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3"/>
    <p:sldId id="258" r:id="rId4"/>
    <p:sldId id="259" r:id="rId5"/>
    <p:sldId id="264" r:id="rId6"/>
    <p:sldId id="266" r:id="rId7"/>
    <p:sldId id="260" r:id="rId8"/>
    <p:sldId id="269" r:id="rId9"/>
    <p:sldId id="273" r:id="rId10"/>
    <p:sldId id="272" r:id="rId11"/>
    <p:sldId id="261" r:id="rId12"/>
    <p:sldId id="271" r:id="rId13"/>
    <p:sldId id="276" r:id="rId14"/>
    <p:sldId id="277" r:id="rId15"/>
    <p:sldId id="278" r:id="rId16"/>
    <p:sldId id="279" r:id="rId17"/>
    <p:sldId id="281" r:id="rId18"/>
    <p:sldId id="283" r:id="rId19"/>
    <p:sldId id="284" r:id="rId20"/>
    <p:sldId id="285" r:id="rId21"/>
    <p:sldId id="262" r:id="rId22"/>
    <p:sldId id="286" r:id="rId23"/>
    <p:sldId id="287"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5"/>
    <p:restoredTop sz="94656"/>
  </p:normalViewPr>
  <p:slideViewPr>
    <p:cSldViewPr snapToGrid="0" snapToObjects="1">
      <p:cViewPr varScale="1">
        <p:scale>
          <a:sx n="93" d="100"/>
          <a:sy n="93"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6876-3F5E-2843-9D9F-6A3BA1B75F89}"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C2AB7-CC97-794E-9F22-0EC51B744BF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80F42DC0-2E3F-F440-A3AA-64F0AA1F84F2}"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0"/>
            <a:ext cx="2743200" cy="365125"/>
          </a:xfrm>
        </p:spPr>
        <p:txBody>
          <a:bodyPr/>
          <a:lstStyle>
            <a:lvl1pPr>
              <a:defRPr/>
            </a:lvl1pPr>
          </a:lstStyle>
          <a:p>
            <a:fld id="{C5FC99A0-26D8-5E4B-82FB-70809BCEE9F6}"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CF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92187-0593-A14E-954E-6A73511D7E46}"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1B258-C414-8A41-9BA2-9CBD879B8AFF}"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958013"/>
          </a:xfrm>
          <a:prstGeom prst="rect">
            <a:avLst/>
          </a:prstGeom>
        </p:spPr>
      </p:pic>
      <p:sp>
        <p:nvSpPr>
          <p:cNvPr id="6" name="TextBox 4"/>
          <p:cNvSpPr txBox="1"/>
          <p:nvPr/>
        </p:nvSpPr>
        <p:spPr>
          <a:xfrm>
            <a:off x="3410082" y="3104395"/>
            <a:ext cx="5759450" cy="415925"/>
          </a:xfrm>
          <a:prstGeom prst="rect">
            <a:avLst/>
          </a:prstGeom>
          <a:noFill/>
        </p:spPr>
        <p:txBody>
          <a:bodyPr>
            <a:spAutoFit/>
          </a:bodyPr>
          <a:lstStyle/>
          <a:p>
            <a:pPr algn="ctr" eaLnBrk="1" fontAlgn="auto" hangingPunct="1">
              <a:spcBef>
                <a:spcPts val="0"/>
              </a:spcBef>
              <a:spcAft>
                <a:spcPts val="0"/>
              </a:spcAft>
              <a:defRPr/>
            </a:pPr>
            <a:r>
              <a:rPr lang="en-US" altLang="zh-CN" sz="105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There are moments in life when you miss someone so much that you just want to pick them from your dreams and hug them for real!  Dream what you want to dream; </a:t>
            </a:r>
            <a:endParaRPr lang="zh-CN" altLang="en-US" sz="105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7" name="直接连接符 6"/>
          <p:cNvCxnSpPr/>
          <p:nvPr/>
        </p:nvCxnSpPr>
        <p:spPr>
          <a:xfrm>
            <a:off x="5438908" y="2647614"/>
            <a:ext cx="14414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15575" y="971381"/>
            <a:ext cx="2987370" cy="1198880"/>
          </a:xfrm>
          <a:prstGeom prst="rect">
            <a:avLst/>
          </a:prstGeom>
          <a:noFill/>
        </p:spPr>
        <p:txBody>
          <a:bodyPr wrap="square" rtlCol="0">
            <a:spAutoFit/>
          </a:bodyPr>
          <a:lstStyle/>
          <a:p>
            <a:r>
              <a:rPr kumimoji="1" lang="en-US" altLang="zh-CN" sz="7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202X</a:t>
            </a:r>
            <a:endParaRPr kumimoji="1" lang="zh-CN" altLang="en-US" sz="7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4118748" y="2720468"/>
            <a:ext cx="4623525" cy="369332"/>
          </a:xfrm>
          <a:prstGeom prst="rect">
            <a:avLst/>
          </a:prstGeom>
          <a:noFill/>
        </p:spPr>
        <p:txBody>
          <a:bodyPr wrap="square" rtlCol="0">
            <a:spAutoFit/>
          </a:bodyPr>
          <a:lstStyle/>
          <a:p>
            <a:r>
              <a:rPr kumimoji="1" lang="zh-CN" altLang="en-US"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创业计划</a:t>
            </a:r>
            <a:r>
              <a:rPr kumimoji="1" lang="en-US" altLang="zh-CN"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策划方案</a:t>
            </a:r>
            <a:r>
              <a:rPr kumimoji="1" lang="en-US" altLang="zh-CN"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商业规划</a:t>
            </a:r>
            <a:r>
              <a:rPr kumimoji="1" lang="en-US" altLang="zh-CN"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市场分析</a:t>
            </a:r>
            <a:endParaRPr kumimoji="1" lang="zh-CN" altLang="en-US"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3"/>
          <p:cNvSpPr txBox="1">
            <a:spLocks noChangeArrowheads="1"/>
          </p:cNvSpPr>
          <p:nvPr/>
        </p:nvSpPr>
        <p:spPr bwMode="auto">
          <a:xfrm>
            <a:off x="1979519" y="1922943"/>
            <a:ext cx="8360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cs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cs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cs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cs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cs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cs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cs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cs typeface="宋体" panose="02010600030101010101" pitchFamily="2" charset="-122"/>
              </a:defRPr>
            </a:lvl9pPr>
          </a:lstStyle>
          <a:p>
            <a:pPr algn="ctr"/>
            <a:r>
              <a:rPr lang="zh-CN" altLang="en-US" sz="40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商业计划书</a:t>
            </a:r>
            <a:endParaRPr lang="zh-CN" altLang="en-US" sz="40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2"/>
          <p:cNvGrpSpPr/>
          <p:nvPr/>
        </p:nvGrpSpPr>
        <p:grpSpPr bwMode="auto">
          <a:xfrm>
            <a:off x="4201744" y="2627565"/>
            <a:ext cx="4120047" cy="2108269"/>
            <a:chOff x="-107436" y="-205074"/>
            <a:chExt cx="2357894" cy="2108993"/>
          </a:xfrm>
        </p:grpSpPr>
        <p:sp>
          <p:nvSpPr>
            <p:cNvPr id="10" name="文本框 67"/>
            <p:cNvSpPr txBox="1">
              <a:spLocks noChangeArrowheads="1"/>
            </p:cNvSpPr>
            <p:nvPr/>
          </p:nvSpPr>
          <p:spPr bwMode="auto">
            <a:xfrm>
              <a:off x="-107436"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PART</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3</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实施计划</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商业模式</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en-US" altLang="zh-CN" sz="3200" dirty="0" smtClean="0">
                  <a:solidFill>
                    <a:schemeClr val="bg1"/>
                  </a:solidFill>
                  <a:latin typeface="微软雅黑" panose="020B0503020204020204" charset="-122"/>
                  <a:ea typeface="微软雅黑" panose="020B0503020204020204" charset="-122"/>
                  <a:cs typeface="微软雅黑" panose="020B0503020204020204" charset="-122"/>
                </a:rPr>
                <a:t>SWOT</a:t>
              </a: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分析</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实施方案</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 28"/>
          <p:cNvGrpSpPr/>
          <p:nvPr/>
        </p:nvGrpSpPr>
        <p:grpSpPr>
          <a:xfrm>
            <a:off x="4624388" y="2811978"/>
            <a:ext cx="2943225" cy="2940050"/>
            <a:chOff x="4624388" y="2471738"/>
            <a:chExt cx="2943225" cy="2940050"/>
          </a:xfrm>
        </p:grpSpPr>
        <p:grpSp>
          <p:nvGrpSpPr>
            <p:cNvPr id="27" name="组 26"/>
            <p:cNvGrpSpPr/>
            <p:nvPr/>
          </p:nvGrpSpPr>
          <p:grpSpPr>
            <a:xfrm>
              <a:off x="4624388" y="2471738"/>
              <a:ext cx="1439862" cy="1439862"/>
              <a:chOff x="4624388" y="2471738"/>
              <a:chExt cx="1439862" cy="1439862"/>
            </a:xfrm>
          </p:grpSpPr>
          <p:sp>
            <p:nvSpPr>
              <p:cNvPr id="3" name="泪滴形 14"/>
              <p:cNvSpPr>
                <a:spLocks noChangeAspect="1"/>
              </p:cNvSpPr>
              <p:nvPr/>
            </p:nvSpPr>
            <p:spPr>
              <a:xfrm rot="5400000">
                <a:off x="4624388" y="2471738"/>
                <a:ext cx="1439862" cy="1439862"/>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charset="-122"/>
                  <a:ea typeface="微软雅黑" panose="020B0503020204020204" charset="-122"/>
                  <a:cs typeface="Lantinghei SC Demibold" charset="-122"/>
                </a:endParaRPr>
              </a:p>
            </p:txBody>
          </p:sp>
          <p:sp>
            <p:nvSpPr>
              <p:cNvPr id="6" name="矩形 17"/>
              <p:cNvSpPr>
                <a:spLocks noChangeArrowheads="1"/>
              </p:cNvSpPr>
              <p:nvPr/>
            </p:nvSpPr>
            <p:spPr bwMode="auto">
              <a:xfrm>
                <a:off x="4842671" y="3332163"/>
                <a:ext cx="1128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en-US" altLang="zh-CN" sz="1200" b="1">
                    <a:solidFill>
                      <a:schemeClr val="bg1"/>
                    </a:solidFill>
                    <a:latin typeface="微软雅黑" panose="020B0503020204020204" charset="-122"/>
                    <a:ea typeface="微软雅黑" panose="020B0503020204020204" charset="-122"/>
                    <a:cs typeface="Lantinghei SC Demibold" charset="-122"/>
                  </a:rPr>
                  <a:t>STRENGTHS</a:t>
                </a:r>
                <a:endParaRPr lang="zh-CN" altLang="en-US" sz="1200" b="1">
                  <a:solidFill>
                    <a:schemeClr val="bg1"/>
                  </a:solidFill>
                  <a:latin typeface="微软雅黑" panose="020B0503020204020204" charset="-122"/>
                  <a:ea typeface="微软雅黑" panose="020B0503020204020204" charset="-122"/>
                  <a:cs typeface="Lantinghei SC Demibold" charset="-122"/>
                </a:endParaRPr>
              </a:p>
            </p:txBody>
          </p:sp>
          <p:sp>
            <p:nvSpPr>
              <p:cNvPr id="7" name="文本框 18"/>
              <p:cNvSpPr txBox="1">
                <a:spLocks noChangeArrowheads="1"/>
              </p:cNvSpPr>
              <p:nvPr/>
            </p:nvSpPr>
            <p:spPr bwMode="auto">
              <a:xfrm>
                <a:off x="5000565"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zh-CN" altLang="en-US" sz="2400" b="1" dirty="0">
                    <a:solidFill>
                      <a:schemeClr val="bg1"/>
                    </a:solidFill>
                    <a:latin typeface="微软雅黑" panose="020B0503020204020204" charset="-122"/>
                    <a:ea typeface="微软雅黑" panose="020B0503020204020204" charset="-122"/>
                    <a:cs typeface="Lantinghei SC Demibold" charset="-122"/>
                  </a:rPr>
                  <a:t>优势</a:t>
                </a:r>
                <a:endParaRPr lang="zh-CN" altLang="en-US" sz="2400" b="1" dirty="0">
                  <a:solidFill>
                    <a:schemeClr val="bg1"/>
                  </a:solidFill>
                  <a:latin typeface="微软雅黑" panose="020B0503020204020204" charset="-122"/>
                  <a:ea typeface="微软雅黑" panose="020B0503020204020204" charset="-122"/>
                  <a:cs typeface="Lantinghei SC Demibold" charset="-122"/>
                </a:endParaRPr>
              </a:p>
            </p:txBody>
          </p:sp>
        </p:grpSp>
        <p:grpSp>
          <p:nvGrpSpPr>
            <p:cNvPr id="28" name="组 27"/>
            <p:cNvGrpSpPr/>
            <p:nvPr/>
          </p:nvGrpSpPr>
          <p:grpSpPr>
            <a:xfrm>
              <a:off x="6103522" y="3971925"/>
              <a:ext cx="1464091" cy="1439863"/>
              <a:chOff x="6103522" y="3971925"/>
              <a:chExt cx="1464091" cy="1439863"/>
            </a:xfrm>
          </p:grpSpPr>
          <p:sp>
            <p:nvSpPr>
              <p:cNvPr id="4" name="泪滴形 15"/>
              <p:cNvSpPr>
                <a:spLocks noChangeAspect="1"/>
              </p:cNvSpPr>
              <p:nvPr/>
            </p:nvSpPr>
            <p:spPr>
              <a:xfrm rot="16200000">
                <a:off x="6127750" y="3971925"/>
                <a:ext cx="1439863" cy="1439863"/>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cs typeface="Lantinghei SC Demibold" charset="-122"/>
                </a:endParaRPr>
              </a:p>
            </p:txBody>
          </p:sp>
          <p:sp>
            <p:nvSpPr>
              <p:cNvPr id="10" name="矩形 21"/>
              <p:cNvSpPr>
                <a:spLocks noChangeArrowheads="1"/>
              </p:cNvSpPr>
              <p:nvPr/>
            </p:nvSpPr>
            <p:spPr bwMode="auto">
              <a:xfrm>
                <a:off x="6103522" y="4140200"/>
                <a:ext cx="13660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en-US" altLang="zh-CN" sz="1100" b="1" dirty="0">
                    <a:solidFill>
                      <a:schemeClr val="bg1"/>
                    </a:solidFill>
                    <a:latin typeface="微软雅黑" panose="020B0503020204020204" charset="-122"/>
                    <a:ea typeface="微软雅黑" panose="020B0503020204020204" charset="-122"/>
                    <a:cs typeface="Lantinghei SC Demibold" charset="-122"/>
                  </a:rPr>
                  <a:t>OPPORTUNITIES</a:t>
                </a:r>
                <a:endParaRPr lang="zh-CN" altLang="en-US" sz="1100" b="1" dirty="0">
                  <a:solidFill>
                    <a:schemeClr val="bg1"/>
                  </a:solidFill>
                  <a:latin typeface="微软雅黑" panose="020B0503020204020204" charset="-122"/>
                  <a:ea typeface="微软雅黑" panose="020B0503020204020204" charset="-122"/>
                  <a:cs typeface="Lantinghei SC Demibold" charset="-122"/>
                </a:endParaRPr>
              </a:p>
            </p:txBody>
          </p:sp>
          <p:sp>
            <p:nvSpPr>
              <p:cNvPr id="11" name="文本框 22"/>
              <p:cNvSpPr txBox="1">
                <a:spLocks noChangeArrowheads="1"/>
              </p:cNvSpPr>
              <p:nvPr/>
            </p:nvSpPr>
            <p:spPr bwMode="auto">
              <a:xfrm>
                <a:off x="6394390" y="44307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zh-CN" altLang="en-US" sz="2400" b="1" dirty="0">
                    <a:solidFill>
                      <a:schemeClr val="bg1"/>
                    </a:solidFill>
                    <a:latin typeface="微软雅黑" panose="020B0503020204020204" charset="-122"/>
                    <a:ea typeface="微软雅黑" panose="020B0503020204020204" charset="-122"/>
                    <a:cs typeface="Lantinghei SC Demibold" charset="-122"/>
                  </a:rPr>
                  <a:t>机会</a:t>
                </a:r>
                <a:endParaRPr lang="zh-CN" altLang="en-US" sz="2400" b="1" dirty="0">
                  <a:solidFill>
                    <a:schemeClr val="bg1"/>
                  </a:solidFill>
                  <a:latin typeface="微软雅黑" panose="020B0503020204020204" charset="-122"/>
                  <a:ea typeface="微软雅黑" panose="020B0503020204020204" charset="-122"/>
                  <a:cs typeface="Lantinghei SC Demibold" charset="-122"/>
                </a:endParaRPr>
              </a:p>
            </p:txBody>
          </p:sp>
        </p:grpSp>
      </p:grpSp>
      <p:grpSp>
        <p:nvGrpSpPr>
          <p:cNvPr id="30" name="组 29"/>
          <p:cNvGrpSpPr/>
          <p:nvPr/>
        </p:nvGrpSpPr>
        <p:grpSpPr>
          <a:xfrm>
            <a:off x="4624388" y="2811978"/>
            <a:ext cx="2943225" cy="2940050"/>
            <a:chOff x="4624388" y="2471738"/>
            <a:chExt cx="2943225" cy="2940050"/>
          </a:xfrm>
        </p:grpSpPr>
        <p:sp>
          <p:nvSpPr>
            <p:cNvPr id="2" name="泪滴形 13"/>
            <p:cNvSpPr>
              <a:spLocks noChangeAspect="1"/>
            </p:cNvSpPr>
            <p:nvPr/>
          </p:nvSpPr>
          <p:spPr>
            <a:xfrm>
              <a:off x="4624388" y="3971925"/>
              <a:ext cx="1439862" cy="1439863"/>
            </a:xfrm>
            <a:prstGeom prst="teardrop">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cs typeface="Lantinghei SC Demibold" charset="-122"/>
              </a:endParaRPr>
            </a:p>
          </p:txBody>
        </p:sp>
        <p:sp>
          <p:nvSpPr>
            <p:cNvPr id="5" name="泪滴形 16"/>
            <p:cNvSpPr>
              <a:spLocks noChangeAspect="1"/>
            </p:cNvSpPr>
            <p:nvPr/>
          </p:nvSpPr>
          <p:spPr>
            <a:xfrm rot="10800000">
              <a:off x="6127750" y="2471738"/>
              <a:ext cx="1439863" cy="1439862"/>
            </a:xfrm>
            <a:prstGeom prst="teardrop">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charset="-122"/>
                <a:ea typeface="微软雅黑" panose="020B0503020204020204" charset="-122"/>
                <a:cs typeface="Lantinghei SC Demibold" charset="-122"/>
              </a:endParaRPr>
            </a:p>
          </p:txBody>
        </p:sp>
        <p:sp>
          <p:nvSpPr>
            <p:cNvPr id="8" name="矩形 19"/>
            <p:cNvSpPr>
              <a:spLocks noChangeArrowheads="1"/>
            </p:cNvSpPr>
            <p:nvPr/>
          </p:nvSpPr>
          <p:spPr bwMode="auto">
            <a:xfrm>
              <a:off x="6170483" y="3332163"/>
              <a:ext cx="1248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en-US" altLang="zh-CN" sz="1200" b="1">
                  <a:solidFill>
                    <a:schemeClr val="tx1">
                      <a:lumMod val="65000"/>
                      <a:lumOff val="35000"/>
                    </a:schemeClr>
                  </a:solidFill>
                  <a:latin typeface="微软雅黑" panose="020B0503020204020204" charset="-122"/>
                  <a:ea typeface="微软雅黑" panose="020B0503020204020204" charset="-122"/>
                  <a:cs typeface="Lantinghei SC Demibold" charset="-122"/>
                </a:rPr>
                <a:t>WEAKNESSES</a:t>
              </a:r>
              <a:endPar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9" name="文本框 20"/>
            <p:cNvSpPr txBox="1">
              <a:spLocks noChangeArrowheads="1"/>
            </p:cNvSpPr>
            <p:nvPr/>
          </p:nvSpPr>
          <p:spPr bwMode="auto">
            <a:xfrm>
              <a:off x="6394390"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zh-CN" altLang="en-US" sz="24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劣势</a:t>
              </a:r>
              <a:endParaRPr lang="zh-CN" altLang="en-US" sz="24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2" name="矩形 23"/>
            <p:cNvSpPr>
              <a:spLocks noChangeArrowheads="1"/>
            </p:cNvSpPr>
            <p:nvPr/>
          </p:nvSpPr>
          <p:spPr bwMode="auto">
            <a:xfrm>
              <a:off x="4952404" y="4151313"/>
              <a:ext cx="898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en-US" altLang="zh-CN" sz="12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THREATS</a:t>
              </a:r>
              <a:endPar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3" name="文本框 24"/>
            <p:cNvSpPr txBox="1">
              <a:spLocks noChangeArrowheads="1"/>
            </p:cNvSpPr>
            <p:nvPr/>
          </p:nvSpPr>
          <p:spPr bwMode="auto">
            <a:xfrm>
              <a:off x="4998978" y="44592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ctr" eaLnBrk="1" hangingPunct="1"/>
              <a:r>
                <a:rPr lang="zh-CN" altLang="en-US" sz="2400" b="1">
                  <a:solidFill>
                    <a:schemeClr val="tx1">
                      <a:lumMod val="65000"/>
                      <a:lumOff val="35000"/>
                    </a:schemeClr>
                  </a:solidFill>
                  <a:latin typeface="微软雅黑" panose="020B0503020204020204" charset="-122"/>
                  <a:ea typeface="微软雅黑" panose="020B0503020204020204" charset="-122"/>
                  <a:cs typeface="Lantinghei SC Demibold" charset="-122"/>
                </a:rPr>
                <a:t>威胁</a:t>
              </a:r>
              <a:endParaRPr lang="zh-CN" altLang="en-US" sz="2400"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grpSp>
      <p:sp>
        <p:nvSpPr>
          <p:cNvPr id="14" name="直接连接符 28"/>
          <p:cNvSpPr>
            <a:spLocks noChangeShapeType="1"/>
          </p:cNvSpPr>
          <p:nvPr/>
        </p:nvSpPr>
        <p:spPr bwMode="auto">
          <a:xfrm>
            <a:off x="2312988" y="3170753"/>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5" name="直接连接符 28"/>
          <p:cNvSpPr>
            <a:spLocks noChangeShapeType="1"/>
          </p:cNvSpPr>
          <p:nvPr/>
        </p:nvSpPr>
        <p:spPr bwMode="auto">
          <a:xfrm>
            <a:off x="2312988" y="4799528"/>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cs typeface="Lantinghei SC Demibold" charset="-122"/>
            </a:endParaRPr>
          </a:p>
        </p:txBody>
      </p:sp>
      <p:sp>
        <p:nvSpPr>
          <p:cNvPr id="16" name="直接连接符 28"/>
          <p:cNvSpPr>
            <a:spLocks noChangeShapeType="1"/>
          </p:cNvSpPr>
          <p:nvPr/>
        </p:nvSpPr>
        <p:spPr bwMode="auto">
          <a:xfrm>
            <a:off x="7783513" y="3170753"/>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cs typeface="Lantinghei SC Demibold" charset="-122"/>
            </a:endParaRPr>
          </a:p>
        </p:txBody>
      </p:sp>
      <p:sp>
        <p:nvSpPr>
          <p:cNvPr id="17" name="直接连接符 28"/>
          <p:cNvSpPr>
            <a:spLocks noChangeShapeType="1"/>
          </p:cNvSpPr>
          <p:nvPr/>
        </p:nvSpPr>
        <p:spPr bwMode="auto">
          <a:xfrm>
            <a:off x="7783513" y="4799528"/>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8" name="矩形 17"/>
          <p:cNvSpPr/>
          <p:nvPr/>
        </p:nvSpPr>
        <p:spPr>
          <a:xfrm>
            <a:off x="7773988" y="3212028"/>
            <a:ext cx="3578225" cy="1015663"/>
          </a:xfrm>
          <a:prstGeom prst="rect">
            <a:avLst/>
          </a:prstGeom>
        </p:spPr>
        <p:txBody>
          <a:bodyPr>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eaLnBrk="1" hangingPunct="1"/>
            <a:r>
              <a:rPr lang="zh-CN" altLang="en-US" sz="1200" b="1">
                <a:solidFill>
                  <a:srgbClr val="3B3838"/>
                </a:solidFill>
                <a:latin typeface="微软雅黑" panose="020B0503020204020204" charset="-122"/>
                <a:ea typeface="微软雅黑" panose="020B0503020204020204" charset="-122"/>
                <a:cs typeface="Lantinghei SC Demibold" charset="-122"/>
              </a:rPr>
              <a:t>Vestibulum ante ipsum primis in faucibus orci luctus et ultrices posuere cubilia Curae; Donec velit neque, auctor sit amet aliquam vel, ullamcorper sit amet ligula. Nulla quis lorem ut</a:t>
            </a:r>
            <a:endParaRPr lang="zh-CN" altLang="en-US" sz="1200" b="1">
              <a:solidFill>
                <a:srgbClr val="3B3838"/>
              </a:solidFill>
              <a:latin typeface="微软雅黑" panose="020B0503020204020204" charset="-122"/>
              <a:ea typeface="微软雅黑" panose="020B0503020204020204" charset="-122"/>
              <a:cs typeface="Lantinghei SC Demibold" charset="-122"/>
            </a:endParaRPr>
          </a:p>
        </p:txBody>
      </p:sp>
      <p:sp>
        <p:nvSpPr>
          <p:cNvPr id="19" name="矩形 18"/>
          <p:cNvSpPr/>
          <p:nvPr/>
        </p:nvSpPr>
        <p:spPr>
          <a:xfrm>
            <a:off x="7631112" y="2722000"/>
            <a:ext cx="2153839"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rPr>
              <a:t>ADD YOUR TEXT</a:t>
            </a:r>
            <a:endPar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endParaRPr>
          </a:p>
        </p:txBody>
      </p:sp>
      <p:sp>
        <p:nvSpPr>
          <p:cNvPr id="20" name="矩形 19"/>
          <p:cNvSpPr/>
          <p:nvPr/>
        </p:nvSpPr>
        <p:spPr>
          <a:xfrm>
            <a:off x="7773988" y="4829690"/>
            <a:ext cx="3578225" cy="1015663"/>
          </a:xfrm>
          <a:prstGeom prst="rect">
            <a:avLst/>
          </a:prstGeom>
        </p:spPr>
        <p:txBody>
          <a:bodyPr>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eaLnBrk="1" hangingPunct="1"/>
            <a:r>
              <a:rPr lang="zh-CN" altLang="en-US" sz="1200" b="1">
                <a:solidFill>
                  <a:srgbClr val="3B3838"/>
                </a:solidFill>
                <a:latin typeface="微软雅黑" panose="020B0503020204020204" charset="-122"/>
                <a:ea typeface="微软雅黑" panose="020B0503020204020204" charset="-122"/>
                <a:cs typeface="Lantinghei SC Demibold" charset="-122"/>
              </a:rPr>
              <a:t>Vestibulum ante ipsum primis in faucibus orci luctus et ultrices posuere cubilia Curae; Donec velit neque, auctor sit amet aliquam vel, ullamcorper sit amet ligula. Nulla quis lorem ut</a:t>
            </a:r>
            <a:endParaRPr lang="zh-CN" altLang="en-US" sz="1200" b="1">
              <a:solidFill>
                <a:srgbClr val="3B3838"/>
              </a:solidFill>
              <a:latin typeface="微软雅黑" panose="020B0503020204020204" charset="-122"/>
              <a:ea typeface="微软雅黑" panose="020B0503020204020204" charset="-122"/>
              <a:cs typeface="Lantinghei SC Demibold" charset="-122"/>
            </a:endParaRPr>
          </a:p>
        </p:txBody>
      </p:sp>
      <p:sp>
        <p:nvSpPr>
          <p:cNvPr id="21" name="矩形 20"/>
          <p:cNvSpPr/>
          <p:nvPr/>
        </p:nvSpPr>
        <p:spPr>
          <a:xfrm>
            <a:off x="7773988" y="4377253"/>
            <a:ext cx="2340396"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rPr>
              <a:t>ADD YOUR TEXT</a:t>
            </a:r>
            <a:endPar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endParaRPr>
          </a:p>
        </p:txBody>
      </p:sp>
      <p:sp>
        <p:nvSpPr>
          <p:cNvPr id="22" name="矩形 21"/>
          <p:cNvSpPr/>
          <p:nvPr/>
        </p:nvSpPr>
        <p:spPr>
          <a:xfrm>
            <a:off x="855663" y="3212028"/>
            <a:ext cx="3579812" cy="1015663"/>
          </a:xfrm>
          <a:prstGeom prst="rect">
            <a:avLst/>
          </a:prstGeom>
        </p:spPr>
        <p:txBody>
          <a:bodyPr>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r" eaLnBrk="1" hangingPunct="1"/>
            <a:r>
              <a:rPr lang="zh-CN" altLang="en-US" sz="1200" b="1" dirty="0">
                <a:solidFill>
                  <a:srgbClr val="3B3838"/>
                </a:solidFill>
                <a:latin typeface="微软雅黑" panose="020B0503020204020204" charset="-122"/>
                <a:ea typeface="微软雅黑" panose="020B0503020204020204" charset="-122"/>
                <a:cs typeface="Lantinghei SC Demibold" charset="-122"/>
              </a:rPr>
              <a:t>Vestibulum ante ipsum primis in faucibus orci luctus et ultrices posuere cubilia Curae; Donec velit neque, auctor sit amet aliquam vel, ullamcorper sit amet ligula. Nulla quis lorem ut</a:t>
            </a:r>
            <a:endParaRPr lang="zh-CN" altLang="en-US" sz="1200" b="1" dirty="0">
              <a:solidFill>
                <a:srgbClr val="3B3838"/>
              </a:solidFill>
              <a:latin typeface="微软雅黑" panose="020B0503020204020204" charset="-122"/>
              <a:ea typeface="微软雅黑" panose="020B0503020204020204" charset="-122"/>
              <a:cs typeface="Lantinghei SC Demibold" charset="-122"/>
            </a:endParaRPr>
          </a:p>
        </p:txBody>
      </p:sp>
      <p:sp>
        <p:nvSpPr>
          <p:cNvPr id="23" name="矩形 22"/>
          <p:cNvSpPr/>
          <p:nvPr/>
        </p:nvSpPr>
        <p:spPr>
          <a:xfrm>
            <a:off x="2363257" y="2714627"/>
            <a:ext cx="2153181"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rPr>
              <a:t>ADD YOUR TEXT</a:t>
            </a:r>
            <a:endPar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endParaRPr>
          </a:p>
        </p:txBody>
      </p:sp>
      <p:sp>
        <p:nvSpPr>
          <p:cNvPr id="24" name="矩形 23"/>
          <p:cNvSpPr/>
          <p:nvPr/>
        </p:nvSpPr>
        <p:spPr>
          <a:xfrm>
            <a:off x="855663" y="4829690"/>
            <a:ext cx="3579812" cy="1015663"/>
          </a:xfrm>
          <a:prstGeom prst="rect">
            <a:avLst/>
          </a:prstGeom>
        </p:spPr>
        <p:txBody>
          <a:bodyPr>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panose="020B0503020204020204" charset="-122"/>
              </a:defRPr>
            </a:lvl9pPr>
          </a:lstStyle>
          <a:p>
            <a:pPr algn="r" eaLnBrk="1" hangingPunct="1"/>
            <a:r>
              <a:rPr lang="zh-CN" altLang="en-US" sz="1200" b="1">
                <a:solidFill>
                  <a:srgbClr val="3B3838"/>
                </a:solidFill>
                <a:latin typeface="微软雅黑" panose="020B0503020204020204" charset="-122"/>
                <a:ea typeface="微软雅黑" panose="020B0503020204020204" charset="-122"/>
                <a:cs typeface="Lantinghei SC Demibold" charset="-122"/>
              </a:rPr>
              <a:t>Vestibulum ante ipsum primis in faucibus orci luctus et ultrices posuere cubilia Curae; Donec velit neque, auctor sit amet aliquam vel, ullamcorper sit amet ligula. Nulla quis lorem ut</a:t>
            </a:r>
            <a:endParaRPr lang="zh-CN" altLang="en-US" sz="1200" b="1">
              <a:solidFill>
                <a:srgbClr val="3B3838"/>
              </a:solidFill>
              <a:latin typeface="微软雅黑" panose="020B0503020204020204" charset="-122"/>
              <a:ea typeface="微软雅黑" panose="020B0503020204020204" charset="-122"/>
              <a:cs typeface="Lantinghei SC Demibold" charset="-122"/>
            </a:endParaRPr>
          </a:p>
        </p:txBody>
      </p:sp>
      <p:sp>
        <p:nvSpPr>
          <p:cNvPr id="25" name="矩形 24"/>
          <p:cNvSpPr/>
          <p:nvPr/>
        </p:nvSpPr>
        <p:spPr>
          <a:xfrm>
            <a:off x="1969764" y="4403496"/>
            <a:ext cx="2438724"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rPr>
              <a:t>ADD YOUR TEXT</a:t>
            </a:r>
            <a:endParaRPr lang="zh-CN" altLang="en-US" sz="1600" b="1" dirty="0">
              <a:solidFill>
                <a:schemeClr val="bg2">
                  <a:lumMod val="25000"/>
                </a:schemeClr>
              </a:solidFill>
              <a:latin typeface="微软雅黑" panose="020B0503020204020204" charset="-122"/>
              <a:ea typeface="微软雅黑" panose="020B0503020204020204" charset="-122"/>
              <a:cs typeface="Lantinghei SC Demibold" charset="-122"/>
            </a:endParaRPr>
          </a:p>
        </p:txBody>
      </p:sp>
      <p:grpSp>
        <p:nvGrpSpPr>
          <p:cNvPr id="33" name="Group 468"/>
          <p:cNvGrpSpPr/>
          <p:nvPr/>
        </p:nvGrpSpPr>
        <p:grpSpPr>
          <a:xfrm>
            <a:off x="3583940" y="44513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36" name="Group 471"/>
            <p:cNvGrpSpPr/>
            <p:nvPr/>
          </p:nvGrpSpPr>
          <p:grpSpPr>
            <a:xfrm>
              <a:off x="3669560" y="853565"/>
              <a:ext cx="4852881" cy="11430"/>
              <a:chOff x="5926470" y="6430886"/>
              <a:chExt cx="339061" cy="11430"/>
            </a:xfrm>
          </p:grpSpPr>
          <p:cxnSp>
            <p:nvCxnSpPr>
              <p:cNvPr id="3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250" fill="hold"/>
                                        <p:tgtEl>
                                          <p:spTgt spid="30"/>
                                        </p:tgtEl>
                                        <p:attrNameLst>
                                          <p:attrName>ppt_w</p:attrName>
                                        </p:attrNameLst>
                                      </p:cBhvr>
                                      <p:tavLst>
                                        <p:tav tm="0">
                                          <p:val>
                                            <p:fltVal val="0"/>
                                          </p:val>
                                        </p:tav>
                                        <p:tav tm="100000">
                                          <p:val>
                                            <p:strVal val="#ppt_w"/>
                                          </p:val>
                                        </p:tav>
                                      </p:tavLst>
                                    </p:anim>
                                    <p:anim calcmode="lin" valueType="num">
                                      <p:cBhvr>
                                        <p:cTn id="14" dur="1250" fill="hold"/>
                                        <p:tgtEl>
                                          <p:spTgt spid="30"/>
                                        </p:tgtEl>
                                        <p:attrNameLst>
                                          <p:attrName>ppt_h</p:attrName>
                                        </p:attrNameLst>
                                      </p:cBhvr>
                                      <p:tavLst>
                                        <p:tav tm="0">
                                          <p:val>
                                            <p:fltVal val="0"/>
                                          </p:val>
                                        </p:tav>
                                        <p:tav tm="100000">
                                          <p:val>
                                            <p:strVal val="#ppt_h"/>
                                          </p:val>
                                        </p:tav>
                                      </p:tavLst>
                                    </p:anim>
                                    <p:anim calcmode="lin" valueType="num">
                                      <p:cBhvr>
                                        <p:cTn id="15" dur="1250" fill="hold"/>
                                        <p:tgtEl>
                                          <p:spTgt spid="30"/>
                                        </p:tgtEl>
                                        <p:attrNameLst>
                                          <p:attrName>style.rotation</p:attrName>
                                        </p:attrNameLst>
                                      </p:cBhvr>
                                      <p:tavLst>
                                        <p:tav tm="0">
                                          <p:val>
                                            <p:fltVal val="360"/>
                                          </p:val>
                                        </p:tav>
                                        <p:tav tm="100000">
                                          <p:val>
                                            <p:fltVal val="0"/>
                                          </p:val>
                                        </p:tav>
                                      </p:tavLst>
                                    </p:anim>
                                    <p:animEffect transition="in" filter="fade">
                                      <p:cBhvr>
                                        <p:cTn id="16"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任意多边形 37"/>
          <p:cNvSpPr/>
          <p:nvPr/>
        </p:nvSpPr>
        <p:spPr bwMode="auto">
          <a:xfrm rot="2700000">
            <a:off x="3695383" y="2869229"/>
            <a:ext cx="3973513" cy="3973512"/>
          </a:xfrm>
          <a:custGeom>
            <a:avLst/>
            <a:gdLst>
              <a:gd name="T0" fmla="*/ 135643 w 3973789"/>
              <a:gd name="T1" fmla="*/ 3182929 h 3973789"/>
              <a:gd name="T2" fmla="*/ 3182930 w 3973789"/>
              <a:gd name="T3" fmla="*/ 135643 h 3973789"/>
              <a:gd name="T4" fmla="*/ 3837870 w 3973789"/>
              <a:gd name="T5" fmla="*/ 135643 h 3973789"/>
              <a:gd name="T6" fmla="*/ 3837870 w 3973789"/>
              <a:gd name="T7" fmla="*/ 790583 h 3973789"/>
              <a:gd name="T8" fmla="*/ 790583 w 3973789"/>
              <a:gd name="T9" fmla="*/ 3837869 h 3973789"/>
              <a:gd name="T10" fmla="*/ 208292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p:spPr>
        <p:txBody>
          <a:bodyPr anchor="ct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44036" name="Oval 25"/>
          <p:cNvSpPr>
            <a:spLocks noChangeArrowheads="1"/>
          </p:cNvSpPr>
          <p:nvPr/>
        </p:nvSpPr>
        <p:spPr bwMode="auto">
          <a:xfrm>
            <a:off x="1868171" y="2346941"/>
            <a:ext cx="925513" cy="927100"/>
          </a:xfrm>
          <a:prstGeom prst="ellipse">
            <a:avLst/>
          </a:prstGeom>
          <a:solidFill>
            <a:schemeClr val="tx1">
              <a:lumMod val="65000"/>
              <a:lumOff val="35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AU" altLang="en-US" sz="48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37" name="任意多边形 3"/>
          <p:cNvSpPr/>
          <p:nvPr/>
        </p:nvSpPr>
        <p:spPr bwMode="auto">
          <a:xfrm rot="2700000">
            <a:off x="3635059" y="822941"/>
            <a:ext cx="3973512" cy="3973512"/>
          </a:xfrm>
          <a:custGeom>
            <a:avLst/>
            <a:gdLst>
              <a:gd name="T0" fmla="*/ 135643 w 3973789"/>
              <a:gd name="T1" fmla="*/ 3182929 h 3973789"/>
              <a:gd name="T2" fmla="*/ 3182929 w 3973789"/>
              <a:gd name="T3" fmla="*/ 135643 h 3973789"/>
              <a:gd name="T4" fmla="*/ 3837869 w 3973789"/>
              <a:gd name="T5" fmla="*/ 135643 h 3973789"/>
              <a:gd name="T6" fmla="*/ 3837869 w 3973789"/>
              <a:gd name="T7" fmla="*/ 790583 h 3973789"/>
              <a:gd name="T8" fmla="*/ 790583 w 3973789"/>
              <a:gd name="T9" fmla="*/ 3837869 h 3973789"/>
              <a:gd name="T10" fmla="*/ 208291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p:spPr>
        <p:txBody>
          <a:bodyPr anchor="ct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44038" name="任意多边形 5"/>
          <p:cNvSpPr/>
          <p:nvPr/>
        </p:nvSpPr>
        <p:spPr bwMode="auto">
          <a:xfrm flipH="1">
            <a:off x="3882709" y="3367703"/>
            <a:ext cx="5318125" cy="927100"/>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chemeClr val="bg1">
              <a:lumMod val="95000"/>
            </a:schemeClr>
          </a:solidFill>
          <a:ln>
            <a:solidFill>
              <a:schemeClr val="tx1">
                <a:lumMod val="65000"/>
                <a:lumOff val="35000"/>
              </a:schemeClr>
            </a:solidFill>
          </a:ln>
        </p:spPr>
        <p:txBody>
          <a:bodyPr anchor="ct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44039" name="任意多边形 6"/>
          <p:cNvSpPr/>
          <p:nvPr/>
        </p:nvSpPr>
        <p:spPr bwMode="auto">
          <a:xfrm flipH="1">
            <a:off x="3882709" y="5413991"/>
            <a:ext cx="5318125" cy="927100"/>
          </a:xfrm>
          <a:custGeom>
            <a:avLst/>
            <a:gdLst>
              <a:gd name="T0" fmla="*/ 4854886 w 5317044"/>
              <a:gd name="T1" fmla="*/ 0 h 926290"/>
              <a:gd name="T2" fmla="*/ 544195 w 5317044"/>
              <a:gd name="T3" fmla="*/ 0 h 926290"/>
              <a:gd name="T4" fmla="*/ 90366 w 5317044"/>
              <a:gd name="T5" fmla="*/ 370128 h 926290"/>
              <a:gd name="T6" fmla="*/ 90031 w 5317044"/>
              <a:gd name="T7" fmla="*/ 373458 h 926290"/>
              <a:gd name="T8" fmla="*/ 0 w 5317044"/>
              <a:gd name="T9" fmla="*/ 463550 h 926290"/>
              <a:gd name="T10" fmla="*/ 90031 w 5317044"/>
              <a:gd name="T11" fmla="*/ 553642 h 926290"/>
              <a:gd name="T12" fmla="*/ 90366 w 5317044"/>
              <a:gd name="T13" fmla="*/ 556972 h 926290"/>
              <a:gd name="T14" fmla="*/ 544195 w 5317044"/>
              <a:gd name="T15" fmla="*/ 927100 h 926290"/>
              <a:gd name="T16" fmla="*/ 4854886 w 5317044"/>
              <a:gd name="T17" fmla="*/ 927100 h 926290"/>
              <a:gd name="T18" fmla="*/ 5318125 w 5317044"/>
              <a:gd name="T19" fmla="*/ 463550 h 926290"/>
              <a:gd name="T20" fmla="*/ 4854886 w 5317044"/>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4" h="926290">
                <a:moveTo>
                  <a:pt x="4853899" y="0"/>
                </a:moveTo>
                <a:lnTo>
                  <a:pt x="544084" y="0"/>
                </a:lnTo>
                <a:cubicBezTo>
                  <a:pt x="320269" y="0"/>
                  <a:pt x="133535" y="158758"/>
                  <a:pt x="90348" y="369805"/>
                </a:cubicBezTo>
                <a:lnTo>
                  <a:pt x="90013" y="373132"/>
                </a:lnTo>
                <a:lnTo>
                  <a:pt x="0" y="463145"/>
                </a:lnTo>
                <a:lnTo>
                  <a:pt x="90013" y="553158"/>
                </a:lnTo>
                <a:lnTo>
                  <a:pt x="90348" y="556485"/>
                </a:lnTo>
                <a:cubicBezTo>
                  <a:pt x="133535" y="767533"/>
                  <a:pt x="320269" y="926290"/>
                  <a:pt x="544084" y="926290"/>
                </a:cubicBezTo>
                <a:lnTo>
                  <a:pt x="4853899" y="926290"/>
                </a:lnTo>
                <a:cubicBezTo>
                  <a:pt x="5109687" y="926290"/>
                  <a:pt x="5317044" y="718933"/>
                  <a:pt x="5317044" y="463145"/>
                </a:cubicBezTo>
                <a:cubicBezTo>
                  <a:pt x="5317044" y="207357"/>
                  <a:pt x="5109687" y="0"/>
                  <a:pt x="4853899" y="0"/>
                </a:cubicBezTo>
                <a:close/>
              </a:path>
            </a:pathLst>
          </a:custGeom>
          <a:solidFill>
            <a:schemeClr val="bg1">
              <a:lumMod val="95000"/>
            </a:schemeClr>
          </a:solidFill>
          <a:ln>
            <a:solidFill>
              <a:schemeClr val="tx1">
                <a:lumMod val="65000"/>
                <a:lumOff val="35000"/>
              </a:schemeClr>
            </a:solidFill>
          </a:ln>
        </p:spPr>
        <p:txBody>
          <a:bodyPr anchor="ct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44040" name="Text Placeholder 32"/>
          <p:cNvSpPr txBox="1">
            <a:spLocks noChangeArrowheads="1"/>
          </p:cNvSpPr>
          <p:nvPr/>
        </p:nvSpPr>
        <p:spPr bwMode="auto">
          <a:xfrm>
            <a:off x="3317559" y="2621578"/>
            <a:ext cx="663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90000"/>
              </a:lnSpc>
              <a:spcBef>
                <a:spcPts val="750"/>
              </a:spcBef>
            </a:pPr>
            <a:r>
              <a:rPr lang="en-US" altLang="zh-CN" sz="32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rPr>
              <a:t>01</a:t>
            </a:r>
            <a:endParaRPr lang="en-US" altLang="zh-CN" sz="32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1" name="Text Placeholder 32"/>
          <p:cNvSpPr txBox="1">
            <a:spLocks noChangeArrowheads="1"/>
          </p:cNvSpPr>
          <p:nvPr/>
        </p:nvSpPr>
        <p:spPr bwMode="auto">
          <a:xfrm>
            <a:off x="3366771" y="4669453"/>
            <a:ext cx="663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90000"/>
              </a:lnSpc>
              <a:spcBef>
                <a:spcPts val="750"/>
              </a:spcBef>
            </a:pPr>
            <a:r>
              <a:rPr lang="en-US" altLang="zh-CN" sz="32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rPr>
              <a:t>03</a:t>
            </a:r>
            <a:endParaRPr lang="en-US" altLang="zh-CN" sz="32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2" name="Text Placeholder 32"/>
          <p:cNvSpPr txBox="1">
            <a:spLocks noChangeArrowheads="1"/>
          </p:cNvSpPr>
          <p:nvPr/>
        </p:nvSpPr>
        <p:spPr bwMode="auto">
          <a:xfrm>
            <a:off x="4193859" y="3645516"/>
            <a:ext cx="661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90000"/>
              </a:lnSpc>
              <a:spcBef>
                <a:spcPts val="750"/>
              </a:spcBef>
            </a:pPr>
            <a:r>
              <a:rPr lang="en-US" altLang="zh-CN" sz="3200" b="1">
                <a:latin typeface="微软雅黑" panose="020B0503020204020204" charset="-122"/>
                <a:ea typeface="微软雅黑" panose="020B0503020204020204" charset="-122"/>
                <a:cs typeface="Lantinghei SC Demibold" charset="-122"/>
                <a:sym typeface="Arial" panose="020B0604020202020204" pitchFamily="34" charset="0"/>
              </a:rPr>
              <a:t>02</a:t>
            </a:r>
            <a:endParaRPr lang="en-US" altLang="zh-CN" sz="32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3" name="Text Placeholder 32"/>
          <p:cNvSpPr txBox="1">
            <a:spLocks noChangeArrowheads="1"/>
          </p:cNvSpPr>
          <p:nvPr/>
        </p:nvSpPr>
        <p:spPr bwMode="auto">
          <a:xfrm>
            <a:off x="4193859" y="5675928"/>
            <a:ext cx="661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90000"/>
              </a:lnSpc>
              <a:spcBef>
                <a:spcPts val="750"/>
              </a:spcBef>
            </a:pPr>
            <a:r>
              <a:rPr lang="en-US" altLang="zh-CN" sz="3200" b="1">
                <a:latin typeface="微软雅黑" panose="020B0503020204020204" charset="-122"/>
                <a:ea typeface="微软雅黑" panose="020B0503020204020204" charset="-122"/>
                <a:cs typeface="Lantinghei SC Demibold" charset="-122"/>
                <a:sym typeface="Arial" panose="020B0604020202020204" pitchFamily="34" charset="0"/>
              </a:rPr>
              <a:t>04</a:t>
            </a:r>
            <a:endParaRPr lang="en-US" altLang="zh-CN" sz="32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4" name="Oval 27"/>
          <p:cNvSpPr>
            <a:spLocks noChangeArrowheads="1"/>
          </p:cNvSpPr>
          <p:nvPr/>
        </p:nvSpPr>
        <p:spPr bwMode="auto">
          <a:xfrm>
            <a:off x="1868171" y="4393228"/>
            <a:ext cx="925513" cy="927100"/>
          </a:xfrm>
          <a:prstGeom prst="ellipse">
            <a:avLst/>
          </a:prstGeom>
          <a:solidFill>
            <a:schemeClr val="tx1">
              <a:lumMod val="65000"/>
              <a:lumOff val="35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AU" altLang="en-US" sz="48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5" name="Oval 28"/>
          <p:cNvSpPr>
            <a:spLocks noChangeArrowheads="1"/>
          </p:cNvSpPr>
          <p:nvPr/>
        </p:nvSpPr>
        <p:spPr bwMode="auto">
          <a:xfrm>
            <a:off x="9321484" y="3367703"/>
            <a:ext cx="925512" cy="927100"/>
          </a:xfrm>
          <a:prstGeom prst="ellipse">
            <a:avLst/>
          </a:prstGeom>
          <a:solidFill>
            <a:schemeClr val="bg1">
              <a:lumMod val="9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AU" altLang="en-US" sz="24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6" name="Oval 29"/>
          <p:cNvSpPr>
            <a:spLocks noChangeArrowheads="1"/>
          </p:cNvSpPr>
          <p:nvPr/>
        </p:nvSpPr>
        <p:spPr bwMode="auto">
          <a:xfrm>
            <a:off x="9321484" y="5413991"/>
            <a:ext cx="925512" cy="927100"/>
          </a:xfrm>
          <a:prstGeom prst="ellipse">
            <a:avLst/>
          </a:prstGeom>
          <a:solidFill>
            <a:schemeClr val="bg1">
              <a:lumMod val="9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AU" altLang="en-US" sz="24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47" name="Freeform 101"/>
          <p:cNvSpPr>
            <a:spLocks noEditPoints="1"/>
          </p:cNvSpPr>
          <p:nvPr/>
        </p:nvSpPr>
        <p:spPr bwMode="auto">
          <a:xfrm>
            <a:off x="9554846" y="5685453"/>
            <a:ext cx="388938" cy="382588"/>
          </a:xfrm>
          <a:custGeom>
            <a:avLst/>
            <a:gdLst>
              <a:gd name="T0" fmla="*/ 261318 w 192"/>
              <a:gd name="T1" fmla="*/ 173360 h 192"/>
              <a:gd name="T2" fmla="*/ 267395 w 192"/>
              <a:gd name="T3" fmla="*/ 175353 h 192"/>
              <a:gd name="T4" fmla="*/ 273472 w 192"/>
              <a:gd name="T5" fmla="*/ 173360 h 192"/>
              <a:gd name="T6" fmla="*/ 376784 w 192"/>
              <a:gd name="T7" fmla="*/ 67750 h 192"/>
              <a:gd name="T8" fmla="*/ 388938 w 192"/>
              <a:gd name="T9" fmla="*/ 39853 h 192"/>
              <a:gd name="T10" fmla="*/ 376784 w 192"/>
              <a:gd name="T11" fmla="*/ 11956 h 192"/>
              <a:gd name="T12" fmla="*/ 348424 w 192"/>
              <a:gd name="T13" fmla="*/ 0 h 192"/>
              <a:gd name="T14" fmla="*/ 320064 w 192"/>
              <a:gd name="T15" fmla="*/ 11956 h 192"/>
              <a:gd name="T16" fmla="*/ 212700 w 192"/>
              <a:gd name="T17" fmla="*/ 113581 h 192"/>
              <a:gd name="T18" fmla="*/ 210675 w 192"/>
              <a:gd name="T19" fmla="*/ 119559 h 192"/>
              <a:gd name="T20" fmla="*/ 212700 w 192"/>
              <a:gd name="T21" fmla="*/ 125537 h 192"/>
              <a:gd name="T22" fmla="*/ 230932 w 192"/>
              <a:gd name="T23" fmla="*/ 143471 h 192"/>
              <a:gd name="T24" fmla="*/ 204598 w 192"/>
              <a:gd name="T25" fmla="*/ 169375 h 192"/>
              <a:gd name="T26" fmla="*/ 204598 w 192"/>
              <a:gd name="T27" fmla="*/ 181331 h 192"/>
              <a:gd name="T28" fmla="*/ 336269 w 192"/>
              <a:gd name="T29" fmla="*/ 310853 h 192"/>
              <a:gd name="T30" fmla="*/ 283601 w 192"/>
              <a:gd name="T31" fmla="*/ 362662 h 192"/>
              <a:gd name="T32" fmla="*/ 281575 w 192"/>
              <a:gd name="T33" fmla="*/ 360669 h 192"/>
              <a:gd name="T34" fmla="*/ 277523 w 192"/>
              <a:gd name="T35" fmla="*/ 332772 h 192"/>
              <a:gd name="T36" fmla="*/ 275498 w 192"/>
              <a:gd name="T37" fmla="*/ 332772 h 192"/>
              <a:gd name="T38" fmla="*/ 289678 w 192"/>
              <a:gd name="T39" fmla="*/ 318823 h 192"/>
              <a:gd name="T40" fmla="*/ 289678 w 192"/>
              <a:gd name="T41" fmla="*/ 306867 h 192"/>
              <a:gd name="T42" fmla="*/ 76977 w 192"/>
              <a:gd name="T43" fmla="*/ 97640 h 192"/>
              <a:gd name="T44" fmla="*/ 64823 w 192"/>
              <a:gd name="T45" fmla="*/ 97640 h 192"/>
              <a:gd name="T46" fmla="*/ 2026 w 192"/>
              <a:gd name="T47" fmla="*/ 159412 h 192"/>
              <a:gd name="T48" fmla="*/ 2026 w 192"/>
              <a:gd name="T49" fmla="*/ 169375 h 192"/>
              <a:gd name="T50" fmla="*/ 214726 w 192"/>
              <a:gd name="T51" fmla="*/ 380595 h 192"/>
              <a:gd name="T52" fmla="*/ 220803 w 192"/>
              <a:gd name="T53" fmla="*/ 382588 h 192"/>
              <a:gd name="T54" fmla="*/ 226881 w 192"/>
              <a:gd name="T55" fmla="*/ 380595 h 192"/>
              <a:gd name="T56" fmla="*/ 241061 w 192"/>
              <a:gd name="T57" fmla="*/ 366647 h 192"/>
              <a:gd name="T58" fmla="*/ 243086 w 192"/>
              <a:gd name="T59" fmla="*/ 366647 h 192"/>
              <a:gd name="T60" fmla="*/ 259292 w 192"/>
              <a:gd name="T61" fmla="*/ 374617 h 192"/>
              <a:gd name="T62" fmla="*/ 269421 w 192"/>
              <a:gd name="T63" fmla="*/ 372625 h 192"/>
              <a:gd name="T64" fmla="*/ 277523 w 192"/>
              <a:gd name="T65" fmla="*/ 380595 h 192"/>
              <a:gd name="T66" fmla="*/ 283601 w 192"/>
              <a:gd name="T67" fmla="*/ 382588 h 192"/>
              <a:gd name="T68" fmla="*/ 289678 w 192"/>
              <a:gd name="T69" fmla="*/ 380595 h 192"/>
              <a:gd name="T70" fmla="*/ 354501 w 192"/>
              <a:gd name="T71" fmla="*/ 316831 h 192"/>
              <a:gd name="T72" fmla="*/ 354501 w 192"/>
              <a:gd name="T73" fmla="*/ 304875 h 192"/>
              <a:gd name="T74" fmla="*/ 222829 w 192"/>
              <a:gd name="T75" fmla="*/ 175353 h 192"/>
              <a:gd name="T76" fmla="*/ 243086 w 192"/>
              <a:gd name="T77" fmla="*/ 153434 h 192"/>
              <a:gd name="T78" fmla="*/ 261318 w 192"/>
              <a:gd name="T79" fmla="*/ 173360 h 192"/>
              <a:gd name="T80" fmla="*/ 259292 w 192"/>
              <a:gd name="T81" fmla="*/ 113581 h 192"/>
              <a:gd name="T82" fmla="*/ 342346 w 192"/>
              <a:gd name="T83" fmla="*/ 33875 h 192"/>
              <a:gd name="T84" fmla="*/ 354501 w 192"/>
              <a:gd name="T85" fmla="*/ 33875 h 192"/>
              <a:gd name="T86" fmla="*/ 354501 w 192"/>
              <a:gd name="T87" fmla="*/ 45831 h 192"/>
              <a:gd name="T88" fmla="*/ 271446 w 192"/>
              <a:gd name="T89" fmla="*/ 125537 h 192"/>
              <a:gd name="T90" fmla="*/ 265369 w 192"/>
              <a:gd name="T91" fmla="*/ 127529 h 192"/>
              <a:gd name="T92" fmla="*/ 259292 w 192"/>
              <a:gd name="T93" fmla="*/ 125537 h 192"/>
              <a:gd name="T94" fmla="*/ 259292 w 192"/>
              <a:gd name="T95" fmla="*/ 11358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751" tIns="36376" rIns="72751" bIns="36376"/>
          <a:lstStyle/>
          <a:p>
            <a:endParaRPr lang="zh-CN" altLang="en-US" sz="1600" b="1">
              <a:latin typeface="微软雅黑" panose="020B0503020204020204" charset="-122"/>
              <a:ea typeface="微软雅黑" panose="020B0503020204020204" charset="-122"/>
              <a:cs typeface="Lantinghei SC Demibold" charset="-122"/>
            </a:endParaRPr>
          </a:p>
        </p:txBody>
      </p:sp>
      <p:pic>
        <p:nvPicPr>
          <p:cNvPr id="44048" name="组合 15"/>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484" y="2632691"/>
            <a:ext cx="388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组合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3896" y="3645516"/>
            <a:ext cx="390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21" y="4669453"/>
            <a:ext cx="323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1" name="组合 24"/>
          <p:cNvGrpSpPr/>
          <p:nvPr/>
        </p:nvGrpSpPr>
        <p:grpSpPr bwMode="auto">
          <a:xfrm>
            <a:off x="3987484" y="2558078"/>
            <a:ext cx="3894137" cy="439800"/>
            <a:chOff x="0" y="0"/>
            <a:chExt cx="3893699" cy="438793"/>
          </a:xfrm>
        </p:grpSpPr>
        <p:sp>
          <p:nvSpPr>
            <p:cNvPr id="44062" name="TextBox 13"/>
            <p:cNvSpPr txBox="1">
              <a:spLocks noChangeArrowheads="1"/>
            </p:cNvSpPr>
            <p:nvPr/>
          </p:nvSpPr>
          <p:spPr bwMode="auto">
            <a:xfrm>
              <a:off x="0" y="0"/>
              <a:ext cx="1295287" cy="21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63" name="TextBox 13"/>
            <p:cNvSpPr txBox="1">
              <a:spLocks noChangeArrowheads="1"/>
            </p:cNvSpPr>
            <p:nvPr/>
          </p:nvSpPr>
          <p:spPr bwMode="auto">
            <a:xfrm>
              <a:off x="4081" y="269904"/>
              <a:ext cx="3889618" cy="1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grpSp>
        <p:nvGrpSpPr>
          <p:cNvPr id="44052" name="组合 27"/>
          <p:cNvGrpSpPr/>
          <p:nvPr/>
        </p:nvGrpSpPr>
        <p:grpSpPr bwMode="auto">
          <a:xfrm>
            <a:off x="4847909" y="3604241"/>
            <a:ext cx="3894137" cy="438857"/>
            <a:chOff x="0" y="0"/>
            <a:chExt cx="3893699" cy="439384"/>
          </a:xfrm>
        </p:grpSpPr>
        <p:sp>
          <p:nvSpPr>
            <p:cNvPr id="44060"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61"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grpSp>
        <p:nvGrpSpPr>
          <p:cNvPr id="44053" name="组合 30"/>
          <p:cNvGrpSpPr/>
          <p:nvPr/>
        </p:nvGrpSpPr>
        <p:grpSpPr bwMode="auto">
          <a:xfrm>
            <a:off x="4047809" y="4647228"/>
            <a:ext cx="3894137" cy="438857"/>
            <a:chOff x="0" y="0"/>
            <a:chExt cx="3893699" cy="439384"/>
          </a:xfrm>
        </p:grpSpPr>
        <p:sp>
          <p:nvSpPr>
            <p:cNvPr id="44058"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59"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grpSp>
        <p:nvGrpSpPr>
          <p:cNvPr id="44054" name="组合 33"/>
          <p:cNvGrpSpPr/>
          <p:nvPr/>
        </p:nvGrpSpPr>
        <p:grpSpPr bwMode="auto">
          <a:xfrm>
            <a:off x="4847909" y="5650528"/>
            <a:ext cx="3894137" cy="438857"/>
            <a:chOff x="0" y="0"/>
            <a:chExt cx="3893699" cy="439384"/>
          </a:xfrm>
        </p:grpSpPr>
        <p:sp>
          <p:nvSpPr>
            <p:cNvPr id="44056"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4057"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grpSp>
        <p:nvGrpSpPr>
          <p:cNvPr id="30" name="Group 468"/>
          <p:cNvGrpSpPr/>
          <p:nvPr/>
        </p:nvGrpSpPr>
        <p:grpSpPr>
          <a:xfrm>
            <a:off x="3687446" y="630241"/>
            <a:ext cx="5054600" cy="1116519"/>
            <a:chOff x="3568700" y="186058"/>
            <a:chExt cx="5054600" cy="1116519"/>
          </a:xfrm>
        </p:grpSpPr>
        <p:sp>
          <p:nvSpPr>
            <p:cNvPr id="31"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32"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33" name="Group 471"/>
            <p:cNvGrpSpPr/>
            <p:nvPr/>
          </p:nvGrpSpPr>
          <p:grpSpPr>
            <a:xfrm>
              <a:off x="3669560" y="853565"/>
              <a:ext cx="4852881" cy="11430"/>
              <a:chOff x="5926470" y="6430886"/>
              <a:chExt cx="339061" cy="11430"/>
            </a:xfrm>
          </p:grpSpPr>
          <p:cxnSp>
            <p:nvCxnSpPr>
              <p:cNvPr id="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750"/>
                                        <p:tgtEl>
                                          <p:spTgt spid="4403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wipe(right)">
                                      <p:cBhvr>
                                        <p:cTn id="11" dur="500"/>
                                        <p:tgtEl>
                                          <p:spTgt spid="440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wipe(left)">
                                      <p:cBhvr>
                                        <p:cTn id="15" dur="500"/>
                                        <p:tgtEl>
                                          <p:spTgt spid="44034"/>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wipe(right)">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7" grpId="0" animBg="1"/>
      <p:bldP spid="44038" grpId="0" animBg="1"/>
      <p:bldP spid="440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8197" y="2220425"/>
            <a:ext cx="10534648" cy="3933548"/>
            <a:chOff x="931179" y="1817498"/>
            <a:chExt cx="10329644" cy="3857001"/>
          </a:xfrm>
        </p:grpSpPr>
        <p:sp>
          <p:nvSpPr>
            <p:cNvPr id="3" name="Rounded Rectangle 30"/>
            <p:cNvSpPr/>
            <p:nvPr/>
          </p:nvSpPr>
          <p:spPr>
            <a:xfrm>
              <a:off x="8826682"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4" name="Rounded Rectangle 29"/>
            <p:cNvSpPr/>
            <p:nvPr/>
          </p:nvSpPr>
          <p:spPr>
            <a:xfrm>
              <a:off x="6854764"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5" name="Rounded Rectangle 28"/>
            <p:cNvSpPr/>
            <p:nvPr/>
          </p:nvSpPr>
          <p:spPr>
            <a:xfrm>
              <a:off x="4882850"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6" name="Rounded Rectangle 4"/>
            <p:cNvSpPr/>
            <p:nvPr/>
          </p:nvSpPr>
          <p:spPr>
            <a:xfrm>
              <a:off x="2910343"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grpSp>
          <p:nvGrpSpPr>
            <p:cNvPr id="7" name="Group 1"/>
            <p:cNvGrpSpPr/>
            <p:nvPr/>
          </p:nvGrpSpPr>
          <p:grpSpPr>
            <a:xfrm>
              <a:off x="931179" y="2706543"/>
              <a:ext cx="10329644" cy="2076518"/>
              <a:chOff x="931179" y="2706543"/>
              <a:chExt cx="10329644" cy="2076518"/>
            </a:xfrm>
          </p:grpSpPr>
          <p:grpSp>
            <p:nvGrpSpPr>
              <p:cNvPr id="18" name="Group 7"/>
              <p:cNvGrpSpPr/>
              <p:nvPr/>
            </p:nvGrpSpPr>
            <p:grpSpPr>
              <a:xfrm>
                <a:off x="931179" y="2706543"/>
                <a:ext cx="2441982" cy="458370"/>
                <a:chOff x="2774001" y="2674177"/>
                <a:chExt cx="1151750" cy="335286"/>
              </a:xfrm>
            </p:grpSpPr>
            <p:sp>
              <p:nvSpPr>
                <p:cNvPr id="31" name="Rounded Rectangle 8"/>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charset="-122"/>
                    <a:ea typeface="Lantinghei SC Demibold" charset="-122"/>
                    <a:cs typeface="Lantinghei SC Demibold" charset="-122"/>
                  </a:endParaRPr>
                </a:p>
              </p:txBody>
            </p:sp>
            <p:sp>
              <p:nvSpPr>
                <p:cNvPr id="32" name="Rectangle 3"/>
                <p:cNvSpPr txBox="1">
                  <a:spLocks noChangeArrowheads="1"/>
                </p:cNvSpPr>
                <p:nvPr/>
              </p:nvSpPr>
              <p:spPr bwMode="auto">
                <a:xfrm>
                  <a:off x="2911048" y="2675829"/>
                  <a:ext cx="877657" cy="28853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DESIGN 01</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grpSp>
            <p:nvGrpSpPr>
              <p:cNvPr id="19" name="Group 10"/>
              <p:cNvGrpSpPr/>
              <p:nvPr/>
            </p:nvGrpSpPr>
            <p:grpSpPr>
              <a:xfrm>
                <a:off x="8818841" y="2706543"/>
                <a:ext cx="2441982" cy="458370"/>
                <a:chOff x="2774001" y="2674177"/>
                <a:chExt cx="1151750" cy="335286"/>
              </a:xfrm>
            </p:grpSpPr>
            <p:sp>
              <p:nvSpPr>
                <p:cNvPr id="29" name="Rounded Rectangle 1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charset="-122"/>
                    <a:ea typeface="Lantinghei SC Demibold" charset="-122"/>
                    <a:cs typeface="Lantinghei SC Demibold" charset="-122"/>
                  </a:endParaRPr>
                </a:p>
              </p:txBody>
            </p:sp>
            <p:sp>
              <p:nvSpPr>
                <p:cNvPr id="30" name="Rectangle 3"/>
                <p:cNvSpPr txBox="1">
                  <a:spLocks noChangeArrowheads="1"/>
                </p:cNvSpPr>
                <p:nvPr/>
              </p:nvSpPr>
              <p:spPr bwMode="auto">
                <a:xfrm>
                  <a:off x="2838254" y="2675829"/>
                  <a:ext cx="1023244" cy="2885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DESIGN 05</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grpSp>
            <p:nvGrpSpPr>
              <p:cNvPr id="20" name="Group 17"/>
              <p:cNvGrpSpPr/>
              <p:nvPr/>
            </p:nvGrpSpPr>
            <p:grpSpPr>
              <a:xfrm>
                <a:off x="4875009" y="2706543"/>
                <a:ext cx="2441982" cy="458368"/>
                <a:chOff x="2774001" y="2674177"/>
                <a:chExt cx="1151750" cy="335286"/>
              </a:xfrm>
            </p:grpSpPr>
            <p:sp>
              <p:nvSpPr>
                <p:cNvPr id="27" name="Rounded Rectangle 2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charset="-122"/>
                    <a:ea typeface="Lantinghei SC Demibold" charset="-122"/>
                    <a:cs typeface="Lantinghei SC Demibold" charset="-122"/>
                  </a:endParaRPr>
                </a:p>
              </p:txBody>
            </p:sp>
            <p:sp>
              <p:nvSpPr>
                <p:cNvPr id="28" name="Rectangle 3"/>
                <p:cNvSpPr txBox="1">
                  <a:spLocks noChangeArrowheads="1"/>
                </p:cNvSpPr>
                <p:nvPr/>
              </p:nvSpPr>
              <p:spPr bwMode="auto">
                <a:xfrm>
                  <a:off x="2838254" y="2675829"/>
                  <a:ext cx="1023244" cy="28854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DESIGN 03</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grpSp>
            <p:nvGrpSpPr>
              <p:cNvPr id="21" name="Group 13"/>
              <p:cNvGrpSpPr/>
              <p:nvPr/>
            </p:nvGrpSpPr>
            <p:grpSpPr>
              <a:xfrm>
                <a:off x="2903094" y="4324691"/>
                <a:ext cx="2441982" cy="458370"/>
                <a:chOff x="2774001" y="2674177"/>
                <a:chExt cx="1151750" cy="335286"/>
              </a:xfrm>
            </p:grpSpPr>
            <p:sp>
              <p:nvSpPr>
                <p:cNvPr id="25" name="Rounded Rectangle 14"/>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charset="-122"/>
                    <a:ea typeface="Lantinghei SC Demibold" charset="-122"/>
                    <a:cs typeface="Lantinghei SC Demibold" charset="-122"/>
                  </a:endParaRPr>
                </a:p>
              </p:txBody>
            </p:sp>
            <p:sp>
              <p:nvSpPr>
                <p:cNvPr id="26" name="Rectangle 3"/>
                <p:cNvSpPr txBox="1">
                  <a:spLocks noChangeArrowheads="1"/>
                </p:cNvSpPr>
                <p:nvPr/>
              </p:nvSpPr>
              <p:spPr bwMode="auto">
                <a:xfrm>
                  <a:off x="2838254" y="2675830"/>
                  <a:ext cx="1023244" cy="2885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DESIGN 02</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grpSp>
            <p:nvGrpSpPr>
              <p:cNvPr id="22" name="Group 23"/>
              <p:cNvGrpSpPr/>
              <p:nvPr/>
            </p:nvGrpSpPr>
            <p:grpSpPr>
              <a:xfrm>
                <a:off x="6846925" y="4324691"/>
                <a:ext cx="2441982" cy="458370"/>
                <a:chOff x="2774001" y="2674177"/>
                <a:chExt cx="1151750" cy="335286"/>
              </a:xfrm>
            </p:grpSpPr>
            <p:sp>
              <p:nvSpPr>
                <p:cNvPr id="23" name="Rounded Rectangle 26"/>
                <p:cNvSpPr/>
                <p:nvPr/>
              </p:nvSpPr>
              <p:spPr>
                <a:xfrm>
                  <a:off x="2774001" y="2674177"/>
                  <a:ext cx="1151750" cy="335286"/>
                </a:xfrm>
                <a:prstGeom prst="roundRect">
                  <a:avLst>
                    <a:gd name="adj" fmla="val 50000"/>
                  </a:avLst>
                </a:prstGeom>
                <a:solidFill>
                  <a:schemeClr val="tx1">
                    <a:lumMod val="65000"/>
                    <a:lumOff val="35000"/>
                  </a:schemeClr>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charset="-122"/>
                    <a:ea typeface="Lantinghei SC Demibold" charset="-122"/>
                    <a:cs typeface="Lantinghei SC Demibold" charset="-122"/>
                  </a:endParaRPr>
                </a:p>
              </p:txBody>
            </p:sp>
            <p:sp>
              <p:nvSpPr>
                <p:cNvPr id="24" name="Rectangle 3"/>
                <p:cNvSpPr txBox="1">
                  <a:spLocks noChangeArrowheads="1"/>
                </p:cNvSpPr>
                <p:nvPr/>
              </p:nvSpPr>
              <p:spPr bwMode="auto">
                <a:xfrm>
                  <a:off x="2838254" y="2675827"/>
                  <a:ext cx="1023244" cy="2885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DESIGN 04</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grpSp>
        <p:sp>
          <p:nvSpPr>
            <p:cNvPr id="8" name="Rectangle 3"/>
            <p:cNvSpPr txBox="1">
              <a:spLocks noChangeArrowheads="1"/>
            </p:cNvSpPr>
            <p:nvPr/>
          </p:nvSpPr>
          <p:spPr bwMode="auto">
            <a:xfrm flipH="1">
              <a:off x="993170" y="1817498"/>
              <a:ext cx="2321186" cy="75660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time.</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sp>
          <p:nvSpPr>
            <p:cNvPr id="9" name="Rectangle 3"/>
            <p:cNvSpPr txBox="1">
              <a:spLocks noChangeArrowheads="1"/>
            </p:cNvSpPr>
            <p:nvPr/>
          </p:nvSpPr>
          <p:spPr bwMode="auto">
            <a:xfrm flipH="1">
              <a:off x="4935407" y="1817498"/>
              <a:ext cx="2321186" cy="75660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time.</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sp>
          <p:nvSpPr>
            <p:cNvPr id="10" name="Rectangle 3"/>
            <p:cNvSpPr txBox="1">
              <a:spLocks noChangeArrowheads="1"/>
            </p:cNvSpPr>
            <p:nvPr/>
          </p:nvSpPr>
          <p:spPr bwMode="auto">
            <a:xfrm flipH="1">
              <a:off x="8877644" y="1817498"/>
              <a:ext cx="2321186" cy="75660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time.</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sp>
          <p:nvSpPr>
            <p:cNvPr id="11" name="Rectangle 3"/>
            <p:cNvSpPr txBox="1">
              <a:spLocks noChangeArrowheads="1"/>
            </p:cNvSpPr>
            <p:nvPr/>
          </p:nvSpPr>
          <p:spPr bwMode="auto">
            <a:xfrm flipH="1">
              <a:off x="2963492" y="4917892"/>
              <a:ext cx="2321186" cy="75660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time.</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sp>
          <p:nvSpPr>
            <p:cNvPr id="12" name="Rectangle 3"/>
            <p:cNvSpPr txBox="1">
              <a:spLocks noChangeArrowheads="1"/>
            </p:cNvSpPr>
            <p:nvPr/>
          </p:nvSpPr>
          <p:spPr bwMode="auto">
            <a:xfrm flipH="1">
              <a:off x="6907323" y="4917892"/>
              <a:ext cx="2321186" cy="75660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time.</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sp>
          <p:nvSpPr>
            <p:cNvPr id="13" name="Freeform 37"/>
            <p:cNvSpPr>
              <a:spLocks noEditPoints="1"/>
            </p:cNvSpPr>
            <p:nvPr/>
          </p:nvSpPr>
          <p:spPr bwMode="auto">
            <a:xfrm>
              <a:off x="7852172" y="3460957"/>
              <a:ext cx="431489" cy="574466"/>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sp>
          <p:nvSpPr>
            <p:cNvPr id="14" name="Freeform 40"/>
            <p:cNvSpPr>
              <a:spLocks noEditPoints="1"/>
            </p:cNvSpPr>
            <p:nvPr/>
          </p:nvSpPr>
          <p:spPr bwMode="auto">
            <a:xfrm>
              <a:off x="9768874" y="3523190"/>
              <a:ext cx="541916" cy="450001"/>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sp>
          <p:nvSpPr>
            <p:cNvPr id="15" name="Freeform 43"/>
            <p:cNvSpPr>
              <a:spLocks noEditPoints="1"/>
            </p:cNvSpPr>
            <p:nvPr/>
          </p:nvSpPr>
          <p:spPr bwMode="auto">
            <a:xfrm>
              <a:off x="5807809" y="3460638"/>
              <a:ext cx="576382" cy="575104"/>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sp>
          <p:nvSpPr>
            <p:cNvPr id="16" name="Freeform 46"/>
            <p:cNvSpPr>
              <a:spLocks noEditPoints="1"/>
            </p:cNvSpPr>
            <p:nvPr/>
          </p:nvSpPr>
          <p:spPr bwMode="auto">
            <a:xfrm>
              <a:off x="1938501" y="3458573"/>
              <a:ext cx="427338" cy="57923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sp>
          <p:nvSpPr>
            <p:cNvPr id="17" name="Freeform 48"/>
            <p:cNvSpPr>
              <a:spLocks noEditPoints="1"/>
            </p:cNvSpPr>
            <p:nvPr/>
          </p:nvSpPr>
          <p:spPr bwMode="auto">
            <a:xfrm>
              <a:off x="3837810" y="3460957"/>
              <a:ext cx="572553" cy="574466"/>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400" b="1">
                <a:latin typeface="微软雅黑" panose="020B0503020204020204" charset="-122"/>
                <a:ea typeface="Lantinghei SC Demibold" charset="-122"/>
                <a:cs typeface="Lantinghei SC Demibold" charset="-122"/>
              </a:endParaRPr>
            </a:p>
          </p:txBody>
        </p:sp>
      </p:grpSp>
      <p:grpSp>
        <p:nvGrpSpPr>
          <p:cNvPr id="33" name="Group 38"/>
          <p:cNvGrpSpPr/>
          <p:nvPr/>
        </p:nvGrpSpPr>
        <p:grpSpPr>
          <a:xfrm>
            <a:off x="3538220" y="62801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chemeClr val="tx1">
                      <a:lumMod val="65000"/>
                      <a:lumOff val="3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chemeClr val="tx1">
                    <a:lumMod val="65000"/>
                    <a:lumOff val="35000"/>
                  </a:schemeClr>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36" name="Group 42"/>
            <p:cNvGrpSpPr/>
            <p:nvPr/>
          </p:nvGrpSpPr>
          <p:grpSpPr>
            <a:xfrm>
              <a:off x="3669560" y="853565"/>
              <a:ext cx="4852881" cy="11430"/>
              <a:chOff x="5926470" y="6430886"/>
              <a:chExt cx="339061" cy="11430"/>
            </a:xfrm>
          </p:grpSpPr>
          <p:cxnSp>
            <p:nvCxnSpPr>
              <p:cNvPr id="37" name="Straight Connector 44"/>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a:spLocks noChangeArrowheads="1"/>
          </p:cNvSpPr>
          <p:nvPr/>
        </p:nvSpPr>
        <p:spPr bwMode="auto">
          <a:xfrm>
            <a:off x="925513" y="1842135"/>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 name="Rounded Rectangle 91"/>
          <p:cNvSpPr>
            <a:spLocks noChangeArrowheads="1"/>
          </p:cNvSpPr>
          <p:nvPr/>
        </p:nvSpPr>
        <p:spPr bwMode="auto">
          <a:xfrm>
            <a:off x="925513" y="3275648"/>
            <a:ext cx="2813050" cy="1163637"/>
          </a:xfrm>
          <a:prstGeom prst="roundRect">
            <a:avLst>
              <a:gd name="adj" fmla="val 10134"/>
            </a:avLst>
          </a:prstGeom>
          <a:solidFill>
            <a:schemeClr val="bg1">
              <a:lumMod val="9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4" name="Rounded Rectangle 94"/>
          <p:cNvSpPr>
            <a:spLocks noChangeArrowheads="1"/>
          </p:cNvSpPr>
          <p:nvPr/>
        </p:nvSpPr>
        <p:spPr bwMode="auto">
          <a:xfrm>
            <a:off x="925513" y="4709160"/>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cxnSp>
        <p:nvCxnSpPr>
          <p:cNvPr id="5" name="Elbow Connector 106"/>
          <p:cNvCxnSpPr>
            <a:cxnSpLocks noChangeShapeType="1"/>
          </p:cNvCxnSpPr>
          <p:nvPr/>
        </p:nvCxnSpPr>
        <p:spPr bwMode="auto">
          <a:xfrm>
            <a:off x="3865563" y="2424748"/>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Elbow Connector 107"/>
          <p:cNvCxnSpPr>
            <a:cxnSpLocks noChangeShapeType="1"/>
          </p:cNvCxnSpPr>
          <p:nvPr/>
        </p:nvCxnSpPr>
        <p:spPr bwMode="auto">
          <a:xfrm flipV="1">
            <a:off x="3865563" y="4439285"/>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Straight Connector 109"/>
          <p:cNvCxnSpPr>
            <a:cxnSpLocks noChangeShapeType="1"/>
          </p:cNvCxnSpPr>
          <p:nvPr/>
        </p:nvCxnSpPr>
        <p:spPr bwMode="auto">
          <a:xfrm>
            <a:off x="3865563" y="3904298"/>
            <a:ext cx="12049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8" name="Freeform 228"/>
          <p:cNvSpPr/>
          <p:nvPr/>
        </p:nvSpPr>
        <p:spPr bwMode="auto">
          <a:xfrm>
            <a:off x="1098550" y="2148523"/>
            <a:ext cx="546100" cy="550862"/>
          </a:xfrm>
          <a:custGeom>
            <a:avLst/>
            <a:gdLst>
              <a:gd name="T0" fmla="*/ 546100 w 68"/>
              <a:gd name="T1" fmla="*/ 24303 h 68"/>
              <a:gd name="T2" fmla="*/ 465791 w 68"/>
              <a:gd name="T3" fmla="*/ 494156 h 68"/>
              <a:gd name="T4" fmla="*/ 457760 w 68"/>
              <a:gd name="T5" fmla="*/ 510357 h 68"/>
              <a:gd name="T6" fmla="*/ 449729 w 68"/>
              <a:gd name="T7" fmla="*/ 510357 h 68"/>
              <a:gd name="T8" fmla="*/ 441699 w 68"/>
              <a:gd name="T9" fmla="*/ 510357 h 68"/>
              <a:gd name="T10" fmla="*/ 305174 w 68"/>
              <a:gd name="T11" fmla="*/ 453651 h 68"/>
              <a:gd name="T12" fmla="*/ 224865 w 68"/>
              <a:gd name="T13" fmla="*/ 542761 h 68"/>
              <a:gd name="T14" fmla="*/ 208803 w 68"/>
              <a:gd name="T15" fmla="*/ 550862 h 68"/>
              <a:gd name="T16" fmla="*/ 208803 w 68"/>
              <a:gd name="T17" fmla="*/ 550862 h 68"/>
              <a:gd name="T18" fmla="*/ 192741 w 68"/>
              <a:gd name="T19" fmla="*/ 526559 h 68"/>
              <a:gd name="T20" fmla="*/ 192741 w 68"/>
              <a:gd name="T21" fmla="*/ 421247 h 68"/>
              <a:gd name="T22" fmla="*/ 457760 w 68"/>
              <a:gd name="T23" fmla="*/ 97211 h 68"/>
              <a:gd name="T24" fmla="*/ 128494 w 68"/>
              <a:gd name="T25" fmla="*/ 380743 h 68"/>
              <a:gd name="T26" fmla="*/ 8031 w 68"/>
              <a:gd name="T27" fmla="*/ 332137 h 68"/>
              <a:gd name="T28" fmla="*/ 0 w 68"/>
              <a:gd name="T29" fmla="*/ 315936 h 68"/>
              <a:gd name="T30" fmla="*/ 8031 w 68"/>
              <a:gd name="T31" fmla="*/ 291633 h 68"/>
              <a:gd name="T32" fmla="*/ 513976 w 68"/>
              <a:gd name="T33" fmla="*/ 0 h 68"/>
              <a:gd name="T34" fmla="*/ 522007 w 68"/>
              <a:gd name="T35" fmla="*/ 0 h 68"/>
              <a:gd name="T36" fmla="*/ 538069 w 68"/>
              <a:gd name="T37" fmla="*/ 0 h 68"/>
              <a:gd name="T38" fmla="*/ 546100 w 68"/>
              <a:gd name="T39" fmla="*/ 2430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9" name="Freeform 135"/>
          <p:cNvSpPr>
            <a:spLocks noEditPoints="1"/>
          </p:cNvSpPr>
          <p:nvPr/>
        </p:nvSpPr>
        <p:spPr bwMode="auto">
          <a:xfrm>
            <a:off x="1098550" y="3653473"/>
            <a:ext cx="536575" cy="503237"/>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tx1"/>
          </a:solidFill>
          <a:ln>
            <a:noFill/>
          </a:ln>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0" name="Freeform 103"/>
          <p:cNvSpPr>
            <a:spLocks noEditPoints="1"/>
          </p:cNvSpPr>
          <p:nvPr/>
        </p:nvSpPr>
        <p:spPr bwMode="auto">
          <a:xfrm>
            <a:off x="1168400" y="4982210"/>
            <a:ext cx="409575" cy="601663"/>
          </a:xfrm>
          <a:custGeom>
            <a:avLst/>
            <a:gdLst>
              <a:gd name="T0" fmla="*/ 360816 w 42"/>
              <a:gd name="T1" fmla="*/ 281423 h 62"/>
              <a:gd name="T2" fmla="*/ 302305 w 42"/>
              <a:gd name="T3" fmla="*/ 397874 h 62"/>
              <a:gd name="T4" fmla="*/ 321809 w 42"/>
              <a:gd name="T5" fmla="*/ 426987 h 62"/>
              <a:gd name="T6" fmla="*/ 312057 w 42"/>
              <a:gd name="T7" fmla="*/ 456099 h 62"/>
              <a:gd name="T8" fmla="*/ 321809 w 42"/>
              <a:gd name="T9" fmla="*/ 475508 h 62"/>
              <a:gd name="T10" fmla="*/ 302305 w 42"/>
              <a:gd name="T11" fmla="*/ 514325 h 62"/>
              <a:gd name="T12" fmla="*/ 302305 w 42"/>
              <a:gd name="T13" fmla="*/ 524029 h 62"/>
              <a:gd name="T14" fmla="*/ 263298 w 42"/>
              <a:gd name="T15" fmla="*/ 562846 h 62"/>
              <a:gd name="T16" fmla="*/ 204788 w 42"/>
              <a:gd name="T17" fmla="*/ 601663 h 62"/>
              <a:gd name="T18" fmla="*/ 146277 w 42"/>
              <a:gd name="T19" fmla="*/ 562846 h 62"/>
              <a:gd name="T20" fmla="*/ 107270 w 42"/>
              <a:gd name="T21" fmla="*/ 524029 h 62"/>
              <a:gd name="T22" fmla="*/ 107270 w 42"/>
              <a:gd name="T23" fmla="*/ 514325 h 62"/>
              <a:gd name="T24" fmla="*/ 87766 w 42"/>
              <a:gd name="T25" fmla="*/ 475508 h 62"/>
              <a:gd name="T26" fmla="*/ 97518 w 42"/>
              <a:gd name="T27" fmla="*/ 456099 h 62"/>
              <a:gd name="T28" fmla="*/ 87766 w 42"/>
              <a:gd name="T29" fmla="*/ 426987 h 62"/>
              <a:gd name="T30" fmla="*/ 107270 w 42"/>
              <a:gd name="T31" fmla="*/ 397874 h 62"/>
              <a:gd name="T32" fmla="*/ 48759 w 42"/>
              <a:gd name="T33" fmla="*/ 281423 h 62"/>
              <a:gd name="T34" fmla="*/ 0 w 42"/>
              <a:gd name="T35" fmla="*/ 174676 h 62"/>
              <a:gd name="T36" fmla="*/ 204788 w 42"/>
              <a:gd name="T37" fmla="*/ 0 h 62"/>
              <a:gd name="T38" fmla="*/ 409575 w 42"/>
              <a:gd name="T39" fmla="*/ 174676 h 62"/>
              <a:gd name="T40" fmla="*/ 360816 w 42"/>
              <a:gd name="T41" fmla="*/ 281423 h 62"/>
              <a:gd name="T42" fmla="*/ 204788 w 42"/>
              <a:gd name="T43" fmla="*/ 58225 h 62"/>
              <a:gd name="T44" fmla="*/ 58511 w 42"/>
              <a:gd name="T45" fmla="*/ 174676 h 62"/>
              <a:gd name="T46" fmla="*/ 78014 w 42"/>
              <a:gd name="T47" fmla="*/ 252310 h 62"/>
              <a:gd name="T48" fmla="*/ 107270 w 42"/>
              <a:gd name="T49" fmla="*/ 271719 h 62"/>
              <a:gd name="T50" fmla="*/ 156029 w 42"/>
              <a:gd name="T51" fmla="*/ 388170 h 62"/>
              <a:gd name="T52" fmla="*/ 253546 w 42"/>
              <a:gd name="T53" fmla="*/ 388170 h 62"/>
              <a:gd name="T54" fmla="*/ 302305 w 42"/>
              <a:gd name="T55" fmla="*/ 271719 h 62"/>
              <a:gd name="T56" fmla="*/ 331561 w 42"/>
              <a:gd name="T57" fmla="*/ 252310 h 62"/>
              <a:gd name="T58" fmla="*/ 351064 w 42"/>
              <a:gd name="T59" fmla="*/ 174676 h 62"/>
              <a:gd name="T60" fmla="*/ 204788 w 42"/>
              <a:gd name="T61" fmla="*/ 58225 h 62"/>
              <a:gd name="T62" fmla="*/ 282802 w 42"/>
              <a:gd name="T63" fmla="*/ 194085 h 62"/>
              <a:gd name="T64" fmla="*/ 263298 w 42"/>
              <a:gd name="T65" fmla="*/ 174676 h 62"/>
              <a:gd name="T66" fmla="*/ 204788 w 42"/>
              <a:gd name="T67" fmla="*/ 145564 h 62"/>
              <a:gd name="T68" fmla="*/ 195036 w 42"/>
              <a:gd name="T69" fmla="*/ 126155 h 62"/>
              <a:gd name="T70" fmla="*/ 204788 w 42"/>
              <a:gd name="T71" fmla="*/ 116451 h 62"/>
              <a:gd name="T72" fmla="*/ 292554 w 42"/>
              <a:gd name="T73" fmla="*/ 174676 h 62"/>
              <a:gd name="T74" fmla="*/ 282802 w 42"/>
              <a:gd name="T75" fmla="*/ 194085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1" name="Rounded Rectangle 29"/>
          <p:cNvSpPr>
            <a:spLocks noChangeArrowheads="1"/>
          </p:cNvSpPr>
          <p:nvPr/>
        </p:nvSpPr>
        <p:spPr bwMode="auto">
          <a:xfrm>
            <a:off x="8429625" y="1842135"/>
            <a:ext cx="2813050" cy="1163638"/>
          </a:xfrm>
          <a:prstGeom prst="roundRect">
            <a:avLst>
              <a:gd name="adj" fmla="val 10134"/>
            </a:avLst>
          </a:prstGeom>
          <a:solidFill>
            <a:schemeClr val="bg1">
              <a:lumMod val="9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12" name="Rounded Rectangle 32"/>
          <p:cNvSpPr>
            <a:spLocks noChangeArrowheads="1"/>
          </p:cNvSpPr>
          <p:nvPr/>
        </p:nvSpPr>
        <p:spPr bwMode="auto">
          <a:xfrm>
            <a:off x="8429625" y="3275648"/>
            <a:ext cx="2813050" cy="1163637"/>
          </a:xfrm>
          <a:prstGeom prst="roundRect">
            <a:avLst>
              <a:gd name="adj" fmla="val 10134"/>
            </a:avLst>
          </a:prstGeom>
          <a:solidFill>
            <a:schemeClr val="tx1">
              <a:lumMod val="65000"/>
              <a:lumOff val="3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13" name="Rounded Rectangle 35"/>
          <p:cNvSpPr>
            <a:spLocks noChangeArrowheads="1"/>
          </p:cNvSpPr>
          <p:nvPr/>
        </p:nvSpPr>
        <p:spPr bwMode="auto">
          <a:xfrm>
            <a:off x="8429625" y="4709160"/>
            <a:ext cx="2813050" cy="1163638"/>
          </a:xfrm>
          <a:prstGeom prst="roundRect">
            <a:avLst>
              <a:gd name="adj" fmla="val 10134"/>
            </a:avLst>
          </a:prstGeom>
          <a:solidFill>
            <a:schemeClr val="bg1">
              <a:lumMod val="95000"/>
            </a:schemeClr>
          </a:solidFill>
          <a:ln>
            <a:solidFill>
              <a:schemeClr val="tx1">
                <a:lumMod val="65000"/>
                <a:lumOff val="35000"/>
              </a:schemeClr>
            </a:solidFill>
          </a:ln>
        </p:spPr>
        <p:txBody>
          <a:bodyPr anchor="ctr"/>
          <a:lstStyle>
            <a:lvl1pPr defTabSz="1372870">
              <a:defRPr>
                <a:solidFill>
                  <a:schemeClr val="tx1"/>
                </a:solidFill>
                <a:latin typeface="Calibri" panose="020F0502020204030204" charset="0"/>
                <a:ea typeface="宋体" panose="02010600030101010101" pitchFamily="2" charset="-122"/>
              </a:defRPr>
            </a:lvl1pPr>
            <a:lvl2pPr marL="742950" indent="-285750" defTabSz="1372870">
              <a:defRPr>
                <a:solidFill>
                  <a:schemeClr val="tx1"/>
                </a:solidFill>
                <a:latin typeface="Calibri" panose="020F0502020204030204" charset="0"/>
                <a:ea typeface="宋体" panose="02010600030101010101" pitchFamily="2" charset="-122"/>
              </a:defRPr>
            </a:lvl2pPr>
            <a:lvl3pPr marL="1143000" indent="-228600" defTabSz="1372870">
              <a:defRPr>
                <a:solidFill>
                  <a:schemeClr val="tx1"/>
                </a:solidFill>
                <a:latin typeface="Calibri" panose="020F0502020204030204" charset="0"/>
                <a:ea typeface="宋体" panose="02010600030101010101" pitchFamily="2" charset="-122"/>
              </a:defRPr>
            </a:lvl3pPr>
            <a:lvl4pPr marL="1600200" indent="-228600" defTabSz="1372870">
              <a:defRPr>
                <a:solidFill>
                  <a:schemeClr val="tx1"/>
                </a:solidFill>
                <a:latin typeface="Calibri" panose="020F0502020204030204" charset="0"/>
                <a:ea typeface="宋体" panose="02010600030101010101" pitchFamily="2" charset="-122"/>
              </a:defRPr>
            </a:lvl4pPr>
            <a:lvl5pPr marL="2057400" indent="-228600" defTabSz="1372870">
              <a:defRPr>
                <a:solidFill>
                  <a:schemeClr val="tx1"/>
                </a:solidFill>
                <a:latin typeface="Calibri" panose="020F0502020204030204" charset="0"/>
                <a:ea typeface="宋体" panose="02010600030101010101" pitchFamily="2" charset="-122"/>
              </a:defRPr>
            </a:lvl5pPr>
            <a:lvl6pPr marL="25146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287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cxnSp>
        <p:nvCxnSpPr>
          <p:cNvPr id="14" name="Elbow Connector 45"/>
          <p:cNvCxnSpPr>
            <a:cxnSpLocks noChangeShapeType="1"/>
          </p:cNvCxnSpPr>
          <p:nvPr/>
        </p:nvCxnSpPr>
        <p:spPr bwMode="auto">
          <a:xfrm flipH="1">
            <a:off x="7085013" y="2424748"/>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Elbow Connector 46"/>
          <p:cNvCxnSpPr>
            <a:cxnSpLocks noChangeShapeType="1"/>
          </p:cNvCxnSpPr>
          <p:nvPr/>
        </p:nvCxnSpPr>
        <p:spPr bwMode="auto">
          <a:xfrm flipH="1" flipV="1">
            <a:off x="7085013" y="4439285"/>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 name="Straight Connector 47"/>
          <p:cNvCxnSpPr>
            <a:cxnSpLocks noChangeShapeType="1"/>
          </p:cNvCxnSpPr>
          <p:nvPr/>
        </p:nvCxnSpPr>
        <p:spPr bwMode="auto">
          <a:xfrm flipH="1">
            <a:off x="7085013" y="3904298"/>
            <a:ext cx="12303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17" name="Freeform 105"/>
          <p:cNvSpPr>
            <a:spLocks noEditPoints="1"/>
          </p:cNvSpPr>
          <p:nvPr/>
        </p:nvSpPr>
        <p:spPr bwMode="auto">
          <a:xfrm>
            <a:off x="10523538" y="2183448"/>
            <a:ext cx="496887" cy="500062"/>
          </a:xfrm>
          <a:custGeom>
            <a:avLst/>
            <a:gdLst>
              <a:gd name="T0" fmla="*/ 0 w 71"/>
              <a:gd name="T1" fmla="*/ 323984 h 71"/>
              <a:gd name="T2" fmla="*/ 62986 w 71"/>
              <a:gd name="T3" fmla="*/ 218337 h 71"/>
              <a:gd name="T4" fmla="*/ 27994 w 71"/>
              <a:gd name="T5" fmla="*/ 225380 h 71"/>
              <a:gd name="T6" fmla="*/ 48989 w 71"/>
              <a:gd name="T7" fmla="*/ 176078 h 71"/>
              <a:gd name="T8" fmla="*/ 41990 w 71"/>
              <a:gd name="T9" fmla="*/ 295811 h 71"/>
              <a:gd name="T10" fmla="*/ 76982 w 71"/>
              <a:gd name="T11" fmla="*/ 274682 h 71"/>
              <a:gd name="T12" fmla="*/ 104976 w 71"/>
              <a:gd name="T13" fmla="*/ 323984 h 71"/>
              <a:gd name="T14" fmla="*/ 0 w 71"/>
              <a:gd name="T15" fmla="*/ 485976 h 71"/>
              <a:gd name="T16" fmla="*/ 48989 w 71"/>
              <a:gd name="T17" fmla="*/ 471889 h 71"/>
              <a:gd name="T18" fmla="*/ 34992 w 71"/>
              <a:gd name="T19" fmla="*/ 436674 h 71"/>
              <a:gd name="T20" fmla="*/ 62986 w 71"/>
              <a:gd name="T21" fmla="*/ 387372 h 71"/>
              <a:gd name="T22" fmla="*/ 34992 w 71"/>
              <a:gd name="T23" fmla="*/ 387372 h 71"/>
              <a:gd name="T24" fmla="*/ 6998 w 71"/>
              <a:gd name="T25" fmla="*/ 401458 h 71"/>
              <a:gd name="T26" fmla="*/ 97978 w 71"/>
              <a:gd name="T27" fmla="*/ 359199 h 71"/>
              <a:gd name="T28" fmla="*/ 69984 w 71"/>
              <a:gd name="T29" fmla="*/ 415544 h 71"/>
              <a:gd name="T30" fmla="*/ 48989 w 71"/>
              <a:gd name="T31" fmla="*/ 500062 h 71"/>
              <a:gd name="T32" fmla="*/ 6998 w 71"/>
              <a:gd name="T33" fmla="*/ 140863 h 71"/>
              <a:gd name="T34" fmla="*/ 41990 w 71"/>
              <a:gd name="T35" fmla="*/ 112690 h 71"/>
              <a:gd name="T36" fmla="*/ 41990 w 71"/>
              <a:gd name="T37" fmla="*/ 42259 h 71"/>
              <a:gd name="T38" fmla="*/ 27994 w 71"/>
              <a:gd name="T39" fmla="*/ 56345 h 71"/>
              <a:gd name="T40" fmla="*/ 41990 w 71"/>
              <a:gd name="T41" fmla="*/ 0 h 71"/>
              <a:gd name="T42" fmla="*/ 76982 w 71"/>
              <a:gd name="T43" fmla="*/ 112690 h 71"/>
              <a:gd name="T44" fmla="*/ 104976 w 71"/>
              <a:gd name="T45" fmla="*/ 140863 h 71"/>
              <a:gd name="T46" fmla="*/ 489889 w 71"/>
              <a:gd name="T47" fmla="*/ 140863 h 71"/>
              <a:gd name="T48" fmla="*/ 139968 w 71"/>
              <a:gd name="T49" fmla="*/ 133819 h 71"/>
              <a:gd name="T50" fmla="*/ 146967 w 71"/>
              <a:gd name="T51" fmla="*/ 70431 h 71"/>
              <a:gd name="T52" fmla="*/ 496887 w 71"/>
              <a:gd name="T53" fmla="*/ 77474 h 71"/>
              <a:gd name="T54" fmla="*/ 496887 w 71"/>
              <a:gd name="T55" fmla="*/ 274682 h 71"/>
              <a:gd name="T56" fmla="*/ 146967 w 71"/>
              <a:gd name="T57" fmla="*/ 281725 h 71"/>
              <a:gd name="T58" fmla="*/ 139968 w 71"/>
              <a:gd name="T59" fmla="*/ 218337 h 71"/>
              <a:gd name="T60" fmla="*/ 489889 w 71"/>
              <a:gd name="T61" fmla="*/ 211294 h 71"/>
              <a:gd name="T62" fmla="*/ 496887 w 71"/>
              <a:gd name="T63" fmla="*/ 274682 h 71"/>
              <a:gd name="T64" fmla="*/ 489889 w 71"/>
              <a:gd name="T65" fmla="*/ 429631 h 71"/>
              <a:gd name="T66" fmla="*/ 139968 w 71"/>
              <a:gd name="T67" fmla="*/ 422588 h 71"/>
              <a:gd name="T68" fmla="*/ 146967 w 71"/>
              <a:gd name="T69" fmla="*/ 359199 h 71"/>
              <a:gd name="T70" fmla="*/ 496887 w 71"/>
              <a:gd name="T71" fmla="*/ 366243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tx1"/>
          </a:solidFill>
          <a:ln>
            <a:noFill/>
          </a:ln>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8" name="Freeform 66"/>
          <p:cNvSpPr>
            <a:spLocks noEditPoints="1"/>
          </p:cNvSpPr>
          <p:nvPr/>
        </p:nvSpPr>
        <p:spPr bwMode="auto">
          <a:xfrm>
            <a:off x="10523538" y="3653473"/>
            <a:ext cx="522287" cy="404812"/>
          </a:xfrm>
          <a:custGeom>
            <a:avLst/>
            <a:gdLst>
              <a:gd name="T0" fmla="*/ 210366 w 72"/>
              <a:gd name="T1" fmla="*/ 296380 h 56"/>
              <a:gd name="T2" fmla="*/ 159588 w 72"/>
              <a:gd name="T3" fmla="*/ 289151 h 56"/>
              <a:gd name="T4" fmla="*/ 79794 w 72"/>
              <a:gd name="T5" fmla="*/ 325295 h 56"/>
              <a:gd name="T6" fmla="*/ 50778 w 72"/>
              <a:gd name="T7" fmla="*/ 332524 h 56"/>
              <a:gd name="T8" fmla="*/ 50778 w 72"/>
              <a:gd name="T9" fmla="*/ 332524 h 56"/>
              <a:gd name="T10" fmla="*/ 43524 w 72"/>
              <a:gd name="T11" fmla="*/ 325295 h 56"/>
              <a:gd name="T12" fmla="*/ 43524 w 72"/>
              <a:gd name="T13" fmla="*/ 310838 h 56"/>
              <a:gd name="T14" fmla="*/ 79794 w 72"/>
              <a:gd name="T15" fmla="*/ 260236 h 56"/>
              <a:gd name="T16" fmla="*/ 0 w 72"/>
              <a:gd name="T17" fmla="*/ 144576 h 56"/>
              <a:gd name="T18" fmla="*/ 210366 w 72"/>
              <a:gd name="T19" fmla="*/ 0 h 56"/>
              <a:gd name="T20" fmla="*/ 413477 w 72"/>
              <a:gd name="T21" fmla="*/ 144576 h 56"/>
              <a:gd name="T22" fmla="*/ 210366 w 72"/>
              <a:gd name="T23" fmla="*/ 296380 h 56"/>
              <a:gd name="T24" fmla="*/ 449747 w 72"/>
              <a:gd name="T25" fmla="*/ 339753 h 56"/>
              <a:gd name="T26" fmla="*/ 478763 w 72"/>
              <a:gd name="T27" fmla="*/ 383126 h 56"/>
              <a:gd name="T28" fmla="*/ 486017 w 72"/>
              <a:gd name="T29" fmla="*/ 397583 h 56"/>
              <a:gd name="T30" fmla="*/ 478763 w 72"/>
              <a:gd name="T31" fmla="*/ 404812 h 56"/>
              <a:gd name="T32" fmla="*/ 449747 w 72"/>
              <a:gd name="T33" fmla="*/ 397583 h 56"/>
              <a:gd name="T34" fmla="*/ 369953 w 72"/>
              <a:gd name="T35" fmla="*/ 361439 h 56"/>
              <a:gd name="T36" fmla="*/ 319175 w 72"/>
              <a:gd name="T37" fmla="*/ 368668 h 56"/>
              <a:gd name="T38" fmla="*/ 181350 w 72"/>
              <a:gd name="T39" fmla="*/ 332524 h 56"/>
              <a:gd name="T40" fmla="*/ 210366 w 72"/>
              <a:gd name="T41" fmla="*/ 332524 h 56"/>
              <a:gd name="T42" fmla="*/ 377207 w 72"/>
              <a:gd name="T43" fmla="*/ 281923 h 56"/>
              <a:gd name="T44" fmla="*/ 449747 w 72"/>
              <a:gd name="T45" fmla="*/ 144576 h 56"/>
              <a:gd name="T46" fmla="*/ 442493 w 72"/>
              <a:gd name="T47" fmla="*/ 101203 h 56"/>
              <a:gd name="T48" fmla="*/ 522287 w 72"/>
              <a:gd name="T49" fmla="*/ 216864 h 56"/>
              <a:gd name="T50" fmla="*/ 449747 w 72"/>
              <a:gd name="T51" fmla="*/ 3397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9" name="Freeform 15"/>
          <p:cNvSpPr>
            <a:spLocks noEditPoints="1"/>
          </p:cNvSpPr>
          <p:nvPr/>
        </p:nvSpPr>
        <p:spPr bwMode="auto">
          <a:xfrm>
            <a:off x="10496550" y="5094923"/>
            <a:ext cx="654050" cy="488950"/>
          </a:xfrm>
          <a:custGeom>
            <a:avLst/>
            <a:gdLst>
              <a:gd name="T0" fmla="*/ 654050 w 168"/>
              <a:gd name="T1" fmla="*/ 488950 h 126"/>
              <a:gd name="T2" fmla="*/ 0 w 168"/>
              <a:gd name="T3" fmla="*/ 488950 h 126"/>
              <a:gd name="T4" fmla="*/ 0 w 168"/>
              <a:gd name="T5" fmla="*/ 0 h 126"/>
              <a:gd name="T6" fmla="*/ 38932 w 168"/>
              <a:gd name="T7" fmla="*/ 0 h 126"/>
              <a:gd name="T8" fmla="*/ 38932 w 168"/>
              <a:gd name="T9" fmla="*/ 446264 h 126"/>
              <a:gd name="T10" fmla="*/ 654050 w 168"/>
              <a:gd name="T11" fmla="*/ 446264 h 126"/>
              <a:gd name="T12" fmla="*/ 654050 w 168"/>
              <a:gd name="T13" fmla="*/ 488950 h 126"/>
              <a:gd name="T14" fmla="*/ 210230 w 168"/>
              <a:gd name="T15" fmla="*/ 403578 h 126"/>
              <a:gd name="T16" fmla="*/ 124581 w 168"/>
              <a:gd name="T17" fmla="*/ 403578 h 126"/>
              <a:gd name="T18" fmla="*/ 124581 w 168"/>
              <a:gd name="T19" fmla="*/ 244475 h 126"/>
              <a:gd name="T20" fmla="*/ 210230 w 168"/>
              <a:gd name="T21" fmla="*/ 244475 h 126"/>
              <a:gd name="T22" fmla="*/ 210230 w 168"/>
              <a:gd name="T23" fmla="*/ 403578 h 126"/>
              <a:gd name="T24" fmla="*/ 327025 w 168"/>
              <a:gd name="T25" fmla="*/ 403578 h 126"/>
              <a:gd name="T26" fmla="*/ 249162 w 168"/>
              <a:gd name="T27" fmla="*/ 403578 h 126"/>
              <a:gd name="T28" fmla="*/ 249162 w 168"/>
              <a:gd name="T29" fmla="*/ 73731 h 126"/>
              <a:gd name="T30" fmla="*/ 327025 w 168"/>
              <a:gd name="T31" fmla="*/ 73731 h 126"/>
              <a:gd name="T32" fmla="*/ 327025 w 168"/>
              <a:gd name="T33" fmla="*/ 403578 h 126"/>
              <a:gd name="T34" fmla="*/ 451606 w 168"/>
              <a:gd name="T35" fmla="*/ 403578 h 126"/>
              <a:gd name="T36" fmla="*/ 369850 w 168"/>
              <a:gd name="T37" fmla="*/ 403578 h 126"/>
              <a:gd name="T38" fmla="*/ 369850 w 168"/>
              <a:gd name="T39" fmla="*/ 159103 h 126"/>
              <a:gd name="T40" fmla="*/ 451606 w 168"/>
              <a:gd name="T41" fmla="*/ 159103 h 126"/>
              <a:gd name="T42" fmla="*/ 451606 w 168"/>
              <a:gd name="T43" fmla="*/ 403578 h 126"/>
              <a:gd name="T44" fmla="*/ 572294 w 168"/>
              <a:gd name="T45" fmla="*/ 403578 h 126"/>
              <a:gd name="T46" fmla="*/ 494431 w 168"/>
              <a:gd name="T47" fmla="*/ 403578 h 126"/>
              <a:gd name="T48" fmla="*/ 494431 w 168"/>
              <a:gd name="T49" fmla="*/ 34925 h 126"/>
              <a:gd name="T50" fmla="*/ 572294 w 168"/>
              <a:gd name="T51" fmla="*/ 34925 h 126"/>
              <a:gd name="T52" fmla="*/ 572294 w 168"/>
              <a:gd name="T53" fmla="*/ 403578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tx1"/>
          </a:solidFill>
          <a:ln>
            <a:noFill/>
          </a:ln>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0" name="Freeform 54@|5FFC:14657585|FBC:16777215|LFC:11765543|LBC:16777215"/>
          <p:cNvSpPr/>
          <p:nvPr/>
        </p:nvSpPr>
        <p:spPr bwMode="auto">
          <a:xfrm>
            <a:off x="5211763" y="3062923"/>
            <a:ext cx="1744662" cy="1744662"/>
          </a:xfrm>
          <a:custGeom>
            <a:avLst/>
            <a:gdLst>
              <a:gd name="T0" fmla="*/ 0 w 661361"/>
              <a:gd name="T1" fmla="*/ 872332 h 661361"/>
              <a:gd name="T2" fmla="*/ 255502 w 661361"/>
              <a:gd name="T3" fmla="*/ 255500 h 661361"/>
              <a:gd name="T4" fmla="*/ 872335 w 661361"/>
              <a:gd name="T5" fmla="*/ 0 h 661361"/>
              <a:gd name="T6" fmla="*/ 1489168 w 661361"/>
              <a:gd name="T7" fmla="*/ 255502 h 661361"/>
              <a:gd name="T8" fmla="*/ 1744667 w 661361"/>
              <a:gd name="T9" fmla="*/ 872335 h 661361"/>
              <a:gd name="T10" fmla="*/ 1489168 w 661361"/>
              <a:gd name="T11" fmla="*/ 1489168 h 661361"/>
              <a:gd name="T12" fmla="*/ 872335 w 661361"/>
              <a:gd name="T13" fmla="*/ 1744667 h 661361"/>
              <a:gd name="T14" fmla="*/ 255502 w 661361"/>
              <a:gd name="T15" fmla="*/ 1489168 h 661361"/>
              <a:gd name="T16" fmla="*/ 3 w 661361"/>
              <a:gd name="T17" fmla="*/ 872335 h 661361"/>
              <a:gd name="T18" fmla="*/ 0 w 661361"/>
              <a:gd name="T19" fmla="*/ 872332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1">
              <a:lumMod val="65000"/>
              <a:lumOff val="35000"/>
            </a:schemeClr>
          </a:solidFill>
          <a:ln>
            <a:solidFill>
              <a:schemeClr val="tx1">
                <a:lumMod val="65000"/>
                <a:lumOff val="35000"/>
              </a:schemeClr>
            </a:solidFill>
          </a:ln>
        </p:spPr>
        <p:txBody>
          <a:bodyPr lIns="141562" tIns="141562" rIns="141562" bIns="141562" anchor="ct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1" name="Freeform 78@|5FFC:0|FBC:0|LFC:16777215|LBC:16777215"/>
          <p:cNvSpPr>
            <a:spLocks noEditPoints="1"/>
          </p:cNvSpPr>
          <p:nvPr/>
        </p:nvSpPr>
        <p:spPr bwMode="auto">
          <a:xfrm>
            <a:off x="5721350" y="3407410"/>
            <a:ext cx="725488" cy="1055688"/>
          </a:xfrm>
          <a:custGeom>
            <a:avLst/>
            <a:gdLst>
              <a:gd name="T0" fmla="*/ 358476 w 85"/>
              <a:gd name="T1" fmla="*/ 0 h 123"/>
              <a:gd name="T2" fmla="*/ 0 w 85"/>
              <a:gd name="T3" fmla="*/ 360479 h 123"/>
              <a:gd name="T4" fmla="*/ 162168 w 85"/>
              <a:gd name="T5" fmla="*/ 755289 h 123"/>
              <a:gd name="T6" fmla="*/ 358476 w 85"/>
              <a:gd name="T7" fmla="*/ 1055688 h 123"/>
              <a:gd name="T8" fmla="*/ 554785 w 85"/>
              <a:gd name="T9" fmla="*/ 755289 h 123"/>
              <a:gd name="T10" fmla="*/ 725488 w 85"/>
              <a:gd name="T11" fmla="*/ 360479 h 123"/>
              <a:gd name="T12" fmla="*/ 358476 w 85"/>
              <a:gd name="T13" fmla="*/ 0 h 123"/>
              <a:gd name="T14" fmla="*/ 443828 w 85"/>
              <a:gd name="T15" fmla="*/ 892614 h 123"/>
              <a:gd name="T16" fmla="*/ 281660 w 85"/>
              <a:gd name="T17" fmla="*/ 909780 h 123"/>
              <a:gd name="T18" fmla="*/ 264590 w 85"/>
              <a:gd name="T19" fmla="*/ 849700 h 123"/>
              <a:gd name="T20" fmla="*/ 264590 w 85"/>
              <a:gd name="T21" fmla="*/ 849700 h 123"/>
              <a:gd name="T22" fmla="*/ 469433 w 85"/>
              <a:gd name="T23" fmla="*/ 823952 h 123"/>
              <a:gd name="T24" fmla="*/ 460898 w 85"/>
              <a:gd name="T25" fmla="*/ 849700 h 123"/>
              <a:gd name="T26" fmla="*/ 443828 w 85"/>
              <a:gd name="T27" fmla="*/ 892614 h 123"/>
              <a:gd name="T28" fmla="*/ 256055 w 85"/>
              <a:gd name="T29" fmla="*/ 815369 h 123"/>
              <a:gd name="T30" fmla="*/ 230449 w 85"/>
              <a:gd name="T31" fmla="*/ 755289 h 123"/>
              <a:gd name="T32" fmla="*/ 486504 w 85"/>
              <a:gd name="T33" fmla="*/ 755289 h 123"/>
              <a:gd name="T34" fmla="*/ 477969 w 85"/>
              <a:gd name="T35" fmla="*/ 789620 h 123"/>
              <a:gd name="T36" fmla="*/ 256055 w 85"/>
              <a:gd name="T37" fmla="*/ 815369 h 123"/>
              <a:gd name="T38" fmla="*/ 358476 w 85"/>
              <a:gd name="T39" fmla="*/ 987025 h 123"/>
              <a:gd name="T40" fmla="*/ 298730 w 85"/>
              <a:gd name="T41" fmla="*/ 944111 h 123"/>
              <a:gd name="T42" fmla="*/ 435293 w 85"/>
              <a:gd name="T43" fmla="*/ 926946 h 123"/>
              <a:gd name="T44" fmla="*/ 358476 w 85"/>
              <a:gd name="T45" fmla="*/ 987025 h 123"/>
              <a:gd name="T46" fmla="*/ 512109 w 85"/>
              <a:gd name="T47" fmla="*/ 686626 h 123"/>
              <a:gd name="T48" fmla="*/ 204844 w 85"/>
              <a:gd name="T49" fmla="*/ 686626 h 123"/>
              <a:gd name="T50" fmla="*/ 153633 w 85"/>
              <a:gd name="T51" fmla="*/ 583632 h 123"/>
              <a:gd name="T52" fmla="*/ 68281 w 85"/>
              <a:gd name="T53" fmla="*/ 360479 h 123"/>
              <a:gd name="T54" fmla="*/ 358476 w 85"/>
              <a:gd name="T55" fmla="*/ 68663 h 123"/>
              <a:gd name="T56" fmla="*/ 657207 w 85"/>
              <a:gd name="T57" fmla="*/ 360479 h 123"/>
              <a:gd name="T58" fmla="*/ 571855 w 85"/>
              <a:gd name="T59" fmla="*/ 583632 h 123"/>
              <a:gd name="T60" fmla="*/ 512109 w 85"/>
              <a:gd name="T61" fmla="*/ 686626 h 123"/>
              <a:gd name="T62" fmla="*/ 512109 w 85"/>
              <a:gd name="T63" fmla="*/ 686626 h 123"/>
              <a:gd name="T64" fmla="*/ 512109 w 85"/>
              <a:gd name="T65" fmla="*/ 68662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2" name="Freeform 79@|5FFC:0|FBC:0|LFC:16777215|LBC:16777215"/>
          <p:cNvSpPr>
            <a:spLocks noEditPoints="1"/>
          </p:cNvSpPr>
          <p:nvPr/>
        </p:nvSpPr>
        <p:spPr bwMode="auto">
          <a:xfrm>
            <a:off x="5884863" y="3569335"/>
            <a:ext cx="212725" cy="214313"/>
          </a:xfrm>
          <a:custGeom>
            <a:avLst/>
            <a:gdLst>
              <a:gd name="T0" fmla="*/ 195707 w 25"/>
              <a:gd name="T1" fmla="*/ 0 h 25"/>
              <a:gd name="T2" fmla="*/ 0 w 25"/>
              <a:gd name="T3" fmla="*/ 197168 h 25"/>
              <a:gd name="T4" fmla="*/ 17018 w 25"/>
              <a:gd name="T5" fmla="*/ 214313 h 25"/>
              <a:gd name="T6" fmla="*/ 34036 w 25"/>
              <a:gd name="T7" fmla="*/ 197168 h 25"/>
              <a:gd name="T8" fmla="*/ 195707 w 25"/>
              <a:gd name="T9" fmla="*/ 34290 h 25"/>
              <a:gd name="T10" fmla="*/ 212725 w 25"/>
              <a:gd name="T11" fmla="*/ 17145 h 25"/>
              <a:gd name="T12" fmla="*/ 195707 w 25"/>
              <a:gd name="T13" fmla="*/ 0 h 25"/>
              <a:gd name="T14" fmla="*/ 195707 w 25"/>
              <a:gd name="T15" fmla="*/ 0 h 25"/>
              <a:gd name="T16" fmla="*/ 19570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3" name="TextBox 13"/>
          <p:cNvSpPr txBox="1">
            <a:spLocks noChangeArrowheads="1"/>
          </p:cNvSpPr>
          <p:nvPr/>
        </p:nvSpPr>
        <p:spPr bwMode="auto">
          <a:xfrm>
            <a:off x="1876425"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4" name="TextBox 13"/>
          <p:cNvSpPr txBox="1">
            <a:spLocks noChangeArrowheads="1"/>
          </p:cNvSpPr>
          <p:nvPr/>
        </p:nvSpPr>
        <p:spPr bwMode="auto">
          <a:xfrm>
            <a:off x="1881188"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5" name="TextBox 13"/>
          <p:cNvSpPr txBox="1">
            <a:spLocks noChangeArrowheads="1"/>
          </p:cNvSpPr>
          <p:nvPr/>
        </p:nvSpPr>
        <p:spPr bwMode="auto">
          <a:xfrm>
            <a:off x="1876425" y="3621723"/>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6" name="TextBox 13"/>
          <p:cNvSpPr txBox="1">
            <a:spLocks noChangeArrowheads="1"/>
          </p:cNvSpPr>
          <p:nvPr/>
        </p:nvSpPr>
        <p:spPr bwMode="auto">
          <a:xfrm>
            <a:off x="1881188" y="3907473"/>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7" name="TextBox 13"/>
          <p:cNvSpPr txBox="1">
            <a:spLocks noChangeArrowheads="1"/>
          </p:cNvSpPr>
          <p:nvPr/>
        </p:nvSpPr>
        <p:spPr bwMode="auto">
          <a:xfrm>
            <a:off x="1876425" y="502983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8" name="TextBox 13"/>
          <p:cNvSpPr txBox="1">
            <a:spLocks noChangeArrowheads="1"/>
          </p:cNvSpPr>
          <p:nvPr/>
        </p:nvSpPr>
        <p:spPr bwMode="auto">
          <a:xfrm>
            <a:off x="1881188" y="531558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29" name="TextBox 13"/>
          <p:cNvSpPr txBox="1">
            <a:spLocks noChangeArrowheads="1"/>
          </p:cNvSpPr>
          <p:nvPr/>
        </p:nvSpPr>
        <p:spPr bwMode="auto">
          <a:xfrm>
            <a:off x="8667750"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0" name="TextBox 13"/>
          <p:cNvSpPr txBox="1">
            <a:spLocks noChangeArrowheads="1"/>
          </p:cNvSpPr>
          <p:nvPr/>
        </p:nvSpPr>
        <p:spPr bwMode="auto">
          <a:xfrm>
            <a:off x="8672513"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1" name="TextBox 13"/>
          <p:cNvSpPr txBox="1">
            <a:spLocks noChangeArrowheads="1"/>
          </p:cNvSpPr>
          <p:nvPr/>
        </p:nvSpPr>
        <p:spPr bwMode="auto">
          <a:xfrm>
            <a:off x="8667750" y="3631248"/>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2" name="TextBox 13"/>
          <p:cNvSpPr txBox="1">
            <a:spLocks noChangeArrowheads="1"/>
          </p:cNvSpPr>
          <p:nvPr/>
        </p:nvSpPr>
        <p:spPr bwMode="auto">
          <a:xfrm>
            <a:off x="8672513" y="39169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3" name="TextBox 13"/>
          <p:cNvSpPr txBox="1">
            <a:spLocks noChangeArrowheads="1"/>
          </p:cNvSpPr>
          <p:nvPr/>
        </p:nvSpPr>
        <p:spPr bwMode="auto">
          <a:xfrm>
            <a:off x="8667750" y="5039360"/>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4" name="TextBox 13"/>
          <p:cNvSpPr txBox="1">
            <a:spLocks noChangeArrowheads="1"/>
          </p:cNvSpPr>
          <p:nvPr/>
        </p:nvSpPr>
        <p:spPr bwMode="auto">
          <a:xfrm>
            <a:off x="8672513" y="53266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add your words here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nvGrpSpPr>
          <p:cNvPr id="35" name="Group 468"/>
          <p:cNvGrpSpPr/>
          <p:nvPr/>
        </p:nvGrpSpPr>
        <p:grpSpPr>
          <a:xfrm>
            <a:off x="3583940" y="445138"/>
            <a:ext cx="5054600" cy="1116519"/>
            <a:chOff x="3568700" y="186058"/>
            <a:chExt cx="5054600" cy="1116519"/>
          </a:xfrm>
        </p:grpSpPr>
        <p:sp>
          <p:nvSpPr>
            <p:cNvPr id="36"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37"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38" name="Group 471"/>
            <p:cNvGrpSpPr/>
            <p:nvPr/>
          </p:nvGrpSpPr>
          <p:grpSpPr>
            <a:xfrm>
              <a:off x="3669560" y="853565"/>
              <a:ext cx="4852881" cy="11430"/>
              <a:chOff x="5926470" y="6430886"/>
              <a:chExt cx="339061" cy="11430"/>
            </a:xfrm>
          </p:grpSpPr>
          <p:cxnSp>
            <p:nvCxnSpPr>
              <p:cNvPr id="39"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ounded Rectangle 29"/>
          <p:cNvSpPr>
            <a:spLocks noChangeArrowheads="1"/>
          </p:cNvSpPr>
          <p:nvPr/>
        </p:nvSpPr>
        <p:spPr bwMode="auto">
          <a:xfrm>
            <a:off x="18897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latin typeface="微软雅黑" panose="020B0503020204020204" charset="-122"/>
              <a:ea typeface="微软雅黑" panose="020B0503020204020204" charset="-122"/>
              <a:cs typeface="Lantinghei SC Demibold" charset="-122"/>
            </a:endParaRPr>
          </a:p>
        </p:txBody>
      </p:sp>
      <p:sp>
        <p:nvSpPr>
          <p:cNvPr id="38916" name="Rounded Rectangle 30"/>
          <p:cNvSpPr>
            <a:spLocks noChangeArrowheads="1"/>
          </p:cNvSpPr>
          <p:nvPr/>
        </p:nvSpPr>
        <p:spPr bwMode="auto">
          <a:xfrm>
            <a:off x="4056698"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17" name="Rounded Rectangle 31"/>
          <p:cNvSpPr>
            <a:spLocks noChangeArrowheads="1"/>
          </p:cNvSpPr>
          <p:nvPr/>
        </p:nvSpPr>
        <p:spPr bwMode="auto">
          <a:xfrm>
            <a:off x="6225223"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18" name="Rounded Rectangle 32"/>
          <p:cNvSpPr>
            <a:spLocks noChangeArrowheads="1"/>
          </p:cNvSpPr>
          <p:nvPr/>
        </p:nvSpPr>
        <p:spPr bwMode="auto">
          <a:xfrm>
            <a:off x="83921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19" name="Rounded Rectangle 9"/>
          <p:cNvSpPr>
            <a:spLocks noChangeArrowheads="1"/>
          </p:cNvSpPr>
          <p:nvPr/>
        </p:nvSpPr>
        <p:spPr bwMode="auto">
          <a:xfrm>
            <a:off x="1889760" y="2469198"/>
            <a:ext cx="2032000" cy="3048000"/>
          </a:xfrm>
          <a:prstGeom prst="roundRect">
            <a:avLst>
              <a:gd name="adj" fmla="val 16667"/>
            </a:avLst>
          </a:prstGeom>
          <a:solidFill>
            <a:schemeClr val="bg1">
              <a:lumMod val="9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latin typeface="微软雅黑" panose="020B0503020204020204" charset="-122"/>
              <a:ea typeface="微软雅黑" panose="020B0503020204020204" charset="-122"/>
              <a:cs typeface="Lantinghei SC Demibold" charset="-122"/>
            </a:endParaRPr>
          </a:p>
        </p:txBody>
      </p:sp>
      <p:sp>
        <p:nvSpPr>
          <p:cNvPr id="38920" name="Rounded Rectangle 10"/>
          <p:cNvSpPr>
            <a:spLocks noChangeArrowheads="1"/>
          </p:cNvSpPr>
          <p:nvPr/>
        </p:nvSpPr>
        <p:spPr bwMode="auto">
          <a:xfrm>
            <a:off x="4056698"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21" name="Rounded Rectangle 11"/>
          <p:cNvSpPr>
            <a:spLocks noChangeArrowheads="1"/>
          </p:cNvSpPr>
          <p:nvPr/>
        </p:nvSpPr>
        <p:spPr bwMode="auto">
          <a:xfrm>
            <a:off x="6225223" y="2469198"/>
            <a:ext cx="2032000" cy="3048000"/>
          </a:xfrm>
          <a:prstGeom prst="roundRect">
            <a:avLst>
              <a:gd name="adj" fmla="val 16667"/>
            </a:avLst>
          </a:prstGeom>
          <a:solidFill>
            <a:schemeClr val="bg1">
              <a:lumMod val="9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22" name="Rounded Rectangle 12"/>
          <p:cNvSpPr>
            <a:spLocks noChangeArrowheads="1"/>
          </p:cNvSpPr>
          <p:nvPr/>
        </p:nvSpPr>
        <p:spPr bwMode="auto">
          <a:xfrm>
            <a:off x="8392160"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000" b="1">
              <a:solidFill>
                <a:srgbClr val="FFFFFF"/>
              </a:solidFill>
              <a:latin typeface="微软雅黑" panose="020B0503020204020204" charset="-122"/>
              <a:ea typeface="微软雅黑" panose="020B0503020204020204" charset="-122"/>
              <a:cs typeface="Lantinghei SC Demibold" charset="-122"/>
            </a:endParaRPr>
          </a:p>
        </p:txBody>
      </p:sp>
      <p:sp>
        <p:nvSpPr>
          <p:cNvPr id="38923" name="Freeform 6"/>
          <p:cNvSpPr>
            <a:spLocks noEditPoints="1"/>
          </p:cNvSpPr>
          <p:nvPr/>
        </p:nvSpPr>
        <p:spPr bwMode="auto">
          <a:xfrm>
            <a:off x="4861560" y="2826385"/>
            <a:ext cx="423863" cy="517525"/>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8924" name="Freeform 7"/>
          <p:cNvSpPr>
            <a:spLocks noEditPoints="1"/>
          </p:cNvSpPr>
          <p:nvPr/>
        </p:nvSpPr>
        <p:spPr bwMode="auto">
          <a:xfrm>
            <a:off x="2618423" y="2734310"/>
            <a:ext cx="574675" cy="701675"/>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tx1"/>
          </a:solidFill>
          <a:ln>
            <a:noFill/>
          </a:ln>
        </p:spPr>
        <p:txBody>
          <a:bodyPr lIns="121920" tIns="60960" rIns="121920" bIns="60960"/>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8925" name="Freeform 8"/>
          <p:cNvSpPr>
            <a:spLocks noEditPoints="1"/>
          </p:cNvSpPr>
          <p:nvPr/>
        </p:nvSpPr>
        <p:spPr bwMode="auto">
          <a:xfrm>
            <a:off x="6906260" y="2829560"/>
            <a:ext cx="668338" cy="511175"/>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tx1"/>
          </a:solidFill>
          <a:ln>
            <a:noFill/>
          </a:ln>
        </p:spPr>
        <p:txBody>
          <a:bodyPr lIns="121920" tIns="60960" rIns="121920" bIns="60960"/>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8926" name="Freeform 9"/>
          <p:cNvSpPr>
            <a:spLocks noEditPoints="1"/>
          </p:cNvSpPr>
          <p:nvPr/>
        </p:nvSpPr>
        <p:spPr bwMode="auto">
          <a:xfrm>
            <a:off x="9130348" y="2808923"/>
            <a:ext cx="555625" cy="552450"/>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8927" name="矩形 15"/>
          <p:cNvSpPr>
            <a:spLocks noChangeArrowheads="1"/>
          </p:cNvSpPr>
          <p:nvPr/>
        </p:nvSpPr>
        <p:spPr bwMode="auto">
          <a:xfrm>
            <a:off x="2043748" y="5964873"/>
            <a:ext cx="83423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r>
              <a:rPr lang="zh-CN" altLang="en-US"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r>
              <a:rPr lang="zh-CN" altLang="en-US"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rPr>
              <a:t>Please read the instructions and more work at the end of the manual template.</a:t>
            </a:r>
            <a:endParaRPr lang="en-US" altLang="zh-CN" sz="1200" b="1">
              <a:solidFill>
                <a:srgbClr val="445469"/>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28" name="TextBox 13"/>
          <p:cNvSpPr txBox="1">
            <a:spLocks noChangeArrowheads="1"/>
          </p:cNvSpPr>
          <p:nvPr/>
        </p:nvSpPr>
        <p:spPr bwMode="auto">
          <a:xfrm>
            <a:off x="20437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29" name="TextBox 13"/>
          <p:cNvSpPr txBox="1">
            <a:spLocks noChangeArrowheads="1"/>
          </p:cNvSpPr>
          <p:nvPr/>
        </p:nvSpPr>
        <p:spPr bwMode="auto">
          <a:xfrm>
            <a:off x="20516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add your words here</a:t>
            </a:r>
            <a:r>
              <a:rPr lang="zh-CN" altLang="en-US" sz="1100" b="1">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0" name="TextBox 13"/>
          <p:cNvSpPr txBox="1">
            <a:spLocks noChangeArrowheads="1"/>
          </p:cNvSpPr>
          <p:nvPr/>
        </p:nvSpPr>
        <p:spPr bwMode="auto">
          <a:xfrm>
            <a:off x="42154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1" name="TextBox 13"/>
          <p:cNvSpPr txBox="1">
            <a:spLocks noChangeArrowheads="1"/>
          </p:cNvSpPr>
          <p:nvPr/>
        </p:nvSpPr>
        <p:spPr bwMode="auto">
          <a:xfrm>
            <a:off x="42233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r>
              <a:rPr lang="zh-CN" altLang="en-US"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2" name="TextBox 13"/>
          <p:cNvSpPr txBox="1">
            <a:spLocks noChangeArrowheads="1"/>
          </p:cNvSpPr>
          <p:nvPr/>
        </p:nvSpPr>
        <p:spPr bwMode="auto">
          <a:xfrm>
            <a:off x="6415723"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3" name="TextBox 13"/>
          <p:cNvSpPr txBox="1">
            <a:spLocks noChangeArrowheads="1"/>
          </p:cNvSpPr>
          <p:nvPr/>
        </p:nvSpPr>
        <p:spPr bwMode="auto">
          <a:xfrm>
            <a:off x="6423660"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add your words here</a:t>
            </a:r>
            <a:r>
              <a:rPr lang="zh-CN" altLang="en-US" sz="1100" b="1">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4" name="TextBox 13"/>
          <p:cNvSpPr txBox="1">
            <a:spLocks noChangeArrowheads="1"/>
          </p:cNvSpPr>
          <p:nvPr/>
        </p:nvSpPr>
        <p:spPr bwMode="auto">
          <a:xfrm>
            <a:off x="857789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TITLE</a:t>
            </a:r>
            <a:endParaRPr lang="en-US" altLang="zh-CN" sz="14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38935" name="TextBox 13"/>
          <p:cNvSpPr txBox="1">
            <a:spLocks noChangeArrowheads="1"/>
          </p:cNvSpPr>
          <p:nvPr/>
        </p:nvSpPr>
        <p:spPr bwMode="auto">
          <a:xfrm>
            <a:off x="858583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add your words here</a:t>
            </a:r>
            <a:r>
              <a:rPr lang="zh-CN" altLang="en-US"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t>
            </a:r>
            <a:r>
              <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rPr>
              <a:t>according to your need to draw the text box size</a:t>
            </a:r>
            <a:endParaRPr lang="en-US" altLang="zh-CN" sz="1100" b="1">
              <a:solidFill>
                <a:schemeClr val="bg1"/>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grpSp>
        <p:nvGrpSpPr>
          <p:cNvPr id="23" name="Group 468"/>
          <p:cNvGrpSpPr/>
          <p:nvPr/>
        </p:nvGrpSpPr>
        <p:grpSpPr>
          <a:xfrm>
            <a:off x="3561398" y="839916"/>
            <a:ext cx="5054600" cy="1116519"/>
            <a:chOff x="3568700" y="186058"/>
            <a:chExt cx="5054600" cy="1116519"/>
          </a:xfrm>
        </p:grpSpPr>
        <p:sp>
          <p:nvSpPr>
            <p:cNvPr id="24"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25"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26" name="Group 471"/>
            <p:cNvGrpSpPr/>
            <p:nvPr/>
          </p:nvGrpSpPr>
          <p:grpSpPr>
            <a:xfrm>
              <a:off x="3669560" y="853565"/>
              <a:ext cx="4852881" cy="11430"/>
              <a:chOff x="5926470" y="6430886"/>
              <a:chExt cx="339061" cy="11430"/>
            </a:xfrm>
          </p:grpSpPr>
          <p:cxnSp>
            <p:nvCxnSpPr>
              <p:cNvPr id="2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998" y="1359219"/>
            <a:ext cx="10698480" cy="3255264"/>
          </a:xfrm>
          <a:prstGeom prst="rect">
            <a:avLst/>
          </a:prstGeom>
        </p:spPr>
      </p:pic>
      <p:sp>
        <p:nvSpPr>
          <p:cNvPr id="19461" name="Block Arc 51"/>
          <p:cNvSpPr/>
          <p:nvPr/>
        </p:nvSpPr>
        <p:spPr bwMode="auto">
          <a:xfrm>
            <a:off x="2578742" y="4601146"/>
            <a:ext cx="1617662" cy="1617663"/>
          </a:xfrm>
          <a:custGeom>
            <a:avLst/>
            <a:gdLst>
              <a:gd name="T0" fmla="*/ 0 w 1618211"/>
              <a:gd name="T1" fmla="*/ 808010 h 1618211"/>
              <a:gd name="T2" fmla="*/ 404005 w 1618211"/>
              <a:gd name="T3" fmla="*/ 108252 h 1618211"/>
              <a:gd name="T4" fmla="*/ 1212013 w 1618211"/>
              <a:gd name="T5" fmla="*/ 108252 h 1618211"/>
              <a:gd name="T6" fmla="*/ 1616017 w 1618211"/>
              <a:gd name="T7" fmla="*/ 808011 h 1618211"/>
              <a:gd name="T8" fmla="*/ 1368910 w 1618211"/>
              <a:gd name="T9" fmla="*/ 808010 h 1618211"/>
              <a:gd name="T10" fmla="*/ 1088459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2" name="Block Arc 52"/>
          <p:cNvSpPr/>
          <p:nvPr/>
        </p:nvSpPr>
        <p:spPr bwMode="auto">
          <a:xfrm rot="10800000">
            <a:off x="3947167" y="4599558"/>
            <a:ext cx="1617662" cy="1617662"/>
          </a:xfrm>
          <a:custGeom>
            <a:avLst/>
            <a:gdLst>
              <a:gd name="T0" fmla="*/ 0 w 1618211"/>
              <a:gd name="T1" fmla="*/ 808009 h 1618211"/>
              <a:gd name="T2" fmla="*/ 404005 w 1618211"/>
              <a:gd name="T3" fmla="*/ 108252 h 1618211"/>
              <a:gd name="T4" fmla="*/ 1212013 w 1618211"/>
              <a:gd name="T5" fmla="*/ 108252 h 1618211"/>
              <a:gd name="T6" fmla="*/ 1616017 w 1618211"/>
              <a:gd name="T7" fmla="*/ 808010 h 1618211"/>
              <a:gd name="T8" fmla="*/ 1368910 w 1618211"/>
              <a:gd name="T9" fmla="*/ 808009 h 1618211"/>
              <a:gd name="T10" fmla="*/ 1088459 w 1618211"/>
              <a:gd name="T11" fmla="*/ 322254 h 1618211"/>
              <a:gd name="T12" fmla="*/ 527557 w 1618211"/>
              <a:gd name="T13" fmla="*/ 322254 h 1618211"/>
              <a:gd name="T14" fmla="*/ 247104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3" name="Block Arc 53"/>
          <p:cNvSpPr/>
          <p:nvPr/>
        </p:nvSpPr>
        <p:spPr bwMode="auto">
          <a:xfrm>
            <a:off x="5317180" y="4601146"/>
            <a:ext cx="1617663" cy="1617663"/>
          </a:xfrm>
          <a:custGeom>
            <a:avLst/>
            <a:gdLst>
              <a:gd name="T0" fmla="*/ 0 w 1618211"/>
              <a:gd name="T1" fmla="*/ 808010 h 1618211"/>
              <a:gd name="T2" fmla="*/ 404005 w 1618211"/>
              <a:gd name="T3" fmla="*/ 108252 h 1618211"/>
              <a:gd name="T4" fmla="*/ 1212015 w 1618211"/>
              <a:gd name="T5" fmla="*/ 108252 h 1618211"/>
              <a:gd name="T6" fmla="*/ 1616021 w 1618211"/>
              <a:gd name="T7" fmla="*/ 808011 h 1618211"/>
              <a:gd name="T8" fmla="*/ 1368914 w 1618211"/>
              <a:gd name="T9" fmla="*/ 808010 h 1618211"/>
              <a:gd name="T10" fmla="*/ 1088462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4" name="Block Arc 54"/>
          <p:cNvSpPr/>
          <p:nvPr/>
        </p:nvSpPr>
        <p:spPr bwMode="auto">
          <a:xfrm rot="10800000">
            <a:off x="6685604" y="4599558"/>
            <a:ext cx="1619250" cy="1617662"/>
          </a:xfrm>
          <a:custGeom>
            <a:avLst/>
            <a:gdLst>
              <a:gd name="T0" fmla="*/ 0 w 1618211"/>
              <a:gd name="T1" fmla="*/ 808009 h 1618211"/>
              <a:gd name="T2" fmla="*/ 405593 w 1618211"/>
              <a:gd name="T3" fmla="*/ 108252 h 1618211"/>
              <a:gd name="T4" fmla="*/ 1216779 w 1618211"/>
              <a:gd name="T5" fmla="*/ 108252 h 1618211"/>
              <a:gd name="T6" fmla="*/ 1622372 w 1618211"/>
              <a:gd name="T7" fmla="*/ 808010 h 1618211"/>
              <a:gd name="T8" fmla="*/ 1374294 w 1618211"/>
              <a:gd name="T9" fmla="*/ 808009 h 1618211"/>
              <a:gd name="T10" fmla="*/ 1092740 w 1618211"/>
              <a:gd name="T11" fmla="*/ 322254 h 1618211"/>
              <a:gd name="T12" fmla="*/ 529631 w 1618211"/>
              <a:gd name="T13" fmla="*/ 322254 h 1618211"/>
              <a:gd name="T14" fmla="*/ 248076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5" name="Block Arc 55"/>
          <p:cNvSpPr/>
          <p:nvPr/>
        </p:nvSpPr>
        <p:spPr bwMode="auto">
          <a:xfrm>
            <a:off x="8055617" y="4601146"/>
            <a:ext cx="1619250" cy="1617663"/>
          </a:xfrm>
          <a:custGeom>
            <a:avLst/>
            <a:gdLst>
              <a:gd name="T0" fmla="*/ 0 w 1618211"/>
              <a:gd name="T1" fmla="*/ 808010 h 1618211"/>
              <a:gd name="T2" fmla="*/ 405593 w 1618211"/>
              <a:gd name="T3" fmla="*/ 108252 h 1618211"/>
              <a:gd name="T4" fmla="*/ 1216779 w 1618211"/>
              <a:gd name="T5" fmla="*/ 108252 h 1618211"/>
              <a:gd name="T6" fmla="*/ 1622372 w 1618211"/>
              <a:gd name="T7" fmla="*/ 808011 h 1618211"/>
              <a:gd name="T8" fmla="*/ 1374294 w 1618211"/>
              <a:gd name="T9" fmla="*/ 808010 h 1618211"/>
              <a:gd name="T10" fmla="*/ 1092740 w 1618211"/>
              <a:gd name="T11" fmla="*/ 322254 h 1618211"/>
              <a:gd name="T12" fmla="*/ 529631 w 1618211"/>
              <a:gd name="T13" fmla="*/ 322254 h 1618211"/>
              <a:gd name="T14" fmla="*/ 248076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6" name="Freeform 62"/>
          <p:cNvSpPr/>
          <p:nvPr/>
        </p:nvSpPr>
        <p:spPr bwMode="auto">
          <a:xfrm>
            <a:off x="29216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095">
              <a:defRPr>
                <a:solidFill>
                  <a:schemeClr val="tx1"/>
                </a:solidFill>
                <a:latin typeface="Calibri" panose="020F0502020204030204" charset="0"/>
                <a:ea typeface="宋体" panose="02010600030101010101" pitchFamily="2" charset="-122"/>
              </a:defRPr>
            </a:lvl1pPr>
            <a:lvl2pPr marL="742950" indent="-285750" defTabSz="887095">
              <a:defRPr>
                <a:solidFill>
                  <a:schemeClr val="tx1"/>
                </a:solidFill>
                <a:latin typeface="Calibri" panose="020F0502020204030204" charset="0"/>
                <a:ea typeface="宋体" panose="02010600030101010101" pitchFamily="2" charset="-122"/>
              </a:defRPr>
            </a:lvl2pPr>
            <a:lvl3pPr marL="1143000" indent="-228600" defTabSz="887095">
              <a:defRPr>
                <a:solidFill>
                  <a:schemeClr val="tx1"/>
                </a:solidFill>
                <a:latin typeface="Calibri" panose="020F0502020204030204" charset="0"/>
                <a:ea typeface="宋体" panose="02010600030101010101" pitchFamily="2" charset="-122"/>
              </a:defRPr>
            </a:lvl3pPr>
            <a:lvl4pPr marL="1600200" indent="-228600" defTabSz="887095">
              <a:defRPr>
                <a:solidFill>
                  <a:schemeClr val="tx1"/>
                </a:solidFill>
                <a:latin typeface="Calibri" panose="020F0502020204030204" charset="0"/>
                <a:ea typeface="宋体" panose="02010600030101010101" pitchFamily="2" charset="-122"/>
              </a:defRPr>
            </a:lvl4pPr>
            <a:lvl5pPr marL="2057400" indent="-228600" defTabSz="887095">
              <a:defRPr>
                <a:solidFill>
                  <a:schemeClr val="tx1"/>
                </a:solidFill>
                <a:latin typeface="Calibri" panose="020F0502020204030204" charset="0"/>
                <a:ea typeface="宋体" panose="02010600030101010101" pitchFamily="2" charset="-122"/>
              </a:defRPr>
            </a:lvl5pPr>
            <a:lvl6pPr marL="25146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rPr>
              <a:t>1</a:t>
            </a:r>
            <a:endPar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67" name="Freeform 63"/>
          <p:cNvSpPr/>
          <p:nvPr/>
        </p:nvSpPr>
        <p:spPr bwMode="auto">
          <a:xfrm>
            <a:off x="42932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095">
              <a:defRPr>
                <a:solidFill>
                  <a:schemeClr val="tx1"/>
                </a:solidFill>
                <a:latin typeface="Calibri" panose="020F0502020204030204" charset="0"/>
                <a:ea typeface="宋体" panose="02010600030101010101" pitchFamily="2" charset="-122"/>
              </a:defRPr>
            </a:lvl1pPr>
            <a:lvl2pPr marL="742950" indent="-285750" defTabSz="887095">
              <a:defRPr>
                <a:solidFill>
                  <a:schemeClr val="tx1"/>
                </a:solidFill>
                <a:latin typeface="Calibri" panose="020F0502020204030204" charset="0"/>
                <a:ea typeface="宋体" panose="02010600030101010101" pitchFamily="2" charset="-122"/>
              </a:defRPr>
            </a:lvl2pPr>
            <a:lvl3pPr marL="1143000" indent="-228600" defTabSz="887095">
              <a:defRPr>
                <a:solidFill>
                  <a:schemeClr val="tx1"/>
                </a:solidFill>
                <a:latin typeface="Calibri" panose="020F0502020204030204" charset="0"/>
                <a:ea typeface="宋体" panose="02010600030101010101" pitchFamily="2" charset="-122"/>
              </a:defRPr>
            </a:lvl3pPr>
            <a:lvl4pPr marL="1600200" indent="-228600" defTabSz="887095">
              <a:defRPr>
                <a:solidFill>
                  <a:schemeClr val="tx1"/>
                </a:solidFill>
                <a:latin typeface="Calibri" panose="020F0502020204030204" charset="0"/>
                <a:ea typeface="宋体" panose="02010600030101010101" pitchFamily="2" charset="-122"/>
              </a:defRPr>
            </a:lvl4pPr>
            <a:lvl5pPr marL="2057400" indent="-228600" defTabSz="887095">
              <a:defRPr>
                <a:solidFill>
                  <a:schemeClr val="tx1"/>
                </a:solidFill>
                <a:latin typeface="Calibri" panose="020F0502020204030204" charset="0"/>
                <a:ea typeface="宋体" panose="02010600030101010101" pitchFamily="2" charset="-122"/>
              </a:defRPr>
            </a:lvl5pPr>
            <a:lvl6pPr marL="25146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rPr>
              <a:t>2</a:t>
            </a:r>
            <a:endPar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68" name="Freeform 64"/>
          <p:cNvSpPr/>
          <p:nvPr/>
        </p:nvSpPr>
        <p:spPr bwMode="auto">
          <a:xfrm>
            <a:off x="56648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095">
              <a:defRPr>
                <a:solidFill>
                  <a:schemeClr val="tx1"/>
                </a:solidFill>
                <a:latin typeface="Calibri" panose="020F0502020204030204" charset="0"/>
                <a:ea typeface="宋体" panose="02010600030101010101" pitchFamily="2" charset="-122"/>
              </a:defRPr>
            </a:lvl1pPr>
            <a:lvl2pPr marL="742950" indent="-285750" defTabSz="887095">
              <a:defRPr>
                <a:solidFill>
                  <a:schemeClr val="tx1"/>
                </a:solidFill>
                <a:latin typeface="Calibri" panose="020F0502020204030204" charset="0"/>
                <a:ea typeface="宋体" panose="02010600030101010101" pitchFamily="2" charset="-122"/>
              </a:defRPr>
            </a:lvl2pPr>
            <a:lvl3pPr marL="1143000" indent="-228600" defTabSz="887095">
              <a:defRPr>
                <a:solidFill>
                  <a:schemeClr val="tx1"/>
                </a:solidFill>
                <a:latin typeface="Calibri" panose="020F0502020204030204" charset="0"/>
                <a:ea typeface="宋体" panose="02010600030101010101" pitchFamily="2" charset="-122"/>
              </a:defRPr>
            </a:lvl3pPr>
            <a:lvl4pPr marL="1600200" indent="-228600" defTabSz="887095">
              <a:defRPr>
                <a:solidFill>
                  <a:schemeClr val="tx1"/>
                </a:solidFill>
                <a:latin typeface="Calibri" panose="020F0502020204030204" charset="0"/>
                <a:ea typeface="宋体" panose="02010600030101010101" pitchFamily="2" charset="-122"/>
              </a:defRPr>
            </a:lvl4pPr>
            <a:lvl5pPr marL="2057400" indent="-228600" defTabSz="887095">
              <a:defRPr>
                <a:solidFill>
                  <a:schemeClr val="tx1"/>
                </a:solidFill>
                <a:latin typeface="Calibri" panose="020F0502020204030204" charset="0"/>
                <a:ea typeface="宋体" panose="02010600030101010101" pitchFamily="2" charset="-122"/>
              </a:defRPr>
            </a:lvl5pPr>
            <a:lvl6pPr marL="25146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rPr>
              <a:t>3</a:t>
            </a:r>
            <a:endPar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69" name="Freeform 65"/>
          <p:cNvSpPr/>
          <p:nvPr/>
        </p:nvSpPr>
        <p:spPr bwMode="auto">
          <a:xfrm>
            <a:off x="70364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095">
              <a:defRPr>
                <a:solidFill>
                  <a:schemeClr val="tx1"/>
                </a:solidFill>
                <a:latin typeface="Calibri" panose="020F0502020204030204" charset="0"/>
                <a:ea typeface="宋体" panose="02010600030101010101" pitchFamily="2" charset="-122"/>
              </a:defRPr>
            </a:lvl1pPr>
            <a:lvl2pPr marL="742950" indent="-285750" defTabSz="887095">
              <a:defRPr>
                <a:solidFill>
                  <a:schemeClr val="tx1"/>
                </a:solidFill>
                <a:latin typeface="Calibri" panose="020F0502020204030204" charset="0"/>
                <a:ea typeface="宋体" panose="02010600030101010101" pitchFamily="2" charset="-122"/>
              </a:defRPr>
            </a:lvl2pPr>
            <a:lvl3pPr marL="1143000" indent="-228600" defTabSz="887095">
              <a:defRPr>
                <a:solidFill>
                  <a:schemeClr val="tx1"/>
                </a:solidFill>
                <a:latin typeface="Calibri" panose="020F0502020204030204" charset="0"/>
                <a:ea typeface="宋体" panose="02010600030101010101" pitchFamily="2" charset="-122"/>
              </a:defRPr>
            </a:lvl3pPr>
            <a:lvl4pPr marL="1600200" indent="-228600" defTabSz="887095">
              <a:defRPr>
                <a:solidFill>
                  <a:schemeClr val="tx1"/>
                </a:solidFill>
                <a:latin typeface="Calibri" panose="020F0502020204030204" charset="0"/>
                <a:ea typeface="宋体" panose="02010600030101010101" pitchFamily="2" charset="-122"/>
              </a:defRPr>
            </a:lvl4pPr>
            <a:lvl5pPr marL="2057400" indent="-228600" defTabSz="887095">
              <a:defRPr>
                <a:solidFill>
                  <a:schemeClr val="tx1"/>
                </a:solidFill>
                <a:latin typeface="Calibri" panose="020F0502020204030204" charset="0"/>
                <a:ea typeface="宋体" panose="02010600030101010101" pitchFamily="2" charset="-122"/>
              </a:defRPr>
            </a:lvl5pPr>
            <a:lvl6pPr marL="25146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rPr>
              <a:t>4</a:t>
            </a:r>
            <a:endPar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0" name="Freeform 66"/>
          <p:cNvSpPr/>
          <p:nvPr/>
        </p:nvSpPr>
        <p:spPr bwMode="auto">
          <a:xfrm>
            <a:off x="84080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095">
              <a:defRPr>
                <a:solidFill>
                  <a:schemeClr val="tx1"/>
                </a:solidFill>
                <a:latin typeface="Calibri" panose="020F0502020204030204" charset="0"/>
                <a:ea typeface="宋体" panose="02010600030101010101" pitchFamily="2" charset="-122"/>
              </a:defRPr>
            </a:lvl1pPr>
            <a:lvl2pPr marL="742950" indent="-285750" defTabSz="887095">
              <a:defRPr>
                <a:solidFill>
                  <a:schemeClr val="tx1"/>
                </a:solidFill>
                <a:latin typeface="Calibri" panose="020F0502020204030204" charset="0"/>
                <a:ea typeface="宋体" panose="02010600030101010101" pitchFamily="2" charset="-122"/>
              </a:defRPr>
            </a:lvl2pPr>
            <a:lvl3pPr marL="1143000" indent="-228600" defTabSz="887095">
              <a:defRPr>
                <a:solidFill>
                  <a:schemeClr val="tx1"/>
                </a:solidFill>
                <a:latin typeface="Calibri" panose="020F0502020204030204" charset="0"/>
                <a:ea typeface="宋体" panose="02010600030101010101" pitchFamily="2" charset="-122"/>
              </a:defRPr>
            </a:lvl3pPr>
            <a:lvl4pPr marL="1600200" indent="-228600" defTabSz="887095">
              <a:defRPr>
                <a:solidFill>
                  <a:schemeClr val="tx1"/>
                </a:solidFill>
                <a:latin typeface="Calibri" panose="020F0502020204030204" charset="0"/>
                <a:ea typeface="宋体" panose="02010600030101010101" pitchFamily="2" charset="-122"/>
              </a:defRPr>
            </a:lvl4pPr>
            <a:lvl5pPr marL="2057400" indent="-228600" defTabSz="887095">
              <a:defRPr>
                <a:solidFill>
                  <a:schemeClr val="tx1"/>
                </a:solidFill>
                <a:latin typeface="Calibri" panose="020F0502020204030204" charset="0"/>
                <a:ea typeface="宋体" panose="02010600030101010101" pitchFamily="2" charset="-122"/>
              </a:defRPr>
            </a:lvl5pPr>
            <a:lvl6pPr marL="25146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8870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rPr>
              <a:t>5</a:t>
            </a:r>
            <a:endParaRPr lang="en-US" altLang="zh-CN" sz="32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1" name="TextBox 75"/>
          <p:cNvSpPr txBox="1">
            <a:spLocks noChangeArrowheads="1"/>
          </p:cNvSpPr>
          <p:nvPr/>
        </p:nvSpPr>
        <p:spPr bwMode="auto">
          <a:xfrm>
            <a:off x="3114365" y="6038944"/>
            <a:ext cx="51308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rPr>
              <a:t>2018</a:t>
            </a:r>
            <a:endPar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2" name="TextBox 77"/>
          <p:cNvSpPr txBox="1">
            <a:spLocks noChangeArrowheads="1"/>
          </p:cNvSpPr>
          <p:nvPr/>
        </p:nvSpPr>
        <p:spPr bwMode="auto">
          <a:xfrm>
            <a:off x="4435165" y="4480019"/>
            <a:ext cx="51308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rPr>
              <a:t>2019</a:t>
            </a:r>
            <a:endPar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3" name="TextBox 78"/>
          <p:cNvSpPr txBox="1">
            <a:spLocks noChangeArrowheads="1"/>
          </p:cNvSpPr>
          <p:nvPr/>
        </p:nvSpPr>
        <p:spPr bwMode="auto">
          <a:xfrm>
            <a:off x="5879790" y="6038944"/>
            <a:ext cx="51308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rPr>
              <a:t>2020</a:t>
            </a:r>
            <a:endPar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4" name="TextBox 81"/>
          <p:cNvSpPr txBox="1">
            <a:spLocks noChangeArrowheads="1"/>
          </p:cNvSpPr>
          <p:nvPr/>
        </p:nvSpPr>
        <p:spPr bwMode="auto">
          <a:xfrm>
            <a:off x="7209322" y="4480019"/>
            <a:ext cx="51308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rPr>
              <a:t>2021</a:t>
            </a:r>
            <a:endPar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5" name="TextBox 82"/>
          <p:cNvSpPr txBox="1">
            <a:spLocks noChangeArrowheads="1"/>
          </p:cNvSpPr>
          <p:nvPr/>
        </p:nvSpPr>
        <p:spPr bwMode="auto">
          <a:xfrm>
            <a:off x="8645215" y="6038944"/>
            <a:ext cx="51308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rPr>
              <a:t>2022</a:t>
            </a:r>
            <a:endParaRPr lang="en-US" altLang="zh-CN" sz="20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6" name="TextBox 13"/>
          <p:cNvSpPr txBox="1">
            <a:spLocks noChangeArrowheads="1"/>
          </p:cNvSpPr>
          <p:nvPr/>
        </p:nvSpPr>
        <p:spPr bwMode="auto">
          <a:xfrm>
            <a:off x="2634305"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panose="020B0604020202020204" pitchFamily="34"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7" name="TextBox 13"/>
          <p:cNvSpPr txBox="1">
            <a:spLocks noChangeArrowheads="1"/>
          </p:cNvSpPr>
          <p:nvPr/>
        </p:nvSpPr>
        <p:spPr bwMode="auto">
          <a:xfrm>
            <a:off x="2666055"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panose="020B0604020202020204" pitchFamily="34"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8" name="TextBox 13"/>
          <p:cNvSpPr txBox="1">
            <a:spLocks noChangeArrowheads="1"/>
          </p:cNvSpPr>
          <p:nvPr/>
        </p:nvSpPr>
        <p:spPr bwMode="auto">
          <a:xfrm>
            <a:off x="3947167" y="3770883"/>
            <a:ext cx="1465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panose="020B0604020202020204" pitchFamily="34"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79" name="TextBox 13"/>
          <p:cNvSpPr txBox="1">
            <a:spLocks noChangeArrowheads="1"/>
          </p:cNvSpPr>
          <p:nvPr/>
        </p:nvSpPr>
        <p:spPr bwMode="auto">
          <a:xfrm>
            <a:off x="3978918"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panose="020B0604020202020204" pitchFamily="34"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0" name="TextBox 13"/>
          <p:cNvSpPr txBox="1">
            <a:spLocks noChangeArrowheads="1"/>
          </p:cNvSpPr>
          <p:nvPr/>
        </p:nvSpPr>
        <p:spPr bwMode="auto">
          <a:xfrm>
            <a:off x="6780855" y="3770883"/>
            <a:ext cx="1463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panose="020B0604020202020204" pitchFamily="34"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1" name="TextBox 13"/>
          <p:cNvSpPr txBox="1">
            <a:spLocks noChangeArrowheads="1"/>
          </p:cNvSpPr>
          <p:nvPr/>
        </p:nvSpPr>
        <p:spPr bwMode="auto">
          <a:xfrm>
            <a:off x="6812605"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panose="020B0604020202020204" pitchFamily="34"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2" name="TextBox 13"/>
          <p:cNvSpPr txBox="1">
            <a:spLocks noChangeArrowheads="1"/>
          </p:cNvSpPr>
          <p:nvPr/>
        </p:nvSpPr>
        <p:spPr bwMode="auto">
          <a:xfrm>
            <a:off x="541878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panose="020B0604020202020204" pitchFamily="34"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3" name="TextBox 13"/>
          <p:cNvSpPr txBox="1">
            <a:spLocks noChangeArrowheads="1"/>
          </p:cNvSpPr>
          <p:nvPr/>
        </p:nvSpPr>
        <p:spPr bwMode="auto">
          <a:xfrm>
            <a:off x="5450530"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panose="020B0604020202020204" pitchFamily="34"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4" name="TextBox 13"/>
          <p:cNvSpPr txBox="1">
            <a:spLocks noChangeArrowheads="1"/>
          </p:cNvSpPr>
          <p:nvPr/>
        </p:nvSpPr>
        <p:spPr bwMode="auto">
          <a:xfrm>
            <a:off x="816833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panose="020B0604020202020204" pitchFamily="34"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sp>
        <p:nvSpPr>
          <p:cNvPr id="19485" name="TextBox 13"/>
          <p:cNvSpPr txBox="1">
            <a:spLocks noChangeArrowheads="1"/>
          </p:cNvSpPr>
          <p:nvPr/>
        </p:nvSpPr>
        <p:spPr bwMode="auto">
          <a:xfrm>
            <a:off x="8201668"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panose="020B0604020202020204" pitchFamily="34"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panose="020B0604020202020204" pitchFamily="34" charset="0"/>
            </a:endParaRPr>
          </a:p>
        </p:txBody>
      </p:sp>
      <p:grpSp>
        <p:nvGrpSpPr>
          <p:cNvPr id="27" name="Group 468"/>
          <p:cNvGrpSpPr/>
          <p:nvPr/>
        </p:nvGrpSpPr>
        <p:grpSpPr>
          <a:xfrm>
            <a:off x="3846757" y="229143"/>
            <a:ext cx="5054600" cy="1116519"/>
            <a:chOff x="3568700" y="186058"/>
            <a:chExt cx="5054600" cy="1116519"/>
          </a:xfrm>
        </p:grpSpPr>
        <p:sp>
          <p:nvSpPr>
            <p:cNvPr id="28"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29"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30" name="Group 471"/>
            <p:cNvGrpSpPr/>
            <p:nvPr/>
          </p:nvGrpSpPr>
          <p:grpSpPr>
            <a:xfrm>
              <a:off x="3669560" y="853565"/>
              <a:ext cx="4852881" cy="11430"/>
              <a:chOff x="5926470" y="6430886"/>
              <a:chExt cx="339061" cy="11430"/>
            </a:xfrm>
          </p:grpSpPr>
          <p:cxnSp>
            <p:nvCxnSpPr>
              <p:cNvPr id="3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直接连接符 6"/>
          <p:cNvSpPr>
            <a:spLocks noChangeShapeType="1"/>
          </p:cNvSpPr>
          <p:nvPr/>
        </p:nvSpPr>
        <p:spPr bwMode="auto">
          <a:xfrm>
            <a:off x="1271191" y="5511454"/>
            <a:ext cx="0" cy="2447925"/>
          </a:xfrm>
          <a:prstGeom prst="line">
            <a:avLst/>
          </a:prstGeom>
          <a:noFill/>
          <a:ln w="19050" cap="flat" cmpd="sng">
            <a:solidFill>
              <a:schemeClr val="tx1">
                <a:lumMod val="65000"/>
                <a:lumOff val="35000"/>
              </a:schemeClr>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7" name="椭圆 10"/>
          <p:cNvSpPr>
            <a:spLocks noChangeArrowheads="1"/>
          </p:cNvSpPr>
          <p:nvPr/>
        </p:nvSpPr>
        <p:spPr bwMode="auto">
          <a:xfrm>
            <a:off x="342504" y="3768379"/>
            <a:ext cx="1849437" cy="1847850"/>
          </a:xfrm>
          <a:prstGeom prst="ellipse">
            <a:avLst/>
          </a:prstGeom>
          <a:solidFill>
            <a:schemeClr val="tx1">
              <a:lumMod val="65000"/>
              <a:lumOff val="35000"/>
            </a:schemeClr>
          </a:solidFill>
          <a:ln>
            <a:solidFill>
              <a:schemeClr val="tx1">
                <a:lumMod val="65000"/>
                <a:lumOff val="35000"/>
              </a:schemeClr>
            </a:solid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31" name="文本框 14"/>
          <p:cNvSpPr>
            <a:spLocks noChangeArrowheads="1"/>
          </p:cNvSpPr>
          <p:nvPr/>
        </p:nvSpPr>
        <p:spPr bwMode="auto">
          <a:xfrm>
            <a:off x="639366" y="4276379"/>
            <a:ext cx="1487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chemeClr val="bg1">
                    <a:lumMod val="95000"/>
                  </a:schemeClr>
                </a:solidFill>
                <a:latin typeface="Lantinghei SC Demibold" charset="-122"/>
                <a:ea typeface="Lantinghei SC Demibold" charset="-122"/>
                <a:cs typeface="Lantinghei SC Demibold" charset="-122"/>
                <a:sym typeface="Impact" panose="020B0806030902050204" charset="0"/>
              </a:rPr>
              <a:t>35%</a:t>
            </a:r>
            <a:endParaRPr lang="zh-CN" altLang="en-US" sz="4400" b="1" dirty="0">
              <a:solidFill>
                <a:schemeClr val="bg1">
                  <a:lumMod val="95000"/>
                </a:schemeClr>
              </a:solidFill>
              <a:latin typeface="Lantinghei SC Demibold" charset="-122"/>
              <a:ea typeface="Lantinghei SC Demibold" charset="-122"/>
              <a:cs typeface="Lantinghei SC Demibold" charset="-122"/>
              <a:sym typeface="Impact" panose="020B0806030902050204" charset="0"/>
            </a:endParaRPr>
          </a:p>
        </p:txBody>
      </p:sp>
      <p:grpSp>
        <p:nvGrpSpPr>
          <p:cNvPr id="3" name="组 2"/>
          <p:cNvGrpSpPr/>
          <p:nvPr/>
        </p:nvGrpSpPr>
        <p:grpSpPr>
          <a:xfrm>
            <a:off x="6659943" y="4238150"/>
            <a:ext cx="1461158" cy="5783616"/>
            <a:chOff x="8472488" y="1458913"/>
            <a:chExt cx="1461158" cy="5783616"/>
          </a:xfrm>
        </p:grpSpPr>
        <p:sp>
          <p:nvSpPr>
            <p:cNvPr id="9226"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9" name="椭圆 12"/>
            <p:cNvSpPr>
              <a:spLocks noChangeArrowheads="1"/>
            </p:cNvSpPr>
            <p:nvPr/>
          </p:nvSpPr>
          <p:spPr bwMode="auto">
            <a:xfrm>
              <a:off x="8472488" y="1458913"/>
              <a:ext cx="1408112" cy="1408112"/>
            </a:xfrm>
            <a:prstGeom prst="ellipse">
              <a:avLst/>
            </a:prstGeom>
            <a:solidFill>
              <a:schemeClr val="bg1">
                <a:lumMod val="9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32" name="文本框 19"/>
            <p:cNvSpPr>
              <a:spLocks noChangeArrowheads="1"/>
            </p:cNvSpPr>
            <p:nvPr/>
          </p:nvSpPr>
          <p:spPr bwMode="auto">
            <a:xfrm>
              <a:off x="8585200" y="1831975"/>
              <a:ext cx="1348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rPr>
                <a:t>1,359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endParaRPr>
            </a:p>
          </p:txBody>
        </p:sp>
      </p:grpSp>
      <p:grpSp>
        <p:nvGrpSpPr>
          <p:cNvPr id="4" name="组 3"/>
          <p:cNvGrpSpPr/>
          <p:nvPr/>
        </p:nvGrpSpPr>
        <p:grpSpPr>
          <a:xfrm>
            <a:off x="4081780" y="4653649"/>
            <a:ext cx="1601788" cy="4067175"/>
            <a:chOff x="4570016" y="3263965"/>
            <a:chExt cx="1601788" cy="4067175"/>
          </a:xfrm>
        </p:grpSpPr>
        <p:sp>
          <p:nvSpPr>
            <p:cNvPr id="9224"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8" name="椭圆 11"/>
            <p:cNvSpPr>
              <a:spLocks noChangeArrowheads="1"/>
            </p:cNvSpPr>
            <p:nvPr/>
          </p:nvSpPr>
          <p:spPr bwMode="auto">
            <a:xfrm>
              <a:off x="4570016" y="3263965"/>
              <a:ext cx="1601788" cy="1600200"/>
            </a:xfrm>
            <a:prstGeom prst="ellipse">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33" name="文本框 20"/>
            <p:cNvSpPr>
              <a:spLocks noChangeArrowheads="1"/>
            </p:cNvSpPr>
            <p:nvPr/>
          </p:nvSpPr>
          <p:spPr bwMode="auto">
            <a:xfrm>
              <a:off x="4825366" y="3695765"/>
              <a:ext cx="13180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a:solidFill>
                    <a:schemeClr val="bg1"/>
                  </a:solidFill>
                  <a:latin typeface="Lantinghei SC Demibold" charset="-122"/>
                  <a:ea typeface="Lantinghei SC Demibold" charset="-122"/>
                  <a:cs typeface="Lantinghei SC Demibold" charset="-122"/>
                  <a:sym typeface="Impact" panose="020B0806030902050204" charset="0"/>
                </a:rPr>
                <a:t>267</a:t>
              </a:r>
              <a:endParaRPr lang="zh-CN" altLang="en-US" sz="4400" b="1" dirty="0">
                <a:solidFill>
                  <a:schemeClr val="bg1"/>
                </a:solidFill>
                <a:latin typeface="Lantinghei SC Demibold" charset="-122"/>
                <a:ea typeface="Lantinghei SC Demibold" charset="-122"/>
                <a:cs typeface="Lantinghei SC Demibold" charset="-122"/>
                <a:sym typeface="Impact" panose="020B0806030902050204" charset="0"/>
              </a:endParaRPr>
            </a:p>
          </p:txBody>
        </p:sp>
      </p:grpSp>
      <p:grpSp>
        <p:nvGrpSpPr>
          <p:cNvPr id="2" name="组 1"/>
          <p:cNvGrpSpPr/>
          <p:nvPr/>
        </p:nvGrpSpPr>
        <p:grpSpPr>
          <a:xfrm>
            <a:off x="10810875" y="3695765"/>
            <a:ext cx="1118240" cy="5411787"/>
            <a:chOff x="10810875" y="1458913"/>
            <a:chExt cx="1118240" cy="5411787"/>
          </a:xfrm>
        </p:grpSpPr>
        <p:sp>
          <p:nvSpPr>
            <p:cNvPr id="9225" name="直接连接符 8"/>
            <p:cNvSpPr>
              <a:spLocks noChangeShapeType="1"/>
            </p:cNvSpPr>
            <p:nvPr/>
          </p:nvSpPr>
          <p:spPr bwMode="auto">
            <a:xfrm>
              <a:off x="11342688" y="2478088"/>
              <a:ext cx="1587" cy="4392612"/>
            </a:xfrm>
            <a:prstGeom prst="line">
              <a:avLst/>
            </a:prstGeom>
            <a:noFill/>
            <a:ln w="19050" cap="flat" cmpd="sng">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30" name="椭圆 13"/>
            <p:cNvSpPr>
              <a:spLocks noChangeArrowheads="1"/>
            </p:cNvSpPr>
            <p:nvPr/>
          </p:nvSpPr>
          <p:spPr bwMode="auto">
            <a:xfrm>
              <a:off x="10810875" y="1458913"/>
              <a:ext cx="1047750" cy="1047750"/>
            </a:xfrm>
            <a:prstGeom prst="ellipse">
              <a:avLst/>
            </a:prstGeom>
            <a:solidFill>
              <a:schemeClr val="bg1">
                <a:lumMod val="9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34" name="文本框 21"/>
            <p:cNvSpPr>
              <a:spLocks noChangeArrowheads="1"/>
            </p:cNvSpPr>
            <p:nvPr/>
          </p:nvSpPr>
          <p:spPr bwMode="auto">
            <a:xfrm>
              <a:off x="10910888" y="1687513"/>
              <a:ext cx="1018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rPr>
                <a:t>78%</a:t>
              </a:r>
              <a:endParaRPr lang="zh-CN" altLang="en-US" sz="2800" b="1" dirty="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endParaRPr>
            </a:p>
          </p:txBody>
        </p:sp>
      </p:grpSp>
      <p:sp>
        <p:nvSpPr>
          <p:cNvPr id="9235" name="圆角矩形 22"/>
          <p:cNvSpPr>
            <a:spLocks noChangeArrowheads="1"/>
          </p:cNvSpPr>
          <p:nvPr/>
        </p:nvSpPr>
        <p:spPr bwMode="auto">
          <a:xfrm>
            <a:off x="3787855" y="2043935"/>
            <a:ext cx="847725" cy="520700"/>
          </a:xfrm>
          <a:prstGeom prst="roundRect">
            <a:avLst>
              <a:gd name="adj" fmla="val 16667"/>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36" name="文本框 24"/>
          <p:cNvSpPr>
            <a:spLocks noChangeArrowheads="1"/>
          </p:cNvSpPr>
          <p:nvPr/>
        </p:nvSpPr>
        <p:spPr bwMode="auto">
          <a:xfrm>
            <a:off x="3613230" y="13994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panose="02010601030101010101" charset="-122"/>
              </a:rPr>
              <a:t>TEMPLATE</a:t>
            </a:r>
            <a:endParaRPr lang="zh-CN" altLang="en-US" sz="1600" b="1">
              <a:latin typeface="Lantinghei SC Demibold" charset="-122"/>
              <a:ea typeface="Lantinghei SC Demibold" charset="-122"/>
              <a:cs typeface="Lantinghei SC Demibold" charset="-122"/>
            </a:endParaRPr>
          </a:p>
        </p:txBody>
      </p:sp>
      <p:sp>
        <p:nvSpPr>
          <p:cNvPr id="9237" name="文本框 25"/>
          <p:cNvSpPr>
            <a:spLocks noChangeArrowheads="1"/>
          </p:cNvSpPr>
          <p:nvPr/>
        </p:nvSpPr>
        <p:spPr bwMode="auto">
          <a:xfrm>
            <a:off x="4975305"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panose="02010601030101010101" charset="-122"/>
              </a:rPr>
              <a:t>TEMPLATE</a:t>
            </a:r>
            <a:endParaRPr lang="zh-CN" altLang="en-US" sz="1600" b="1">
              <a:latin typeface="Lantinghei SC Demibold" charset="-122"/>
              <a:ea typeface="Lantinghei SC Demibold" charset="-122"/>
              <a:cs typeface="Lantinghei SC Demibold" charset="-122"/>
            </a:endParaRPr>
          </a:p>
        </p:txBody>
      </p:sp>
      <p:sp>
        <p:nvSpPr>
          <p:cNvPr id="9238" name="文本框 26"/>
          <p:cNvSpPr>
            <a:spLocks noChangeArrowheads="1"/>
          </p:cNvSpPr>
          <p:nvPr/>
        </p:nvSpPr>
        <p:spPr bwMode="auto">
          <a:xfrm>
            <a:off x="6331030" y="13867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panose="02010601030101010101" charset="-122"/>
              </a:rPr>
              <a:t>TEMPLATE</a:t>
            </a:r>
            <a:endParaRPr lang="zh-CN" altLang="en-US" sz="1600" b="1">
              <a:latin typeface="Lantinghei SC Demibold" charset="-122"/>
              <a:ea typeface="Lantinghei SC Demibold" charset="-122"/>
              <a:cs typeface="Lantinghei SC Demibold" charset="-122"/>
            </a:endParaRPr>
          </a:p>
        </p:txBody>
      </p:sp>
      <p:sp>
        <p:nvSpPr>
          <p:cNvPr id="9239" name="文本框 27"/>
          <p:cNvSpPr>
            <a:spLocks noChangeArrowheads="1"/>
          </p:cNvSpPr>
          <p:nvPr/>
        </p:nvSpPr>
        <p:spPr bwMode="auto">
          <a:xfrm>
            <a:off x="7766130"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panose="02010601030101010101" charset="-122"/>
              </a:rPr>
              <a:t>TEMPLATE</a:t>
            </a:r>
            <a:endParaRPr lang="zh-CN" altLang="en-US" sz="1600" b="1">
              <a:latin typeface="Lantinghei SC Demibold" charset="-122"/>
              <a:ea typeface="Lantinghei SC Demibold" charset="-122"/>
              <a:cs typeface="Lantinghei SC Demibold" charset="-122"/>
            </a:endParaRPr>
          </a:p>
        </p:txBody>
      </p:sp>
      <p:sp>
        <p:nvSpPr>
          <p:cNvPr id="9240" name="圆角矩形 28"/>
          <p:cNvSpPr>
            <a:spLocks noChangeArrowheads="1"/>
          </p:cNvSpPr>
          <p:nvPr/>
        </p:nvSpPr>
        <p:spPr bwMode="auto">
          <a:xfrm>
            <a:off x="5149930" y="2047110"/>
            <a:ext cx="847725" cy="520700"/>
          </a:xfrm>
          <a:prstGeom prst="roundRect">
            <a:avLst>
              <a:gd name="adj" fmla="val 16667"/>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41" name="圆角矩形 29"/>
          <p:cNvSpPr>
            <a:spLocks noChangeArrowheads="1"/>
          </p:cNvSpPr>
          <p:nvPr/>
        </p:nvSpPr>
        <p:spPr bwMode="auto">
          <a:xfrm>
            <a:off x="6512005" y="2043935"/>
            <a:ext cx="847725" cy="520700"/>
          </a:xfrm>
          <a:prstGeom prst="roundRect">
            <a:avLst>
              <a:gd name="adj" fmla="val 16667"/>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9242" name="圆角矩形 30"/>
          <p:cNvSpPr>
            <a:spLocks noChangeArrowheads="1"/>
          </p:cNvSpPr>
          <p:nvPr/>
        </p:nvSpPr>
        <p:spPr bwMode="auto">
          <a:xfrm>
            <a:off x="7874080" y="2043935"/>
            <a:ext cx="847725" cy="520700"/>
          </a:xfrm>
          <a:prstGeom prst="roundRect">
            <a:avLst>
              <a:gd name="adj" fmla="val 16667"/>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grpSp>
        <p:nvGrpSpPr>
          <p:cNvPr id="9243" name="组合 31"/>
          <p:cNvGrpSpPr/>
          <p:nvPr/>
        </p:nvGrpSpPr>
        <p:grpSpPr bwMode="auto">
          <a:xfrm>
            <a:off x="4022805" y="2153473"/>
            <a:ext cx="314325" cy="301625"/>
            <a:chOff x="0" y="0"/>
            <a:chExt cx="2438400" cy="2332038"/>
          </a:xfrm>
          <a:solidFill>
            <a:schemeClr val="bg1"/>
          </a:solidFill>
        </p:grpSpPr>
        <p:sp>
          <p:nvSpPr>
            <p:cNvPr id="9244"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45" name="任意多边形 33"/>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grpSp>
      <p:grpSp>
        <p:nvGrpSpPr>
          <p:cNvPr id="9246" name="组合 34"/>
          <p:cNvGrpSpPr/>
          <p:nvPr/>
        </p:nvGrpSpPr>
        <p:grpSpPr bwMode="auto">
          <a:xfrm>
            <a:off x="5351543" y="2155060"/>
            <a:ext cx="419100" cy="319088"/>
            <a:chOff x="0" y="0"/>
            <a:chExt cx="509646" cy="387231"/>
          </a:xfrm>
        </p:grpSpPr>
        <p:sp>
          <p:nvSpPr>
            <p:cNvPr id="9247"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48"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grpSp>
      <p:grpSp>
        <p:nvGrpSpPr>
          <p:cNvPr id="9249" name="组合 37"/>
          <p:cNvGrpSpPr/>
          <p:nvPr/>
        </p:nvGrpSpPr>
        <p:grpSpPr bwMode="auto">
          <a:xfrm>
            <a:off x="8155068" y="2097910"/>
            <a:ext cx="282575" cy="361950"/>
            <a:chOff x="0" y="0"/>
            <a:chExt cx="563562" cy="720725"/>
          </a:xfrm>
        </p:grpSpPr>
        <p:sp>
          <p:nvSpPr>
            <p:cNvPr id="9250"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1"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2"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grpSp>
      <p:grpSp>
        <p:nvGrpSpPr>
          <p:cNvPr id="9253" name="组合 41"/>
          <p:cNvGrpSpPr/>
          <p:nvPr/>
        </p:nvGrpSpPr>
        <p:grpSpPr bwMode="auto">
          <a:xfrm>
            <a:off x="6764418" y="2099498"/>
            <a:ext cx="342900" cy="384175"/>
            <a:chOff x="0" y="0"/>
            <a:chExt cx="402656" cy="450303"/>
          </a:xfrm>
        </p:grpSpPr>
        <p:sp>
          <p:nvSpPr>
            <p:cNvPr id="9254"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5"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6"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7"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sp>
          <p:nvSpPr>
            <p:cNvPr id="9258"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panose="02010600030101010101" pitchFamily="2" charset="-122"/>
              </a:endParaRPr>
            </a:p>
          </p:txBody>
        </p:sp>
      </p:grpSp>
      <p:sp>
        <p:nvSpPr>
          <p:cNvPr id="9259" name="文本框 47"/>
          <p:cNvSpPr>
            <a:spLocks noChangeArrowheads="1"/>
          </p:cNvSpPr>
          <p:nvPr/>
        </p:nvSpPr>
        <p:spPr bwMode="auto">
          <a:xfrm>
            <a:off x="3742135" y="2752187"/>
            <a:ext cx="55155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b="1" dirty="0">
                <a:solidFill>
                  <a:srgbClr val="3F3F3F"/>
                </a:solidFill>
                <a:latin typeface="Lantinghei SC Demibold" charset="-122"/>
                <a:ea typeface="Lantinghei SC Demibold" charset="-122"/>
                <a:cs typeface="Lantinghei SC Demibold" charset="-122"/>
                <a:sym typeface="方正姚体" panose="02010601030101010101" charset="-122"/>
              </a:rPr>
              <a:t>Click here to add  you to the  center of the  narrative thought Click here to</a:t>
            </a:r>
            <a:endParaRPr lang="zh-CN" altLang="en-US" sz="1200" b="1" dirty="0">
              <a:solidFill>
                <a:srgbClr val="3F3F3F"/>
              </a:solidFill>
              <a:latin typeface="Lantinghei SC Demibold" charset="-122"/>
              <a:ea typeface="Lantinghei SC Demibold" charset="-122"/>
              <a:cs typeface="Lantinghei SC Demibold" charset="-122"/>
              <a:sym typeface="方正姚体" panose="02010601030101010101" charset="-122"/>
            </a:endParaRPr>
          </a:p>
          <a:p>
            <a:r>
              <a:rPr lang="en-US" altLang="zh-CN" sz="1200" b="1" dirty="0">
                <a:solidFill>
                  <a:srgbClr val="3F3F3F"/>
                </a:solidFill>
                <a:latin typeface="Lantinghei SC Demibold" charset="-122"/>
                <a:ea typeface="Lantinghei SC Demibold" charset="-122"/>
                <a:cs typeface="Lantinghei SC Demibold" charset="-122"/>
                <a:sym typeface="方正姚体" panose="02010601030101010101" charset="-122"/>
              </a:rPr>
              <a:t>add   you to the center of the  narrative thought  Click here to add  you to</a:t>
            </a:r>
            <a:endParaRPr lang="zh-CN" altLang="en-US" sz="1200" b="1" dirty="0">
              <a:solidFill>
                <a:srgbClr val="3F3F3F"/>
              </a:solidFill>
              <a:latin typeface="Lantinghei SC Demibold" charset="-122"/>
              <a:ea typeface="Lantinghei SC Demibold" charset="-122"/>
              <a:cs typeface="Lantinghei SC Demibold" charset="-122"/>
              <a:sym typeface="方正姚体" panose="02010601030101010101" charset="-122"/>
            </a:endParaRPr>
          </a:p>
          <a:p>
            <a:r>
              <a:rPr lang="en-US" altLang="zh-CN" sz="1200" b="1" dirty="0">
                <a:solidFill>
                  <a:srgbClr val="3F3F3F"/>
                </a:solidFill>
                <a:latin typeface="Lantinghei SC Demibold" charset="-122"/>
                <a:ea typeface="Lantinghei SC Demibold" charset="-122"/>
                <a:cs typeface="Lantinghei SC Demibold" charset="-122"/>
                <a:sym typeface="方正姚体" panose="02010601030101010101" charset="-122"/>
              </a:rPr>
              <a:t>the center of the  narrative thought</a:t>
            </a:r>
            <a:endParaRPr lang="en-US" altLang="zh-CN" sz="1200" b="1" dirty="0">
              <a:solidFill>
                <a:srgbClr val="3F3F3F"/>
              </a:solidFill>
              <a:latin typeface="Lantinghei SC Demibold" charset="-122"/>
              <a:ea typeface="Lantinghei SC Demibold" charset="-122"/>
              <a:cs typeface="Lantinghei SC Demibold" charset="-122"/>
              <a:sym typeface="方正姚体" panose="02010601030101010101" charset="-122"/>
            </a:endParaRPr>
          </a:p>
          <a:p>
            <a:endParaRPr lang="zh-CN" altLang="en-US" sz="1200" b="1" dirty="0">
              <a:solidFill>
                <a:srgbClr val="3F3F3F"/>
              </a:solidFill>
              <a:latin typeface="Lantinghei SC Demibold" charset="-122"/>
              <a:ea typeface="Lantinghei SC Demibold" charset="-122"/>
              <a:cs typeface="Lantinghei SC Demibold" charset="-122"/>
              <a:sym typeface="方正姚体" panose="02010601030101010101" charset="-122"/>
            </a:endParaRPr>
          </a:p>
          <a:p>
            <a:endParaRPr lang="zh-CN" altLang="en-US" sz="1200" b="1" dirty="0">
              <a:solidFill>
                <a:srgbClr val="3F3F3F"/>
              </a:solidFill>
              <a:latin typeface="Lantinghei SC Demibold" charset="-122"/>
              <a:ea typeface="Lantinghei SC Demibold" charset="-122"/>
              <a:cs typeface="Lantinghei SC Demibold" charset="-122"/>
              <a:sym typeface="方正姚体" panose="02010601030101010101" charset="-122"/>
            </a:endParaRPr>
          </a:p>
          <a:p>
            <a:endParaRPr lang="zh-CN" altLang="en-US" sz="1200" b="1" dirty="0">
              <a:solidFill>
                <a:srgbClr val="3F3F3F"/>
              </a:solidFill>
              <a:latin typeface="Lantinghei SC Demibold" charset="-122"/>
              <a:ea typeface="Lantinghei SC Demibold" charset="-122"/>
              <a:cs typeface="Lantinghei SC Demibold" charset="-122"/>
              <a:sym typeface="方正姚体" panose="02010601030101010101" charset="-122"/>
            </a:endParaRPr>
          </a:p>
        </p:txBody>
      </p:sp>
      <p:grpSp>
        <p:nvGrpSpPr>
          <p:cNvPr id="40" name="Group 468"/>
          <p:cNvGrpSpPr/>
          <p:nvPr/>
        </p:nvGrpSpPr>
        <p:grpSpPr>
          <a:xfrm>
            <a:off x="3733645" y="248985"/>
            <a:ext cx="5054600" cy="1116519"/>
            <a:chOff x="3568700" y="186058"/>
            <a:chExt cx="5054600" cy="1116519"/>
          </a:xfrm>
        </p:grpSpPr>
        <p:sp>
          <p:nvSpPr>
            <p:cNvPr id="41"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42"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43" name="Group 471"/>
            <p:cNvGrpSpPr/>
            <p:nvPr/>
          </p:nvGrpSpPr>
          <p:grpSpPr>
            <a:xfrm>
              <a:off x="3669560" y="853565"/>
              <a:ext cx="4852881" cy="11430"/>
              <a:chOff x="5926470" y="6430886"/>
              <a:chExt cx="339061" cy="11430"/>
            </a:xfrm>
          </p:grpSpPr>
          <p:cxnSp>
            <p:nvCxnSpPr>
              <p:cNvPr id="4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49" name="组 48"/>
          <p:cNvGrpSpPr/>
          <p:nvPr/>
        </p:nvGrpSpPr>
        <p:grpSpPr>
          <a:xfrm>
            <a:off x="8882129" y="3444684"/>
            <a:ext cx="1489450" cy="4015665"/>
            <a:chOff x="4645070" y="3315475"/>
            <a:chExt cx="1489450" cy="4015665"/>
          </a:xfrm>
        </p:grpSpPr>
        <p:sp>
          <p:nvSpPr>
            <p:cNvPr id="50"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1" name="椭圆 11"/>
            <p:cNvSpPr>
              <a:spLocks noChangeArrowheads="1"/>
            </p:cNvSpPr>
            <p:nvPr/>
          </p:nvSpPr>
          <p:spPr bwMode="auto">
            <a:xfrm>
              <a:off x="4645070" y="3315475"/>
              <a:ext cx="1489450" cy="1546225"/>
            </a:xfrm>
            <a:prstGeom prst="ellipse">
              <a:avLst/>
            </a:prstGeom>
            <a:solidFill>
              <a:schemeClr val="tx1">
                <a:lumMod val="65000"/>
                <a:lumOff val="3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52" name="文本框 20"/>
            <p:cNvSpPr>
              <a:spLocks noChangeArrowheads="1"/>
            </p:cNvSpPr>
            <p:nvPr/>
          </p:nvSpPr>
          <p:spPr bwMode="auto">
            <a:xfrm>
              <a:off x="5020606" y="3693443"/>
              <a:ext cx="936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smtClean="0">
                  <a:solidFill>
                    <a:schemeClr val="bg1"/>
                  </a:solidFill>
                  <a:latin typeface="Lantinghei SC Demibold" charset="-122"/>
                  <a:ea typeface="Lantinghei SC Demibold" charset="-122"/>
                  <a:cs typeface="Lantinghei SC Demibold" charset="-122"/>
                  <a:sym typeface="Impact" panose="020B0806030902050204" charset="0"/>
                </a:rPr>
                <a:t>87</a:t>
              </a:r>
              <a:endParaRPr lang="zh-CN" altLang="en-US" sz="4400" b="1" dirty="0">
                <a:solidFill>
                  <a:schemeClr val="bg1"/>
                </a:solidFill>
                <a:latin typeface="Lantinghei SC Demibold" charset="-122"/>
                <a:ea typeface="Lantinghei SC Demibold" charset="-122"/>
                <a:cs typeface="Lantinghei SC Demibold" charset="-122"/>
                <a:sym typeface="Impact" panose="020B0806030902050204" charset="0"/>
              </a:endParaRPr>
            </a:p>
          </p:txBody>
        </p:sp>
      </p:grpSp>
      <p:grpSp>
        <p:nvGrpSpPr>
          <p:cNvPr id="53" name="组 52"/>
          <p:cNvGrpSpPr/>
          <p:nvPr/>
        </p:nvGrpSpPr>
        <p:grpSpPr>
          <a:xfrm>
            <a:off x="2435711" y="3322601"/>
            <a:ext cx="1408112" cy="5783616"/>
            <a:chOff x="8472488" y="1458913"/>
            <a:chExt cx="1408112" cy="5783616"/>
          </a:xfrm>
        </p:grpSpPr>
        <p:sp>
          <p:nvSpPr>
            <p:cNvPr id="54"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5" name="椭圆 12"/>
            <p:cNvSpPr>
              <a:spLocks noChangeArrowheads="1"/>
            </p:cNvSpPr>
            <p:nvPr/>
          </p:nvSpPr>
          <p:spPr bwMode="auto">
            <a:xfrm>
              <a:off x="8472488" y="1458913"/>
              <a:ext cx="1408112" cy="1408112"/>
            </a:xfrm>
            <a:prstGeom prst="ellipse">
              <a:avLst/>
            </a:prstGeom>
            <a:solidFill>
              <a:schemeClr val="bg1">
                <a:lumMod val="95000"/>
              </a:schemeClr>
            </a:solidFill>
            <a:ln>
              <a:noFill/>
            </a:ln>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panose="02010600030101010101" pitchFamily="2" charset="-122"/>
              </a:endParaRPr>
            </a:p>
          </p:txBody>
        </p:sp>
        <p:sp>
          <p:nvSpPr>
            <p:cNvPr id="56" name="文本框 19"/>
            <p:cNvSpPr>
              <a:spLocks noChangeArrowheads="1"/>
            </p:cNvSpPr>
            <p:nvPr/>
          </p:nvSpPr>
          <p:spPr bwMode="auto">
            <a:xfrm>
              <a:off x="8672239" y="1831250"/>
              <a:ext cx="1143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smtClean="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rPr>
                <a:t>9,89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panose="020B080603090205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蒙古"/>
          <p:cNvSpPr/>
          <p:nvPr/>
        </p:nvSpPr>
        <p:spPr bwMode="auto">
          <a:xfrm>
            <a:off x="2918447" y="1555550"/>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 name="甘肃"/>
          <p:cNvSpPr/>
          <p:nvPr/>
        </p:nvSpPr>
        <p:spPr bwMode="auto">
          <a:xfrm>
            <a:off x="2415919" y="3065125"/>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4" name="宁夏"/>
          <p:cNvSpPr/>
          <p:nvPr/>
        </p:nvSpPr>
        <p:spPr bwMode="auto">
          <a:xfrm>
            <a:off x="3604380" y="3556103"/>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5" name="新疆"/>
          <p:cNvSpPr/>
          <p:nvPr/>
        </p:nvSpPr>
        <p:spPr bwMode="auto">
          <a:xfrm>
            <a:off x="439954" y="2090496"/>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6" name="青海"/>
          <p:cNvSpPr/>
          <p:nvPr/>
        </p:nvSpPr>
        <p:spPr bwMode="auto">
          <a:xfrm>
            <a:off x="1961076" y="3508470"/>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7" name="四川"/>
          <p:cNvSpPr/>
          <p:nvPr/>
        </p:nvSpPr>
        <p:spPr bwMode="auto">
          <a:xfrm>
            <a:off x="2815741" y="4255930"/>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8" name="西藏"/>
          <p:cNvSpPr/>
          <p:nvPr/>
        </p:nvSpPr>
        <p:spPr bwMode="auto">
          <a:xfrm>
            <a:off x="677244" y="3797928"/>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9" name="云南"/>
          <p:cNvSpPr/>
          <p:nvPr/>
        </p:nvSpPr>
        <p:spPr bwMode="auto">
          <a:xfrm>
            <a:off x="2775391" y="4963086"/>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0" name="贵州"/>
          <p:cNvSpPr/>
          <p:nvPr/>
        </p:nvSpPr>
        <p:spPr bwMode="auto">
          <a:xfrm>
            <a:off x="3523682" y="4948429"/>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1" name="广西"/>
          <p:cNvSpPr/>
          <p:nvPr/>
        </p:nvSpPr>
        <p:spPr bwMode="auto">
          <a:xfrm>
            <a:off x="3637393" y="5322159"/>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2" name="重庆"/>
          <p:cNvSpPr/>
          <p:nvPr/>
        </p:nvSpPr>
        <p:spPr bwMode="auto">
          <a:xfrm>
            <a:off x="3765776" y="4552716"/>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3" name="陕西"/>
          <p:cNvSpPr/>
          <p:nvPr/>
        </p:nvSpPr>
        <p:spPr bwMode="auto">
          <a:xfrm>
            <a:off x="3765776" y="3526791"/>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4" name="山西"/>
          <p:cNvSpPr/>
          <p:nvPr/>
        </p:nvSpPr>
        <p:spPr bwMode="auto">
          <a:xfrm>
            <a:off x="4279309" y="3328933"/>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5" name="湖南"/>
          <p:cNvSpPr/>
          <p:nvPr/>
        </p:nvSpPr>
        <p:spPr bwMode="auto">
          <a:xfrm>
            <a:off x="4176602" y="4809196"/>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6" name="湖北"/>
          <p:cNvSpPr/>
          <p:nvPr/>
        </p:nvSpPr>
        <p:spPr bwMode="auto">
          <a:xfrm>
            <a:off x="4103240" y="4387835"/>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7" name="广东"/>
          <p:cNvSpPr/>
          <p:nvPr/>
        </p:nvSpPr>
        <p:spPr bwMode="auto">
          <a:xfrm>
            <a:off x="4301317" y="5417423"/>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8" name="江西"/>
          <p:cNvSpPr/>
          <p:nvPr/>
        </p:nvSpPr>
        <p:spPr bwMode="auto">
          <a:xfrm>
            <a:off x="4741488" y="4779884"/>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19" name="福建"/>
          <p:cNvSpPr/>
          <p:nvPr/>
        </p:nvSpPr>
        <p:spPr bwMode="auto">
          <a:xfrm>
            <a:off x="5031267" y="4981405"/>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0" name="浙江"/>
          <p:cNvSpPr/>
          <p:nvPr/>
        </p:nvSpPr>
        <p:spPr bwMode="auto">
          <a:xfrm>
            <a:off x="5262357" y="4582028"/>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1" name="安徽"/>
          <p:cNvSpPr/>
          <p:nvPr/>
        </p:nvSpPr>
        <p:spPr bwMode="auto">
          <a:xfrm>
            <a:off x="4829522" y="4138681"/>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2" name="天津"/>
          <p:cNvSpPr/>
          <p:nvPr/>
        </p:nvSpPr>
        <p:spPr bwMode="auto">
          <a:xfrm>
            <a:off x="4939565" y="3347254"/>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3" name="北京"/>
          <p:cNvSpPr/>
          <p:nvPr/>
        </p:nvSpPr>
        <p:spPr bwMode="auto">
          <a:xfrm>
            <a:off x="4792841" y="3251990"/>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4" name="辽宁"/>
          <p:cNvSpPr/>
          <p:nvPr/>
        </p:nvSpPr>
        <p:spPr bwMode="auto">
          <a:xfrm>
            <a:off x="5130082" y="2837169"/>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5" name="吉林"/>
          <p:cNvSpPr/>
          <p:nvPr/>
        </p:nvSpPr>
        <p:spPr bwMode="auto">
          <a:xfrm>
            <a:off x="5277029" y="2442241"/>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6" name="黑龙江"/>
          <p:cNvSpPr/>
          <p:nvPr/>
        </p:nvSpPr>
        <p:spPr bwMode="auto">
          <a:xfrm>
            <a:off x="5067948" y="1500589"/>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7" name="山东"/>
          <p:cNvSpPr/>
          <p:nvPr/>
        </p:nvSpPr>
        <p:spPr bwMode="auto">
          <a:xfrm>
            <a:off x="4807514" y="3644039"/>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8" name="上海"/>
          <p:cNvSpPr/>
          <p:nvPr/>
        </p:nvSpPr>
        <p:spPr bwMode="auto">
          <a:xfrm>
            <a:off x="5552136" y="4472107"/>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29" name="江苏"/>
          <p:cNvSpPr/>
          <p:nvPr/>
        </p:nvSpPr>
        <p:spPr bwMode="auto">
          <a:xfrm>
            <a:off x="4968909" y="4050745"/>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0" name="河北"/>
          <p:cNvSpPr/>
          <p:nvPr/>
        </p:nvSpPr>
        <p:spPr bwMode="auto">
          <a:xfrm>
            <a:off x="4605769" y="3028485"/>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1" name="河南"/>
          <p:cNvSpPr/>
          <p:nvPr/>
        </p:nvSpPr>
        <p:spPr bwMode="auto">
          <a:xfrm>
            <a:off x="4312321" y="3911512"/>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2" name="台湾"/>
          <p:cNvSpPr/>
          <p:nvPr/>
        </p:nvSpPr>
        <p:spPr bwMode="auto">
          <a:xfrm>
            <a:off x="5588817" y="5344143"/>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3" name="海南"/>
          <p:cNvSpPr/>
          <p:nvPr/>
        </p:nvSpPr>
        <p:spPr bwMode="auto">
          <a:xfrm>
            <a:off x="4158262" y="6175874"/>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95000"/>
            </a:schemeClr>
          </a:solidFill>
          <a:ln w="1270">
            <a:solidFill>
              <a:schemeClr val="bg1">
                <a:lumMod val="7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4" name="矩形 1"/>
          <p:cNvSpPr>
            <a:spLocks noChangeArrowheads="1"/>
          </p:cNvSpPr>
          <p:nvPr/>
        </p:nvSpPr>
        <p:spPr bwMode="auto">
          <a:xfrm>
            <a:off x="6714373" y="4172869"/>
            <a:ext cx="1837157" cy="461665"/>
          </a:xfrm>
          <a:prstGeom prst="rect">
            <a:avLst/>
          </a:prstGeom>
          <a:noFill/>
          <a:ln w="9525">
            <a:noFill/>
            <a:prstDash val="sysDash"/>
            <a:miter lim="800000"/>
          </a:ln>
        </p:spPr>
        <p:txBody>
          <a:bodyPr wrap="square">
            <a:spAutoFit/>
          </a:bodyP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a:t>
            </a:r>
            <a:r>
              <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添加</a:t>
            </a: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文字</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35" name="矩形 34"/>
          <p:cNvSpPr/>
          <p:nvPr/>
        </p:nvSpPr>
        <p:spPr>
          <a:xfrm>
            <a:off x="7096586"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30%</a:t>
            </a:r>
            <a:endParaRPr lang="en-US" altLang="zh-CN" sz="28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36" name="青海"/>
          <p:cNvSpPr/>
          <p:nvPr/>
        </p:nvSpPr>
        <p:spPr bwMode="auto">
          <a:xfrm>
            <a:off x="7186499" y="2525887"/>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tx1">
              <a:lumMod val="65000"/>
              <a:lumOff val="35000"/>
            </a:schemeClr>
          </a:solidFill>
          <a:ln w="3175">
            <a:no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7" name="山西"/>
          <p:cNvSpPr/>
          <p:nvPr/>
        </p:nvSpPr>
        <p:spPr bwMode="auto">
          <a:xfrm>
            <a:off x="10850171" y="2362779"/>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tx1">
              <a:lumMod val="65000"/>
              <a:lumOff val="35000"/>
            </a:schemeClr>
          </a:solidFill>
          <a:ln w="3175">
            <a:no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8" name="湖南"/>
          <p:cNvSpPr/>
          <p:nvPr/>
        </p:nvSpPr>
        <p:spPr bwMode="auto">
          <a:xfrm>
            <a:off x="9033404" y="2476828"/>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95000"/>
            </a:schemeClr>
          </a:solidFill>
          <a:ln w="3175">
            <a:solidFill>
              <a:schemeClr val="tx1">
                <a:lumMod val="65000"/>
                <a:lumOff val="35000"/>
              </a:schemeClr>
            </a:solidFill>
            <a:round/>
          </a:ln>
        </p:spPr>
        <p:txBody>
          <a:bodyPr/>
          <a:lstStyle/>
          <a:p>
            <a:endParaRPr lang="zh-CN" altLang="en-US" sz="1600" b="1">
              <a:latin typeface="微软雅黑" panose="020B0503020204020204" charset="-122"/>
              <a:ea typeface="微软雅黑" panose="020B0503020204020204" charset="-122"/>
              <a:cs typeface="Lantinghei SC Demibold" charset="-122"/>
            </a:endParaRPr>
          </a:p>
        </p:txBody>
      </p:sp>
      <p:sp>
        <p:nvSpPr>
          <p:cNvPr id="39" name="矩形 38"/>
          <p:cNvSpPr/>
          <p:nvPr/>
        </p:nvSpPr>
        <p:spPr>
          <a:xfrm>
            <a:off x="8820361"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40%</a:t>
            </a:r>
            <a:endParaRPr lang="en-US" altLang="zh-CN" sz="28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40" name="矩形 39"/>
          <p:cNvSpPr/>
          <p:nvPr/>
        </p:nvSpPr>
        <p:spPr>
          <a:xfrm>
            <a:off x="10537157"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30%</a:t>
            </a:r>
            <a:endParaRPr lang="en-US" altLang="zh-CN" sz="28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41" name="矩形 1"/>
          <p:cNvSpPr>
            <a:spLocks noChangeArrowheads="1"/>
          </p:cNvSpPr>
          <p:nvPr/>
        </p:nvSpPr>
        <p:spPr bwMode="auto">
          <a:xfrm>
            <a:off x="8438148" y="4172869"/>
            <a:ext cx="1837157" cy="461665"/>
          </a:xfrm>
          <a:prstGeom prst="rect">
            <a:avLst/>
          </a:prstGeom>
          <a:noFill/>
          <a:ln w="9525">
            <a:noFill/>
            <a:prstDash val="sysDash"/>
            <a:miter lim="800000"/>
          </a:ln>
        </p:spPr>
        <p:txBody>
          <a:bodyPr wrap="square">
            <a:spAutoFit/>
          </a:bodyP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a:t>
            </a:r>
            <a:r>
              <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添加</a:t>
            </a: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文字</a:t>
            </a:r>
            <a:endParaRPr lang="en-US" altLang="zh-CN"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42" name="矩形 1"/>
          <p:cNvSpPr>
            <a:spLocks noChangeArrowheads="1"/>
          </p:cNvSpPr>
          <p:nvPr/>
        </p:nvSpPr>
        <p:spPr bwMode="auto">
          <a:xfrm>
            <a:off x="10154944" y="4172869"/>
            <a:ext cx="1837157" cy="461665"/>
          </a:xfrm>
          <a:prstGeom prst="rect">
            <a:avLst/>
          </a:prstGeom>
          <a:noFill/>
          <a:ln w="9525">
            <a:noFill/>
            <a:prstDash val="sysDash"/>
            <a:miter lim="800000"/>
          </a:ln>
        </p:spPr>
        <p:txBody>
          <a:bodyPr wrap="square">
            <a:spAutoFit/>
          </a:bodyP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a:t>
            </a:r>
            <a:r>
              <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添加</a:t>
            </a: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文字</a:t>
            </a:r>
            <a:endParaRPr lang="en-US" altLang="zh-CN"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cxnSp>
        <p:nvCxnSpPr>
          <p:cNvPr id="43" name="直接连接符 86"/>
          <p:cNvCxnSpPr/>
          <p:nvPr/>
        </p:nvCxnSpPr>
        <p:spPr>
          <a:xfrm>
            <a:off x="6929430" y="5024139"/>
            <a:ext cx="48861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929430" y="5052893"/>
            <a:ext cx="1271502" cy="338554"/>
          </a:xfrm>
          <a:prstGeom prst="rect">
            <a:avLst/>
          </a:prstGeom>
          <a:noFill/>
        </p:spPr>
        <p:txBody>
          <a:bodyPr wrap="none" rtlCol="0">
            <a:spAutoFit/>
          </a:bodyPr>
          <a:lstStyle/>
          <a:p>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KEYWORD</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45" name="TextBox 15"/>
          <p:cNvSpPr txBox="1"/>
          <p:nvPr/>
        </p:nvSpPr>
        <p:spPr>
          <a:xfrm>
            <a:off x="6929430" y="5352190"/>
            <a:ext cx="4816306" cy="769441"/>
          </a:xfrm>
          <a:prstGeom prst="rect">
            <a:avLst/>
          </a:prstGeom>
          <a:noFill/>
        </p:spPr>
        <p:txBody>
          <a:bodyPr wrap="square" rtlCol="0">
            <a:spAutoFit/>
          </a:bodyPr>
          <a:lstStyle/>
          <a:p>
            <a:pPr>
              <a:lnSpc>
                <a:spcPct val="200000"/>
              </a:lnSpc>
            </a:pPr>
            <a:r>
              <a:rPr lang="zh-CN" altLang="en-US" sz="11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这里输入简单的文字概述这里输入简单字概述</a:t>
            </a:r>
            <a:r>
              <a:rPr lang="en-US" altLang="zh-CN"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a:t>
            </a:r>
            <a:r>
              <a:rPr lang="zh-CN" altLang="en-US" sz="11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这里输入简单的</a:t>
            </a:r>
            <a:r>
              <a:rPr lang="zh-CN" altLang="en-US"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文字</a:t>
            </a:r>
            <a:endParaRPr lang="en-US" altLang="zh-CN"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endParaRPr>
          </a:p>
          <a:p>
            <a:pPr>
              <a:lnSpc>
                <a:spcPct val="200000"/>
              </a:lnSpc>
            </a:pPr>
            <a:r>
              <a:rPr lang="zh-CN" altLang="en-US"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述</a:t>
            </a:r>
            <a:r>
              <a:rPr lang="zh-CN" altLang="en-US" sz="11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这里输入简单字概述</a:t>
            </a:r>
            <a:r>
              <a:rPr lang="en-US" altLang="zh-CN"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a:t>
            </a:r>
            <a:r>
              <a:rPr lang="zh-CN" altLang="en-US"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这里</a:t>
            </a:r>
            <a:r>
              <a:rPr lang="zh-CN" altLang="en-US" sz="1100" b="1" dirty="0">
                <a:solidFill>
                  <a:schemeClr val="tx1">
                    <a:lumMod val="65000"/>
                    <a:lumOff val="35000"/>
                  </a:schemeClr>
                </a:solidFill>
                <a:latin typeface="微软雅黑" panose="020B0503020204020204" charset="-122"/>
                <a:ea typeface="微软雅黑" panose="020B0503020204020204" charset="-122"/>
                <a:cs typeface="Lantinghei SC Demibold" charset="-122"/>
              </a:rPr>
              <a:t>输入简单的文字概述这里输入简单</a:t>
            </a:r>
            <a:r>
              <a:rPr lang="zh-CN" altLang="en-US" sz="11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字</a:t>
            </a:r>
            <a:endParaRPr lang="zh-CN" altLang="en-US" sz="11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grpSp>
        <p:nvGrpSpPr>
          <p:cNvPr id="46" name="Group 468"/>
          <p:cNvGrpSpPr/>
          <p:nvPr/>
        </p:nvGrpSpPr>
        <p:grpSpPr>
          <a:xfrm>
            <a:off x="3685317" y="233846"/>
            <a:ext cx="5054600" cy="1116519"/>
            <a:chOff x="3568700" y="186058"/>
            <a:chExt cx="5054600" cy="1116519"/>
          </a:xfrm>
        </p:grpSpPr>
        <p:sp>
          <p:nvSpPr>
            <p:cNvPr id="47"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48"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49" name="Group 471"/>
            <p:cNvGrpSpPr/>
            <p:nvPr/>
          </p:nvGrpSpPr>
          <p:grpSpPr>
            <a:xfrm>
              <a:off x="3669560" y="853565"/>
              <a:ext cx="4852881" cy="11430"/>
              <a:chOff x="5926470" y="6430886"/>
              <a:chExt cx="339061" cy="11430"/>
            </a:xfrm>
          </p:grpSpPr>
          <p:cxnSp>
            <p:nvCxnSpPr>
              <p:cNvPr id="5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69"/>
          <p:cNvGrpSpPr/>
          <p:nvPr/>
        </p:nvGrpSpPr>
        <p:grpSpPr>
          <a:xfrm>
            <a:off x="664036" y="2088798"/>
            <a:ext cx="7873645" cy="3751450"/>
            <a:chOff x="438912" y="2551088"/>
            <a:chExt cx="6594735" cy="3181936"/>
          </a:xfrm>
          <a:solidFill>
            <a:schemeClr val="bg1">
              <a:lumMod val="95000"/>
            </a:schemeClr>
          </a:solidFill>
          <a:effectLst/>
        </p:grpSpPr>
        <p:grpSp>
          <p:nvGrpSpPr>
            <p:cNvPr id="3" name="그룹 70"/>
            <p:cNvGrpSpPr/>
            <p:nvPr/>
          </p:nvGrpSpPr>
          <p:grpSpPr>
            <a:xfrm>
              <a:off x="438912" y="2594230"/>
              <a:ext cx="3648359" cy="2945114"/>
              <a:chOff x="260350" y="1555750"/>
              <a:chExt cx="4768851" cy="4340225"/>
            </a:xfrm>
            <a:grpFill/>
          </p:grpSpPr>
          <p:sp>
            <p:nvSpPr>
              <p:cNvPr id="179" name="Freeform 1477"/>
              <p:cNvSpPr/>
              <p:nvPr/>
            </p:nvSpPr>
            <p:spPr bwMode="auto">
              <a:xfrm>
                <a:off x="1241425" y="4889500"/>
                <a:ext cx="177800" cy="209550"/>
              </a:xfrm>
              <a:custGeom>
                <a:avLst/>
                <a:gdLst>
                  <a:gd name="T0" fmla="*/ 74 w 112"/>
                  <a:gd name="T1" fmla="*/ 12 h 132"/>
                  <a:gd name="T2" fmla="*/ 90 w 112"/>
                  <a:gd name="T3" fmla="*/ 16 h 132"/>
                  <a:gd name="T4" fmla="*/ 108 w 112"/>
                  <a:gd name="T5" fmla="*/ 26 h 132"/>
                  <a:gd name="T6" fmla="*/ 110 w 112"/>
                  <a:gd name="T7" fmla="*/ 34 h 132"/>
                  <a:gd name="T8" fmla="*/ 108 w 112"/>
                  <a:gd name="T9" fmla="*/ 42 h 132"/>
                  <a:gd name="T10" fmla="*/ 108 w 112"/>
                  <a:gd name="T11" fmla="*/ 52 h 132"/>
                  <a:gd name="T12" fmla="*/ 108 w 112"/>
                  <a:gd name="T13" fmla="*/ 66 h 132"/>
                  <a:gd name="T14" fmla="*/ 106 w 112"/>
                  <a:gd name="T15" fmla="*/ 70 h 132"/>
                  <a:gd name="T16" fmla="*/ 108 w 112"/>
                  <a:gd name="T17" fmla="*/ 76 h 132"/>
                  <a:gd name="T18" fmla="*/ 108 w 112"/>
                  <a:gd name="T19" fmla="*/ 84 h 132"/>
                  <a:gd name="T20" fmla="*/ 106 w 112"/>
                  <a:gd name="T21" fmla="*/ 92 h 132"/>
                  <a:gd name="T22" fmla="*/ 108 w 112"/>
                  <a:gd name="T23" fmla="*/ 98 h 132"/>
                  <a:gd name="T24" fmla="*/ 108 w 112"/>
                  <a:gd name="T25" fmla="*/ 106 h 132"/>
                  <a:gd name="T26" fmla="*/ 110 w 112"/>
                  <a:gd name="T27" fmla="*/ 110 h 132"/>
                  <a:gd name="T28" fmla="*/ 92 w 112"/>
                  <a:gd name="T29" fmla="*/ 132 h 132"/>
                  <a:gd name="T30" fmla="*/ 84 w 112"/>
                  <a:gd name="T31" fmla="*/ 130 h 132"/>
                  <a:gd name="T32" fmla="*/ 80 w 112"/>
                  <a:gd name="T33" fmla="*/ 128 h 132"/>
                  <a:gd name="T34" fmla="*/ 70 w 112"/>
                  <a:gd name="T35" fmla="*/ 130 h 132"/>
                  <a:gd name="T36" fmla="*/ 62 w 112"/>
                  <a:gd name="T37" fmla="*/ 128 h 132"/>
                  <a:gd name="T38" fmla="*/ 56 w 112"/>
                  <a:gd name="T39" fmla="*/ 122 h 132"/>
                  <a:gd name="T40" fmla="*/ 52 w 112"/>
                  <a:gd name="T41" fmla="*/ 122 h 132"/>
                  <a:gd name="T42" fmla="*/ 46 w 112"/>
                  <a:gd name="T43" fmla="*/ 120 h 132"/>
                  <a:gd name="T44" fmla="*/ 44 w 112"/>
                  <a:gd name="T45" fmla="*/ 110 h 132"/>
                  <a:gd name="T46" fmla="*/ 46 w 112"/>
                  <a:gd name="T47" fmla="*/ 104 h 132"/>
                  <a:gd name="T48" fmla="*/ 40 w 112"/>
                  <a:gd name="T49" fmla="*/ 102 h 132"/>
                  <a:gd name="T50" fmla="*/ 36 w 112"/>
                  <a:gd name="T51" fmla="*/ 96 h 132"/>
                  <a:gd name="T52" fmla="*/ 30 w 112"/>
                  <a:gd name="T53" fmla="*/ 86 h 132"/>
                  <a:gd name="T54" fmla="*/ 22 w 112"/>
                  <a:gd name="T55" fmla="*/ 84 h 132"/>
                  <a:gd name="T56" fmla="*/ 18 w 112"/>
                  <a:gd name="T57" fmla="*/ 80 h 132"/>
                  <a:gd name="T58" fmla="*/ 16 w 112"/>
                  <a:gd name="T59" fmla="*/ 78 h 132"/>
                  <a:gd name="T60" fmla="*/ 8 w 112"/>
                  <a:gd name="T61" fmla="*/ 66 h 132"/>
                  <a:gd name="T62" fmla="*/ 4 w 112"/>
                  <a:gd name="T63" fmla="*/ 60 h 132"/>
                  <a:gd name="T64" fmla="*/ 2 w 112"/>
                  <a:gd name="T65" fmla="*/ 58 h 132"/>
                  <a:gd name="T66" fmla="*/ 0 w 112"/>
                  <a:gd name="T67" fmla="*/ 48 h 132"/>
                  <a:gd name="T68" fmla="*/ 8 w 112"/>
                  <a:gd name="T69" fmla="*/ 50 h 132"/>
                  <a:gd name="T70" fmla="*/ 16 w 112"/>
                  <a:gd name="T71" fmla="*/ 48 h 132"/>
                  <a:gd name="T72" fmla="*/ 22 w 112"/>
                  <a:gd name="T73" fmla="*/ 48 h 132"/>
                  <a:gd name="T74" fmla="*/ 38 w 112"/>
                  <a:gd name="T75" fmla="*/ 44 h 132"/>
                  <a:gd name="T76" fmla="*/ 44 w 112"/>
                  <a:gd name="T77" fmla="*/ 34 h 132"/>
                  <a:gd name="T78" fmla="*/ 46 w 112"/>
                  <a:gd name="T79" fmla="*/ 26 h 132"/>
                  <a:gd name="T80" fmla="*/ 52 w 112"/>
                  <a:gd name="T81" fmla="*/ 24 h 132"/>
                  <a:gd name="T82" fmla="*/ 54 w 112"/>
                  <a:gd name="T83" fmla="*/ 18 h 132"/>
                  <a:gd name="T84" fmla="*/ 58 w 112"/>
                  <a:gd name="T85" fmla="*/ 12 h 132"/>
                  <a:gd name="T86" fmla="*/ 76 w 112"/>
                  <a:gd name="T87" fmla="*/ 0 h 132"/>
                  <a:gd name="T88" fmla="*/ 76 w 112"/>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0" name="Freeform 1478"/>
              <p:cNvSpPr/>
              <p:nvPr/>
            </p:nvSpPr>
            <p:spPr bwMode="auto">
              <a:xfrm>
                <a:off x="1165225" y="4692650"/>
                <a:ext cx="263525" cy="276225"/>
              </a:xfrm>
              <a:custGeom>
                <a:avLst/>
                <a:gdLst>
                  <a:gd name="T0" fmla="*/ 36 w 166"/>
                  <a:gd name="T1" fmla="*/ 166 h 174"/>
                  <a:gd name="T2" fmla="*/ 42 w 166"/>
                  <a:gd name="T3" fmla="*/ 168 h 174"/>
                  <a:gd name="T4" fmla="*/ 46 w 166"/>
                  <a:gd name="T5" fmla="*/ 172 h 174"/>
                  <a:gd name="T6" fmla="*/ 54 w 166"/>
                  <a:gd name="T7" fmla="*/ 174 h 174"/>
                  <a:gd name="T8" fmla="*/ 62 w 166"/>
                  <a:gd name="T9" fmla="*/ 172 h 174"/>
                  <a:gd name="T10" fmla="*/ 70 w 166"/>
                  <a:gd name="T11" fmla="*/ 172 h 174"/>
                  <a:gd name="T12" fmla="*/ 84 w 166"/>
                  <a:gd name="T13" fmla="*/ 168 h 174"/>
                  <a:gd name="T14" fmla="*/ 90 w 166"/>
                  <a:gd name="T15" fmla="*/ 158 h 174"/>
                  <a:gd name="T16" fmla="*/ 92 w 166"/>
                  <a:gd name="T17" fmla="*/ 150 h 174"/>
                  <a:gd name="T18" fmla="*/ 98 w 166"/>
                  <a:gd name="T19" fmla="*/ 148 h 174"/>
                  <a:gd name="T20" fmla="*/ 100 w 166"/>
                  <a:gd name="T21" fmla="*/ 142 h 174"/>
                  <a:gd name="T22" fmla="*/ 106 w 166"/>
                  <a:gd name="T23" fmla="*/ 136 h 174"/>
                  <a:gd name="T24" fmla="*/ 124 w 166"/>
                  <a:gd name="T25" fmla="*/ 128 h 174"/>
                  <a:gd name="T26" fmla="*/ 124 w 166"/>
                  <a:gd name="T27" fmla="*/ 122 h 174"/>
                  <a:gd name="T28" fmla="*/ 118 w 166"/>
                  <a:gd name="T29" fmla="*/ 118 h 174"/>
                  <a:gd name="T30" fmla="*/ 152 w 166"/>
                  <a:gd name="T31" fmla="*/ 96 h 174"/>
                  <a:gd name="T32" fmla="*/ 152 w 166"/>
                  <a:gd name="T33" fmla="*/ 86 h 174"/>
                  <a:gd name="T34" fmla="*/ 154 w 166"/>
                  <a:gd name="T35" fmla="*/ 76 h 174"/>
                  <a:gd name="T36" fmla="*/ 162 w 166"/>
                  <a:gd name="T37" fmla="*/ 68 h 174"/>
                  <a:gd name="T38" fmla="*/ 162 w 166"/>
                  <a:gd name="T39" fmla="*/ 64 h 174"/>
                  <a:gd name="T40" fmla="*/ 156 w 166"/>
                  <a:gd name="T41" fmla="*/ 50 h 174"/>
                  <a:gd name="T42" fmla="*/ 158 w 166"/>
                  <a:gd name="T43" fmla="*/ 48 h 174"/>
                  <a:gd name="T44" fmla="*/ 166 w 166"/>
                  <a:gd name="T45" fmla="*/ 40 h 174"/>
                  <a:gd name="T46" fmla="*/ 164 w 166"/>
                  <a:gd name="T47" fmla="*/ 36 h 174"/>
                  <a:gd name="T48" fmla="*/ 164 w 166"/>
                  <a:gd name="T49" fmla="*/ 24 h 174"/>
                  <a:gd name="T50" fmla="*/ 156 w 166"/>
                  <a:gd name="T51" fmla="*/ 18 h 174"/>
                  <a:gd name="T52" fmla="*/ 148 w 166"/>
                  <a:gd name="T53" fmla="*/ 12 h 174"/>
                  <a:gd name="T54" fmla="*/ 144 w 166"/>
                  <a:gd name="T55" fmla="*/ 10 h 174"/>
                  <a:gd name="T56" fmla="*/ 144 w 166"/>
                  <a:gd name="T57" fmla="*/ 4 h 174"/>
                  <a:gd name="T58" fmla="*/ 138 w 166"/>
                  <a:gd name="T59" fmla="*/ 4 h 174"/>
                  <a:gd name="T60" fmla="*/ 128 w 166"/>
                  <a:gd name="T61" fmla="*/ 6 h 174"/>
                  <a:gd name="T62" fmla="*/ 124 w 166"/>
                  <a:gd name="T63" fmla="*/ 0 h 174"/>
                  <a:gd name="T64" fmla="*/ 92 w 166"/>
                  <a:gd name="T65" fmla="*/ 12 h 174"/>
                  <a:gd name="T66" fmla="*/ 88 w 166"/>
                  <a:gd name="T67" fmla="*/ 18 h 174"/>
                  <a:gd name="T68" fmla="*/ 90 w 166"/>
                  <a:gd name="T69" fmla="*/ 28 h 174"/>
                  <a:gd name="T70" fmla="*/ 92 w 166"/>
                  <a:gd name="T71" fmla="*/ 36 h 174"/>
                  <a:gd name="T72" fmla="*/ 90 w 166"/>
                  <a:gd name="T73" fmla="*/ 48 h 174"/>
                  <a:gd name="T74" fmla="*/ 98 w 166"/>
                  <a:gd name="T75" fmla="*/ 56 h 174"/>
                  <a:gd name="T76" fmla="*/ 108 w 166"/>
                  <a:gd name="T77" fmla="*/ 60 h 174"/>
                  <a:gd name="T78" fmla="*/ 112 w 166"/>
                  <a:gd name="T79" fmla="*/ 64 h 174"/>
                  <a:gd name="T80" fmla="*/ 120 w 166"/>
                  <a:gd name="T81" fmla="*/ 82 h 174"/>
                  <a:gd name="T82" fmla="*/ 108 w 166"/>
                  <a:gd name="T83" fmla="*/ 82 h 174"/>
                  <a:gd name="T84" fmla="*/ 100 w 166"/>
                  <a:gd name="T85" fmla="*/ 78 h 174"/>
                  <a:gd name="T86" fmla="*/ 100 w 166"/>
                  <a:gd name="T87" fmla="*/ 70 h 174"/>
                  <a:gd name="T88" fmla="*/ 96 w 166"/>
                  <a:gd name="T89" fmla="*/ 68 h 174"/>
                  <a:gd name="T90" fmla="*/ 90 w 166"/>
                  <a:gd name="T91" fmla="*/ 66 h 174"/>
                  <a:gd name="T92" fmla="*/ 84 w 166"/>
                  <a:gd name="T93" fmla="*/ 58 h 174"/>
                  <a:gd name="T94" fmla="*/ 82 w 166"/>
                  <a:gd name="T95" fmla="*/ 52 h 174"/>
                  <a:gd name="T96" fmla="*/ 74 w 166"/>
                  <a:gd name="T97" fmla="*/ 52 h 174"/>
                  <a:gd name="T98" fmla="*/ 70 w 166"/>
                  <a:gd name="T99" fmla="*/ 58 h 174"/>
                  <a:gd name="T100" fmla="*/ 54 w 166"/>
                  <a:gd name="T101" fmla="*/ 56 h 174"/>
                  <a:gd name="T102" fmla="*/ 52 w 166"/>
                  <a:gd name="T103" fmla="*/ 46 h 174"/>
                  <a:gd name="T104" fmla="*/ 44 w 166"/>
                  <a:gd name="T105" fmla="*/ 50 h 174"/>
                  <a:gd name="T106" fmla="*/ 42 w 166"/>
                  <a:gd name="T107" fmla="*/ 40 h 174"/>
                  <a:gd name="T108" fmla="*/ 36 w 166"/>
                  <a:gd name="T109" fmla="*/ 52 h 174"/>
                  <a:gd name="T110" fmla="*/ 34 w 166"/>
                  <a:gd name="T111" fmla="*/ 60 h 174"/>
                  <a:gd name="T112" fmla="*/ 34 w 166"/>
                  <a:gd name="T113" fmla="*/ 74 h 174"/>
                  <a:gd name="T114" fmla="*/ 0 w 166"/>
                  <a:gd name="T115" fmla="*/ 138 h 174"/>
                  <a:gd name="T116" fmla="*/ 6 w 166"/>
                  <a:gd name="T117" fmla="*/ 146 h 174"/>
                  <a:gd name="T118" fmla="*/ 10 w 166"/>
                  <a:gd name="T119" fmla="*/ 158 h 174"/>
                  <a:gd name="T120" fmla="*/ 16 w 166"/>
                  <a:gd name="T121" fmla="*/ 166 h 174"/>
                  <a:gd name="T122" fmla="*/ 20 w 166"/>
                  <a:gd name="T123" fmla="*/ 168 h 174"/>
                  <a:gd name="T124" fmla="*/ 20 w 166"/>
                  <a:gd name="T125" fmla="*/ 1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4">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1" name="Freeform 1479"/>
              <p:cNvSpPr>
                <a:spLocks noEditPoints="1"/>
              </p:cNvSpPr>
              <p:nvPr/>
            </p:nvSpPr>
            <p:spPr bwMode="auto">
              <a:xfrm>
                <a:off x="930275" y="4283075"/>
                <a:ext cx="460375" cy="539750"/>
              </a:xfrm>
              <a:custGeom>
                <a:avLst/>
                <a:gdLst>
                  <a:gd name="T0" fmla="*/ 108 w 290"/>
                  <a:gd name="T1" fmla="*/ 14 h 340"/>
                  <a:gd name="T2" fmla="*/ 132 w 290"/>
                  <a:gd name="T3" fmla="*/ 8 h 340"/>
                  <a:gd name="T4" fmla="*/ 164 w 290"/>
                  <a:gd name="T5" fmla="*/ 18 h 340"/>
                  <a:gd name="T6" fmla="*/ 176 w 290"/>
                  <a:gd name="T7" fmla="*/ 14 h 340"/>
                  <a:gd name="T8" fmla="*/ 190 w 290"/>
                  <a:gd name="T9" fmla="*/ 6 h 340"/>
                  <a:gd name="T10" fmla="*/ 200 w 290"/>
                  <a:gd name="T11" fmla="*/ 0 h 340"/>
                  <a:gd name="T12" fmla="*/ 232 w 290"/>
                  <a:gd name="T13" fmla="*/ 10 h 340"/>
                  <a:gd name="T14" fmla="*/ 242 w 290"/>
                  <a:gd name="T15" fmla="*/ 14 h 340"/>
                  <a:gd name="T16" fmla="*/ 258 w 290"/>
                  <a:gd name="T17" fmla="*/ 14 h 340"/>
                  <a:gd name="T18" fmla="*/ 280 w 290"/>
                  <a:gd name="T19" fmla="*/ 34 h 340"/>
                  <a:gd name="T20" fmla="*/ 288 w 290"/>
                  <a:gd name="T21" fmla="*/ 50 h 340"/>
                  <a:gd name="T22" fmla="*/ 282 w 290"/>
                  <a:gd name="T23" fmla="*/ 68 h 340"/>
                  <a:gd name="T24" fmla="*/ 282 w 290"/>
                  <a:gd name="T25" fmla="*/ 76 h 340"/>
                  <a:gd name="T26" fmla="*/ 264 w 290"/>
                  <a:gd name="T27" fmla="*/ 96 h 340"/>
                  <a:gd name="T28" fmla="*/ 254 w 290"/>
                  <a:gd name="T29" fmla="*/ 116 h 340"/>
                  <a:gd name="T30" fmla="*/ 254 w 290"/>
                  <a:gd name="T31" fmla="*/ 122 h 340"/>
                  <a:gd name="T32" fmla="*/ 254 w 290"/>
                  <a:gd name="T33" fmla="*/ 144 h 340"/>
                  <a:gd name="T34" fmla="*/ 246 w 290"/>
                  <a:gd name="T35" fmla="*/ 152 h 340"/>
                  <a:gd name="T36" fmla="*/ 254 w 290"/>
                  <a:gd name="T37" fmla="*/ 170 h 340"/>
                  <a:gd name="T38" fmla="*/ 252 w 290"/>
                  <a:gd name="T39" fmla="*/ 188 h 340"/>
                  <a:gd name="T40" fmla="*/ 250 w 290"/>
                  <a:gd name="T41" fmla="*/ 212 h 340"/>
                  <a:gd name="T42" fmla="*/ 272 w 290"/>
                  <a:gd name="T43" fmla="*/ 258 h 340"/>
                  <a:gd name="T44" fmla="*/ 234 w 290"/>
                  <a:gd name="T45" fmla="*/ 276 h 340"/>
                  <a:gd name="T46" fmla="*/ 242 w 290"/>
                  <a:gd name="T47" fmla="*/ 294 h 340"/>
                  <a:gd name="T48" fmla="*/ 252 w 290"/>
                  <a:gd name="T49" fmla="*/ 316 h 340"/>
                  <a:gd name="T50" fmla="*/ 270 w 290"/>
                  <a:gd name="T51" fmla="*/ 340 h 340"/>
                  <a:gd name="T52" fmla="*/ 250 w 290"/>
                  <a:gd name="T53" fmla="*/ 332 h 340"/>
                  <a:gd name="T54" fmla="*/ 240 w 290"/>
                  <a:gd name="T55" fmla="*/ 324 h 340"/>
                  <a:gd name="T56" fmla="*/ 226 w 290"/>
                  <a:gd name="T57" fmla="*/ 312 h 340"/>
                  <a:gd name="T58" fmla="*/ 204 w 290"/>
                  <a:gd name="T59" fmla="*/ 314 h 340"/>
                  <a:gd name="T60" fmla="*/ 194 w 290"/>
                  <a:gd name="T61" fmla="*/ 306 h 340"/>
                  <a:gd name="T62" fmla="*/ 164 w 290"/>
                  <a:gd name="T63" fmla="*/ 302 h 340"/>
                  <a:gd name="T64" fmla="*/ 154 w 290"/>
                  <a:gd name="T65" fmla="*/ 286 h 340"/>
                  <a:gd name="T66" fmla="*/ 152 w 290"/>
                  <a:gd name="T67" fmla="*/ 266 h 340"/>
                  <a:gd name="T68" fmla="*/ 146 w 290"/>
                  <a:gd name="T69" fmla="*/ 244 h 340"/>
                  <a:gd name="T70" fmla="*/ 134 w 290"/>
                  <a:gd name="T71" fmla="*/ 232 h 340"/>
                  <a:gd name="T72" fmla="*/ 118 w 290"/>
                  <a:gd name="T73" fmla="*/ 226 h 340"/>
                  <a:gd name="T74" fmla="*/ 112 w 290"/>
                  <a:gd name="T75" fmla="*/ 242 h 340"/>
                  <a:gd name="T76" fmla="*/ 94 w 290"/>
                  <a:gd name="T77" fmla="*/ 242 h 340"/>
                  <a:gd name="T78" fmla="*/ 88 w 290"/>
                  <a:gd name="T79" fmla="*/ 218 h 340"/>
                  <a:gd name="T80" fmla="*/ 26 w 290"/>
                  <a:gd name="T81" fmla="*/ 204 h 340"/>
                  <a:gd name="T82" fmla="*/ 0 w 290"/>
                  <a:gd name="T83" fmla="*/ 200 h 340"/>
                  <a:gd name="T84" fmla="*/ 18 w 290"/>
                  <a:gd name="T85" fmla="*/ 180 h 340"/>
                  <a:gd name="T86" fmla="*/ 34 w 290"/>
                  <a:gd name="T87" fmla="*/ 176 h 340"/>
                  <a:gd name="T88" fmla="*/ 46 w 290"/>
                  <a:gd name="T89" fmla="*/ 180 h 340"/>
                  <a:gd name="T90" fmla="*/ 70 w 290"/>
                  <a:gd name="T91" fmla="*/ 176 h 340"/>
                  <a:gd name="T92" fmla="*/ 72 w 290"/>
                  <a:gd name="T93" fmla="*/ 160 h 340"/>
                  <a:gd name="T94" fmla="*/ 76 w 290"/>
                  <a:gd name="T95" fmla="*/ 132 h 340"/>
                  <a:gd name="T96" fmla="*/ 86 w 290"/>
                  <a:gd name="T97" fmla="*/ 112 h 340"/>
                  <a:gd name="T98" fmla="*/ 94 w 290"/>
                  <a:gd name="T99" fmla="*/ 62 h 340"/>
                  <a:gd name="T100" fmla="*/ 100 w 290"/>
                  <a:gd name="T101" fmla="*/ 34 h 340"/>
                  <a:gd name="T102" fmla="*/ 252 w 290"/>
                  <a:gd name="T103" fmla="*/ 1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34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2" name="Freeform 1480"/>
              <p:cNvSpPr/>
              <p:nvPr/>
            </p:nvSpPr>
            <p:spPr bwMode="auto">
              <a:xfrm>
                <a:off x="1085850" y="3076575"/>
                <a:ext cx="120650" cy="133350"/>
              </a:xfrm>
              <a:custGeom>
                <a:avLst/>
                <a:gdLst>
                  <a:gd name="T0" fmla="*/ 0 w 76"/>
                  <a:gd name="T1" fmla="*/ 74 h 84"/>
                  <a:gd name="T2" fmla="*/ 14 w 76"/>
                  <a:gd name="T3" fmla="*/ 76 h 84"/>
                  <a:gd name="T4" fmla="*/ 24 w 76"/>
                  <a:gd name="T5" fmla="*/ 76 h 84"/>
                  <a:gd name="T6" fmla="*/ 34 w 76"/>
                  <a:gd name="T7" fmla="*/ 78 h 84"/>
                  <a:gd name="T8" fmla="*/ 44 w 76"/>
                  <a:gd name="T9" fmla="*/ 78 h 84"/>
                  <a:gd name="T10" fmla="*/ 54 w 76"/>
                  <a:gd name="T11" fmla="*/ 74 h 84"/>
                  <a:gd name="T12" fmla="*/ 68 w 76"/>
                  <a:gd name="T13" fmla="*/ 64 h 84"/>
                  <a:gd name="T14" fmla="*/ 74 w 76"/>
                  <a:gd name="T15" fmla="*/ 54 h 84"/>
                  <a:gd name="T16" fmla="*/ 66 w 76"/>
                  <a:gd name="T17" fmla="*/ 48 h 84"/>
                  <a:gd name="T18" fmla="*/ 66 w 76"/>
                  <a:gd name="T19" fmla="*/ 42 h 84"/>
                  <a:gd name="T20" fmla="*/ 68 w 76"/>
                  <a:gd name="T21" fmla="*/ 38 h 84"/>
                  <a:gd name="T22" fmla="*/ 76 w 76"/>
                  <a:gd name="T23" fmla="*/ 30 h 84"/>
                  <a:gd name="T24" fmla="*/ 68 w 76"/>
                  <a:gd name="T25" fmla="*/ 26 h 84"/>
                  <a:gd name="T26" fmla="*/ 68 w 76"/>
                  <a:gd name="T27" fmla="*/ 20 h 84"/>
                  <a:gd name="T28" fmla="*/ 72 w 76"/>
                  <a:gd name="T29" fmla="*/ 18 h 84"/>
                  <a:gd name="T30" fmla="*/ 64 w 76"/>
                  <a:gd name="T31" fmla="*/ 14 h 84"/>
                  <a:gd name="T32" fmla="*/ 58 w 76"/>
                  <a:gd name="T33" fmla="*/ 20 h 84"/>
                  <a:gd name="T34" fmla="*/ 54 w 76"/>
                  <a:gd name="T35" fmla="*/ 14 h 84"/>
                  <a:gd name="T36" fmla="*/ 48 w 76"/>
                  <a:gd name="T37" fmla="*/ 12 h 84"/>
                  <a:gd name="T38" fmla="*/ 48 w 76"/>
                  <a:gd name="T39" fmla="*/ 8 h 84"/>
                  <a:gd name="T40" fmla="*/ 42 w 76"/>
                  <a:gd name="T41" fmla="*/ 0 h 84"/>
                  <a:gd name="T42" fmla="*/ 28 w 76"/>
                  <a:gd name="T43" fmla="*/ 0 h 84"/>
                  <a:gd name="T44" fmla="*/ 20 w 76"/>
                  <a:gd name="T45" fmla="*/ 4 h 84"/>
                  <a:gd name="T46" fmla="*/ 16 w 76"/>
                  <a:gd name="T47" fmla="*/ 10 h 84"/>
                  <a:gd name="T48" fmla="*/ 16 w 76"/>
                  <a:gd name="T49" fmla="*/ 14 h 84"/>
                  <a:gd name="T50" fmla="*/ 18 w 76"/>
                  <a:gd name="T51" fmla="*/ 20 h 84"/>
                  <a:gd name="T52" fmla="*/ 16 w 76"/>
                  <a:gd name="T53" fmla="*/ 28 h 84"/>
                  <a:gd name="T54" fmla="*/ 18 w 76"/>
                  <a:gd name="T55" fmla="*/ 36 h 84"/>
                  <a:gd name="T56" fmla="*/ 14 w 76"/>
                  <a:gd name="T57" fmla="*/ 38 h 84"/>
                  <a:gd name="T58" fmla="*/ 16 w 76"/>
                  <a:gd name="T59" fmla="*/ 40 h 84"/>
                  <a:gd name="T60" fmla="*/ 20 w 76"/>
                  <a:gd name="T61" fmla="*/ 46 h 84"/>
                  <a:gd name="T62" fmla="*/ 14 w 76"/>
                  <a:gd name="T63" fmla="*/ 48 h 84"/>
                  <a:gd name="T64" fmla="*/ 4 w 76"/>
                  <a:gd name="T65" fmla="*/ 56 h 84"/>
                  <a:gd name="T66" fmla="*/ 4 w 76"/>
                  <a:gd name="T67" fmla="*/ 64 h 84"/>
                  <a:gd name="T68" fmla="*/ 4 w 76"/>
                  <a:gd name="T69" fmla="*/ 72 h 84"/>
                  <a:gd name="T70" fmla="*/ 0 w 76"/>
                  <a:gd name="T71"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4">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3" name="Freeform 1481"/>
              <p:cNvSpPr>
                <a:spLocks noEditPoints="1"/>
              </p:cNvSpPr>
              <p:nvPr/>
            </p:nvSpPr>
            <p:spPr bwMode="auto">
              <a:xfrm>
                <a:off x="1644650" y="3905250"/>
                <a:ext cx="269875" cy="177800"/>
              </a:xfrm>
              <a:custGeom>
                <a:avLst/>
                <a:gdLst>
                  <a:gd name="T0" fmla="*/ 2 w 170"/>
                  <a:gd name="T1" fmla="*/ 38 h 112"/>
                  <a:gd name="T2" fmla="*/ 6 w 170"/>
                  <a:gd name="T3" fmla="*/ 34 h 112"/>
                  <a:gd name="T4" fmla="*/ 10 w 170"/>
                  <a:gd name="T5" fmla="*/ 28 h 112"/>
                  <a:gd name="T6" fmla="*/ 12 w 170"/>
                  <a:gd name="T7" fmla="*/ 24 h 112"/>
                  <a:gd name="T8" fmla="*/ 16 w 170"/>
                  <a:gd name="T9" fmla="*/ 22 h 112"/>
                  <a:gd name="T10" fmla="*/ 20 w 170"/>
                  <a:gd name="T11" fmla="*/ 26 h 112"/>
                  <a:gd name="T12" fmla="*/ 28 w 170"/>
                  <a:gd name="T13" fmla="*/ 26 h 112"/>
                  <a:gd name="T14" fmla="*/ 52 w 170"/>
                  <a:gd name="T15" fmla="*/ 34 h 112"/>
                  <a:gd name="T16" fmla="*/ 62 w 170"/>
                  <a:gd name="T17" fmla="*/ 42 h 112"/>
                  <a:gd name="T18" fmla="*/ 134 w 170"/>
                  <a:gd name="T19" fmla="*/ 0 h 112"/>
                  <a:gd name="T20" fmla="*/ 146 w 170"/>
                  <a:gd name="T21" fmla="*/ 32 h 112"/>
                  <a:gd name="T22" fmla="*/ 154 w 170"/>
                  <a:gd name="T23" fmla="*/ 38 h 112"/>
                  <a:gd name="T24" fmla="*/ 136 w 170"/>
                  <a:gd name="T25" fmla="*/ 44 h 112"/>
                  <a:gd name="T26" fmla="*/ 136 w 170"/>
                  <a:gd name="T27" fmla="*/ 52 h 112"/>
                  <a:gd name="T28" fmla="*/ 134 w 170"/>
                  <a:gd name="T29" fmla="*/ 56 h 112"/>
                  <a:gd name="T30" fmla="*/ 130 w 170"/>
                  <a:gd name="T31" fmla="*/ 62 h 112"/>
                  <a:gd name="T32" fmla="*/ 118 w 170"/>
                  <a:gd name="T33" fmla="*/ 70 h 112"/>
                  <a:gd name="T34" fmla="*/ 102 w 170"/>
                  <a:gd name="T35" fmla="*/ 78 h 112"/>
                  <a:gd name="T36" fmla="*/ 88 w 170"/>
                  <a:gd name="T37" fmla="*/ 84 h 112"/>
                  <a:gd name="T38" fmla="*/ 78 w 170"/>
                  <a:gd name="T39" fmla="*/ 90 h 112"/>
                  <a:gd name="T40" fmla="*/ 68 w 170"/>
                  <a:gd name="T41" fmla="*/ 88 h 112"/>
                  <a:gd name="T42" fmla="*/ 56 w 170"/>
                  <a:gd name="T43" fmla="*/ 92 h 112"/>
                  <a:gd name="T44" fmla="*/ 42 w 170"/>
                  <a:gd name="T45" fmla="*/ 96 h 112"/>
                  <a:gd name="T46" fmla="*/ 32 w 170"/>
                  <a:gd name="T47" fmla="*/ 102 h 112"/>
                  <a:gd name="T48" fmla="*/ 16 w 170"/>
                  <a:gd name="T49" fmla="*/ 106 h 112"/>
                  <a:gd name="T50" fmla="*/ 10 w 170"/>
                  <a:gd name="T51" fmla="*/ 84 h 112"/>
                  <a:gd name="T52" fmla="*/ 2 w 170"/>
                  <a:gd name="T53" fmla="*/ 78 h 112"/>
                  <a:gd name="T54" fmla="*/ 4 w 170"/>
                  <a:gd name="T55" fmla="*/ 74 h 112"/>
                  <a:gd name="T56" fmla="*/ 0 w 170"/>
                  <a:gd name="T57" fmla="*/ 50 h 112"/>
                  <a:gd name="T58" fmla="*/ 2 w 170"/>
                  <a:gd name="T59" fmla="*/ 42 h 112"/>
                  <a:gd name="T60" fmla="*/ 2 w 170"/>
                  <a:gd name="T61" fmla="*/ 38 h 112"/>
                  <a:gd name="T62" fmla="*/ 162 w 170"/>
                  <a:gd name="T63" fmla="*/ 110 h 112"/>
                  <a:gd name="T64" fmla="*/ 160 w 170"/>
                  <a:gd name="T65" fmla="*/ 110 h 112"/>
                  <a:gd name="T66" fmla="*/ 170 w 170"/>
                  <a:gd name="T67" fmla="*/ 112 h 112"/>
                  <a:gd name="T68" fmla="*/ 168 w 170"/>
                  <a:gd name="T69" fmla="*/ 110 h 112"/>
                  <a:gd name="T70" fmla="*/ 162 w 170"/>
                  <a:gd name="T7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12">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4" name="Freeform 1482"/>
              <p:cNvSpPr/>
              <p:nvPr/>
            </p:nvSpPr>
            <p:spPr bwMode="auto">
              <a:xfrm>
                <a:off x="269875" y="3644900"/>
                <a:ext cx="206375" cy="196850"/>
              </a:xfrm>
              <a:custGeom>
                <a:avLst/>
                <a:gdLst>
                  <a:gd name="T0" fmla="*/ 68 w 130"/>
                  <a:gd name="T1" fmla="*/ 0 h 124"/>
                  <a:gd name="T2" fmla="*/ 68 w 130"/>
                  <a:gd name="T3" fmla="*/ 0 h 124"/>
                  <a:gd name="T4" fmla="*/ 66 w 130"/>
                  <a:gd name="T5" fmla="*/ 8 h 124"/>
                  <a:gd name="T6" fmla="*/ 60 w 130"/>
                  <a:gd name="T7" fmla="*/ 8 h 124"/>
                  <a:gd name="T8" fmla="*/ 58 w 130"/>
                  <a:gd name="T9" fmla="*/ 8 h 124"/>
                  <a:gd name="T10" fmla="*/ 56 w 130"/>
                  <a:gd name="T11" fmla="*/ 10 h 124"/>
                  <a:gd name="T12" fmla="*/ 52 w 130"/>
                  <a:gd name="T13" fmla="*/ 16 h 124"/>
                  <a:gd name="T14" fmla="*/ 50 w 130"/>
                  <a:gd name="T15" fmla="*/ 22 h 124"/>
                  <a:gd name="T16" fmla="*/ 46 w 130"/>
                  <a:gd name="T17" fmla="*/ 28 h 124"/>
                  <a:gd name="T18" fmla="*/ 40 w 130"/>
                  <a:gd name="T19" fmla="*/ 30 h 124"/>
                  <a:gd name="T20" fmla="*/ 38 w 130"/>
                  <a:gd name="T21" fmla="*/ 38 h 124"/>
                  <a:gd name="T22" fmla="*/ 34 w 130"/>
                  <a:gd name="T23" fmla="*/ 48 h 124"/>
                  <a:gd name="T24" fmla="*/ 32 w 130"/>
                  <a:gd name="T25" fmla="*/ 56 h 124"/>
                  <a:gd name="T26" fmla="*/ 28 w 130"/>
                  <a:gd name="T27" fmla="*/ 64 h 124"/>
                  <a:gd name="T28" fmla="*/ 22 w 130"/>
                  <a:gd name="T29" fmla="*/ 72 h 124"/>
                  <a:gd name="T30" fmla="*/ 18 w 130"/>
                  <a:gd name="T31" fmla="*/ 78 h 124"/>
                  <a:gd name="T32" fmla="*/ 12 w 130"/>
                  <a:gd name="T33" fmla="*/ 90 h 124"/>
                  <a:gd name="T34" fmla="*/ 12 w 130"/>
                  <a:gd name="T35" fmla="*/ 98 h 124"/>
                  <a:gd name="T36" fmla="*/ 10 w 130"/>
                  <a:gd name="T37" fmla="*/ 104 h 124"/>
                  <a:gd name="T38" fmla="*/ 2 w 130"/>
                  <a:gd name="T39" fmla="*/ 108 h 124"/>
                  <a:gd name="T40" fmla="*/ 0 w 130"/>
                  <a:gd name="T41" fmla="*/ 116 h 124"/>
                  <a:gd name="T42" fmla="*/ 0 w 130"/>
                  <a:gd name="T43" fmla="*/ 124 h 124"/>
                  <a:gd name="T44" fmla="*/ 4 w 130"/>
                  <a:gd name="T45" fmla="*/ 120 h 124"/>
                  <a:gd name="T46" fmla="*/ 58 w 130"/>
                  <a:gd name="T47" fmla="*/ 120 h 124"/>
                  <a:gd name="T48" fmla="*/ 58 w 130"/>
                  <a:gd name="T49" fmla="*/ 90 h 124"/>
                  <a:gd name="T50" fmla="*/ 58 w 130"/>
                  <a:gd name="T51" fmla="*/ 86 h 124"/>
                  <a:gd name="T52" fmla="*/ 60 w 130"/>
                  <a:gd name="T53" fmla="*/ 82 h 124"/>
                  <a:gd name="T54" fmla="*/ 66 w 130"/>
                  <a:gd name="T55" fmla="*/ 80 h 124"/>
                  <a:gd name="T56" fmla="*/ 74 w 130"/>
                  <a:gd name="T57" fmla="*/ 78 h 124"/>
                  <a:gd name="T58" fmla="*/ 76 w 130"/>
                  <a:gd name="T59" fmla="*/ 38 h 124"/>
                  <a:gd name="T60" fmla="*/ 130 w 130"/>
                  <a:gd name="T61" fmla="*/ 38 h 124"/>
                  <a:gd name="T62" fmla="*/ 130 w 130"/>
                  <a:gd name="T63" fmla="*/ 10 h 124"/>
                  <a:gd name="T64" fmla="*/ 130 w 130"/>
                  <a:gd name="T65" fmla="*/ 0 h 124"/>
                  <a:gd name="T66" fmla="*/ 68 w 130"/>
                  <a:gd name="T67" fmla="*/ 0 h 124"/>
                  <a:gd name="T68" fmla="*/ 68 w 130"/>
                  <a:gd name="T69" fmla="*/ 0 h 124"/>
                  <a:gd name="T70" fmla="*/ 68 w 130"/>
                  <a:gd name="T7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4">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5" name="Freeform 1483"/>
              <p:cNvSpPr>
                <a:spLocks noEditPoints="1"/>
              </p:cNvSpPr>
              <p:nvPr/>
            </p:nvSpPr>
            <p:spPr bwMode="auto">
              <a:xfrm>
                <a:off x="3028950" y="3790950"/>
                <a:ext cx="152400" cy="415925"/>
              </a:xfrm>
              <a:custGeom>
                <a:avLst/>
                <a:gdLst>
                  <a:gd name="T0" fmla="*/ 62 w 96"/>
                  <a:gd name="T1" fmla="*/ 26 h 262"/>
                  <a:gd name="T2" fmla="*/ 52 w 96"/>
                  <a:gd name="T3" fmla="*/ 14 h 262"/>
                  <a:gd name="T4" fmla="*/ 40 w 96"/>
                  <a:gd name="T5" fmla="*/ 4 h 262"/>
                  <a:gd name="T6" fmla="*/ 20 w 96"/>
                  <a:gd name="T7" fmla="*/ 6 h 262"/>
                  <a:gd name="T8" fmla="*/ 2 w 96"/>
                  <a:gd name="T9" fmla="*/ 6 h 262"/>
                  <a:gd name="T10" fmla="*/ 10 w 96"/>
                  <a:gd name="T11" fmla="*/ 22 h 262"/>
                  <a:gd name="T12" fmla="*/ 22 w 96"/>
                  <a:gd name="T13" fmla="*/ 22 h 262"/>
                  <a:gd name="T14" fmla="*/ 36 w 96"/>
                  <a:gd name="T15" fmla="*/ 40 h 262"/>
                  <a:gd name="T16" fmla="*/ 28 w 96"/>
                  <a:gd name="T17" fmla="*/ 56 h 262"/>
                  <a:gd name="T18" fmla="*/ 18 w 96"/>
                  <a:gd name="T19" fmla="*/ 68 h 262"/>
                  <a:gd name="T20" fmla="*/ 38 w 96"/>
                  <a:gd name="T21" fmla="*/ 92 h 262"/>
                  <a:gd name="T22" fmla="*/ 48 w 96"/>
                  <a:gd name="T23" fmla="*/ 108 h 262"/>
                  <a:gd name="T24" fmla="*/ 60 w 96"/>
                  <a:gd name="T25" fmla="*/ 126 h 262"/>
                  <a:gd name="T26" fmla="*/ 66 w 96"/>
                  <a:gd name="T27" fmla="*/ 146 h 262"/>
                  <a:gd name="T28" fmla="*/ 68 w 96"/>
                  <a:gd name="T29" fmla="*/ 168 h 262"/>
                  <a:gd name="T30" fmla="*/ 72 w 96"/>
                  <a:gd name="T31" fmla="*/ 184 h 262"/>
                  <a:gd name="T32" fmla="*/ 58 w 96"/>
                  <a:gd name="T33" fmla="*/ 210 h 262"/>
                  <a:gd name="T34" fmla="*/ 40 w 96"/>
                  <a:gd name="T35" fmla="*/ 218 h 262"/>
                  <a:gd name="T36" fmla="*/ 24 w 96"/>
                  <a:gd name="T37" fmla="*/ 226 h 262"/>
                  <a:gd name="T38" fmla="*/ 24 w 96"/>
                  <a:gd name="T39" fmla="*/ 246 h 262"/>
                  <a:gd name="T40" fmla="*/ 32 w 96"/>
                  <a:gd name="T41" fmla="*/ 260 h 262"/>
                  <a:gd name="T42" fmla="*/ 38 w 96"/>
                  <a:gd name="T43" fmla="*/ 256 h 262"/>
                  <a:gd name="T44" fmla="*/ 46 w 96"/>
                  <a:gd name="T45" fmla="*/ 252 h 262"/>
                  <a:gd name="T46" fmla="*/ 42 w 96"/>
                  <a:gd name="T47" fmla="*/ 242 h 262"/>
                  <a:gd name="T48" fmla="*/ 52 w 96"/>
                  <a:gd name="T49" fmla="*/ 238 h 262"/>
                  <a:gd name="T50" fmla="*/ 42 w 96"/>
                  <a:gd name="T51" fmla="*/ 228 h 262"/>
                  <a:gd name="T52" fmla="*/ 62 w 96"/>
                  <a:gd name="T53" fmla="*/ 234 h 262"/>
                  <a:gd name="T54" fmla="*/ 66 w 96"/>
                  <a:gd name="T55" fmla="*/ 228 h 262"/>
                  <a:gd name="T56" fmla="*/ 88 w 96"/>
                  <a:gd name="T57" fmla="*/ 214 h 262"/>
                  <a:gd name="T58" fmla="*/ 96 w 96"/>
                  <a:gd name="T59" fmla="*/ 182 h 262"/>
                  <a:gd name="T60" fmla="*/ 84 w 96"/>
                  <a:gd name="T61" fmla="*/ 142 h 262"/>
                  <a:gd name="T62" fmla="*/ 78 w 96"/>
                  <a:gd name="T63" fmla="*/ 128 h 262"/>
                  <a:gd name="T64" fmla="*/ 66 w 96"/>
                  <a:gd name="T65" fmla="*/ 110 h 262"/>
                  <a:gd name="T66" fmla="*/ 52 w 96"/>
                  <a:gd name="T67" fmla="*/ 104 h 262"/>
                  <a:gd name="T68" fmla="*/ 46 w 96"/>
                  <a:gd name="T69" fmla="*/ 90 h 262"/>
                  <a:gd name="T70" fmla="*/ 42 w 96"/>
                  <a:gd name="T71" fmla="*/ 68 h 262"/>
                  <a:gd name="T72" fmla="*/ 52 w 96"/>
                  <a:gd name="T73" fmla="*/ 56 h 262"/>
                  <a:gd name="T74" fmla="*/ 68 w 96"/>
                  <a:gd name="T75" fmla="*/ 34 h 262"/>
                  <a:gd name="T76" fmla="*/ 76 w 96"/>
                  <a:gd name="T77" fmla="*/ 28 h 262"/>
                  <a:gd name="T78" fmla="*/ 42 w 96"/>
                  <a:gd name="T79" fmla="*/ 238 h 262"/>
                  <a:gd name="T80" fmla="*/ 40 w 96"/>
                  <a:gd name="T81" fmla="*/ 236 h 262"/>
                  <a:gd name="T82" fmla="*/ 42 w 96"/>
                  <a:gd name="T83" fmla="*/ 236 h 262"/>
                  <a:gd name="T84" fmla="*/ 42 w 96"/>
                  <a:gd name="T85" fmla="*/ 234 h 262"/>
                  <a:gd name="T86" fmla="*/ 38 w 96"/>
                  <a:gd name="T87" fmla="*/ 234 h 262"/>
                  <a:gd name="T88" fmla="*/ 40 w 96"/>
                  <a:gd name="T89" fmla="*/ 234 h 262"/>
                  <a:gd name="T90" fmla="*/ 38 w 96"/>
                  <a:gd name="T91" fmla="*/ 226 h 262"/>
                  <a:gd name="T92" fmla="*/ 36 w 96"/>
                  <a:gd name="T93" fmla="*/ 2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262">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6" name="Freeform 1484"/>
              <p:cNvSpPr>
                <a:spLocks noEditPoints="1"/>
              </p:cNvSpPr>
              <p:nvPr/>
            </p:nvSpPr>
            <p:spPr bwMode="auto">
              <a:xfrm>
                <a:off x="4508500" y="4918075"/>
                <a:ext cx="25400" cy="53975"/>
              </a:xfrm>
              <a:custGeom>
                <a:avLst/>
                <a:gdLst>
                  <a:gd name="T0" fmla="*/ 8 w 16"/>
                  <a:gd name="T1" fmla="*/ 24 h 34"/>
                  <a:gd name="T2" fmla="*/ 8 w 16"/>
                  <a:gd name="T3" fmla="*/ 24 h 34"/>
                  <a:gd name="T4" fmla="*/ 8 w 16"/>
                  <a:gd name="T5" fmla="*/ 30 h 34"/>
                  <a:gd name="T6" fmla="*/ 10 w 16"/>
                  <a:gd name="T7" fmla="*/ 34 h 34"/>
                  <a:gd name="T8" fmla="*/ 12 w 16"/>
                  <a:gd name="T9" fmla="*/ 34 h 34"/>
                  <a:gd name="T10" fmla="*/ 16 w 16"/>
                  <a:gd name="T11" fmla="*/ 34 h 34"/>
                  <a:gd name="T12" fmla="*/ 12 w 16"/>
                  <a:gd name="T13" fmla="*/ 32 h 34"/>
                  <a:gd name="T14" fmla="*/ 8 w 16"/>
                  <a:gd name="T15" fmla="*/ 24 h 34"/>
                  <a:gd name="T16" fmla="*/ 8 w 16"/>
                  <a:gd name="T17" fmla="*/ 24 h 34"/>
                  <a:gd name="T18" fmla="*/ 8 w 16"/>
                  <a:gd name="T19" fmla="*/ 24 h 34"/>
                  <a:gd name="T20" fmla="*/ 0 w 16"/>
                  <a:gd name="T21" fmla="*/ 0 h 34"/>
                  <a:gd name="T22" fmla="*/ 0 w 16"/>
                  <a:gd name="T23" fmla="*/ 0 h 34"/>
                  <a:gd name="T24" fmla="*/ 0 w 16"/>
                  <a:gd name="T25" fmla="*/ 8 h 34"/>
                  <a:gd name="T26" fmla="*/ 0 w 16"/>
                  <a:gd name="T27" fmla="*/ 16 h 34"/>
                  <a:gd name="T28" fmla="*/ 10 w 16"/>
                  <a:gd name="T29" fmla="*/ 16 h 34"/>
                  <a:gd name="T30" fmla="*/ 10 w 16"/>
                  <a:gd name="T31" fmla="*/ 8 h 34"/>
                  <a:gd name="T32" fmla="*/ 8 w 16"/>
                  <a:gd name="T33" fmla="*/ 8 h 34"/>
                  <a:gd name="T34" fmla="*/ 6 w 16"/>
                  <a:gd name="T35" fmla="*/ 2 h 34"/>
                  <a:gd name="T36" fmla="*/ 0 w 16"/>
                  <a:gd name="T37" fmla="*/ 0 h 34"/>
                  <a:gd name="T38" fmla="*/ 0 w 16"/>
                  <a:gd name="T39" fmla="*/ 0 h 34"/>
                  <a:gd name="T40" fmla="*/ 0 w 16"/>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4">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7" name="Freeform 1485"/>
              <p:cNvSpPr/>
              <p:nvPr/>
            </p:nvSpPr>
            <p:spPr bwMode="auto">
              <a:xfrm>
                <a:off x="1952625" y="3082925"/>
                <a:ext cx="377825" cy="273050"/>
              </a:xfrm>
              <a:custGeom>
                <a:avLst/>
                <a:gdLst>
                  <a:gd name="T0" fmla="*/ 172 w 238"/>
                  <a:gd name="T1" fmla="*/ 160 h 172"/>
                  <a:gd name="T2" fmla="*/ 180 w 238"/>
                  <a:gd name="T3" fmla="*/ 154 h 172"/>
                  <a:gd name="T4" fmla="*/ 174 w 238"/>
                  <a:gd name="T5" fmla="*/ 146 h 172"/>
                  <a:gd name="T6" fmla="*/ 170 w 238"/>
                  <a:gd name="T7" fmla="*/ 138 h 172"/>
                  <a:gd name="T8" fmla="*/ 162 w 238"/>
                  <a:gd name="T9" fmla="*/ 130 h 172"/>
                  <a:gd name="T10" fmla="*/ 170 w 238"/>
                  <a:gd name="T11" fmla="*/ 126 h 172"/>
                  <a:gd name="T12" fmla="*/ 174 w 238"/>
                  <a:gd name="T13" fmla="*/ 126 h 172"/>
                  <a:gd name="T14" fmla="*/ 182 w 238"/>
                  <a:gd name="T15" fmla="*/ 118 h 172"/>
                  <a:gd name="T16" fmla="*/ 188 w 238"/>
                  <a:gd name="T17" fmla="*/ 110 h 172"/>
                  <a:gd name="T18" fmla="*/ 190 w 238"/>
                  <a:gd name="T19" fmla="*/ 104 h 172"/>
                  <a:gd name="T20" fmla="*/ 188 w 238"/>
                  <a:gd name="T21" fmla="*/ 94 h 172"/>
                  <a:gd name="T22" fmla="*/ 200 w 238"/>
                  <a:gd name="T23" fmla="*/ 98 h 172"/>
                  <a:gd name="T24" fmla="*/ 208 w 238"/>
                  <a:gd name="T25" fmla="*/ 86 h 172"/>
                  <a:gd name="T26" fmla="*/ 204 w 238"/>
                  <a:gd name="T27" fmla="*/ 104 h 172"/>
                  <a:gd name="T28" fmla="*/ 210 w 238"/>
                  <a:gd name="T29" fmla="*/ 110 h 172"/>
                  <a:gd name="T30" fmla="*/ 216 w 238"/>
                  <a:gd name="T31" fmla="*/ 108 h 172"/>
                  <a:gd name="T32" fmla="*/ 232 w 238"/>
                  <a:gd name="T33" fmla="*/ 104 h 172"/>
                  <a:gd name="T34" fmla="*/ 238 w 238"/>
                  <a:gd name="T35" fmla="*/ 92 h 172"/>
                  <a:gd name="T36" fmla="*/ 224 w 238"/>
                  <a:gd name="T37" fmla="*/ 86 h 172"/>
                  <a:gd name="T38" fmla="*/ 222 w 238"/>
                  <a:gd name="T39" fmla="*/ 80 h 172"/>
                  <a:gd name="T40" fmla="*/ 210 w 238"/>
                  <a:gd name="T41" fmla="*/ 82 h 172"/>
                  <a:gd name="T42" fmla="*/ 206 w 238"/>
                  <a:gd name="T43" fmla="*/ 76 h 172"/>
                  <a:gd name="T44" fmla="*/ 218 w 238"/>
                  <a:gd name="T45" fmla="*/ 66 h 172"/>
                  <a:gd name="T46" fmla="*/ 210 w 238"/>
                  <a:gd name="T47" fmla="*/ 64 h 172"/>
                  <a:gd name="T48" fmla="*/ 196 w 238"/>
                  <a:gd name="T49" fmla="*/ 70 h 172"/>
                  <a:gd name="T50" fmla="*/ 186 w 238"/>
                  <a:gd name="T51" fmla="*/ 74 h 172"/>
                  <a:gd name="T52" fmla="*/ 172 w 238"/>
                  <a:gd name="T53" fmla="*/ 84 h 172"/>
                  <a:gd name="T54" fmla="*/ 164 w 238"/>
                  <a:gd name="T55" fmla="*/ 92 h 172"/>
                  <a:gd name="T56" fmla="*/ 160 w 238"/>
                  <a:gd name="T57" fmla="*/ 82 h 172"/>
                  <a:gd name="T58" fmla="*/ 142 w 238"/>
                  <a:gd name="T59" fmla="*/ 80 h 172"/>
                  <a:gd name="T60" fmla="*/ 140 w 238"/>
                  <a:gd name="T61" fmla="*/ 72 h 172"/>
                  <a:gd name="T62" fmla="*/ 134 w 238"/>
                  <a:gd name="T63" fmla="*/ 66 h 172"/>
                  <a:gd name="T64" fmla="*/ 122 w 238"/>
                  <a:gd name="T65" fmla="*/ 56 h 172"/>
                  <a:gd name="T66" fmla="*/ 90 w 238"/>
                  <a:gd name="T67" fmla="*/ 54 h 172"/>
                  <a:gd name="T68" fmla="*/ 80 w 238"/>
                  <a:gd name="T69" fmla="*/ 30 h 172"/>
                  <a:gd name="T70" fmla="*/ 78 w 238"/>
                  <a:gd name="T71" fmla="*/ 34 h 172"/>
                  <a:gd name="T72" fmla="*/ 70 w 238"/>
                  <a:gd name="T73" fmla="*/ 44 h 172"/>
                  <a:gd name="T74" fmla="*/ 52 w 238"/>
                  <a:gd name="T75" fmla="*/ 38 h 172"/>
                  <a:gd name="T76" fmla="*/ 46 w 238"/>
                  <a:gd name="T77" fmla="*/ 52 h 172"/>
                  <a:gd name="T78" fmla="*/ 32 w 238"/>
                  <a:gd name="T79" fmla="*/ 42 h 172"/>
                  <a:gd name="T80" fmla="*/ 36 w 238"/>
                  <a:gd name="T81" fmla="*/ 0 h 172"/>
                  <a:gd name="T82" fmla="*/ 18 w 238"/>
                  <a:gd name="T83" fmla="*/ 2 h 172"/>
                  <a:gd name="T84" fmla="*/ 0 w 238"/>
                  <a:gd name="T85" fmla="*/ 76 h 172"/>
                  <a:gd name="T86" fmla="*/ 14 w 238"/>
                  <a:gd name="T87" fmla="*/ 72 h 172"/>
                  <a:gd name="T88" fmla="*/ 24 w 238"/>
                  <a:gd name="T89" fmla="*/ 64 h 172"/>
                  <a:gd name="T90" fmla="*/ 36 w 238"/>
                  <a:gd name="T91" fmla="*/ 56 h 172"/>
                  <a:gd name="T92" fmla="*/ 44 w 238"/>
                  <a:gd name="T93" fmla="*/ 76 h 172"/>
                  <a:gd name="T94" fmla="*/ 52 w 238"/>
                  <a:gd name="T95" fmla="*/ 90 h 172"/>
                  <a:gd name="T96" fmla="*/ 64 w 238"/>
                  <a:gd name="T97" fmla="*/ 92 h 172"/>
                  <a:gd name="T98" fmla="*/ 86 w 238"/>
                  <a:gd name="T99" fmla="*/ 86 h 172"/>
                  <a:gd name="T100" fmla="*/ 96 w 238"/>
                  <a:gd name="T101" fmla="*/ 108 h 172"/>
                  <a:gd name="T102" fmla="*/ 106 w 238"/>
                  <a:gd name="T103" fmla="*/ 122 h 172"/>
                  <a:gd name="T104" fmla="*/ 122 w 238"/>
                  <a:gd name="T105" fmla="*/ 138 h 172"/>
                  <a:gd name="T106" fmla="*/ 142 w 238"/>
                  <a:gd name="T107" fmla="*/ 144 h 172"/>
                  <a:gd name="T108" fmla="*/ 154 w 238"/>
                  <a:gd name="T109" fmla="*/ 148 h 172"/>
                  <a:gd name="T110" fmla="*/ 146 w 238"/>
                  <a:gd name="T111" fmla="*/ 164 h 172"/>
                  <a:gd name="T112" fmla="*/ 164 w 238"/>
                  <a:gd name="T113" fmla="*/ 172 h 172"/>
                  <a:gd name="T114" fmla="*/ 170 w 238"/>
                  <a:gd name="T115" fmla="*/ 16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72">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8" name="Freeform 1486"/>
              <p:cNvSpPr>
                <a:spLocks noEditPoints="1"/>
              </p:cNvSpPr>
              <p:nvPr/>
            </p:nvSpPr>
            <p:spPr bwMode="auto">
              <a:xfrm>
                <a:off x="482600" y="2533650"/>
                <a:ext cx="225425" cy="390525"/>
              </a:xfrm>
              <a:custGeom>
                <a:avLst/>
                <a:gdLst>
                  <a:gd name="T0" fmla="*/ 8 w 142"/>
                  <a:gd name="T1" fmla="*/ 138 h 246"/>
                  <a:gd name="T2" fmla="*/ 0 w 142"/>
                  <a:gd name="T3" fmla="*/ 146 h 246"/>
                  <a:gd name="T4" fmla="*/ 6 w 142"/>
                  <a:gd name="T5" fmla="*/ 154 h 246"/>
                  <a:gd name="T6" fmla="*/ 24 w 142"/>
                  <a:gd name="T7" fmla="*/ 156 h 246"/>
                  <a:gd name="T8" fmla="*/ 32 w 142"/>
                  <a:gd name="T9" fmla="*/ 142 h 246"/>
                  <a:gd name="T10" fmla="*/ 20 w 142"/>
                  <a:gd name="T11" fmla="*/ 134 h 246"/>
                  <a:gd name="T12" fmla="*/ 14 w 142"/>
                  <a:gd name="T13" fmla="*/ 134 h 246"/>
                  <a:gd name="T14" fmla="*/ 26 w 142"/>
                  <a:gd name="T15" fmla="*/ 114 h 246"/>
                  <a:gd name="T16" fmla="*/ 28 w 142"/>
                  <a:gd name="T17" fmla="*/ 108 h 246"/>
                  <a:gd name="T18" fmla="*/ 20 w 142"/>
                  <a:gd name="T19" fmla="*/ 100 h 246"/>
                  <a:gd name="T20" fmla="*/ 28 w 142"/>
                  <a:gd name="T21" fmla="*/ 106 h 246"/>
                  <a:gd name="T22" fmla="*/ 20 w 142"/>
                  <a:gd name="T23" fmla="*/ 100 h 246"/>
                  <a:gd name="T24" fmla="*/ 6 w 142"/>
                  <a:gd name="T25" fmla="*/ 82 h 246"/>
                  <a:gd name="T26" fmla="*/ 4 w 142"/>
                  <a:gd name="T27" fmla="*/ 78 h 246"/>
                  <a:gd name="T28" fmla="*/ 16 w 142"/>
                  <a:gd name="T29" fmla="*/ 80 h 246"/>
                  <a:gd name="T30" fmla="*/ 28 w 142"/>
                  <a:gd name="T31" fmla="*/ 88 h 246"/>
                  <a:gd name="T32" fmla="*/ 20 w 142"/>
                  <a:gd name="T33" fmla="*/ 72 h 246"/>
                  <a:gd name="T34" fmla="*/ 18 w 142"/>
                  <a:gd name="T35" fmla="*/ 52 h 246"/>
                  <a:gd name="T36" fmla="*/ 16 w 142"/>
                  <a:gd name="T37" fmla="*/ 70 h 246"/>
                  <a:gd name="T38" fmla="*/ 24 w 142"/>
                  <a:gd name="T39" fmla="*/ 46 h 246"/>
                  <a:gd name="T40" fmla="*/ 56 w 142"/>
                  <a:gd name="T41" fmla="*/ 44 h 246"/>
                  <a:gd name="T42" fmla="*/ 44 w 142"/>
                  <a:gd name="T43" fmla="*/ 50 h 246"/>
                  <a:gd name="T44" fmla="*/ 38 w 142"/>
                  <a:gd name="T45" fmla="*/ 62 h 246"/>
                  <a:gd name="T46" fmla="*/ 34 w 142"/>
                  <a:gd name="T47" fmla="*/ 74 h 246"/>
                  <a:gd name="T48" fmla="*/ 36 w 142"/>
                  <a:gd name="T49" fmla="*/ 82 h 246"/>
                  <a:gd name="T50" fmla="*/ 34 w 142"/>
                  <a:gd name="T51" fmla="*/ 90 h 246"/>
                  <a:gd name="T52" fmla="*/ 38 w 142"/>
                  <a:gd name="T53" fmla="*/ 100 h 246"/>
                  <a:gd name="T54" fmla="*/ 34 w 142"/>
                  <a:gd name="T55" fmla="*/ 118 h 246"/>
                  <a:gd name="T56" fmla="*/ 44 w 142"/>
                  <a:gd name="T57" fmla="*/ 110 h 246"/>
                  <a:gd name="T58" fmla="*/ 62 w 142"/>
                  <a:gd name="T59" fmla="*/ 150 h 246"/>
                  <a:gd name="T60" fmla="*/ 62 w 142"/>
                  <a:gd name="T61" fmla="*/ 170 h 246"/>
                  <a:gd name="T62" fmla="*/ 52 w 142"/>
                  <a:gd name="T63" fmla="*/ 174 h 246"/>
                  <a:gd name="T64" fmla="*/ 36 w 142"/>
                  <a:gd name="T65" fmla="*/ 202 h 246"/>
                  <a:gd name="T66" fmla="*/ 50 w 142"/>
                  <a:gd name="T67" fmla="*/ 206 h 246"/>
                  <a:gd name="T68" fmla="*/ 68 w 142"/>
                  <a:gd name="T69" fmla="*/ 210 h 246"/>
                  <a:gd name="T70" fmla="*/ 50 w 142"/>
                  <a:gd name="T71" fmla="*/ 218 h 246"/>
                  <a:gd name="T72" fmla="*/ 28 w 142"/>
                  <a:gd name="T73" fmla="*/ 244 h 246"/>
                  <a:gd name="T74" fmla="*/ 38 w 142"/>
                  <a:gd name="T75" fmla="*/ 242 h 246"/>
                  <a:gd name="T76" fmla="*/ 60 w 142"/>
                  <a:gd name="T77" fmla="*/ 238 h 246"/>
                  <a:gd name="T78" fmla="*/ 86 w 142"/>
                  <a:gd name="T79" fmla="*/ 234 h 246"/>
                  <a:gd name="T80" fmla="*/ 122 w 142"/>
                  <a:gd name="T81" fmla="*/ 228 h 246"/>
                  <a:gd name="T82" fmla="*/ 122 w 142"/>
                  <a:gd name="T83" fmla="*/ 218 h 246"/>
                  <a:gd name="T84" fmla="*/ 136 w 142"/>
                  <a:gd name="T85" fmla="*/ 206 h 246"/>
                  <a:gd name="T86" fmla="*/ 136 w 142"/>
                  <a:gd name="T87" fmla="*/ 182 h 246"/>
                  <a:gd name="T88" fmla="*/ 122 w 142"/>
                  <a:gd name="T89" fmla="*/ 184 h 246"/>
                  <a:gd name="T90" fmla="*/ 116 w 142"/>
                  <a:gd name="T91" fmla="*/ 168 h 246"/>
                  <a:gd name="T92" fmla="*/ 116 w 142"/>
                  <a:gd name="T93" fmla="*/ 162 h 246"/>
                  <a:gd name="T94" fmla="*/ 92 w 142"/>
                  <a:gd name="T95" fmla="*/ 136 h 246"/>
                  <a:gd name="T96" fmla="*/ 82 w 142"/>
                  <a:gd name="T97" fmla="*/ 118 h 246"/>
                  <a:gd name="T98" fmla="*/ 74 w 142"/>
                  <a:gd name="T99" fmla="*/ 114 h 246"/>
                  <a:gd name="T100" fmla="*/ 74 w 142"/>
                  <a:gd name="T101" fmla="*/ 98 h 246"/>
                  <a:gd name="T102" fmla="*/ 86 w 142"/>
                  <a:gd name="T103" fmla="*/ 74 h 246"/>
                  <a:gd name="T104" fmla="*/ 56 w 142"/>
                  <a:gd name="T105" fmla="*/ 74 h 246"/>
                  <a:gd name="T106" fmla="*/ 54 w 142"/>
                  <a:gd name="T107" fmla="*/ 68 h 246"/>
                  <a:gd name="T108" fmla="*/ 68 w 142"/>
                  <a:gd name="T109" fmla="*/ 54 h 246"/>
                  <a:gd name="T110" fmla="*/ 56 w 142"/>
                  <a:gd name="T111" fmla="*/ 44 h 246"/>
                  <a:gd name="T112" fmla="*/ 96 w 142"/>
                  <a:gd name="T113" fmla="*/ 6 h 246"/>
                  <a:gd name="T114" fmla="*/ 100 w 142"/>
                  <a:gd name="T115" fmla="*/ 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46">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9" name="Freeform 1487"/>
              <p:cNvSpPr/>
              <p:nvPr/>
            </p:nvSpPr>
            <p:spPr bwMode="auto">
              <a:xfrm>
                <a:off x="1835150" y="3702050"/>
                <a:ext cx="127000" cy="85725"/>
              </a:xfrm>
              <a:custGeom>
                <a:avLst/>
                <a:gdLst>
                  <a:gd name="T0" fmla="*/ 2 w 80"/>
                  <a:gd name="T1" fmla="*/ 12 h 54"/>
                  <a:gd name="T2" fmla="*/ 0 w 80"/>
                  <a:gd name="T3" fmla="*/ 20 h 54"/>
                  <a:gd name="T4" fmla="*/ 8 w 80"/>
                  <a:gd name="T5" fmla="*/ 28 h 54"/>
                  <a:gd name="T6" fmla="*/ 10 w 80"/>
                  <a:gd name="T7" fmla="*/ 44 h 54"/>
                  <a:gd name="T8" fmla="*/ 56 w 80"/>
                  <a:gd name="T9" fmla="*/ 54 h 54"/>
                  <a:gd name="T10" fmla="*/ 62 w 80"/>
                  <a:gd name="T11" fmla="*/ 52 h 54"/>
                  <a:gd name="T12" fmla="*/ 64 w 80"/>
                  <a:gd name="T13" fmla="*/ 48 h 54"/>
                  <a:gd name="T14" fmla="*/ 66 w 80"/>
                  <a:gd name="T15" fmla="*/ 40 h 54"/>
                  <a:gd name="T16" fmla="*/ 70 w 80"/>
                  <a:gd name="T17" fmla="*/ 34 h 54"/>
                  <a:gd name="T18" fmla="*/ 66 w 80"/>
                  <a:gd name="T19" fmla="*/ 28 h 54"/>
                  <a:gd name="T20" fmla="*/ 64 w 80"/>
                  <a:gd name="T21" fmla="*/ 28 h 54"/>
                  <a:gd name="T22" fmla="*/ 66 w 80"/>
                  <a:gd name="T23" fmla="*/ 26 h 54"/>
                  <a:gd name="T24" fmla="*/ 72 w 80"/>
                  <a:gd name="T25" fmla="*/ 20 h 54"/>
                  <a:gd name="T26" fmla="*/ 70 w 80"/>
                  <a:gd name="T27" fmla="*/ 20 h 54"/>
                  <a:gd name="T28" fmla="*/ 70 w 80"/>
                  <a:gd name="T29" fmla="*/ 16 h 54"/>
                  <a:gd name="T30" fmla="*/ 72 w 80"/>
                  <a:gd name="T31" fmla="*/ 16 h 54"/>
                  <a:gd name="T32" fmla="*/ 74 w 80"/>
                  <a:gd name="T33" fmla="*/ 18 h 54"/>
                  <a:gd name="T34" fmla="*/ 74 w 80"/>
                  <a:gd name="T35" fmla="*/ 16 h 54"/>
                  <a:gd name="T36" fmla="*/ 78 w 80"/>
                  <a:gd name="T37" fmla="*/ 12 h 54"/>
                  <a:gd name="T38" fmla="*/ 80 w 80"/>
                  <a:gd name="T39" fmla="*/ 12 h 54"/>
                  <a:gd name="T40" fmla="*/ 80 w 80"/>
                  <a:gd name="T41" fmla="*/ 10 h 54"/>
                  <a:gd name="T42" fmla="*/ 72 w 80"/>
                  <a:gd name="T43" fmla="*/ 6 h 54"/>
                  <a:gd name="T44" fmla="*/ 74 w 80"/>
                  <a:gd name="T45" fmla="*/ 0 h 54"/>
                  <a:gd name="T46" fmla="*/ 70 w 80"/>
                  <a:gd name="T47" fmla="*/ 0 h 54"/>
                  <a:gd name="T48" fmla="*/ 60 w 80"/>
                  <a:gd name="T49" fmla="*/ 12 h 54"/>
                  <a:gd name="T50" fmla="*/ 54 w 80"/>
                  <a:gd name="T51" fmla="*/ 18 h 54"/>
                  <a:gd name="T52" fmla="*/ 44 w 80"/>
                  <a:gd name="T53" fmla="*/ 24 h 54"/>
                  <a:gd name="T54" fmla="*/ 42 w 80"/>
                  <a:gd name="T55" fmla="*/ 28 h 54"/>
                  <a:gd name="T56" fmla="*/ 38 w 80"/>
                  <a:gd name="T57" fmla="*/ 26 h 54"/>
                  <a:gd name="T58" fmla="*/ 34 w 80"/>
                  <a:gd name="T59" fmla="*/ 26 h 54"/>
                  <a:gd name="T60" fmla="*/ 30 w 80"/>
                  <a:gd name="T61" fmla="*/ 24 h 54"/>
                  <a:gd name="T62" fmla="*/ 24 w 80"/>
                  <a:gd name="T63" fmla="*/ 24 h 54"/>
                  <a:gd name="T64" fmla="*/ 18 w 80"/>
                  <a:gd name="T65" fmla="*/ 24 h 54"/>
                  <a:gd name="T66" fmla="*/ 16 w 80"/>
                  <a:gd name="T67" fmla="*/ 26 h 54"/>
                  <a:gd name="T68" fmla="*/ 6 w 80"/>
                  <a:gd name="T69" fmla="*/ 24 h 54"/>
                  <a:gd name="T70" fmla="*/ 8 w 80"/>
                  <a:gd name="T71" fmla="*/ 16 h 54"/>
                  <a:gd name="T72" fmla="*/ 2 w 80"/>
                  <a:gd name="T73" fmla="*/ 12 h 54"/>
                  <a:gd name="T74" fmla="*/ 2 w 80"/>
                  <a:gd name="T75" fmla="*/ 12 h 54"/>
                  <a:gd name="T76" fmla="*/ 2 w 80"/>
                  <a:gd name="T7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4">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0" name="Freeform 1488"/>
              <p:cNvSpPr>
                <a:spLocks noEditPoints="1"/>
              </p:cNvSpPr>
              <p:nvPr/>
            </p:nvSpPr>
            <p:spPr bwMode="auto">
              <a:xfrm>
                <a:off x="1203325" y="2841625"/>
                <a:ext cx="368300" cy="282575"/>
              </a:xfrm>
              <a:custGeom>
                <a:avLst/>
                <a:gdLst>
                  <a:gd name="T0" fmla="*/ 90 w 232"/>
                  <a:gd name="T1" fmla="*/ 134 h 178"/>
                  <a:gd name="T2" fmla="*/ 84 w 232"/>
                  <a:gd name="T3" fmla="*/ 140 h 178"/>
                  <a:gd name="T4" fmla="*/ 80 w 232"/>
                  <a:gd name="T5" fmla="*/ 154 h 178"/>
                  <a:gd name="T6" fmla="*/ 90 w 232"/>
                  <a:gd name="T7" fmla="*/ 154 h 178"/>
                  <a:gd name="T8" fmla="*/ 102 w 232"/>
                  <a:gd name="T9" fmla="*/ 140 h 178"/>
                  <a:gd name="T10" fmla="*/ 220 w 232"/>
                  <a:gd name="T11" fmla="*/ 106 h 178"/>
                  <a:gd name="T12" fmla="*/ 232 w 232"/>
                  <a:gd name="T13" fmla="*/ 100 h 178"/>
                  <a:gd name="T14" fmla="*/ 230 w 232"/>
                  <a:gd name="T15" fmla="*/ 82 h 178"/>
                  <a:gd name="T16" fmla="*/ 226 w 232"/>
                  <a:gd name="T17" fmla="*/ 72 h 178"/>
                  <a:gd name="T18" fmla="*/ 226 w 232"/>
                  <a:gd name="T19" fmla="*/ 62 h 178"/>
                  <a:gd name="T20" fmla="*/ 218 w 232"/>
                  <a:gd name="T21" fmla="*/ 50 h 178"/>
                  <a:gd name="T22" fmla="*/ 208 w 232"/>
                  <a:gd name="T23" fmla="*/ 42 h 178"/>
                  <a:gd name="T24" fmla="*/ 184 w 232"/>
                  <a:gd name="T25" fmla="*/ 46 h 178"/>
                  <a:gd name="T26" fmla="*/ 180 w 232"/>
                  <a:gd name="T27" fmla="*/ 36 h 178"/>
                  <a:gd name="T28" fmla="*/ 164 w 232"/>
                  <a:gd name="T29" fmla="*/ 28 h 178"/>
                  <a:gd name="T30" fmla="*/ 148 w 232"/>
                  <a:gd name="T31" fmla="*/ 24 h 178"/>
                  <a:gd name="T32" fmla="*/ 144 w 232"/>
                  <a:gd name="T33" fmla="*/ 10 h 178"/>
                  <a:gd name="T34" fmla="*/ 138 w 232"/>
                  <a:gd name="T35" fmla="*/ 4 h 178"/>
                  <a:gd name="T36" fmla="*/ 128 w 232"/>
                  <a:gd name="T37" fmla="*/ 4 h 178"/>
                  <a:gd name="T38" fmla="*/ 112 w 232"/>
                  <a:gd name="T39" fmla="*/ 0 h 178"/>
                  <a:gd name="T40" fmla="*/ 104 w 232"/>
                  <a:gd name="T41" fmla="*/ 14 h 178"/>
                  <a:gd name="T42" fmla="*/ 82 w 232"/>
                  <a:gd name="T43" fmla="*/ 10 h 178"/>
                  <a:gd name="T44" fmla="*/ 68 w 232"/>
                  <a:gd name="T45" fmla="*/ 10 h 178"/>
                  <a:gd name="T46" fmla="*/ 28 w 232"/>
                  <a:gd name="T47" fmla="*/ 10 h 178"/>
                  <a:gd name="T48" fmla="*/ 20 w 232"/>
                  <a:gd name="T49" fmla="*/ 8 h 178"/>
                  <a:gd name="T50" fmla="*/ 18 w 232"/>
                  <a:gd name="T51" fmla="*/ 22 h 178"/>
                  <a:gd name="T52" fmla="*/ 14 w 232"/>
                  <a:gd name="T53" fmla="*/ 36 h 178"/>
                  <a:gd name="T54" fmla="*/ 14 w 232"/>
                  <a:gd name="T55" fmla="*/ 58 h 178"/>
                  <a:gd name="T56" fmla="*/ 12 w 232"/>
                  <a:gd name="T57" fmla="*/ 78 h 178"/>
                  <a:gd name="T58" fmla="*/ 0 w 232"/>
                  <a:gd name="T59" fmla="*/ 90 h 178"/>
                  <a:gd name="T60" fmla="*/ 18 w 232"/>
                  <a:gd name="T61" fmla="*/ 98 h 178"/>
                  <a:gd name="T62" fmla="*/ 32 w 232"/>
                  <a:gd name="T63" fmla="*/ 98 h 178"/>
                  <a:gd name="T64" fmla="*/ 46 w 232"/>
                  <a:gd name="T65" fmla="*/ 88 h 178"/>
                  <a:gd name="T66" fmla="*/ 56 w 232"/>
                  <a:gd name="T67" fmla="*/ 82 h 178"/>
                  <a:gd name="T68" fmla="*/ 80 w 232"/>
                  <a:gd name="T69" fmla="*/ 94 h 178"/>
                  <a:gd name="T70" fmla="*/ 86 w 232"/>
                  <a:gd name="T71" fmla="*/ 112 h 178"/>
                  <a:gd name="T72" fmla="*/ 92 w 232"/>
                  <a:gd name="T73" fmla="*/ 126 h 178"/>
                  <a:gd name="T74" fmla="*/ 120 w 232"/>
                  <a:gd name="T75" fmla="*/ 132 h 178"/>
                  <a:gd name="T76" fmla="*/ 120 w 232"/>
                  <a:gd name="T77" fmla="*/ 134 h 178"/>
                  <a:gd name="T78" fmla="*/ 144 w 232"/>
                  <a:gd name="T79" fmla="*/ 140 h 178"/>
                  <a:gd name="T80" fmla="*/ 148 w 232"/>
                  <a:gd name="T81" fmla="*/ 150 h 178"/>
                  <a:gd name="T82" fmla="*/ 140 w 232"/>
                  <a:gd name="T83" fmla="*/ 160 h 178"/>
                  <a:gd name="T84" fmla="*/ 148 w 232"/>
                  <a:gd name="T85" fmla="*/ 170 h 178"/>
                  <a:gd name="T86" fmla="*/ 190 w 232"/>
                  <a:gd name="T87" fmla="*/ 160 h 178"/>
                  <a:gd name="T88" fmla="*/ 164 w 232"/>
                  <a:gd name="T89" fmla="*/ 150 h 178"/>
                  <a:gd name="T90" fmla="*/ 154 w 232"/>
                  <a:gd name="T91" fmla="*/ 136 h 178"/>
                  <a:gd name="T92" fmla="*/ 176 w 232"/>
                  <a:gd name="T93" fmla="*/ 134 h 178"/>
                  <a:gd name="T94" fmla="*/ 212 w 232"/>
                  <a:gd name="T95" fmla="*/ 1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78">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1" name="Freeform 1489"/>
              <p:cNvSpPr>
                <a:spLocks noEditPoints="1"/>
              </p:cNvSpPr>
              <p:nvPr/>
            </p:nvSpPr>
            <p:spPr bwMode="auto">
              <a:xfrm>
                <a:off x="1330325" y="4324350"/>
                <a:ext cx="127000" cy="187325"/>
              </a:xfrm>
              <a:custGeom>
                <a:avLst/>
                <a:gdLst>
                  <a:gd name="T0" fmla="*/ 20 w 80"/>
                  <a:gd name="T1" fmla="*/ 64 h 118"/>
                  <a:gd name="T2" fmla="*/ 12 w 80"/>
                  <a:gd name="T3" fmla="*/ 70 h 118"/>
                  <a:gd name="T4" fmla="*/ 6 w 80"/>
                  <a:gd name="T5" fmla="*/ 82 h 118"/>
                  <a:gd name="T6" fmla="*/ 2 w 80"/>
                  <a:gd name="T7" fmla="*/ 96 h 118"/>
                  <a:gd name="T8" fmla="*/ 0 w 80"/>
                  <a:gd name="T9" fmla="*/ 106 h 118"/>
                  <a:gd name="T10" fmla="*/ 2 w 80"/>
                  <a:gd name="T11" fmla="*/ 112 h 118"/>
                  <a:gd name="T12" fmla="*/ 14 w 80"/>
                  <a:gd name="T13" fmla="*/ 118 h 118"/>
                  <a:gd name="T14" fmla="*/ 24 w 80"/>
                  <a:gd name="T15" fmla="*/ 114 h 118"/>
                  <a:gd name="T16" fmla="*/ 40 w 80"/>
                  <a:gd name="T17" fmla="*/ 108 h 118"/>
                  <a:gd name="T18" fmla="*/ 34 w 80"/>
                  <a:gd name="T19" fmla="*/ 112 h 118"/>
                  <a:gd name="T20" fmla="*/ 40 w 80"/>
                  <a:gd name="T21" fmla="*/ 96 h 118"/>
                  <a:gd name="T22" fmla="*/ 38 w 80"/>
                  <a:gd name="T23" fmla="*/ 88 h 118"/>
                  <a:gd name="T24" fmla="*/ 50 w 80"/>
                  <a:gd name="T25" fmla="*/ 80 h 118"/>
                  <a:gd name="T26" fmla="*/ 58 w 80"/>
                  <a:gd name="T27" fmla="*/ 80 h 118"/>
                  <a:gd name="T28" fmla="*/ 68 w 80"/>
                  <a:gd name="T29" fmla="*/ 80 h 118"/>
                  <a:gd name="T30" fmla="*/ 70 w 80"/>
                  <a:gd name="T31" fmla="*/ 94 h 118"/>
                  <a:gd name="T32" fmla="*/ 74 w 80"/>
                  <a:gd name="T33" fmla="*/ 86 h 118"/>
                  <a:gd name="T34" fmla="*/ 74 w 80"/>
                  <a:gd name="T35" fmla="*/ 76 h 118"/>
                  <a:gd name="T36" fmla="*/ 74 w 80"/>
                  <a:gd name="T37" fmla="*/ 68 h 118"/>
                  <a:gd name="T38" fmla="*/ 74 w 80"/>
                  <a:gd name="T39" fmla="*/ 58 h 118"/>
                  <a:gd name="T40" fmla="*/ 78 w 80"/>
                  <a:gd name="T41" fmla="*/ 50 h 118"/>
                  <a:gd name="T42" fmla="*/ 80 w 80"/>
                  <a:gd name="T43" fmla="*/ 36 h 118"/>
                  <a:gd name="T44" fmla="*/ 76 w 80"/>
                  <a:gd name="T45" fmla="*/ 28 h 118"/>
                  <a:gd name="T46" fmla="*/ 78 w 80"/>
                  <a:gd name="T47" fmla="*/ 16 h 118"/>
                  <a:gd name="T48" fmla="*/ 76 w 80"/>
                  <a:gd name="T49" fmla="*/ 10 h 118"/>
                  <a:gd name="T50" fmla="*/ 70 w 80"/>
                  <a:gd name="T51" fmla="*/ 6 h 118"/>
                  <a:gd name="T52" fmla="*/ 64 w 80"/>
                  <a:gd name="T53" fmla="*/ 6 h 118"/>
                  <a:gd name="T54" fmla="*/ 58 w 80"/>
                  <a:gd name="T55" fmla="*/ 4 h 118"/>
                  <a:gd name="T56" fmla="*/ 50 w 80"/>
                  <a:gd name="T57" fmla="*/ 4 h 118"/>
                  <a:gd name="T58" fmla="*/ 46 w 80"/>
                  <a:gd name="T59" fmla="*/ 6 h 118"/>
                  <a:gd name="T60" fmla="*/ 38 w 80"/>
                  <a:gd name="T61" fmla="*/ 10 h 118"/>
                  <a:gd name="T62" fmla="*/ 38 w 80"/>
                  <a:gd name="T63" fmla="*/ 18 h 118"/>
                  <a:gd name="T64" fmla="*/ 32 w 80"/>
                  <a:gd name="T65" fmla="*/ 26 h 118"/>
                  <a:gd name="T66" fmla="*/ 30 w 80"/>
                  <a:gd name="T67" fmla="*/ 34 h 118"/>
                  <a:gd name="T68" fmla="*/ 30 w 80"/>
                  <a:gd name="T69" fmla="*/ 42 h 118"/>
                  <a:gd name="T70" fmla="*/ 32 w 80"/>
                  <a:gd name="T71" fmla="*/ 44 h 118"/>
                  <a:gd name="T72" fmla="*/ 28 w 80"/>
                  <a:gd name="T73" fmla="*/ 54 h 118"/>
                  <a:gd name="T74" fmla="*/ 20 w 80"/>
                  <a:gd name="T75" fmla="*/ 64 h 118"/>
                  <a:gd name="T76" fmla="*/ 20 w 80"/>
                  <a:gd name="T77" fmla="*/ 64 h 118"/>
                  <a:gd name="T78" fmla="*/ 46 w 80"/>
                  <a:gd name="T79" fmla="*/ 54 h 118"/>
                  <a:gd name="T80" fmla="*/ 50 w 80"/>
                  <a:gd name="T81" fmla="*/ 58 h 118"/>
                  <a:gd name="T82" fmla="*/ 46 w 80"/>
                  <a:gd name="T83" fmla="*/ 60 h 118"/>
                  <a:gd name="T84" fmla="*/ 42 w 80"/>
                  <a:gd name="T85" fmla="*/ 58 h 118"/>
                  <a:gd name="T86" fmla="*/ 46 w 80"/>
                  <a:gd name="T87" fmla="*/ 54 h 118"/>
                  <a:gd name="T88" fmla="*/ 46 w 80"/>
                  <a:gd name="T8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8">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2" name="Freeform 1490"/>
              <p:cNvSpPr>
                <a:spLocks noEditPoints="1"/>
              </p:cNvSpPr>
              <p:nvPr/>
            </p:nvSpPr>
            <p:spPr bwMode="auto">
              <a:xfrm>
                <a:off x="1876425" y="3168650"/>
                <a:ext cx="320675" cy="234950"/>
              </a:xfrm>
              <a:custGeom>
                <a:avLst/>
                <a:gdLst>
                  <a:gd name="T0" fmla="*/ 0 w 202"/>
                  <a:gd name="T1" fmla="*/ 28 h 148"/>
                  <a:gd name="T2" fmla="*/ 8 w 202"/>
                  <a:gd name="T3" fmla="*/ 18 h 148"/>
                  <a:gd name="T4" fmla="*/ 16 w 202"/>
                  <a:gd name="T5" fmla="*/ 18 h 148"/>
                  <a:gd name="T6" fmla="*/ 26 w 202"/>
                  <a:gd name="T7" fmla="*/ 28 h 148"/>
                  <a:gd name="T8" fmla="*/ 30 w 202"/>
                  <a:gd name="T9" fmla="*/ 38 h 148"/>
                  <a:gd name="T10" fmla="*/ 28 w 202"/>
                  <a:gd name="T11" fmla="*/ 48 h 148"/>
                  <a:gd name="T12" fmla="*/ 10 w 202"/>
                  <a:gd name="T13" fmla="*/ 42 h 148"/>
                  <a:gd name="T14" fmla="*/ 2 w 202"/>
                  <a:gd name="T15" fmla="*/ 48 h 148"/>
                  <a:gd name="T16" fmla="*/ 4 w 202"/>
                  <a:gd name="T17" fmla="*/ 62 h 148"/>
                  <a:gd name="T18" fmla="*/ 20 w 202"/>
                  <a:gd name="T19" fmla="*/ 60 h 148"/>
                  <a:gd name="T20" fmla="*/ 12 w 202"/>
                  <a:gd name="T21" fmla="*/ 66 h 148"/>
                  <a:gd name="T22" fmla="*/ 18 w 202"/>
                  <a:gd name="T23" fmla="*/ 72 h 148"/>
                  <a:gd name="T24" fmla="*/ 22 w 202"/>
                  <a:gd name="T25" fmla="*/ 82 h 148"/>
                  <a:gd name="T26" fmla="*/ 18 w 202"/>
                  <a:gd name="T27" fmla="*/ 90 h 148"/>
                  <a:gd name="T28" fmla="*/ 30 w 202"/>
                  <a:gd name="T29" fmla="*/ 106 h 148"/>
                  <a:gd name="T30" fmla="*/ 38 w 202"/>
                  <a:gd name="T31" fmla="*/ 94 h 148"/>
                  <a:gd name="T32" fmla="*/ 58 w 202"/>
                  <a:gd name="T33" fmla="*/ 90 h 148"/>
                  <a:gd name="T34" fmla="*/ 90 w 202"/>
                  <a:gd name="T35" fmla="*/ 98 h 148"/>
                  <a:gd name="T36" fmla="*/ 118 w 202"/>
                  <a:gd name="T37" fmla="*/ 110 h 148"/>
                  <a:gd name="T38" fmla="*/ 128 w 202"/>
                  <a:gd name="T39" fmla="*/ 126 h 148"/>
                  <a:gd name="T40" fmla="*/ 138 w 202"/>
                  <a:gd name="T41" fmla="*/ 142 h 148"/>
                  <a:gd name="T42" fmla="*/ 146 w 202"/>
                  <a:gd name="T43" fmla="*/ 146 h 148"/>
                  <a:gd name="T44" fmla="*/ 160 w 202"/>
                  <a:gd name="T45" fmla="*/ 136 h 148"/>
                  <a:gd name="T46" fmla="*/ 170 w 202"/>
                  <a:gd name="T47" fmla="*/ 112 h 148"/>
                  <a:gd name="T48" fmla="*/ 182 w 202"/>
                  <a:gd name="T49" fmla="*/ 108 h 148"/>
                  <a:gd name="T50" fmla="*/ 194 w 202"/>
                  <a:gd name="T51" fmla="*/ 106 h 148"/>
                  <a:gd name="T52" fmla="*/ 198 w 202"/>
                  <a:gd name="T53" fmla="*/ 92 h 148"/>
                  <a:gd name="T54" fmla="*/ 184 w 202"/>
                  <a:gd name="T55" fmla="*/ 90 h 148"/>
                  <a:gd name="T56" fmla="*/ 166 w 202"/>
                  <a:gd name="T57" fmla="*/ 80 h 148"/>
                  <a:gd name="T58" fmla="*/ 148 w 202"/>
                  <a:gd name="T59" fmla="*/ 66 h 148"/>
                  <a:gd name="T60" fmla="*/ 138 w 202"/>
                  <a:gd name="T61" fmla="*/ 48 h 148"/>
                  <a:gd name="T62" fmla="*/ 124 w 202"/>
                  <a:gd name="T63" fmla="*/ 36 h 148"/>
                  <a:gd name="T64" fmla="*/ 108 w 202"/>
                  <a:gd name="T65" fmla="*/ 42 h 148"/>
                  <a:gd name="T66" fmla="*/ 102 w 202"/>
                  <a:gd name="T67" fmla="*/ 34 h 148"/>
                  <a:gd name="T68" fmla="*/ 90 w 202"/>
                  <a:gd name="T69" fmla="*/ 12 h 148"/>
                  <a:gd name="T70" fmla="*/ 78 w 202"/>
                  <a:gd name="T71" fmla="*/ 0 h 148"/>
                  <a:gd name="T72" fmla="*/ 64 w 202"/>
                  <a:gd name="T73" fmla="*/ 10 h 148"/>
                  <a:gd name="T74" fmla="*/ 64 w 202"/>
                  <a:gd name="T75" fmla="*/ 24 h 148"/>
                  <a:gd name="T76" fmla="*/ 44 w 202"/>
                  <a:gd name="T77" fmla="*/ 24 h 148"/>
                  <a:gd name="T78" fmla="*/ 26 w 202"/>
                  <a:gd name="T79" fmla="*/ 10 h 148"/>
                  <a:gd name="T80" fmla="*/ 2 w 202"/>
                  <a:gd name="T81" fmla="*/ 16 h 148"/>
                  <a:gd name="T82" fmla="*/ 0 w 202"/>
                  <a:gd name="T83" fmla="*/ 18 h 148"/>
                  <a:gd name="T84" fmla="*/ 4 w 202"/>
                  <a:gd name="T85" fmla="*/ 72 h 148"/>
                  <a:gd name="T86" fmla="*/ 10 w 202"/>
                  <a:gd name="T87" fmla="*/ 70 h 148"/>
                  <a:gd name="T88" fmla="*/ 8 w 202"/>
                  <a:gd name="T89"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148">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3" name="Freeform 1491"/>
              <p:cNvSpPr>
                <a:spLocks noEditPoints="1"/>
              </p:cNvSpPr>
              <p:nvPr/>
            </p:nvSpPr>
            <p:spPr bwMode="auto">
              <a:xfrm>
                <a:off x="1269999" y="3197224"/>
                <a:ext cx="434975" cy="203199"/>
              </a:xfrm>
              <a:custGeom>
                <a:avLst/>
                <a:gdLst>
                  <a:gd name="T0" fmla="*/ 146 w 274"/>
                  <a:gd name="T1" fmla="*/ 126 h 128"/>
                  <a:gd name="T2" fmla="*/ 154 w 274"/>
                  <a:gd name="T3" fmla="*/ 118 h 128"/>
                  <a:gd name="T4" fmla="*/ 158 w 274"/>
                  <a:gd name="T5" fmla="*/ 110 h 128"/>
                  <a:gd name="T6" fmla="*/ 172 w 274"/>
                  <a:gd name="T7" fmla="*/ 108 h 128"/>
                  <a:gd name="T8" fmla="*/ 198 w 274"/>
                  <a:gd name="T9" fmla="*/ 100 h 128"/>
                  <a:gd name="T10" fmla="*/ 224 w 274"/>
                  <a:gd name="T11" fmla="*/ 96 h 128"/>
                  <a:gd name="T12" fmla="*/ 236 w 274"/>
                  <a:gd name="T13" fmla="*/ 98 h 128"/>
                  <a:gd name="T14" fmla="*/ 246 w 274"/>
                  <a:gd name="T15" fmla="*/ 98 h 128"/>
                  <a:gd name="T16" fmla="*/ 258 w 274"/>
                  <a:gd name="T17" fmla="*/ 98 h 128"/>
                  <a:gd name="T18" fmla="*/ 264 w 274"/>
                  <a:gd name="T19" fmla="*/ 88 h 128"/>
                  <a:gd name="T20" fmla="*/ 262 w 274"/>
                  <a:gd name="T21" fmla="*/ 70 h 128"/>
                  <a:gd name="T22" fmla="*/ 258 w 274"/>
                  <a:gd name="T23" fmla="*/ 60 h 128"/>
                  <a:gd name="T24" fmla="*/ 270 w 274"/>
                  <a:gd name="T25" fmla="*/ 54 h 128"/>
                  <a:gd name="T26" fmla="*/ 272 w 274"/>
                  <a:gd name="T27" fmla="*/ 44 h 128"/>
                  <a:gd name="T28" fmla="*/ 254 w 274"/>
                  <a:gd name="T29" fmla="*/ 34 h 128"/>
                  <a:gd name="T30" fmla="*/ 258 w 274"/>
                  <a:gd name="T31" fmla="*/ 18 h 128"/>
                  <a:gd name="T32" fmla="*/ 252 w 274"/>
                  <a:gd name="T33" fmla="*/ 10 h 128"/>
                  <a:gd name="T34" fmla="*/ 230 w 274"/>
                  <a:gd name="T35" fmla="*/ 8 h 128"/>
                  <a:gd name="T36" fmla="*/ 216 w 274"/>
                  <a:gd name="T37" fmla="*/ 16 h 128"/>
                  <a:gd name="T38" fmla="*/ 192 w 274"/>
                  <a:gd name="T39" fmla="*/ 18 h 128"/>
                  <a:gd name="T40" fmla="*/ 172 w 274"/>
                  <a:gd name="T41" fmla="*/ 24 h 128"/>
                  <a:gd name="T42" fmla="*/ 152 w 274"/>
                  <a:gd name="T43" fmla="*/ 14 h 128"/>
                  <a:gd name="T44" fmla="*/ 140 w 274"/>
                  <a:gd name="T45" fmla="*/ 14 h 128"/>
                  <a:gd name="T46" fmla="*/ 128 w 274"/>
                  <a:gd name="T47" fmla="*/ 0 h 128"/>
                  <a:gd name="T48" fmla="*/ 82 w 274"/>
                  <a:gd name="T49" fmla="*/ 14 h 128"/>
                  <a:gd name="T50" fmla="*/ 56 w 274"/>
                  <a:gd name="T51" fmla="*/ 18 h 128"/>
                  <a:gd name="T52" fmla="*/ 46 w 274"/>
                  <a:gd name="T53" fmla="*/ 26 h 128"/>
                  <a:gd name="T54" fmla="*/ 22 w 274"/>
                  <a:gd name="T55" fmla="*/ 34 h 128"/>
                  <a:gd name="T56" fmla="*/ 38 w 274"/>
                  <a:gd name="T57" fmla="*/ 20 h 128"/>
                  <a:gd name="T58" fmla="*/ 22 w 274"/>
                  <a:gd name="T59" fmla="*/ 8 h 128"/>
                  <a:gd name="T60" fmla="*/ 16 w 274"/>
                  <a:gd name="T61" fmla="*/ 6 h 128"/>
                  <a:gd name="T62" fmla="*/ 16 w 274"/>
                  <a:gd name="T63" fmla="*/ 14 h 128"/>
                  <a:gd name="T64" fmla="*/ 8 w 274"/>
                  <a:gd name="T65" fmla="*/ 18 h 128"/>
                  <a:gd name="T66" fmla="*/ 0 w 274"/>
                  <a:gd name="T67" fmla="*/ 32 h 128"/>
                  <a:gd name="T68" fmla="*/ 0 w 274"/>
                  <a:gd name="T69" fmla="*/ 44 h 128"/>
                  <a:gd name="T70" fmla="*/ 10 w 274"/>
                  <a:gd name="T71" fmla="*/ 60 h 128"/>
                  <a:gd name="T72" fmla="*/ 10 w 274"/>
                  <a:gd name="T73" fmla="*/ 72 h 128"/>
                  <a:gd name="T74" fmla="*/ 4 w 274"/>
                  <a:gd name="T75" fmla="*/ 86 h 128"/>
                  <a:gd name="T76" fmla="*/ 18 w 274"/>
                  <a:gd name="T77" fmla="*/ 104 h 128"/>
                  <a:gd name="T78" fmla="*/ 34 w 274"/>
                  <a:gd name="T79" fmla="*/ 106 h 128"/>
                  <a:gd name="T80" fmla="*/ 58 w 274"/>
                  <a:gd name="T81" fmla="*/ 122 h 128"/>
                  <a:gd name="T82" fmla="*/ 70 w 274"/>
                  <a:gd name="T83" fmla="*/ 110 h 128"/>
                  <a:gd name="T84" fmla="*/ 110 w 274"/>
                  <a:gd name="T85" fmla="*/ 118 h 128"/>
                  <a:gd name="T86" fmla="*/ 130 w 274"/>
                  <a:gd name="T87" fmla="*/ 114 h 128"/>
                  <a:gd name="T88" fmla="*/ 138 w 274"/>
                  <a:gd name="T89" fmla="*/ 116 h 128"/>
                  <a:gd name="T90" fmla="*/ 138 w 274"/>
                  <a:gd name="T91" fmla="*/ 128 h 128"/>
                  <a:gd name="T92" fmla="*/ 248 w 274"/>
                  <a:gd name="T93" fmla="*/ 80 h 128"/>
                  <a:gd name="T94" fmla="*/ 252 w 274"/>
                  <a:gd name="T95"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28">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4" name="Freeform 1492"/>
              <p:cNvSpPr/>
              <p:nvPr/>
            </p:nvSpPr>
            <p:spPr bwMode="auto">
              <a:xfrm>
                <a:off x="828675" y="3352800"/>
                <a:ext cx="92075" cy="200025"/>
              </a:xfrm>
              <a:custGeom>
                <a:avLst/>
                <a:gdLst>
                  <a:gd name="T0" fmla="*/ 58 w 58"/>
                  <a:gd name="T1" fmla="*/ 74 h 126"/>
                  <a:gd name="T2" fmla="*/ 58 w 58"/>
                  <a:gd name="T3" fmla="*/ 74 h 126"/>
                  <a:gd name="T4" fmla="*/ 56 w 58"/>
                  <a:gd name="T5" fmla="*/ 74 h 126"/>
                  <a:gd name="T6" fmla="*/ 54 w 58"/>
                  <a:gd name="T7" fmla="*/ 74 h 126"/>
                  <a:gd name="T8" fmla="*/ 46 w 58"/>
                  <a:gd name="T9" fmla="*/ 68 h 126"/>
                  <a:gd name="T10" fmla="*/ 46 w 58"/>
                  <a:gd name="T11" fmla="*/ 64 h 126"/>
                  <a:gd name="T12" fmla="*/ 44 w 58"/>
                  <a:gd name="T13" fmla="*/ 58 h 126"/>
                  <a:gd name="T14" fmla="*/ 48 w 58"/>
                  <a:gd name="T15" fmla="*/ 56 h 126"/>
                  <a:gd name="T16" fmla="*/ 52 w 58"/>
                  <a:gd name="T17" fmla="*/ 56 h 126"/>
                  <a:gd name="T18" fmla="*/ 56 w 58"/>
                  <a:gd name="T19" fmla="*/ 34 h 126"/>
                  <a:gd name="T20" fmla="*/ 48 w 58"/>
                  <a:gd name="T21" fmla="*/ 34 h 126"/>
                  <a:gd name="T22" fmla="*/ 48 w 58"/>
                  <a:gd name="T23" fmla="*/ 28 h 126"/>
                  <a:gd name="T24" fmla="*/ 48 w 58"/>
                  <a:gd name="T25" fmla="*/ 22 h 126"/>
                  <a:gd name="T26" fmla="*/ 58 w 58"/>
                  <a:gd name="T27" fmla="*/ 6 h 126"/>
                  <a:gd name="T28" fmla="*/ 56 w 58"/>
                  <a:gd name="T29" fmla="*/ 6 h 126"/>
                  <a:gd name="T30" fmla="*/ 52 w 58"/>
                  <a:gd name="T31" fmla="*/ 8 h 126"/>
                  <a:gd name="T32" fmla="*/ 46 w 58"/>
                  <a:gd name="T33" fmla="*/ 8 h 126"/>
                  <a:gd name="T34" fmla="*/ 46 w 58"/>
                  <a:gd name="T35" fmla="*/ 2 h 126"/>
                  <a:gd name="T36" fmla="*/ 42 w 58"/>
                  <a:gd name="T37" fmla="*/ 0 h 126"/>
                  <a:gd name="T38" fmla="*/ 30 w 58"/>
                  <a:gd name="T39" fmla="*/ 2 h 126"/>
                  <a:gd name="T40" fmla="*/ 24 w 58"/>
                  <a:gd name="T41" fmla="*/ 6 h 126"/>
                  <a:gd name="T42" fmla="*/ 16 w 58"/>
                  <a:gd name="T43" fmla="*/ 6 h 126"/>
                  <a:gd name="T44" fmla="*/ 10 w 58"/>
                  <a:gd name="T45" fmla="*/ 2 h 126"/>
                  <a:gd name="T46" fmla="*/ 8 w 58"/>
                  <a:gd name="T47" fmla="*/ 10 h 126"/>
                  <a:gd name="T48" fmla="*/ 10 w 58"/>
                  <a:gd name="T49" fmla="*/ 12 h 126"/>
                  <a:gd name="T50" fmla="*/ 10 w 58"/>
                  <a:gd name="T51" fmla="*/ 18 h 126"/>
                  <a:gd name="T52" fmla="*/ 14 w 58"/>
                  <a:gd name="T53" fmla="*/ 20 h 126"/>
                  <a:gd name="T54" fmla="*/ 14 w 58"/>
                  <a:gd name="T55" fmla="*/ 26 h 126"/>
                  <a:gd name="T56" fmla="*/ 16 w 58"/>
                  <a:gd name="T57" fmla="*/ 40 h 126"/>
                  <a:gd name="T58" fmla="*/ 16 w 58"/>
                  <a:gd name="T59" fmla="*/ 44 h 126"/>
                  <a:gd name="T60" fmla="*/ 14 w 58"/>
                  <a:gd name="T61" fmla="*/ 44 h 126"/>
                  <a:gd name="T62" fmla="*/ 14 w 58"/>
                  <a:gd name="T63" fmla="*/ 48 h 126"/>
                  <a:gd name="T64" fmla="*/ 10 w 58"/>
                  <a:gd name="T65" fmla="*/ 54 h 126"/>
                  <a:gd name="T66" fmla="*/ 6 w 58"/>
                  <a:gd name="T67" fmla="*/ 56 h 126"/>
                  <a:gd name="T68" fmla="*/ 0 w 58"/>
                  <a:gd name="T69" fmla="*/ 56 h 126"/>
                  <a:gd name="T70" fmla="*/ 0 w 58"/>
                  <a:gd name="T71" fmla="*/ 60 h 126"/>
                  <a:gd name="T72" fmla="*/ 2 w 58"/>
                  <a:gd name="T73" fmla="*/ 76 h 126"/>
                  <a:gd name="T74" fmla="*/ 6 w 58"/>
                  <a:gd name="T75" fmla="*/ 76 h 126"/>
                  <a:gd name="T76" fmla="*/ 8 w 58"/>
                  <a:gd name="T77" fmla="*/ 78 h 126"/>
                  <a:gd name="T78" fmla="*/ 14 w 58"/>
                  <a:gd name="T79" fmla="*/ 92 h 126"/>
                  <a:gd name="T80" fmla="*/ 20 w 58"/>
                  <a:gd name="T81" fmla="*/ 94 h 126"/>
                  <a:gd name="T82" fmla="*/ 26 w 58"/>
                  <a:gd name="T83" fmla="*/ 126 h 126"/>
                  <a:gd name="T84" fmla="*/ 30 w 58"/>
                  <a:gd name="T85" fmla="*/ 124 h 126"/>
                  <a:gd name="T86" fmla="*/ 34 w 58"/>
                  <a:gd name="T87" fmla="*/ 120 h 126"/>
                  <a:gd name="T88" fmla="*/ 36 w 58"/>
                  <a:gd name="T89" fmla="*/ 116 h 126"/>
                  <a:gd name="T90" fmla="*/ 36 w 58"/>
                  <a:gd name="T91" fmla="*/ 112 h 126"/>
                  <a:gd name="T92" fmla="*/ 36 w 58"/>
                  <a:gd name="T93" fmla="*/ 98 h 126"/>
                  <a:gd name="T94" fmla="*/ 38 w 58"/>
                  <a:gd name="T95" fmla="*/ 98 h 126"/>
                  <a:gd name="T96" fmla="*/ 44 w 58"/>
                  <a:gd name="T97" fmla="*/ 96 h 126"/>
                  <a:gd name="T98" fmla="*/ 46 w 58"/>
                  <a:gd name="T99" fmla="*/ 94 h 126"/>
                  <a:gd name="T100" fmla="*/ 52 w 58"/>
                  <a:gd name="T101" fmla="*/ 92 h 126"/>
                  <a:gd name="T102" fmla="*/ 54 w 58"/>
                  <a:gd name="T103" fmla="*/ 88 h 126"/>
                  <a:gd name="T104" fmla="*/ 56 w 58"/>
                  <a:gd name="T105" fmla="*/ 86 h 126"/>
                  <a:gd name="T106" fmla="*/ 54 w 58"/>
                  <a:gd name="T107" fmla="*/ 82 h 126"/>
                  <a:gd name="T108" fmla="*/ 58 w 58"/>
                  <a:gd name="T109" fmla="*/ 74 h 126"/>
                  <a:gd name="T110" fmla="*/ 58 w 58"/>
                  <a:gd name="T111" fmla="*/ 74 h 126"/>
                  <a:gd name="T112" fmla="*/ 58 w 58"/>
                  <a:gd name="T113" fmla="*/ 7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26">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5" name="Freeform 1493"/>
              <p:cNvSpPr/>
              <p:nvPr/>
            </p:nvSpPr>
            <p:spPr bwMode="auto">
              <a:xfrm>
                <a:off x="654050" y="4108450"/>
                <a:ext cx="47625" cy="180975"/>
              </a:xfrm>
              <a:custGeom>
                <a:avLst/>
                <a:gdLst>
                  <a:gd name="T0" fmla="*/ 30 w 30"/>
                  <a:gd name="T1" fmla="*/ 104 h 114"/>
                  <a:gd name="T2" fmla="*/ 30 w 30"/>
                  <a:gd name="T3" fmla="*/ 104 h 114"/>
                  <a:gd name="T4" fmla="*/ 28 w 30"/>
                  <a:gd name="T5" fmla="*/ 98 h 114"/>
                  <a:gd name="T6" fmla="*/ 28 w 30"/>
                  <a:gd name="T7" fmla="*/ 96 h 114"/>
                  <a:gd name="T8" fmla="*/ 26 w 30"/>
                  <a:gd name="T9" fmla="*/ 86 h 114"/>
                  <a:gd name="T10" fmla="*/ 26 w 30"/>
                  <a:gd name="T11" fmla="*/ 80 h 114"/>
                  <a:gd name="T12" fmla="*/ 28 w 30"/>
                  <a:gd name="T13" fmla="*/ 74 h 114"/>
                  <a:gd name="T14" fmla="*/ 28 w 30"/>
                  <a:gd name="T15" fmla="*/ 70 h 114"/>
                  <a:gd name="T16" fmla="*/ 28 w 30"/>
                  <a:gd name="T17" fmla="*/ 62 h 114"/>
                  <a:gd name="T18" fmla="*/ 26 w 30"/>
                  <a:gd name="T19" fmla="*/ 56 h 114"/>
                  <a:gd name="T20" fmla="*/ 28 w 30"/>
                  <a:gd name="T21" fmla="*/ 50 h 114"/>
                  <a:gd name="T22" fmla="*/ 28 w 30"/>
                  <a:gd name="T23" fmla="*/ 42 h 114"/>
                  <a:gd name="T24" fmla="*/ 28 w 30"/>
                  <a:gd name="T25" fmla="*/ 38 h 114"/>
                  <a:gd name="T26" fmla="*/ 26 w 30"/>
                  <a:gd name="T27" fmla="*/ 36 h 114"/>
                  <a:gd name="T28" fmla="*/ 26 w 30"/>
                  <a:gd name="T29" fmla="*/ 32 h 114"/>
                  <a:gd name="T30" fmla="*/ 26 w 30"/>
                  <a:gd name="T31" fmla="*/ 24 h 114"/>
                  <a:gd name="T32" fmla="*/ 26 w 30"/>
                  <a:gd name="T33" fmla="*/ 20 h 114"/>
                  <a:gd name="T34" fmla="*/ 16 w 30"/>
                  <a:gd name="T35" fmla="*/ 18 h 114"/>
                  <a:gd name="T36" fmla="*/ 16 w 30"/>
                  <a:gd name="T37" fmla="*/ 2 h 114"/>
                  <a:gd name="T38" fmla="*/ 10 w 30"/>
                  <a:gd name="T39" fmla="*/ 2 h 114"/>
                  <a:gd name="T40" fmla="*/ 2 w 30"/>
                  <a:gd name="T41" fmla="*/ 0 h 114"/>
                  <a:gd name="T42" fmla="*/ 2 w 30"/>
                  <a:gd name="T43" fmla="*/ 8 h 114"/>
                  <a:gd name="T44" fmla="*/ 0 w 30"/>
                  <a:gd name="T45" fmla="*/ 14 h 114"/>
                  <a:gd name="T46" fmla="*/ 2 w 30"/>
                  <a:gd name="T47" fmla="*/ 14 h 114"/>
                  <a:gd name="T48" fmla="*/ 6 w 30"/>
                  <a:gd name="T49" fmla="*/ 18 h 114"/>
                  <a:gd name="T50" fmla="*/ 8 w 30"/>
                  <a:gd name="T51" fmla="*/ 24 h 114"/>
                  <a:gd name="T52" fmla="*/ 8 w 30"/>
                  <a:gd name="T53" fmla="*/ 32 h 114"/>
                  <a:gd name="T54" fmla="*/ 8 w 30"/>
                  <a:gd name="T55" fmla="*/ 36 h 114"/>
                  <a:gd name="T56" fmla="*/ 6 w 30"/>
                  <a:gd name="T57" fmla="*/ 38 h 114"/>
                  <a:gd name="T58" fmla="*/ 8 w 30"/>
                  <a:gd name="T59" fmla="*/ 42 h 114"/>
                  <a:gd name="T60" fmla="*/ 10 w 30"/>
                  <a:gd name="T61" fmla="*/ 44 h 114"/>
                  <a:gd name="T62" fmla="*/ 6 w 30"/>
                  <a:gd name="T63" fmla="*/ 50 h 114"/>
                  <a:gd name="T64" fmla="*/ 6 w 30"/>
                  <a:gd name="T65" fmla="*/ 52 h 114"/>
                  <a:gd name="T66" fmla="*/ 8 w 30"/>
                  <a:gd name="T67" fmla="*/ 56 h 114"/>
                  <a:gd name="T68" fmla="*/ 10 w 30"/>
                  <a:gd name="T69" fmla="*/ 62 h 114"/>
                  <a:gd name="T70" fmla="*/ 12 w 30"/>
                  <a:gd name="T71" fmla="*/ 68 h 114"/>
                  <a:gd name="T72" fmla="*/ 10 w 30"/>
                  <a:gd name="T73" fmla="*/ 80 h 114"/>
                  <a:gd name="T74" fmla="*/ 10 w 30"/>
                  <a:gd name="T75" fmla="*/ 86 h 114"/>
                  <a:gd name="T76" fmla="*/ 10 w 30"/>
                  <a:gd name="T77" fmla="*/ 88 h 114"/>
                  <a:gd name="T78" fmla="*/ 10 w 30"/>
                  <a:gd name="T79" fmla="*/ 90 h 114"/>
                  <a:gd name="T80" fmla="*/ 10 w 30"/>
                  <a:gd name="T81" fmla="*/ 92 h 114"/>
                  <a:gd name="T82" fmla="*/ 20 w 30"/>
                  <a:gd name="T83" fmla="*/ 108 h 114"/>
                  <a:gd name="T84" fmla="*/ 20 w 30"/>
                  <a:gd name="T85" fmla="*/ 114 h 114"/>
                  <a:gd name="T86" fmla="*/ 24 w 30"/>
                  <a:gd name="T87" fmla="*/ 114 h 114"/>
                  <a:gd name="T88" fmla="*/ 28 w 30"/>
                  <a:gd name="T89" fmla="*/ 108 h 114"/>
                  <a:gd name="T90" fmla="*/ 30 w 30"/>
                  <a:gd name="T91" fmla="*/ 104 h 114"/>
                  <a:gd name="T92" fmla="*/ 30 w 30"/>
                  <a:gd name="T93" fmla="*/ 104 h 114"/>
                  <a:gd name="T94" fmla="*/ 30 w 30"/>
                  <a:gd name="T95"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4">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6" name="Freeform 1494"/>
              <p:cNvSpPr/>
              <p:nvPr/>
            </p:nvSpPr>
            <p:spPr bwMode="auto">
              <a:xfrm>
                <a:off x="2917825" y="3873500"/>
                <a:ext cx="177800" cy="425450"/>
              </a:xfrm>
              <a:custGeom>
                <a:avLst/>
                <a:gdLst>
                  <a:gd name="T0" fmla="*/ 18 w 112"/>
                  <a:gd name="T1" fmla="*/ 166 h 268"/>
                  <a:gd name="T2" fmla="*/ 14 w 112"/>
                  <a:gd name="T3" fmla="*/ 172 h 268"/>
                  <a:gd name="T4" fmla="*/ 10 w 112"/>
                  <a:gd name="T5" fmla="*/ 196 h 268"/>
                  <a:gd name="T6" fmla="*/ 8 w 112"/>
                  <a:gd name="T7" fmla="*/ 206 h 268"/>
                  <a:gd name="T8" fmla="*/ 20 w 112"/>
                  <a:gd name="T9" fmla="*/ 224 h 268"/>
                  <a:gd name="T10" fmla="*/ 36 w 112"/>
                  <a:gd name="T11" fmla="*/ 246 h 268"/>
                  <a:gd name="T12" fmla="*/ 40 w 112"/>
                  <a:gd name="T13" fmla="*/ 256 h 268"/>
                  <a:gd name="T14" fmla="*/ 48 w 112"/>
                  <a:gd name="T15" fmla="*/ 268 h 268"/>
                  <a:gd name="T16" fmla="*/ 54 w 112"/>
                  <a:gd name="T17" fmla="*/ 264 h 268"/>
                  <a:gd name="T18" fmla="*/ 58 w 112"/>
                  <a:gd name="T19" fmla="*/ 258 h 268"/>
                  <a:gd name="T20" fmla="*/ 54 w 112"/>
                  <a:gd name="T21" fmla="*/ 242 h 268"/>
                  <a:gd name="T22" fmla="*/ 50 w 112"/>
                  <a:gd name="T23" fmla="*/ 236 h 268"/>
                  <a:gd name="T24" fmla="*/ 38 w 112"/>
                  <a:gd name="T25" fmla="*/ 232 h 268"/>
                  <a:gd name="T26" fmla="*/ 36 w 112"/>
                  <a:gd name="T27" fmla="*/ 222 h 268"/>
                  <a:gd name="T28" fmla="*/ 28 w 112"/>
                  <a:gd name="T29" fmla="*/ 214 h 268"/>
                  <a:gd name="T30" fmla="*/ 20 w 112"/>
                  <a:gd name="T31" fmla="*/ 200 h 268"/>
                  <a:gd name="T32" fmla="*/ 26 w 112"/>
                  <a:gd name="T33" fmla="*/ 174 h 268"/>
                  <a:gd name="T34" fmla="*/ 30 w 112"/>
                  <a:gd name="T35" fmla="*/ 130 h 268"/>
                  <a:gd name="T36" fmla="*/ 40 w 112"/>
                  <a:gd name="T37" fmla="*/ 124 h 268"/>
                  <a:gd name="T38" fmla="*/ 46 w 112"/>
                  <a:gd name="T39" fmla="*/ 128 h 268"/>
                  <a:gd name="T40" fmla="*/ 48 w 112"/>
                  <a:gd name="T41" fmla="*/ 138 h 268"/>
                  <a:gd name="T42" fmla="*/ 54 w 112"/>
                  <a:gd name="T43" fmla="*/ 138 h 268"/>
                  <a:gd name="T44" fmla="*/ 58 w 112"/>
                  <a:gd name="T45" fmla="*/ 138 h 268"/>
                  <a:gd name="T46" fmla="*/ 64 w 112"/>
                  <a:gd name="T47" fmla="*/ 146 h 268"/>
                  <a:gd name="T48" fmla="*/ 68 w 112"/>
                  <a:gd name="T49" fmla="*/ 154 h 268"/>
                  <a:gd name="T50" fmla="*/ 64 w 112"/>
                  <a:gd name="T51" fmla="*/ 136 h 268"/>
                  <a:gd name="T52" fmla="*/ 66 w 112"/>
                  <a:gd name="T53" fmla="*/ 114 h 268"/>
                  <a:gd name="T54" fmla="*/ 76 w 112"/>
                  <a:gd name="T55" fmla="*/ 110 h 268"/>
                  <a:gd name="T56" fmla="*/ 86 w 112"/>
                  <a:gd name="T57" fmla="*/ 110 h 268"/>
                  <a:gd name="T58" fmla="*/ 96 w 112"/>
                  <a:gd name="T59" fmla="*/ 100 h 268"/>
                  <a:gd name="T60" fmla="*/ 110 w 112"/>
                  <a:gd name="T61" fmla="*/ 96 h 268"/>
                  <a:gd name="T62" fmla="*/ 112 w 112"/>
                  <a:gd name="T63" fmla="*/ 90 h 268"/>
                  <a:gd name="T64" fmla="*/ 106 w 112"/>
                  <a:gd name="T65" fmla="*/ 74 h 268"/>
                  <a:gd name="T66" fmla="*/ 102 w 112"/>
                  <a:gd name="T67" fmla="*/ 66 h 268"/>
                  <a:gd name="T68" fmla="*/ 96 w 112"/>
                  <a:gd name="T69" fmla="*/ 54 h 268"/>
                  <a:gd name="T70" fmla="*/ 92 w 112"/>
                  <a:gd name="T71" fmla="*/ 36 h 268"/>
                  <a:gd name="T72" fmla="*/ 82 w 112"/>
                  <a:gd name="T73" fmla="*/ 32 h 268"/>
                  <a:gd name="T74" fmla="*/ 72 w 112"/>
                  <a:gd name="T75" fmla="*/ 26 h 268"/>
                  <a:gd name="T76" fmla="*/ 64 w 112"/>
                  <a:gd name="T77" fmla="*/ 30 h 268"/>
                  <a:gd name="T78" fmla="*/ 56 w 112"/>
                  <a:gd name="T79" fmla="*/ 38 h 268"/>
                  <a:gd name="T80" fmla="*/ 48 w 112"/>
                  <a:gd name="T81" fmla="*/ 32 h 268"/>
                  <a:gd name="T82" fmla="*/ 42 w 112"/>
                  <a:gd name="T83" fmla="*/ 28 h 268"/>
                  <a:gd name="T84" fmla="*/ 40 w 112"/>
                  <a:gd name="T85" fmla="*/ 20 h 268"/>
                  <a:gd name="T86" fmla="*/ 46 w 112"/>
                  <a:gd name="T87" fmla="*/ 8 h 268"/>
                  <a:gd name="T88" fmla="*/ 38 w 112"/>
                  <a:gd name="T89" fmla="*/ 8 h 268"/>
                  <a:gd name="T90" fmla="*/ 26 w 112"/>
                  <a:gd name="T91" fmla="*/ 2 h 268"/>
                  <a:gd name="T92" fmla="*/ 18 w 112"/>
                  <a:gd name="T93" fmla="*/ 0 h 268"/>
                  <a:gd name="T94" fmla="*/ 14 w 112"/>
                  <a:gd name="T95" fmla="*/ 12 h 268"/>
                  <a:gd name="T96" fmla="*/ 8 w 112"/>
                  <a:gd name="T97" fmla="*/ 18 h 268"/>
                  <a:gd name="T98" fmla="*/ 0 w 112"/>
                  <a:gd name="T99" fmla="*/ 22 h 268"/>
                  <a:gd name="T100" fmla="*/ 2 w 112"/>
                  <a:gd name="T101" fmla="*/ 38 h 268"/>
                  <a:gd name="T102" fmla="*/ 2 w 112"/>
                  <a:gd name="T103" fmla="*/ 60 h 268"/>
                  <a:gd name="T104" fmla="*/ 14 w 112"/>
                  <a:gd name="T105" fmla="*/ 76 h 268"/>
                  <a:gd name="T106" fmla="*/ 8 w 112"/>
                  <a:gd name="T107" fmla="*/ 86 h 268"/>
                  <a:gd name="T108" fmla="*/ 14 w 112"/>
                  <a:gd name="T109" fmla="*/ 114 h 268"/>
                  <a:gd name="T110" fmla="*/ 26 w 112"/>
                  <a:gd name="T111" fmla="*/ 132 h 268"/>
                  <a:gd name="T112" fmla="*/ 22 w 112"/>
                  <a:gd name="T113" fmla="*/ 150 h 268"/>
                  <a:gd name="T114" fmla="*/ 18 w 112"/>
                  <a:gd name="T115" fmla="*/ 166 h 268"/>
                  <a:gd name="T116" fmla="*/ 18 w 112"/>
                  <a:gd name="T117" fmla="*/ 16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268">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7" name="Freeform 1495"/>
              <p:cNvSpPr>
                <a:spLocks noEditPoints="1"/>
              </p:cNvSpPr>
              <p:nvPr/>
            </p:nvSpPr>
            <p:spPr bwMode="auto">
              <a:xfrm>
                <a:off x="1333500" y="4498975"/>
                <a:ext cx="250825" cy="298450"/>
              </a:xfrm>
              <a:custGeom>
                <a:avLst/>
                <a:gdLst>
                  <a:gd name="T0" fmla="*/ 128 w 158"/>
                  <a:gd name="T1" fmla="*/ 38 h 188"/>
                  <a:gd name="T2" fmla="*/ 120 w 158"/>
                  <a:gd name="T3" fmla="*/ 30 h 188"/>
                  <a:gd name="T4" fmla="*/ 72 w 158"/>
                  <a:gd name="T5" fmla="*/ 0 h 188"/>
                  <a:gd name="T6" fmla="*/ 64 w 158"/>
                  <a:gd name="T7" fmla="*/ 10 h 188"/>
                  <a:gd name="T8" fmla="*/ 72 w 158"/>
                  <a:gd name="T9" fmla="*/ 20 h 188"/>
                  <a:gd name="T10" fmla="*/ 64 w 158"/>
                  <a:gd name="T11" fmla="*/ 26 h 188"/>
                  <a:gd name="T12" fmla="*/ 60 w 158"/>
                  <a:gd name="T13" fmla="*/ 24 h 188"/>
                  <a:gd name="T14" fmla="*/ 40 w 158"/>
                  <a:gd name="T15" fmla="*/ 24 h 188"/>
                  <a:gd name="T16" fmla="*/ 32 w 158"/>
                  <a:gd name="T17" fmla="*/ 16 h 188"/>
                  <a:gd name="T18" fmla="*/ 24 w 158"/>
                  <a:gd name="T19" fmla="*/ 10 h 188"/>
                  <a:gd name="T20" fmla="*/ 22 w 158"/>
                  <a:gd name="T21" fmla="*/ 28 h 188"/>
                  <a:gd name="T22" fmla="*/ 28 w 158"/>
                  <a:gd name="T23" fmla="*/ 34 h 188"/>
                  <a:gd name="T24" fmla="*/ 20 w 158"/>
                  <a:gd name="T25" fmla="*/ 46 h 188"/>
                  <a:gd name="T26" fmla="*/ 2 w 158"/>
                  <a:gd name="T27" fmla="*/ 56 h 188"/>
                  <a:gd name="T28" fmla="*/ 12 w 158"/>
                  <a:gd name="T29" fmla="*/ 90 h 188"/>
                  <a:gd name="T30" fmla="*/ 18 w 158"/>
                  <a:gd name="T31" fmla="*/ 108 h 188"/>
                  <a:gd name="T32" fmla="*/ 36 w 158"/>
                  <a:gd name="T33" fmla="*/ 126 h 188"/>
                  <a:gd name="T34" fmla="*/ 38 w 158"/>
                  <a:gd name="T35" fmla="*/ 134 h 188"/>
                  <a:gd name="T36" fmla="*/ 48 w 158"/>
                  <a:gd name="T37" fmla="*/ 138 h 188"/>
                  <a:gd name="T38" fmla="*/ 66 w 158"/>
                  <a:gd name="T39" fmla="*/ 146 h 188"/>
                  <a:gd name="T40" fmla="*/ 72 w 158"/>
                  <a:gd name="T41" fmla="*/ 152 h 188"/>
                  <a:gd name="T42" fmla="*/ 72 w 158"/>
                  <a:gd name="T43" fmla="*/ 178 h 188"/>
                  <a:gd name="T44" fmla="*/ 74 w 158"/>
                  <a:gd name="T45" fmla="*/ 188 h 188"/>
                  <a:gd name="T46" fmla="*/ 90 w 158"/>
                  <a:gd name="T47" fmla="*/ 182 h 188"/>
                  <a:gd name="T48" fmla="*/ 94 w 158"/>
                  <a:gd name="T49" fmla="*/ 188 h 188"/>
                  <a:gd name="T50" fmla="*/ 120 w 158"/>
                  <a:gd name="T51" fmla="*/ 182 h 188"/>
                  <a:gd name="T52" fmla="*/ 126 w 158"/>
                  <a:gd name="T53" fmla="*/ 182 h 188"/>
                  <a:gd name="T54" fmla="*/ 136 w 158"/>
                  <a:gd name="T55" fmla="*/ 174 h 188"/>
                  <a:gd name="T56" fmla="*/ 150 w 158"/>
                  <a:gd name="T57" fmla="*/ 172 h 188"/>
                  <a:gd name="T58" fmla="*/ 156 w 158"/>
                  <a:gd name="T59" fmla="*/ 160 h 188"/>
                  <a:gd name="T60" fmla="*/ 146 w 158"/>
                  <a:gd name="T61" fmla="*/ 146 h 188"/>
                  <a:gd name="T62" fmla="*/ 144 w 158"/>
                  <a:gd name="T63" fmla="*/ 106 h 188"/>
                  <a:gd name="T64" fmla="*/ 136 w 158"/>
                  <a:gd name="T65" fmla="*/ 90 h 188"/>
                  <a:gd name="T66" fmla="*/ 136 w 158"/>
                  <a:gd name="T67" fmla="*/ 66 h 188"/>
                  <a:gd name="T68" fmla="*/ 144 w 158"/>
                  <a:gd name="T69" fmla="*/ 52 h 188"/>
                  <a:gd name="T70" fmla="*/ 54 w 158"/>
                  <a:gd name="T71" fmla="*/ 112 h 188"/>
                  <a:gd name="T72" fmla="*/ 48 w 158"/>
                  <a:gd name="T73" fmla="*/ 110 h 188"/>
                  <a:gd name="T74" fmla="*/ 50 w 158"/>
                  <a:gd name="T75" fmla="*/ 108 h 188"/>
                  <a:gd name="T76" fmla="*/ 140 w 158"/>
                  <a:gd name="T77" fmla="*/ 82 h 188"/>
                  <a:gd name="T78" fmla="*/ 144 w 158"/>
                  <a:gd name="T79" fmla="*/ 90 h 188"/>
                  <a:gd name="T80" fmla="*/ 140 w 158"/>
                  <a:gd name="T81" fmla="*/ 82 h 188"/>
                  <a:gd name="T82" fmla="*/ 78 w 158"/>
                  <a:gd name="T83" fmla="*/ 44 h 188"/>
                  <a:gd name="T84" fmla="*/ 78 w 158"/>
                  <a:gd name="T85" fmla="*/ 48 h 188"/>
                  <a:gd name="T86" fmla="*/ 78 w 158"/>
                  <a:gd name="T87" fmla="*/ 44 h 188"/>
                  <a:gd name="T88" fmla="*/ 54 w 158"/>
                  <a:gd name="T89" fmla="*/ 10 h 188"/>
                  <a:gd name="T90" fmla="*/ 60 w 158"/>
                  <a:gd name="T91" fmla="*/ 10 h 188"/>
                  <a:gd name="T92" fmla="*/ 54 w 158"/>
                  <a:gd name="T93" fmla="*/ 1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8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8" name="Freeform 1496"/>
              <p:cNvSpPr/>
              <p:nvPr/>
            </p:nvSpPr>
            <p:spPr bwMode="auto">
              <a:xfrm>
                <a:off x="2209800" y="3219450"/>
                <a:ext cx="171450" cy="174625"/>
              </a:xfrm>
              <a:custGeom>
                <a:avLst/>
                <a:gdLst>
                  <a:gd name="T0" fmla="*/ 84 w 108"/>
                  <a:gd name="T1" fmla="*/ 38 h 110"/>
                  <a:gd name="T2" fmla="*/ 84 w 108"/>
                  <a:gd name="T3" fmla="*/ 50 h 110"/>
                  <a:gd name="T4" fmla="*/ 100 w 108"/>
                  <a:gd name="T5" fmla="*/ 50 h 110"/>
                  <a:gd name="T6" fmla="*/ 100 w 108"/>
                  <a:gd name="T7" fmla="*/ 58 h 110"/>
                  <a:gd name="T8" fmla="*/ 102 w 108"/>
                  <a:gd name="T9" fmla="*/ 70 h 110"/>
                  <a:gd name="T10" fmla="*/ 106 w 108"/>
                  <a:gd name="T11" fmla="*/ 82 h 110"/>
                  <a:gd name="T12" fmla="*/ 102 w 108"/>
                  <a:gd name="T13" fmla="*/ 90 h 110"/>
                  <a:gd name="T14" fmla="*/ 80 w 108"/>
                  <a:gd name="T15" fmla="*/ 86 h 110"/>
                  <a:gd name="T16" fmla="*/ 64 w 108"/>
                  <a:gd name="T17" fmla="*/ 94 h 110"/>
                  <a:gd name="T18" fmla="*/ 56 w 108"/>
                  <a:gd name="T19" fmla="*/ 102 h 110"/>
                  <a:gd name="T20" fmla="*/ 42 w 108"/>
                  <a:gd name="T21" fmla="*/ 110 h 110"/>
                  <a:gd name="T22" fmla="*/ 38 w 108"/>
                  <a:gd name="T23" fmla="*/ 92 h 110"/>
                  <a:gd name="T24" fmla="*/ 36 w 108"/>
                  <a:gd name="T25" fmla="*/ 82 h 110"/>
                  <a:gd name="T26" fmla="*/ 28 w 108"/>
                  <a:gd name="T27" fmla="*/ 74 h 110"/>
                  <a:gd name="T28" fmla="*/ 24 w 108"/>
                  <a:gd name="T29" fmla="*/ 82 h 110"/>
                  <a:gd name="T30" fmla="*/ 10 w 108"/>
                  <a:gd name="T31" fmla="*/ 84 h 110"/>
                  <a:gd name="T32" fmla="*/ 10 w 108"/>
                  <a:gd name="T33" fmla="*/ 76 h 110"/>
                  <a:gd name="T34" fmla="*/ 16 w 108"/>
                  <a:gd name="T35" fmla="*/ 70 h 110"/>
                  <a:gd name="T36" fmla="*/ 16 w 108"/>
                  <a:gd name="T37" fmla="*/ 64 h 110"/>
                  <a:gd name="T38" fmla="*/ 12 w 108"/>
                  <a:gd name="T39" fmla="*/ 60 h 110"/>
                  <a:gd name="T40" fmla="*/ 16 w 108"/>
                  <a:gd name="T41" fmla="*/ 52 h 110"/>
                  <a:gd name="T42" fmla="*/ 6 w 108"/>
                  <a:gd name="T43" fmla="*/ 52 h 110"/>
                  <a:gd name="T44" fmla="*/ 0 w 108"/>
                  <a:gd name="T45" fmla="*/ 44 h 110"/>
                  <a:gd name="T46" fmla="*/ 2 w 108"/>
                  <a:gd name="T47" fmla="*/ 40 h 110"/>
                  <a:gd name="T48" fmla="*/ 10 w 108"/>
                  <a:gd name="T49" fmla="*/ 40 h 110"/>
                  <a:gd name="T50" fmla="*/ 12 w 108"/>
                  <a:gd name="T51" fmla="*/ 40 h 110"/>
                  <a:gd name="T52" fmla="*/ 24 w 108"/>
                  <a:gd name="T53" fmla="*/ 32 h 110"/>
                  <a:gd name="T54" fmla="*/ 20 w 108"/>
                  <a:gd name="T55" fmla="*/ 30 h 110"/>
                  <a:gd name="T56" fmla="*/ 26 w 108"/>
                  <a:gd name="T57" fmla="*/ 24 h 110"/>
                  <a:gd name="T58" fmla="*/ 28 w 108"/>
                  <a:gd name="T59" fmla="*/ 22 h 110"/>
                  <a:gd name="T60" fmla="*/ 26 w 108"/>
                  <a:gd name="T61" fmla="*/ 16 h 110"/>
                  <a:gd name="T62" fmla="*/ 26 w 108"/>
                  <a:gd name="T63" fmla="*/ 8 h 110"/>
                  <a:gd name="T64" fmla="*/ 36 w 108"/>
                  <a:gd name="T65" fmla="*/ 12 h 110"/>
                  <a:gd name="T66" fmla="*/ 42 w 108"/>
                  <a:gd name="T67" fmla="*/ 8 h 110"/>
                  <a:gd name="T68" fmla="*/ 46 w 108"/>
                  <a:gd name="T69" fmla="*/ 0 h 110"/>
                  <a:gd name="T70" fmla="*/ 42 w 108"/>
                  <a:gd name="T71" fmla="*/ 14 h 110"/>
                  <a:gd name="T72" fmla="*/ 46 w 108"/>
                  <a:gd name="T73" fmla="*/ 22 h 110"/>
                  <a:gd name="T74" fmla="*/ 38 w 108"/>
                  <a:gd name="T75" fmla="*/ 24 h 110"/>
                  <a:gd name="T76" fmla="*/ 36 w 108"/>
                  <a:gd name="T77" fmla="*/ 34 h 110"/>
                  <a:gd name="T78" fmla="*/ 46 w 108"/>
                  <a:gd name="T79" fmla="*/ 34 h 110"/>
                  <a:gd name="T80" fmla="*/ 48 w 108"/>
                  <a:gd name="T81" fmla="*/ 38 h 110"/>
                  <a:gd name="T82" fmla="*/ 56 w 108"/>
                  <a:gd name="T83" fmla="*/ 34 h 110"/>
                  <a:gd name="T84" fmla="*/ 62 w 108"/>
                  <a:gd name="T85" fmla="*/ 40 h 110"/>
                  <a:gd name="T86" fmla="*/ 70 w 108"/>
                  <a:gd name="T87" fmla="*/ 40 h 110"/>
                  <a:gd name="T88" fmla="*/ 80 w 108"/>
                  <a:gd name="T89" fmla="*/ 38 h 110"/>
                  <a:gd name="T90" fmla="*/ 84 w 108"/>
                  <a:gd name="T9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10">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9" name="Freeform 1497"/>
              <p:cNvSpPr/>
              <p:nvPr/>
            </p:nvSpPr>
            <p:spPr bwMode="auto">
              <a:xfrm>
                <a:off x="3422650" y="3721100"/>
                <a:ext cx="41275" cy="95250"/>
              </a:xfrm>
              <a:custGeom>
                <a:avLst/>
                <a:gdLst>
                  <a:gd name="T0" fmla="*/ 18 w 26"/>
                  <a:gd name="T1" fmla="*/ 0 h 60"/>
                  <a:gd name="T2" fmla="*/ 18 w 26"/>
                  <a:gd name="T3" fmla="*/ 0 h 60"/>
                  <a:gd name="T4" fmla="*/ 10 w 26"/>
                  <a:gd name="T5" fmla="*/ 16 h 60"/>
                  <a:gd name="T6" fmla="*/ 4 w 26"/>
                  <a:gd name="T7" fmla="*/ 24 h 60"/>
                  <a:gd name="T8" fmla="*/ 2 w 26"/>
                  <a:gd name="T9" fmla="*/ 34 h 60"/>
                  <a:gd name="T10" fmla="*/ 0 w 26"/>
                  <a:gd name="T11" fmla="*/ 42 h 60"/>
                  <a:gd name="T12" fmla="*/ 2 w 26"/>
                  <a:gd name="T13" fmla="*/ 50 h 60"/>
                  <a:gd name="T14" fmla="*/ 8 w 26"/>
                  <a:gd name="T15" fmla="*/ 60 h 60"/>
                  <a:gd name="T16" fmla="*/ 12 w 26"/>
                  <a:gd name="T17" fmla="*/ 60 h 60"/>
                  <a:gd name="T18" fmla="*/ 18 w 26"/>
                  <a:gd name="T19" fmla="*/ 48 h 60"/>
                  <a:gd name="T20" fmla="*/ 20 w 26"/>
                  <a:gd name="T21" fmla="*/ 32 h 60"/>
                  <a:gd name="T22" fmla="*/ 26 w 26"/>
                  <a:gd name="T23" fmla="*/ 0 h 60"/>
                  <a:gd name="T24" fmla="*/ 18 w 26"/>
                  <a:gd name="T25" fmla="*/ 0 h 60"/>
                  <a:gd name="T26" fmla="*/ 18 w 26"/>
                  <a:gd name="T27" fmla="*/ 0 h 60"/>
                  <a:gd name="T28" fmla="*/ 18 w 26"/>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0">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0" name="Freeform 1498"/>
              <p:cNvSpPr/>
              <p:nvPr/>
            </p:nvSpPr>
            <p:spPr bwMode="auto">
              <a:xfrm>
                <a:off x="1485900" y="3343275"/>
                <a:ext cx="155575" cy="158750"/>
              </a:xfrm>
              <a:custGeom>
                <a:avLst/>
                <a:gdLst>
                  <a:gd name="T0" fmla="*/ 4 w 98"/>
                  <a:gd name="T1" fmla="*/ 62 h 100"/>
                  <a:gd name="T2" fmla="*/ 10 w 98"/>
                  <a:gd name="T3" fmla="*/ 54 h 100"/>
                  <a:gd name="T4" fmla="*/ 18 w 98"/>
                  <a:gd name="T5" fmla="*/ 54 h 100"/>
                  <a:gd name="T6" fmla="*/ 20 w 98"/>
                  <a:gd name="T7" fmla="*/ 56 h 100"/>
                  <a:gd name="T8" fmla="*/ 14 w 98"/>
                  <a:gd name="T9" fmla="*/ 70 h 100"/>
                  <a:gd name="T10" fmla="*/ 12 w 98"/>
                  <a:gd name="T11" fmla="*/ 80 h 100"/>
                  <a:gd name="T12" fmla="*/ 4 w 98"/>
                  <a:gd name="T13" fmla="*/ 88 h 100"/>
                  <a:gd name="T14" fmla="*/ 2 w 98"/>
                  <a:gd name="T15" fmla="*/ 100 h 100"/>
                  <a:gd name="T16" fmla="*/ 10 w 98"/>
                  <a:gd name="T17" fmla="*/ 100 h 100"/>
                  <a:gd name="T18" fmla="*/ 14 w 98"/>
                  <a:gd name="T19" fmla="*/ 98 h 100"/>
                  <a:gd name="T20" fmla="*/ 24 w 98"/>
                  <a:gd name="T21" fmla="*/ 100 h 100"/>
                  <a:gd name="T22" fmla="*/ 80 w 98"/>
                  <a:gd name="T23" fmla="*/ 62 h 100"/>
                  <a:gd name="T24" fmla="*/ 84 w 98"/>
                  <a:gd name="T25" fmla="*/ 50 h 100"/>
                  <a:gd name="T26" fmla="*/ 84 w 98"/>
                  <a:gd name="T27" fmla="*/ 42 h 100"/>
                  <a:gd name="T28" fmla="*/ 84 w 98"/>
                  <a:gd name="T29" fmla="*/ 36 h 100"/>
                  <a:gd name="T30" fmla="*/ 86 w 98"/>
                  <a:gd name="T31" fmla="*/ 28 h 100"/>
                  <a:gd name="T32" fmla="*/ 90 w 98"/>
                  <a:gd name="T33" fmla="*/ 18 h 100"/>
                  <a:gd name="T34" fmla="*/ 98 w 98"/>
                  <a:gd name="T35" fmla="*/ 10 h 100"/>
                  <a:gd name="T36" fmla="*/ 94 w 98"/>
                  <a:gd name="T37" fmla="*/ 6 h 100"/>
                  <a:gd name="T38" fmla="*/ 86 w 98"/>
                  <a:gd name="T39" fmla="*/ 2 h 100"/>
                  <a:gd name="T40" fmla="*/ 74 w 98"/>
                  <a:gd name="T41" fmla="*/ 8 h 100"/>
                  <a:gd name="T42" fmla="*/ 62 w 98"/>
                  <a:gd name="T43" fmla="*/ 8 h 100"/>
                  <a:gd name="T44" fmla="*/ 48 w 98"/>
                  <a:gd name="T45" fmla="*/ 14 h 100"/>
                  <a:gd name="T46" fmla="*/ 36 w 98"/>
                  <a:gd name="T47" fmla="*/ 16 h 100"/>
                  <a:gd name="T48" fmla="*/ 28 w 98"/>
                  <a:gd name="T49" fmla="*/ 16 h 100"/>
                  <a:gd name="T50" fmla="*/ 22 w 98"/>
                  <a:gd name="T51" fmla="*/ 18 h 100"/>
                  <a:gd name="T52" fmla="*/ 18 w 98"/>
                  <a:gd name="T53" fmla="*/ 18 h 100"/>
                  <a:gd name="T54" fmla="*/ 18 w 98"/>
                  <a:gd name="T55" fmla="*/ 26 h 100"/>
                  <a:gd name="T56" fmla="*/ 14 w 98"/>
                  <a:gd name="T57" fmla="*/ 28 h 100"/>
                  <a:gd name="T58" fmla="*/ 10 w 98"/>
                  <a:gd name="T59" fmla="*/ 34 h 100"/>
                  <a:gd name="T60" fmla="*/ 2 w 98"/>
                  <a:gd name="T61" fmla="*/ 36 h 100"/>
                  <a:gd name="T62" fmla="*/ 2 w 98"/>
                  <a:gd name="T63" fmla="*/ 44 h 100"/>
                  <a:gd name="T64" fmla="*/ 0 w 98"/>
                  <a:gd name="T65" fmla="*/ 56 h 100"/>
                  <a:gd name="T66" fmla="*/ 4 w 98"/>
                  <a:gd name="T67" fmla="*/ 60 h 100"/>
                  <a:gd name="T68" fmla="*/ 4 w 98"/>
                  <a:gd name="T69"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0">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1" name="Freeform 1499"/>
              <p:cNvSpPr/>
              <p:nvPr/>
            </p:nvSpPr>
            <p:spPr bwMode="auto">
              <a:xfrm>
                <a:off x="796925" y="3003550"/>
                <a:ext cx="104775" cy="73025"/>
              </a:xfrm>
              <a:custGeom>
                <a:avLst/>
                <a:gdLst>
                  <a:gd name="T0" fmla="*/ 66 w 66"/>
                  <a:gd name="T1" fmla="*/ 22 h 46"/>
                  <a:gd name="T2" fmla="*/ 66 w 66"/>
                  <a:gd name="T3" fmla="*/ 22 h 46"/>
                  <a:gd name="T4" fmla="*/ 66 w 66"/>
                  <a:gd name="T5" fmla="*/ 20 h 46"/>
                  <a:gd name="T6" fmla="*/ 64 w 66"/>
                  <a:gd name="T7" fmla="*/ 16 h 46"/>
                  <a:gd name="T8" fmla="*/ 62 w 66"/>
                  <a:gd name="T9" fmla="*/ 14 h 46"/>
                  <a:gd name="T10" fmla="*/ 64 w 66"/>
                  <a:gd name="T11" fmla="*/ 10 h 46"/>
                  <a:gd name="T12" fmla="*/ 50 w 66"/>
                  <a:gd name="T13" fmla="*/ 2 h 46"/>
                  <a:gd name="T14" fmla="*/ 46 w 66"/>
                  <a:gd name="T15" fmla="*/ 0 h 46"/>
                  <a:gd name="T16" fmla="*/ 44 w 66"/>
                  <a:gd name="T17" fmla="*/ 0 h 46"/>
                  <a:gd name="T18" fmla="*/ 40 w 66"/>
                  <a:gd name="T19" fmla="*/ 0 h 46"/>
                  <a:gd name="T20" fmla="*/ 40 w 66"/>
                  <a:gd name="T21" fmla="*/ 2 h 46"/>
                  <a:gd name="T22" fmla="*/ 32 w 66"/>
                  <a:gd name="T23" fmla="*/ 4 h 46"/>
                  <a:gd name="T24" fmla="*/ 30 w 66"/>
                  <a:gd name="T25" fmla="*/ 6 h 46"/>
                  <a:gd name="T26" fmla="*/ 28 w 66"/>
                  <a:gd name="T27" fmla="*/ 6 h 46"/>
                  <a:gd name="T28" fmla="*/ 26 w 66"/>
                  <a:gd name="T29" fmla="*/ 4 h 46"/>
                  <a:gd name="T30" fmla="*/ 26 w 66"/>
                  <a:gd name="T31" fmla="*/ 6 h 46"/>
                  <a:gd name="T32" fmla="*/ 26 w 66"/>
                  <a:gd name="T33" fmla="*/ 10 h 46"/>
                  <a:gd name="T34" fmla="*/ 22 w 66"/>
                  <a:gd name="T35" fmla="*/ 12 h 46"/>
                  <a:gd name="T36" fmla="*/ 18 w 66"/>
                  <a:gd name="T37" fmla="*/ 14 h 46"/>
                  <a:gd name="T38" fmla="*/ 14 w 66"/>
                  <a:gd name="T39" fmla="*/ 16 h 46"/>
                  <a:gd name="T40" fmla="*/ 10 w 66"/>
                  <a:gd name="T41" fmla="*/ 22 h 46"/>
                  <a:gd name="T42" fmla="*/ 2 w 66"/>
                  <a:gd name="T43" fmla="*/ 32 h 46"/>
                  <a:gd name="T44" fmla="*/ 0 w 66"/>
                  <a:gd name="T45" fmla="*/ 38 h 46"/>
                  <a:gd name="T46" fmla="*/ 2 w 66"/>
                  <a:gd name="T47" fmla="*/ 38 h 46"/>
                  <a:gd name="T48" fmla="*/ 4 w 66"/>
                  <a:gd name="T49" fmla="*/ 38 h 46"/>
                  <a:gd name="T50" fmla="*/ 8 w 66"/>
                  <a:gd name="T51" fmla="*/ 36 h 46"/>
                  <a:gd name="T52" fmla="*/ 10 w 66"/>
                  <a:gd name="T53" fmla="*/ 36 h 46"/>
                  <a:gd name="T54" fmla="*/ 10 w 66"/>
                  <a:gd name="T55" fmla="*/ 38 h 46"/>
                  <a:gd name="T56" fmla="*/ 12 w 66"/>
                  <a:gd name="T57" fmla="*/ 42 h 46"/>
                  <a:gd name="T58" fmla="*/ 14 w 66"/>
                  <a:gd name="T59" fmla="*/ 42 h 46"/>
                  <a:gd name="T60" fmla="*/ 18 w 66"/>
                  <a:gd name="T61" fmla="*/ 42 h 46"/>
                  <a:gd name="T62" fmla="*/ 20 w 66"/>
                  <a:gd name="T63" fmla="*/ 44 h 46"/>
                  <a:gd name="T64" fmla="*/ 22 w 66"/>
                  <a:gd name="T65" fmla="*/ 46 h 46"/>
                  <a:gd name="T66" fmla="*/ 22 w 66"/>
                  <a:gd name="T67" fmla="*/ 44 h 46"/>
                  <a:gd name="T68" fmla="*/ 30 w 66"/>
                  <a:gd name="T69" fmla="*/ 42 h 46"/>
                  <a:gd name="T70" fmla="*/ 32 w 66"/>
                  <a:gd name="T71" fmla="*/ 42 h 46"/>
                  <a:gd name="T72" fmla="*/ 32 w 66"/>
                  <a:gd name="T73" fmla="*/ 38 h 46"/>
                  <a:gd name="T74" fmla="*/ 32 w 66"/>
                  <a:gd name="T75" fmla="*/ 34 h 46"/>
                  <a:gd name="T76" fmla="*/ 36 w 66"/>
                  <a:gd name="T77" fmla="*/ 34 h 46"/>
                  <a:gd name="T78" fmla="*/ 36 w 66"/>
                  <a:gd name="T79" fmla="*/ 36 h 46"/>
                  <a:gd name="T80" fmla="*/ 38 w 66"/>
                  <a:gd name="T81" fmla="*/ 38 h 46"/>
                  <a:gd name="T82" fmla="*/ 40 w 66"/>
                  <a:gd name="T83" fmla="*/ 38 h 46"/>
                  <a:gd name="T84" fmla="*/ 46 w 66"/>
                  <a:gd name="T85" fmla="*/ 42 h 46"/>
                  <a:gd name="T86" fmla="*/ 48 w 66"/>
                  <a:gd name="T87" fmla="*/ 42 h 46"/>
                  <a:gd name="T88" fmla="*/ 50 w 66"/>
                  <a:gd name="T89" fmla="*/ 42 h 46"/>
                  <a:gd name="T90" fmla="*/ 48 w 66"/>
                  <a:gd name="T91" fmla="*/ 36 h 46"/>
                  <a:gd name="T92" fmla="*/ 50 w 66"/>
                  <a:gd name="T93" fmla="*/ 34 h 46"/>
                  <a:gd name="T94" fmla="*/ 54 w 66"/>
                  <a:gd name="T95" fmla="*/ 34 h 46"/>
                  <a:gd name="T96" fmla="*/ 56 w 66"/>
                  <a:gd name="T97" fmla="*/ 32 h 46"/>
                  <a:gd name="T98" fmla="*/ 58 w 66"/>
                  <a:gd name="T99" fmla="*/ 30 h 46"/>
                  <a:gd name="T100" fmla="*/ 62 w 66"/>
                  <a:gd name="T101" fmla="*/ 30 h 46"/>
                  <a:gd name="T102" fmla="*/ 64 w 66"/>
                  <a:gd name="T103" fmla="*/ 30 h 46"/>
                  <a:gd name="T104" fmla="*/ 66 w 66"/>
                  <a:gd name="T105" fmla="*/ 26 h 46"/>
                  <a:gd name="T106" fmla="*/ 66 w 66"/>
                  <a:gd name="T107" fmla="*/ 24 h 46"/>
                  <a:gd name="T108" fmla="*/ 64 w 66"/>
                  <a:gd name="T109" fmla="*/ 24 h 46"/>
                  <a:gd name="T110" fmla="*/ 66 w 66"/>
                  <a:gd name="T111" fmla="*/ 24 h 46"/>
                  <a:gd name="T112" fmla="*/ 66 w 66"/>
                  <a:gd name="T113" fmla="*/ 22 h 46"/>
                  <a:gd name="T114" fmla="*/ 66 w 66"/>
                  <a:gd name="T115" fmla="*/ 22 h 46"/>
                  <a:gd name="T116" fmla="*/ 66 w 66"/>
                  <a:gd name="T11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4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2" name="Freeform 1500"/>
              <p:cNvSpPr>
                <a:spLocks noEditPoints="1"/>
              </p:cNvSpPr>
              <p:nvPr/>
            </p:nvSpPr>
            <p:spPr bwMode="auto">
              <a:xfrm>
                <a:off x="923925" y="2193925"/>
                <a:ext cx="285750" cy="558800"/>
              </a:xfrm>
              <a:custGeom>
                <a:avLst/>
                <a:gdLst>
                  <a:gd name="T0" fmla="*/ 6 w 180"/>
                  <a:gd name="T1" fmla="*/ 276 h 352"/>
                  <a:gd name="T2" fmla="*/ 4 w 180"/>
                  <a:gd name="T3" fmla="*/ 288 h 352"/>
                  <a:gd name="T4" fmla="*/ 16 w 180"/>
                  <a:gd name="T5" fmla="*/ 322 h 352"/>
                  <a:gd name="T6" fmla="*/ 18 w 180"/>
                  <a:gd name="T7" fmla="*/ 340 h 352"/>
                  <a:gd name="T8" fmla="*/ 50 w 180"/>
                  <a:gd name="T9" fmla="*/ 320 h 352"/>
                  <a:gd name="T10" fmla="*/ 80 w 180"/>
                  <a:gd name="T11" fmla="*/ 310 h 352"/>
                  <a:gd name="T12" fmla="*/ 72 w 180"/>
                  <a:gd name="T13" fmla="*/ 306 h 352"/>
                  <a:gd name="T14" fmla="*/ 80 w 180"/>
                  <a:gd name="T15" fmla="*/ 270 h 352"/>
                  <a:gd name="T16" fmla="*/ 82 w 180"/>
                  <a:gd name="T17" fmla="*/ 262 h 352"/>
                  <a:gd name="T18" fmla="*/ 98 w 180"/>
                  <a:gd name="T19" fmla="*/ 262 h 352"/>
                  <a:gd name="T20" fmla="*/ 108 w 180"/>
                  <a:gd name="T21" fmla="*/ 248 h 352"/>
                  <a:gd name="T22" fmla="*/ 108 w 180"/>
                  <a:gd name="T23" fmla="*/ 230 h 352"/>
                  <a:gd name="T24" fmla="*/ 88 w 180"/>
                  <a:gd name="T25" fmla="*/ 198 h 352"/>
                  <a:gd name="T26" fmla="*/ 88 w 180"/>
                  <a:gd name="T27" fmla="*/ 180 h 352"/>
                  <a:gd name="T28" fmla="*/ 88 w 180"/>
                  <a:gd name="T29" fmla="*/ 168 h 352"/>
                  <a:gd name="T30" fmla="*/ 98 w 180"/>
                  <a:gd name="T31" fmla="*/ 158 h 352"/>
                  <a:gd name="T32" fmla="*/ 108 w 180"/>
                  <a:gd name="T33" fmla="*/ 142 h 352"/>
                  <a:gd name="T34" fmla="*/ 140 w 180"/>
                  <a:gd name="T35" fmla="*/ 126 h 352"/>
                  <a:gd name="T36" fmla="*/ 148 w 180"/>
                  <a:gd name="T37" fmla="*/ 112 h 352"/>
                  <a:gd name="T38" fmla="*/ 152 w 180"/>
                  <a:gd name="T39" fmla="*/ 86 h 352"/>
                  <a:gd name="T40" fmla="*/ 162 w 180"/>
                  <a:gd name="T41" fmla="*/ 76 h 352"/>
                  <a:gd name="T42" fmla="*/ 178 w 180"/>
                  <a:gd name="T43" fmla="*/ 68 h 352"/>
                  <a:gd name="T44" fmla="*/ 178 w 180"/>
                  <a:gd name="T45" fmla="*/ 44 h 352"/>
                  <a:gd name="T46" fmla="*/ 176 w 180"/>
                  <a:gd name="T47" fmla="*/ 28 h 352"/>
                  <a:gd name="T48" fmla="*/ 150 w 180"/>
                  <a:gd name="T49" fmla="*/ 14 h 352"/>
                  <a:gd name="T50" fmla="*/ 136 w 180"/>
                  <a:gd name="T51" fmla="*/ 4 h 352"/>
                  <a:gd name="T52" fmla="*/ 130 w 180"/>
                  <a:gd name="T53" fmla="*/ 22 h 352"/>
                  <a:gd name="T54" fmla="*/ 112 w 180"/>
                  <a:gd name="T55" fmla="*/ 22 h 352"/>
                  <a:gd name="T56" fmla="*/ 106 w 180"/>
                  <a:gd name="T57" fmla="*/ 32 h 352"/>
                  <a:gd name="T58" fmla="*/ 90 w 180"/>
                  <a:gd name="T59" fmla="*/ 42 h 352"/>
                  <a:gd name="T60" fmla="*/ 80 w 180"/>
                  <a:gd name="T61" fmla="*/ 58 h 352"/>
                  <a:gd name="T62" fmla="*/ 70 w 180"/>
                  <a:gd name="T63" fmla="*/ 62 h 352"/>
                  <a:gd name="T64" fmla="*/ 58 w 180"/>
                  <a:gd name="T65" fmla="*/ 94 h 352"/>
                  <a:gd name="T66" fmla="*/ 52 w 180"/>
                  <a:gd name="T67" fmla="*/ 118 h 352"/>
                  <a:gd name="T68" fmla="*/ 40 w 180"/>
                  <a:gd name="T69" fmla="*/ 114 h 352"/>
                  <a:gd name="T70" fmla="*/ 24 w 180"/>
                  <a:gd name="T71" fmla="*/ 130 h 352"/>
                  <a:gd name="T72" fmla="*/ 14 w 180"/>
                  <a:gd name="T73" fmla="*/ 142 h 352"/>
                  <a:gd name="T74" fmla="*/ 14 w 180"/>
                  <a:gd name="T75" fmla="*/ 160 h 352"/>
                  <a:gd name="T76" fmla="*/ 12 w 180"/>
                  <a:gd name="T77" fmla="*/ 186 h 352"/>
                  <a:gd name="T78" fmla="*/ 18 w 180"/>
                  <a:gd name="T79" fmla="*/ 202 h 352"/>
                  <a:gd name="T80" fmla="*/ 8 w 180"/>
                  <a:gd name="T81" fmla="*/ 222 h 352"/>
                  <a:gd name="T82" fmla="*/ 8 w 180"/>
                  <a:gd name="T83" fmla="*/ 234 h 352"/>
                  <a:gd name="T84" fmla="*/ 6 w 180"/>
                  <a:gd name="T85" fmla="*/ 242 h 352"/>
                  <a:gd name="T86" fmla="*/ 6 w 180"/>
                  <a:gd name="T87" fmla="*/ 260 h 352"/>
                  <a:gd name="T88" fmla="*/ 50 w 180"/>
                  <a:gd name="T89" fmla="*/ 260 h 352"/>
                  <a:gd name="T90" fmla="*/ 44 w 180"/>
                  <a:gd name="T91" fmla="*/ 270 h 352"/>
                  <a:gd name="T92" fmla="*/ 50 w 180"/>
                  <a:gd name="T93" fmla="*/ 260 h 352"/>
                  <a:gd name="T94" fmla="*/ 58 w 180"/>
                  <a:gd name="T95" fmla="*/ 352 h 352"/>
                  <a:gd name="T96" fmla="*/ 50 w 180"/>
                  <a:gd name="T97" fmla="*/ 346 h 352"/>
                  <a:gd name="T98" fmla="*/ 100 w 180"/>
                  <a:gd name="T99" fmla="*/ 296 h 352"/>
                  <a:gd name="T100" fmla="*/ 114 w 180"/>
                  <a:gd name="T101" fmla="*/ 286 h 352"/>
                  <a:gd name="T102" fmla="*/ 112 w 180"/>
                  <a:gd name="T103" fmla="*/ 284 h 352"/>
                  <a:gd name="T104" fmla="*/ 44 w 180"/>
                  <a:gd name="T105" fmla="*/ 278 h 352"/>
                  <a:gd name="T106" fmla="*/ 48 w 180"/>
                  <a:gd name="T107" fmla="*/ 274 h 352"/>
                  <a:gd name="T108" fmla="*/ 94 w 180"/>
                  <a:gd name="T109" fmla="*/ 244 h 352"/>
                  <a:gd name="T110" fmla="*/ 86 w 180"/>
                  <a:gd name="T111" fmla="*/ 242 h 352"/>
                  <a:gd name="T112" fmla="*/ 32 w 180"/>
                  <a:gd name="T113" fmla="*/ 242 h 352"/>
                  <a:gd name="T114" fmla="*/ 40 w 180"/>
                  <a:gd name="T115" fmla="*/ 258 h 352"/>
                  <a:gd name="T116" fmla="*/ 26 w 180"/>
                  <a:gd name="T117" fmla="*/ 2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352">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3" name="Freeform 1501"/>
              <p:cNvSpPr/>
              <p:nvPr/>
            </p:nvSpPr>
            <p:spPr bwMode="auto">
              <a:xfrm>
                <a:off x="1371600" y="5191125"/>
                <a:ext cx="28575" cy="44450"/>
              </a:xfrm>
              <a:custGeom>
                <a:avLst/>
                <a:gdLst>
                  <a:gd name="T0" fmla="*/ 14 w 18"/>
                  <a:gd name="T1" fmla="*/ 18 h 28"/>
                  <a:gd name="T2" fmla="*/ 14 w 18"/>
                  <a:gd name="T3" fmla="*/ 18 h 28"/>
                  <a:gd name="T4" fmla="*/ 18 w 18"/>
                  <a:gd name="T5" fmla="*/ 8 h 28"/>
                  <a:gd name="T6" fmla="*/ 14 w 18"/>
                  <a:gd name="T7" fmla="*/ 4 h 28"/>
                  <a:gd name="T8" fmla="*/ 10 w 18"/>
                  <a:gd name="T9" fmla="*/ 0 h 28"/>
                  <a:gd name="T10" fmla="*/ 6 w 18"/>
                  <a:gd name="T11" fmla="*/ 4 h 28"/>
                  <a:gd name="T12" fmla="*/ 4 w 18"/>
                  <a:gd name="T13" fmla="*/ 4 h 28"/>
                  <a:gd name="T14" fmla="*/ 2 w 18"/>
                  <a:gd name="T15" fmla="*/ 4 h 28"/>
                  <a:gd name="T16" fmla="*/ 0 w 18"/>
                  <a:gd name="T17" fmla="*/ 4 h 28"/>
                  <a:gd name="T18" fmla="*/ 0 w 18"/>
                  <a:gd name="T19" fmla="*/ 10 h 28"/>
                  <a:gd name="T20" fmla="*/ 0 w 18"/>
                  <a:gd name="T21" fmla="*/ 16 h 28"/>
                  <a:gd name="T22" fmla="*/ 0 w 18"/>
                  <a:gd name="T23" fmla="*/ 18 h 28"/>
                  <a:gd name="T24" fmla="*/ 2 w 18"/>
                  <a:gd name="T25" fmla="*/ 24 h 28"/>
                  <a:gd name="T26" fmla="*/ 4 w 18"/>
                  <a:gd name="T27" fmla="*/ 24 h 28"/>
                  <a:gd name="T28" fmla="*/ 14 w 18"/>
                  <a:gd name="T29" fmla="*/ 28 h 28"/>
                  <a:gd name="T30" fmla="*/ 14 w 18"/>
                  <a:gd name="T31" fmla="*/ 18 h 28"/>
                  <a:gd name="T32" fmla="*/ 14 w 18"/>
                  <a:gd name="T33" fmla="*/ 18 h 28"/>
                  <a:gd name="T34" fmla="*/ 14 w 18"/>
                  <a:gd name="T3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4" name="Freeform 1502"/>
              <p:cNvSpPr/>
              <p:nvPr/>
            </p:nvSpPr>
            <p:spPr bwMode="auto">
              <a:xfrm>
                <a:off x="1158875" y="3771900"/>
                <a:ext cx="403225" cy="568325"/>
              </a:xfrm>
              <a:custGeom>
                <a:avLst/>
                <a:gdLst>
                  <a:gd name="T0" fmla="*/ 228 w 254"/>
                  <a:gd name="T1" fmla="*/ 66 h 358"/>
                  <a:gd name="T2" fmla="*/ 228 w 254"/>
                  <a:gd name="T3" fmla="*/ 36 h 358"/>
                  <a:gd name="T4" fmla="*/ 224 w 254"/>
                  <a:gd name="T5" fmla="*/ 18 h 358"/>
                  <a:gd name="T6" fmla="*/ 208 w 254"/>
                  <a:gd name="T7" fmla="*/ 2 h 358"/>
                  <a:gd name="T8" fmla="*/ 192 w 254"/>
                  <a:gd name="T9" fmla="*/ 2 h 358"/>
                  <a:gd name="T10" fmla="*/ 182 w 254"/>
                  <a:gd name="T11" fmla="*/ 24 h 358"/>
                  <a:gd name="T12" fmla="*/ 162 w 254"/>
                  <a:gd name="T13" fmla="*/ 24 h 358"/>
                  <a:gd name="T14" fmla="*/ 54 w 254"/>
                  <a:gd name="T15" fmla="*/ 20 h 358"/>
                  <a:gd name="T16" fmla="*/ 38 w 254"/>
                  <a:gd name="T17" fmla="*/ 70 h 358"/>
                  <a:gd name="T18" fmla="*/ 28 w 254"/>
                  <a:gd name="T19" fmla="*/ 138 h 358"/>
                  <a:gd name="T20" fmla="*/ 18 w 254"/>
                  <a:gd name="T21" fmla="*/ 144 h 358"/>
                  <a:gd name="T22" fmla="*/ 16 w 254"/>
                  <a:gd name="T23" fmla="*/ 156 h 358"/>
                  <a:gd name="T24" fmla="*/ 12 w 254"/>
                  <a:gd name="T25" fmla="*/ 166 h 358"/>
                  <a:gd name="T26" fmla="*/ 4 w 254"/>
                  <a:gd name="T27" fmla="*/ 176 h 358"/>
                  <a:gd name="T28" fmla="*/ 0 w 254"/>
                  <a:gd name="T29" fmla="*/ 186 h 358"/>
                  <a:gd name="T30" fmla="*/ 2 w 254"/>
                  <a:gd name="T31" fmla="*/ 192 h 358"/>
                  <a:gd name="T32" fmla="*/ 12 w 254"/>
                  <a:gd name="T33" fmla="*/ 194 h 358"/>
                  <a:gd name="T34" fmla="*/ 10 w 254"/>
                  <a:gd name="T35" fmla="*/ 204 h 358"/>
                  <a:gd name="T36" fmla="*/ 10 w 254"/>
                  <a:gd name="T37" fmla="*/ 212 h 358"/>
                  <a:gd name="T38" fmla="*/ 16 w 254"/>
                  <a:gd name="T39" fmla="*/ 226 h 358"/>
                  <a:gd name="T40" fmla="*/ 20 w 254"/>
                  <a:gd name="T41" fmla="*/ 248 h 358"/>
                  <a:gd name="T42" fmla="*/ 28 w 254"/>
                  <a:gd name="T43" fmla="*/ 262 h 358"/>
                  <a:gd name="T44" fmla="*/ 36 w 254"/>
                  <a:gd name="T45" fmla="*/ 274 h 358"/>
                  <a:gd name="T46" fmla="*/ 40 w 254"/>
                  <a:gd name="T47" fmla="*/ 282 h 358"/>
                  <a:gd name="T48" fmla="*/ 52 w 254"/>
                  <a:gd name="T49" fmla="*/ 286 h 358"/>
                  <a:gd name="T50" fmla="*/ 62 w 254"/>
                  <a:gd name="T51" fmla="*/ 292 h 358"/>
                  <a:gd name="T52" fmla="*/ 66 w 254"/>
                  <a:gd name="T53" fmla="*/ 302 h 358"/>
                  <a:gd name="T54" fmla="*/ 76 w 254"/>
                  <a:gd name="T55" fmla="*/ 314 h 358"/>
                  <a:gd name="T56" fmla="*/ 82 w 254"/>
                  <a:gd name="T57" fmla="*/ 324 h 358"/>
                  <a:gd name="T58" fmla="*/ 90 w 254"/>
                  <a:gd name="T59" fmla="*/ 340 h 358"/>
                  <a:gd name="T60" fmla="*/ 98 w 254"/>
                  <a:gd name="T61" fmla="*/ 336 h 358"/>
                  <a:gd name="T62" fmla="*/ 108 w 254"/>
                  <a:gd name="T63" fmla="*/ 340 h 358"/>
                  <a:gd name="T64" fmla="*/ 116 w 254"/>
                  <a:gd name="T65" fmla="*/ 336 h 358"/>
                  <a:gd name="T66" fmla="*/ 134 w 254"/>
                  <a:gd name="T67" fmla="*/ 354 h 358"/>
                  <a:gd name="T68" fmla="*/ 146 w 254"/>
                  <a:gd name="T69" fmla="*/ 358 h 358"/>
                  <a:gd name="T70" fmla="*/ 156 w 254"/>
                  <a:gd name="T71" fmla="*/ 350 h 358"/>
                  <a:gd name="T72" fmla="*/ 166 w 254"/>
                  <a:gd name="T73" fmla="*/ 350 h 358"/>
                  <a:gd name="T74" fmla="*/ 178 w 254"/>
                  <a:gd name="T75" fmla="*/ 348 h 358"/>
                  <a:gd name="T76" fmla="*/ 196 w 254"/>
                  <a:gd name="T77" fmla="*/ 342 h 358"/>
                  <a:gd name="T78" fmla="*/ 210 w 254"/>
                  <a:gd name="T79" fmla="*/ 342 h 358"/>
                  <a:gd name="T80" fmla="*/ 206 w 254"/>
                  <a:gd name="T81" fmla="*/ 336 h 358"/>
                  <a:gd name="T82" fmla="*/ 196 w 254"/>
                  <a:gd name="T83" fmla="*/ 330 h 358"/>
                  <a:gd name="T84" fmla="*/ 188 w 254"/>
                  <a:gd name="T85" fmla="*/ 310 h 358"/>
                  <a:gd name="T86" fmla="*/ 174 w 254"/>
                  <a:gd name="T87" fmla="*/ 294 h 358"/>
                  <a:gd name="T88" fmla="*/ 162 w 254"/>
                  <a:gd name="T89" fmla="*/ 292 h 358"/>
                  <a:gd name="T90" fmla="*/ 166 w 254"/>
                  <a:gd name="T91" fmla="*/ 282 h 358"/>
                  <a:gd name="T92" fmla="*/ 178 w 254"/>
                  <a:gd name="T93" fmla="*/ 268 h 358"/>
                  <a:gd name="T94" fmla="*/ 184 w 254"/>
                  <a:gd name="T95" fmla="*/ 236 h 358"/>
                  <a:gd name="T96" fmla="*/ 196 w 254"/>
                  <a:gd name="T97" fmla="*/ 220 h 358"/>
                  <a:gd name="T98" fmla="*/ 202 w 254"/>
                  <a:gd name="T99" fmla="*/ 202 h 358"/>
                  <a:gd name="T100" fmla="*/ 208 w 254"/>
                  <a:gd name="T101" fmla="*/ 186 h 358"/>
                  <a:gd name="T102" fmla="*/ 220 w 254"/>
                  <a:gd name="T103" fmla="*/ 162 h 358"/>
                  <a:gd name="T104" fmla="*/ 220 w 254"/>
                  <a:gd name="T105" fmla="*/ 140 h 358"/>
                  <a:gd name="T106" fmla="*/ 226 w 254"/>
                  <a:gd name="T107" fmla="*/ 116 h 358"/>
                  <a:gd name="T108" fmla="*/ 232 w 254"/>
                  <a:gd name="T109" fmla="*/ 108 h 358"/>
                  <a:gd name="T110" fmla="*/ 238 w 254"/>
                  <a:gd name="T111" fmla="*/ 98 h 358"/>
                  <a:gd name="T112" fmla="*/ 254 w 254"/>
                  <a:gd name="T113" fmla="*/ 9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358">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5" name="Freeform 1503"/>
              <p:cNvSpPr/>
              <p:nvPr/>
            </p:nvSpPr>
            <p:spPr bwMode="auto">
              <a:xfrm>
                <a:off x="2486025" y="4178300"/>
                <a:ext cx="53975" cy="111125"/>
              </a:xfrm>
              <a:custGeom>
                <a:avLst/>
                <a:gdLst>
                  <a:gd name="T0" fmla="*/ 8 w 34"/>
                  <a:gd name="T1" fmla="*/ 0 h 70"/>
                  <a:gd name="T2" fmla="*/ 8 w 34"/>
                  <a:gd name="T3" fmla="*/ 0 h 70"/>
                  <a:gd name="T4" fmla="*/ 6 w 34"/>
                  <a:gd name="T5" fmla="*/ 2 h 70"/>
                  <a:gd name="T6" fmla="*/ 4 w 34"/>
                  <a:gd name="T7" fmla="*/ 4 h 70"/>
                  <a:gd name="T8" fmla="*/ 6 w 34"/>
                  <a:gd name="T9" fmla="*/ 8 h 70"/>
                  <a:gd name="T10" fmla="*/ 6 w 34"/>
                  <a:gd name="T11" fmla="*/ 10 h 70"/>
                  <a:gd name="T12" fmla="*/ 8 w 34"/>
                  <a:gd name="T13" fmla="*/ 12 h 70"/>
                  <a:gd name="T14" fmla="*/ 0 w 34"/>
                  <a:gd name="T15" fmla="*/ 30 h 70"/>
                  <a:gd name="T16" fmla="*/ 4 w 34"/>
                  <a:gd name="T17" fmla="*/ 38 h 70"/>
                  <a:gd name="T18" fmla="*/ 6 w 34"/>
                  <a:gd name="T19" fmla="*/ 48 h 70"/>
                  <a:gd name="T20" fmla="*/ 8 w 34"/>
                  <a:gd name="T21" fmla="*/ 60 h 70"/>
                  <a:gd name="T22" fmla="*/ 8 w 34"/>
                  <a:gd name="T23" fmla="*/ 66 h 70"/>
                  <a:gd name="T24" fmla="*/ 10 w 34"/>
                  <a:gd name="T25" fmla="*/ 70 h 70"/>
                  <a:gd name="T26" fmla="*/ 14 w 34"/>
                  <a:gd name="T27" fmla="*/ 70 h 70"/>
                  <a:gd name="T28" fmla="*/ 24 w 34"/>
                  <a:gd name="T29" fmla="*/ 64 h 70"/>
                  <a:gd name="T30" fmla="*/ 28 w 34"/>
                  <a:gd name="T31" fmla="*/ 64 h 70"/>
                  <a:gd name="T32" fmla="*/ 30 w 34"/>
                  <a:gd name="T33" fmla="*/ 62 h 70"/>
                  <a:gd name="T34" fmla="*/ 34 w 34"/>
                  <a:gd name="T35" fmla="*/ 54 h 70"/>
                  <a:gd name="T36" fmla="*/ 34 w 34"/>
                  <a:gd name="T37" fmla="*/ 48 h 70"/>
                  <a:gd name="T38" fmla="*/ 30 w 34"/>
                  <a:gd name="T39" fmla="*/ 36 h 70"/>
                  <a:gd name="T40" fmla="*/ 18 w 34"/>
                  <a:gd name="T41" fmla="*/ 12 h 70"/>
                  <a:gd name="T42" fmla="*/ 8 w 34"/>
                  <a:gd name="T43" fmla="*/ 0 h 70"/>
                  <a:gd name="T44" fmla="*/ 8 w 34"/>
                  <a:gd name="T45" fmla="*/ 0 h 70"/>
                  <a:gd name="T46" fmla="*/ 8 w 34"/>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70">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6" name="Freeform 1504"/>
              <p:cNvSpPr>
                <a:spLocks noEditPoints="1"/>
              </p:cNvSpPr>
              <p:nvPr/>
            </p:nvSpPr>
            <p:spPr bwMode="auto">
              <a:xfrm>
                <a:off x="276225" y="3133725"/>
                <a:ext cx="508000" cy="517525"/>
              </a:xfrm>
              <a:custGeom>
                <a:avLst/>
                <a:gdLst>
                  <a:gd name="T0" fmla="*/ 288 w 320"/>
                  <a:gd name="T1" fmla="*/ 88 h 326"/>
                  <a:gd name="T2" fmla="*/ 296 w 320"/>
                  <a:gd name="T3" fmla="*/ 86 h 326"/>
                  <a:gd name="T4" fmla="*/ 288 w 320"/>
                  <a:gd name="T5" fmla="*/ 80 h 326"/>
                  <a:gd name="T6" fmla="*/ 320 w 320"/>
                  <a:gd name="T7" fmla="*/ 86 h 326"/>
                  <a:gd name="T8" fmla="*/ 310 w 320"/>
                  <a:gd name="T9" fmla="*/ 80 h 326"/>
                  <a:gd name="T10" fmla="*/ 260 w 320"/>
                  <a:gd name="T11" fmla="*/ 94 h 326"/>
                  <a:gd name="T12" fmla="*/ 266 w 320"/>
                  <a:gd name="T13" fmla="*/ 96 h 326"/>
                  <a:gd name="T14" fmla="*/ 260 w 320"/>
                  <a:gd name="T15" fmla="*/ 94 h 326"/>
                  <a:gd name="T16" fmla="*/ 44 w 320"/>
                  <a:gd name="T17" fmla="*/ 310 h 326"/>
                  <a:gd name="T18" fmla="*/ 44 w 320"/>
                  <a:gd name="T19" fmla="*/ 310 h 326"/>
                  <a:gd name="T20" fmla="*/ 6 w 320"/>
                  <a:gd name="T21" fmla="*/ 312 h 326"/>
                  <a:gd name="T22" fmla="*/ 0 w 320"/>
                  <a:gd name="T23" fmla="*/ 320 h 326"/>
                  <a:gd name="T24" fmla="*/ 8 w 320"/>
                  <a:gd name="T25" fmla="*/ 312 h 326"/>
                  <a:gd name="T26" fmla="*/ 6 w 320"/>
                  <a:gd name="T27" fmla="*/ 312 h 326"/>
                  <a:gd name="T28" fmla="*/ 16 w 320"/>
                  <a:gd name="T29" fmla="*/ 320 h 326"/>
                  <a:gd name="T30" fmla="*/ 22 w 320"/>
                  <a:gd name="T31" fmla="*/ 320 h 326"/>
                  <a:gd name="T32" fmla="*/ 18 w 320"/>
                  <a:gd name="T33" fmla="*/ 318 h 326"/>
                  <a:gd name="T34" fmla="*/ 222 w 320"/>
                  <a:gd name="T35" fmla="*/ 12 h 326"/>
                  <a:gd name="T36" fmla="*/ 174 w 320"/>
                  <a:gd name="T37" fmla="*/ 6 h 326"/>
                  <a:gd name="T38" fmla="*/ 140 w 320"/>
                  <a:gd name="T39" fmla="*/ 4 h 326"/>
                  <a:gd name="T40" fmla="*/ 128 w 320"/>
                  <a:gd name="T41" fmla="*/ 6 h 326"/>
                  <a:gd name="T42" fmla="*/ 112 w 320"/>
                  <a:gd name="T43" fmla="*/ 12 h 326"/>
                  <a:gd name="T44" fmla="*/ 112 w 320"/>
                  <a:gd name="T45" fmla="*/ 30 h 326"/>
                  <a:gd name="T46" fmla="*/ 122 w 320"/>
                  <a:gd name="T47" fmla="*/ 36 h 326"/>
                  <a:gd name="T48" fmla="*/ 128 w 320"/>
                  <a:gd name="T49" fmla="*/ 40 h 326"/>
                  <a:gd name="T50" fmla="*/ 144 w 320"/>
                  <a:gd name="T51" fmla="*/ 42 h 326"/>
                  <a:gd name="T52" fmla="*/ 140 w 320"/>
                  <a:gd name="T53" fmla="*/ 54 h 326"/>
                  <a:gd name="T54" fmla="*/ 144 w 320"/>
                  <a:gd name="T55" fmla="*/ 68 h 326"/>
                  <a:gd name="T56" fmla="*/ 138 w 320"/>
                  <a:gd name="T57" fmla="*/ 78 h 326"/>
                  <a:gd name="T58" fmla="*/ 138 w 320"/>
                  <a:gd name="T59" fmla="*/ 94 h 326"/>
                  <a:gd name="T60" fmla="*/ 138 w 320"/>
                  <a:gd name="T61" fmla="*/ 104 h 326"/>
                  <a:gd name="T62" fmla="*/ 136 w 320"/>
                  <a:gd name="T63" fmla="*/ 114 h 326"/>
                  <a:gd name="T64" fmla="*/ 140 w 320"/>
                  <a:gd name="T65" fmla="*/ 122 h 326"/>
                  <a:gd name="T66" fmla="*/ 144 w 320"/>
                  <a:gd name="T67" fmla="*/ 134 h 326"/>
                  <a:gd name="T68" fmla="*/ 176 w 320"/>
                  <a:gd name="T69" fmla="*/ 150 h 326"/>
                  <a:gd name="T70" fmla="*/ 192 w 320"/>
                  <a:gd name="T71" fmla="*/ 148 h 326"/>
                  <a:gd name="T72" fmla="*/ 208 w 320"/>
                  <a:gd name="T73" fmla="*/ 142 h 326"/>
                  <a:gd name="T74" fmla="*/ 214 w 320"/>
                  <a:gd name="T75" fmla="*/ 130 h 326"/>
                  <a:gd name="T76" fmla="*/ 232 w 320"/>
                  <a:gd name="T77" fmla="*/ 124 h 326"/>
                  <a:gd name="T78" fmla="*/ 242 w 320"/>
                  <a:gd name="T79" fmla="*/ 104 h 326"/>
                  <a:gd name="T80" fmla="*/ 242 w 320"/>
                  <a:gd name="T81" fmla="*/ 94 h 326"/>
                  <a:gd name="T82" fmla="*/ 248 w 320"/>
                  <a:gd name="T83" fmla="*/ 80 h 326"/>
                  <a:gd name="T84" fmla="*/ 266 w 320"/>
                  <a:gd name="T85" fmla="*/ 54 h 326"/>
                  <a:gd name="T86" fmla="*/ 288 w 320"/>
                  <a:gd name="T87" fmla="*/ 42 h 326"/>
                  <a:gd name="T88" fmla="*/ 286 w 320"/>
                  <a:gd name="T89" fmla="*/ 26 h 326"/>
                  <a:gd name="T90" fmla="*/ 270 w 320"/>
                  <a:gd name="T91" fmla="*/ 32 h 326"/>
                  <a:gd name="T92" fmla="*/ 256 w 320"/>
                  <a:gd name="T93" fmla="*/ 26 h 326"/>
                  <a:gd name="T94" fmla="*/ 242 w 320"/>
                  <a:gd name="T95" fmla="*/ 24 h 326"/>
                  <a:gd name="T96" fmla="*/ 232 w 320"/>
                  <a:gd name="T97" fmla="*/ 22 h 326"/>
                  <a:gd name="T98" fmla="*/ 224 w 320"/>
                  <a:gd name="T99" fmla="*/ 14 h 326"/>
                  <a:gd name="T100" fmla="*/ 222 w 320"/>
                  <a:gd name="T101" fmla="*/ 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6">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7" name="Freeform 1505"/>
              <p:cNvSpPr>
                <a:spLocks noEditPoints="1"/>
              </p:cNvSpPr>
              <p:nvPr/>
            </p:nvSpPr>
            <p:spPr bwMode="auto">
              <a:xfrm>
                <a:off x="3568700" y="3317875"/>
                <a:ext cx="73025" cy="168275"/>
              </a:xfrm>
              <a:custGeom>
                <a:avLst/>
                <a:gdLst>
                  <a:gd name="T0" fmla="*/ 8 w 46"/>
                  <a:gd name="T1" fmla="*/ 10 h 106"/>
                  <a:gd name="T2" fmla="*/ 8 w 46"/>
                  <a:gd name="T3" fmla="*/ 10 h 106"/>
                  <a:gd name="T4" fmla="*/ 10 w 46"/>
                  <a:gd name="T5" fmla="*/ 24 h 106"/>
                  <a:gd name="T6" fmla="*/ 10 w 46"/>
                  <a:gd name="T7" fmla="*/ 26 h 106"/>
                  <a:gd name="T8" fmla="*/ 6 w 46"/>
                  <a:gd name="T9" fmla="*/ 28 h 106"/>
                  <a:gd name="T10" fmla="*/ 10 w 46"/>
                  <a:gd name="T11" fmla="*/ 36 h 106"/>
                  <a:gd name="T12" fmla="*/ 10 w 46"/>
                  <a:gd name="T13" fmla="*/ 40 h 106"/>
                  <a:gd name="T14" fmla="*/ 8 w 46"/>
                  <a:gd name="T15" fmla="*/ 42 h 106"/>
                  <a:gd name="T16" fmla="*/ 8 w 46"/>
                  <a:gd name="T17" fmla="*/ 46 h 106"/>
                  <a:gd name="T18" fmla="*/ 10 w 46"/>
                  <a:gd name="T19" fmla="*/ 46 h 106"/>
                  <a:gd name="T20" fmla="*/ 10 w 46"/>
                  <a:gd name="T21" fmla="*/ 50 h 106"/>
                  <a:gd name="T22" fmla="*/ 10 w 46"/>
                  <a:gd name="T23" fmla="*/ 58 h 106"/>
                  <a:gd name="T24" fmla="*/ 6 w 46"/>
                  <a:gd name="T25" fmla="*/ 60 h 106"/>
                  <a:gd name="T26" fmla="*/ 2 w 46"/>
                  <a:gd name="T27" fmla="*/ 72 h 106"/>
                  <a:gd name="T28" fmla="*/ 2 w 46"/>
                  <a:gd name="T29" fmla="*/ 84 h 106"/>
                  <a:gd name="T30" fmla="*/ 6 w 46"/>
                  <a:gd name="T31" fmla="*/ 84 h 106"/>
                  <a:gd name="T32" fmla="*/ 8 w 46"/>
                  <a:gd name="T33" fmla="*/ 86 h 106"/>
                  <a:gd name="T34" fmla="*/ 16 w 46"/>
                  <a:gd name="T35" fmla="*/ 78 h 106"/>
                  <a:gd name="T36" fmla="*/ 26 w 46"/>
                  <a:gd name="T37" fmla="*/ 72 h 106"/>
                  <a:gd name="T38" fmla="*/ 36 w 46"/>
                  <a:gd name="T39" fmla="*/ 68 h 106"/>
                  <a:gd name="T40" fmla="*/ 40 w 46"/>
                  <a:gd name="T41" fmla="*/ 68 h 106"/>
                  <a:gd name="T42" fmla="*/ 44 w 46"/>
                  <a:gd name="T43" fmla="*/ 62 h 106"/>
                  <a:gd name="T44" fmla="*/ 46 w 46"/>
                  <a:gd name="T45" fmla="*/ 46 h 106"/>
                  <a:gd name="T46" fmla="*/ 46 w 46"/>
                  <a:gd name="T47" fmla="*/ 26 h 106"/>
                  <a:gd name="T48" fmla="*/ 40 w 46"/>
                  <a:gd name="T49" fmla="*/ 20 h 106"/>
                  <a:gd name="T50" fmla="*/ 40 w 46"/>
                  <a:gd name="T51" fmla="*/ 14 h 106"/>
                  <a:gd name="T52" fmla="*/ 36 w 46"/>
                  <a:gd name="T53" fmla="*/ 14 h 106"/>
                  <a:gd name="T54" fmla="*/ 36 w 46"/>
                  <a:gd name="T55" fmla="*/ 8 h 106"/>
                  <a:gd name="T56" fmla="*/ 36 w 46"/>
                  <a:gd name="T57" fmla="*/ 6 h 106"/>
                  <a:gd name="T58" fmla="*/ 30 w 46"/>
                  <a:gd name="T59" fmla="*/ 2 h 106"/>
                  <a:gd name="T60" fmla="*/ 26 w 46"/>
                  <a:gd name="T61" fmla="*/ 6 h 106"/>
                  <a:gd name="T62" fmla="*/ 18 w 46"/>
                  <a:gd name="T63" fmla="*/ 0 h 106"/>
                  <a:gd name="T64" fmla="*/ 12 w 46"/>
                  <a:gd name="T65" fmla="*/ 2 h 106"/>
                  <a:gd name="T66" fmla="*/ 6 w 46"/>
                  <a:gd name="T67" fmla="*/ 10 h 106"/>
                  <a:gd name="T68" fmla="*/ 8 w 46"/>
                  <a:gd name="T69" fmla="*/ 10 h 106"/>
                  <a:gd name="T70" fmla="*/ 8 w 46"/>
                  <a:gd name="T71" fmla="*/ 10 h 106"/>
                  <a:gd name="T72" fmla="*/ 8 w 46"/>
                  <a:gd name="T73" fmla="*/ 10 h 106"/>
                  <a:gd name="T74" fmla="*/ 2 w 46"/>
                  <a:gd name="T75" fmla="*/ 98 h 106"/>
                  <a:gd name="T76" fmla="*/ 2 w 46"/>
                  <a:gd name="T77" fmla="*/ 98 h 106"/>
                  <a:gd name="T78" fmla="*/ 0 w 46"/>
                  <a:gd name="T79" fmla="*/ 104 h 106"/>
                  <a:gd name="T80" fmla="*/ 0 w 46"/>
                  <a:gd name="T81" fmla="*/ 106 h 106"/>
                  <a:gd name="T82" fmla="*/ 2 w 46"/>
                  <a:gd name="T83" fmla="*/ 106 h 106"/>
                  <a:gd name="T84" fmla="*/ 6 w 46"/>
                  <a:gd name="T85" fmla="*/ 102 h 106"/>
                  <a:gd name="T86" fmla="*/ 6 w 46"/>
                  <a:gd name="T87" fmla="*/ 98 h 106"/>
                  <a:gd name="T88" fmla="*/ 2 w 46"/>
                  <a:gd name="T89" fmla="*/ 98 h 106"/>
                  <a:gd name="T90" fmla="*/ 2 w 46"/>
                  <a:gd name="T91" fmla="*/ 98 h 106"/>
                  <a:gd name="T92" fmla="*/ 2 w 46"/>
                  <a:gd name="T93" fmla="*/ 9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10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8" name="Freeform 1506"/>
              <p:cNvSpPr>
                <a:spLocks noEditPoints="1"/>
              </p:cNvSpPr>
              <p:nvPr/>
            </p:nvSpPr>
            <p:spPr bwMode="auto">
              <a:xfrm>
                <a:off x="1035050" y="5089525"/>
                <a:ext cx="377825" cy="381000"/>
              </a:xfrm>
              <a:custGeom>
                <a:avLst/>
                <a:gdLst>
                  <a:gd name="T0" fmla="*/ 236 w 238"/>
                  <a:gd name="T1" fmla="*/ 114 h 240"/>
                  <a:gd name="T2" fmla="*/ 232 w 238"/>
                  <a:gd name="T3" fmla="*/ 124 h 240"/>
                  <a:gd name="T4" fmla="*/ 204 w 238"/>
                  <a:gd name="T5" fmla="*/ 160 h 240"/>
                  <a:gd name="T6" fmla="*/ 202 w 238"/>
                  <a:gd name="T7" fmla="*/ 168 h 240"/>
                  <a:gd name="T8" fmla="*/ 172 w 238"/>
                  <a:gd name="T9" fmla="*/ 200 h 240"/>
                  <a:gd name="T10" fmla="*/ 148 w 238"/>
                  <a:gd name="T11" fmla="*/ 218 h 240"/>
                  <a:gd name="T12" fmla="*/ 138 w 238"/>
                  <a:gd name="T13" fmla="*/ 222 h 240"/>
                  <a:gd name="T14" fmla="*/ 112 w 238"/>
                  <a:gd name="T15" fmla="*/ 226 h 240"/>
                  <a:gd name="T16" fmla="*/ 86 w 238"/>
                  <a:gd name="T17" fmla="*/ 224 h 240"/>
                  <a:gd name="T18" fmla="*/ 68 w 238"/>
                  <a:gd name="T19" fmla="*/ 230 h 240"/>
                  <a:gd name="T20" fmla="*/ 48 w 238"/>
                  <a:gd name="T21" fmla="*/ 238 h 240"/>
                  <a:gd name="T22" fmla="*/ 32 w 238"/>
                  <a:gd name="T23" fmla="*/ 234 h 240"/>
                  <a:gd name="T24" fmla="*/ 24 w 238"/>
                  <a:gd name="T25" fmla="*/ 232 h 240"/>
                  <a:gd name="T26" fmla="*/ 18 w 238"/>
                  <a:gd name="T27" fmla="*/ 206 h 240"/>
                  <a:gd name="T28" fmla="*/ 18 w 238"/>
                  <a:gd name="T29" fmla="*/ 198 h 240"/>
                  <a:gd name="T30" fmla="*/ 22 w 238"/>
                  <a:gd name="T31" fmla="*/ 176 h 240"/>
                  <a:gd name="T32" fmla="*/ 12 w 238"/>
                  <a:gd name="T33" fmla="*/ 158 h 240"/>
                  <a:gd name="T34" fmla="*/ 0 w 238"/>
                  <a:gd name="T35" fmla="*/ 126 h 240"/>
                  <a:gd name="T36" fmla="*/ 16 w 238"/>
                  <a:gd name="T37" fmla="*/ 116 h 240"/>
                  <a:gd name="T38" fmla="*/ 24 w 238"/>
                  <a:gd name="T39" fmla="*/ 126 h 240"/>
                  <a:gd name="T40" fmla="*/ 38 w 238"/>
                  <a:gd name="T41" fmla="*/ 124 h 240"/>
                  <a:gd name="T42" fmla="*/ 44 w 238"/>
                  <a:gd name="T43" fmla="*/ 116 h 240"/>
                  <a:gd name="T44" fmla="*/ 52 w 238"/>
                  <a:gd name="T45" fmla="*/ 62 h 240"/>
                  <a:gd name="T46" fmla="*/ 60 w 238"/>
                  <a:gd name="T47" fmla="*/ 78 h 240"/>
                  <a:gd name="T48" fmla="*/ 60 w 238"/>
                  <a:gd name="T49" fmla="*/ 90 h 240"/>
                  <a:gd name="T50" fmla="*/ 70 w 238"/>
                  <a:gd name="T51" fmla="*/ 88 h 240"/>
                  <a:gd name="T52" fmla="*/ 92 w 238"/>
                  <a:gd name="T53" fmla="*/ 78 h 240"/>
                  <a:gd name="T54" fmla="*/ 98 w 238"/>
                  <a:gd name="T55" fmla="*/ 66 h 240"/>
                  <a:gd name="T56" fmla="*/ 110 w 238"/>
                  <a:gd name="T57" fmla="*/ 64 h 240"/>
                  <a:gd name="T58" fmla="*/ 116 w 238"/>
                  <a:gd name="T59" fmla="*/ 64 h 240"/>
                  <a:gd name="T60" fmla="*/ 124 w 238"/>
                  <a:gd name="T61" fmla="*/ 66 h 240"/>
                  <a:gd name="T62" fmla="*/ 138 w 238"/>
                  <a:gd name="T63" fmla="*/ 66 h 240"/>
                  <a:gd name="T64" fmla="*/ 146 w 238"/>
                  <a:gd name="T65" fmla="*/ 40 h 240"/>
                  <a:gd name="T66" fmla="*/ 150 w 238"/>
                  <a:gd name="T67" fmla="*/ 30 h 240"/>
                  <a:gd name="T68" fmla="*/ 158 w 238"/>
                  <a:gd name="T69" fmla="*/ 20 h 240"/>
                  <a:gd name="T70" fmla="*/ 172 w 238"/>
                  <a:gd name="T71" fmla="*/ 12 h 240"/>
                  <a:gd name="T72" fmla="*/ 182 w 238"/>
                  <a:gd name="T73" fmla="*/ 8 h 240"/>
                  <a:gd name="T74" fmla="*/ 192 w 238"/>
                  <a:gd name="T75" fmla="*/ 2 h 240"/>
                  <a:gd name="T76" fmla="*/ 200 w 238"/>
                  <a:gd name="T77" fmla="*/ 2 h 240"/>
                  <a:gd name="T78" fmla="*/ 210 w 238"/>
                  <a:gd name="T79" fmla="*/ 2 h 240"/>
                  <a:gd name="T80" fmla="*/ 222 w 238"/>
                  <a:gd name="T81" fmla="*/ 4 h 240"/>
                  <a:gd name="T82" fmla="*/ 220 w 238"/>
                  <a:gd name="T83" fmla="*/ 28 h 240"/>
                  <a:gd name="T84" fmla="*/ 222 w 238"/>
                  <a:gd name="T85" fmla="*/ 52 h 240"/>
                  <a:gd name="T86" fmla="*/ 222 w 238"/>
                  <a:gd name="T87" fmla="*/ 64 h 240"/>
                  <a:gd name="T88" fmla="*/ 214 w 238"/>
                  <a:gd name="T89" fmla="*/ 66 h 240"/>
                  <a:gd name="T90" fmla="*/ 212 w 238"/>
                  <a:gd name="T91" fmla="*/ 80 h 240"/>
                  <a:gd name="T92" fmla="*/ 218 w 238"/>
                  <a:gd name="T93" fmla="*/ 88 h 240"/>
                  <a:gd name="T94" fmla="*/ 238 w 238"/>
                  <a:gd name="T95" fmla="*/ 82 h 240"/>
                  <a:gd name="T96" fmla="*/ 168 w 238"/>
                  <a:gd name="T97" fmla="*/ 154 h 240"/>
                  <a:gd name="T98" fmla="*/ 176 w 238"/>
                  <a:gd name="T99" fmla="*/ 146 h 240"/>
                  <a:gd name="T100" fmla="*/ 182 w 238"/>
                  <a:gd name="T101" fmla="*/ 142 h 240"/>
                  <a:gd name="T102" fmla="*/ 174 w 238"/>
                  <a:gd name="T103" fmla="*/ 128 h 240"/>
                  <a:gd name="T104" fmla="*/ 158 w 238"/>
                  <a:gd name="T105" fmla="*/ 138 h 240"/>
                  <a:gd name="T106" fmla="*/ 156 w 238"/>
                  <a:gd name="T107" fmla="*/ 146 h 240"/>
                  <a:gd name="T108" fmla="*/ 164 w 238"/>
                  <a:gd name="T109" fmla="*/ 154 h 240"/>
                  <a:gd name="T110" fmla="*/ 168 w 238"/>
                  <a:gd name="T111" fmla="*/ 15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0">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9" name="Freeform 1507"/>
              <p:cNvSpPr/>
              <p:nvPr/>
            </p:nvSpPr>
            <p:spPr bwMode="auto">
              <a:xfrm>
                <a:off x="1619250" y="4098925"/>
                <a:ext cx="222250" cy="371475"/>
              </a:xfrm>
              <a:custGeom>
                <a:avLst/>
                <a:gdLst>
                  <a:gd name="T0" fmla="*/ 20 w 140"/>
                  <a:gd name="T1" fmla="*/ 26 h 234"/>
                  <a:gd name="T2" fmla="*/ 20 w 140"/>
                  <a:gd name="T3" fmla="*/ 40 h 234"/>
                  <a:gd name="T4" fmla="*/ 26 w 140"/>
                  <a:gd name="T5" fmla="*/ 48 h 234"/>
                  <a:gd name="T6" fmla="*/ 36 w 140"/>
                  <a:gd name="T7" fmla="*/ 56 h 234"/>
                  <a:gd name="T8" fmla="*/ 98 w 140"/>
                  <a:gd name="T9" fmla="*/ 74 h 234"/>
                  <a:gd name="T10" fmla="*/ 38 w 140"/>
                  <a:gd name="T11" fmla="*/ 132 h 234"/>
                  <a:gd name="T12" fmla="*/ 18 w 140"/>
                  <a:gd name="T13" fmla="*/ 138 h 234"/>
                  <a:gd name="T14" fmla="*/ 8 w 140"/>
                  <a:gd name="T15" fmla="*/ 160 h 234"/>
                  <a:gd name="T16" fmla="*/ 0 w 140"/>
                  <a:gd name="T17" fmla="*/ 224 h 234"/>
                  <a:gd name="T18" fmla="*/ 10 w 140"/>
                  <a:gd name="T19" fmla="*/ 226 h 234"/>
                  <a:gd name="T20" fmla="*/ 26 w 140"/>
                  <a:gd name="T21" fmla="*/ 206 h 234"/>
                  <a:gd name="T22" fmla="*/ 34 w 140"/>
                  <a:gd name="T23" fmla="*/ 204 h 234"/>
                  <a:gd name="T24" fmla="*/ 44 w 140"/>
                  <a:gd name="T25" fmla="*/ 194 h 234"/>
                  <a:gd name="T26" fmla="*/ 52 w 140"/>
                  <a:gd name="T27" fmla="*/ 194 h 234"/>
                  <a:gd name="T28" fmla="*/ 66 w 140"/>
                  <a:gd name="T29" fmla="*/ 178 h 234"/>
                  <a:gd name="T30" fmla="*/ 66 w 140"/>
                  <a:gd name="T31" fmla="*/ 168 h 234"/>
                  <a:gd name="T32" fmla="*/ 78 w 140"/>
                  <a:gd name="T33" fmla="*/ 166 h 234"/>
                  <a:gd name="T34" fmla="*/ 80 w 140"/>
                  <a:gd name="T35" fmla="*/ 160 h 234"/>
                  <a:gd name="T36" fmla="*/ 84 w 140"/>
                  <a:gd name="T37" fmla="*/ 152 h 234"/>
                  <a:gd name="T38" fmla="*/ 92 w 140"/>
                  <a:gd name="T39" fmla="*/ 142 h 234"/>
                  <a:gd name="T40" fmla="*/ 100 w 140"/>
                  <a:gd name="T41" fmla="*/ 130 h 234"/>
                  <a:gd name="T42" fmla="*/ 106 w 140"/>
                  <a:gd name="T43" fmla="*/ 106 h 234"/>
                  <a:gd name="T44" fmla="*/ 112 w 140"/>
                  <a:gd name="T45" fmla="*/ 92 h 234"/>
                  <a:gd name="T46" fmla="*/ 122 w 140"/>
                  <a:gd name="T47" fmla="*/ 66 h 234"/>
                  <a:gd name="T48" fmla="*/ 130 w 140"/>
                  <a:gd name="T49" fmla="*/ 54 h 234"/>
                  <a:gd name="T50" fmla="*/ 136 w 140"/>
                  <a:gd name="T51" fmla="*/ 46 h 234"/>
                  <a:gd name="T52" fmla="*/ 136 w 140"/>
                  <a:gd name="T53" fmla="*/ 32 h 234"/>
                  <a:gd name="T54" fmla="*/ 140 w 140"/>
                  <a:gd name="T55" fmla="*/ 8 h 234"/>
                  <a:gd name="T56" fmla="*/ 136 w 140"/>
                  <a:gd name="T57" fmla="*/ 0 h 234"/>
                  <a:gd name="T58" fmla="*/ 120 w 140"/>
                  <a:gd name="T59" fmla="*/ 8 h 234"/>
                  <a:gd name="T60" fmla="*/ 94 w 140"/>
                  <a:gd name="T61" fmla="*/ 10 h 234"/>
                  <a:gd name="T62" fmla="*/ 82 w 140"/>
                  <a:gd name="T63" fmla="*/ 18 h 234"/>
                  <a:gd name="T64" fmla="*/ 78 w 140"/>
                  <a:gd name="T65" fmla="*/ 22 h 234"/>
                  <a:gd name="T66" fmla="*/ 66 w 140"/>
                  <a:gd name="T67" fmla="*/ 20 h 234"/>
                  <a:gd name="T68" fmla="*/ 52 w 140"/>
                  <a:gd name="T69" fmla="*/ 20 h 234"/>
                  <a:gd name="T70" fmla="*/ 38 w 140"/>
                  <a:gd name="T71" fmla="*/ 20 h 234"/>
                  <a:gd name="T72" fmla="*/ 32 w 140"/>
                  <a:gd name="T73"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234">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0" name="Freeform 1508"/>
              <p:cNvSpPr>
                <a:spLocks noEditPoints="1"/>
              </p:cNvSpPr>
              <p:nvPr/>
            </p:nvSpPr>
            <p:spPr bwMode="auto">
              <a:xfrm>
                <a:off x="4248150" y="4654550"/>
                <a:ext cx="133350" cy="117475"/>
              </a:xfrm>
              <a:custGeom>
                <a:avLst/>
                <a:gdLst>
                  <a:gd name="T0" fmla="*/ 72 w 84"/>
                  <a:gd name="T1" fmla="*/ 68 h 74"/>
                  <a:gd name="T2" fmla="*/ 72 w 84"/>
                  <a:gd name="T3" fmla="*/ 68 h 74"/>
                  <a:gd name="T4" fmla="*/ 76 w 84"/>
                  <a:gd name="T5" fmla="*/ 70 h 74"/>
                  <a:gd name="T6" fmla="*/ 82 w 84"/>
                  <a:gd name="T7" fmla="*/ 74 h 74"/>
                  <a:gd name="T8" fmla="*/ 84 w 84"/>
                  <a:gd name="T9" fmla="*/ 74 h 74"/>
                  <a:gd name="T10" fmla="*/ 84 w 84"/>
                  <a:gd name="T11" fmla="*/ 72 h 74"/>
                  <a:gd name="T12" fmla="*/ 80 w 84"/>
                  <a:gd name="T13" fmla="*/ 68 h 74"/>
                  <a:gd name="T14" fmla="*/ 76 w 84"/>
                  <a:gd name="T15" fmla="*/ 68 h 74"/>
                  <a:gd name="T16" fmla="*/ 72 w 84"/>
                  <a:gd name="T17" fmla="*/ 68 h 74"/>
                  <a:gd name="T18" fmla="*/ 72 w 84"/>
                  <a:gd name="T19" fmla="*/ 68 h 74"/>
                  <a:gd name="T20" fmla="*/ 72 w 84"/>
                  <a:gd name="T21" fmla="*/ 68 h 74"/>
                  <a:gd name="T22" fmla="*/ 46 w 84"/>
                  <a:gd name="T23" fmla="*/ 50 h 74"/>
                  <a:gd name="T24" fmla="*/ 46 w 84"/>
                  <a:gd name="T25" fmla="*/ 50 h 74"/>
                  <a:gd name="T26" fmla="*/ 48 w 84"/>
                  <a:gd name="T27" fmla="*/ 54 h 74"/>
                  <a:gd name="T28" fmla="*/ 50 w 84"/>
                  <a:gd name="T29" fmla="*/ 56 h 74"/>
                  <a:gd name="T30" fmla="*/ 50 w 84"/>
                  <a:gd name="T31" fmla="*/ 60 h 74"/>
                  <a:gd name="T32" fmla="*/ 58 w 84"/>
                  <a:gd name="T33" fmla="*/ 60 h 74"/>
                  <a:gd name="T34" fmla="*/ 62 w 84"/>
                  <a:gd name="T35" fmla="*/ 56 h 74"/>
                  <a:gd name="T36" fmla="*/ 62 w 84"/>
                  <a:gd name="T37" fmla="*/ 52 h 74"/>
                  <a:gd name="T38" fmla="*/ 56 w 84"/>
                  <a:gd name="T39" fmla="*/ 50 h 74"/>
                  <a:gd name="T40" fmla="*/ 50 w 84"/>
                  <a:gd name="T41" fmla="*/ 50 h 74"/>
                  <a:gd name="T42" fmla="*/ 46 w 84"/>
                  <a:gd name="T43" fmla="*/ 50 h 74"/>
                  <a:gd name="T44" fmla="*/ 46 w 84"/>
                  <a:gd name="T45" fmla="*/ 50 h 74"/>
                  <a:gd name="T46" fmla="*/ 46 w 84"/>
                  <a:gd name="T47" fmla="*/ 50 h 74"/>
                  <a:gd name="T48" fmla="*/ 62 w 84"/>
                  <a:gd name="T49" fmla="*/ 34 h 74"/>
                  <a:gd name="T50" fmla="*/ 62 w 84"/>
                  <a:gd name="T51" fmla="*/ 34 h 74"/>
                  <a:gd name="T52" fmla="*/ 66 w 84"/>
                  <a:gd name="T53" fmla="*/ 46 h 74"/>
                  <a:gd name="T54" fmla="*/ 72 w 84"/>
                  <a:gd name="T55" fmla="*/ 52 h 74"/>
                  <a:gd name="T56" fmla="*/ 72 w 84"/>
                  <a:gd name="T57" fmla="*/ 44 h 74"/>
                  <a:gd name="T58" fmla="*/ 66 w 84"/>
                  <a:gd name="T59" fmla="*/ 34 h 74"/>
                  <a:gd name="T60" fmla="*/ 62 w 84"/>
                  <a:gd name="T61" fmla="*/ 34 h 74"/>
                  <a:gd name="T62" fmla="*/ 62 w 84"/>
                  <a:gd name="T63" fmla="*/ 34 h 74"/>
                  <a:gd name="T64" fmla="*/ 62 w 84"/>
                  <a:gd name="T65" fmla="*/ 34 h 74"/>
                  <a:gd name="T66" fmla="*/ 16 w 84"/>
                  <a:gd name="T67" fmla="*/ 24 h 74"/>
                  <a:gd name="T68" fmla="*/ 12 w 84"/>
                  <a:gd name="T69" fmla="*/ 28 h 74"/>
                  <a:gd name="T70" fmla="*/ 16 w 84"/>
                  <a:gd name="T71" fmla="*/ 30 h 74"/>
                  <a:gd name="T72" fmla="*/ 18 w 84"/>
                  <a:gd name="T73" fmla="*/ 34 h 74"/>
                  <a:gd name="T74" fmla="*/ 20 w 84"/>
                  <a:gd name="T75" fmla="*/ 34 h 74"/>
                  <a:gd name="T76" fmla="*/ 18 w 84"/>
                  <a:gd name="T77" fmla="*/ 28 h 74"/>
                  <a:gd name="T78" fmla="*/ 18 w 84"/>
                  <a:gd name="T79" fmla="*/ 24 h 74"/>
                  <a:gd name="T80" fmla="*/ 16 w 84"/>
                  <a:gd name="T81" fmla="*/ 24 h 74"/>
                  <a:gd name="T82" fmla="*/ 16 w 84"/>
                  <a:gd name="T83" fmla="*/ 24 h 74"/>
                  <a:gd name="T84" fmla="*/ 16 w 84"/>
                  <a:gd name="T85" fmla="*/ 24 h 74"/>
                  <a:gd name="T86" fmla="*/ 30 w 84"/>
                  <a:gd name="T87" fmla="*/ 16 h 74"/>
                  <a:gd name="T88" fmla="*/ 40 w 84"/>
                  <a:gd name="T89" fmla="*/ 28 h 74"/>
                  <a:gd name="T90" fmla="*/ 48 w 84"/>
                  <a:gd name="T91" fmla="*/ 28 h 74"/>
                  <a:gd name="T92" fmla="*/ 40 w 84"/>
                  <a:gd name="T93" fmla="*/ 18 h 74"/>
                  <a:gd name="T94" fmla="*/ 36 w 84"/>
                  <a:gd name="T95" fmla="*/ 16 h 74"/>
                  <a:gd name="T96" fmla="*/ 30 w 84"/>
                  <a:gd name="T97" fmla="*/ 16 h 74"/>
                  <a:gd name="T98" fmla="*/ 30 w 84"/>
                  <a:gd name="T99" fmla="*/ 16 h 74"/>
                  <a:gd name="T100" fmla="*/ 30 w 84"/>
                  <a:gd name="T101" fmla="*/ 16 h 74"/>
                  <a:gd name="T102" fmla="*/ 0 w 84"/>
                  <a:gd name="T103" fmla="*/ 0 h 74"/>
                  <a:gd name="T104" fmla="*/ 0 w 84"/>
                  <a:gd name="T105" fmla="*/ 0 h 74"/>
                  <a:gd name="T106" fmla="*/ 2 w 84"/>
                  <a:gd name="T107" fmla="*/ 6 h 74"/>
                  <a:gd name="T108" fmla="*/ 2 w 84"/>
                  <a:gd name="T109" fmla="*/ 8 h 74"/>
                  <a:gd name="T110" fmla="*/ 12 w 84"/>
                  <a:gd name="T111" fmla="*/ 12 h 74"/>
                  <a:gd name="T112" fmla="*/ 16 w 84"/>
                  <a:gd name="T113" fmla="*/ 12 h 74"/>
                  <a:gd name="T114" fmla="*/ 16 w 84"/>
                  <a:gd name="T115" fmla="*/ 10 h 74"/>
                  <a:gd name="T116" fmla="*/ 0 w 84"/>
                  <a:gd name="T117" fmla="*/ 0 h 74"/>
                  <a:gd name="T118" fmla="*/ 0 w 84"/>
                  <a:gd name="T119" fmla="*/ 0 h 74"/>
                  <a:gd name="T120" fmla="*/ 0 w 84"/>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7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1" name="Freeform 1509"/>
              <p:cNvSpPr/>
              <p:nvPr/>
            </p:nvSpPr>
            <p:spPr bwMode="auto">
              <a:xfrm>
                <a:off x="965200" y="3019425"/>
                <a:ext cx="79375" cy="76200"/>
              </a:xfrm>
              <a:custGeom>
                <a:avLst/>
                <a:gdLst>
                  <a:gd name="T0" fmla="*/ 8 w 50"/>
                  <a:gd name="T1" fmla="*/ 40 h 48"/>
                  <a:gd name="T2" fmla="*/ 8 w 50"/>
                  <a:gd name="T3" fmla="*/ 40 h 48"/>
                  <a:gd name="T4" fmla="*/ 4 w 50"/>
                  <a:gd name="T5" fmla="*/ 42 h 48"/>
                  <a:gd name="T6" fmla="*/ 4 w 50"/>
                  <a:gd name="T7" fmla="*/ 48 h 48"/>
                  <a:gd name="T8" fmla="*/ 12 w 50"/>
                  <a:gd name="T9" fmla="*/ 46 h 48"/>
                  <a:gd name="T10" fmla="*/ 18 w 50"/>
                  <a:gd name="T11" fmla="*/ 42 h 48"/>
                  <a:gd name="T12" fmla="*/ 22 w 50"/>
                  <a:gd name="T13" fmla="*/ 42 h 48"/>
                  <a:gd name="T14" fmla="*/ 22 w 50"/>
                  <a:gd name="T15" fmla="*/ 38 h 48"/>
                  <a:gd name="T16" fmla="*/ 22 w 50"/>
                  <a:gd name="T17" fmla="*/ 32 h 48"/>
                  <a:gd name="T18" fmla="*/ 22 w 50"/>
                  <a:gd name="T19" fmla="*/ 30 h 48"/>
                  <a:gd name="T20" fmla="*/ 22 w 50"/>
                  <a:gd name="T21" fmla="*/ 32 h 48"/>
                  <a:gd name="T22" fmla="*/ 24 w 50"/>
                  <a:gd name="T23" fmla="*/ 34 h 48"/>
                  <a:gd name="T24" fmla="*/ 28 w 50"/>
                  <a:gd name="T25" fmla="*/ 34 h 48"/>
                  <a:gd name="T26" fmla="*/ 30 w 50"/>
                  <a:gd name="T27" fmla="*/ 34 h 48"/>
                  <a:gd name="T28" fmla="*/ 32 w 50"/>
                  <a:gd name="T29" fmla="*/ 30 h 48"/>
                  <a:gd name="T30" fmla="*/ 34 w 50"/>
                  <a:gd name="T31" fmla="*/ 22 h 48"/>
                  <a:gd name="T32" fmla="*/ 34 w 50"/>
                  <a:gd name="T33" fmla="*/ 20 h 48"/>
                  <a:gd name="T34" fmla="*/ 38 w 50"/>
                  <a:gd name="T35" fmla="*/ 20 h 48"/>
                  <a:gd name="T36" fmla="*/ 42 w 50"/>
                  <a:gd name="T37" fmla="*/ 20 h 48"/>
                  <a:gd name="T38" fmla="*/ 44 w 50"/>
                  <a:gd name="T39" fmla="*/ 16 h 48"/>
                  <a:gd name="T40" fmla="*/ 44 w 50"/>
                  <a:gd name="T41" fmla="*/ 12 h 48"/>
                  <a:gd name="T42" fmla="*/ 48 w 50"/>
                  <a:gd name="T43" fmla="*/ 12 h 48"/>
                  <a:gd name="T44" fmla="*/ 50 w 50"/>
                  <a:gd name="T45" fmla="*/ 8 h 48"/>
                  <a:gd name="T46" fmla="*/ 50 w 50"/>
                  <a:gd name="T47" fmla="*/ 6 h 48"/>
                  <a:gd name="T48" fmla="*/ 48 w 50"/>
                  <a:gd name="T49" fmla="*/ 0 h 48"/>
                  <a:gd name="T50" fmla="*/ 44 w 50"/>
                  <a:gd name="T51" fmla="*/ 0 h 48"/>
                  <a:gd name="T52" fmla="*/ 40 w 50"/>
                  <a:gd name="T53" fmla="*/ 4 h 48"/>
                  <a:gd name="T54" fmla="*/ 34 w 50"/>
                  <a:gd name="T55" fmla="*/ 4 h 48"/>
                  <a:gd name="T56" fmla="*/ 30 w 50"/>
                  <a:gd name="T57" fmla="*/ 4 h 48"/>
                  <a:gd name="T58" fmla="*/ 28 w 50"/>
                  <a:gd name="T59" fmla="*/ 4 h 48"/>
                  <a:gd name="T60" fmla="*/ 24 w 50"/>
                  <a:gd name="T61" fmla="*/ 6 h 48"/>
                  <a:gd name="T62" fmla="*/ 20 w 50"/>
                  <a:gd name="T63" fmla="*/ 8 h 48"/>
                  <a:gd name="T64" fmla="*/ 14 w 50"/>
                  <a:gd name="T65" fmla="*/ 8 h 48"/>
                  <a:gd name="T66" fmla="*/ 10 w 50"/>
                  <a:gd name="T67" fmla="*/ 8 h 48"/>
                  <a:gd name="T68" fmla="*/ 8 w 50"/>
                  <a:gd name="T69" fmla="*/ 12 h 48"/>
                  <a:gd name="T70" fmla="*/ 4 w 50"/>
                  <a:gd name="T71" fmla="*/ 14 h 48"/>
                  <a:gd name="T72" fmla="*/ 2 w 50"/>
                  <a:gd name="T73" fmla="*/ 14 h 48"/>
                  <a:gd name="T74" fmla="*/ 0 w 50"/>
                  <a:gd name="T75" fmla="*/ 16 h 48"/>
                  <a:gd name="T76" fmla="*/ 0 w 50"/>
                  <a:gd name="T77" fmla="*/ 22 h 48"/>
                  <a:gd name="T78" fmla="*/ 2 w 50"/>
                  <a:gd name="T79" fmla="*/ 22 h 48"/>
                  <a:gd name="T80" fmla="*/ 4 w 50"/>
                  <a:gd name="T81" fmla="*/ 24 h 48"/>
                  <a:gd name="T82" fmla="*/ 4 w 50"/>
                  <a:gd name="T83" fmla="*/ 30 h 48"/>
                  <a:gd name="T84" fmla="*/ 4 w 50"/>
                  <a:gd name="T85" fmla="*/ 34 h 48"/>
                  <a:gd name="T86" fmla="*/ 4 w 50"/>
                  <a:gd name="T87" fmla="*/ 38 h 48"/>
                  <a:gd name="T88" fmla="*/ 8 w 50"/>
                  <a:gd name="T89" fmla="*/ 40 h 48"/>
                  <a:gd name="T90" fmla="*/ 8 w 50"/>
                  <a:gd name="T91" fmla="*/ 40 h 48"/>
                  <a:gd name="T92" fmla="*/ 8 w 50"/>
                  <a:gd name="T9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48">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2" name="Freeform 1510"/>
              <p:cNvSpPr/>
              <p:nvPr/>
            </p:nvSpPr>
            <p:spPr bwMode="auto">
              <a:xfrm>
                <a:off x="1050925" y="2927350"/>
                <a:ext cx="158750" cy="76200"/>
              </a:xfrm>
              <a:custGeom>
                <a:avLst/>
                <a:gdLst>
                  <a:gd name="T0" fmla="*/ 100 w 100"/>
                  <a:gd name="T1" fmla="*/ 26 h 48"/>
                  <a:gd name="T2" fmla="*/ 96 w 100"/>
                  <a:gd name="T3" fmla="*/ 30 h 48"/>
                  <a:gd name="T4" fmla="*/ 96 w 100"/>
                  <a:gd name="T5" fmla="*/ 36 h 48"/>
                  <a:gd name="T6" fmla="*/ 92 w 100"/>
                  <a:gd name="T7" fmla="*/ 36 h 48"/>
                  <a:gd name="T8" fmla="*/ 88 w 100"/>
                  <a:gd name="T9" fmla="*/ 34 h 48"/>
                  <a:gd name="T10" fmla="*/ 82 w 100"/>
                  <a:gd name="T11" fmla="*/ 32 h 48"/>
                  <a:gd name="T12" fmla="*/ 78 w 100"/>
                  <a:gd name="T13" fmla="*/ 34 h 48"/>
                  <a:gd name="T14" fmla="*/ 70 w 100"/>
                  <a:gd name="T15" fmla="*/ 34 h 48"/>
                  <a:gd name="T16" fmla="*/ 66 w 100"/>
                  <a:gd name="T17" fmla="*/ 34 h 48"/>
                  <a:gd name="T18" fmla="*/ 60 w 100"/>
                  <a:gd name="T19" fmla="*/ 36 h 48"/>
                  <a:gd name="T20" fmla="*/ 58 w 100"/>
                  <a:gd name="T21" fmla="*/ 40 h 48"/>
                  <a:gd name="T22" fmla="*/ 52 w 100"/>
                  <a:gd name="T23" fmla="*/ 36 h 48"/>
                  <a:gd name="T24" fmla="*/ 50 w 100"/>
                  <a:gd name="T25" fmla="*/ 36 h 48"/>
                  <a:gd name="T26" fmla="*/ 42 w 100"/>
                  <a:gd name="T27" fmla="*/ 40 h 48"/>
                  <a:gd name="T28" fmla="*/ 34 w 100"/>
                  <a:gd name="T29" fmla="*/ 40 h 48"/>
                  <a:gd name="T30" fmla="*/ 32 w 100"/>
                  <a:gd name="T31" fmla="*/ 40 h 48"/>
                  <a:gd name="T32" fmla="*/ 34 w 100"/>
                  <a:gd name="T33" fmla="*/ 44 h 48"/>
                  <a:gd name="T34" fmla="*/ 34 w 100"/>
                  <a:gd name="T35" fmla="*/ 48 h 48"/>
                  <a:gd name="T36" fmla="*/ 28 w 100"/>
                  <a:gd name="T37" fmla="*/ 44 h 48"/>
                  <a:gd name="T38" fmla="*/ 20 w 100"/>
                  <a:gd name="T39" fmla="*/ 44 h 48"/>
                  <a:gd name="T40" fmla="*/ 14 w 100"/>
                  <a:gd name="T41" fmla="*/ 44 h 48"/>
                  <a:gd name="T42" fmla="*/ 8 w 100"/>
                  <a:gd name="T43" fmla="*/ 42 h 48"/>
                  <a:gd name="T44" fmla="*/ 4 w 100"/>
                  <a:gd name="T45" fmla="*/ 40 h 48"/>
                  <a:gd name="T46" fmla="*/ 2 w 100"/>
                  <a:gd name="T47" fmla="*/ 32 h 48"/>
                  <a:gd name="T48" fmla="*/ 0 w 100"/>
                  <a:gd name="T49" fmla="*/ 32 h 48"/>
                  <a:gd name="T50" fmla="*/ 0 w 100"/>
                  <a:gd name="T51" fmla="*/ 26 h 48"/>
                  <a:gd name="T52" fmla="*/ 2 w 100"/>
                  <a:gd name="T53" fmla="*/ 24 h 48"/>
                  <a:gd name="T54" fmla="*/ 4 w 100"/>
                  <a:gd name="T55" fmla="*/ 22 h 48"/>
                  <a:gd name="T56" fmla="*/ 4 w 100"/>
                  <a:gd name="T57" fmla="*/ 18 h 48"/>
                  <a:gd name="T58" fmla="*/ 8 w 100"/>
                  <a:gd name="T59" fmla="*/ 16 h 48"/>
                  <a:gd name="T60" fmla="*/ 10 w 100"/>
                  <a:gd name="T61" fmla="*/ 16 h 48"/>
                  <a:gd name="T62" fmla="*/ 10 w 100"/>
                  <a:gd name="T63" fmla="*/ 14 h 48"/>
                  <a:gd name="T64" fmla="*/ 10 w 100"/>
                  <a:gd name="T65" fmla="*/ 10 h 48"/>
                  <a:gd name="T66" fmla="*/ 12 w 100"/>
                  <a:gd name="T67" fmla="*/ 10 h 48"/>
                  <a:gd name="T68" fmla="*/ 20 w 100"/>
                  <a:gd name="T69" fmla="*/ 6 h 48"/>
                  <a:gd name="T70" fmla="*/ 24 w 100"/>
                  <a:gd name="T71" fmla="*/ 8 h 48"/>
                  <a:gd name="T72" fmla="*/ 30 w 100"/>
                  <a:gd name="T73" fmla="*/ 6 h 48"/>
                  <a:gd name="T74" fmla="*/ 34 w 100"/>
                  <a:gd name="T75" fmla="*/ 8 h 48"/>
                  <a:gd name="T76" fmla="*/ 42 w 100"/>
                  <a:gd name="T77" fmla="*/ 10 h 48"/>
                  <a:gd name="T78" fmla="*/ 48 w 100"/>
                  <a:gd name="T79" fmla="*/ 14 h 48"/>
                  <a:gd name="T80" fmla="*/ 50 w 100"/>
                  <a:gd name="T81" fmla="*/ 14 h 48"/>
                  <a:gd name="T82" fmla="*/ 52 w 100"/>
                  <a:gd name="T83" fmla="*/ 10 h 48"/>
                  <a:gd name="T84" fmla="*/ 56 w 100"/>
                  <a:gd name="T85" fmla="*/ 8 h 48"/>
                  <a:gd name="T86" fmla="*/ 60 w 100"/>
                  <a:gd name="T87" fmla="*/ 8 h 48"/>
                  <a:gd name="T88" fmla="*/ 68 w 100"/>
                  <a:gd name="T89" fmla="*/ 2 h 48"/>
                  <a:gd name="T90" fmla="*/ 70 w 100"/>
                  <a:gd name="T91" fmla="*/ 0 h 48"/>
                  <a:gd name="T92" fmla="*/ 76 w 100"/>
                  <a:gd name="T93" fmla="*/ 2 h 48"/>
                  <a:gd name="T94" fmla="*/ 80 w 100"/>
                  <a:gd name="T95" fmla="*/ 6 h 48"/>
                  <a:gd name="T96" fmla="*/ 86 w 100"/>
                  <a:gd name="T97" fmla="*/ 8 h 48"/>
                  <a:gd name="T98" fmla="*/ 88 w 100"/>
                  <a:gd name="T99" fmla="*/ 10 h 48"/>
                  <a:gd name="T100" fmla="*/ 90 w 100"/>
                  <a:gd name="T101" fmla="*/ 14 h 48"/>
                  <a:gd name="T102" fmla="*/ 92 w 100"/>
                  <a:gd name="T103" fmla="*/ 16 h 48"/>
                  <a:gd name="T104" fmla="*/ 96 w 100"/>
                  <a:gd name="T105" fmla="*/ 22 h 48"/>
                  <a:gd name="T106" fmla="*/ 98 w 100"/>
                  <a:gd name="T107" fmla="*/ 26 h 48"/>
                  <a:gd name="T108" fmla="*/ 100 w 100"/>
                  <a:gd name="T109" fmla="*/ 26 h 48"/>
                  <a:gd name="T110" fmla="*/ 100 w 100"/>
                  <a:gd name="T111" fmla="*/ 26 h 48"/>
                  <a:gd name="T112" fmla="*/ 100 w 100"/>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48">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3" name="Freeform 1511"/>
              <p:cNvSpPr/>
              <p:nvPr/>
            </p:nvSpPr>
            <p:spPr bwMode="auto">
              <a:xfrm>
                <a:off x="3035300" y="4397375"/>
                <a:ext cx="22225" cy="9525"/>
              </a:xfrm>
              <a:custGeom>
                <a:avLst/>
                <a:gdLst>
                  <a:gd name="T0" fmla="*/ 0 w 14"/>
                  <a:gd name="T1" fmla="*/ 6 h 6"/>
                  <a:gd name="T2" fmla="*/ 6 w 14"/>
                  <a:gd name="T3" fmla="*/ 0 h 6"/>
                  <a:gd name="T4" fmla="*/ 14 w 14"/>
                  <a:gd name="T5" fmla="*/ 4 h 6"/>
                  <a:gd name="T6" fmla="*/ 8 w 14"/>
                  <a:gd name="T7" fmla="*/ 6 h 6"/>
                  <a:gd name="T8" fmla="*/ 0 w 14"/>
                  <a:gd name="T9" fmla="*/ 6 h 6"/>
                  <a:gd name="T10" fmla="*/ 0 w 14"/>
                  <a:gd name="T11" fmla="*/ 6 h 6"/>
                  <a:gd name="T12" fmla="*/ 0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0" y="6"/>
                    </a:moveTo>
                    <a:lnTo>
                      <a:pt x="6" y="0"/>
                    </a:lnTo>
                    <a:lnTo>
                      <a:pt x="14" y="4"/>
                    </a:lnTo>
                    <a:lnTo>
                      <a:pt x="8" y="6"/>
                    </a:lnTo>
                    <a:lnTo>
                      <a:pt x="0" y="6"/>
                    </a:lnTo>
                    <a:lnTo>
                      <a:pt x="0" y="6"/>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4" name="Freeform 1512"/>
              <p:cNvSpPr/>
              <p:nvPr/>
            </p:nvSpPr>
            <p:spPr bwMode="auto">
              <a:xfrm>
                <a:off x="349250" y="4156075"/>
                <a:ext cx="76200" cy="98425"/>
              </a:xfrm>
              <a:custGeom>
                <a:avLst/>
                <a:gdLst>
                  <a:gd name="T0" fmla="*/ 0 w 48"/>
                  <a:gd name="T1" fmla="*/ 22 h 62"/>
                  <a:gd name="T2" fmla="*/ 0 w 48"/>
                  <a:gd name="T3" fmla="*/ 22 h 62"/>
                  <a:gd name="T4" fmla="*/ 0 w 48"/>
                  <a:gd name="T5" fmla="*/ 30 h 62"/>
                  <a:gd name="T6" fmla="*/ 2 w 48"/>
                  <a:gd name="T7" fmla="*/ 38 h 62"/>
                  <a:gd name="T8" fmla="*/ 2 w 48"/>
                  <a:gd name="T9" fmla="*/ 42 h 62"/>
                  <a:gd name="T10" fmla="*/ 6 w 48"/>
                  <a:gd name="T11" fmla="*/ 48 h 62"/>
                  <a:gd name="T12" fmla="*/ 6 w 48"/>
                  <a:gd name="T13" fmla="*/ 50 h 62"/>
                  <a:gd name="T14" fmla="*/ 4 w 48"/>
                  <a:gd name="T15" fmla="*/ 50 h 62"/>
                  <a:gd name="T16" fmla="*/ 4 w 48"/>
                  <a:gd name="T17" fmla="*/ 52 h 62"/>
                  <a:gd name="T18" fmla="*/ 6 w 48"/>
                  <a:gd name="T19" fmla="*/ 52 h 62"/>
                  <a:gd name="T20" fmla="*/ 6 w 48"/>
                  <a:gd name="T21" fmla="*/ 50 h 62"/>
                  <a:gd name="T22" fmla="*/ 12 w 48"/>
                  <a:gd name="T23" fmla="*/ 58 h 62"/>
                  <a:gd name="T24" fmla="*/ 18 w 48"/>
                  <a:gd name="T25" fmla="*/ 62 h 62"/>
                  <a:gd name="T26" fmla="*/ 24 w 48"/>
                  <a:gd name="T27" fmla="*/ 62 h 62"/>
                  <a:gd name="T28" fmla="*/ 28 w 48"/>
                  <a:gd name="T29" fmla="*/ 60 h 62"/>
                  <a:gd name="T30" fmla="*/ 32 w 48"/>
                  <a:gd name="T31" fmla="*/ 50 h 62"/>
                  <a:gd name="T32" fmla="*/ 38 w 48"/>
                  <a:gd name="T33" fmla="*/ 42 h 62"/>
                  <a:gd name="T34" fmla="*/ 40 w 48"/>
                  <a:gd name="T35" fmla="*/ 40 h 62"/>
                  <a:gd name="T36" fmla="*/ 46 w 48"/>
                  <a:gd name="T37" fmla="*/ 34 h 62"/>
                  <a:gd name="T38" fmla="*/ 48 w 48"/>
                  <a:gd name="T39" fmla="*/ 32 h 62"/>
                  <a:gd name="T40" fmla="*/ 48 w 48"/>
                  <a:gd name="T41" fmla="*/ 30 h 62"/>
                  <a:gd name="T42" fmla="*/ 40 w 48"/>
                  <a:gd name="T43" fmla="*/ 32 h 62"/>
                  <a:gd name="T44" fmla="*/ 42 w 48"/>
                  <a:gd name="T45" fmla="*/ 26 h 62"/>
                  <a:gd name="T46" fmla="*/ 42 w 48"/>
                  <a:gd name="T47" fmla="*/ 22 h 62"/>
                  <a:gd name="T48" fmla="*/ 40 w 48"/>
                  <a:gd name="T49" fmla="*/ 16 h 62"/>
                  <a:gd name="T50" fmla="*/ 38 w 48"/>
                  <a:gd name="T51" fmla="*/ 12 h 62"/>
                  <a:gd name="T52" fmla="*/ 36 w 48"/>
                  <a:gd name="T53" fmla="*/ 12 h 62"/>
                  <a:gd name="T54" fmla="*/ 36 w 48"/>
                  <a:gd name="T55" fmla="*/ 10 h 62"/>
                  <a:gd name="T56" fmla="*/ 36 w 48"/>
                  <a:gd name="T57" fmla="*/ 4 h 62"/>
                  <a:gd name="T58" fmla="*/ 30 w 48"/>
                  <a:gd name="T59" fmla="*/ 2 h 62"/>
                  <a:gd name="T60" fmla="*/ 28 w 48"/>
                  <a:gd name="T61" fmla="*/ 2 h 62"/>
                  <a:gd name="T62" fmla="*/ 22 w 48"/>
                  <a:gd name="T63" fmla="*/ 2 h 62"/>
                  <a:gd name="T64" fmla="*/ 14 w 48"/>
                  <a:gd name="T65" fmla="*/ 0 h 62"/>
                  <a:gd name="T66" fmla="*/ 12 w 48"/>
                  <a:gd name="T67" fmla="*/ 2 h 62"/>
                  <a:gd name="T68" fmla="*/ 10 w 48"/>
                  <a:gd name="T69" fmla="*/ 10 h 62"/>
                  <a:gd name="T70" fmla="*/ 6 w 48"/>
                  <a:gd name="T71" fmla="*/ 14 h 62"/>
                  <a:gd name="T72" fmla="*/ 6 w 48"/>
                  <a:gd name="T73" fmla="*/ 16 h 62"/>
                  <a:gd name="T74" fmla="*/ 4 w 48"/>
                  <a:gd name="T75" fmla="*/ 20 h 62"/>
                  <a:gd name="T76" fmla="*/ 0 w 48"/>
                  <a:gd name="T77" fmla="*/ 22 h 62"/>
                  <a:gd name="T78" fmla="*/ 0 w 48"/>
                  <a:gd name="T79" fmla="*/ 22 h 62"/>
                  <a:gd name="T80" fmla="*/ 0 w 48"/>
                  <a:gd name="T8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62">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5" name="Freeform 1513"/>
              <p:cNvSpPr/>
              <p:nvPr/>
            </p:nvSpPr>
            <p:spPr bwMode="auto">
              <a:xfrm>
                <a:off x="260350" y="3959225"/>
                <a:ext cx="130175" cy="133350"/>
              </a:xfrm>
              <a:custGeom>
                <a:avLst/>
                <a:gdLst>
                  <a:gd name="T0" fmla="*/ 20 w 82"/>
                  <a:gd name="T1" fmla="*/ 82 h 84"/>
                  <a:gd name="T2" fmla="*/ 50 w 82"/>
                  <a:gd name="T3" fmla="*/ 76 h 84"/>
                  <a:gd name="T4" fmla="*/ 60 w 82"/>
                  <a:gd name="T5" fmla="*/ 78 h 84"/>
                  <a:gd name="T6" fmla="*/ 68 w 82"/>
                  <a:gd name="T7" fmla="*/ 82 h 84"/>
                  <a:gd name="T8" fmla="*/ 82 w 82"/>
                  <a:gd name="T9" fmla="*/ 78 h 84"/>
                  <a:gd name="T10" fmla="*/ 78 w 82"/>
                  <a:gd name="T11" fmla="*/ 66 h 84"/>
                  <a:gd name="T12" fmla="*/ 72 w 82"/>
                  <a:gd name="T13" fmla="*/ 58 h 84"/>
                  <a:gd name="T14" fmla="*/ 76 w 82"/>
                  <a:gd name="T15" fmla="*/ 50 h 84"/>
                  <a:gd name="T16" fmla="*/ 76 w 82"/>
                  <a:gd name="T17" fmla="*/ 42 h 84"/>
                  <a:gd name="T18" fmla="*/ 76 w 82"/>
                  <a:gd name="T19" fmla="*/ 36 h 84"/>
                  <a:gd name="T20" fmla="*/ 70 w 82"/>
                  <a:gd name="T21" fmla="*/ 28 h 84"/>
                  <a:gd name="T22" fmla="*/ 66 w 82"/>
                  <a:gd name="T23" fmla="*/ 28 h 84"/>
                  <a:gd name="T24" fmla="*/ 62 w 82"/>
                  <a:gd name="T25" fmla="*/ 20 h 84"/>
                  <a:gd name="T26" fmla="*/ 58 w 82"/>
                  <a:gd name="T27" fmla="*/ 18 h 84"/>
                  <a:gd name="T28" fmla="*/ 52 w 82"/>
                  <a:gd name="T29" fmla="*/ 12 h 84"/>
                  <a:gd name="T30" fmla="*/ 50 w 82"/>
                  <a:gd name="T31" fmla="*/ 4 h 84"/>
                  <a:gd name="T32" fmla="*/ 46 w 82"/>
                  <a:gd name="T33" fmla="*/ 0 h 84"/>
                  <a:gd name="T34" fmla="*/ 32 w 82"/>
                  <a:gd name="T35" fmla="*/ 0 h 84"/>
                  <a:gd name="T36" fmla="*/ 26 w 82"/>
                  <a:gd name="T37" fmla="*/ 0 h 84"/>
                  <a:gd name="T38" fmla="*/ 16 w 82"/>
                  <a:gd name="T39" fmla="*/ 6 h 84"/>
                  <a:gd name="T40" fmla="*/ 10 w 82"/>
                  <a:gd name="T41" fmla="*/ 12 h 84"/>
                  <a:gd name="T42" fmla="*/ 8 w 82"/>
                  <a:gd name="T43" fmla="*/ 36 h 84"/>
                  <a:gd name="T44" fmla="*/ 0 w 82"/>
                  <a:gd name="T45" fmla="*/ 54 h 84"/>
                  <a:gd name="T46" fmla="*/ 10 w 82"/>
                  <a:gd name="T47" fmla="*/ 60 h 84"/>
                  <a:gd name="T48" fmla="*/ 20 w 82"/>
                  <a:gd name="T49" fmla="*/ 60 h 84"/>
                  <a:gd name="T50" fmla="*/ 26 w 82"/>
                  <a:gd name="T51" fmla="*/ 56 h 84"/>
                  <a:gd name="T52" fmla="*/ 32 w 82"/>
                  <a:gd name="T53" fmla="*/ 58 h 84"/>
                  <a:gd name="T54" fmla="*/ 50 w 82"/>
                  <a:gd name="T55" fmla="*/ 58 h 84"/>
                  <a:gd name="T56" fmla="*/ 56 w 82"/>
                  <a:gd name="T57" fmla="*/ 60 h 84"/>
                  <a:gd name="T58" fmla="*/ 50 w 82"/>
                  <a:gd name="T59" fmla="*/ 66 h 84"/>
                  <a:gd name="T60" fmla="*/ 22 w 82"/>
                  <a:gd name="T61" fmla="*/ 68 h 84"/>
                  <a:gd name="T62" fmla="*/ 8 w 82"/>
                  <a:gd name="T63" fmla="*/ 70 h 84"/>
                  <a:gd name="T64" fmla="*/ 8 w 82"/>
                  <a:gd name="T65" fmla="*/ 78 h 84"/>
                  <a:gd name="T66" fmla="*/ 10 w 82"/>
                  <a:gd name="T6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4">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6" name="Freeform 1514"/>
              <p:cNvSpPr/>
              <p:nvPr/>
            </p:nvSpPr>
            <p:spPr bwMode="auto">
              <a:xfrm>
                <a:off x="1463675" y="3517900"/>
                <a:ext cx="485775" cy="469900"/>
              </a:xfrm>
              <a:custGeom>
                <a:avLst/>
                <a:gdLst>
                  <a:gd name="T0" fmla="*/ 116 w 306"/>
                  <a:gd name="T1" fmla="*/ 282 h 296"/>
                  <a:gd name="T2" fmla="*/ 120 w 306"/>
                  <a:gd name="T3" fmla="*/ 278 h 296"/>
                  <a:gd name="T4" fmla="*/ 124 w 306"/>
                  <a:gd name="T5" fmla="*/ 272 h 296"/>
                  <a:gd name="T6" fmla="*/ 126 w 306"/>
                  <a:gd name="T7" fmla="*/ 268 h 296"/>
                  <a:gd name="T8" fmla="*/ 132 w 306"/>
                  <a:gd name="T9" fmla="*/ 264 h 296"/>
                  <a:gd name="T10" fmla="*/ 134 w 306"/>
                  <a:gd name="T11" fmla="*/ 270 h 296"/>
                  <a:gd name="T12" fmla="*/ 142 w 306"/>
                  <a:gd name="T13" fmla="*/ 270 h 296"/>
                  <a:gd name="T14" fmla="*/ 166 w 306"/>
                  <a:gd name="T15" fmla="*/ 278 h 296"/>
                  <a:gd name="T16" fmla="*/ 178 w 306"/>
                  <a:gd name="T17" fmla="*/ 286 h 296"/>
                  <a:gd name="T18" fmla="*/ 248 w 306"/>
                  <a:gd name="T19" fmla="*/ 244 h 296"/>
                  <a:gd name="T20" fmla="*/ 298 w 306"/>
                  <a:gd name="T21" fmla="*/ 216 h 296"/>
                  <a:gd name="T22" fmla="*/ 306 w 306"/>
                  <a:gd name="T23" fmla="*/ 180 h 296"/>
                  <a:gd name="T24" fmla="*/ 290 w 306"/>
                  <a:gd name="T25" fmla="*/ 170 h 296"/>
                  <a:gd name="T26" fmla="*/ 242 w 306"/>
                  <a:gd name="T27" fmla="*/ 144 h 296"/>
                  <a:gd name="T28" fmla="*/ 236 w 306"/>
                  <a:gd name="T29" fmla="*/ 128 h 296"/>
                  <a:gd name="T30" fmla="*/ 226 w 306"/>
                  <a:gd name="T31" fmla="*/ 126 h 296"/>
                  <a:gd name="T32" fmla="*/ 224 w 306"/>
                  <a:gd name="T33" fmla="*/ 106 h 296"/>
                  <a:gd name="T34" fmla="*/ 224 w 306"/>
                  <a:gd name="T35" fmla="*/ 100 h 296"/>
                  <a:gd name="T36" fmla="*/ 212 w 306"/>
                  <a:gd name="T37" fmla="*/ 92 h 296"/>
                  <a:gd name="T38" fmla="*/ 208 w 306"/>
                  <a:gd name="T39" fmla="*/ 76 h 296"/>
                  <a:gd name="T40" fmla="*/ 200 w 306"/>
                  <a:gd name="T41" fmla="*/ 72 h 296"/>
                  <a:gd name="T42" fmla="*/ 198 w 306"/>
                  <a:gd name="T43" fmla="*/ 54 h 296"/>
                  <a:gd name="T44" fmla="*/ 180 w 306"/>
                  <a:gd name="T45" fmla="*/ 52 h 296"/>
                  <a:gd name="T46" fmla="*/ 134 w 306"/>
                  <a:gd name="T47" fmla="*/ 44 h 296"/>
                  <a:gd name="T48" fmla="*/ 120 w 306"/>
                  <a:gd name="T49" fmla="*/ 28 h 296"/>
                  <a:gd name="T50" fmla="*/ 110 w 306"/>
                  <a:gd name="T51" fmla="*/ 22 h 296"/>
                  <a:gd name="T52" fmla="*/ 70 w 306"/>
                  <a:gd name="T53" fmla="*/ 2 h 296"/>
                  <a:gd name="T54" fmla="*/ 50 w 306"/>
                  <a:gd name="T55" fmla="*/ 26 h 296"/>
                  <a:gd name="T56" fmla="*/ 42 w 306"/>
                  <a:gd name="T57" fmla="*/ 34 h 296"/>
                  <a:gd name="T58" fmla="*/ 36 w 306"/>
                  <a:gd name="T59" fmla="*/ 38 h 296"/>
                  <a:gd name="T60" fmla="*/ 32 w 306"/>
                  <a:gd name="T61" fmla="*/ 44 h 296"/>
                  <a:gd name="T62" fmla="*/ 0 w 306"/>
                  <a:gd name="T63" fmla="*/ 48 h 296"/>
                  <a:gd name="T64" fmla="*/ 10 w 306"/>
                  <a:gd name="T65" fmla="*/ 66 h 296"/>
                  <a:gd name="T66" fmla="*/ 18 w 306"/>
                  <a:gd name="T67" fmla="*/ 82 h 296"/>
                  <a:gd name="T68" fmla="*/ 32 w 306"/>
                  <a:gd name="T69" fmla="*/ 98 h 296"/>
                  <a:gd name="T70" fmla="*/ 40 w 306"/>
                  <a:gd name="T71" fmla="*/ 108 h 296"/>
                  <a:gd name="T72" fmla="*/ 40 w 306"/>
                  <a:gd name="T73" fmla="*/ 120 h 296"/>
                  <a:gd name="T74" fmla="*/ 44 w 306"/>
                  <a:gd name="T75" fmla="*/ 130 h 296"/>
                  <a:gd name="T76" fmla="*/ 56 w 306"/>
                  <a:gd name="T77" fmla="*/ 142 h 296"/>
                  <a:gd name="T78" fmla="*/ 60 w 306"/>
                  <a:gd name="T79" fmla="*/ 154 h 296"/>
                  <a:gd name="T80" fmla="*/ 60 w 306"/>
                  <a:gd name="T81" fmla="*/ 172 h 296"/>
                  <a:gd name="T82" fmla="*/ 62 w 306"/>
                  <a:gd name="T83" fmla="*/ 180 h 296"/>
                  <a:gd name="T84" fmla="*/ 64 w 306"/>
                  <a:gd name="T85" fmla="*/ 206 h 296"/>
                  <a:gd name="T86" fmla="*/ 78 w 306"/>
                  <a:gd name="T87" fmla="*/ 216 h 296"/>
                  <a:gd name="T88" fmla="*/ 90 w 306"/>
                  <a:gd name="T89" fmla="*/ 226 h 296"/>
                  <a:gd name="T90" fmla="*/ 92 w 306"/>
                  <a:gd name="T91" fmla="*/ 238 h 296"/>
                  <a:gd name="T92" fmla="*/ 96 w 306"/>
                  <a:gd name="T93" fmla="*/ 252 h 296"/>
                  <a:gd name="T94" fmla="*/ 116 w 306"/>
                  <a:gd name="T95" fmla="*/ 274 h 296"/>
                  <a:gd name="T96" fmla="*/ 116 w 306"/>
                  <a:gd name="T97" fmla="*/ 2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29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7" name="Freeform 1515"/>
              <p:cNvSpPr/>
              <p:nvPr/>
            </p:nvSpPr>
            <p:spPr bwMode="auto">
              <a:xfrm>
                <a:off x="1320800" y="4498975"/>
                <a:ext cx="57150" cy="47625"/>
              </a:xfrm>
              <a:custGeom>
                <a:avLst/>
                <a:gdLst>
                  <a:gd name="T0" fmla="*/ 6 w 36"/>
                  <a:gd name="T1" fmla="*/ 12 h 30"/>
                  <a:gd name="T2" fmla="*/ 6 w 36"/>
                  <a:gd name="T3" fmla="*/ 12 h 30"/>
                  <a:gd name="T4" fmla="*/ 6 w 36"/>
                  <a:gd name="T5" fmla="*/ 16 h 30"/>
                  <a:gd name="T6" fmla="*/ 4 w 36"/>
                  <a:gd name="T7" fmla="*/ 16 h 30"/>
                  <a:gd name="T8" fmla="*/ 0 w 36"/>
                  <a:gd name="T9" fmla="*/ 16 h 30"/>
                  <a:gd name="T10" fmla="*/ 0 w 36"/>
                  <a:gd name="T11" fmla="*/ 20 h 30"/>
                  <a:gd name="T12" fmla="*/ 0 w 36"/>
                  <a:gd name="T13" fmla="*/ 24 h 30"/>
                  <a:gd name="T14" fmla="*/ 4 w 36"/>
                  <a:gd name="T15" fmla="*/ 24 h 30"/>
                  <a:gd name="T16" fmla="*/ 8 w 36"/>
                  <a:gd name="T17" fmla="*/ 24 h 30"/>
                  <a:gd name="T18" fmla="*/ 10 w 36"/>
                  <a:gd name="T19" fmla="*/ 24 h 30"/>
                  <a:gd name="T20" fmla="*/ 10 w 36"/>
                  <a:gd name="T21" fmla="*/ 20 h 30"/>
                  <a:gd name="T22" fmla="*/ 14 w 36"/>
                  <a:gd name="T23" fmla="*/ 24 h 30"/>
                  <a:gd name="T24" fmla="*/ 16 w 36"/>
                  <a:gd name="T25" fmla="*/ 28 h 30"/>
                  <a:gd name="T26" fmla="*/ 16 w 36"/>
                  <a:gd name="T27" fmla="*/ 30 h 30"/>
                  <a:gd name="T28" fmla="*/ 18 w 36"/>
                  <a:gd name="T29" fmla="*/ 28 h 30"/>
                  <a:gd name="T30" fmla="*/ 22 w 36"/>
                  <a:gd name="T31" fmla="*/ 26 h 30"/>
                  <a:gd name="T32" fmla="*/ 24 w 36"/>
                  <a:gd name="T33" fmla="*/ 24 h 30"/>
                  <a:gd name="T34" fmla="*/ 24 w 36"/>
                  <a:gd name="T35" fmla="*/ 20 h 30"/>
                  <a:gd name="T36" fmla="*/ 32 w 36"/>
                  <a:gd name="T37" fmla="*/ 24 h 30"/>
                  <a:gd name="T38" fmla="*/ 34 w 36"/>
                  <a:gd name="T39" fmla="*/ 24 h 30"/>
                  <a:gd name="T40" fmla="*/ 34 w 36"/>
                  <a:gd name="T41" fmla="*/ 18 h 30"/>
                  <a:gd name="T42" fmla="*/ 36 w 36"/>
                  <a:gd name="T43" fmla="*/ 10 h 30"/>
                  <a:gd name="T44" fmla="*/ 32 w 36"/>
                  <a:gd name="T45" fmla="*/ 2 h 30"/>
                  <a:gd name="T46" fmla="*/ 24 w 36"/>
                  <a:gd name="T47" fmla="*/ 6 h 30"/>
                  <a:gd name="T48" fmla="*/ 22 w 36"/>
                  <a:gd name="T49" fmla="*/ 8 h 30"/>
                  <a:gd name="T50" fmla="*/ 16 w 36"/>
                  <a:gd name="T51" fmla="*/ 6 h 30"/>
                  <a:gd name="T52" fmla="*/ 8 w 36"/>
                  <a:gd name="T53" fmla="*/ 0 h 30"/>
                  <a:gd name="T54" fmla="*/ 8 w 36"/>
                  <a:gd name="T55" fmla="*/ 8 h 30"/>
                  <a:gd name="T56" fmla="*/ 6 w 36"/>
                  <a:gd name="T57" fmla="*/ 10 h 30"/>
                  <a:gd name="T58" fmla="*/ 6 w 36"/>
                  <a:gd name="T59" fmla="*/ 12 h 30"/>
                  <a:gd name="T60" fmla="*/ 6 w 36"/>
                  <a:gd name="T61" fmla="*/ 12 h 30"/>
                  <a:gd name="T62" fmla="*/ 6 w 36"/>
                  <a:gd name="T6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0">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8" name="Freeform 1516"/>
              <p:cNvSpPr/>
              <p:nvPr/>
            </p:nvSpPr>
            <p:spPr bwMode="auto">
              <a:xfrm>
                <a:off x="3502025" y="2016125"/>
                <a:ext cx="6350" cy="9525"/>
              </a:xfrm>
              <a:custGeom>
                <a:avLst/>
                <a:gdLst>
                  <a:gd name="T0" fmla="*/ 0 w 4"/>
                  <a:gd name="T1" fmla="*/ 0 h 6"/>
                  <a:gd name="T2" fmla="*/ 0 w 4"/>
                  <a:gd name="T3" fmla="*/ 4 h 6"/>
                  <a:gd name="T4" fmla="*/ 4 w 4"/>
                  <a:gd name="T5" fmla="*/ 6 h 6"/>
                  <a:gd name="T6" fmla="*/ 4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9" name="Freeform 1517"/>
              <p:cNvSpPr/>
              <p:nvPr/>
            </p:nvSpPr>
            <p:spPr bwMode="auto">
              <a:xfrm>
                <a:off x="3565525" y="2012950"/>
                <a:ext cx="6350" cy="9525"/>
              </a:xfrm>
              <a:custGeom>
                <a:avLst/>
                <a:gdLst>
                  <a:gd name="T0" fmla="*/ 0 w 4"/>
                  <a:gd name="T1" fmla="*/ 2 h 6"/>
                  <a:gd name="T2" fmla="*/ 2 w 4"/>
                  <a:gd name="T3" fmla="*/ 6 h 6"/>
                  <a:gd name="T4" fmla="*/ 4 w 4"/>
                  <a:gd name="T5" fmla="*/ 2 h 6"/>
                  <a:gd name="T6" fmla="*/ 4 w 4"/>
                  <a:gd name="T7" fmla="*/ 0 h 6"/>
                  <a:gd name="T8" fmla="*/ 0 w 4"/>
                  <a:gd name="T9" fmla="*/ 0 h 6"/>
                  <a:gd name="T10" fmla="*/ 0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0" y="2"/>
                    </a:moveTo>
                    <a:lnTo>
                      <a:pt x="2" y="6"/>
                    </a:lnTo>
                    <a:lnTo>
                      <a:pt x="4" y="2"/>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0" name="Freeform 1518"/>
              <p:cNvSpPr/>
              <p:nvPr/>
            </p:nvSpPr>
            <p:spPr bwMode="auto">
              <a:xfrm>
                <a:off x="4044950" y="1901825"/>
                <a:ext cx="82550" cy="38100"/>
              </a:xfrm>
              <a:custGeom>
                <a:avLst/>
                <a:gdLst>
                  <a:gd name="T0" fmla="*/ 12 w 52"/>
                  <a:gd name="T1" fmla="*/ 18 h 24"/>
                  <a:gd name="T2" fmla="*/ 18 w 52"/>
                  <a:gd name="T3" fmla="*/ 22 h 24"/>
                  <a:gd name="T4" fmla="*/ 22 w 52"/>
                  <a:gd name="T5" fmla="*/ 24 h 24"/>
                  <a:gd name="T6" fmla="*/ 28 w 52"/>
                  <a:gd name="T7" fmla="*/ 24 h 24"/>
                  <a:gd name="T8" fmla="*/ 40 w 52"/>
                  <a:gd name="T9" fmla="*/ 16 h 24"/>
                  <a:gd name="T10" fmla="*/ 46 w 52"/>
                  <a:gd name="T11" fmla="*/ 14 h 24"/>
                  <a:gd name="T12" fmla="*/ 52 w 52"/>
                  <a:gd name="T13" fmla="*/ 14 h 24"/>
                  <a:gd name="T14" fmla="*/ 46 w 52"/>
                  <a:gd name="T15" fmla="*/ 8 h 24"/>
                  <a:gd name="T16" fmla="*/ 36 w 52"/>
                  <a:gd name="T17" fmla="*/ 4 h 24"/>
                  <a:gd name="T18" fmla="*/ 22 w 52"/>
                  <a:gd name="T19" fmla="*/ 0 h 24"/>
                  <a:gd name="T20" fmla="*/ 0 w 52"/>
                  <a:gd name="T21" fmla="*/ 0 h 24"/>
                  <a:gd name="T22" fmla="*/ 8 w 52"/>
                  <a:gd name="T23" fmla="*/ 14 h 24"/>
                  <a:gd name="T24" fmla="*/ 12 w 52"/>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4">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1" name="Freeform 1519"/>
              <p:cNvSpPr/>
              <p:nvPr/>
            </p:nvSpPr>
            <p:spPr bwMode="auto">
              <a:xfrm>
                <a:off x="3886200" y="1958975"/>
                <a:ext cx="12700" cy="19050"/>
              </a:xfrm>
              <a:custGeom>
                <a:avLst/>
                <a:gdLst>
                  <a:gd name="T0" fmla="*/ 0 w 8"/>
                  <a:gd name="T1" fmla="*/ 8 h 12"/>
                  <a:gd name="T2" fmla="*/ 8 w 8"/>
                  <a:gd name="T3" fmla="*/ 12 h 12"/>
                  <a:gd name="T4" fmla="*/ 8 w 8"/>
                  <a:gd name="T5" fmla="*/ 4 h 12"/>
                  <a:gd name="T6" fmla="*/ 8 w 8"/>
                  <a:gd name="T7" fmla="*/ 0 h 12"/>
                  <a:gd name="T8" fmla="*/ 2 w 8"/>
                  <a:gd name="T9" fmla="*/ 0 h 12"/>
                  <a:gd name="T10" fmla="*/ 0 w 8"/>
                  <a:gd name="T11" fmla="*/ 8 h 12"/>
                </a:gdLst>
                <a:ahLst/>
                <a:cxnLst>
                  <a:cxn ang="0">
                    <a:pos x="T0" y="T1"/>
                  </a:cxn>
                  <a:cxn ang="0">
                    <a:pos x="T2" y="T3"/>
                  </a:cxn>
                  <a:cxn ang="0">
                    <a:pos x="T4" y="T5"/>
                  </a:cxn>
                  <a:cxn ang="0">
                    <a:pos x="T6" y="T7"/>
                  </a:cxn>
                  <a:cxn ang="0">
                    <a:pos x="T8" y="T9"/>
                  </a:cxn>
                  <a:cxn ang="0">
                    <a:pos x="T10" y="T11"/>
                  </a:cxn>
                </a:cxnLst>
                <a:rect l="0" t="0" r="r" b="b"/>
                <a:pathLst>
                  <a:path w="8" h="12">
                    <a:moveTo>
                      <a:pt x="0" y="8"/>
                    </a:moveTo>
                    <a:lnTo>
                      <a:pt x="8" y="12"/>
                    </a:lnTo>
                    <a:lnTo>
                      <a:pt x="8" y="4"/>
                    </a:lnTo>
                    <a:lnTo>
                      <a:pt x="8" y="0"/>
                    </a:lnTo>
                    <a:lnTo>
                      <a:pt x="2"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2" name="Freeform 1520"/>
              <p:cNvSpPr/>
              <p:nvPr/>
            </p:nvSpPr>
            <p:spPr bwMode="auto">
              <a:xfrm>
                <a:off x="3829050" y="1873250"/>
                <a:ext cx="60325" cy="92075"/>
              </a:xfrm>
              <a:custGeom>
                <a:avLst/>
                <a:gdLst>
                  <a:gd name="T0" fmla="*/ 6 w 38"/>
                  <a:gd name="T1" fmla="*/ 50 h 58"/>
                  <a:gd name="T2" fmla="*/ 8 w 38"/>
                  <a:gd name="T3" fmla="*/ 54 h 58"/>
                  <a:gd name="T4" fmla="*/ 16 w 38"/>
                  <a:gd name="T5" fmla="*/ 54 h 58"/>
                  <a:gd name="T6" fmla="*/ 20 w 38"/>
                  <a:gd name="T7" fmla="*/ 58 h 58"/>
                  <a:gd name="T8" fmla="*/ 28 w 38"/>
                  <a:gd name="T9" fmla="*/ 50 h 58"/>
                  <a:gd name="T10" fmla="*/ 28 w 38"/>
                  <a:gd name="T11" fmla="*/ 48 h 58"/>
                  <a:gd name="T12" fmla="*/ 28 w 38"/>
                  <a:gd name="T13" fmla="*/ 44 h 58"/>
                  <a:gd name="T14" fmla="*/ 36 w 38"/>
                  <a:gd name="T15" fmla="*/ 36 h 58"/>
                  <a:gd name="T16" fmla="*/ 38 w 38"/>
                  <a:gd name="T17" fmla="*/ 32 h 58"/>
                  <a:gd name="T18" fmla="*/ 38 w 38"/>
                  <a:gd name="T19" fmla="*/ 26 h 58"/>
                  <a:gd name="T20" fmla="*/ 28 w 38"/>
                  <a:gd name="T21" fmla="*/ 14 h 58"/>
                  <a:gd name="T22" fmla="*/ 18 w 38"/>
                  <a:gd name="T23" fmla="*/ 0 h 58"/>
                  <a:gd name="T24" fmla="*/ 10 w 38"/>
                  <a:gd name="T25" fmla="*/ 12 h 58"/>
                  <a:gd name="T26" fmla="*/ 2 w 38"/>
                  <a:gd name="T27" fmla="*/ 24 h 58"/>
                  <a:gd name="T28" fmla="*/ 0 w 38"/>
                  <a:gd name="T29" fmla="*/ 26 h 58"/>
                  <a:gd name="T30" fmla="*/ 2 w 38"/>
                  <a:gd name="T31" fmla="*/ 40 h 58"/>
                  <a:gd name="T32" fmla="*/ 6 w 38"/>
                  <a:gd name="T33"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3" name="Freeform 1521"/>
              <p:cNvSpPr/>
              <p:nvPr/>
            </p:nvSpPr>
            <p:spPr bwMode="auto">
              <a:xfrm>
                <a:off x="3956050" y="1895475"/>
                <a:ext cx="41275" cy="34925"/>
              </a:xfrm>
              <a:custGeom>
                <a:avLst/>
                <a:gdLst>
                  <a:gd name="T0" fmla="*/ 4 w 26"/>
                  <a:gd name="T1" fmla="*/ 22 h 22"/>
                  <a:gd name="T2" fmla="*/ 8 w 26"/>
                  <a:gd name="T3" fmla="*/ 22 h 22"/>
                  <a:gd name="T4" fmla="*/ 14 w 26"/>
                  <a:gd name="T5" fmla="*/ 20 h 22"/>
                  <a:gd name="T6" fmla="*/ 26 w 26"/>
                  <a:gd name="T7" fmla="*/ 12 h 22"/>
                  <a:gd name="T8" fmla="*/ 22 w 26"/>
                  <a:gd name="T9" fmla="*/ 10 h 22"/>
                  <a:gd name="T10" fmla="*/ 20 w 26"/>
                  <a:gd name="T11" fmla="*/ 4 h 22"/>
                  <a:gd name="T12" fmla="*/ 10 w 26"/>
                  <a:gd name="T13" fmla="*/ 8 h 22"/>
                  <a:gd name="T14" fmla="*/ 0 w 26"/>
                  <a:gd name="T15" fmla="*/ 0 h 22"/>
                  <a:gd name="T16" fmla="*/ 0 w 26"/>
                  <a:gd name="T17" fmla="*/ 10 h 22"/>
                  <a:gd name="T18" fmla="*/ 2 w 26"/>
                  <a:gd name="T19" fmla="*/ 20 h 22"/>
                  <a:gd name="T20" fmla="*/ 4 w 26"/>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2">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4" name="Freeform 1522"/>
              <p:cNvSpPr/>
              <p:nvPr/>
            </p:nvSpPr>
            <p:spPr bwMode="auto">
              <a:xfrm>
                <a:off x="4127500" y="2105025"/>
                <a:ext cx="9525" cy="9525"/>
              </a:xfrm>
              <a:custGeom>
                <a:avLst/>
                <a:gdLst>
                  <a:gd name="T0" fmla="*/ 4 w 6"/>
                  <a:gd name="T1" fmla="*/ 0 h 6"/>
                  <a:gd name="T2" fmla="*/ 0 w 6"/>
                  <a:gd name="T3" fmla="*/ 4 h 6"/>
                  <a:gd name="T4" fmla="*/ 2 w 6"/>
                  <a:gd name="T5" fmla="*/ 6 h 6"/>
                  <a:gd name="T6" fmla="*/ 6 w 6"/>
                  <a:gd name="T7" fmla="*/ 6 h 6"/>
                  <a:gd name="T8" fmla="*/ 6 w 6"/>
                  <a:gd name="T9" fmla="*/ 0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0" y="4"/>
                    </a:lnTo>
                    <a:lnTo>
                      <a:pt x="2" y="6"/>
                    </a:lnTo>
                    <a:lnTo>
                      <a:pt x="6" y="6"/>
                    </a:lnTo>
                    <a:lnTo>
                      <a:pt x="6"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5" name="Freeform 1523"/>
              <p:cNvSpPr/>
              <p:nvPr/>
            </p:nvSpPr>
            <p:spPr bwMode="auto">
              <a:xfrm>
                <a:off x="3886200" y="1971675"/>
                <a:ext cx="82550" cy="41275"/>
              </a:xfrm>
              <a:custGeom>
                <a:avLst/>
                <a:gdLst>
                  <a:gd name="T0" fmla="*/ 2 w 52"/>
                  <a:gd name="T1" fmla="*/ 18 h 26"/>
                  <a:gd name="T2" fmla="*/ 0 w 52"/>
                  <a:gd name="T3" fmla="*/ 18 h 26"/>
                  <a:gd name="T4" fmla="*/ 22 w 52"/>
                  <a:gd name="T5" fmla="*/ 24 h 26"/>
                  <a:gd name="T6" fmla="*/ 52 w 52"/>
                  <a:gd name="T7" fmla="*/ 26 h 26"/>
                  <a:gd name="T8" fmla="*/ 48 w 52"/>
                  <a:gd name="T9" fmla="*/ 18 h 26"/>
                  <a:gd name="T10" fmla="*/ 52 w 52"/>
                  <a:gd name="T11" fmla="*/ 14 h 26"/>
                  <a:gd name="T12" fmla="*/ 38 w 52"/>
                  <a:gd name="T13" fmla="*/ 6 h 26"/>
                  <a:gd name="T14" fmla="*/ 34 w 52"/>
                  <a:gd name="T15" fmla="*/ 0 h 26"/>
                  <a:gd name="T16" fmla="*/ 28 w 52"/>
                  <a:gd name="T17" fmla="*/ 0 h 26"/>
                  <a:gd name="T18" fmla="*/ 22 w 52"/>
                  <a:gd name="T19" fmla="*/ 0 h 26"/>
                  <a:gd name="T20" fmla="*/ 2 w 52"/>
                  <a:gd name="T21" fmla="*/ 16 h 26"/>
                  <a:gd name="T22" fmla="*/ 2 w 52"/>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6">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6" name="Freeform 1524"/>
              <p:cNvSpPr/>
              <p:nvPr/>
            </p:nvSpPr>
            <p:spPr bwMode="auto">
              <a:xfrm>
                <a:off x="3581400" y="2003425"/>
                <a:ext cx="6350" cy="9525"/>
              </a:xfrm>
              <a:custGeom>
                <a:avLst/>
                <a:gdLst>
                  <a:gd name="T0" fmla="*/ 4 w 4"/>
                  <a:gd name="T1" fmla="*/ 6 h 6"/>
                  <a:gd name="T2" fmla="*/ 4 w 4"/>
                  <a:gd name="T3" fmla="*/ 4 h 6"/>
                  <a:gd name="T4" fmla="*/ 0 w 4"/>
                  <a:gd name="T5" fmla="*/ 0 h 6"/>
                  <a:gd name="T6" fmla="*/ 2 w 4"/>
                  <a:gd name="T7" fmla="*/ 6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lnTo>
                      <a:pt x="4" y="4"/>
                    </a:lnTo>
                    <a:lnTo>
                      <a:pt x="0" y="0"/>
                    </a:lnTo>
                    <a:lnTo>
                      <a:pt x="2" y="6"/>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7" name="Freeform 1525"/>
              <p:cNvSpPr/>
              <p:nvPr/>
            </p:nvSpPr>
            <p:spPr bwMode="auto">
              <a:xfrm>
                <a:off x="3594100" y="2041525"/>
                <a:ext cx="22225" cy="25400"/>
              </a:xfrm>
              <a:custGeom>
                <a:avLst/>
                <a:gdLst>
                  <a:gd name="T0" fmla="*/ 8 w 14"/>
                  <a:gd name="T1" fmla="*/ 8 h 16"/>
                  <a:gd name="T2" fmla="*/ 8 w 14"/>
                  <a:gd name="T3" fmla="*/ 10 h 16"/>
                  <a:gd name="T4" fmla="*/ 10 w 14"/>
                  <a:gd name="T5" fmla="*/ 12 h 16"/>
                  <a:gd name="T6" fmla="*/ 12 w 14"/>
                  <a:gd name="T7" fmla="*/ 16 h 16"/>
                  <a:gd name="T8" fmla="*/ 14 w 14"/>
                  <a:gd name="T9" fmla="*/ 16 h 16"/>
                  <a:gd name="T10" fmla="*/ 14 w 14"/>
                  <a:gd name="T11" fmla="*/ 12 h 16"/>
                  <a:gd name="T12" fmla="*/ 10 w 14"/>
                  <a:gd name="T13" fmla="*/ 10 h 16"/>
                  <a:gd name="T14" fmla="*/ 12 w 14"/>
                  <a:gd name="T15" fmla="*/ 6 h 16"/>
                  <a:gd name="T16" fmla="*/ 8 w 14"/>
                  <a:gd name="T17" fmla="*/ 2 h 16"/>
                  <a:gd name="T18" fmla="*/ 4 w 14"/>
                  <a:gd name="T19" fmla="*/ 0 h 16"/>
                  <a:gd name="T20" fmla="*/ 0 w 14"/>
                  <a:gd name="T21" fmla="*/ 8 h 16"/>
                  <a:gd name="T22" fmla="*/ 2 w 14"/>
                  <a:gd name="T23" fmla="*/ 8 h 16"/>
                  <a:gd name="T24" fmla="*/ 8 w 14"/>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8" name="Freeform 1526"/>
              <p:cNvSpPr/>
              <p:nvPr/>
            </p:nvSpPr>
            <p:spPr bwMode="auto">
              <a:xfrm>
                <a:off x="3613150" y="2025650"/>
                <a:ext cx="15875" cy="3175"/>
              </a:xfrm>
              <a:custGeom>
                <a:avLst/>
                <a:gdLst>
                  <a:gd name="T0" fmla="*/ 10 w 10"/>
                  <a:gd name="T1" fmla="*/ 2 h 2"/>
                  <a:gd name="T2" fmla="*/ 10 w 10"/>
                  <a:gd name="T3" fmla="*/ 0 h 2"/>
                  <a:gd name="T4" fmla="*/ 8 w 10"/>
                  <a:gd name="T5" fmla="*/ 0 h 2"/>
                  <a:gd name="T6" fmla="*/ 0 w 10"/>
                  <a:gd name="T7" fmla="*/ 0 h 2"/>
                  <a:gd name="T8" fmla="*/ 2 w 10"/>
                  <a:gd name="T9" fmla="*/ 2 h 2"/>
                  <a:gd name="T10" fmla="*/ 10 w 10"/>
                  <a:gd name="T11" fmla="*/ 2 h 2"/>
                </a:gdLst>
                <a:ahLst/>
                <a:cxnLst>
                  <a:cxn ang="0">
                    <a:pos x="T0" y="T1"/>
                  </a:cxn>
                  <a:cxn ang="0">
                    <a:pos x="T2" y="T3"/>
                  </a:cxn>
                  <a:cxn ang="0">
                    <a:pos x="T4" y="T5"/>
                  </a:cxn>
                  <a:cxn ang="0">
                    <a:pos x="T6" y="T7"/>
                  </a:cxn>
                  <a:cxn ang="0">
                    <a:pos x="T8" y="T9"/>
                  </a:cxn>
                  <a:cxn ang="0">
                    <a:pos x="T10" y="T11"/>
                  </a:cxn>
                </a:cxnLst>
                <a:rect l="0" t="0" r="r" b="b"/>
                <a:pathLst>
                  <a:path w="10" h="2">
                    <a:moveTo>
                      <a:pt x="10" y="2"/>
                    </a:moveTo>
                    <a:lnTo>
                      <a:pt x="10" y="0"/>
                    </a:lnTo>
                    <a:lnTo>
                      <a:pt x="8" y="0"/>
                    </a:lnTo>
                    <a:lnTo>
                      <a:pt x="0" y="0"/>
                    </a:lnTo>
                    <a:lnTo>
                      <a:pt x="2" y="2"/>
                    </a:lnTo>
                    <a:lnTo>
                      <a:pt x="1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9" name="Freeform 1527"/>
              <p:cNvSpPr/>
              <p:nvPr/>
            </p:nvSpPr>
            <p:spPr bwMode="auto">
              <a:xfrm>
                <a:off x="3581400" y="2025650"/>
                <a:ext cx="6350" cy="15875"/>
              </a:xfrm>
              <a:custGeom>
                <a:avLst/>
                <a:gdLst>
                  <a:gd name="T0" fmla="*/ 4 w 4"/>
                  <a:gd name="T1" fmla="*/ 0 h 10"/>
                  <a:gd name="T2" fmla="*/ 2 w 4"/>
                  <a:gd name="T3" fmla="*/ 0 h 10"/>
                  <a:gd name="T4" fmla="*/ 0 w 4"/>
                  <a:gd name="T5" fmla="*/ 8 h 10"/>
                  <a:gd name="T6" fmla="*/ 0 w 4"/>
                  <a:gd name="T7" fmla="*/ 10 h 10"/>
                  <a:gd name="T8" fmla="*/ 4 w 4"/>
                  <a:gd name="T9" fmla="*/ 2 h 10"/>
                  <a:gd name="T10" fmla="*/ 4 w 4"/>
                  <a:gd name="T11" fmla="*/ 0 h 10"/>
                </a:gdLst>
                <a:ahLst/>
                <a:cxnLst>
                  <a:cxn ang="0">
                    <a:pos x="T0" y="T1"/>
                  </a:cxn>
                  <a:cxn ang="0">
                    <a:pos x="T2" y="T3"/>
                  </a:cxn>
                  <a:cxn ang="0">
                    <a:pos x="T4" y="T5"/>
                  </a:cxn>
                  <a:cxn ang="0">
                    <a:pos x="T6" y="T7"/>
                  </a:cxn>
                  <a:cxn ang="0">
                    <a:pos x="T8" y="T9"/>
                  </a:cxn>
                  <a:cxn ang="0">
                    <a:pos x="T10" y="T11"/>
                  </a:cxn>
                </a:cxnLst>
                <a:rect l="0" t="0" r="r" b="b"/>
                <a:pathLst>
                  <a:path w="4" h="10">
                    <a:moveTo>
                      <a:pt x="4" y="0"/>
                    </a:moveTo>
                    <a:lnTo>
                      <a:pt x="2" y="0"/>
                    </a:lnTo>
                    <a:lnTo>
                      <a:pt x="0" y="8"/>
                    </a:lnTo>
                    <a:lnTo>
                      <a:pt x="0" y="10"/>
                    </a:lnTo>
                    <a:lnTo>
                      <a:pt x="4" y="2"/>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0" name="Freeform 1528"/>
              <p:cNvSpPr/>
              <p:nvPr/>
            </p:nvSpPr>
            <p:spPr bwMode="auto">
              <a:xfrm>
                <a:off x="3549650" y="2022475"/>
                <a:ext cx="9525" cy="9525"/>
              </a:xfrm>
              <a:custGeom>
                <a:avLst/>
                <a:gdLst>
                  <a:gd name="T0" fmla="*/ 2 w 6"/>
                  <a:gd name="T1" fmla="*/ 0 h 6"/>
                  <a:gd name="T2" fmla="*/ 0 w 6"/>
                  <a:gd name="T3" fmla="*/ 6 h 6"/>
                  <a:gd name="T4" fmla="*/ 4 w 6"/>
                  <a:gd name="T5" fmla="*/ 6 h 6"/>
                  <a:gd name="T6" fmla="*/ 6 w 6"/>
                  <a:gd name="T7" fmla="*/ 4 h 6"/>
                  <a:gd name="T8" fmla="*/ 4 w 6"/>
                  <a:gd name="T9" fmla="*/ 2 h 6"/>
                  <a:gd name="T10" fmla="*/ 4 w 6"/>
                  <a:gd name="T11" fmla="*/ 0 h 6"/>
                  <a:gd name="T12" fmla="*/ 2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0"/>
                    </a:moveTo>
                    <a:lnTo>
                      <a:pt x="0" y="6"/>
                    </a:lnTo>
                    <a:lnTo>
                      <a:pt x="4" y="6"/>
                    </a:lnTo>
                    <a:lnTo>
                      <a:pt x="6" y="4"/>
                    </a:lnTo>
                    <a:lnTo>
                      <a:pt x="4" y="2"/>
                    </a:lnTo>
                    <a:lnTo>
                      <a:pt x="4"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1" name="Freeform 1529"/>
              <p:cNvSpPr/>
              <p:nvPr/>
            </p:nvSpPr>
            <p:spPr bwMode="auto">
              <a:xfrm>
                <a:off x="3600450" y="2016125"/>
                <a:ext cx="9525" cy="9525"/>
              </a:xfrm>
              <a:custGeom>
                <a:avLst/>
                <a:gdLst>
                  <a:gd name="T0" fmla="*/ 6 w 6"/>
                  <a:gd name="T1" fmla="*/ 0 h 6"/>
                  <a:gd name="T2" fmla="*/ 4 w 6"/>
                  <a:gd name="T3" fmla="*/ 0 h 6"/>
                  <a:gd name="T4" fmla="*/ 0 w 6"/>
                  <a:gd name="T5" fmla="*/ 4 h 6"/>
                  <a:gd name="T6" fmla="*/ 0 w 6"/>
                  <a:gd name="T7" fmla="*/ 6 h 6"/>
                  <a:gd name="T8" fmla="*/ 4 w 6"/>
                  <a:gd name="T9" fmla="*/ 6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4" y="0"/>
                    </a:lnTo>
                    <a:lnTo>
                      <a:pt x="0" y="4"/>
                    </a:lnTo>
                    <a:lnTo>
                      <a:pt x="0" y="6"/>
                    </a:lnTo>
                    <a:lnTo>
                      <a:pt x="4" y="6"/>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2" name="Freeform 1530"/>
              <p:cNvSpPr/>
              <p:nvPr/>
            </p:nvSpPr>
            <p:spPr bwMode="auto">
              <a:xfrm>
                <a:off x="3622675" y="2038350"/>
                <a:ext cx="6350" cy="15875"/>
              </a:xfrm>
              <a:custGeom>
                <a:avLst/>
                <a:gdLst>
                  <a:gd name="T0" fmla="*/ 4 w 4"/>
                  <a:gd name="T1" fmla="*/ 10 h 10"/>
                  <a:gd name="T2" fmla="*/ 4 w 4"/>
                  <a:gd name="T3" fmla="*/ 8 h 10"/>
                  <a:gd name="T4" fmla="*/ 4 w 4"/>
                  <a:gd name="T5" fmla="*/ 2 h 10"/>
                  <a:gd name="T6" fmla="*/ 0 w 4"/>
                  <a:gd name="T7" fmla="*/ 0 h 10"/>
                  <a:gd name="T8" fmla="*/ 0 w 4"/>
                  <a:gd name="T9" fmla="*/ 10 h 10"/>
                  <a:gd name="T10" fmla="*/ 4 w 4"/>
                  <a:gd name="T11" fmla="*/ 10 h 10"/>
                </a:gdLst>
                <a:ahLst/>
                <a:cxnLst>
                  <a:cxn ang="0">
                    <a:pos x="T0" y="T1"/>
                  </a:cxn>
                  <a:cxn ang="0">
                    <a:pos x="T2" y="T3"/>
                  </a:cxn>
                  <a:cxn ang="0">
                    <a:pos x="T4" y="T5"/>
                  </a:cxn>
                  <a:cxn ang="0">
                    <a:pos x="T6" y="T7"/>
                  </a:cxn>
                  <a:cxn ang="0">
                    <a:pos x="T8" y="T9"/>
                  </a:cxn>
                  <a:cxn ang="0">
                    <a:pos x="T10" y="T11"/>
                  </a:cxn>
                </a:cxnLst>
                <a:rect l="0" t="0" r="r" b="b"/>
                <a:pathLst>
                  <a:path w="4" h="10">
                    <a:moveTo>
                      <a:pt x="4" y="10"/>
                    </a:moveTo>
                    <a:lnTo>
                      <a:pt x="4" y="8"/>
                    </a:lnTo>
                    <a:lnTo>
                      <a:pt x="4" y="2"/>
                    </a:lnTo>
                    <a:lnTo>
                      <a:pt x="0" y="0"/>
                    </a:lnTo>
                    <a:lnTo>
                      <a:pt x="0" y="10"/>
                    </a:lnTo>
                    <a:lnTo>
                      <a:pt x="4"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3" name="Freeform 1531"/>
              <p:cNvSpPr/>
              <p:nvPr/>
            </p:nvSpPr>
            <p:spPr bwMode="auto">
              <a:xfrm>
                <a:off x="4822825" y="2320925"/>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4" name="Freeform 1532"/>
              <p:cNvSpPr/>
              <p:nvPr/>
            </p:nvSpPr>
            <p:spPr bwMode="auto">
              <a:xfrm>
                <a:off x="4784725" y="2089150"/>
                <a:ext cx="79375" cy="34925"/>
              </a:xfrm>
              <a:custGeom>
                <a:avLst/>
                <a:gdLst>
                  <a:gd name="T0" fmla="*/ 18 w 50"/>
                  <a:gd name="T1" fmla="*/ 22 h 22"/>
                  <a:gd name="T2" fmla="*/ 20 w 50"/>
                  <a:gd name="T3" fmla="*/ 18 h 22"/>
                  <a:gd name="T4" fmla="*/ 26 w 50"/>
                  <a:gd name="T5" fmla="*/ 16 h 22"/>
                  <a:gd name="T6" fmla="*/ 46 w 50"/>
                  <a:gd name="T7" fmla="*/ 22 h 22"/>
                  <a:gd name="T8" fmla="*/ 50 w 50"/>
                  <a:gd name="T9" fmla="*/ 14 h 22"/>
                  <a:gd name="T10" fmla="*/ 34 w 50"/>
                  <a:gd name="T11" fmla="*/ 6 h 22"/>
                  <a:gd name="T12" fmla="*/ 24 w 50"/>
                  <a:gd name="T13" fmla="*/ 0 h 22"/>
                  <a:gd name="T14" fmla="*/ 16 w 50"/>
                  <a:gd name="T15" fmla="*/ 0 h 22"/>
                  <a:gd name="T16" fmla="*/ 8 w 50"/>
                  <a:gd name="T17" fmla="*/ 10 h 22"/>
                  <a:gd name="T18" fmla="*/ 0 w 50"/>
                  <a:gd name="T19" fmla="*/ 18 h 22"/>
                  <a:gd name="T20" fmla="*/ 10 w 50"/>
                  <a:gd name="T21" fmla="*/ 22 h 22"/>
                  <a:gd name="T22" fmla="*/ 18 w 5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2">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5" name="Freeform 1533"/>
              <p:cNvSpPr/>
              <p:nvPr/>
            </p:nvSpPr>
            <p:spPr bwMode="auto">
              <a:xfrm>
                <a:off x="4238625" y="2895600"/>
                <a:ext cx="19050" cy="15875"/>
              </a:xfrm>
              <a:custGeom>
                <a:avLst/>
                <a:gdLst>
                  <a:gd name="T0" fmla="*/ 0 w 12"/>
                  <a:gd name="T1" fmla="*/ 6 h 10"/>
                  <a:gd name="T2" fmla="*/ 0 w 12"/>
                  <a:gd name="T3" fmla="*/ 10 h 10"/>
                  <a:gd name="T4" fmla="*/ 6 w 12"/>
                  <a:gd name="T5" fmla="*/ 10 h 10"/>
                  <a:gd name="T6" fmla="*/ 8 w 12"/>
                  <a:gd name="T7" fmla="*/ 2 h 10"/>
                  <a:gd name="T8" fmla="*/ 12 w 12"/>
                  <a:gd name="T9" fmla="*/ 0 h 10"/>
                  <a:gd name="T10" fmla="*/ 8 w 12"/>
                  <a:gd name="T11" fmla="*/ 0 h 10"/>
                  <a:gd name="T12" fmla="*/ 0 w 1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6"/>
                    </a:moveTo>
                    <a:lnTo>
                      <a:pt x="0" y="10"/>
                    </a:lnTo>
                    <a:lnTo>
                      <a:pt x="6" y="10"/>
                    </a:lnTo>
                    <a:lnTo>
                      <a:pt x="8" y="2"/>
                    </a:lnTo>
                    <a:lnTo>
                      <a:pt x="12" y="0"/>
                    </a:lnTo>
                    <a:lnTo>
                      <a:pt x="8" y="0"/>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6" name="Freeform 1534"/>
              <p:cNvSpPr/>
              <p:nvPr/>
            </p:nvSpPr>
            <p:spPr bwMode="auto">
              <a:xfrm>
                <a:off x="3568700" y="2038350"/>
                <a:ext cx="3175" cy="12700"/>
              </a:xfrm>
              <a:custGeom>
                <a:avLst/>
                <a:gdLst>
                  <a:gd name="T0" fmla="*/ 2 w 2"/>
                  <a:gd name="T1" fmla="*/ 0 h 8"/>
                  <a:gd name="T2" fmla="*/ 0 w 2"/>
                  <a:gd name="T3" fmla="*/ 0 h 8"/>
                  <a:gd name="T4" fmla="*/ 2 w 2"/>
                  <a:gd name="T5" fmla="*/ 8 h 8"/>
                  <a:gd name="T6" fmla="*/ 2 w 2"/>
                  <a:gd name="T7" fmla="*/ 2 h 8"/>
                  <a:gd name="T8" fmla="*/ 2 w 2"/>
                  <a:gd name="T9" fmla="*/ 0 h 8"/>
                </a:gdLst>
                <a:ahLst/>
                <a:cxnLst>
                  <a:cxn ang="0">
                    <a:pos x="T0" y="T1"/>
                  </a:cxn>
                  <a:cxn ang="0">
                    <a:pos x="T2" y="T3"/>
                  </a:cxn>
                  <a:cxn ang="0">
                    <a:pos x="T4" y="T5"/>
                  </a:cxn>
                  <a:cxn ang="0">
                    <a:pos x="T6" y="T7"/>
                  </a:cxn>
                  <a:cxn ang="0">
                    <a:pos x="T8" y="T9"/>
                  </a:cxn>
                </a:cxnLst>
                <a:rect l="0" t="0" r="r" b="b"/>
                <a:pathLst>
                  <a:path w="2" h="8">
                    <a:moveTo>
                      <a:pt x="2" y="0"/>
                    </a:moveTo>
                    <a:lnTo>
                      <a:pt x="0" y="0"/>
                    </a:lnTo>
                    <a:lnTo>
                      <a:pt x="2" y="8"/>
                    </a:lnTo>
                    <a:lnTo>
                      <a:pt x="2"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7" name="Freeform 1535"/>
              <p:cNvSpPr/>
              <p:nvPr/>
            </p:nvSpPr>
            <p:spPr bwMode="auto">
              <a:xfrm>
                <a:off x="4422775" y="2587625"/>
                <a:ext cx="22225" cy="28575"/>
              </a:xfrm>
              <a:custGeom>
                <a:avLst/>
                <a:gdLst>
                  <a:gd name="T0" fmla="*/ 8 w 14"/>
                  <a:gd name="T1" fmla="*/ 0 h 18"/>
                  <a:gd name="T2" fmla="*/ 0 w 14"/>
                  <a:gd name="T3" fmla="*/ 6 h 18"/>
                  <a:gd name="T4" fmla="*/ 0 w 14"/>
                  <a:gd name="T5" fmla="*/ 12 h 18"/>
                  <a:gd name="T6" fmla="*/ 0 w 14"/>
                  <a:gd name="T7" fmla="*/ 18 h 18"/>
                  <a:gd name="T8" fmla="*/ 2 w 14"/>
                  <a:gd name="T9" fmla="*/ 18 h 18"/>
                  <a:gd name="T10" fmla="*/ 8 w 14"/>
                  <a:gd name="T11" fmla="*/ 12 h 18"/>
                  <a:gd name="T12" fmla="*/ 14 w 14"/>
                  <a:gd name="T13" fmla="*/ 6 h 18"/>
                  <a:gd name="T14" fmla="*/ 10 w 14"/>
                  <a:gd name="T15" fmla="*/ 4 h 18"/>
                  <a:gd name="T16" fmla="*/ 8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8" y="0"/>
                    </a:moveTo>
                    <a:lnTo>
                      <a:pt x="0" y="6"/>
                    </a:lnTo>
                    <a:lnTo>
                      <a:pt x="0" y="12"/>
                    </a:lnTo>
                    <a:lnTo>
                      <a:pt x="0" y="18"/>
                    </a:lnTo>
                    <a:lnTo>
                      <a:pt x="2" y="18"/>
                    </a:lnTo>
                    <a:lnTo>
                      <a:pt x="8" y="12"/>
                    </a:lnTo>
                    <a:lnTo>
                      <a:pt x="14" y="6"/>
                    </a:lnTo>
                    <a:lnTo>
                      <a:pt x="10" y="4"/>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8" name="Freeform 1536"/>
              <p:cNvSpPr>
                <a:spLocks noEditPoints="1"/>
              </p:cNvSpPr>
              <p:nvPr/>
            </p:nvSpPr>
            <p:spPr bwMode="auto">
              <a:xfrm>
                <a:off x="1289051" y="1803400"/>
                <a:ext cx="3740150" cy="1428751"/>
              </a:xfrm>
              <a:custGeom>
                <a:avLst/>
                <a:gdLst>
                  <a:gd name="T0" fmla="*/ 2218 w 2356"/>
                  <a:gd name="T1" fmla="*/ 258 h 900"/>
                  <a:gd name="T2" fmla="*/ 2056 w 2356"/>
                  <a:gd name="T3" fmla="*/ 258 h 900"/>
                  <a:gd name="T4" fmla="*/ 1934 w 2356"/>
                  <a:gd name="T5" fmla="*/ 216 h 900"/>
                  <a:gd name="T6" fmla="*/ 1766 w 2356"/>
                  <a:gd name="T7" fmla="*/ 180 h 900"/>
                  <a:gd name="T8" fmla="*/ 1694 w 2356"/>
                  <a:gd name="T9" fmla="*/ 152 h 900"/>
                  <a:gd name="T10" fmla="*/ 1608 w 2356"/>
                  <a:gd name="T11" fmla="*/ 194 h 900"/>
                  <a:gd name="T12" fmla="*/ 1498 w 2356"/>
                  <a:gd name="T13" fmla="*/ 194 h 900"/>
                  <a:gd name="T14" fmla="*/ 1418 w 2356"/>
                  <a:gd name="T15" fmla="*/ 158 h 900"/>
                  <a:gd name="T16" fmla="*/ 1402 w 2356"/>
                  <a:gd name="T17" fmla="*/ 144 h 900"/>
                  <a:gd name="T18" fmla="*/ 1244 w 2356"/>
                  <a:gd name="T19" fmla="*/ 130 h 900"/>
                  <a:gd name="T20" fmla="*/ 1174 w 2356"/>
                  <a:gd name="T21" fmla="*/ 132 h 900"/>
                  <a:gd name="T22" fmla="*/ 1164 w 2356"/>
                  <a:gd name="T23" fmla="*/ 40 h 900"/>
                  <a:gd name="T24" fmla="*/ 1008 w 2356"/>
                  <a:gd name="T25" fmla="*/ 60 h 900"/>
                  <a:gd name="T26" fmla="*/ 874 w 2356"/>
                  <a:gd name="T27" fmla="*/ 90 h 900"/>
                  <a:gd name="T28" fmla="*/ 824 w 2356"/>
                  <a:gd name="T29" fmla="*/ 214 h 900"/>
                  <a:gd name="T30" fmla="*/ 772 w 2356"/>
                  <a:gd name="T31" fmla="*/ 160 h 900"/>
                  <a:gd name="T32" fmla="*/ 690 w 2356"/>
                  <a:gd name="T33" fmla="*/ 142 h 900"/>
                  <a:gd name="T34" fmla="*/ 742 w 2356"/>
                  <a:gd name="T35" fmla="*/ 288 h 900"/>
                  <a:gd name="T36" fmla="*/ 650 w 2356"/>
                  <a:gd name="T37" fmla="*/ 322 h 900"/>
                  <a:gd name="T38" fmla="*/ 662 w 2356"/>
                  <a:gd name="T39" fmla="*/ 178 h 900"/>
                  <a:gd name="T40" fmla="*/ 562 w 2356"/>
                  <a:gd name="T41" fmla="*/ 250 h 900"/>
                  <a:gd name="T42" fmla="*/ 450 w 2356"/>
                  <a:gd name="T43" fmla="*/ 262 h 900"/>
                  <a:gd name="T44" fmla="*/ 364 w 2356"/>
                  <a:gd name="T45" fmla="*/ 266 h 900"/>
                  <a:gd name="T46" fmla="*/ 248 w 2356"/>
                  <a:gd name="T47" fmla="*/ 278 h 900"/>
                  <a:gd name="T48" fmla="*/ 172 w 2356"/>
                  <a:gd name="T49" fmla="*/ 356 h 900"/>
                  <a:gd name="T50" fmla="*/ 108 w 2356"/>
                  <a:gd name="T51" fmla="*/ 308 h 900"/>
                  <a:gd name="T52" fmla="*/ 84 w 2356"/>
                  <a:gd name="T53" fmla="*/ 226 h 900"/>
                  <a:gd name="T54" fmla="*/ 44 w 2356"/>
                  <a:gd name="T55" fmla="*/ 340 h 900"/>
                  <a:gd name="T56" fmla="*/ 48 w 2356"/>
                  <a:gd name="T57" fmla="*/ 476 h 900"/>
                  <a:gd name="T58" fmla="*/ 28 w 2356"/>
                  <a:gd name="T59" fmla="*/ 574 h 900"/>
                  <a:gd name="T60" fmla="*/ 80 w 2356"/>
                  <a:gd name="T61" fmla="*/ 658 h 900"/>
                  <a:gd name="T62" fmla="*/ 174 w 2356"/>
                  <a:gd name="T63" fmla="*/ 714 h 900"/>
                  <a:gd name="T64" fmla="*/ 154 w 2356"/>
                  <a:gd name="T65" fmla="*/ 810 h 900"/>
                  <a:gd name="T66" fmla="*/ 262 w 2356"/>
                  <a:gd name="T67" fmla="*/ 854 h 900"/>
                  <a:gd name="T68" fmla="*/ 282 w 2356"/>
                  <a:gd name="T69" fmla="*/ 836 h 900"/>
                  <a:gd name="T70" fmla="*/ 296 w 2356"/>
                  <a:gd name="T71" fmla="*/ 718 h 900"/>
                  <a:gd name="T72" fmla="*/ 374 w 2356"/>
                  <a:gd name="T73" fmla="*/ 658 h 900"/>
                  <a:gd name="T74" fmla="*/ 466 w 2356"/>
                  <a:gd name="T75" fmla="*/ 688 h 900"/>
                  <a:gd name="T76" fmla="*/ 608 w 2356"/>
                  <a:gd name="T77" fmla="*/ 602 h 900"/>
                  <a:gd name="T78" fmla="*/ 802 w 2356"/>
                  <a:gd name="T79" fmla="*/ 714 h 900"/>
                  <a:gd name="T80" fmla="*/ 1032 w 2356"/>
                  <a:gd name="T81" fmla="*/ 692 h 900"/>
                  <a:gd name="T82" fmla="*/ 1228 w 2356"/>
                  <a:gd name="T83" fmla="*/ 724 h 900"/>
                  <a:gd name="T84" fmla="*/ 1390 w 2356"/>
                  <a:gd name="T85" fmla="*/ 632 h 900"/>
                  <a:gd name="T86" fmla="*/ 1548 w 2356"/>
                  <a:gd name="T87" fmla="*/ 742 h 900"/>
                  <a:gd name="T88" fmla="*/ 1502 w 2356"/>
                  <a:gd name="T89" fmla="*/ 862 h 900"/>
                  <a:gd name="T90" fmla="*/ 1636 w 2356"/>
                  <a:gd name="T91" fmla="*/ 726 h 900"/>
                  <a:gd name="T92" fmla="*/ 1602 w 2356"/>
                  <a:gd name="T93" fmla="*/ 642 h 900"/>
                  <a:gd name="T94" fmla="*/ 1648 w 2356"/>
                  <a:gd name="T95" fmla="*/ 516 h 900"/>
                  <a:gd name="T96" fmla="*/ 1816 w 2356"/>
                  <a:gd name="T97" fmla="*/ 496 h 900"/>
                  <a:gd name="T98" fmla="*/ 1874 w 2356"/>
                  <a:gd name="T99" fmla="*/ 448 h 900"/>
                  <a:gd name="T100" fmla="*/ 1974 w 2356"/>
                  <a:gd name="T101" fmla="*/ 424 h 900"/>
                  <a:gd name="T102" fmla="*/ 1898 w 2356"/>
                  <a:gd name="T103" fmla="*/ 524 h 900"/>
                  <a:gd name="T104" fmla="*/ 1958 w 2356"/>
                  <a:gd name="T105" fmla="*/ 604 h 900"/>
                  <a:gd name="T106" fmla="*/ 1980 w 2356"/>
                  <a:gd name="T107" fmla="*/ 476 h 900"/>
                  <a:gd name="T108" fmla="*/ 2122 w 2356"/>
                  <a:gd name="T109" fmla="*/ 434 h 900"/>
                  <a:gd name="T110" fmla="*/ 2182 w 2356"/>
                  <a:gd name="T111" fmla="*/ 366 h 900"/>
                  <a:gd name="T112" fmla="*/ 2316 w 2356"/>
                  <a:gd name="T113" fmla="*/ 378 h 900"/>
                  <a:gd name="T114" fmla="*/ 744 w 2356"/>
                  <a:gd name="T115" fmla="*/ 204 h 900"/>
                  <a:gd name="T116" fmla="*/ 130 w 2356"/>
                  <a:gd name="T117" fmla="*/ 456 h 900"/>
                  <a:gd name="T118" fmla="*/ 152 w 2356"/>
                  <a:gd name="T119" fmla="*/ 466 h 900"/>
                  <a:gd name="T120" fmla="*/ 1080 w 2356"/>
                  <a:gd name="T121" fmla="*/ 62 h 900"/>
                  <a:gd name="T122" fmla="*/ 1178 w 2356"/>
                  <a:gd name="T123" fmla="*/ 648 h 900"/>
                  <a:gd name="T124" fmla="*/ 1200 w 2356"/>
                  <a:gd name="T125" fmla="*/ 58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6" h="900">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9" name="Freeform 1537"/>
              <p:cNvSpPr/>
              <p:nvPr/>
            </p:nvSpPr>
            <p:spPr bwMode="auto">
              <a:xfrm>
                <a:off x="3241675" y="1958975"/>
                <a:ext cx="19050" cy="22225"/>
              </a:xfrm>
              <a:custGeom>
                <a:avLst/>
                <a:gdLst>
                  <a:gd name="T0" fmla="*/ 0 w 12"/>
                  <a:gd name="T1" fmla="*/ 8 h 14"/>
                  <a:gd name="T2" fmla="*/ 0 w 12"/>
                  <a:gd name="T3" fmla="*/ 14 h 14"/>
                  <a:gd name="T4" fmla="*/ 6 w 12"/>
                  <a:gd name="T5" fmla="*/ 12 h 14"/>
                  <a:gd name="T6" fmla="*/ 12 w 12"/>
                  <a:gd name="T7" fmla="*/ 6 h 14"/>
                  <a:gd name="T8" fmla="*/ 12 w 12"/>
                  <a:gd name="T9" fmla="*/ 0 h 14"/>
                  <a:gd name="T10" fmla="*/ 8 w 12"/>
                  <a:gd name="T11" fmla="*/ 0 h 14"/>
                  <a:gd name="T12" fmla="*/ 4 w 12"/>
                  <a:gd name="T13" fmla="*/ 4 h 14"/>
                  <a:gd name="T14" fmla="*/ 0 w 12"/>
                  <a:gd name="T15" fmla="*/ 8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0" y="8"/>
                    </a:moveTo>
                    <a:lnTo>
                      <a:pt x="0" y="14"/>
                    </a:lnTo>
                    <a:lnTo>
                      <a:pt x="6" y="12"/>
                    </a:lnTo>
                    <a:lnTo>
                      <a:pt x="12" y="6"/>
                    </a:lnTo>
                    <a:lnTo>
                      <a:pt x="12" y="0"/>
                    </a:lnTo>
                    <a:lnTo>
                      <a:pt x="8" y="0"/>
                    </a:lnTo>
                    <a:lnTo>
                      <a:pt x="4" y="4"/>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0" name="Freeform 1538"/>
              <p:cNvSpPr/>
              <p:nvPr/>
            </p:nvSpPr>
            <p:spPr bwMode="auto">
              <a:xfrm>
                <a:off x="3819525" y="2752725"/>
                <a:ext cx="22225" cy="22225"/>
              </a:xfrm>
              <a:custGeom>
                <a:avLst/>
                <a:gdLst>
                  <a:gd name="T0" fmla="*/ 6 w 14"/>
                  <a:gd name="T1" fmla="*/ 14 h 14"/>
                  <a:gd name="T2" fmla="*/ 8 w 14"/>
                  <a:gd name="T3" fmla="*/ 14 h 14"/>
                  <a:gd name="T4" fmla="*/ 14 w 14"/>
                  <a:gd name="T5" fmla="*/ 6 h 14"/>
                  <a:gd name="T6" fmla="*/ 6 w 14"/>
                  <a:gd name="T7" fmla="*/ 0 h 14"/>
                  <a:gd name="T8" fmla="*/ 4 w 14"/>
                  <a:gd name="T9" fmla="*/ 2 h 14"/>
                  <a:gd name="T10" fmla="*/ 0 w 14"/>
                  <a:gd name="T11" fmla="*/ 6 h 14"/>
                  <a:gd name="T12" fmla="*/ 0 w 14"/>
                  <a:gd name="T13" fmla="*/ 10 h 14"/>
                  <a:gd name="T14" fmla="*/ 4 w 14"/>
                  <a:gd name="T15" fmla="*/ 10 h 14"/>
                  <a:gd name="T16" fmla="*/ 4 w 14"/>
                  <a:gd name="T17" fmla="*/ 14 h 14"/>
                  <a:gd name="T18" fmla="*/ 6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1" name="Freeform 1539"/>
              <p:cNvSpPr/>
              <p:nvPr/>
            </p:nvSpPr>
            <p:spPr bwMode="auto">
              <a:xfrm>
                <a:off x="4137025" y="2098675"/>
                <a:ext cx="34925" cy="25400"/>
              </a:xfrm>
              <a:custGeom>
                <a:avLst/>
                <a:gdLst>
                  <a:gd name="T0" fmla="*/ 12 w 22"/>
                  <a:gd name="T1" fmla="*/ 16 h 16"/>
                  <a:gd name="T2" fmla="*/ 18 w 22"/>
                  <a:gd name="T3" fmla="*/ 16 h 16"/>
                  <a:gd name="T4" fmla="*/ 22 w 22"/>
                  <a:gd name="T5" fmla="*/ 12 h 16"/>
                  <a:gd name="T6" fmla="*/ 22 w 22"/>
                  <a:gd name="T7" fmla="*/ 10 h 16"/>
                  <a:gd name="T8" fmla="*/ 18 w 22"/>
                  <a:gd name="T9" fmla="*/ 10 h 16"/>
                  <a:gd name="T10" fmla="*/ 18 w 22"/>
                  <a:gd name="T11" fmla="*/ 8 h 16"/>
                  <a:gd name="T12" fmla="*/ 18 w 22"/>
                  <a:gd name="T13" fmla="*/ 4 h 16"/>
                  <a:gd name="T14" fmla="*/ 16 w 22"/>
                  <a:gd name="T15" fmla="*/ 8 h 16"/>
                  <a:gd name="T16" fmla="*/ 14 w 22"/>
                  <a:gd name="T17" fmla="*/ 0 h 16"/>
                  <a:gd name="T18" fmla="*/ 8 w 22"/>
                  <a:gd name="T19" fmla="*/ 0 h 16"/>
                  <a:gd name="T20" fmla="*/ 6 w 22"/>
                  <a:gd name="T21" fmla="*/ 0 h 16"/>
                  <a:gd name="T22" fmla="*/ 0 w 22"/>
                  <a:gd name="T23" fmla="*/ 16 h 16"/>
                  <a:gd name="T24" fmla="*/ 12 w 2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2" name="Freeform 1540"/>
              <p:cNvSpPr/>
              <p:nvPr/>
            </p:nvSpPr>
            <p:spPr bwMode="auto">
              <a:xfrm>
                <a:off x="4149725" y="3025775"/>
                <a:ext cx="9525" cy="15875"/>
              </a:xfrm>
              <a:custGeom>
                <a:avLst/>
                <a:gdLst>
                  <a:gd name="T0" fmla="*/ 0 w 6"/>
                  <a:gd name="T1" fmla="*/ 8 h 10"/>
                  <a:gd name="T2" fmla="*/ 0 w 6"/>
                  <a:gd name="T3" fmla="*/ 10 h 10"/>
                  <a:gd name="T4" fmla="*/ 6 w 6"/>
                  <a:gd name="T5" fmla="*/ 2 h 10"/>
                  <a:gd name="T6" fmla="*/ 6 w 6"/>
                  <a:gd name="T7" fmla="*/ 0 h 10"/>
                  <a:gd name="T8" fmla="*/ 4 w 6"/>
                  <a:gd name="T9" fmla="*/ 0 h 10"/>
                  <a:gd name="T10" fmla="*/ 0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0" y="8"/>
                    </a:moveTo>
                    <a:lnTo>
                      <a:pt x="0" y="10"/>
                    </a:lnTo>
                    <a:lnTo>
                      <a:pt x="6" y="2"/>
                    </a:lnTo>
                    <a:lnTo>
                      <a:pt x="6" y="0"/>
                    </a:lnTo>
                    <a:lnTo>
                      <a:pt x="4"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3" name="Freeform 1541"/>
              <p:cNvSpPr/>
              <p:nvPr/>
            </p:nvSpPr>
            <p:spPr bwMode="auto">
              <a:xfrm>
                <a:off x="4540250" y="2139950"/>
                <a:ext cx="25400" cy="22225"/>
              </a:xfrm>
              <a:custGeom>
                <a:avLst/>
                <a:gdLst>
                  <a:gd name="T0" fmla="*/ 8 w 16"/>
                  <a:gd name="T1" fmla="*/ 14 h 14"/>
                  <a:gd name="T2" fmla="*/ 8 w 16"/>
                  <a:gd name="T3" fmla="*/ 12 h 14"/>
                  <a:gd name="T4" fmla="*/ 10 w 16"/>
                  <a:gd name="T5" fmla="*/ 12 h 14"/>
                  <a:gd name="T6" fmla="*/ 14 w 16"/>
                  <a:gd name="T7" fmla="*/ 12 h 14"/>
                  <a:gd name="T8" fmla="*/ 16 w 16"/>
                  <a:gd name="T9" fmla="*/ 10 h 14"/>
                  <a:gd name="T10" fmla="*/ 16 w 16"/>
                  <a:gd name="T11" fmla="*/ 8 h 14"/>
                  <a:gd name="T12" fmla="*/ 6 w 16"/>
                  <a:gd name="T13" fmla="*/ 0 h 14"/>
                  <a:gd name="T14" fmla="*/ 0 w 16"/>
                  <a:gd name="T15" fmla="*/ 10 h 14"/>
                  <a:gd name="T16" fmla="*/ 6 w 16"/>
                  <a:gd name="T17" fmla="*/ 12 h 14"/>
                  <a:gd name="T18" fmla="*/ 8 w 1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4" name="Freeform 1542"/>
              <p:cNvSpPr/>
              <p:nvPr/>
            </p:nvSpPr>
            <p:spPr bwMode="auto">
              <a:xfrm>
                <a:off x="4013200" y="3117850"/>
                <a:ext cx="15875" cy="28575"/>
              </a:xfrm>
              <a:custGeom>
                <a:avLst/>
                <a:gdLst>
                  <a:gd name="T0" fmla="*/ 2 w 10"/>
                  <a:gd name="T1" fmla="*/ 12 h 18"/>
                  <a:gd name="T2" fmla="*/ 0 w 10"/>
                  <a:gd name="T3" fmla="*/ 16 h 18"/>
                  <a:gd name="T4" fmla="*/ 0 w 10"/>
                  <a:gd name="T5" fmla="*/ 18 h 18"/>
                  <a:gd name="T6" fmla="*/ 2 w 10"/>
                  <a:gd name="T7" fmla="*/ 16 h 18"/>
                  <a:gd name="T8" fmla="*/ 8 w 10"/>
                  <a:gd name="T9" fmla="*/ 8 h 18"/>
                  <a:gd name="T10" fmla="*/ 10 w 10"/>
                  <a:gd name="T11" fmla="*/ 4 h 18"/>
                  <a:gd name="T12" fmla="*/ 10 w 10"/>
                  <a:gd name="T13" fmla="*/ 0 h 18"/>
                  <a:gd name="T14" fmla="*/ 8 w 10"/>
                  <a:gd name="T15" fmla="*/ 0 h 18"/>
                  <a:gd name="T16" fmla="*/ 2 w 10"/>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2" y="12"/>
                    </a:moveTo>
                    <a:lnTo>
                      <a:pt x="0" y="16"/>
                    </a:lnTo>
                    <a:lnTo>
                      <a:pt x="0" y="18"/>
                    </a:lnTo>
                    <a:lnTo>
                      <a:pt x="2" y="16"/>
                    </a:lnTo>
                    <a:lnTo>
                      <a:pt x="8" y="8"/>
                    </a:lnTo>
                    <a:lnTo>
                      <a:pt x="10" y="4"/>
                    </a:lnTo>
                    <a:lnTo>
                      <a:pt x="10" y="0"/>
                    </a:lnTo>
                    <a:lnTo>
                      <a:pt x="8" y="0"/>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5" name="Freeform 1543"/>
              <p:cNvSpPr/>
              <p:nvPr/>
            </p:nvSpPr>
            <p:spPr bwMode="auto">
              <a:xfrm>
                <a:off x="3921125" y="2781300"/>
                <a:ext cx="66675" cy="288925"/>
              </a:xfrm>
              <a:custGeom>
                <a:avLst/>
                <a:gdLst>
                  <a:gd name="T0" fmla="*/ 32 w 42"/>
                  <a:gd name="T1" fmla="*/ 98 h 182"/>
                  <a:gd name="T2" fmla="*/ 30 w 42"/>
                  <a:gd name="T3" fmla="*/ 92 h 182"/>
                  <a:gd name="T4" fmla="*/ 26 w 42"/>
                  <a:gd name="T5" fmla="*/ 92 h 182"/>
                  <a:gd name="T6" fmla="*/ 26 w 42"/>
                  <a:gd name="T7" fmla="*/ 82 h 182"/>
                  <a:gd name="T8" fmla="*/ 26 w 42"/>
                  <a:gd name="T9" fmla="*/ 70 h 182"/>
                  <a:gd name="T10" fmla="*/ 26 w 42"/>
                  <a:gd name="T11" fmla="*/ 56 h 182"/>
                  <a:gd name="T12" fmla="*/ 24 w 42"/>
                  <a:gd name="T13" fmla="*/ 48 h 182"/>
                  <a:gd name="T14" fmla="*/ 26 w 42"/>
                  <a:gd name="T15" fmla="*/ 44 h 182"/>
                  <a:gd name="T16" fmla="*/ 30 w 42"/>
                  <a:gd name="T17" fmla="*/ 38 h 182"/>
                  <a:gd name="T18" fmla="*/ 24 w 42"/>
                  <a:gd name="T19" fmla="*/ 32 h 182"/>
                  <a:gd name="T20" fmla="*/ 18 w 42"/>
                  <a:gd name="T21" fmla="*/ 24 h 182"/>
                  <a:gd name="T22" fmla="*/ 22 w 42"/>
                  <a:gd name="T23" fmla="*/ 16 h 182"/>
                  <a:gd name="T24" fmla="*/ 24 w 42"/>
                  <a:gd name="T25" fmla="*/ 10 h 182"/>
                  <a:gd name="T26" fmla="*/ 22 w 42"/>
                  <a:gd name="T27" fmla="*/ 6 h 182"/>
                  <a:gd name="T28" fmla="*/ 16 w 42"/>
                  <a:gd name="T29" fmla="*/ 0 h 182"/>
                  <a:gd name="T30" fmla="*/ 14 w 42"/>
                  <a:gd name="T31" fmla="*/ 6 h 182"/>
                  <a:gd name="T32" fmla="*/ 12 w 42"/>
                  <a:gd name="T33" fmla="*/ 8 h 182"/>
                  <a:gd name="T34" fmla="*/ 14 w 42"/>
                  <a:gd name="T35" fmla="*/ 16 h 182"/>
                  <a:gd name="T36" fmla="*/ 16 w 42"/>
                  <a:gd name="T37" fmla="*/ 20 h 182"/>
                  <a:gd name="T38" fmla="*/ 14 w 42"/>
                  <a:gd name="T39" fmla="*/ 26 h 182"/>
                  <a:gd name="T40" fmla="*/ 8 w 42"/>
                  <a:gd name="T41" fmla="*/ 28 h 182"/>
                  <a:gd name="T42" fmla="*/ 6 w 42"/>
                  <a:gd name="T43" fmla="*/ 34 h 182"/>
                  <a:gd name="T44" fmla="*/ 4 w 42"/>
                  <a:gd name="T45" fmla="*/ 36 h 182"/>
                  <a:gd name="T46" fmla="*/ 0 w 42"/>
                  <a:gd name="T47" fmla="*/ 46 h 182"/>
                  <a:gd name="T48" fmla="*/ 4 w 42"/>
                  <a:gd name="T49" fmla="*/ 54 h 182"/>
                  <a:gd name="T50" fmla="*/ 6 w 42"/>
                  <a:gd name="T51" fmla="*/ 66 h 182"/>
                  <a:gd name="T52" fmla="*/ 6 w 42"/>
                  <a:gd name="T53" fmla="*/ 92 h 182"/>
                  <a:gd name="T54" fmla="*/ 4 w 42"/>
                  <a:gd name="T55" fmla="*/ 116 h 182"/>
                  <a:gd name="T56" fmla="*/ 6 w 42"/>
                  <a:gd name="T57" fmla="*/ 116 h 182"/>
                  <a:gd name="T58" fmla="*/ 6 w 42"/>
                  <a:gd name="T59" fmla="*/ 118 h 182"/>
                  <a:gd name="T60" fmla="*/ 6 w 42"/>
                  <a:gd name="T61" fmla="*/ 124 h 182"/>
                  <a:gd name="T62" fmla="*/ 4 w 42"/>
                  <a:gd name="T63" fmla="*/ 126 h 182"/>
                  <a:gd name="T64" fmla="*/ 4 w 42"/>
                  <a:gd name="T65" fmla="*/ 128 h 182"/>
                  <a:gd name="T66" fmla="*/ 8 w 42"/>
                  <a:gd name="T67" fmla="*/ 136 h 182"/>
                  <a:gd name="T68" fmla="*/ 6 w 42"/>
                  <a:gd name="T69" fmla="*/ 156 h 182"/>
                  <a:gd name="T70" fmla="*/ 0 w 42"/>
                  <a:gd name="T71" fmla="*/ 180 h 182"/>
                  <a:gd name="T72" fmla="*/ 6 w 42"/>
                  <a:gd name="T73" fmla="*/ 172 h 182"/>
                  <a:gd name="T74" fmla="*/ 8 w 42"/>
                  <a:gd name="T75" fmla="*/ 166 h 182"/>
                  <a:gd name="T76" fmla="*/ 14 w 42"/>
                  <a:gd name="T77" fmla="*/ 170 h 182"/>
                  <a:gd name="T78" fmla="*/ 18 w 42"/>
                  <a:gd name="T79" fmla="*/ 174 h 182"/>
                  <a:gd name="T80" fmla="*/ 24 w 42"/>
                  <a:gd name="T81" fmla="*/ 182 h 182"/>
                  <a:gd name="T82" fmla="*/ 24 w 42"/>
                  <a:gd name="T83" fmla="*/ 178 h 182"/>
                  <a:gd name="T84" fmla="*/ 24 w 42"/>
                  <a:gd name="T85" fmla="*/ 172 h 182"/>
                  <a:gd name="T86" fmla="*/ 18 w 42"/>
                  <a:gd name="T87" fmla="*/ 162 h 182"/>
                  <a:gd name="T88" fmla="*/ 14 w 42"/>
                  <a:gd name="T89" fmla="*/ 152 h 182"/>
                  <a:gd name="T90" fmla="*/ 14 w 42"/>
                  <a:gd name="T91" fmla="*/ 142 h 182"/>
                  <a:gd name="T92" fmla="*/ 14 w 42"/>
                  <a:gd name="T93" fmla="*/ 130 h 182"/>
                  <a:gd name="T94" fmla="*/ 18 w 42"/>
                  <a:gd name="T95" fmla="*/ 110 h 182"/>
                  <a:gd name="T96" fmla="*/ 22 w 42"/>
                  <a:gd name="T97" fmla="*/ 110 h 182"/>
                  <a:gd name="T98" fmla="*/ 22 w 42"/>
                  <a:gd name="T99" fmla="*/ 106 h 182"/>
                  <a:gd name="T100" fmla="*/ 26 w 42"/>
                  <a:gd name="T101" fmla="*/ 106 h 182"/>
                  <a:gd name="T102" fmla="*/ 32 w 42"/>
                  <a:gd name="T103" fmla="*/ 106 h 182"/>
                  <a:gd name="T104" fmla="*/ 42 w 42"/>
                  <a:gd name="T105" fmla="*/ 116 h 182"/>
                  <a:gd name="T106" fmla="*/ 36 w 42"/>
                  <a:gd name="T107" fmla="*/ 102 h 182"/>
                  <a:gd name="T108" fmla="*/ 32 w 42"/>
                  <a:gd name="T109" fmla="*/ 9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18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6" name="Freeform 1544"/>
              <p:cNvSpPr/>
              <p:nvPr/>
            </p:nvSpPr>
            <p:spPr bwMode="auto">
              <a:xfrm>
                <a:off x="4102100" y="3054350"/>
                <a:ext cx="15875" cy="25400"/>
              </a:xfrm>
              <a:custGeom>
                <a:avLst/>
                <a:gdLst>
                  <a:gd name="T0" fmla="*/ 4 w 10"/>
                  <a:gd name="T1" fmla="*/ 6 h 16"/>
                  <a:gd name="T2" fmla="*/ 2 w 10"/>
                  <a:gd name="T3" fmla="*/ 12 h 16"/>
                  <a:gd name="T4" fmla="*/ 0 w 10"/>
                  <a:gd name="T5" fmla="*/ 16 h 16"/>
                  <a:gd name="T6" fmla="*/ 2 w 10"/>
                  <a:gd name="T7" fmla="*/ 16 h 16"/>
                  <a:gd name="T8" fmla="*/ 8 w 10"/>
                  <a:gd name="T9" fmla="*/ 12 h 16"/>
                  <a:gd name="T10" fmla="*/ 10 w 10"/>
                  <a:gd name="T11" fmla="*/ 6 h 16"/>
                  <a:gd name="T12" fmla="*/ 10 w 10"/>
                  <a:gd name="T13" fmla="*/ 2 h 16"/>
                  <a:gd name="T14" fmla="*/ 8 w 10"/>
                  <a:gd name="T15" fmla="*/ 0 h 16"/>
                  <a:gd name="T16" fmla="*/ 4 w 10"/>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4" y="6"/>
                    </a:moveTo>
                    <a:lnTo>
                      <a:pt x="2" y="12"/>
                    </a:lnTo>
                    <a:lnTo>
                      <a:pt x="0" y="16"/>
                    </a:lnTo>
                    <a:lnTo>
                      <a:pt x="2" y="16"/>
                    </a:lnTo>
                    <a:lnTo>
                      <a:pt x="8" y="12"/>
                    </a:lnTo>
                    <a:lnTo>
                      <a:pt x="10" y="6"/>
                    </a:lnTo>
                    <a:lnTo>
                      <a:pt x="10" y="2"/>
                    </a:lnTo>
                    <a:lnTo>
                      <a:pt x="8" y="0"/>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7" name="Freeform 1545"/>
              <p:cNvSpPr/>
              <p:nvPr/>
            </p:nvSpPr>
            <p:spPr bwMode="auto">
              <a:xfrm>
                <a:off x="4041775" y="3089275"/>
                <a:ext cx="28575" cy="25400"/>
              </a:xfrm>
              <a:custGeom>
                <a:avLst/>
                <a:gdLst>
                  <a:gd name="T0" fmla="*/ 14 w 18"/>
                  <a:gd name="T1" fmla="*/ 0 h 16"/>
                  <a:gd name="T2" fmla="*/ 12 w 18"/>
                  <a:gd name="T3" fmla="*/ 0 h 16"/>
                  <a:gd name="T4" fmla="*/ 6 w 18"/>
                  <a:gd name="T5" fmla="*/ 12 h 16"/>
                  <a:gd name="T6" fmla="*/ 2 w 18"/>
                  <a:gd name="T7" fmla="*/ 12 h 16"/>
                  <a:gd name="T8" fmla="*/ 0 w 18"/>
                  <a:gd name="T9" fmla="*/ 16 h 16"/>
                  <a:gd name="T10" fmla="*/ 4 w 18"/>
                  <a:gd name="T11" fmla="*/ 16 h 16"/>
                  <a:gd name="T12" fmla="*/ 18 w 18"/>
                  <a:gd name="T13" fmla="*/ 8 h 16"/>
                  <a:gd name="T14" fmla="*/ 18 w 18"/>
                  <a:gd name="T15" fmla="*/ 4 h 16"/>
                  <a:gd name="T16" fmla="*/ 14 w 18"/>
                  <a:gd name="T17" fmla="*/ 4 h 16"/>
                  <a:gd name="T18" fmla="*/ 14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8" name="Freeform 1546"/>
              <p:cNvSpPr/>
              <p:nvPr/>
            </p:nvSpPr>
            <p:spPr bwMode="auto">
              <a:xfrm>
                <a:off x="4073525" y="3079750"/>
                <a:ext cx="6350" cy="19050"/>
              </a:xfrm>
              <a:custGeom>
                <a:avLst/>
                <a:gdLst>
                  <a:gd name="T0" fmla="*/ 0 w 4"/>
                  <a:gd name="T1" fmla="*/ 12 h 12"/>
                  <a:gd name="T2" fmla="*/ 2 w 4"/>
                  <a:gd name="T3" fmla="*/ 12 h 12"/>
                  <a:gd name="T4" fmla="*/ 4 w 4"/>
                  <a:gd name="T5" fmla="*/ 12 h 12"/>
                  <a:gd name="T6" fmla="*/ 4 w 4"/>
                  <a:gd name="T7" fmla="*/ 4 h 12"/>
                  <a:gd name="T8" fmla="*/ 4 w 4"/>
                  <a:gd name="T9" fmla="*/ 0 h 12"/>
                  <a:gd name="T10" fmla="*/ 0 w 4"/>
                  <a:gd name="T11" fmla="*/ 6 h 12"/>
                  <a:gd name="T12" fmla="*/ 0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12"/>
                    </a:moveTo>
                    <a:lnTo>
                      <a:pt x="2" y="12"/>
                    </a:lnTo>
                    <a:lnTo>
                      <a:pt x="4" y="12"/>
                    </a:lnTo>
                    <a:lnTo>
                      <a:pt x="4" y="4"/>
                    </a:lnTo>
                    <a:lnTo>
                      <a:pt x="4" y="0"/>
                    </a:lnTo>
                    <a:lnTo>
                      <a:pt x="0" y="6"/>
                    </a:lnTo>
                    <a:lnTo>
                      <a:pt x="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9" name="Freeform 1547"/>
              <p:cNvSpPr/>
              <p:nvPr/>
            </p:nvSpPr>
            <p:spPr bwMode="auto">
              <a:xfrm>
                <a:off x="2755900" y="1638300"/>
                <a:ext cx="28575" cy="12700"/>
              </a:xfrm>
              <a:custGeom>
                <a:avLst/>
                <a:gdLst>
                  <a:gd name="T0" fmla="*/ 18 w 18"/>
                  <a:gd name="T1" fmla="*/ 2 h 8"/>
                  <a:gd name="T2" fmla="*/ 8 w 18"/>
                  <a:gd name="T3" fmla="*/ 0 h 8"/>
                  <a:gd name="T4" fmla="*/ 0 w 18"/>
                  <a:gd name="T5" fmla="*/ 0 h 8"/>
                  <a:gd name="T6" fmla="*/ 4 w 18"/>
                  <a:gd name="T7" fmla="*/ 8 h 8"/>
                  <a:gd name="T8" fmla="*/ 18 w 18"/>
                  <a:gd name="T9" fmla="*/ 2 h 8"/>
                </a:gdLst>
                <a:ahLst/>
                <a:cxnLst>
                  <a:cxn ang="0">
                    <a:pos x="T0" y="T1"/>
                  </a:cxn>
                  <a:cxn ang="0">
                    <a:pos x="T2" y="T3"/>
                  </a:cxn>
                  <a:cxn ang="0">
                    <a:pos x="T4" y="T5"/>
                  </a:cxn>
                  <a:cxn ang="0">
                    <a:pos x="T6" y="T7"/>
                  </a:cxn>
                  <a:cxn ang="0">
                    <a:pos x="T8" y="T9"/>
                  </a:cxn>
                </a:cxnLst>
                <a:rect l="0" t="0" r="r" b="b"/>
                <a:pathLst>
                  <a:path w="18" h="8">
                    <a:moveTo>
                      <a:pt x="18" y="2"/>
                    </a:moveTo>
                    <a:lnTo>
                      <a:pt x="8" y="0"/>
                    </a:lnTo>
                    <a:lnTo>
                      <a:pt x="0" y="0"/>
                    </a:lnTo>
                    <a:lnTo>
                      <a:pt x="4" y="8"/>
                    </a:lnTo>
                    <a:lnTo>
                      <a:pt x="1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0" name="Freeform 1548"/>
              <p:cNvSpPr/>
              <p:nvPr/>
            </p:nvSpPr>
            <p:spPr bwMode="auto">
              <a:xfrm>
                <a:off x="2482850" y="2000250"/>
                <a:ext cx="19050" cy="25400"/>
              </a:xfrm>
              <a:custGeom>
                <a:avLst/>
                <a:gdLst>
                  <a:gd name="T0" fmla="*/ 8 w 12"/>
                  <a:gd name="T1" fmla="*/ 16 h 16"/>
                  <a:gd name="T2" fmla="*/ 12 w 12"/>
                  <a:gd name="T3" fmla="*/ 16 h 16"/>
                  <a:gd name="T4" fmla="*/ 12 w 12"/>
                  <a:gd name="T5" fmla="*/ 6 h 16"/>
                  <a:gd name="T6" fmla="*/ 8 w 12"/>
                  <a:gd name="T7" fmla="*/ 0 h 16"/>
                  <a:gd name="T8" fmla="*/ 0 w 12"/>
                  <a:gd name="T9" fmla="*/ 8 h 16"/>
                  <a:gd name="T10" fmla="*/ 4 w 12"/>
                  <a:gd name="T11" fmla="*/ 16 h 16"/>
                  <a:gd name="T12" fmla="*/ 8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16"/>
                    </a:moveTo>
                    <a:lnTo>
                      <a:pt x="12" y="16"/>
                    </a:lnTo>
                    <a:lnTo>
                      <a:pt x="12" y="6"/>
                    </a:lnTo>
                    <a:lnTo>
                      <a:pt x="8" y="0"/>
                    </a:lnTo>
                    <a:lnTo>
                      <a:pt x="0" y="8"/>
                    </a:lnTo>
                    <a:lnTo>
                      <a:pt x="4" y="16"/>
                    </a:lnTo>
                    <a:lnTo>
                      <a:pt x="8"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1" name="Freeform 1549"/>
              <p:cNvSpPr/>
              <p:nvPr/>
            </p:nvSpPr>
            <p:spPr bwMode="auto">
              <a:xfrm>
                <a:off x="2451100" y="2028825"/>
                <a:ext cx="31750" cy="19050"/>
              </a:xfrm>
              <a:custGeom>
                <a:avLst/>
                <a:gdLst>
                  <a:gd name="T0" fmla="*/ 20 w 20"/>
                  <a:gd name="T1" fmla="*/ 10 h 12"/>
                  <a:gd name="T2" fmla="*/ 20 w 20"/>
                  <a:gd name="T3" fmla="*/ 2 h 12"/>
                  <a:gd name="T4" fmla="*/ 14 w 20"/>
                  <a:gd name="T5" fmla="*/ 2 h 12"/>
                  <a:gd name="T6" fmla="*/ 10 w 20"/>
                  <a:gd name="T7" fmla="*/ 0 h 12"/>
                  <a:gd name="T8" fmla="*/ 4 w 20"/>
                  <a:gd name="T9" fmla="*/ 8 h 12"/>
                  <a:gd name="T10" fmla="*/ 4 w 20"/>
                  <a:gd name="T11" fmla="*/ 10 h 12"/>
                  <a:gd name="T12" fmla="*/ 0 w 20"/>
                  <a:gd name="T13" fmla="*/ 12 h 12"/>
                  <a:gd name="T14" fmla="*/ 6 w 20"/>
                  <a:gd name="T15" fmla="*/ 12 h 12"/>
                  <a:gd name="T16" fmla="*/ 20 w 20"/>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10"/>
                    </a:moveTo>
                    <a:lnTo>
                      <a:pt x="20" y="2"/>
                    </a:lnTo>
                    <a:lnTo>
                      <a:pt x="14" y="2"/>
                    </a:lnTo>
                    <a:lnTo>
                      <a:pt x="10" y="0"/>
                    </a:lnTo>
                    <a:lnTo>
                      <a:pt x="4" y="8"/>
                    </a:lnTo>
                    <a:lnTo>
                      <a:pt x="4" y="10"/>
                    </a:lnTo>
                    <a:lnTo>
                      <a:pt x="0" y="12"/>
                    </a:lnTo>
                    <a:lnTo>
                      <a:pt x="6" y="12"/>
                    </a:lnTo>
                    <a:lnTo>
                      <a:pt x="2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2" name="Freeform 1550"/>
              <p:cNvSpPr/>
              <p:nvPr/>
            </p:nvSpPr>
            <p:spPr bwMode="auto">
              <a:xfrm>
                <a:off x="2286000" y="1984375"/>
                <a:ext cx="22225" cy="19050"/>
              </a:xfrm>
              <a:custGeom>
                <a:avLst/>
                <a:gdLst>
                  <a:gd name="T0" fmla="*/ 14 w 14"/>
                  <a:gd name="T1" fmla="*/ 12 h 12"/>
                  <a:gd name="T2" fmla="*/ 10 w 14"/>
                  <a:gd name="T3" fmla="*/ 8 h 12"/>
                  <a:gd name="T4" fmla="*/ 10 w 14"/>
                  <a:gd name="T5" fmla="*/ 4 h 12"/>
                  <a:gd name="T6" fmla="*/ 14 w 14"/>
                  <a:gd name="T7" fmla="*/ 2 h 12"/>
                  <a:gd name="T8" fmla="*/ 4 w 14"/>
                  <a:gd name="T9" fmla="*/ 0 h 12"/>
                  <a:gd name="T10" fmla="*/ 0 w 14"/>
                  <a:gd name="T11" fmla="*/ 10 h 12"/>
                  <a:gd name="T12" fmla="*/ 0 w 14"/>
                  <a:gd name="T13" fmla="*/ 12 h 12"/>
                  <a:gd name="T14" fmla="*/ 4 w 14"/>
                  <a:gd name="T15" fmla="*/ 12 h 12"/>
                  <a:gd name="T16" fmla="*/ 14 w 1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12"/>
                    </a:moveTo>
                    <a:lnTo>
                      <a:pt x="10" y="8"/>
                    </a:lnTo>
                    <a:lnTo>
                      <a:pt x="10" y="4"/>
                    </a:lnTo>
                    <a:lnTo>
                      <a:pt x="14" y="2"/>
                    </a:lnTo>
                    <a:lnTo>
                      <a:pt x="4" y="0"/>
                    </a:lnTo>
                    <a:lnTo>
                      <a:pt x="0" y="10"/>
                    </a:lnTo>
                    <a:lnTo>
                      <a:pt x="0" y="12"/>
                    </a:lnTo>
                    <a:lnTo>
                      <a:pt x="4" y="12"/>
                    </a:lnTo>
                    <a:lnTo>
                      <a:pt x="14"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3" name="Freeform 1551"/>
              <p:cNvSpPr/>
              <p:nvPr/>
            </p:nvSpPr>
            <p:spPr bwMode="auto">
              <a:xfrm>
                <a:off x="2114550" y="1638300"/>
                <a:ext cx="57150" cy="31750"/>
              </a:xfrm>
              <a:custGeom>
                <a:avLst/>
                <a:gdLst>
                  <a:gd name="T0" fmla="*/ 8 w 36"/>
                  <a:gd name="T1" fmla="*/ 20 h 20"/>
                  <a:gd name="T2" fmla="*/ 16 w 36"/>
                  <a:gd name="T3" fmla="*/ 20 h 20"/>
                  <a:gd name="T4" fmla="*/ 16 w 36"/>
                  <a:gd name="T5" fmla="*/ 16 h 20"/>
                  <a:gd name="T6" fmla="*/ 32 w 36"/>
                  <a:gd name="T7" fmla="*/ 8 h 20"/>
                  <a:gd name="T8" fmla="*/ 36 w 36"/>
                  <a:gd name="T9" fmla="*/ 4 h 20"/>
                  <a:gd name="T10" fmla="*/ 36 w 36"/>
                  <a:gd name="T11" fmla="*/ 2 h 20"/>
                  <a:gd name="T12" fmla="*/ 34 w 36"/>
                  <a:gd name="T13" fmla="*/ 0 h 20"/>
                  <a:gd name="T14" fmla="*/ 26 w 36"/>
                  <a:gd name="T15" fmla="*/ 0 h 20"/>
                  <a:gd name="T16" fmla="*/ 18 w 36"/>
                  <a:gd name="T17" fmla="*/ 0 h 20"/>
                  <a:gd name="T18" fmla="*/ 14 w 36"/>
                  <a:gd name="T19" fmla="*/ 4 h 20"/>
                  <a:gd name="T20" fmla="*/ 4 w 36"/>
                  <a:gd name="T21" fmla="*/ 4 h 20"/>
                  <a:gd name="T22" fmla="*/ 6 w 36"/>
                  <a:gd name="T23" fmla="*/ 10 h 20"/>
                  <a:gd name="T24" fmla="*/ 4 w 36"/>
                  <a:gd name="T25" fmla="*/ 8 h 20"/>
                  <a:gd name="T26" fmla="*/ 4 w 36"/>
                  <a:gd name="T27" fmla="*/ 10 h 20"/>
                  <a:gd name="T28" fmla="*/ 0 w 36"/>
                  <a:gd name="T29" fmla="*/ 16 h 20"/>
                  <a:gd name="T30" fmla="*/ 6 w 36"/>
                  <a:gd name="T31" fmla="*/ 16 h 20"/>
                  <a:gd name="T32" fmla="*/ 8 w 36"/>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0">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4" name="Freeform 1552"/>
              <p:cNvSpPr/>
              <p:nvPr/>
            </p:nvSpPr>
            <p:spPr bwMode="auto">
              <a:xfrm>
                <a:off x="2959100" y="1714500"/>
                <a:ext cx="114300" cy="73025"/>
              </a:xfrm>
              <a:custGeom>
                <a:avLst/>
                <a:gdLst>
                  <a:gd name="T0" fmla="*/ 0 w 72"/>
                  <a:gd name="T1" fmla="*/ 46 h 46"/>
                  <a:gd name="T2" fmla="*/ 10 w 72"/>
                  <a:gd name="T3" fmla="*/ 46 h 46"/>
                  <a:gd name="T4" fmla="*/ 12 w 72"/>
                  <a:gd name="T5" fmla="*/ 46 h 46"/>
                  <a:gd name="T6" fmla="*/ 18 w 72"/>
                  <a:gd name="T7" fmla="*/ 44 h 46"/>
                  <a:gd name="T8" fmla="*/ 20 w 72"/>
                  <a:gd name="T9" fmla="*/ 38 h 46"/>
                  <a:gd name="T10" fmla="*/ 26 w 72"/>
                  <a:gd name="T11" fmla="*/ 36 h 46"/>
                  <a:gd name="T12" fmla="*/ 36 w 72"/>
                  <a:gd name="T13" fmla="*/ 38 h 46"/>
                  <a:gd name="T14" fmla="*/ 44 w 72"/>
                  <a:gd name="T15" fmla="*/ 38 h 46"/>
                  <a:gd name="T16" fmla="*/ 52 w 72"/>
                  <a:gd name="T17" fmla="*/ 38 h 46"/>
                  <a:gd name="T18" fmla="*/ 62 w 72"/>
                  <a:gd name="T19" fmla="*/ 34 h 46"/>
                  <a:gd name="T20" fmla="*/ 64 w 72"/>
                  <a:gd name="T21" fmla="*/ 34 h 46"/>
                  <a:gd name="T22" fmla="*/ 68 w 72"/>
                  <a:gd name="T23" fmla="*/ 34 h 46"/>
                  <a:gd name="T24" fmla="*/ 72 w 72"/>
                  <a:gd name="T25" fmla="*/ 28 h 46"/>
                  <a:gd name="T26" fmla="*/ 72 w 72"/>
                  <a:gd name="T27" fmla="*/ 24 h 46"/>
                  <a:gd name="T28" fmla="*/ 44 w 72"/>
                  <a:gd name="T29" fmla="*/ 6 h 46"/>
                  <a:gd name="T30" fmla="*/ 38 w 72"/>
                  <a:gd name="T31" fmla="*/ 8 h 46"/>
                  <a:gd name="T32" fmla="*/ 36 w 72"/>
                  <a:gd name="T33" fmla="*/ 10 h 46"/>
                  <a:gd name="T34" fmla="*/ 36 w 72"/>
                  <a:gd name="T35" fmla="*/ 8 h 46"/>
                  <a:gd name="T36" fmla="*/ 36 w 72"/>
                  <a:gd name="T37" fmla="*/ 6 h 46"/>
                  <a:gd name="T38" fmla="*/ 38 w 72"/>
                  <a:gd name="T39" fmla="*/ 2 h 46"/>
                  <a:gd name="T40" fmla="*/ 34 w 72"/>
                  <a:gd name="T41" fmla="*/ 0 h 46"/>
                  <a:gd name="T42" fmla="*/ 30 w 72"/>
                  <a:gd name="T43" fmla="*/ 0 h 46"/>
                  <a:gd name="T44" fmla="*/ 30 w 72"/>
                  <a:gd name="T45" fmla="*/ 2 h 46"/>
                  <a:gd name="T46" fmla="*/ 28 w 72"/>
                  <a:gd name="T47" fmla="*/ 2 h 46"/>
                  <a:gd name="T48" fmla="*/ 26 w 72"/>
                  <a:gd name="T49" fmla="*/ 2 h 46"/>
                  <a:gd name="T50" fmla="*/ 26 w 72"/>
                  <a:gd name="T51" fmla="*/ 6 h 46"/>
                  <a:gd name="T52" fmla="*/ 28 w 72"/>
                  <a:gd name="T53" fmla="*/ 6 h 46"/>
                  <a:gd name="T54" fmla="*/ 12 w 72"/>
                  <a:gd name="T55" fmla="*/ 26 h 46"/>
                  <a:gd name="T56" fmla="*/ 12 w 72"/>
                  <a:gd name="T57" fmla="*/ 32 h 46"/>
                  <a:gd name="T58" fmla="*/ 12 w 72"/>
                  <a:gd name="T59" fmla="*/ 36 h 46"/>
                  <a:gd name="T60" fmla="*/ 8 w 72"/>
                  <a:gd name="T61" fmla="*/ 42 h 46"/>
                  <a:gd name="T62" fmla="*/ 0 w 72"/>
                  <a:gd name="T6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46">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5" name="Freeform 1553"/>
              <p:cNvSpPr/>
              <p:nvPr/>
            </p:nvSpPr>
            <p:spPr bwMode="auto">
              <a:xfrm>
                <a:off x="2806700" y="1638300"/>
                <a:ext cx="168275" cy="114300"/>
              </a:xfrm>
              <a:custGeom>
                <a:avLst/>
                <a:gdLst>
                  <a:gd name="T0" fmla="*/ 16 w 106"/>
                  <a:gd name="T1" fmla="*/ 34 h 72"/>
                  <a:gd name="T2" fmla="*/ 18 w 106"/>
                  <a:gd name="T3" fmla="*/ 38 h 72"/>
                  <a:gd name="T4" fmla="*/ 26 w 106"/>
                  <a:gd name="T5" fmla="*/ 40 h 72"/>
                  <a:gd name="T6" fmla="*/ 36 w 106"/>
                  <a:gd name="T7" fmla="*/ 40 h 72"/>
                  <a:gd name="T8" fmla="*/ 52 w 106"/>
                  <a:gd name="T9" fmla="*/ 36 h 72"/>
                  <a:gd name="T10" fmla="*/ 52 w 106"/>
                  <a:gd name="T11" fmla="*/ 40 h 72"/>
                  <a:gd name="T12" fmla="*/ 44 w 106"/>
                  <a:gd name="T13" fmla="*/ 40 h 72"/>
                  <a:gd name="T14" fmla="*/ 40 w 106"/>
                  <a:gd name="T15" fmla="*/ 44 h 72"/>
                  <a:gd name="T16" fmla="*/ 34 w 106"/>
                  <a:gd name="T17" fmla="*/ 46 h 72"/>
                  <a:gd name="T18" fmla="*/ 34 w 106"/>
                  <a:gd name="T19" fmla="*/ 50 h 72"/>
                  <a:gd name="T20" fmla="*/ 18 w 106"/>
                  <a:gd name="T21" fmla="*/ 56 h 72"/>
                  <a:gd name="T22" fmla="*/ 18 w 106"/>
                  <a:gd name="T23" fmla="*/ 62 h 72"/>
                  <a:gd name="T24" fmla="*/ 34 w 106"/>
                  <a:gd name="T25" fmla="*/ 64 h 72"/>
                  <a:gd name="T26" fmla="*/ 44 w 106"/>
                  <a:gd name="T27" fmla="*/ 64 h 72"/>
                  <a:gd name="T28" fmla="*/ 48 w 106"/>
                  <a:gd name="T29" fmla="*/ 68 h 72"/>
                  <a:gd name="T30" fmla="*/ 62 w 106"/>
                  <a:gd name="T31" fmla="*/ 68 h 72"/>
                  <a:gd name="T32" fmla="*/ 70 w 106"/>
                  <a:gd name="T33" fmla="*/ 72 h 72"/>
                  <a:gd name="T34" fmla="*/ 76 w 106"/>
                  <a:gd name="T35" fmla="*/ 68 h 72"/>
                  <a:gd name="T36" fmla="*/ 88 w 106"/>
                  <a:gd name="T37" fmla="*/ 66 h 72"/>
                  <a:gd name="T38" fmla="*/ 90 w 106"/>
                  <a:gd name="T39" fmla="*/ 66 h 72"/>
                  <a:gd name="T40" fmla="*/ 96 w 106"/>
                  <a:gd name="T41" fmla="*/ 66 h 72"/>
                  <a:gd name="T42" fmla="*/ 98 w 106"/>
                  <a:gd name="T43" fmla="*/ 64 h 72"/>
                  <a:gd name="T44" fmla="*/ 98 w 106"/>
                  <a:gd name="T45" fmla="*/ 58 h 72"/>
                  <a:gd name="T46" fmla="*/ 106 w 106"/>
                  <a:gd name="T47" fmla="*/ 54 h 72"/>
                  <a:gd name="T48" fmla="*/ 104 w 106"/>
                  <a:gd name="T49" fmla="*/ 46 h 72"/>
                  <a:gd name="T50" fmla="*/ 98 w 106"/>
                  <a:gd name="T51" fmla="*/ 44 h 72"/>
                  <a:gd name="T52" fmla="*/ 96 w 106"/>
                  <a:gd name="T53" fmla="*/ 40 h 72"/>
                  <a:gd name="T54" fmla="*/ 90 w 106"/>
                  <a:gd name="T55" fmla="*/ 50 h 72"/>
                  <a:gd name="T56" fmla="*/ 88 w 106"/>
                  <a:gd name="T57" fmla="*/ 50 h 72"/>
                  <a:gd name="T58" fmla="*/ 86 w 106"/>
                  <a:gd name="T59" fmla="*/ 50 h 72"/>
                  <a:gd name="T60" fmla="*/ 88 w 106"/>
                  <a:gd name="T61" fmla="*/ 38 h 72"/>
                  <a:gd name="T62" fmla="*/ 80 w 106"/>
                  <a:gd name="T63" fmla="*/ 34 h 72"/>
                  <a:gd name="T64" fmla="*/ 80 w 106"/>
                  <a:gd name="T65" fmla="*/ 38 h 72"/>
                  <a:gd name="T66" fmla="*/ 64 w 106"/>
                  <a:gd name="T67" fmla="*/ 40 h 72"/>
                  <a:gd name="T68" fmla="*/ 76 w 106"/>
                  <a:gd name="T69" fmla="*/ 36 h 72"/>
                  <a:gd name="T70" fmla="*/ 76 w 106"/>
                  <a:gd name="T71" fmla="*/ 26 h 72"/>
                  <a:gd name="T72" fmla="*/ 78 w 106"/>
                  <a:gd name="T73" fmla="*/ 26 h 72"/>
                  <a:gd name="T74" fmla="*/ 78 w 106"/>
                  <a:gd name="T75" fmla="*/ 22 h 72"/>
                  <a:gd name="T76" fmla="*/ 48 w 106"/>
                  <a:gd name="T77" fmla="*/ 0 h 72"/>
                  <a:gd name="T78" fmla="*/ 42 w 106"/>
                  <a:gd name="T79" fmla="*/ 8 h 72"/>
                  <a:gd name="T80" fmla="*/ 40 w 106"/>
                  <a:gd name="T81" fmla="*/ 10 h 72"/>
                  <a:gd name="T82" fmla="*/ 34 w 106"/>
                  <a:gd name="T83" fmla="*/ 12 h 72"/>
                  <a:gd name="T84" fmla="*/ 32 w 106"/>
                  <a:gd name="T85" fmla="*/ 12 h 72"/>
                  <a:gd name="T86" fmla="*/ 26 w 106"/>
                  <a:gd name="T87" fmla="*/ 12 h 72"/>
                  <a:gd name="T88" fmla="*/ 22 w 106"/>
                  <a:gd name="T89" fmla="*/ 28 h 72"/>
                  <a:gd name="T90" fmla="*/ 16 w 106"/>
                  <a:gd name="T91" fmla="*/ 28 h 72"/>
                  <a:gd name="T92" fmla="*/ 8 w 106"/>
                  <a:gd name="T93" fmla="*/ 28 h 72"/>
                  <a:gd name="T94" fmla="*/ 0 w 106"/>
                  <a:gd name="T95" fmla="*/ 34 h 72"/>
                  <a:gd name="T96" fmla="*/ 8 w 106"/>
                  <a:gd name="T97" fmla="*/ 34 h 72"/>
                  <a:gd name="T98" fmla="*/ 16 w 106"/>
                  <a:gd name="T99"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72">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6" name="Freeform 1554"/>
              <p:cNvSpPr/>
              <p:nvPr/>
            </p:nvSpPr>
            <p:spPr bwMode="auto">
              <a:xfrm>
                <a:off x="2784475" y="1698625"/>
                <a:ext cx="47625" cy="31750"/>
              </a:xfrm>
              <a:custGeom>
                <a:avLst/>
                <a:gdLst>
                  <a:gd name="T0" fmla="*/ 0 w 30"/>
                  <a:gd name="T1" fmla="*/ 20 h 20"/>
                  <a:gd name="T2" fmla="*/ 30 w 30"/>
                  <a:gd name="T3" fmla="*/ 18 h 20"/>
                  <a:gd name="T4" fmla="*/ 30 w 30"/>
                  <a:gd name="T5" fmla="*/ 16 h 20"/>
                  <a:gd name="T6" fmla="*/ 30 w 30"/>
                  <a:gd name="T7" fmla="*/ 12 h 20"/>
                  <a:gd name="T8" fmla="*/ 30 w 30"/>
                  <a:gd name="T9" fmla="*/ 10 h 20"/>
                  <a:gd name="T10" fmla="*/ 22 w 30"/>
                  <a:gd name="T11" fmla="*/ 6 h 20"/>
                  <a:gd name="T12" fmla="*/ 18 w 30"/>
                  <a:gd name="T13" fmla="*/ 2 h 20"/>
                  <a:gd name="T14" fmla="*/ 2 w 30"/>
                  <a:gd name="T15" fmla="*/ 0 h 20"/>
                  <a:gd name="T16" fmla="*/ 0 w 30"/>
                  <a:gd name="T17" fmla="*/ 12 h 20"/>
                  <a:gd name="T18" fmla="*/ 0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7" name="Freeform 1555"/>
              <p:cNvSpPr/>
              <p:nvPr/>
            </p:nvSpPr>
            <p:spPr bwMode="auto">
              <a:xfrm>
                <a:off x="1936750" y="1679575"/>
                <a:ext cx="9525" cy="6350"/>
              </a:xfrm>
              <a:custGeom>
                <a:avLst/>
                <a:gdLst>
                  <a:gd name="T0" fmla="*/ 0 w 6"/>
                  <a:gd name="T1" fmla="*/ 0 h 4"/>
                  <a:gd name="T2" fmla="*/ 0 w 6"/>
                  <a:gd name="T3" fmla="*/ 4 h 4"/>
                  <a:gd name="T4" fmla="*/ 6 w 6"/>
                  <a:gd name="T5" fmla="*/ 4 h 4"/>
                  <a:gd name="T6" fmla="*/ 2 w 6"/>
                  <a:gd name="T7" fmla="*/ 2 h 4"/>
                  <a:gd name="T8" fmla="*/ 2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6" y="4"/>
                    </a:lnTo>
                    <a:lnTo>
                      <a:pt x="2" y="2"/>
                    </a:lnTo>
                    <a:lnTo>
                      <a:pt x="2"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8" name="Freeform 1556"/>
              <p:cNvSpPr/>
              <p:nvPr/>
            </p:nvSpPr>
            <p:spPr bwMode="auto">
              <a:xfrm>
                <a:off x="1847850" y="1695450"/>
                <a:ext cx="15875" cy="15875"/>
              </a:xfrm>
              <a:custGeom>
                <a:avLst/>
                <a:gdLst>
                  <a:gd name="T0" fmla="*/ 2 w 10"/>
                  <a:gd name="T1" fmla="*/ 0 h 10"/>
                  <a:gd name="T2" fmla="*/ 0 w 10"/>
                  <a:gd name="T3" fmla="*/ 2 h 10"/>
                  <a:gd name="T4" fmla="*/ 0 w 10"/>
                  <a:gd name="T5" fmla="*/ 8 h 10"/>
                  <a:gd name="T6" fmla="*/ 10 w 10"/>
                  <a:gd name="T7" fmla="*/ 10 h 10"/>
                  <a:gd name="T8" fmla="*/ 8 w 10"/>
                  <a:gd name="T9" fmla="*/ 2 h 10"/>
                  <a:gd name="T10" fmla="*/ 4 w 10"/>
                  <a:gd name="T11" fmla="*/ 2 h 10"/>
                  <a:gd name="T12" fmla="*/ 2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0"/>
                    </a:moveTo>
                    <a:lnTo>
                      <a:pt x="0" y="2"/>
                    </a:lnTo>
                    <a:lnTo>
                      <a:pt x="0" y="8"/>
                    </a:lnTo>
                    <a:lnTo>
                      <a:pt x="10" y="10"/>
                    </a:lnTo>
                    <a:lnTo>
                      <a:pt x="8" y="2"/>
                    </a:lnTo>
                    <a:lnTo>
                      <a:pt x="4"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9" name="Freeform 1557"/>
              <p:cNvSpPr>
                <a:spLocks noEditPoints="1"/>
              </p:cNvSpPr>
              <p:nvPr/>
            </p:nvSpPr>
            <p:spPr bwMode="auto">
              <a:xfrm>
                <a:off x="1851025" y="1844675"/>
                <a:ext cx="371475" cy="295275"/>
              </a:xfrm>
              <a:custGeom>
                <a:avLst/>
                <a:gdLst>
                  <a:gd name="T0" fmla="*/ 12 w 234"/>
                  <a:gd name="T1" fmla="*/ 134 h 186"/>
                  <a:gd name="T2" fmla="*/ 0 w 234"/>
                  <a:gd name="T3" fmla="*/ 146 h 186"/>
                  <a:gd name="T4" fmla="*/ 10 w 234"/>
                  <a:gd name="T5" fmla="*/ 150 h 186"/>
                  <a:gd name="T6" fmla="*/ 18 w 234"/>
                  <a:gd name="T7" fmla="*/ 154 h 186"/>
                  <a:gd name="T8" fmla="*/ 28 w 234"/>
                  <a:gd name="T9" fmla="*/ 150 h 186"/>
                  <a:gd name="T10" fmla="*/ 34 w 234"/>
                  <a:gd name="T11" fmla="*/ 162 h 186"/>
                  <a:gd name="T12" fmla="*/ 42 w 234"/>
                  <a:gd name="T13" fmla="*/ 168 h 186"/>
                  <a:gd name="T14" fmla="*/ 28 w 234"/>
                  <a:gd name="T15" fmla="*/ 172 h 186"/>
                  <a:gd name="T16" fmla="*/ 26 w 234"/>
                  <a:gd name="T17" fmla="*/ 180 h 186"/>
                  <a:gd name="T18" fmla="*/ 56 w 234"/>
                  <a:gd name="T19" fmla="*/ 178 h 186"/>
                  <a:gd name="T20" fmla="*/ 78 w 234"/>
                  <a:gd name="T21" fmla="*/ 182 h 186"/>
                  <a:gd name="T22" fmla="*/ 80 w 234"/>
                  <a:gd name="T23" fmla="*/ 172 h 186"/>
                  <a:gd name="T24" fmla="*/ 84 w 234"/>
                  <a:gd name="T25" fmla="*/ 178 h 186"/>
                  <a:gd name="T26" fmla="*/ 88 w 234"/>
                  <a:gd name="T27" fmla="*/ 170 h 186"/>
                  <a:gd name="T28" fmla="*/ 72 w 234"/>
                  <a:gd name="T29" fmla="*/ 164 h 186"/>
                  <a:gd name="T30" fmla="*/ 60 w 234"/>
                  <a:gd name="T31" fmla="*/ 134 h 186"/>
                  <a:gd name="T32" fmla="*/ 62 w 234"/>
                  <a:gd name="T33" fmla="*/ 124 h 186"/>
                  <a:gd name="T34" fmla="*/ 62 w 234"/>
                  <a:gd name="T35" fmla="*/ 100 h 186"/>
                  <a:gd name="T36" fmla="*/ 60 w 234"/>
                  <a:gd name="T37" fmla="*/ 96 h 186"/>
                  <a:gd name="T38" fmla="*/ 70 w 234"/>
                  <a:gd name="T39" fmla="*/ 100 h 186"/>
                  <a:gd name="T40" fmla="*/ 74 w 234"/>
                  <a:gd name="T41" fmla="*/ 92 h 186"/>
                  <a:gd name="T42" fmla="*/ 78 w 234"/>
                  <a:gd name="T43" fmla="*/ 88 h 186"/>
                  <a:gd name="T44" fmla="*/ 82 w 234"/>
                  <a:gd name="T45" fmla="*/ 88 h 186"/>
                  <a:gd name="T46" fmla="*/ 84 w 234"/>
                  <a:gd name="T47" fmla="*/ 78 h 186"/>
                  <a:gd name="T48" fmla="*/ 96 w 234"/>
                  <a:gd name="T49" fmla="*/ 78 h 186"/>
                  <a:gd name="T50" fmla="*/ 106 w 234"/>
                  <a:gd name="T51" fmla="*/ 62 h 186"/>
                  <a:gd name="T52" fmla="*/ 128 w 234"/>
                  <a:gd name="T53" fmla="*/ 52 h 186"/>
                  <a:gd name="T54" fmla="*/ 146 w 234"/>
                  <a:gd name="T55" fmla="*/ 44 h 186"/>
                  <a:gd name="T56" fmla="*/ 172 w 234"/>
                  <a:gd name="T57" fmla="*/ 40 h 186"/>
                  <a:gd name="T58" fmla="*/ 210 w 234"/>
                  <a:gd name="T59" fmla="*/ 26 h 186"/>
                  <a:gd name="T60" fmla="*/ 218 w 234"/>
                  <a:gd name="T61" fmla="*/ 0 h 186"/>
                  <a:gd name="T62" fmla="*/ 202 w 234"/>
                  <a:gd name="T63" fmla="*/ 10 h 186"/>
                  <a:gd name="T64" fmla="*/ 180 w 234"/>
                  <a:gd name="T65" fmla="*/ 22 h 186"/>
                  <a:gd name="T66" fmla="*/ 162 w 234"/>
                  <a:gd name="T67" fmla="*/ 24 h 186"/>
                  <a:gd name="T68" fmla="*/ 156 w 234"/>
                  <a:gd name="T69" fmla="*/ 22 h 186"/>
                  <a:gd name="T70" fmla="*/ 146 w 234"/>
                  <a:gd name="T71" fmla="*/ 22 h 186"/>
                  <a:gd name="T72" fmla="*/ 138 w 234"/>
                  <a:gd name="T73" fmla="*/ 26 h 186"/>
                  <a:gd name="T74" fmla="*/ 112 w 234"/>
                  <a:gd name="T75" fmla="*/ 32 h 186"/>
                  <a:gd name="T76" fmla="*/ 98 w 234"/>
                  <a:gd name="T77" fmla="*/ 36 h 186"/>
                  <a:gd name="T78" fmla="*/ 74 w 234"/>
                  <a:gd name="T79" fmla="*/ 42 h 186"/>
                  <a:gd name="T80" fmla="*/ 66 w 234"/>
                  <a:gd name="T81" fmla="*/ 46 h 186"/>
                  <a:gd name="T82" fmla="*/ 60 w 234"/>
                  <a:gd name="T83" fmla="*/ 50 h 186"/>
                  <a:gd name="T84" fmla="*/ 56 w 234"/>
                  <a:gd name="T85" fmla="*/ 54 h 186"/>
                  <a:gd name="T86" fmla="*/ 56 w 234"/>
                  <a:gd name="T87" fmla="*/ 60 h 186"/>
                  <a:gd name="T88" fmla="*/ 46 w 234"/>
                  <a:gd name="T89" fmla="*/ 64 h 186"/>
                  <a:gd name="T90" fmla="*/ 44 w 234"/>
                  <a:gd name="T91" fmla="*/ 70 h 186"/>
                  <a:gd name="T92" fmla="*/ 30 w 234"/>
                  <a:gd name="T93" fmla="*/ 76 h 186"/>
                  <a:gd name="T94" fmla="*/ 20 w 234"/>
                  <a:gd name="T95" fmla="*/ 80 h 186"/>
                  <a:gd name="T96" fmla="*/ 30 w 234"/>
                  <a:gd name="T97" fmla="*/ 90 h 186"/>
                  <a:gd name="T98" fmla="*/ 34 w 234"/>
                  <a:gd name="T99" fmla="*/ 98 h 186"/>
                  <a:gd name="T100" fmla="*/ 12 w 234"/>
                  <a:gd name="T101" fmla="*/ 108 h 186"/>
                  <a:gd name="T102" fmla="*/ 12 w 234"/>
                  <a:gd name="T103" fmla="*/ 122 h 186"/>
                  <a:gd name="T104" fmla="*/ 16 w 234"/>
                  <a:gd name="T105" fmla="*/ 126 h 186"/>
                  <a:gd name="T106" fmla="*/ 46 w 234"/>
                  <a:gd name="T107" fmla="*/ 96 h 186"/>
                  <a:gd name="T108" fmla="*/ 44 w 234"/>
                  <a:gd name="T109"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86">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0" name="Freeform 1558"/>
              <p:cNvSpPr/>
              <p:nvPr/>
            </p:nvSpPr>
            <p:spPr bwMode="auto">
              <a:xfrm>
                <a:off x="2019300" y="2139950"/>
                <a:ext cx="38100" cy="28575"/>
              </a:xfrm>
              <a:custGeom>
                <a:avLst/>
                <a:gdLst>
                  <a:gd name="T0" fmla="*/ 18 w 24"/>
                  <a:gd name="T1" fmla="*/ 18 h 18"/>
                  <a:gd name="T2" fmla="*/ 24 w 24"/>
                  <a:gd name="T3" fmla="*/ 18 h 18"/>
                  <a:gd name="T4" fmla="*/ 24 w 24"/>
                  <a:gd name="T5" fmla="*/ 10 h 18"/>
                  <a:gd name="T6" fmla="*/ 6 w 24"/>
                  <a:gd name="T7" fmla="*/ 0 h 18"/>
                  <a:gd name="T8" fmla="*/ 4 w 24"/>
                  <a:gd name="T9" fmla="*/ 0 h 18"/>
                  <a:gd name="T10" fmla="*/ 0 w 24"/>
                  <a:gd name="T11" fmla="*/ 0 h 18"/>
                  <a:gd name="T12" fmla="*/ 0 w 24"/>
                  <a:gd name="T13" fmla="*/ 4 h 18"/>
                  <a:gd name="T14" fmla="*/ 0 w 24"/>
                  <a:gd name="T15" fmla="*/ 12 h 18"/>
                  <a:gd name="T16" fmla="*/ 6 w 24"/>
                  <a:gd name="T17" fmla="*/ 12 h 18"/>
                  <a:gd name="T18" fmla="*/ 12 w 24"/>
                  <a:gd name="T19" fmla="*/ 14 h 18"/>
                  <a:gd name="T20" fmla="*/ 12 w 24"/>
                  <a:gd name="T21" fmla="*/ 18 h 18"/>
                  <a:gd name="T22" fmla="*/ 18 w 2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1" name="Rectangle 1559"/>
              <p:cNvSpPr>
                <a:spLocks noChangeArrowheads="1"/>
              </p:cNvSpPr>
              <p:nvPr/>
            </p:nvSpPr>
            <p:spPr bwMode="auto">
              <a:xfrm>
                <a:off x="1911350" y="1666875"/>
                <a:ext cx="6350" cy="3175"/>
              </a:xfrm>
              <a:prstGeom prst="rect">
                <a:avLst/>
              </a:pr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2" name="Freeform 1560"/>
              <p:cNvSpPr/>
              <p:nvPr/>
            </p:nvSpPr>
            <p:spPr bwMode="auto">
              <a:xfrm>
                <a:off x="1876425" y="1670050"/>
                <a:ext cx="31750" cy="22225"/>
              </a:xfrm>
              <a:custGeom>
                <a:avLst/>
                <a:gdLst>
                  <a:gd name="T0" fmla="*/ 18 w 20"/>
                  <a:gd name="T1" fmla="*/ 14 h 14"/>
                  <a:gd name="T2" fmla="*/ 20 w 20"/>
                  <a:gd name="T3" fmla="*/ 6 h 14"/>
                  <a:gd name="T4" fmla="*/ 10 w 20"/>
                  <a:gd name="T5" fmla="*/ 0 h 14"/>
                  <a:gd name="T6" fmla="*/ 0 w 20"/>
                  <a:gd name="T7" fmla="*/ 6 h 14"/>
                  <a:gd name="T8" fmla="*/ 0 w 20"/>
                  <a:gd name="T9" fmla="*/ 8 h 14"/>
                  <a:gd name="T10" fmla="*/ 2 w 20"/>
                  <a:gd name="T11" fmla="*/ 8 h 14"/>
                  <a:gd name="T12" fmla="*/ 18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8" y="14"/>
                    </a:moveTo>
                    <a:lnTo>
                      <a:pt x="20" y="6"/>
                    </a:lnTo>
                    <a:lnTo>
                      <a:pt x="10" y="0"/>
                    </a:lnTo>
                    <a:lnTo>
                      <a:pt x="0" y="6"/>
                    </a:lnTo>
                    <a:lnTo>
                      <a:pt x="0" y="8"/>
                    </a:lnTo>
                    <a:lnTo>
                      <a:pt x="2" y="8"/>
                    </a:lnTo>
                    <a:lnTo>
                      <a:pt x="18"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3" name="Freeform 1561"/>
              <p:cNvSpPr/>
              <p:nvPr/>
            </p:nvSpPr>
            <p:spPr bwMode="auto">
              <a:xfrm>
                <a:off x="2047875" y="1644650"/>
                <a:ext cx="47625" cy="41275"/>
              </a:xfrm>
              <a:custGeom>
                <a:avLst/>
                <a:gdLst>
                  <a:gd name="T0" fmla="*/ 14 w 30"/>
                  <a:gd name="T1" fmla="*/ 26 h 26"/>
                  <a:gd name="T2" fmla="*/ 12 w 30"/>
                  <a:gd name="T3" fmla="*/ 16 h 26"/>
                  <a:gd name="T4" fmla="*/ 30 w 30"/>
                  <a:gd name="T5" fmla="*/ 16 h 26"/>
                  <a:gd name="T6" fmla="*/ 24 w 30"/>
                  <a:gd name="T7" fmla="*/ 8 h 26"/>
                  <a:gd name="T8" fmla="*/ 20 w 30"/>
                  <a:gd name="T9" fmla="*/ 6 h 26"/>
                  <a:gd name="T10" fmla="*/ 20 w 30"/>
                  <a:gd name="T11" fmla="*/ 0 h 26"/>
                  <a:gd name="T12" fmla="*/ 14 w 30"/>
                  <a:gd name="T13" fmla="*/ 0 h 26"/>
                  <a:gd name="T14" fmla="*/ 10 w 30"/>
                  <a:gd name="T15" fmla="*/ 0 h 26"/>
                  <a:gd name="T16" fmla="*/ 2 w 30"/>
                  <a:gd name="T17" fmla="*/ 12 h 26"/>
                  <a:gd name="T18" fmla="*/ 0 w 30"/>
                  <a:gd name="T19" fmla="*/ 16 h 26"/>
                  <a:gd name="T20" fmla="*/ 0 w 30"/>
                  <a:gd name="T21" fmla="*/ 18 h 26"/>
                  <a:gd name="T22" fmla="*/ 0 w 30"/>
                  <a:gd name="T23" fmla="*/ 22 h 26"/>
                  <a:gd name="T24" fmla="*/ 4 w 30"/>
                  <a:gd name="T25" fmla="*/ 24 h 26"/>
                  <a:gd name="T26" fmla="*/ 14 w 30"/>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6">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4" name="Freeform 1562"/>
              <p:cNvSpPr/>
              <p:nvPr/>
            </p:nvSpPr>
            <p:spPr bwMode="auto">
              <a:xfrm>
                <a:off x="2876550" y="1860550"/>
                <a:ext cx="28575" cy="12700"/>
              </a:xfrm>
              <a:custGeom>
                <a:avLst/>
                <a:gdLst>
                  <a:gd name="T0" fmla="*/ 18 w 18"/>
                  <a:gd name="T1" fmla="*/ 0 h 8"/>
                  <a:gd name="T2" fmla="*/ 0 w 18"/>
                  <a:gd name="T3" fmla="*/ 0 h 8"/>
                  <a:gd name="T4" fmla="*/ 0 w 18"/>
                  <a:gd name="T5" fmla="*/ 8 h 8"/>
                  <a:gd name="T6" fmla="*/ 8 w 18"/>
                  <a:gd name="T7" fmla="*/ 8 h 8"/>
                  <a:gd name="T8" fmla="*/ 16 w 18"/>
                  <a:gd name="T9" fmla="*/ 8 h 8"/>
                  <a:gd name="T10" fmla="*/ 18 w 18"/>
                  <a:gd name="T11" fmla="*/ 0 h 8"/>
                </a:gdLst>
                <a:ahLst/>
                <a:cxnLst>
                  <a:cxn ang="0">
                    <a:pos x="T0" y="T1"/>
                  </a:cxn>
                  <a:cxn ang="0">
                    <a:pos x="T2" y="T3"/>
                  </a:cxn>
                  <a:cxn ang="0">
                    <a:pos x="T4" y="T5"/>
                  </a:cxn>
                  <a:cxn ang="0">
                    <a:pos x="T6" y="T7"/>
                  </a:cxn>
                  <a:cxn ang="0">
                    <a:pos x="T8" y="T9"/>
                  </a:cxn>
                  <a:cxn ang="0">
                    <a:pos x="T10" y="T11"/>
                  </a:cxn>
                </a:cxnLst>
                <a:rect l="0" t="0" r="r" b="b"/>
                <a:pathLst>
                  <a:path w="18" h="8">
                    <a:moveTo>
                      <a:pt x="18" y="0"/>
                    </a:moveTo>
                    <a:lnTo>
                      <a:pt x="0" y="0"/>
                    </a:lnTo>
                    <a:lnTo>
                      <a:pt x="0" y="8"/>
                    </a:lnTo>
                    <a:lnTo>
                      <a:pt x="8" y="8"/>
                    </a:lnTo>
                    <a:lnTo>
                      <a:pt x="16" y="8"/>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5" name="Freeform 1563"/>
              <p:cNvSpPr/>
              <p:nvPr/>
            </p:nvSpPr>
            <p:spPr bwMode="auto">
              <a:xfrm>
                <a:off x="1114425" y="2743200"/>
                <a:ext cx="82550" cy="50800"/>
              </a:xfrm>
              <a:custGeom>
                <a:avLst/>
                <a:gdLst>
                  <a:gd name="T0" fmla="*/ 40 w 52"/>
                  <a:gd name="T1" fmla="*/ 14 h 32"/>
                  <a:gd name="T2" fmla="*/ 34 w 52"/>
                  <a:gd name="T3" fmla="*/ 14 h 32"/>
                  <a:gd name="T4" fmla="*/ 30 w 52"/>
                  <a:gd name="T5" fmla="*/ 12 h 32"/>
                  <a:gd name="T6" fmla="*/ 20 w 52"/>
                  <a:gd name="T7" fmla="*/ 2 h 32"/>
                  <a:gd name="T8" fmla="*/ 12 w 52"/>
                  <a:gd name="T9" fmla="*/ 4 h 32"/>
                  <a:gd name="T10" fmla="*/ 16 w 52"/>
                  <a:gd name="T11" fmla="*/ 0 h 32"/>
                  <a:gd name="T12" fmla="*/ 10 w 52"/>
                  <a:gd name="T13" fmla="*/ 0 h 32"/>
                  <a:gd name="T14" fmla="*/ 2 w 52"/>
                  <a:gd name="T15" fmla="*/ 4 h 32"/>
                  <a:gd name="T16" fmla="*/ 2 w 52"/>
                  <a:gd name="T17" fmla="*/ 12 h 32"/>
                  <a:gd name="T18" fmla="*/ 2 w 52"/>
                  <a:gd name="T19" fmla="*/ 18 h 32"/>
                  <a:gd name="T20" fmla="*/ 0 w 52"/>
                  <a:gd name="T21" fmla="*/ 20 h 32"/>
                  <a:gd name="T22" fmla="*/ 6 w 52"/>
                  <a:gd name="T23" fmla="*/ 24 h 32"/>
                  <a:gd name="T24" fmla="*/ 18 w 52"/>
                  <a:gd name="T25" fmla="*/ 30 h 32"/>
                  <a:gd name="T26" fmla="*/ 28 w 52"/>
                  <a:gd name="T27" fmla="*/ 30 h 32"/>
                  <a:gd name="T28" fmla="*/ 36 w 52"/>
                  <a:gd name="T29" fmla="*/ 32 h 32"/>
                  <a:gd name="T30" fmla="*/ 44 w 52"/>
                  <a:gd name="T31" fmla="*/ 32 h 32"/>
                  <a:gd name="T32" fmla="*/ 52 w 52"/>
                  <a:gd name="T33" fmla="*/ 30 h 32"/>
                  <a:gd name="T34" fmla="*/ 48 w 52"/>
                  <a:gd name="T35" fmla="*/ 14 h 32"/>
                  <a:gd name="T36" fmla="*/ 40 w 52"/>
                  <a:gd name="T3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6" name="Freeform 1564"/>
              <p:cNvSpPr/>
              <p:nvPr/>
            </p:nvSpPr>
            <p:spPr bwMode="auto">
              <a:xfrm>
                <a:off x="1644650" y="1651000"/>
                <a:ext cx="209550" cy="47625"/>
              </a:xfrm>
              <a:custGeom>
                <a:avLst/>
                <a:gdLst>
                  <a:gd name="T0" fmla="*/ 18 w 132"/>
                  <a:gd name="T1" fmla="*/ 22 h 30"/>
                  <a:gd name="T2" fmla="*/ 38 w 132"/>
                  <a:gd name="T3" fmla="*/ 18 h 30"/>
                  <a:gd name="T4" fmla="*/ 40 w 132"/>
                  <a:gd name="T5" fmla="*/ 22 h 30"/>
                  <a:gd name="T6" fmla="*/ 48 w 132"/>
                  <a:gd name="T7" fmla="*/ 20 h 30"/>
                  <a:gd name="T8" fmla="*/ 50 w 132"/>
                  <a:gd name="T9" fmla="*/ 18 h 30"/>
                  <a:gd name="T10" fmla="*/ 56 w 132"/>
                  <a:gd name="T11" fmla="*/ 10 h 30"/>
                  <a:gd name="T12" fmla="*/ 66 w 132"/>
                  <a:gd name="T13" fmla="*/ 14 h 30"/>
                  <a:gd name="T14" fmla="*/ 74 w 132"/>
                  <a:gd name="T15" fmla="*/ 18 h 30"/>
                  <a:gd name="T16" fmla="*/ 68 w 132"/>
                  <a:gd name="T17" fmla="*/ 26 h 30"/>
                  <a:gd name="T18" fmla="*/ 76 w 132"/>
                  <a:gd name="T19" fmla="*/ 26 h 30"/>
                  <a:gd name="T20" fmla="*/ 78 w 132"/>
                  <a:gd name="T21" fmla="*/ 26 h 30"/>
                  <a:gd name="T22" fmla="*/ 82 w 132"/>
                  <a:gd name="T23" fmla="*/ 30 h 30"/>
                  <a:gd name="T24" fmla="*/ 86 w 132"/>
                  <a:gd name="T25" fmla="*/ 30 h 30"/>
                  <a:gd name="T26" fmla="*/ 90 w 132"/>
                  <a:gd name="T27" fmla="*/ 26 h 30"/>
                  <a:gd name="T28" fmla="*/ 96 w 132"/>
                  <a:gd name="T29" fmla="*/ 22 h 30"/>
                  <a:gd name="T30" fmla="*/ 102 w 132"/>
                  <a:gd name="T31" fmla="*/ 20 h 30"/>
                  <a:gd name="T32" fmla="*/ 108 w 132"/>
                  <a:gd name="T33" fmla="*/ 20 h 30"/>
                  <a:gd name="T34" fmla="*/ 114 w 132"/>
                  <a:gd name="T35" fmla="*/ 22 h 30"/>
                  <a:gd name="T36" fmla="*/ 114 w 132"/>
                  <a:gd name="T37" fmla="*/ 18 h 30"/>
                  <a:gd name="T38" fmla="*/ 132 w 132"/>
                  <a:gd name="T39" fmla="*/ 14 h 30"/>
                  <a:gd name="T40" fmla="*/ 132 w 132"/>
                  <a:gd name="T41" fmla="*/ 8 h 30"/>
                  <a:gd name="T42" fmla="*/ 124 w 132"/>
                  <a:gd name="T43" fmla="*/ 10 h 30"/>
                  <a:gd name="T44" fmla="*/ 122 w 132"/>
                  <a:gd name="T45" fmla="*/ 10 h 30"/>
                  <a:gd name="T46" fmla="*/ 124 w 132"/>
                  <a:gd name="T47" fmla="*/ 4 h 30"/>
                  <a:gd name="T48" fmla="*/ 112 w 132"/>
                  <a:gd name="T49" fmla="*/ 4 h 30"/>
                  <a:gd name="T50" fmla="*/ 112 w 132"/>
                  <a:gd name="T51" fmla="*/ 8 h 30"/>
                  <a:gd name="T52" fmla="*/ 110 w 132"/>
                  <a:gd name="T53" fmla="*/ 10 h 30"/>
                  <a:gd name="T54" fmla="*/ 100 w 132"/>
                  <a:gd name="T55" fmla="*/ 14 h 30"/>
                  <a:gd name="T56" fmla="*/ 90 w 132"/>
                  <a:gd name="T57" fmla="*/ 14 h 30"/>
                  <a:gd name="T58" fmla="*/ 68 w 132"/>
                  <a:gd name="T59" fmla="*/ 10 h 30"/>
                  <a:gd name="T60" fmla="*/ 92 w 132"/>
                  <a:gd name="T61" fmla="*/ 10 h 30"/>
                  <a:gd name="T62" fmla="*/ 100 w 132"/>
                  <a:gd name="T63" fmla="*/ 10 h 30"/>
                  <a:gd name="T64" fmla="*/ 90 w 132"/>
                  <a:gd name="T65" fmla="*/ 8 h 30"/>
                  <a:gd name="T66" fmla="*/ 82 w 132"/>
                  <a:gd name="T67" fmla="*/ 2 h 30"/>
                  <a:gd name="T68" fmla="*/ 72 w 132"/>
                  <a:gd name="T69" fmla="*/ 0 h 30"/>
                  <a:gd name="T70" fmla="*/ 68 w 132"/>
                  <a:gd name="T71" fmla="*/ 4 h 30"/>
                  <a:gd name="T72" fmla="*/ 60 w 132"/>
                  <a:gd name="T73" fmla="*/ 4 h 30"/>
                  <a:gd name="T74" fmla="*/ 54 w 132"/>
                  <a:gd name="T75" fmla="*/ 4 h 30"/>
                  <a:gd name="T76" fmla="*/ 46 w 132"/>
                  <a:gd name="T77" fmla="*/ 2 h 30"/>
                  <a:gd name="T78" fmla="*/ 38 w 132"/>
                  <a:gd name="T79" fmla="*/ 2 h 30"/>
                  <a:gd name="T80" fmla="*/ 18 w 132"/>
                  <a:gd name="T81" fmla="*/ 10 h 30"/>
                  <a:gd name="T82" fmla="*/ 14 w 132"/>
                  <a:gd name="T83" fmla="*/ 10 h 30"/>
                  <a:gd name="T84" fmla="*/ 12 w 132"/>
                  <a:gd name="T85" fmla="*/ 8 h 30"/>
                  <a:gd name="T86" fmla="*/ 10 w 132"/>
                  <a:gd name="T87" fmla="*/ 10 h 30"/>
                  <a:gd name="T88" fmla="*/ 4 w 132"/>
                  <a:gd name="T89" fmla="*/ 14 h 30"/>
                  <a:gd name="T90" fmla="*/ 0 w 132"/>
                  <a:gd name="T91" fmla="*/ 20 h 30"/>
                  <a:gd name="T92" fmla="*/ 18 w 132"/>
                  <a:gd name="T93" fmla="*/ 20 h 30"/>
                  <a:gd name="T94" fmla="*/ 18 w 132"/>
                  <a:gd name="T9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30">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7" name="Freeform 1565"/>
              <p:cNvSpPr/>
              <p:nvPr/>
            </p:nvSpPr>
            <p:spPr bwMode="auto">
              <a:xfrm>
                <a:off x="1933575" y="1628775"/>
                <a:ext cx="19050" cy="9525"/>
              </a:xfrm>
              <a:custGeom>
                <a:avLst/>
                <a:gdLst>
                  <a:gd name="T0" fmla="*/ 12 w 12"/>
                  <a:gd name="T1" fmla="*/ 6 h 6"/>
                  <a:gd name="T2" fmla="*/ 10 w 12"/>
                  <a:gd name="T3" fmla="*/ 4 h 6"/>
                  <a:gd name="T4" fmla="*/ 10 w 12"/>
                  <a:gd name="T5" fmla="*/ 0 h 6"/>
                  <a:gd name="T6" fmla="*/ 0 w 12"/>
                  <a:gd name="T7" fmla="*/ 0 h 6"/>
                  <a:gd name="T8" fmla="*/ 4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10" y="4"/>
                    </a:lnTo>
                    <a:lnTo>
                      <a:pt x="10" y="0"/>
                    </a:lnTo>
                    <a:lnTo>
                      <a:pt x="0" y="0"/>
                    </a:lnTo>
                    <a:lnTo>
                      <a:pt x="4" y="6"/>
                    </a:lnTo>
                    <a:lnTo>
                      <a:pt x="12"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8" name="Freeform 1566"/>
              <p:cNvSpPr/>
              <p:nvPr/>
            </p:nvSpPr>
            <p:spPr bwMode="auto">
              <a:xfrm>
                <a:off x="1790700" y="2168525"/>
                <a:ext cx="28575" cy="31750"/>
              </a:xfrm>
              <a:custGeom>
                <a:avLst/>
                <a:gdLst>
                  <a:gd name="T0" fmla="*/ 4 w 18"/>
                  <a:gd name="T1" fmla="*/ 2 h 20"/>
                  <a:gd name="T2" fmla="*/ 0 w 18"/>
                  <a:gd name="T3" fmla="*/ 4 h 20"/>
                  <a:gd name="T4" fmla="*/ 0 w 18"/>
                  <a:gd name="T5" fmla="*/ 10 h 20"/>
                  <a:gd name="T6" fmla="*/ 0 w 18"/>
                  <a:gd name="T7" fmla="*/ 14 h 20"/>
                  <a:gd name="T8" fmla="*/ 2 w 18"/>
                  <a:gd name="T9" fmla="*/ 18 h 20"/>
                  <a:gd name="T10" fmla="*/ 4 w 18"/>
                  <a:gd name="T11" fmla="*/ 20 h 20"/>
                  <a:gd name="T12" fmla="*/ 10 w 18"/>
                  <a:gd name="T13" fmla="*/ 20 h 20"/>
                  <a:gd name="T14" fmla="*/ 12 w 18"/>
                  <a:gd name="T15" fmla="*/ 18 h 20"/>
                  <a:gd name="T16" fmla="*/ 18 w 18"/>
                  <a:gd name="T17" fmla="*/ 14 h 20"/>
                  <a:gd name="T18" fmla="*/ 18 w 18"/>
                  <a:gd name="T19" fmla="*/ 10 h 20"/>
                  <a:gd name="T20" fmla="*/ 18 w 18"/>
                  <a:gd name="T21" fmla="*/ 4 h 20"/>
                  <a:gd name="T22" fmla="*/ 8 w 18"/>
                  <a:gd name="T23" fmla="*/ 0 h 20"/>
                  <a:gd name="T24" fmla="*/ 4 w 1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0">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9" name="Freeform 1567"/>
              <p:cNvSpPr/>
              <p:nvPr/>
            </p:nvSpPr>
            <p:spPr bwMode="auto">
              <a:xfrm>
                <a:off x="1819275" y="1692275"/>
                <a:ext cx="19050" cy="6350"/>
              </a:xfrm>
              <a:custGeom>
                <a:avLst/>
                <a:gdLst>
                  <a:gd name="T0" fmla="*/ 12 w 12"/>
                  <a:gd name="T1" fmla="*/ 4 h 4"/>
                  <a:gd name="T2" fmla="*/ 10 w 12"/>
                  <a:gd name="T3" fmla="*/ 0 h 4"/>
                  <a:gd name="T4" fmla="*/ 8 w 12"/>
                  <a:gd name="T5" fmla="*/ 0 h 4"/>
                  <a:gd name="T6" fmla="*/ 4 w 12"/>
                  <a:gd name="T7" fmla="*/ 0 h 4"/>
                  <a:gd name="T8" fmla="*/ 0 w 12"/>
                  <a:gd name="T9" fmla="*/ 0 h 4"/>
                  <a:gd name="T10" fmla="*/ 2 w 12"/>
                  <a:gd name="T11" fmla="*/ 2 h 4"/>
                  <a:gd name="T12" fmla="*/ 2 w 12"/>
                  <a:gd name="T13" fmla="*/ 4 h 4"/>
                  <a:gd name="T14" fmla="*/ 12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4"/>
                    </a:moveTo>
                    <a:lnTo>
                      <a:pt x="10" y="0"/>
                    </a:lnTo>
                    <a:lnTo>
                      <a:pt x="8" y="0"/>
                    </a:lnTo>
                    <a:lnTo>
                      <a:pt x="4" y="0"/>
                    </a:lnTo>
                    <a:lnTo>
                      <a:pt x="0" y="0"/>
                    </a:lnTo>
                    <a:lnTo>
                      <a:pt x="2" y="2"/>
                    </a:lnTo>
                    <a:lnTo>
                      <a:pt x="2" y="4"/>
                    </a:lnTo>
                    <a:lnTo>
                      <a:pt x="1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0" name="Freeform 1568"/>
              <p:cNvSpPr/>
              <p:nvPr/>
            </p:nvSpPr>
            <p:spPr bwMode="auto">
              <a:xfrm>
                <a:off x="2012950" y="1555750"/>
                <a:ext cx="15875" cy="9525"/>
              </a:xfrm>
              <a:custGeom>
                <a:avLst/>
                <a:gdLst>
                  <a:gd name="T0" fmla="*/ 0 w 10"/>
                  <a:gd name="T1" fmla="*/ 0 h 6"/>
                  <a:gd name="T2" fmla="*/ 0 w 10"/>
                  <a:gd name="T3" fmla="*/ 6 h 6"/>
                  <a:gd name="T4" fmla="*/ 10 w 10"/>
                  <a:gd name="T5" fmla="*/ 2 h 6"/>
                  <a:gd name="T6" fmla="*/ 0 w 10"/>
                  <a:gd name="T7" fmla="*/ 0 h 6"/>
                </a:gdLst>
                <a:ahLst/>
                <a:cxnLst>
                  <a:cxn ang="0">
                    <a:pos x="T0" y="T1"/>
                  </a:cxn>
                  <a:cxn ang="0">
                    <a:pos x="T2" y="T3"/>
                  </a:cxn>
                  <a:cxn ang="0">
                    <a:pos x="T4" y="T5"/>
                  </a:cxn>
                  <a:cxn ang="0">
                    <a:pos x="T6" y="T7"/>
                  </a:cxn>
                </a:cxnLst>
                <a:rect l="0" t="0" r="r" b="b"/>
                <a:pathLst>
                  <a:path w="10" h="6">
                    <a:moveTo>
                      <a:pt x="0" y="0"/>
                    </a:moveTo>
                    <a:lnTo>
                      <a:pt x="0" y="6"/>
                    </a:lnTo>
                    <a:lnTo>
                      <a:pt x="1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1" name="Freeform 1569"/>
              <p:cNvSpPr/>
              <p:nvPr/>
            </p:nvSpPr>
            <p:spPr bwMode="auto">
              <a:xfrm>
                <a:off x="2006600" y="1616075"/>
                <a:ext cx="6350" cy="12700"/>
              </a:xfrm>
              <a:custGeom>
                <a:avLst/>
                <a:gdLst>
                  <a:gd name="T0" fmla="*/ 4 w 4"/>
                  <a:gd name="T1" fmla="*/ 0 h 8"/>
                  <a:gd name="T2" fmla="*/ 2 w 4"/>
                  <a:gd name="T3" fmla="*/ 0 h 8"/>
                  <a:gd name="T4" fmla="*/ 0 w 4"/>
                  <a:gd name="T5" fmla="*/ 6 h 8"/>
                  <a:gd name="T6" fmla="*/ 0 w 4"/>
                  <a:gd name="T7" fmla="*/ 8 h 8"/>
                  <a:gd name="T8" fmla="*/ 4 w 4"/>
                  <a:gd name="T9" fmla="*/ 8 h 8"/>
                  <a:gd name="T10" fmla="*/ 4 w 4"/>
                  <a:gd name="T11" fmla="*/ 4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lnTo>
                      <a:pt x="2" y="0"/>
                    </a:lnTo>
                    <a:lnTo>
                      <a:pt x="0" y="6"/>
                    </a:lnTo>
                    <a:lnTo>
                      <a:pt x="0" y="8"/>
                    </a:lnTo>
                    <a:lnTo>
                      <a:pt x="4" y="8"/>
                    </a:lnTo>
                    <a:lnTo>
                      <a:pt x="4" y="4"/>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2" name="Freeform 1570"/>
              <p:cNvSpPr/>
              <p:nvPr/>
            </p:nvSpPr>
            <p:spPr bwMode="auto">
              <a:xfrm>
                <a:off x="2025650" y="1692275"/>
                <a:ext cx="22225" cy="22225"/>
              </a:xfrm>
              <a:custGeom>
                <a:avLst/>
                <a:gdLst>
                  <a:gd name="T0" fmla="*/ 0 w 14"/>
                  <a:gd name="T1" fmla="*/ 6 h 14"/>
                  <a:gd name="T2" fmla="*/ 10 w 14"/>
                  <a:gd name="T3" fmla="*/ 14 h 14"/>
                  <a:gd name="T4" fmla="*/ 14 w 14"/>
                  <a:gd name="T5" fmla="*/ 2 h 14"/>
                  <a:gd name="T6" fmla="*/ 6 w 14"/>
                  <a:gd name="T7" fmla="*/ 0 h 14"/>
                  <a:gd name="T8" fmla="*/ 0 w 14"/>
                  <a:gd name="T9" fmla="*/ 4 h 14"/>
                  <a:gd name="T10" fmla="*/ 0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0" y="6"/>
                    </a:moveTo>
                    <a:lnTo>
                      <a:pt x="10" y="14"/>
                    </a:lnTo>
                    <a:lnTo>
                      <a:pt x="14" y="2"/>
                    </a:lnTo>
                    <a:lnTo>
                      <a:pt x="6" y="0"/>
                    </a:lnTo>
                    <a:lnTo>
                      <a:pt x="0" y="4"/>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3" name="Freeform 1571"/>
              <p:cNvSpPr/>
              <p:nvPr/>
            </p:nvSpPr>
            <p:spPr bwMode="auto">
              <a:xfrm>
                <a:off x="2003425" y="1666875"/>
                <a:ext cx="25400" cy="25400"/>
              </a:xfrm>
              <a:custGeom>
                <a:avLst/>
                <a:gdLst>
                  <a:gd name="T0" fmla="*/ 0 w 16"/>
                  <a:gd name="T1" fmla="*/ 16 h 16"/>
                  <a:gd name="T2" fmla="*/ 2 w 16"/>
                  <a:gd name="T3" fmla="*/ 16 h 16"/>
                  <a:gd name="T4" fmla="*/ 6 w 16"/>
                  <a:gd name="T5" fmla="*/ 16 h 16"/>
                  <a:gd name="T6" fmla="*/ 10 w 16"/>
                  <a:gd name="T7" fmla="*/ 12 h 16"/>
                  <a:gd name="T8" fmla="*/ 10 w 16"/>
                  <a:gd name="T9" fmla="*/ 8 h 16"/>
                  <a:gd name="T10" fmla="*/ 16 w 16"/>
                  <a:gd name="T11" fmla="*/ 4 h 16"/>
                  <a:gd name="T12" fmla="*/ 14 w 16"/>
                  <a:gd name="T13" fmla="*/ 2 h 16"/>
                  <a:gd name="T14" fmla="*/ 0 w 16"/>
                  <a:gd name="T15" fmla="*/ 0 h 16"/>
                  <a:gd name="T16" fmla="*/ 0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0" y="16"/>
                    </a:moveTo>
                    <a:lnTo>
                      <a:pt x="2" y="16"/>
                    </a:lnTo>
                    <a:lnTo>
                      <a:pt x="6" y="16"/>
                    </a:lnTo>
                    <a:lnTo>
                      <a:pt x="10" y="12"/>
                    </a:lnTo>
                    <a:lnTo>
                      <a:pt x="10" y="8"/>
                    </a:lnTo>
                    <a:lnTo>
                      <a:pt x="16" y="4"/>
                    </a:lnTo>
                    <a:lnTo>
                      <a:pt x="14" y="2"/>
                    </a:lnTo>
                    <a:lnTo>
                      <a:pt x="0" y="0"/>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4" name="Freeform 1572"/>
              <p:cNvSpPr/>
              <p:nvPr/>
            </p:nvSpPr>
            <p:spPr bwMode="auto">
              <a:xfrm>
                <a:off x="2009775" y="1584325"/>
                <a:ext cx="9525" cy="9525"/>
              </a:xfrm>
              <a:custGeom>
                <a:avLst/>
                <a:gdLst>
                  <a:gd name="T0" fmla="*/ 6 w 6"/>
                  <a:gd name="T1" fmla="*/ 2 h 6"/>
                  <a:gd name="T2" fmla="*/ 6 w 6"/>
                  <a:gd name="T3" fmla="*/ 0 h 6"/>
                  <a:gd name="T4" fmla="*/ 2 w 6"/>
                  <a:gd name="T5" fmla="*/ 0 h 6"/>
                  <a:gd name="T6" fmla="*/ 0 w 6"/>
                  <a:gd name="T7" fmla="*/ 6 h 6"/>
                  <a:gd name="T8" fmla="*/ 2 w 6"/>
                  <a:gd name="T9" fmla="*/ 6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lnTo>
                      <a:pt x="6" y="0"/>
                    </a:lnTo>
                    <a:lnTo>
                      <a:pt x="2" y="0"/>
                    </a:lnTo>
                    <a:lnTo>
                      <a:pt x="0" y="6"/>
                    </a:lnTo>
                    <a:lnTo>
                      <a:pt x="2" y="6"/>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5" name="Freeform 1573"/>
              <p:cNvSpPr/>
              <p:nvPr/>
            </p:nvSpPr>
            <p:spPr bwMode="auto">
              <a:xfrm>
                <a:off x="1952625" y="1609725"/>
                <a:ext cx="50800" cy="31750"/>
              </a:xfrm>
              <a:custGeom>
                <a:avLst/>
                <a:gdLst>
                  <a:gd name="T0" fmla="*/ 20 w 32"/>
                  <a:gd name="T1" fmla="*/ 18 h 20"/>
                  <a:gd name="T2" fmla="*/ 16 w 32"/>
                  <a:gd name="T3" fmla="*/ 16 h 20"/>
                  <a:gd name="T4" fmla="*/ 2 w 32"/>
                  <a:gd name="T5" fmla="*/ 18 h 20"/>
                  <a:gd name="T6" fmla="*/ 2 w 32"/>
                  <a:gd name="T7" fmla="*/ 20 h 20"/>
                  <a:gd name="T8" fmla="*/ 20 w 32"/>
                  <a:gd name="T9" fmla="*/ 20 h 20"/>
                  <a:gd name="T10" fmla="*/ 24 w 32"/>
                  <a:gd name="T11" fmla="*/ 18 h 20"/>
                  <a:gd name="T12" fmla="*/ 28 w 32"/>
                  <a:gd name="T13" fmla="*/ 16 h 20"/>
                  <a:gd name="T14" fmla="*/ 26 w 32"/>
                  <a:gd name="T15" fmla="*/ 12 h 20"/>
                  <a:gd name="T16" fmla="*/ 24 w 32"/>
                  <a:gd name="T17" fmla="*/ 10 h 20"/>
                  <a:gd name="T18" fmla="*/ 20 w 32"/>
                  <a:gd name="T19" fmla="*/ 10 h 20"/>
                  <a:gd name="T20" fmla="*/ 16 w 32"/>
                  <a:gd name="T21" fmla="*/ 10 h 20"/>
                  <a:gd name="T22" fmla="*/ 16 w 32"/>
                  <a:gd name="T23" fmla="*/ 8 h 20"/>
                  <a:gd name="T24" fmla="*/ 14 w 32"/>
                  <a:gd name="T25" fmla="*/ 4 h 20"/>
                  <a:gd name="T26" fmla="*/ 16 w 32"/>
                  <a:gd name="T27" fmla="*/ 4 h 20"/>
                  <a:gd name="T28" fmla="*/ 20 w 32"/>
                  <a:gd name="T29" fmla="*/ 8 h 20"/>
                  <a:gd name="T30" fmla="*/ 24 w 32"/>
                  <a:gd name="T31" fmla="*/ 10 h 20"/>
                  <a:gd name="T32" fmla="*/ 32 w 32"/>
                  <a:gd name="T33" fmla="*/ 8 h 20"/>
                  <a:gd name="T34" fmla="*/ 32 w 32"/>
                  <a:gd name="T35" fmla="*/ 2 h 20"/>
                  <a:gd name="T36" fmla="*/ 24 w 32"/>
                  <a:gd name="T37" fmla="*/ 0 h 20"/>
                  <a:gd name="T38" fmla="*/ 16 w 32"/>
                  <a:gd name="T39" fmla="*/ 2 h 20"/>
                  <a:gd name="T40" fmla="*/ 14 w 32"/>
                  <a:gd name="T41" fmla="*/ 2 h 20"/>
                  <a:gd name="T42" fmla="*/ 2 w 32"/>
                  <a:gd name="T43" fmla="*/ 0 h 20"/>
                  <a:gd name="T44" fmla="*/ 0 w 32"/>
                  <a:gd name="T45" fmla="*/ 8 h 20"/>
                  <a:gd name="T46" fmla="*/ 18 w 32"/>
                  <a:gd name="T47" fmla="*/ 12 h 20"/>
                  <a:gd name="T48" fmla="*/ 20 w 32"/>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20">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6" name="Freeform 1574"/>
              <p:cNvSpPr/>
              <p:nvPr/>
            </p:nvSpPr>
            <p:spPr bwMode="auto">
              <a:xfrm>
                <a:off x="1936750" y="1609725"/>
                <a:ext cx="12700" cy="12700"/>
              </a:xfrm>
              <a:custGeom>
                <a:avLst/>
                <a:gdLst>
                  <a:gd name="T0" fmla="*/ 8 w 8"/>
                  <a:gd name="T1" fmla="*/ 8 h 8"/>
                  <a:gd name="T2" fmla="*/ 8 w 8"/>
                  <a:gd name="T3" fmla="*/ 4 h 8"/>
                  <a:gd name="T4" fmla="*/ 6 w 8"/>
                  <a:gd name="T5" fmla="*/ 2 h 8"/>
                  <a:gd name="T6" fmla="*/ 0 w 8"/>
                  <a:gd name="T7" fmla="*/ 0 h 8"/>
                  <a:gd name="T8" fmla="*/ 2 w 8"/>
                  <a:gd name="T9" fmla="*/ 4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8" y="8"/>
                    </a:moveTo>
                    <a:lnTo>
                      <a:pt x="8" y="4"/>
                    </a:lnTo>
                    <a:lnTo>
                      <a:pt x="6" y="2"/>
                    </a:lnTo>
                    <a:lnTo>
                      <a:pt x="0" y="0"/>
                    </a:lnTo>
                    <a:lnTo>
                      <a:pt x="2" y="4"/>
                    </a:lnTo>
                    <a:lnTo>
                      <a:pt x="8"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7" name="Freeform 1575"/>
              <p:cNvSpPr/>
              <p:nvPr/>
            </p:nvSpPr>
            <p:spPr bwMode="auto">
              <a:xfrm>
                <a:off x="1968500" y="1673225"/>
                <a:ext cx="25400" cy="22225"/>
              </a:xfrm>
              <a:custGeom>
                <a:avLst/>
                <a:gdLst>
                  <a:gd name="T0" fmla="*/ 16 w 16"/>
                  <a:gd name="T1" fmla="*/ 4 h 14"/>
                  <a:gd name="T2" fmla="*/ 14 w 16"/>
                  <a:gd name="T3" fmla="*/ 0 h 14"/>
                  <a:gd name="T4" fmla="*/ 8 w 16"/>
                  <a:gd name="T5" fmla="*/ 0 h 14"/>
                  <a:gd name="T6" fmla="*/ 4 w 16"/>
                  <a:gd name="T7" fmla="*/ 6 h 14"/>
                  <a:gd name="T8" fmla="*/ 0 w 16"/>
                  <a:gd name="T9" fmla="*/ 8 h 14"/>
                  <a:gd name="T10" fmla="*/ 6 w 16"/>
                  <a:gd name="T11" fmla="*/ 14 h 14"/>
                  <a:gd name="T12" fmla="*/ 14 w 16"/>
                  <a:gd name="T13" fmla="*/ 14 h 14"/>
                  <a:gd name="T14" fmla="*/ 16 w 16"/>
                  <a:gd name="T15" fmla="*/ 14 h 14"/>
                  <a:gd name="T16" fmla="*/ 16 w 16"/>
                  <a:gd name="T17" fmla="*/ 12 h 14"/>
                  <a:gd name="T18" fmla="*/ 14 w 16"/>
                  <a:gd name="T19" fmla="*/ 8 h 14"/>
                  <a:gd name="T20" fmla="*/ 16 w 16"/>
                  <a:gd name="T21" fmla="*/ 8 h 14"/>
                  <a:gd name="T22" fmla="*/ 16 w 16"/>
                  <a:gd name="T2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8" name="Freeform 1576"/>
              <p:cNvSpPr/>
              <p:nvPr/>
            </p:nvSpPr>
            <p:spPr bwMode="auto">
              <a:xfrm>
                <a:off x="1952625" y="1581150"/>
                <a:ext cx="28575" cy="19050"/>
              </a:xfrm>
              <a:custGeom>
                <a:avLst/>
                <a:gdLst>
                  <a:gd name="T0" fmla="*/ 2 w 18"/>
                  <a:gd name="T1" fmla="*/ 12 h 12"/>
                  <a:gd name="T2" fmla="*/ 16 w 18"/>
                  <a:gd name="T3" fmla="*/ 8 h 12"/>
                  <a:gd name="T4" fmla="*/ 18 w 18"/>
                  <a:gd name="T5" fmla="*/ 4 h 12"/>
                  <a:gd name="T6" fmla="*/ 16 w 18"/>
                  <a:gd name="T7" fmla="*/ 2 h 12"/>
                  <a:gd name="T8" fmla="*/ 10 w 18"/>
                  <a:gd name="T9" fmla="*/ 0 h 12"/>
                  <a:gd name="T10" fmla="*/ 10 w 18"/>
                  <a:gd name="T11" fmla="*/ 4 h 12"/>
                  <a:gd name="T12" fmla="*/ 2 w 18"/>
                  <a:gd name="T13" fmla="*/ 8 h 12"/>
                  <a:gd name="T14" fmla="*/ 0 w 18"/>
                  <a:gd name="T15" fmla="*/ 8 h 12"/>
                  <a:gd name="T16" fmla="*/ 0 w 18"/>
                  <a:gd name="T17" fmla="*/ 10 h 12"/>
                  <a:gd name="T18" fmla="*/ 2 w 18"/>
                  <a:gd name="T19" fmla="*/ 10 h 12"/>
                  <a:gd name="T20" fmla="*/ 0 w 18"/>
                  <a:gd name="T21" fmla="*/ 12 h 12"/>
                  <a:gd name="T22" fmla="*/ 2 w 1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9" name="Freeform 1577"/>
              <p:cNvSpPr/>
              <p:nvPr/>
            </p:nvSpPr>
            <p:spPr bwMode="auto">
              <a:xfrm>
                <a:off x="1990725" y="1571625"/>
                <a:ext cx="15875" cy="12700"/>
              </a:xfrm>
              <a:custGeom>
                <a:avLst/>
                <a:gdLst>
                  <a:gd name="T0" fmla="*/ 4 w 10"/>
                  <a:gd name="T1" fmla="*/ 8 h 8"/>
                  <a:gd name="T2" fmla="*/ 8 w 10"/>
                  <a:gd name="T3" fmla="*/ 6 h 8"/>
                  <a:gd name="T4" fmla="*/ 10 w 10"/>
                  <a:gd name="T5" fmla="*/ 6 h 8"/>
                  <a:gd name="T6" fmla="*/ 10 w 10"/>
                  <a:gd name="T7" fmla="*/ 4 h 8"/>
                  <a:gd name="T8" fmla="*/ 2 w 10"/>
                  <a:gd name="T9" fmla="*/ 0 h 8"/>
                  <a:gd name="T10" fmla="*/ 0 w 10"/>
                  <a:gd name="T11" fmla="*/ 6 h 8"/>
                  <a:gd name="T12" fmla="*/ 2 w 10"/>
                  <a:gd name="T13" fmla="*/ 6 h 8"/>
                  <a:gd name="T14" fmla="*/ 4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4" y="8"/>
                    </a:moveTo>
                    <a:lnTo>
                      <a:pt x="8" y="6"/>
                    </a:lnTo>
                    <a:lnTo>
                      <a:pt x="10" y="6"/>
                    </a:lnTo>
                    <a:lnTo>
                      <a:pt x="10" y="4"/>
                    </a:lnTo>
                    <a:lnTo>
                      <a:pt x="2" y="0"/>
                    </a:lnTo>
                    <a:lnTo>
                      <a:pt x="0" y="6"/>
                    </a:lnTo>
                    <a:lnTo>
                      <a:pt x="2" y="6"/>
                    </a:lnTo>
                    <a:lnTo>
                      <a:pt x="4"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0" name="Freeform 1578"/>
              <p:cNvSpPr/>
              <p:nvPr/>
            </p:nvSpPr>
            <p:spPr bwMode="auto">
              <a:xfrm>
                <a:off x="2003425" y="1609725"/>
                <a:ext cx="6350" cy="3175"/>
              </a:xfrm>
              <a:custGeom>
                <a:avLst/>
                <a:gdLst>
                  <a:gd name="T0" fmla="*/ 2 w 4"/>
                  <a:gd name="T1" fmla="*/ 2 h 2"/>
                  <a:gd name="T2" fmla="*/ 4 w 4"/>
                  <a:gd name="T3" fmla="*/ 2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2"/>
                    </a:lnTo>
                    <a:lnTo>
                      <a:pt x="0" y="0"/>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1" name="Freeform 1579"/>
              <p:cNvSpPr/>
              <p:nvPr/>
            </p:nvSpPr>
            <p:spPr bwMode="auto">
              <a:xfrm>
                <a:off x="1149350" y="2981325"/>
                <a:ext cx="193675" cy="152400"/>
              </a:xfrm>
              <a:custGeom>
                <a:avLst/>
                <a:gdLst>
                  <a:gd name="T0" fmla="*/ 122 w 122"/>
                  <a:gd name="T1" fmla="*/ 66 h 96"/>
                  <a:gd name="T2" fmla="*/ 118 w 122"/>
                  <a:gd name="T3" fmla="*/ 66 h 96"/>
                  <a:gd name="T4" fmla="*/ 112 w 122"/>
                  <a:gd name="T5" fmla="*/ 66 h 96"/>
                  <a:gd name="T6" fmla="*/ 106 w 122"/>
                  <a:gd name="T7" fmla="*/ 62 h 96"/>
                  <a:gd name="T8" fmla="*/ 106 w 122"/>
                  <a:gd name="T9" fmla="*/ 56 h 96"/>
                  <a:gd name="T10" fmla="*/ 102 w 122"/>
                  <a:gd name="T11" fmla="*/ 54 h 96"/>
                  <a:gd name="T12" fmla="*/ 106 w 122"/>
                  <a:gd name="T13" fmla="*/ 46 h 96"/>
                  <a:gd name="T14" fmla="*/ 106 w 122"/>
                  <a:gd name="T15" fmla="*/ 38 h 96"/>
                  <a:gd name="T16" fmla="*/ 106 w 122"/>
                  <a:gd name="T17" fmla="*/ 32 h 96"/>
                  <a:gd name="T18" fmla="*/ 98 w 122"/>
                  <a:gd name="T19" fmla="*/ 22 h 96"/>
                  <a:gd name="T20" fmla="*/ 92 w 122"/>
                  <a:gd name="T21" fmla="*/ 10 h 96"/>
                  <a:gd name="T22" fmla="*/ 82 w 122"/>
                  <a:gd name="T23" fmla="*/ 0 h 96"/>
                  <a:gd name="T24" fmla="*/ 78 w 122"/>
                  <a:gd name="T25" fmla="*/ 6 h 96"/>
                  <a:gd name="T26" fmla="*/ 70 w 122"/>
                  <a:gd name="T27" fmla="*/ 8 h 96"/>
                  <a:gd name="T28" fmla="*/ 62 w 122"/>
                  <a:gd name="T29" fmla="*/ 14 h 96"/>
                  <a:gd name="T30" fmla="*/ 56 w 122"/>
                  <a:gd name="T31" fmla="*/ 14 h 96"/>
                  <a:gd name="T32" fmla="*/ 46 w 122"/>
                  <a:gd name="T33" fmla="*/ 8 h 96"/>
                  <a:gd name="T34" fmla="*/ 40 w 122"/>
                  <a:gd name="T35" fmla="*/ 6 h 96"/>
                  <a:gd name="T36" fmla="*/ 32 w 122"/>
                  <a:gd name="T37" fmla="*/ 16 h 96"/>
                  <a:gd name="T38" fmla="*/ 22 w 122"/>
                  <a:gd name="T39" fmla="*/ 24 h 96"/>
                  <a:gd name="T40" fmla="*/ 18 w 122"/>
                  <a:gd name="T41" fmla="*/ 36 h 96"/>
                  <a:gd name="T42" fmla="*/ 16 w 122"/>
                  <a:gd name="T43" fmla="*/ 48 h 96"/>
                  <a:gd name="T44" fmla="*/ 8 w 122"/>
                  <a:gd name="T45" fmla="*/ 56 h 96"/>
                  <a:gd name="T46" fmla="*/ 0 w 122"/>
                  <a:gd name="T47" fmla="*/ 58 h 96"/>
                  <a:gd name="T48" fmla="*/ 8 w 122"/>
                  <a:gd name="T49" fmla="*/ 70 h 96"/>
                  <a:gd name="T50" fmla="*/ 12 w 122"/>
                  <a:gd name="T51" fmla="*/ 74 h 96"/>
                  <a:gd name="T52" fmla="*/ 16 w 122"/>
                  <a:gd name="T53" fmla="*/ 76 h 96"/>
                  <a:gd name="T54" fmla="*/ 22 w 122"/>
                  <a:gd name="T55" fmla="*/ 74 h 96"/>
                  <a:gd name="T56" fmla="*/ 26 w 122"/>
                  <a:gd name="T57" fmla="*/ 74 h 96"/>
                  <a:gd name="T58" fmla="*/ 34 w 122"/>
                  <a:gd name="T59" fmla="*/ 80 h 96"/>
                  <a:gd name="T60" fmla="*/ 26 w 122"/>
                  <a:gd name="T61" fmla="*/ 82 h 96"/>
                  <a:gd name="T62" fmla="*/ 34 w 122"/>
                  <a:gd name="T63" fmla="*/ 90 h 96"/>
                  <a:gd name="T64" fmla="*/ 40 w 122"/>
                  <a:gd name="T65" fmla="*/ 90 h 96"/>
                  <a:gd name="T66" fmla="*/ 40 w 122"/>
                  <a:gd name="T67" fmla="*/ 94 h 96"/>
                  <a:gd name="T68" fmla="*/ 42 w 122"/>
                  <a:gd name="T69" fmla="*/ 96 h 96"/>
                  <a:gd name="T70" fmla="*/ 50 w 122"/>
                  <a:gd name="T71" fmla="*/ 96 h 96"/>
                  <a:gd name="T72" fmla="*/ 54 w 122"/>
                  <a:gd name="T73" fmla="*/ 96 h 96"/>
                  <a:gd name="T74" fmla="*/ 66 w 122"/>
                  <a:gd name="T75" fmla="*/ 96 h 96"/>
                  <a:gd name="T76" fmla="*/ 74 w 122"/>
                  <a:gd name="T77" fmla="*/ 92 h 96"/>
                  <a:gd name="T78" fmla="*/ 84 w 122"/>
                  <a:gd name="T79" fmla="*/ 86 h 96"/>
                  <a:gd name="T80" fmla="*/ 90 w 122"/>
                  <a:gd name="T81" fmla="*/ 92 h 96"/>
                  <a:gd name="T82" fmla="*/ 100 w 122"/>
                  <a:gd name="T83" fmla="*/ 90 h 96"/>
                  <a:gd name="T84" fmla="*/ 110 w 122"/>
                  <a:gd name="T85" fmla="*/ 92 h 96"/>
                  <a:gd name="T86" fmla="*/ 112 w 122"/>
                  <a:gd name="T87" fmla="*/ 86 h 96"/>
                  <a:gd name="T88" fmla="*/ 118 w 122"/>
                  <a:gd name="T89" fmla="*/ 84 h 96"/>
                  <a:gd name="T90" fmla="*/ 118 w 122"/>
                  <a:gd name="T91" fmla="*/ 66 h 96"/>
                  <a:gd name="T92" fmla="*/ 122 w 122"/>
                  <a:gd name="T93"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2" name="Freeform 1580"/>
              <p:cNvSpPr/>
              <p:nvPr/>
            </p:nvSpPr>
            <p:spPr bwMode="auto">
              <a:xfrm>
                <a:off x="1825625" y="3695700"/>
                <a:ext cx="22225" cy="31750"/>
              </a:xfrm>
              <a:custGeom>
                <a:avLst/>
                <a:gdLst>
                  <a:gd name="T0" fmla="*/ 0 w 14"/>
                  <a:gd name="T1" fmla="*/ 16 h 20"/>
                  <a:gd name="T2" fmla="*/ 8 w 14"/>
                  <a:gd name="T3" fmla="*/ 18 h 20"/>
                  <a:gd name="T4" fmla="*/ 14 w 14"/>
                  <a:gd name="T5" fmla="*/ 20 h 20"/>
                  <a:gd name="T6" fmla="*/ 14 w 14"/>
                  <a:gd name="T7" fmla="*/ 4 h 20"/>
                  <a:gd name="T8" fmla="*/ 10 w 14"/>
                  <a:gd name="T9" fmla="*/ 0 h 20"/>
                  <a:gd name="T10" fmla="*/ 8 w 14"/>
                  <a:gd name="T11" fmla="*/ 0 h 20"/>
                  <a:gd name="T12" fmla="*/ 6 w 14"/>
                  <a:gd name="T13" fmla="*/ 4 h 20"/>
                  <a:gd name="T14" fmla="*/ 2 w 14"/>
                  <a:gd name="T15" fmla="*/ 16 h 20"/>
                  <a:gd name="T16" fmla="*/ 0 w 14"/>
                  <a:gd name="T17" fmla="*/ 16 h 20"/>
                  <a:gd name="T18" fmla="*/ 0 w 14"/>
                  <a:gd name="T19" fmla="*/ 16 h 20"/>
                  <a:gd name="T20" fmla="*/ 0 w 14"/>
                  <a:gd name="T2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3" name="Freeform 1581"/>
              <p:cNvSpPr/>
              <p:nvPr/>
            </p:nvSpPr>
            <p:spPr bwMode="auto">
              <a:xfrm>
                <a:off x="447675" y="3190875"/>
                <a:ext cx="60325" cy="161925"/>
              </a:xfrm>
              <a:custGeom>
                <a:avLst/>
                <a:gdLst>
                  <a:gd name="T0" fmla="*/ 34 w 38"/>
                  <a:gd name="T1" fmla="*/ 100 h 102"/>
                  <a:gd name="T2" fmla="*/ 34 w 38"/>
                  <a:gd name="T3" fmla="*/ 100 h 102"/>
                  <a:gd name="T4" fmla="*/ 34 w 38"/>
                  <a:gd name="T5" fmla="*/ 96 h 102"/>
                  <a:gd name="T6" fmla="*/ 34 w 38"/>
                  <a:gd name="T7" fmla="*/ 90 h 102"/>
                  <a:gd name="T8" fmla="*/ 34 w 38"/>
                  <a:gd name="T9" fmla="*/ 86 h 102"/>
                  <a:gd name="T10" fmla="*/ 30 w 38"/>
                  <a:gd name="T11" fmla="*/ 86 h 102"/>
                  <a:gd name="T12" fmla="*/ 28 w 38"/>
                  <a:gd name="T13" fmla="*/ 84 h 102"/>
                  <a:gd name="T14" fmla="*/ 28 w 38"/>
                  <a:gd name="T15" fmla="*/ 78 h 102"/>
                  <a:gd name="T16" fmla="*/ 30 w 38"/>
                  <a:gd name="T17" fmla="*/ 76 h 102"/>
                  <a:gd name="T18" fmla="*/ 34 w 38"/>
                  <a:gd name="T19" fmla="*/ 70 h 102"/>
                  <a:gd name="T20" fmla="*/ 30 w 38"/>
                  <a:gd name="T21" fmla="*/ 68 h 102"/>
                  <a:gd name="T22" fmla="*/ 28 w 38"/>
                  <a:gd name="T23" fmla="*/ 64 h 102"/>
                  <a:gd name="T24" fmla="*/ 28 w 38"/>
                  <a:gd name="T25" fmla="*/ 60 h 102"/>
                  <a:gd name="T26" fmla="*/ 30 w 38"/>
                  <a:gd name="T27" fmla="*/ 58 h 102"/>
                  <a:gd name="T28" fmla="*/ 34 w 38"/>
                  <a:gd name="T29" fmla="*/ 52 h 102"/>
                  <a:gd name="T30" fmla="*/ 30 w 38"/>
                  <a:gd name="T31" fmla="*/ 48 h 102"/>
                  <a:gd name="T32" fmla="*/ 30 w 38"/>
                  <a:gd name="T33" fmla="*/ 42 h 102"/>
                  <a:gd name="T34" fmla="*/ 36 w 38"/>
                  <a:gd name="T35" fmla="*/ 36 h 102"/>
                  <a:gd name="T36" fmla="*/ 36 w 38"/>
                  <a:gd name="T37" fmla="*/ 34 h 102"/>
                  <a:gd name="T38" fmla="*/ 36 w 38"/>
                  <a:gd name="T39" fmla="*/ 32 h 102"/>
                  <a:gd name="T40" fmla="*/ 34 w 38"/>
                  <a:gd name="T41" fmla="*/ 24 h 102"/>
                  <a:gd name="T42" fmla="*/ 30 w 38"/>
                  <a:gd name="T43" fmla="*/ 18 h 102"/>
                  <a:gd name="T44" fmla="*/ 34 w 38"/>
                  <a:gd name="T45" fmla="*/ 18 h 102"/>
                  <a:gd name="T46" fmla="*/ 38 w 38"/>
                  <a:gd name="T47" fmla="*/ 10 h 102"/>
                  <a:gd name="T48" fmla="*/ 38 w 38"/>
                  <a:gd name="T49" fmla="*/ 8 h 102"/>
                  <a:gd name="T50" fmla="*/ 36 w 38"/>
                  <a:gd name="T51" fmla="*/ 6 h 102"/>
                  <a:gd name="T52" fmla="*/ 36 w 38"/>
                  <a:gd name="T53" fmla="*/ 4 h 102"/>
                  <a:gd name="T54" fmla="*/ 30 w 38"/>
                  <a:gd name="T55" fmla="*/ 4 h 102"/>
                  <a:gd name="T56" fmla="*/ 20 w 38"/>
                  <a:gd name="T57" fmla="*/ 4 h 102"/>
                  <a:gd name="T58" fmla="*/ 18 w 38"/>
                  <a:gd name="T59" fmla="*/ 6 h 102"/>
                  <a:gd name="T60" fmla="*/ 18 w 38"/>
                  <a:gd name="T61" fmla="*/ 0 h 102"/>
                  <a:gd name="T62" fmla="*/ 16 w 38"/>
                  <a:gd name="T63" fmla="*/ 0 h 102"/>
                  <a:gd name="T64" fmla="*/ 10 w 38"/>
                  <a:gd name="T65" fmla="*/ 0 h 102"/>
                  <a:gd name="T66" fmla="*/ 4 w 38"/>
                  <a:gd name="T67" fmla="*/ 4 h 102"/>
                  <a:gd name="T68" fmla="*/ 10 w 38"/>
                  <a:gd name="T69" fmla="*/ 16 h 102"/>
                  <a:gd name="T70" fmla="*/ 10 w 38"/>
                  <a:gd name="T71" fmla="*/ 24 h 102"/>
                  <a:gd name="T72" fmla="*/ 10 w 38"/>
                  <a:gd name="T73" fmla="*/ 34 h 102"/>
                  <a:gd name="T74" fmla="*/ 4 w 38"/>
                  <a:gd name="T75" fmla="*/ 34 h 102"/>
                  <a:gd name="T76" fmla="*/ 2 w 38"/>
                  <a:gd name="T77" fmla="*/ 52 h 102"/>
                  <a:gd name="T78" fmla="*/ 0 w 38"/>
                  <a:gd name="T79" fmla="*/ 52 h 102"/>
                  <a:gd name="T80" fmla="*/ 0 w 38"/>
                  <a:gd name="T81" fmla="*/ 68 h 102"/>
                  <a:gd name="T82" fmla="*/ 2 w 38"/>
                  <a:gd name="T83" fmla="*/ 66 h 102"/>
                  <a:gd name="T84" fmla="*/ 2 w 38"/>
                  <a:gd name="T85" fmla="*/ 68 h 102"/>
                  <a:gd name="T86" fmla="*/ 2 w 38"/>
                  <a:gd name="T87" fmla="*/ 70 h 102"/>
                  <a:gd name="T88" fmla="*/ 2 w 38"/>
                  <a:gd name="T89" fmla="*/ 74 h 102"/>
                  <a:gd name="T90" fmla="*/ 4 w 38"/>
                  <a:gd name="T91" fmla="*/ 78 h 102"/>
                  <a:gd name="T92" fmla="*/ 4 w 38"/>
                  <a:gd name="T93" fmla="*/ 90 h 102"/>
                  <a:gd name="T94" fmla="*/ 2 w 38"/>
                  <a:gd name="T95" fmla="*/ 102 h 102"/>
                  <a:gd name="T96" fmla="*/ 18 w 38"/>
                  <a:gd name="T97" fmla="*/ 102 h 102"/>
                  <a:gd name="T98" fmla="*/ 34 w 38"/>
                  <a:gd name="T99" fmla="*/ 100 h 102"/>
                  <a:gd name="T100" fmla="*/ 34 w 38"/>
                  <a:gd name="T101" fmla="*/ 100 h 102"/>
                  <a:gd name="T102" fmla="*/ 34 w 38"/>
                  <a:gd name="T10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02">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4" name="Freeform 1582"/>
              <p:cNvSpPr/>
              <p:nvPr/>
            </p:nvSpPr>
            <p:spPr bwMode="auto">
              <a:xfrm>
                <a:off x="987425" y="2765425"/>
                <a:ext cx="247650" cy="203200"/>
              </a:xfrm>
              <a:custGeom>
                <a:avLst/>
                <a:gdLst>
                  <a:gd name="T0" fmla="*/ 80 w 156"/>
                  <a:gd name="T1" fmla="*/ 8 h 128"/>
                  <a:gd name="T2" fmla="*/ 78 w 156"/>
                  <a:gd name="T3" fmla="*/ 4 h 128"/>
                  <a:gd name="T4" fmla="*/ 70 w 156"/>
                  <a:gd name="T5" fmla="*/ 8 h 128"/>
                  <a:gd name="T6" fmla="*/ 62 w 156"/>
                  <a:gd name="T7" fmla="*/ 4 h 128"/>
                  <a:gd name="T8" fmla="*/ 64 w 156"/>
                  <a:gd name="T9" fmla="*/ 2 h 128"/>
                  <a:gd name="T10" fmla="*/ 56 w 156"/>
                  <a:gd name="T11" fmla="*/ 0 h 128"/>
                  <a:gd name="T12" fmla="*/ 36 w 156"/>
                  <a:gd name="T13" fmla="*/ 8 h 128"/>
                  <a:gd name="T14" fmla="*/ 10 w 156"/>
                  <a:gd name="T15" fmla="*/ 18 h 128"/>
                  <a:gd name="T16" fmla="*/ 2 w 156"/>
                  <a:gd name="T17" fmla="*/ 22 h 128"/>
                  <a:gd name="T18" fmla="*/ 0 w 156"/>
                  <a:gd name="T19" fmla="*/ 34 h 128"/>
                  <a:gd name="T20" fmla="*/ 2 w 156"/>
                  <a:gd name="T21" fmla="*/ 40 h 128"/>
                  <a:gd name="T22" fmla="*/ 6 w 156"/>
                  <a:gd name="T23" fmla="*/ 56 h 128"/>
                  <a:gd name="T24" fmla="*/ 8 w 156"/>
                  <a:gd name="T25" fmla="*/ 80 h 128"/>
                  <a:gd name="T26" fmla="*/ 18 w 156"/>
                  <a:gd name="T27" fmla="*/ 82 h 128"/>
                  <a:gd name="T28" fmla="*/ 24 w 156"/>
                  <a:gd name="T29" fmla="*/ 88 h 128"/>
                  <a:gd name="T30" fmla="*/ 28 w 156"/>
                  <a:gd name="T31" fmla="*/ 84 h 128"/>
                  <a:gd name="T32" fmla="*/ 36 w 156"/>
                  <a:gd name="T33" fmla="*/ 92 h 128"/>
                  <a:gd name="T34" fmla="*/ 46 w 156"/>
                  <a:gd name="T35" fmla="*/ 92 h 128"/>
                  <a:gd name="T36" fmla="*/ 48 w 156"/>
                  <a:gd name="T37" fmla="*/ 98 h 128"/>
                  <a:gd name="T38" fmla="*/ 54 w 156"/>
                  <a:gd name="T39" fmla="*/ 100 h 128"/>
                  <a:gd name="T40" fmla="*/ 60 w 156"/>
                  <a:gd name="T41" fmla="*/ 108 h 128"/>
                  <a:gd name="T42" fmla="*/ 70 w 156"/>
                  <a:gd name="T43" fmla="*/ 108 h 128"/>
                  <a:gd name="T44" fmla="*/ 82 w 156"/>
                  <a:gd name="T45" fmla="*/ 112 h 128"/>
                  <a:gd name="T46" fmla="*/ 90 w 156"/>
                  <a:gd name="T47" fmla="*/ 116 h 128"/>
                  <a:gd name="T48" fmla="*/ 96 w 156"/>
                  <a:gd name="T49" fmla="*/ 110 h 128"/>
                  <a:gd name="T50" fmla="*/ 108 w 156"/>
                  <a:gd name="T51" fmla="*/ 106 h 128"/>
                  <a:gd name="T52" fmla="*/ 116 w 156"/>
                  <a:gd name="T53" fmla="*/ 106 h 128"/>
                  <a:gd name="T54" fmla="*/ 126 w 156"/>
                  <a:gd name="T55" fmla="*/ 110 h 128"/>
                  <a:gd name="T56" fmla="*/ 132 w 156"/>
                  <a:gd name="T57" fmla="*/ 116 h 128"/>
                  <a:gd name="T58" fmla="*/ 136 w 156"/>
                  <a:gd name="T59" fmla="*/ 124 h 128"/>
                  <a:gd name="T60" fmla="*/ 142 w 156"/>
                  <a:gd name="T61" fmla="*/ 128 h 128"/>
                  <a:gd name="T62" fmla="*/ 148 w 156"/>
                  <a:gd name="T63" fmla="*/ 126 h 128"/>
                  <a:gd name="T64" fmla="*/ 148 w 156"/>
                  <a:gd name="T65" fmla="*/ 118 h 128"/>
                  <a:gd name="T66" fmla="*/ 152 w 156"/>
                  <a:gd name="T67" fmla="*/ 106 h 128"/>
                  <a:gd name="T68" fmla="*/ 154 w 156"/>
                  <a:gd name="T69" fmla="*/ 90 h 128"/>
                  <a:gd name="T70" fmla="*/ 152 w 156"/>
                  <a:gd name="T71" fmla="*/ 84 h 128"/>
                  <a:gd name="T72" fmla="*/ 154 w 156"/>
                  <a:gd name="T73" fmla="*/ 74 h 128"/>
                  <a:gd name="T74" fmla="*/ 154 w 156"/>
                  <a:gd name="T75" fmla="*/ 70 h 128"/>
                  <a:gd name="T76" fmla="*/ 152 w 156"/>
                  <a:gd name="T77" fmla="*/ 58 h 128"/>
                  <a:gd name="T78" fmla="*/ 154 w 156"/>
                  <a:gd name="T79" fmla="*/ 46 h 128"/>
                  <a:gd name="T80" fmla="*/ 156 w 156"/>
                  <a:gd name="T81" fmla="*/ 36 h 128"/>
                  <a:gd name="T82" fmla="*/ 154 w 156"/>
                  <a:gd name="T83" fmla="*/ 26 h 128"/>
                  <a:gd name="T84" fmla="*/ 154 w 156"/>
                  <a:gd name="T85" fmla="*/ 20 h 128"/>
                  <a:gd name="T86" fmla="*/ 138 w 156"/>
                  <a:gd name="T87" fmla="*/ 16 h 128"/>
                  <a:gd name="T88" fmla="*/ 124 w 156"/>
                  <a:gd name="T89" fmla="*/ 18 h 128"/>
                  <a:gd name="T90" fmla="*/ 108 w 156"/>
                  <a:gd name="T91" fmla="*/ 16 h 128"/>
                  <a:gd name="T92" fmla="*/ 84 w 156"/>
                  <a:gd name="T93" fmla="*/ 10 h 128"/>
                  <a:gd name="T94" fmla="*/ 80 w 156"/>
                  <a:gd name="T95" fmla="*/ 8 h 128"/>
                  <a:gd name="T96" fmla="*/ 80 w 156"/>
                  <a:gd name="T9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28">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5" name="Freeform 1583"/>
              <p:cNvSpPr>
                <a:spLocks noEditPoints="1"/>
              </p:cNvSpPr>
              <p:nvPr/>
            </p:nvSpPr>
            <p:spPr bwMode="auto">
              <a:xfrm>
                <a:off x="3359150" y="3917950"/>
                <a:ext cx="212725" cy="381000"/>
              </a:xfrm>
              <a:custGeom>
                <a:avLst/>
                <a:gdLst>
                  <a:gd name="T0" fmla="*/ 114 w 134"/>
                  <a:gd name="T1" fmla="*/ 182 h 240"/>
                  <a:gd name="T2" fmla="*/ 94 w 134"/>
                  <a:gd name="T3" fmla="*/ 192 h 240"/>
                  <a:gd name="T4" fmla="*/ 80 w 134"/>
                  <a:gd name="T5" fmla="*/ 190 h 240"/>
                  <a:gd name="T6" fmla="*/ 70 w 134"/>
                  <a:gd name="T7" fmla="*/ 206 h 240"/>
                  <a:gd name="T8" fmla="*/ 76 w 134"/>
                  <a:gd name="T9" fmla="*/ 204 h 240"/>
                  <a:gd name="T10" fmla="*/ 98 w 134"/>
                  <a:gd name="T11" fmla="*/ 206 h 240"/>
                  <a:gd name="T12" fmla="*/ 102 w 134"/>
                  <a:gd name="T13" fmla="*/ 228 h 240"/>
                  <a:gd name="T14" fmla="*/ 122 w 134"/>
                  <a:gd name="T15" fmla="*/ 236 h 240"/>
                  <a:gd name="T16" fmla="*/ 122 w 134"/>
                  <a:gd name="T17" fmla="*/ 210 h 240"/>
                  <a:gd name="T18" fmla="*/ 134 w 134"/>
                  <a:gd name="T19" fmla="*/ 190 h 240"/>
                  <a:gd name="T20" fmla="*/ 120 w 134"/>
                  <a:gd name="T21" fmla="*/ 172 h 240"/>
                  <a:gd name="T22" fmla="*/ 98 w 134"/>
                  <a:gd name="T23" fmla="*/ 156 h 240"/>
                  <a:gd name="T24" fmla="*/ 106 w 134"/>
                  <a:gd name="T25" fmla="*/ 156 h 240"/>
                  <a:gd name="T26" fmla="*/ 88 w 134"/>
                  <a:gd name="T27" fmla="*/ 156 h 240"/>
                  <a:gd name="T28" fmla="*/ 88 w 134"/>
                  <a:gd name="T29" fmla="*/ 156 h 240"/>
                  <a:gd name="T30" fmla="*/ 70 w 134"/>
                  <a:gd name="T31" fmla="*/ 156 h 240"/>
                  <a:gd name="T32" fmla="*/ 88 w 134"/>
                  <a:gd name="T33" fmla="*/ 172 h 240"/>
                  <a:gd name="T34" fmla="*/ 102 w 134"/>
                  <a:gd name="T35" fmla="*/ 154 h 240"/>
                  <a:gd name="T36" fmla="*/ 90 w 134"/>
                  <a:gd name="T37" fmla="*/ 150 h 240"/>
                  <a:gd name="T38" fmla="*/ 106 w 134"/>
                  <a:gd name="T39" fmla="*/ 136 h 240"/>
                  <a:gd name="T40" fmla="*/ 112 w 134"/>
                  <a:gd name="T41" fmla="*/ 150 h 240"/>
                  <a:gd name="T42" fmla="*/ 114 w 134"/>
                  <a:gd name="T43" fmla="*/ 136 h 240"/>
                  <a:gd name="T44" fmla="*/ 32 w 134"/>
                  <a:gd name="T45" fmla="*/ 136 h 240"/>
                  <a:gd name="T46" fmla="*/ 16 w 134"/>
                  <a:gd name="T47" fmla="*/ 166 h 240"/>
                  <a:gd name="T48" fmla="*/ 0 w 134"/>
                  <a:gd name="T49" fmla="*/ 184 h 240"/>
                  <a:gd name="T50" fmla="*/ 22 w 134"/>
                  <a:gd name="T51" fmla="*/ 172 h 240"/>
                  <a:gd name="T52" fmla="*/ 32 w 134"/>
                  <a:gd name="T53" fmla="*/ 136 h 240"/>
                  <a:gd name="T54" fmla="*/ 68 w 134"/>
                  <a:gd name="T55" fmla="*/ 142 h 240"/>
                  <a:gd name="T56" fmla="*/ 84 w 134"/>
                  <a:gd name="T57" fmla="*/ 136 h 240"/>
                  <a:gd name="T58" fmla="*/ 88 w 134"/>
                  <a:gd name="T59" fmla="*/ 120 h 240"/>
                  <a:gd name="T60" fmla="*/ 94 w 134"/>
                  <a:gd name="T61" fmla="*/ 122 h 240"/>
                  <a:gd name="T62" fmla="*/ 38 w 134"/>
                  <a:gd name="T63" fmla="*/ 120 h 240"/>
                  <a:gd name="T64" fmla="*/ 38 w 134"/>
                  <a:gd name="T65" fmla="*/ 120 h 240"/>
                  <a:gd name="T66" fmla="*/ 70 w 134"/>
                  <a:gd name="T67" fmla="*/ 118 h 240"/>
                  <a:gd name="T68" fmla="*/ 106 w 134"/>
                  <a:gd name="T69" fmla="*/ 110 h 240"/>
                  <a:gd name="T70" fmla="*/ 112 w 134"/>
                  <a:gd name="T71" fmla="*/ 130 h 240"/>
                  <a:gd name="T72" fmla="*/ 120 w 134"/>
                  <a:gd name="T73" fmla="*/ 114 h 240"/>
                  <a:gd name="T74" fmla="*/ 106 w 134"/>
                  <a:gd name="T75" fmla="*/ 110 h 240"/>
                  <a:gd name="T76" fmla="*/ 58 w 134"/>
                  <a:gd name="T77" fmla="*/ 108 h 240"/>
                  <a:gd name="T78" fmla="*/ 60 w 134"/>
                  <a:gd name="T79" fmla="*/ 100 h 240"/>
                  <a:gd name="T80" fmla="*/ 48 w 134"/>
                  <a:gd name="T81" fmla="*/ 94 h 240"/>
                  <a:gd name="T82" fmla="*/ 104 w 134"/>
                  <a:gd name="T83" fmla="*/ 86 h 240"/>
                  <a:gd name="T84" fmla="*/ 50 w 134"/>
                  <a:gd name="T85" fmla="*/ 32 h 240"/>
                  <a:gd name="T86" fmla="*/ 42 w 134"/>
                  <a:gd name="T87" fmla="*/ 48 h 240"/>
                  <a:gd name="T88" fmla="*/ 40 w 134"/>
                  <a:gd name="T89" fmla="*/ 54 h 240"/>
                  <a:gd name="T90" fmla="*/ 52 w 134"/>
                  <a:gd name="T91" fmla="*/ 68 h 240"/>
                  <a:gd name="T92" fmla="*/ 78 w 134"/>
                  <a:gd name="T93" fmla="*/ 92 h 240"/>
                  <a:gd name="T94" fmla="*/ 98 w 134"/>
                  <a:gd name="T95" fmla="*/ 110 h 240"/>
                  <a:gd name="T96" fmla="*/ 86 w 134"/>
                  <a:gd name="T97" fmla="*/ 84 h 240"/>
                  <a:gd name="T98" fmla="*/ 62 w 134"/>
                  <a:gd name="T99" fmla="*/ 64 h 240"/>
                  <a:gd name="T100" fmla="*/ 78 w 134"/>
                  <a:gd name="T101" fmla="*/ 32 h 240"/>
                  <a:gd name="T102" fmla="*/ 74 w 134"/>
                  <a:gd name="T103" fmla="*/ 0 h 240"/>
                  <a:gd name="T104" fmla="*/ 52 w 134"/>
                  <a:gd name="T10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240">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6" name="Freeform 1584"/>
              <p:cNvSpPr>
                <a:spLocks noEditPoints="1"/>
              </p:cNvSpPr>
              <p:nvPr/>
            </p:nvSpPr>
            <p:spPr bwMode="auto">
              <a:xfrm>
                <a:off x="3892550" y="4521200"/>
                <a:ext cx="346075" cy="244475"/>
              </a:xfrm>
              <a:custGeom>
                <a:avLst/>
                <a:gdLst>
                  <a:gd name="T0" fmla="*/ 24 w 218"/>
                  <a:gd name="T1" fmla="*/ 126 h 154"/>
                  <a:gd name="T2" fmla="*/ 40 w 218"/>
                  <a:gd name="T3" fmla="*/ 116 h 154"/>
                  <a:gd name="T4" fmla="*/ 60 w 218"/>
                  <a:gd name="T5" fmla="*/ 106 h 154"/>
                  <a:gd name="T6" fmla="*/ 80 w 218"/>
                  <a:gd name="T7" fmla="*/ 124 h 154"/>
                  <a:gd name="T8" fmla="*/ 88 w 218"/>
                  <a:gd name="T9" fmla="*/ 130 h 154"/>
                  <a:gd name="T10" fmla="*/ 108 w 218"/>
                  <a:gd name="T11" fmla="*/ 148 h 154"/>
                  <a:gd name="T12" fmla="*/ 138 w 218"/>
                  <a:gd name="T13" fmla="*/ 146 h 154"/>
                  <a:gd name="T14" fmla="*/ 132 w 218"/>
                  <a:gd name="T15" fmla="*/ 142 h 154"/>
                  <a:gd name="T16" fmla="*/ 120 w 218"/>
                  <a:gd name="T17" fmla="*/ 136 h 154"/>
                  <a:gd name="T18" fmla="*/ 120 w 218"/>
                  <a:gd name="T19" fmla="*/ 126 h 154"/>
                  <a:gd name="T20" fmla="*/ 108 w 218"/>
                  <a:gd name="T21" fmla="*/ 120 h 154"/>
                  <a:gd name="T22" fmla="*/ 106 w 218"/>
                  <a:gd name="T23" fmla="*/ 108 h 154"/>
                  <a:gd name="T24" fmla="*/ 96 w 218"/>
                  <a:gd name="T25" fmla="*/ 102 h 154"/>
                  <a:gd name="T26" fmla="*/ 102 w 218"/>
                  <a:gd name="T27" fmla="*/ 82 h 154"/>
                  <a:gd name="T28" fmla="*/ 88 w 218"/>
                  <a:gd name="T29" fmla="*/ 70 h 154"/>
                  <a:gd name="T30" fmla="*/ 78 w 218"/>
                  <a:gd name="T31" fmla="*/ 58 h 154"/>
                  <a:gd name="T32" fmla="*/ 70 w 218"/>
                  <a:gd name="T33" fmla="*/ 54 h 154"/>
                  <a:gd name="T34" fmla="*/ 60 w 218"/>
                  <a:gd name="T35" fmla="*/ 36 h 154"/>
                  <a:gd name="T36" fmla="*/ 50 w 218"/>
                  <a:gd name="T37" fmla="*/ 28 h 154"/>
                  <a:gd name="T38" fmla="*/ 14 w 218"/>
                  <a:gd name="T39" fmla="*/ 18 h 154"/>
                  <a:gd name="T40" fmla="*/ 0 w 218"/>
                  <a:gd name="T41" fmla="*/ 82 h 154"/>
                  <a:gd name="T42" fmla="*/ 2 w 218"/>
                  <a:gd name="T43" fmla="*/ 126 h 154"/>
                  <a:gd name="T44" fmla="*/ 142 w 218"/>
                  <a:gd name="T45" fmla="*/ 138 h 154"/>
                  <a:gd name="T46" fmla="*/ 140 w 218"/>
                  <a:gd name="T47" fmla="*/ 134 h 154"/>
                  <a:gd name="T48" fmla="*/ 196 w 218"/>
                  <a:gd name="T49" fmla="*/ 52 h 154"/>
                  <a:gd name="T50" fmla="*/ 208 w 218"/>
                  <a:gd name="T51" fmla="*/ 88 h 154"/>
                  <a:gd name="T52" fmla="*/ 218 w 218"/>
                  <a:gd name="T53" fmla="*/ 82 h 154"/>
                  <a:gd name="T54" fmla="*/ 196 w 218"/>
                  <a:gd name="T55" fmla="*/ 52 h 154"/>
                  <a:gd name="T56" fmla="*/ 160 w 218"/>
                  <a:gd name="T57" fmla="*/ 38 h 154"/>
                  <a:gd name="T58" fmla="*/ 158 w 218"/>
                  <a:gd name="T59" fmla="*/ 44 h 154"/>
                  <a:gd name="T60" fmla="*/ 152 w 218"/>
                  <a:gd name="T61" fmla="*/ 56 h 154"/>
                  <a:gd name="T62" fmla="*/ 144 w 218"/>
                  <a:gd name="T63" fmla="*/ 58 h 154"/>
                  <a:gd name="T64" fmla="*/ 134 w 218"/>
                  <a:gd name="T65" fmla="*/ 58 h 154"/>
                  <a:gd name="T66" fmla="*/ 116 w 218"/>
                  <a:gd name="T67" fmla="*/ 66 h 154"/>
                  <a:gd name="T68" fmla="*/ 132 w 218"/>
                  <a:gd name="T69" fmla="*/ 74 h 154"/>
                  <a:gd name="T70" fmla="*/ 154 w 218"/>
                  <a:gd name="T71" fmla="*/ 64 h 154"/>
                  <a:gd name="T72" fmla="*/ 166 w 218"/>
                  <a:gd name="T73" fmla="*/ 56 h 154"/>
                  <a:gd name="T74" fmla="*/ 160 w 218"/>
                  <a:gd name="T75" fmla="*/ 38 h 154"/>
                  <a:gd name="T76" fmla="*/ 162 w 218"/>
                  <a:gd name="T77" fmla="*/ 22 h 154"/>
                  <a:gd name="T78" fmla="*/ 170 w 218"/>
                  <a:gd name="T79" fmla="*/ 46 h 154"/>
                  <a:gd name="T80" fmla="*/ 172 w 218"/>
                  <a:gd name="T81" fmla="*/ 38 h 154"/>
                  <a:gd name="T82" fmla="*/ 176 w 218"/>
                  <a:gd name="T83" fmla="*/ 36 h 154"/>
                  <a:gd name="T84" fmla="*/ 162 w 218"/>
                  <a:gd name="T85" fmla="*/ 22 h 154"/>
                  <a:gd name="T86" fmla="*/ 154 w 218"/>
                  <a:gd name="T87" fmla="*/ 22 h 154"/>
                  <a:gd name="T88" fmla="*/ 160 w 218"/>
                  <a:gd name="T89" fmla="*/ 20 h 154"/>
                  <a:gd name="T90" fmla="*/ 144 w 218"/>
                  <a:gd name="T91" fmla="*/ 12 h 154"/>
                  <a:gd name="T92" fmla="*/ 138 w 218"/>
                  <a:gd name="T93" fmla="*/ 14 h 154"/>
                  <a:gd name="T94" fmla="*/ 142 w 218"/>
                  <a:gd name="T95" fmla="*/ 10 h 154"/>
                  <a:gd name="T96" fmla="*/ 134 w 218"/>
                  <a:gd name="T97" fmla="*/ 8 h 154"/>
                  <a:gd name="T98" fmla="*/ 84 w 218"/>
                  <a:gd name="T99" fmla="*/ 2 h 154"/>
                  <a:gd name="T100" fmla="*/ 88 w 218"/>
                  <a:gd name="T101" fmla="*/ 2 h 154"/>
                  <a:gd name="T102" fmla="*/ 84 w 218"/>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154">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7" name="Freeform 1585"/>
              <p:cNvSpPr/>
              <p:nvPr/>
            </p:nvSpPr>
            <p:spPr bwMode="auto">
              <a:xfrm>
                <a:off x="2076450" y="3368675"/>
                <a:ext cx="352425" cy="396875"/>
              </a:xfrm>
              <a:custGeom>
                <a:avLst/>
                <a:gdLst>
                  <a:gd name="T0" fmla="*/ 104 w 222"/>
                  <a:gd name="T1" fmla="*/ 244 h 250"/>
                  <a:gd name="T2" fmla="*/ 114 w 222"/>
                  <a:gd name="T3" fmla="*/ 234 h 250"/>
                  <a:gd name="T4" fmla="*/ 122 w 222"/>
                  <a:gd name="T5" fmla="*/ 222 h 250"/>
                  <a:gd name="T6" fmla="*/ 114 w 222"/>
                  <a:gd name="T7" fmla="*/ 210 h 250"/>
                  <a:gd name="T8" fmla="*/ 112 w 222"/>
                  <a:gd name="T9" fmla="*/ 192 h 250"/>
                  <a:gd name="T10" fmla="*/ 122 w 222"/>
                  <a:gd name="T11" fmla="*/ 182 h 250"/>
                  <a:gd name="T12" fmla="*/ 130 w 222"/>
                  <a:gd name="T13" fmla="*/ 182 h 250"/>
                  <a:gd name="T14" fmla="*/ 144 w 222"/>
                  <a:gd name="T15" fmla="*/ 170 h 250"/>
                  <a:gd name="T16" fmla="*/ 150 w 222"/>
                  <a:gd name="T17" fmla="*/ 154 h 250"/>
                  <a:gd name="T18" fmla="*/ 164 w 222"/>
                  <a:gd name="T19" fmla="*/ 146 h 250"/>
                  <a:gd name="T20" fmla="*/ 174 w 222"/>
                  <a:gd name="T21" fmla="*/ 134 h 250"/>
                  <a:gd name="T22" fmla="*/ 176 w 222"/>
                  <a:gd name="T23" fmla="*/ 116 h 250"/>
                  <a:gd name="T24" fmla="*/ 184 w 222"/>
                  <a:gd name="T25" fmla="*/ 102 h 250"/>
                  <a:gd name="T26" fmla="*/ 178 w 222"/>
                  <a:gd name="T27" fmla="*/ 90 h 250"/>
                  <a:gd name="T28" fmla="*/ 172 w 222"/>
                  <a:gd name="T29" fmla="*/ 82 h 250"/>
                  <a:gd name="T30" fmla="*/ 164 w 222"/>
                  <a:gd name="T31" fmla="*/ 64 h 250"/>
                  <a:gd name="T32" fmla="*/ 172 w 222"/>
                  <a:gd name="T33" fmla="*/ 54 h 250"/>
                  <a:gd name="T34" fmla="*/ 182 w 222"/>
                  <a:gd name="T35" fmla="*/ 54 h 250"/>
                  <a:gd name="T36" fmla="*/ 186 w 222"/>
                  <a:gd name="T37" fmla="*/ 48 h 250"/>
                  <a:gd name="T38" fmla="*/ 202 w 222"/>
                  <a:gd name="T39" fmla="*/ 44 h 250"/>
                  <a:gd name="T40" fmla="*/ 212 w 222"/>
                  <a:gd name="T41" fmla="*/ 34 h 250"/>
                  <a:gd name="T42" fmla="*/ 222 w 222"/>
                  <a:gd name="T43" fmla="*/ 20 h 250"/>
                  <a:gd name="T44" fmla="*/ 212 w 222"/>
                  <a:gd name="T45" fmla="*/ 10 h 250"/>
                  <a:gd name="T46" fmla="*/ 186 w 222"/>
                  <a:gd name="T47" fmla="*/ 0 h 250"/>
                  <a:gd name="T48" fmla="*/ 176 w 222"/>
                  <a:gd name="T49" fmla="*/ 2 h 250"/>
                  <a:gd name="T50" fmla="*/ 158 w 222"/>
                  <a:gd name="T51" fmla="*/ 8 h 250"/>
                  <a:gd name="T52" fmla="*/ 132 w 222"/>
                  <a:gd name="T53" fmla="*/ 18 h 250"/>
                  <a:gd name="T54" fmla="*/ 128 w 222"/>
                  <a:gd name="T55" fmla="*/ 30 h 250"/>
                  <a:gd name="T56" fmla="*/ 130 w 222"/>
                  <a:gd name="T57" fmla="*/ 46 h 250"/>
                  <a:gd name="T58" fmla="*/ 114 w 222"/>
                  <a:gd name="T59" fmla="*/ 46 h 250"/>
                  <a:gd name="T60" fmla="*/ 118 w 222"/>
                  <a:gd name="T61" fmla="*/ 56 h 250"/>
                  <a:gd name="T62" fmla="*/ 112 w 222"/>
                  <a:gd name="T63" fmla="*/ 70 h 250"/>
                  <a:gd name="T64" fmla="*/ 110 w 222"/>
                  <a:gd name="T65" fmla="*/ 82 h 250"/>
                  <a:gd name="T66" fmla="*/ 100 w 222"/>
                  <a:gd name="T67" fmla="*/ 82 h 250"/>
                  <a:gd name="T68" fmla="*/ 92 w 222"/>
                  <a:gd name="T69" fmla="*/ 82 h 250"/>
                  <a:gd name="T70" fmla="*/ 90 w 222"/>
                  <a:gd name="T71" fmla="*/ 92 h 250"/>
                  <a:gd name="T72" fmla="*/ 84 w 222"/>
                  <a:gd name="T73" fmla="*/ 100 h 250"/>
                  <a:gd name="T74" fmla="*/ 68 w 222"/>
                  <a:gd name="T75" fmla="*/ 110 h 250"/>
                  <a:gd name="T76" fmla="*/ 62 w 222"/>
                  <a:gd name="T77" fmla="*/ 120 h 250"/>
                  <a:gd name="T78" fmla="*/ 50 w 222"/>
                  <a:gd name="T79" fmla="*/ 128 h 250"/>
                  <a:gd name="T80" fmla="*/ 44 w 222"/>
                  <a:gd name="T81" fmla="*/ 134 h 250"/>
                  <a:gd name="T82" fmla="*/ 22 w 222"/>
                  <a:gd name="T83" fmla="*/ 134 h 250"/>
                  <a:gd name="T84" fmla="*/ 2 w 222"/>
                  <a:gd name="T85" fmla="*/ 126 h 250"/>
                  <a:gd name="T86" fmla="*/ 8 w 222"/>
                  <a:gd name="T87" fmla="*/ 146 h 250"/>
                  <a:gd name="T88" fmla="*/ 16 w 222"/>
                  <a:gd name="T89" fmla="*/ 160 h 250"/>
                  <a:gd name="T90" fmla="*/ 26 w 222"/>
                  <a:gd name="T91" fmla="*/ 170 h 250"/>
                  <a:gd name="T92" fmla="*/ 32 w 222"/>
                  <a:gd name="T93" fmla="*/ 180 h 250"/>
                  <a:gd name="T94" fmla="*/ 28 w 222"/>
                  <a:gd name="T95" fmla="*/ 190 h 250"/>
                  <a:gd name="T96" fmla="*/ 10 w 222"/>
                  <a:gd name="T97" fmla="*/ 196 h 250"/>
                  <a:gd name="T98" fmla="*/ 0 w 222"/>
                  <a:gd name="T99" fmla="*/ 224 h 250"/>
                  <a:gd name="T100" fmla="*/ 32 w 222"/>
                  <a:gd name="T101" fmla="*/ 218 h 250"/>
                  <a:gd name="T102" fmla="*/ 62 w 222"/>
                  <a:gd name="T103" fmla="*/ 216 h 250"/>
                  <a:gd name="T104" fmla="*/ 76 w 222"/>
                  <a:gd name="T105" fmla="*/ 226 h 250"/>
                  <a:gd name="T106" fmla="*/ 74 w 222"/>
                  <a:gd name="T107" fmla="*/ 228 h 250"/>
                  <a:gd name="T108" fmla="*/ 74 w 222"/>
                  <a:gd name="T109" fmla="*/ 234 h 250"/>
                  <a:gd name="T110" fmla="*/ 82 w 222"/>
                  <a:gd name="T111" fmla="*/ 234 h 250"/>
                  <a:gd name="T112" fmla="*/ 86 w 222"/>
                  <a:gd name="T113" fmla="*/ 242 h 250"/>
                  <a:gd name="T114" fmla="*/ 90 w 222"/>
                  <a:gd name="T115" fmla="*/ 246 h 250"/>
                  <a:gd name="T116" fmla="*/ 100 w 22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50">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8" name="Freeform 1586"/>
              <p:cNvSpPr>
                <a:spLocks noEditPoints="1"/>
              </p:cNvSpPr>
              <p:nvPr/>
            </p:nvSpPr>
            <p:spPr bwMode="auto">
              <a:xfrm>
                <a:off x="1857375" y="3695700"/>
                <a:ext cx="174625" cy="269875"/>
              </a:xfrm>
              <a:custGeom>
                <a:avLst/>
                <a:gdLst>
                  <a:gd name="T0" fmla="*/ 56 w 110"/>
                  <a:gd name="T1" fmla="*/ 10 h 170"/>
                  <a:gd name="T2" fmla="*/ 54 w 110"/>
                  <a:gd name="T3" fmla="*/ 4 h 170"/>
                  <a:gd name="T4" fmla="*/ 64 w 110"/>
                  <a:gd name="T5" fmla="*/ 14 h 170"/>
                  <a:gd name="T6" fmla="*/ 64 w 110"/>
                  <a:gd name="T7" fmla="*/ 14 h 170"/>
                  <a:gd name="T8" fmla="*/ 20 w 110"/>
                  <a:gd name="T9" fmla="*/ 170 h 170"/>
                  <a:gd name="T10" fmla="*/ 34 w 110"/>
                  <a:gd name="T11" fmla="*/ 162 h 170"/>
                  <a:gd name="T12" fmla="*/ 38 w 110"/>
                  <a:gd name="T13" fmla="*/ 164 h 170"/>
                  <a:gd name="T14" fmla="*/ 44 w 110"/>
                  <a:gd name="T15" fmla="*/ 160 h 170"/>
                  <a:gd name="T16" fmla="*/ 46 w 110"/>
                  <a:gd name="T17" fmla="*/ 152 h 170"/>
                  <a:gd name="T18" fmla="*/ 54 w 110"/>
                  <a:gd name="T19" fmla="*/ 150 h 170"/>
                  <a:gd name="T20" fmla="*/ 68 w 110"/>
                  <a:gd name="T21" fmla="*/ 142 h 170"/>
                  <a:gd name="T22" fmla="*/ 86 w 110"/>
                  <a:gd name="T23" fmla="*/ 132 h 170"/>
                  <a:gd name="T24" fmla="*/ 86 w 110"/>
                  <a:gd name="T25" fmla="*/ 120 h 170"/>
                  <a:gd name="T26" fmla="*/ 92 w 110"/>
                  <a:gd name="T27" fmla="*/ 106 h 170"/>
                  <a:gd name="T28" fmla="*/ 98 w 110"/>
                  <a:gd name="T29" fmla="*/ 88 h 170"/>
                  <a:gd name="T30" fmla="*/ 110 w 110"/>
                  <a:gd name="T31" fmla="*/ 70 h 170"/>
                  <a:gd name="T32" fmla="*/ 108 w 110"/>
                  <a:gd name="T33" fmla="*/ 60 h 170"/>
                  <a:gd name="T34" fmla="*/ 104 w 110"/>
                  <a:gd name="T35" fmla="*/ 52 h 170"/>
                  <a:gd name="T36" fmla="*/ 96 w 110"/>
                  <a:gd name="T37" fmla="*/ 40 h 170"/>
                  <a:gd name="T38" fmla="*/ 80 w 110"/>
                  <a:gd name="T39" fmla="*/ 34 h 170"/>
                  <a:gd name="T40" fmla="*/ 64 w 110"/>
                  <a:gd name="T41" fmla="*/ 18 h 170"/>
                  <a:gd name="T42" fmla="*/ 60 w 110"/>
                  <a:gd name="T43" fmla="*/ 20 h 170"/>
                  <a:gd name="T44" fmla="*/ 56 w 110"/>
                  <a:gd name="T45" fmla="*/ 20 h 170"/>
                  <a:gd name="T46" fmla="*/ 54 w 110"/>
                  <a:gd name="T47" fmla="*/ 24 h 170"/>
                  <a:gd name="T48" fmla="*/ 52 w 110"/>
                  <a:gd name="T49" fmla="*/ 30 h 170"/>
                  <a:gd name="T50" fmla="*/ 52 w 110"/>
                  <a:gd name="T51" fmla="*/ 32 h 170"/>
                  <a:gd name="T52" fmla="*/ 52 w 110"/>
                  <a:gd name="T53" fmla="*/ 46 h 170"/>
                  <a:gd name="T54" fmla="*/ 46 w 110"/>
                  <a:gd name="T55" fmla="*/ 56 h 170"/>
                  <a:gd name="T56" fmla="*/ 54 w 110"/>
                  <a:gd name="T57" fmla="*/ 88 h 170"/>
                  <a:gd name="T58" fmla="*/ 46 w 110"/>
                  <a:gd name="T59" fmla="*/ 112 h 170"/>
                  <a:gd name="T60" fmla="*/ 0 w 110"/>
                  <a:gd name="T61" fmla="*/ 134 h 170"/>
                  <a:gd name="T62" fmla="*/ 20 w 110"/>
                  <a:gd name="T63" fmla="*/ 170 h 170"/>
                  <a:gd name="T64" fmla="*/ 20 w 110"/>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7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9" name="Freeform 1587"/>
              <p:cNvSpPr/>
              <p:nvPr/>
            </p:nvSpPr>
            <p:spPr bwMode="auto">
              <a:xfrm>
                <a:off x="774700" y="2089150"/>
                <a:ext cx="609600" cy="552450"/>
              </a:xfrm>
              <a:custGeom>
                <a:avLst/>
                <a:gdLst>
                  <a:gd name="T0" fmla="*/ 102 w 384"/>
                  <a:gd name="T1" fmla="*/ 312 h 348"/>
                  <a:gd name="T2" fmla="*/ 106 w 384"/>
                  <a:gd name="T3" fmla="*/ 298 h 348"/>
                  <a:gd name="T4" fmla="*/ 112 w 384"/>
                  <a:gd name="T5" fmla="*/ 272 h 348"/>
                  <a:gd name="T6" fmla="*/ 108 w 384"/>
                  <a:gd name="T7" fmla="*/ 246 h 348"/>
                  <a:gd name="T8" fmla="*/ 106 w 384"/>
                  <a:gd name="T9" fmla="*/ 210 h 348"/>
                  <a:gd name="T10" fmla="*/ 122 w 384"/>
                  <a:gd name="T11" fmla="*/ 188 h 348"/>
                  <a:gd name="T12" fmla="*/ 144 w 384"/>
                  <a:gd name="T13" fmla="*/ 184 h 348"/>
                  <a:gd name="T14" fmla="*/ 158 w 384"/>
                  <a:gd name="T15" fmla="*/ 154 h 348"/>
                  <a:gd name="T16" fmla="*/ 174 w 384"/>
                  <a:gd name="T17" fmla="*/ 126 h 348"/>
                  <a:gd name="T18" fmla="*/ 188 w 384"/>
                  <a:gd name="T19" fmla="*/ 98 h 348"/>
                  <a:gd name="T20" fmla="*/ 206 w 384"/>
                  <a:gd name="T21" fmla="*/ 90 h 348"/>
                  <a:gd name="T22" fmla="*/ 226 w 384"/>
                  <a:gd name="T23" fmla="*/ 82 h 348"/>
                  <a:gd name="T24" fmla="*/ 242 w 384"/>
                  <a:gd name="T25" fmla="*/ 60 h 348"/>
                  <a:gd name="T26" fmla="*/ 284 w 384"/>
                  <a:gd name="T27" fmla="*/ 78 h 348"/>
                  <a:gd name="T28" fmla="*/ 306 w 384"/>
                  <a:gd name="T29" fmla="*/ 74 h 348"/>
                  <a:gd name="T30" fmla="*/ 312 w 384"/>
                  <a:gd name="T31" fmla="*/ 52 h 348"/>
                  <a:gd name="T32" fmla="*/ 338 w 384"/>
                  <a:gd name="T33" fmla="*/ 42 h 348"/>
                  <a:gd name="T34" fmla="*/ 366 w 384"/>
                  <a:gd name="T35" fmla="*/ 60 h 348"/>
                  <a:gd name="T36" fmla="*/ 370 w 384"/>
                  <a:gd name="T37" fmla="*/ 48 h 348"/>
                  <a:gd name="T38" fmla="*/ 374 w 384"/>
                  <a:gd name="T39" fmla="*/ 44 h 348"/>
                  <a:gd name="T40" fmla="*/ 370 w 384"/>
                  <a:gd name="T41" fmla="*/ 36 h 348"/>
                  <a:gd name="T42" fmla="*/ 382 w 384"/>
                  <a:gd name="T43" fmla="*/ 26 h 348"/>
                  <a:gd name="T44" fmla="*/ 374 w 384"/>
                  <a:gd name="T45" fmla="*/ 16 h 348"/>
                  <a:gd name="T46" fmla="*/ 360 w 384"/>
                  <a:gd name="T47" fmla="*/ 14 h 348"/>
                  <a:gd name="T48" fmla="*/ 346 w 384"/>
                  <a:gd name="T49" fmla="*/ 10 h 348"/>
                  <a:gd name="T50" fmla="*/ 334 w 384"/>
                  <a:gd name="T51" fmla="*/ 16 h 348"/>
                  <a:gd name="T52" fmla="*/ 324 w 384"/>
                  <a:gd name="T53" fmla="*/ 16 h 348"/>
                  <a:gd name="T54" fmla="*/ 312 w 384"/>
                  <a:gd name="T55" fmla="*/ 20 h 348"/>
                  <a:gd name="T56" fmla="*/ 306 w 384"/>
                  <a:gd name="T57" fmla="*/ 24 h 348"/>
                  <a:gd name="T58" fmla="*/ 298 w 384"/>
                  <a:gd name="T59" fmla="*/ 10 h 348"/>
                  <a:gd name="T60" fmla="*/ 286 w 384"/>
                  <a:gd name="T61" fmla="*/ 18 h 348"/>
                  <a:gd name="T62" fmla="*/ 268 w 384"/>
                  <a:gd name="T63" fmla="*/ 32 h 348"/>
                  <a:gd name="T64" fmla="*/ 250 w 384"/>
                  <a:gd name="T65" fmla="*/ 34 h 348"/>
                  <a:gd name="T66" fmla="*/ 234 w 384"/>
                  <a:gd name="T67" fmla="*/ 32 h 348"/>
                  <a:gd name="T68" fmla="*/ 214 w 384"/>
                  <a:gd name="T69" fmla="*/ 44 h 348"/>
                  <a:gd name="T70" fmla="*/ 212 w 384"/>
                  <a:gd name="T71" fmla="*/ 48 h 348"/>
                  <a:gd name="T72" fmla="*/ 202 w 384"/>
                  <a:gd name="T73" fmla="*/ 56 h 348"/>
                  <a:gd name="T74" fmla="*/ 194 w 384"/>
                  <a:gd name="T75" fmla="*/ 46 h 348"/>
                  <a:gd name="T76" fmla="*/ 184 w 384"/>
                  <a:gd name="T77" fmla="*/ 82 h 348"/>
                  <a:gd name="T78" fmla="*/ 170 w 384"/>
                  <a:gd name="T79" fmla="*/ 102 h 348"/>
                  <a:gd name="T80" fmla="*/ 150 w 384"/>
                  <a:gd name="T81" fmla="*/ 128 h 348"/>
                  <a:gd name="T82" fmla="*/ 138 w 384"/>
                  <a:gd name="T83" fmla="*/ 136 h 348"/>
                  <a:gd name="T84" fmla="*/ 140 w 384"/>
                  <a:gd name="T85" fmla="*/ 152 h 348"/>
                  <a:gd name="T86" fmla="*/ 112 w 384"/>
                  <a:gd name="T87" fmla="*/ 172 h 348"/>
                  <a:gd name="T88" fmla="*/ 86 w 384"/>
                  <a:gd name="T89" fmla="*/ 198 h 348"/>
                  <a:gd name="T90" fmla="*/ 98 w 384"/>
                  <a:gd name="T91" fmla="*/ 196 h 348"/>
                  <a:gd name="T92" fmla="*/ 78 w 384"/>
                  <a:gd name="T93" fmla="*/ 208 h 348"/>
                  <a:gd name="T94" fmla="*/ 58 w 384"/>
                  <a:gd name="T95" fmla="*/ 206 h 348"/>
                  <a:gd name="T96" fmla="*/ 62 w 384"/>
                  <a:gd name="T97" fmla="*/ 216 h 348"/>
                  <a:gd name="T98" fmla="*/ 40 w 384"/>
                  <a:gd name="T99" fmla="*/ 228 h 348"/>
                  <a:gd name="T100" fmla="*/ 32 w 384"/>
                  <a:gd name="T101" fmla="*/ 242 h 348"/>
                  <a:gd name="T102" fmla="*/ 22 w 384"/>
                  <a:gd name="T103" fmla="*/ 256 h 348"/>
                  <a:gd name="T104" fmla="*/ 14 w 384"/>
                  <a:gd name="T105" fmla="*/ 270 h 348"/>
                  <a:gd name="T106" fmla="*/ 8 w 384"/>
                  <a:gd name="T107" fmla="*/ 288 h 348"/>
                  <a:gd name="T108" fmla="*/ 18 w 384"/>
                  <a:gd name="T109" fmla="*/ 294 h 348"/>
                  <a:gd name="T110" fmla="*/ 16 w 384"/>
                  <a:gd name="T111" fmla="*/ 310 h 348"/>
                  <a:gd name="T112" fmla="*/ 22 w 384"/>
                  <a:gd name="T113" fmla="*/ 316 h 348"/>
                  <a:gd name="T114" fmla="*/ 14 w 384"/>
                  <a:gd name="T115" fmla="*/ 338 h 348"/>
                  <a:gd name="T116" fmla="*/ 32 w 384"/>
                  <a:gd name="T117" fmla="*/ 348 h 348"/>
                  <a:gd name="T118" fmla="*/ 72 w 384"/>
                  <a:gd name="T119" fmla="*/ 330 h 348"/>
                  <a:gd name="T120" fmla="*/ 96 w 384"/>
                  <a:gd name="T121" fmla="*/ 3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348">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0" name="Freeform 1588"/>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1" name="Freeform 1589"/>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2" name="Freeform 1590"/>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3" name="Freeform 1591"/>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4" name="Freeform 1592"/>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5" name="Freeform 1593"/>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6" name="Freeform 1594"/>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7" name="Freeform 1595"/>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8" name="Freeform 1596"/>
              <p:cNvSpPr/>
              <p:nvPr/>
            </p:nvSpPr>
            <p:spPr bwMode="auto">
              <a:xfrm>
                <a:off x="984250" y="2228850"/>
                <a:ext cx="9525" cy="6350"/>
              </a:xfrm>
              <a:custGeom>
                <a:avLst/>
                <a:gdLst>
                  <a:gd name="T0" fmla="*/ 0 w 6"/>
                  <a:gd name="T1" fmla="*/ 0 h 4"/>
                  <a:gd name="T2" fmla="*/ 0 w 6"/>
                  <a:gd name="T3" fmla="*/ 4 h 4"/>
                  <a:gd name="T4" fmla="*/ 6 w 6"/>
                  <a:gd name="T5" fmla="*/ 4 h 4"/>
                  <a:gd name="T6" fmla="*/ 6 w 6"/>
                  <a:gd name="T7" fmla="*/ 2 h 4"/>
                  <a:gd name="T8" fmla="*/ 0 w 6"/>
                  <a:gd name="T9" fmla="*/ 0 h 4"/>
                  <a:gd name="T10" fmla="*/ 0 w 6"/>
                  <a:gd name="T11" fmla="*/ 0 h 4"/>
                  <a:gd name="T12" fmla="*/ 0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0"/>
                    </a:moveTo>
                    <a:lnTo>
                      <a:pt x="0" y="4"/>
                    </a:lnTo>
                    <a:lnTo>
                      <a:pt x="6" y="4"/>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9" name="Freeform 1597"/>
              <p:cNvSpPr/>
              <p:nvPr/>
            </p:nvSpPr>
            <p:spPr bwMode="auto">
              <a:xfrm>
                <a:off x="1060450" y="2222500"/>
                <a:ext cx="12700" cy="9525"/>
              </a:xfrm>
              <a:custGeom>
                <a:avLst/>
                <a:gdLst>
                  <a:gd name="T0" fmla="*/ 6 w 8"/>
                  <a:gd name="T1" fmla="*/ 0 h 6"/>
                  <a:gd name="T2" fmla="*/ 6 w 8"/>
                  <a:gd name="T3" fmla="*/ 0 h 6"/>
                  <a:gd name="T4" fmla="*/ 8 w 8"/>
                  <a:gd name="T5" fmla="*/ 0 h 6"/>
                  <a:gd name="T6" fmla="*/ 8 w 8"/>
                  <a:gd name="T7" fmla="*/ 4 h 6"/>
                  <a:gd name="T8" fmla="*/ 8 w 8"/>
                  <a:gd name="T9" fmla="*/ 6 h 6"/>
                  <a:gd name="T10" fmla="*/ 2 w 8"/>
                  <a:gd name="T11" fmla="*/ 6 h 6"/>
                  <a:gd name="T12" fmla="*/ 0 w 8"/>
                  <a:gd name="T13" fmla="*/ 4 h 6"/>
                  <a:gd name="T14" fmla="*/ 6 w 8"/>
                  <a:gd name="T15" fmla="*/ 0 h 6"/>
                  <a:gd name="T16" fmla="*/ 6 w 8"/>
                  <a:gd name="T17" fmla="*/ 0 h 6"/>
                  <a:gd name="T18" fmla="*/ 6 w 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0"/>
                    </a:moveTo>
                    <a:lnTo>
                      <a:pt x="6" y="0"/>
                    </a:lnTo>
                    <a:lnTo>
                      <a:pt x="8" y="0"/>
                    </a:lnTo>
                    <a:lnTo>
                      <a:pt x="8" y="4"/>
                    </a:lnTo>
                    <a:lnTo>
                      <a:pt x="8" y="6"/>
                    </a:lnTo>
                    <a:lnTo>
                      <a:pt x="2" y="6"/>
                    </a:lnTo>
                    <a:lnTo>
                      <a:pt x="0" y="4"/>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0" name="Freeform 1598"/>
              <p:cNvSpPr/>
              <p:nvPr/>
            </p:nvSpPr>
            <p:spPr bwMode="auto">
              <a:xfrm>
                <a:off x="1000125" y="2216150"/>
                <a:ext cx="9525" cy="12700"/>
              </a:xfrm>
              <a:custGeom>
                <a:avLst/>
                <a:gdLst>
                  <a:gd name="T0" fmla="*/ 4 w 6"/>
                  <a:gd name="T1" fmla="*/ 2 h 8"/>
                  <a:gd name="T2" fmla="*/ 4 w 6"/>
                  <a:gd name="T3" fmla="*/ 2 h 8"/>
                  <a:gd name="T4" fmla="*/ 0 w 6"/>
                  <a:gd name="T5" fmla="*/ 8 h 8"/>
                  <a:gd name="T6" fmla="*/ 2 w 6"/>
                  <a:gd name="T7" fmla="*/ 8 h 8"/>
                  <a:gd name="T8" fmla="*/ 6 w 6"/>
                  <a:gd name="T9" fmla="*/ 6 h 8"/>
                  <a:gd name="T10" fmla="*/ 6 w 6"/>
                  <a:gd name="T11" fmla="*/ 2 h 8"/>
                  <a:gd name="T12" fmla="*/ 6 w 6"/>
                  <a:gd name="T13" fmla="*/ 0 h 8"/>
                  <a:gd name="T14" fmla="*/ 4 w 6"/>
                  <a:gd name="T15" fmla="*/ 2 h 8"/>
                  <a:gd name="T16" fmla="*/ 4 w 6"/>
                  <a:gd name="T17" fmla="*/ 2 h 8"/>
                  <a:gd name="T18" fmla="*/ 4 w 6"/>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2"/>
                    </a:moveTo>
                    <a:lnTo>
                      <a:pt x="4" y="2"/>
                    </a:lnTo>
                    <a:lnTo>
                      <a:pt x="0" y="8"/>
                    </a:lnTo>
                    <a:lnTo>
                      <a:pt x="2" y="8"/>
                    </a:lnTo>
                    <a:lnTo>
                      <a:pt x="6" y="6"/>
                    </a:lnTo>
                    <a:lnTo>
                      <a:pt x="6" y="2"/>
                    </a:lnTo>
                    <a:lnTo>
                      <a:pt x="6"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1" name="Freeform 1599"/>
              <p:cNvSpPr/>
              <p:nvPr/>
            </p:nvSpPr>
            <p:spPr bwMode="auto">
              <a:xfrm>
                <a:off x="1009650" y="2193925"/>
                <a:ext cx="15875" cy="15875"/>
              </a:xfrm>
              <a:custGeom>
                <a:avLst/>
                <a:gdLst>
                  <a:gd name="T0" fmla="*/ 4 w 10"/>
                  <a:gd name="T1" fmla="*/ 0 h 10"/>
                  <a:gd name="T2" fmla="*/ 4 w 10"/>
                  <a:gd name="T3" fmla="*/ 0 h 10"/>
                  <a:gd name="T4" fmla="*/ 0 w 10"/>
                  <a:gd name="T5" fmla="*/ 4 h 10"/>
                  <a:gd name="T6" fmla="*/ 0 w 10"/>
                  <a:gd name="T7" fmla="*/ 6 h 10"/>
                  <a:gd name="T8" fmla="*/ 6 w 10"/>
                  <a:gd name="T9" fmla="*/ 10 h 10"/>
                  <a:gd name="T10" fmla="*/ 10 w 10"/>
                  <a:gd name="T11" fmla="*/ 4 h 10"/>
                  <a:gd name="T12" fmla="*/ 10 w 10"/>
                  <a:gd name="T13" fmla="*/ 0 h 10"/>
                  <a:gd name="T14" fmla="*/ 4 w 10"/>
                  <a:gd name="T15" fmla="*/ 0 h 10"/>
                  <a:gd name="T16" fmla="*/ 4 w 10"/>
                  <a:gd name="T17" fmla="*/ 0 h 10"/>
                  <a:gd name="T18" fmla="*/ 4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4" y="0"/>
                    </a:moveTo>
                    <a:lnTo>
                      <a:pt x="4" y="0"/>
                    </a:lnTo>
                    <a:lnTo>
                      <a:pt x="0" y="4"/>
                    </a:lnTo>
                    <a:lnTo>
                      <a:pt x="0" y="6"/>
                    </a:lnTo>
                    <a:lnTo>
                      <a:pt x="6" y="10"/>
                    </a:lnTo>
                    <a:lnTo>
                      <a:pt x="10" y="4"/>
                    </a:lnTo>
                    <a:lnTo>
                      <a:pt x="10"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2" name="Freeform 1600"/>
              <p:cNvSpPr/>
              <p:nvPr/>
            </p:nvSpPr>
            <p:spPr bwMode="auto">
              <a:xfrm>
                <a:off x="1022350" y="2193925"/>
                <a:ext cx="34925" cy="34925"/>
              </a:xfrm>
              <a:custGeom>
                <a:avLst/>
                <a:gdLst>
                  <a:gd name="T0" fmla="*/ 8 w 22"/>
                  <a:gd name="T1" fmla="*/ 0 h 22"/>
                  <a:gd name="T2" fmla="*/ 8 w 22"/>
                  <a:gd name="T3" fmla="*/ 0 h 22"/>
                  <a:gd name="T4" fmla="*/ 4 w 22"/>
                  <a:gd name="T5" fmla="*/ 12 h 22"/>
                  <a:gd name="T6" fmla="*/ 0 w 22"/>
                  <a:gd name="T7" fmla="*/ 12 h 22"/>
                  <a:gd name="T8" fmla="*/ 4 w 22"/>
                  <a:gd name="T9" fmla="*/ 22 h 22"/>
                  <a:gd name="T10" fmla="*/ 12 w 22"/>
                  <a:gd name="T11" fmla="*/ 16 h 22"/>
                  <a:gd name="T12" fmla="*/ 20 w 22"/>
                  <a:gd name="T13" fmla="*/ 12 h 22"/>
                  <a:gd name="T14" fmla="*/ 20 w 22"/>
                  <a:gd name="T15" fmla="*/ 6 h 22"/>
                  <a:gd name="T16" fmla="*/ 22 w 22"/>
                  <a:gd name="T17" fmla="*/ 4 h 22"/>
                  <a:gd name="T18" fmla="*/ 20 w 22"/>
                  <a:gd name="T19" fmla="*/ 4 h 22"/>
                  <a:gd name="T20" fmla="*/ 10 w 22"/>
                  <a:gd name="T21" fmla="*/ 6 h 22"/>
                  <a:gd name="T22" fmla="*/ 10 w 22"/>
                  <a:gd name="T23" fmla="*/ 2 h 22"/>
                  <a:gd name="T24" fmla="*/ 8 w 22"/>
                  <a:gd name="T25" fmla="*/ 0 h 22"/>
                  <a:gd name="T26" fmla="*/ 8 w 22"/>
                  <a:gd name="T27" fmla="*/ 0 h 22"/>
                  <a:gd name="T28" fmla="*/ 8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3" name="Freeform 1601"/>
              <p:cNvSpPr/>
              <p:nvPr/>
            </p:nvSpPr>
            <p:spPr bwMode="auto">
              <a:xfrm>
                <a:off x="1050925" y="2178050"/>
                <a:ext cx="6350" cy="9525"/>
              </a:xfrm>
              <a:custGeom>
                <a:avLst/>
                <a:gdLst>
                  <a:gd name="T0" fmla="*/ 2 w 4"/>
                  <a:gd name="T1" fmla="*/ 0 h 6"/>
                  <a:gd name="T2" fmla="*/ 2 w 4"/>
                  <a:gd name="T3" fmla="*/ 0 h 6"/>
                  <a:gd name="T4" fmla="*/ 0 w 4"/>
                  <a:gd name="T5" fmla="*/ 4 h 6"/>
                  <a:gd name="T6" fmla="*/ 0 w 4"/>
                  <a:gd name="T7" fmla="*/ 6 h 6"/>
                  <a:gd name="T8" fmla="*/ 2 w 4"/>
                  <a:gd name="T9" fmla="*/ 6 h 6"/>
                  <a:gd name="T10" fmla="*/ 4 w 4"/>
                  <a:gd name="T11" fmla="*/ 0 h 6"/>
                  <a:gd name="T12" fmla="*/ 2 w 4"/>
                  <a:gd name="T13" fmla="*/ 0 h 6"/>
                  <a:gd name="T14" fmla="*/ 2 w 4"/>
                  <a:gd name="T15" fmla="*/ 0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2" y="0"/>
                    </a:lnTo>
                    <a:lnTo>
                      <a:pt x="0" y="4"/>
                    </a:lnTo>
                    <a:lnTo>
                      <a:pt x="0" y="6"/>
                    </a:lnTo>
                    <a:lnTo>
                      <a:pt x="2" y="6"/>
                    </a:lnTo>
                    <a:lnTo>
                      <a:pt x="4"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4" name="Freeform 1602"/>
              <p:cNvSpPr/>
              <p:nvPr/>
            </p:nvSpPr>
            <p:spPr bwMode="auto">
              <a:xfrm>
                <a:off x="1089025" y="2143125"/>
                <a:ext cx="12700" cy="15875"/>
              </a:xfrm>
              <a:custGeom>
                <a:avLst/>
                <a:gdLst>
                  <a:gd name="T0" fmla="*/ 0 w 8"/>
                  <a:gd name="T1" fmla="*/ 0 h 10"/>
                  <a:gd name="T2" fmla="*/ 0 w 8"/>
                  <a:gd name="T3" fmla="*/ 0 h 10"/>
                  <a:gd name="T4" fmla="*/ 0 w 8"/>
                  <a:gd name="T5" fmla="*/ 10 h 10"/>
                  <a:gd name="T6" fmla="*/ 2 w 8"/>
                  <a:gd name="T7" fmla="*/ 8 h 10"/>
                  <a:gd name="T8" fmla="*/ 8 w 8"/>
                  <a:gd name="T9" fmla="*/ 8 h 10"/>
                  <a:gd name="T10" fmla="*/ 8 w 8"/>
                  <a:gd name="T11" fmla="*/ 4 h 10"/>
                  <a:gd name="T12" fmla="*/ 8 w 8"/>
                  <a:gd name="T13" fmla="*/ 2 h 10"/>
                  <a:gd name="T14" fmla="*/ 6 w 8"/>
                  <a:gd name="T15" fmla="*/ 0 h 10"/>
                  <a:gd name="T16" fmla="*/ 0 w 8"/>
                  <a:gd name="T17" fmla="*/ 0 h 10"/>
                  <a:gd name="T18" fmla="*/ 0 w 8"/>
                  <a:gd name="T19" fmla="*/ 0 h 10"/>
                  <a:gd name="T20" fmla="*/ 0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5" name="Freeform 1603"/>
              <p:cNvSpPr/>
              <p:nvPr/>
            </p:nvSpPr>
            <p:spPr bwMode="auto">
              <a:xfrm>
                <a:off x="1101725" y="2130425"/>
                <a:ext cx="12700" cy="12700"/>
              </a:xfrm>
              <a:custGeom>
                <a:avLst/>
                <a:gdLst>
                  <a:gd name="T0" fmla="*/ 0 w 8"/>
                  <a:gd name="T1" fmla="*/ 0 h 8"/>
                  <a:gd name="T2" fmla="*/ 0 w 8"/>
                  <a:gd name="T3" fmla="*/ 0 h 8"/>
                  <a:gd name="T4" fmla="*/ 2 w 8"/>
                  <a:gd name="T5" fmla="*/ 8 h 8"/>
                  <a:gd name="T6" fmla="*/ 6 w 8"/>
                  <a:gd name="T7" fmla="*/ 8 h 8"/>
                  <a:gd name="T8" fmla="*/ 8 w 8"/>
                  <a:gd name="T9" fmla="*/ 6 h 8"/>
                  <a:gd name="T10" fmla="*/ 6 w 8"/>
                  <a:gd name="T11" fmla="*/ 2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2" y="8"/>
                    </a:lnTo>
                    <a:lnTo>
                      <a:pt x="6" y="8"/>
                    </a:lnTo>
                    <a:lnTo>
                      <a:pt x="8" y="6"/>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6" name="Freeform 1604"/>
              <p:cNvSpPr/>
              <p:nvPr/>
            </p:nvSpPr>
            <p:spPr bwMode="auto">
              <a:xfrm>
                <a:off x="1136650" y="2124075"/>
                <a:ext cx="6350" cy="6350"/>
              </a:xfrm>
              <a:custGeom>
                <a:avLst/>
                <a:gdLst>
                  <a:gd name="T0" fmla="*/ 0 w 4"/>
                  <a:gd name="T1" fmla="*/ 0 h 4"/>
                  <a:gd name="T2" fmla="*/ 4 w 4"/>
                  <a:gd name="T3" fmla="*/ 4 h 4"/>
                  <a:gd name="T4" fmla="*/ 4 w 4"/>
                  <a:gd name="T5" fmla="*/ 0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4"/>
                    </a:lnTo>
                    <a:lnTo>
                      <a:pt x="4"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7" name="Freeform 1605"/>
              <p:cNvSpPr/>
              <p:nvPr/>
            </p:nvSpPr>
            <p:spPr bwMode="auto">
              <a:xfrm>
                <a:off x="1117600" y="2117725"/>
                <a:ext cx="6350" cy="12700"/>
              </a:xfrm>
              <a:custGeom>
                <a:avLst/>
                <a:gdLst>
                  <a:gd name="T0" fmla="*/ 0 w 4"/>
                  <a:gd name="T1" fmla="*/ 0 h 8"/>
                  <a:gd name="T2" fmla="*/ 0 w 4"/>
                  <a:gd name="T3" fmla="*/ 0 h 8"/>
                  <a:gd name="T4" fmla="*/ 2 w 4"/>
                  <a:gd name="T5" fmla="*/ 8 h 8"/>
                  <a:gd name="T6" fmla="*/ 4 w 4"/>
                  <a:gd name="T7" fmla="*/ 8 h 8"/>
                  <a:gd name="T8" fmla="*/ 4 w 4"/>
                  <a:gd name="T9" fmla="*/ 6 h 8"/>
                  <a:gd name="T10" fmla="*/ 4 w 4"/>
                  <a:gd name="T11" fmla="*/ 2 h 8"/>
                  <a:gd name="T12" fmla="*/ 0 w 4"/>
                  <a:gd name="T13" fmla="*/ 0 h 8"/>
                  <a:gd name="T14" fmla="*/ 0 w 4"/>
                  <a:gd name="T15" fmla="*/ 0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0" y="0"/>
                    </a:moveTo>
                    <a:lnTo>
                      <a:pt x="0" y="0"/>
                    </a:lnTo>
                    <a:lnTo>
                      <a:pt x="2" y="8"/>
                    </a:lnTo>
                    <a:lnTo>
                      <a:pt x="4" y="8"/>
                    </a:lnTo>
                    <a:lnTo>
                      <a:pt x="4" y="6"/>
                    </a:lnTo>
                    <a:lnTo>
                      <a:pt x="4"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8" name="Freeform 1606"/>
              <p:cNvSpPr/>
              <p:nvPr/>
            </p:nvSpPr>
            <p:spPr bwMode="auto">
              <a:xfrm>
                <a:off x="1330325" y="2114550"/>
                <a:ext cx="6350" cy="15875"/>
              </a:xfrm>
              <a:custGeom>
                <a:avLst/>
                <a:gdLst>
                  <a:gd name="T0" fmla="*/ 2 w 4"/>
                  <a:gd name="T1" fmla="*/ 0 h 10"/>
                  <a:gd name="T2" fmla="*/ 2 w 4"/>
                  <a:gd name="T3" fmla="*/ 0 h 10"/>
                  <a:gd name="T4" fmla="*/ 4 w 4"/>
                  <a:gd name="T5" fmla="*/ 8 h 10"/>
                  <a:gd name="T6" fmla="*/ 2 w 4"/>
                  <a:gd name="T7" fmla="*/ 8 h 10"/>
                  <a:gd name="T8" fmla="*/ 0 w 4"/>
                  <a:gd name="T9" fmla="*/ 10 h 10"/>
                  <a:gd name="T10" fmla="*/ 0 w 4"/>
                  <a:gd name="T11" fmla="*/ 6 h 10"/>
                  <a:gd name="T12" fmla="*/ 0 w 4"/>
                  <a:gd name="T13" fmla="*/ 4 h 10"/>
                  <a:gd name="T14" fmla="*/ 2 w 4"/>
                  <a:gd name="T15" fmla="*/ 0 h 10"/>
                  <a:gd name="T16" fmla="*/ 2 w 4"/>
                  <a:gd name="T17" fmla="*/ 0 h 10"/>
                  <a:gd name="T18" fmla="*/ 2 w 4"/>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2" y="0"/>
                    </a:moveTo>
                    <a:lnTo>
                      <a:pt x="2" y="0"/>
                    </a:lnTo>
                    <a:lnTo>
                      <a:pt x="4" y="8"/>
                    </a:lnTo>
                    <a:lnTo>
                      <a:pt x="2" y="8"/>
                    </a:lnTo>
                    <a:lnTo>
                      <a:pt x="0" y="10"/>
                    </a:lnTo>
                    <a:lnTo>
                      <a:pt x="0" y="6"/>
                    </a:lnTo>
                    <a:lnTo>
                      <a:pt x="0" y="4"/>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9" name="Freeform 1607"/>
              <p:cNvSpPr/>
              <p:nvPr/>
            </p:nvSpPr>
            <p:spPr bwMode="auto">
              <a:xfrm>
                <a:off x="1181100" y="2114550"/>
                <a:ext cx="6350" cy="9525"/>
              </a:xfrm>
              <a:custGeom>
                <a:avLst/>
                <a:gdLst>
                  <a:gd name="T0" fmla="*/ 0 w 4"/>
                  <a:gd name="T1" fmla="*/ 0 h 6"/>
                  <a:gd name="T2" fmla="*/ 0 w 4"/>
                  <a:gd name="T3" fmla="*/ 6 h 6"/>
                  <a:gd name="T4" fmla="*/ 4 w 4"/>
                  <a:gd name="T5" fmla="*/ 6 h 6"/>
                  <a:gd name="T6" fmla="*/ 4 w 4"/>
                  <a:gd name="T7" fmla="*/ 4 h 6"/>
                  <a:gd name="T8" fmla="*/ 2 w 4"/>
                  <a:gd name="T9" fmla="*/ 0 h 6"/>
                  <a:gd name="T10" fmla="*/ 0 w 4"/>
                  <a:gd name="T11" fmla="*/ 0 h 6"/>
                  <a:gd name="T12" fmla="*/ 0 w 4"/>
                  <a:gd name="T13" fmla="*/ 0 h 6"/>
                  <a:gd name="T14" fmla="*/ 0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0"/>
                    </a:moveTo>
                    <a:lnTo>
                      <a:pt x="0" y="6"/>
                    </a:lnTo>
                    <a:lnTo>
                      <a:pt x="4" y="6"/>
                    </a:lnTo>
                    <a:lnTo>
                      <a:pt x="4"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0" name="Freeform 1608"/>
              <p:cNvSpPr/>
              <p:nvPr/>
            </p:nvSpPr>
            <p:spPr bwMode="auto">
              <a:xfrm>
                <a:off x="1193800" y="2108200"/>
                <a:ext cx="12700" cy="15875"/>
              </a:xfrm>
              <a:custGeom>
                <a:avLst/>
                <a:gdLst>
                  <a:gd name="T0" fmla="*/ 6 w 8"/>
                  <a:gd name="T1" fmla="*/ 0 h 10"/>
                  <a:gd name="T2" fmla="*/ 6 w 8"/>
                  <a:gd name="T3" fmla="*/ 0 h 10"/>
                  <a:gd name="T4" fmla="*/ 4 w 8"/>
                  <a:gd name="T5" fmla="*/ 0 h 10"/>
                  <a:gd name="T6" fmla="*/ 0 w 8"/>
                  <a:gd name="T7" fmla="*/ 6 h 10"/>
                  <a:gd name="T8" fmla="*/ 0 w 8"/>
                  <a:gd name="T9" fmla="*/ 8 h 10"/>
                  <a:gd name="T10" fmla="*/ 6 w 8"/>
                  <a:gd name="T11" fmla="*/ 10 h 10"/>
                  <a:gd name="T12" fmla="*/ 8 w 8"/>
                  <a:gd name="T13" fmla="*/ 4 h 10"/>
                  <a:gd name="T14" fmla="*/ 8 w 8"/>
                  <a:gd name="T15" fmla="*/ 0 h 10"/>
                  <a:gd name="T16" fmla="*/ 6 w 8"/>
                  <a:gd name="T17" fmla="*/ 0 h 10"/>
                  <a:gd name="T18" fmla="*/ 6 w 8"/>
                  <a:gd name="T19" fmla="*/ 0 h 10"/>
                  <a:gd name="T20" fmla="*/ 6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1" name="Freeform 1609"/>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2" name="Freeform 1610"/>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3" name="Freeform 1611"/>
              <p:cNvSpPr/>
              <p:nvPr/>
            </p:nvSpPr>
            <p:spPr bwMode="auto">
              <a:xfrm>
                <a:off x="1165225" y="2089150"/>
                <a:ext cx="34925" cy="25400"/>
              </a:xfrm>
              <a:custGeom>
                <a:avLst/>
                <a:gdLst>
                  <a:gd name="T0" fmla="*/ 16 w 22"/>
                  <a:gd name="T1" fmla="*/ 0 h 16"/>
                  <a:gd name="T2" fmla="*/ 16 w 22"/>
                  <a:gd name="T3" fmla="*/ 0 h 16"/>
                  <a:gd name="T4" fmla="*/ 12 w 22"/>
                  <a:gd name="T5" fmla="*/ 8 h 16"/>
                  <a:gd name="T6" fmla="*/ 0 w 22"/>
                  <a:gd name="T7" fmla="*/ 12 h 16"/>
                  <a:gd name="T8" fmla="*/ 0 w 22"/>
                  <a:gd name="T9" fmla="*/ 16 h 16"/>
                  <a:gd name="T10" fmla="*/ 4 w 22"/>
                  <a:gd name="T11" fmla="*/ 16 h 16"/>
                  <a:gd name="T12" fmla="*/ 8 w 22"/>
                  <a:gd name="T13" fmla="*/ 14 h 16"/>
                  <a:gd name="T14" fmla="*/ 16 w 22"/>
                  <a:gd name="T15" fmla="*/ 6 h 16"/>
                  <a:gd name="T16" fmla="*/ 22 w 22"/>
                  <a:gd name="T17" fmla="*/ 0 h 16"/>
                  <a:gd name="T18" fmla="*/ 20 w 22"/>
                  <a:gd name="T19" fmla="*/ 0 h 16"/>
                  <a:gd name="T20" fmla="*/ 16 w 22"/>
                  <a:gd name="T21" fmla="*/ 0 h 16"/>
                  <a:gd name="T22" fmla="*/ 16 w 22"/>
                  <a:gd name="T23" fmla="*/ 0 h 16"/>
                  <a:gd name="T24" fmla="*/ 16 w 2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4" name="Freeform 1612"/>
              <p:cNvSpPr/>
              <p:nvPr/>
            </p:nvSpPr>
            <p:spPr bwMode="auto">
              <a:xfrm>
                <a:off x="1257300" y="2085975"/>
                <a:ext cx="12700" cy="15875"/>
              </a:xfrm>
              <a:custGeom>
                <a:avLst/>
                <a:gdLst>
                  <a:gd name="T0" fmla="*/ 0 w 8"/>
                  <a:gd name="T1" fmla="*/ 0 h 10"/>
                  <a:gd name="T2" fmla="*/ 0 w 8"/>
                  <a:gd name="T3" fmla="*/ 10 h 10"/>
                  <a:gd name="T4" fmla="*/ 6 w 8"/>
                  <a:gd name="T5" fmla="*/ 8 h 10"/>
                  <a:gd name="T6" fmla="*/ 8 w 8"/>
                  <a:gd name="T7" fmla="*/ 6 h 10"/>
                  <a:gd name="T8" fmla="*/ 6 w 8"/>
                  <a:gd name="T9" fmla="*/ 2 h 10"/>
                  <a:gd name="T10" fmla="*/ 0 w 8"/>
                  <a:gd name="T11" fmla="*/ 0 h 10"/>
                  <a:gd name="T12" fmla="*/ 0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10"/>
                    </a:lnTo>
                    <a:lnTo>
                      <a:pt x="6" y="8"/>
                    </a:lnTo>
                    <a:lnTo>
                      <a:pt x="8" y="6"/>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5" name="Freeform 1613"/>
              <p:cNvSpPr/>
              <p:nvPr/>
            </p:nvSpPr>
            <p:spPr bwMode="auto">
              <a:xfrm>
                <a:off x="3533775" y="3146425"/>
                <a:ext cx="142875" cy="193675"/>
              </a:xfrm>
              <a:custGeom>
                <a:avLst/>
                <a:gdLst>
                  <a:gd name="T0" fmla="*/ 90 w 90"/>
                  <a:gd name="T1" fmla="*/ 16 h 122"/>
                  <a:gd name="T2" fmla="*/ 66 w 90"/>
                  <a:gd name="T3" fmla="*/ 36 h 122"/>
                  <a:gd name="T4" fmla="*/ 70 w 90"/>
                  <a:gd name="T5" fmla="*/ 42 h 122"/>
                  <a:gd name="T6" fmla="*/ 72 w 90"/>
                  <a:gd name="T7" fmla="*/ 54 h 122"/>
                  <a:gd name="T8" fmla="*/ 70 w 90"/>
                  <a:gd name="T9" fmla="*/ 62 h 122"/>
                  <a:gd name="T10" fmla="*/ 58 w 90"/>
                  <a:gd name="T11" fmla="*/ 62 h 122"/>
                  <a:gd name="T12" fmla="*/ 48 w 90"/>
                  <a:gd name="T13" fmla="*/ 76 h 122"/>
                  <a:gd name="T14" fmla="*/ 38 w 90"/>
                  <a:gd name="T15" fmla="*/ 94 h 122"/>
                  <a:gd name="T16" fmla="*/ 50 w 90"/>
                  <a:gd name="T17" fmla="*/ 96 h 122"/>
                  <a:gd name="T18" fmla="*/ 54 w 90"/>
                  <a:gd name="T19" fmla="*/ 100 h 122"/>
                  <a:gd name="T20" fmla="*/ 54 w 90"/>
                  <a:gd name="T21" fmla="*/ 108 h 122"/>
                  <a:gd name="T22" fmla="*/ 40 w 90"/>
                  <a:gd name="T23" fmla="*/ 108 h 122"/>
                  <a:gd name="T24" fmla="*/ 26 w 90"/>
                  <a:gd name="T25" fmla="*/ 118 h 122"/>
                  <a:gd name="T26" fmla="*/ 14 w 90"/>
                  <a:gd name="T27" fmla="*/ 122 h 122"/>
                  <a:gd name="T28" fmla="*/ 8 w 90"/>
                  <a:gd name="T29" fmla="*/ 118 h 122"/>
                  <a:gd name="T30" fmla="*/ 4 w 90"/>
                  <a:gd name="T31" fmla="*/ 112 h 122"/>
                  <a:gd name="T32" fmla="*/ 0 w 90"/>
                  <a:gd name="T33" fmla="*/ 104 h 122"/>
                  <a:gd name="T34" fmla="*/ 4 w 90"/>
                  <a:gd name="T35" fmla="*/ 98 h 122"/>
                  <a:gd name="T36" fmla="*/ 10 w 90"/>
                  <a:gd name="T37" fmla="*/ 96 h 122"/>
                  <a:gd name="T38" fmla="*/ 10 w 90"/>
                  <a:gd name="T39" fmla="*/ 88 h 122"/>
                  <a:gd name="T40" fmla="*/ 10 w 90"/>
                  <a:gd name="T41" fmla="*/ 82 h 122"/>
                  <a:gd name="T42" fmla="*/ 2 w 90"/>
                  <a:gd name="T43" fmla="*/ 78 h 122"/>
                  <a:gd name="T44" fmla="*/ 12 w 90"/>
                  <a:gd name="T45" fmla="*/ 62 h 122"/>
                  <a:gd name="T46" fmla="*/ 22 w 90"/>
                  <a:gd name="T47" fmla="*/ 44 h 122"/>
                  <a:gd name="T48" fmla="*/ 30 w 90"/>
                  <a:gd name="T49" fmla="*/ 28 h 122"/>
                  <a:gd name="T50" fmla="*/ 40 w 90"/>
                  <a:gd name="T51" fmla="*/ 32 h 122"/>
                  <a:gd name="T52" fmla="*/ 56 w 90"/>
                  <a:gd name="T53" fmla="*/ 36 h 122"/>
                  <a:gd name="T54" fmla="*/ 56 w 90"/>
                  <a:gd name="T55" fmla="*/ 26 h 122"/>
                  <a:gd name="T56" fmla="*/ 66 w 90"/>
                  <a:gd name="T57" fmla="*/ 22 h 122"/>
                  <a:gd name="T58" fmla="*/ 70 w 90"/>
                  <a:gd name="T59" fmla="*/ 16 h 122"/>
                  <a:gd name="T60" fmla="*/ 80 w 90"/>
                  <a:gd name="T61" fmla="*/ 0 h 122"/>
                  <a:gd name="T62" fmla="*/ 90 w 90"/>
                  <a:gd name="T63"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22">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6" name="Freeform 1614"/>
              <p:cNvSpPr/>
              <p:nvPr/>
            </p:nvSpPr>
            <p:spPr bwMode="auto">
              <a:xfrm>
                <a:off x="717550" y="4041775"/>
                <a:ext cx="279400" cy="285750"/>
              </a:xfrm>
              <a:custGeom>
                <a:avLst/>
                <a:gdLst>
                  <a:gd name="T0" fmla="*/ 176 w 176"/>
                  <a:gd name="T1" fmla="*/ 28 h 180"/>
                  <a:gd name="T2" fmla="*/ 172 w 176"/>
                  <a:gd name="T3" fmla="*/ 42 h 180"/>
                  <a:gd name="T4" fmla="*/ 168 w 176"/>
                  <a:gd name="T5" fmla="*/ 48 h 180"/>
                  <a:gd name="T6" fmla="*/ 160 w 176"/>
                  <a:gd name="T7" fmla="*/ 58 h 180"/>
                  <a:gd name="T8" fmla="*/ 154 w 176"/>
                  <a:gd name="T9" fmla="*/ 68 h 180"/>
                  <a:gd name="T10" fmla="*/ 154 w 176"/>
                  <a:gd name="T11" fmla="*/ 78 h 180"/>
                  <a:gd name="T12" fmla="*/ 140 w 176"/>
                  <a:gd name="T13" fmla="*/ 92 h 180"/>
                  <a:gd name="T14" fmla="*/ 136 w 176"/>
                  <a:gd name="T15" fmla="*/ 104 h 180"/>
                  <a:gd name="T16" fmla="*/ 128 w 176"/>
                  <a:gd name="T17" fmla="*/ 114 h 180"/>
                  <a:gd name="T18" fmla="*/ 124 w 176"/>
                  <a:gd name="T19" fmla="*/ 132 h 180"/>
                  <a:gd name="T20" fmla="*/ 118 w 176"/>
                  <a:gd name="T21" fmla="*/ 142 h 180"/>
                  <a:gd name="T22" fmla="*/ 114 w 176"/>
                  <a:gd name="T23" fmla="*/ 140 h 180"/>
                  <a:gd name="T24" fmla="*/ 106 w 176"/>
                  <a:gd name="T25" fmla="*/ 132 h 180"/>
                  <a:gd name="T26" fmla="*/ 96 w 176"/>
                  <a:gd name="T27" fmla="*/ 138 h 180"/>
                  <a:gd name="T28" fmla="*/ 88 w 176"/>
                  <a:gd name="T29" fmla="*/ 148 h 180"/>
                  <a:gd name="T30" fmla="*/ 86 w 176"/>
                  <a:gd name="T31" fmla="*/ 154 h 180"/>
                  <a:gd name="T32" fmla="*/ 86 w 176"/>
                  <a:gd name="T33" fmla="*/ 166 h 180"/>
                  <a:gd name="T34" fmla="*/ 80 w 176"/>
                  <a:gd name="T35" fmla="*/ 176 h 180"/>
                  <a:gd name="T36" fmla="*/ 74 w 176"/>
                  <a:gd name="T37" fmla="*/ 172 h 180"/>
                  <a:gd name="T38" fmla="*/ 50 w 176"/>
                  <a:gd name="T39" fmla="*/ 180 h 180"/>
                  <a:gd name="T40" fmla="*/ 38 w 176"/>
                  <a:gd name="T41" fmla="*/ 168 h 180"/>
                  <a:gd name="T42" fmla="*/ 42 w 176"/>
                  <a:gd name="T43" fmla="*/ 158 h 180"/>
                  <a:gd name="T44" fmla="*/ 14 w 176"/>
                  <a:gd name="T45" fmla="*/ 140 h 180"/>
                  <a:gd name="T46" fmla="*/ 2 w 176"/>
                  <a:gd name="T47" fmla="*/ 122 h 180"/>
                  <a:gd name="T48" fmla="*/ 2 w 176"/>
                  <a:gd name="T49" fmla="*/ 106 h 180"/>
                  <a:gd name="T50" fmla="*/ 2 w 176"/>
                  <a:gd name="T51" fmla="*/ 94 h 180"/>
                  <a:gd name="T52" fmla="*/ 8 w 176"/>
                  <a:gd name="T53" fmla="*/ 92 h 180"/>
                  <a:gd name="T54" fmla="*/ 8 w 176"/>
                  <a:gd name="T55" fmla="*/ 80 h 180"/>
                  <a:gd name="T56" fmla="*/ 10 w 176"/>
                  <a:gd name="T57" fmla="*/ 68 h 180"/>
                  <a:gd name="T58" fmla="*/ 14 w 176"/>
                  <a:gd name="T59" fmla="*/ 62 h 180"/>
                  <a:gd name="T60" fmla="*/ 16 w 176"/>
                  <a:gd name="T61" fmla="*/ 52 h 180"/>
                  <a:gd name="T62" fmla="*/ 10 w 176"/>
                  <a:gd name="T63" fmla="*/ 42 h 180"/>
                  <a:gd name="T64" fmla="*/ 16 w 176"/>
                  <a:gd name="T65" fmla="*/ 24 h 180"/>
                  <a:gd name="T66" fmla="*/ 24 w 176"/>
                  <a:gd name="T67" fmla="*/ 6 h 180"/>
                  <a:gd name="T68" fmla="*/ 50 w 176"/>
                  <a:gd name="T69" fmla="*/ 0 h 180"/>
                  <a:gd name="T70" fmla="*/ 62 w 176"/>
                  <a:gd name="T71" fmla="*/ 6 h 180"/>
                  <a:gd name="T72" fmla="*/ 72 w 176"/>
                  <a:gd name="T73" fmla="*/ 10 h 180"/>
                  <a:gd name="T74" fmla="*/ 86 w 176"/>
                  <a:gd name="T75" fmla="*/ 6 h 180"/>
                  <a:gd name="T76" fmla="*/ 100 w 176"/>
                  <a:gd name="T77" fmla="*/ 12 h 180"/>
                  <a:gd name="T78" fmla="*/ 116 w 176"/>
                  <a:gd name="T79" fmla="*/ 6 h 180"/>
                  <a:gd name="T80" fmla="*/ 140 w 176"/>
                  <a:gd name="T81" fmla="*/ 6 h 180"/>
                  <a:gd name="T82" fmla="*/ 152 w 176"/>
                  <a:gd name="T83" fmla="*/ 4 h 180"/>
                  <a:gd name="T84" fmla="*/ 170 w 176"/>
                  <a:gd name="T85" fmla="*/ 10 h 180"/>
                  <a:gd name="T86" fmla="*/ 172 w 176"/>
                  <a:gd name="T8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80">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7" name="Freeform 1615"/>
              <p:cNvSpPr/>
              <p:nvPr/>
            </p:nvSpPr>
            <p:spPr bwMode="auto">
              <a:xfrm>
                <a:off x="654050" y="3765550"/>
                <a:ext cx="368300" cy="333375"/>
              </a:xfrm>
              <a:custGeom>
                <a:avLst/>
                <a:gdLst>
                  <a:gd name="T0" fmla="*/ 196 w 232"/>
                  <a:gd name="T1" fmla="*/ 176 h 210"/>
                  <a:gd name="T2" fmla="*/ 192 w 232"/>
                  <a:gd name="T3" fmla="*/ 182 h 210"/>
                  <a:gd name="T4" fmla="*/ 180 w 232"/>
                  <a:gd name="T5" fmla="*/ 182 h 210"/>
                  <a:gd name="T6" fmla="*/ 162 w 232"/>
                  <a:gd name="T7" fmla="*/ 182 h 210"/>
                  <a:gd name="T8" fmla="*/ 152 w 232"/>
                  <a:gd name="T9" fmla="*/ 182 h 210"/>
                  <a:gd name="T10" fmla="*/ 142 w 232"/>
                  <a:gd name="T11" fmla="*/ 186 h 210"/>
                  <a:gd name="T12" fmla="*/ 126 w 232"/>
                  <a:gd name="T13" fmla="*/ 186 h 210"/>
                  <a:gd name="T14" fmla="*/ 124 w 232"/>
                  <a:gd name="T15" fmla="*/ 182 h 210"/>
                  <a:gd name="T16" fmla="*/ 114 w 232"/>
                  <a:gd name="T17" fmla="*/ 184 h 210"/>
                  <a:gd name="T18" fmla="*/ 106 w 232"/>
                  <a:gd name="T19" fmla="*/ 184 h 210"/>
                  <a:gd name="T20" fmla="*/ 98 w 232"/>
                  <a:gd name="T21" fmla="*/ 176 h 210"/>
                  <a:gd name="T22" fmla="*/ 90 w 232"/>
                  <a:gd name="T23" fmla="*/ 174 h 210"/>
                  <a:gd name="T24" fmla="*/ 80 w 232"/>
                  <a:gd name="T25" fmla="*/ 174 h 210"/>
                  <a:gd name="T26" fmla="*/ 62 w 232"/>
                  <a:gd name="T27" fmla="*/ 190 h 210"/>
                  <a:gd name="T28" fmla="*/ 56 w 232"/>
                  <a:gd name="T29" fmla="*/ 200 h 210"/>
                  <a:gd name="T30" fmla="*/ 44 w 232"/>
                  <a:gd name="T31" fmla="*/ 208 h 210"/>
                  <a:gd name="T32" fmla="*/ 42 w 232"/>
                  <a:gd name="T33" fmla="*/ 202 h 210"/>
                  <a:gd name="T34" fmla="*/ 28 w 232"/>
                  <a:gd name="T35" fmla="*/ 208 h 210"/>
                  <a:gd name="T36" fmla="*/ 26 w 232"/>
                  <a:gd name="T37" fmla="*/ 192 h 210"/>
                  <a:gd name="T38" fmla="*/ 24 w 232"/>
                  <a:gd name="T39" fmla="*/ 186 h 210"/>
                  <a:gd name="T40" fmla="*/ 16 w 232"/>
                  <a:gd name="T41" fmla="*/ 174 h 210"/>
                  <a:gd name="T42" fmla="*/ 6 w 232"/>
                  <a:gd name="T43" fmla="*/ 160 h 210"/>
                  <a:gd name="T44" fmla="*/ 2 w 232"/>
                  <a:gd name="T45" fmla="*/ 148 h 210"/>
                  <a:gd name="T46" fmla="*/ 8 w 232"/>
                  <a:gd name="T47" fmla="*/ 146 h 210"/>
                  <a:gd name="T48" fmla="*/ 16 w 232"/>
                  <a:gd name="T49" fmla="*/ 146 h 210"/>
                  <a:gd name="T50" fmla="*/ 30 w 232"/>
                  <a:gd name="T51" fmla="*/ 142 h 210"/>
                  <a:gd name="T52" fmla="*/ 48 w 232"/>
                  <a:gd name="T53" fmla="*/ 136 h 210"/>
                  <a:gd name="T54" fmla="*/ 60 w 232"/>
                  <a:gd name="T55" fmla="*/ 130 h 210"/>
                  <a:gd name="T56" fmla="*/ 66 w 232"/>
                  <a:gd name="T57" fmla="*/ 120 h 210"/>
                  <a:gd name="T58" fmla="*/ 84 w 232"/>
                  <a:gd name="T59" fmla="*/ 74 h 210"/>
                  <a:gd name="T60" fmla="*/ 170 w 232"/>
                  <a:gd name="T61" fmla="*/ 0 h 210"/>
                  <a:gd name="T62" fmla="*/ 208 w 232"/>
                  <a:gd name="T63" fmla="*/ 18 h 210"/>
                  <a:gd name="T64" fmla="*/ 226 w 232"/>
                  <a:gd name="T65" fmla="*/ 46 h 210"/>
                  <a:gd name="T66" fmla="*/ 232 w 232"/>
                  <a:gd name="T67" fmla="*/ 58 h 210"/>
                  <a:gd name="T68" fmla="*/ 228 w 232"/>
                  <a:gd name="T69" fmla="*/ 68 h 210"/>
                  <a:gd name="T70" fmla="*/ 226 w 232"/>
                  <a:gd name="T71" fmla="*/ 110 h 210"/>
                  <a:gd name="T72" fmla="*/ 206 w 232"/>
                  <a:gd name="T73" fmla="*/ 156 h 210"/>
                  <a:gd name="T74" fmla="*/ 204 w 232"/>
                  <a:gd name="T75" fmla="*/ 168 h 210"/>
                  <a:gd name="T76" fmla="*/ 206 w 232"/>
                  <a:gd name="T77" fmla="*/ 1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10">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8" name="Freeform 1616"/>
              <p:cNvSpPr>
                <a:spLocks noEditPoints="1"/>
              </p:cNvSpPr>
              <p:nvPr/>
            </p:nvSpPr>
            <p:spPr bwMode="auto">
              <a:xfrm>
                <a:off x="4476750" y="5476875"/>
                <a:ext cx="282575" cy="419100"/>
              </a:xfrm>
              <a:custGeom>
                <a:avLst/>
                <a:gdLst>
                  <a:gd name="T0" fmla="*/ 12 w 178"/>
                  <a:gd name="T1" fmla="*/ 264 h 264"/>
                  <a:gd name="T2" fmla="*/ 26 w 178"/>
                  <a:gd name="T3" fmla="*/ 260 h 264"/>
                  <a:gd name="T4" fmla="*/ 16 w 178"/>
                  <a:gd name="T5" fmla="*/ 252 h 264"/>
                  <a:gd name="T6" fmla="*/ 88 w 178"/>
                  <a:gd name="T7" fmla="*/ 124 h 264"/>
                  <a:gd name="T8" fmla="*/ 82 w 178"/>
                  <a:gd name="T9" fmla="*/ 146 h 264"/>
                  <a:gd name="T10" fmla="*/ 74 w 178"/>
                  <a:gd name="T11" fmla="*/ 156 h 264"/>
                  <a:gd name="T12" fmla="*/ 56 w 178"/>
                  <a:gd name="T13" fmla="*/ 184 h 264"/>
                  <a:gd name="T14" fmla="*/ 30 w 178"/>
                  <a:gd name="T15" fmla="*/ 198 h 264"/>
                  <a:gd name="T16" fmla="*/ 22 w 178"/>
                  <a:gd name="T17" fmla="*/ 206 h 264"/>
                  <a:gd name="T18" fmla="*/ 16 w 178"/>
                  <a:gd name="T19" fmla="*/ 208 h 264"/>
                  <a:gd name="T20" fmla="*/ 10 w 178"/>
                  <a:gd name="T21" fmla="*/ 220 h 264"/>
                  <a:gd name="T22" fmla="*/ 0 w 178"/>
                  <a:gd name="T23" fmla="*/ 236 h 264"/>
                  <a:gd name="T24" fmla="*/ 10 w 178"/>
                  <a:gd name="T25" fmla="*/ 244 h 264"/>
                  <a:gd name="T26" fmla="*/ 20 w 178"/>
                  <a:gd name="T27" fmla="*/ 250 h 264"/>
                  <a:gd name="T28" fmla="*/ 48 w 178"/>
                  <a:gd name="T29" fmla="*/ 246 h 264"/>
                  <a:gd name="T30" fmla="*/ 66 w 178"/>
                  <a:gd name="T31" fmla="*/ 210 h 264"/>
                  <a:gd name="T32" fmla="*/ 80 w 178"/>
                  <a:gd name="T33" fmla="*/ 200 h 264"/>
                  <a:gd name="T34" fmla="*/ 90 w 178"/>
                  <a:gd name="T35" fmla="*/ 184 h 264"/>
                  <a:gd name="T36" fmla="*/ 116 w 178"/>
                  <a:gd name="T37" fmla="*/ 136 h 264"/>
                  <a:gd name="T38" fmla="*/ 112 w 178"/>
                  <a:gd name="T39" fmla="*/ 138 h 264"/>
                  <a:gd name="T40" fmla="*/ 102 w 178"/>
                  <a:gd name="T41" fmla="*/ 136 h 264"/>
                  <a:gd name="T42" fmla="*/ 94 w 178"/>
                  <a:gd name="T43" fmla="*/ 124 h 264"/>
                  <a:gd name="T44" fmla="*/ 88 w 178"/>
                  <a:gd name="T45" fmla="*/ 124 h 264"/>
                  <a:gd name="T46" fmla="*/ 92 w 178"/>
                  <a:gd name="T47" fmla="*/ 2 h 264"/>
                  <a:gd name="T48" fmla="*/ 94 w 178"/>
                  <a:gd name="T49" fmla="*/ 10 h 264"/>
                  <a:gd name="T50" fmla="*/ 108 w 178"/>
                  <a:gd name="T51" fmla="*/ 34 h 264"/>
                  <a:gd name="T52" fmla="*/ 112 w 178"/>
                  <a:gd name="T53" fmla="*/ 42 h 264"/>
                  <a:gd name="T54" fmla="*/ 116 w 178"/>
                  <a:gd name="T55" fmla="*/ 46 h 264"/>
                  <a:gd name="T56" fmla="*/ 118 w 178"/>
                  <a:gd name="T57" fmla="*/ 54 h 264"/>
                  <a:gd name="T58" fmla="*/ 118 w 178"/>
                  <a:gd name="T59" fmla="*/ 64 h 264"/>
                  <a:gd name="T60" fmla="*/ 120 w 178"/>
                  <a:gd name="T61" fmla="*/ 88 h 264"/>
                  <a:gd name="T62" fmla="*/ 120 w 178"/>
                  <a:gd name="T63" fmla="*/ 110 h 264"/>
                  <a:gd name="T64" fmla="*/ 128 w 178"/>
                  <a:gd name="T65" fmla="*/ 128 h 264"/>
                  <a:gd name="T66" fmla="*/ 136 w 178"/>
                  <a:gd name="T67" fmla="*/ 144 h 264"/>
                  <a:gd name="T68" fmla="*/ 144 w 178"/>
                  <a:gd name="T69" fmla="*/ 136 h 264"/>
                  <a:gd name="T70" fmla="*/ 156 w 178"/>
                  <a:gd name="T71" fmla="*/ 118 h 264"/>
                  <a:gd name="T72" fmla="*/ 154 w 178"/>
                  <a:gd name="T73" fmla="*/ 106 h 264"/>
                  <a:gd name="T74" fmla="*/ 170 w 178"/>
                  <a:gd name="T75" fmla="*/ 102 h 264"/>
                  <a:gd name="T76" fmla="*/ 178 w 178"/>
                  <a:gd name="T77" fmla="*/ 82 h 264"/>
                  <a:gd name="T78" fmla="*/ 172 w 178"/>
                  <a:gd name="T79" fmla="*/ 70 h 264"/>
                  <a:gd name="T80" fmla="*/ 164 w 178"/>
                  <a:gd name="T81" fmla="*/ 78 h 264"/>
                  <a:gd name="T82" fmla="*/ 142 w 178"/>
                  <a:gd name="T83" fmla="*/ 70 h 264"/>
                  <a:gd name="T84" fmla="*/ 138 w 178"/>
                  <a:gd name="T85" fmla="*/ 52 h 264"/>
                  <a:gd name="T86" fmla="*/ 134 w 178"/>
                  <a:gd name="T87" fmla="*/ 54 h 264"/>
                  <a:gd name="T88" fmla="*/ 126 w 178"/>
                  <a:gd name="T89" fmla="*/ 54 h 264"/>
                  <a:gd name="T90" fmla="*/ 120 w 178"/>
                  <a:gd name="T91" fmla="*/ 24 h 264"/>
                  <a:gd name="T92" fmla="*/ 106 w 178"/>
                  <a:gd name="T93" fmla="*/ 10 h 264"/>
                  <a:gd name="T94" fmla="*/ 94 w 178"/>
                  <a:gd name="T95" fmla="*/ 6 h 264"/>
                  <a:gd name="T96" fmla="*/ 92 w 178"/>
                  <a:gd name="T9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4">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9" name="Freeform 1617"/>
              <p:cNvSpPr/>
              <p:nvPr/>
            </p:nvSpPr>
            <p:spPr bwMode="auto">
              <a:xfrm>
                <a:off x="742950" y="2819400"/>
                <a:ext cx="95250" cy="79375"/>
              </a:xfrm>
              <a:custGeom>
                <a:avLst/>
                <a:gdLst>
                  <a:gd name="T0" fmla="*/ 56 w 60"/>
                  <a:gd name="T1" fmla="*/ 6 h 50"/>
                  <a:gd name="T2" fmla="*/ 56 w 60"/>
                  <a:gd name="T3" fmla="*/ 6 h 50"/>
                  <a:gd name="T4" fmla="*/ 56 w 60"/>
                  <a:gd name="T5" fmla="*/ 8 h 50"/>
                  <a:gd name="T6" fmla="*/ 56 w 60"/>
                  <a:gd name="T7" fmla="*/ 2 h 50"/>
                  <a:gd name="T8" fmla="*/ 44 w 60"/>
                  <a:gd name="T9" fmla="*/ 0 h 50"/>
                  <a:gd name="T10" fmla="*/ 38 w 60"/>
                  <a:gd name="T11" fmla="*/ 0 h 50"/>
                  <a:gd name="T12" fmla="*/ 32 w 60"/>
                  <a:gd name="T13" fmla="*/ 0 h 50"/>
                  <a:gd name="T14" fmla="*/ 28 w 60"/>
                  <a:gd name="T15" fmla="*/ 8 h 50"/>
                  <a:gd name="T16" fmla="*/ 26 w 60"/>
                  <a:gd name="T17" fmla="*/ 8 h 50"/>
                  <a:gd name="T18" fmla="*/ 20 w 60"/>
                  <a:gd name="T19" fmla="*/ 8 h 50"/>
                  <a:gd name="T20" fmla="*/ 16 w 60"/>
                  <a:gd name="T21" fmla="*/ 14 h 50"/>
                  <a:gd name="T22" fmla="*/ 16 w 60"/>
                  <a:gd name="T23" fmla="*/ 24 h 50"/>
                  <a:gd name="T24" fmla="*/ 14 w 60"/>
                  <a:gd name="T25" fmla="*/ 38 h 50"/>
                  <a:gd name="T26" fmla="*/ 0 w 60"/>
                  <a:gd name="T27" fmla="*/ 38 h 50"/>
                  <a:gd name="T28" fmla="*/ 0 w 60"/>
                  <a:gd name="T29" fmla="*/ 42 h 50"/>
                  <a:gd name="T30" fmla="*/ 4 w 60"/>
                  <a:gd name="T31" fmla="*/ 44 h 50"/>
                  <a:gd name="T32" fmla="*/ 8 w 60"/>
                  <a:gd name="T33" fmla="*/ 46 h 50"/>
                  <a:gd name="T34" fmla="*/ 14 w 60"/>
                  <a:gd name="T35" fmla="*/ 44 h 50"/>
                  <a:gd name="T36" fmla="*/ 18 w 60"/>
                  <a:gd name="T37" fmla="*/ 44 h 50"/>
                  <a:gd name="T38" fmla="*/ 24 w 60"/>
                  <a:gd name="T39" fmla="*/ 44 h 50"/>
                  <a:gd name="T40" fmla="*/ 26 w 60"/>
                  <a:gd name="T41" fmla="*/ 46 h 50"/>
                  <a:gd name="T42" fmla="*/ 28 w 60"/>
                  <a:gd name="T43" fmla="*/ 50 h 50"/>
                  <a:gd name="T44" fmla="*/ 32 w 60"/>
                  <a:gd name="T45" fmla="*/ 50 h 50"/>
                  <a:gd name="T46" fmla="*/ 36 w 60"/>
                  <a:gd name="T47" fmla="*/ 34 h 50"/>
                  <a:gd name="T48" fmla="*/ 38 w 60"/>
                  <a:gd name="T49" fmla="*/ 28 h 50"/>
                  <a:gd name="T50" fmla="*/ 44 w 60"/>
                  <a:gd name="T51" fmla="*/ 32 h 50"/>
                  <a:gd name="T52" fmla="*/ 46 w 60"/>
                  <a:gd name="T53" fmla="*/ 32 h 50"/>
                  <a:gd name="T54" fmla="*/ 48 w 60"/>
                  <a:gd name="T55" fmla="*/ 28 h 50"/>
                  <a:gd name="T56" fmla="*/ 52 w 60"/>
                  <a:gd name="T57" fmla="*/ 26 h 50"/>
                  <a:gd name="T58" fmla="*/ 54 w 60"/>
                  <a:gd name="T59" fmla="*/ 26 h 50"/>
                  <a:gd name="T60" fmla="*/ 56 w 60"/>
                  <a:gd name="T61" fmla="*/ 24 h 50"/>
                  <a:gd name="T62" fmla="*/ 54 w 60"/>
                  <a:gd name="T63" fmla="*/ 18 h 50"/>
                  <a:gd name="T64" fmla="*/ 56 w 60"/>
                  <a:gd name="T65" fmla="*/ 18 h 50"/>
                  <a:gd name="T66" fmla="*/ 60 w 60"/>
                  <a:gd name="T67" fmla="*/ 16 h 50"/>
                  <a:gd name="T68" fmla="*/ 60 w 60"/>
                  <a:gd name="T69" fmla="*/ 14 h 50"/>
                  <a:gd name="T70" fmla="*/ 56 w 60"/>
                  <a:gd name="T71" fmla="*/ 6 h 50"/>
                  <a:gd name="T72" fmla="*/ 56 w 60"/>
                  <a:gd name="T73" fmla="*/ 6 h 50"/>
                  <a:gd name="T74" fmla="*/ 56 w 60"/>
                  <a:gd name="T75"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5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0" name="Freeform 1618"/>
              <p:cNvSpPr/>
              <p:nvPr/>
            </p:nvSpPr>
            <p:spPr bwMode="auto">
              <a:xfrm>
                <a:off x="2505075" y="3575050"/>
                <a:ext cx="190500" cy="114300"/>
              </a:xfrm>
              <a:custGeom>
                <a:avLst/>
                <a:gdLst>
                  <a:gd name="T0" fmla="*/ 118 w 120"/>
                  <a:gd name="T1" fmla="*/ 46 h 72"/>
                  <a:gd name="T2" fmla="*/ 108 w 120"/>
                  <a:gd name="T3" fmla="*/ 44 h 72"/>
                  <a:gd name="T4" fmla="*/ 94 w 120"/>
                  <a:gd name="T5" fmla="*/ 44 h 72"/>
                  <a:gd name="T6" fmla="*/ 88 w 120"/>
                  <a:gd name="T7" fmla="*/ 38 h 72"/>
                  <a:gd name="T8" fmla="*/ 82 w 120"/>
                  <a:gd name="T9" fmla="*/ 38 h 72"/>
                  <a:gd name="T10" fmla="*/ 76 w 120"/>
                  <a:gd name="T11" fmla="*/ 34 h 72"/>
                  <a:gd name="T12" fmla="*/ 72 w 120"/>
                  <a:gd name="T13" fmla="*/ 26 h 72"/>
                  <a:gd name="T14" fmla="*/ 64 w 120"/>
                  <a:gd name="T15" fmla="*/ 24 h 72"/>
                  <a:gd name="T16" fmla="*/ 64 w 120"/>
                  <a:gd name="T17" fmla="*/ 16 h 72"/>
                  <a:gd name="T18" fmla="*/ 60 w 120"/>
                  <a:gd name="T19" fmla="*/ 12 h 72"/>
                  <a:gd name="T20" fmla="*/ 52 w 120"/>
                  <a:gd name="T21" fmla="*/ 12 h 72"/>
                  <a:gd name="T22" fmla="*/ 44 w 120"/>
                  <a:gd name="T23" fmla="*/ 12 h 72"/>
                  <a:gd name="T24" fmla="*/ 38 w 120"/>
                  <a:gd name="T25" fmla="*/ 2 h 72"/>
                  <a:gd name="T26" fmla="*/ 34 w 120"/>
                  <a:gd name="T27" fmla="*/ 2 h 72"/>
                  <a:gd name="T28" fmla="*/ 24 w 120"/>
                  <a:gd name="T29" fmla="*/ 2 h 72"/>
                  <a:gd name="T30" fmla="*/ 18 w 120"/>
                  <a:gd name="T31" fmla="*/ 0 h 72"/>
                  <a:gd name="T32" fmla="*/ 16 w 120"/>
                  <a:gd name="T33" fmla="*/ 2 h 72"/>
                  <a:gd name="T34" fmla="*/ 6 w 120"/>
                  <a:gd name="T35" fmla="*/ 8 h 72"/>
                  <a:gd name="T36" fmla="*/ 0 w 120"/>
                  <a:gd name="T37" fmla="*/ 18 h 72"/>
                  <a:gd name="T38" fmla="*/ 2 w 120"/>
                  <a:gd name="T39" fmla="*/ 26 h 72"/>
                  <a:gd name="T40" fmla="*/ 10 w 120"/>
                  <a:gd name="T41" fmla="*/ 28 h 72"/>
                  <a:gd name="T42" fmla="*/ 14 w 120"/>
                  <a:gd name="T43" fmla="*/ 36 h 72"/>
                  <a:gd name="T44" fmla="*/ 20 w 120"/>
                  <a:gd name="T45" fmla="*/ 38 h 72"/>
                  <a:gd name="T46" fmla="*/ 28 w 120"/>
                  <a:gd name="T47" fmla="*/ 40 h 72"/>
                  <a:gd name="T48" fmla="*/ 38 w 120"/>
                  <a:gd name="T49" fmla="*/ 46 h 72"/>
                  <a:gd name="T50" fmla="*/ 46 w 120"/>
                  <a:gd name="T51" fmla="*/ 46 h 72"/>
                  <a:gd name="T52" fmla="*/ 54 w 120"/>
                  <a:gd name="T53" fmla="*/ 52 h 72"/>
                  <a:gd name="T54" fmla="*/ 56 w 120"/>
                  <a:gd name="T55" fmla="*/ 56 h 72"/>
                  <a:gd name="T56" fmla="*/ 64 w 120"/>
                  <a:gd name="T57" fmla="*/ 56 h 72"/>
                  <a:gd name="T58" fmla="*/ 70 w 120"/>
                  <a:gd name="T59" fmla="*/ 64 h 72"/>
                  <a:gd name="T60" fmla="*/ 82 w 120"/>
                  <a:gd name="T61" fmla="*/ 64 h 72"/>
                  <a:gd name="T62" fmla="*/ 94 w 120"/>
                  <a:gd name="T63" fmla="*/ 68 h 72"/>
                  <a:gd name="T64" fmla="*/ 102 w 120"/>
                  <a:gd name="T65" fmla="*/ 72 h 72"/>
                  <a:gd name="T66" fmla="*/ 110 w 120"/>
                  <a:gd name="T67" fmla="*/ 72 h 72"/>
                  <a:gd name="T68" fmla="*/ 116 w 120"/>
                  <a:gd name="T69" fmla="*/ 72 h 72"/>
                  <a:gd name="T70" fmla="*/ 118 w 120"/>
                  <a:gd name="T71" fmla="*/ 66 h 72"/>
                  <a:gd name="T72" fmla="*/ 120 w 120"/>
                  <a:gd name="T73" fmla="*/ 64 h 72"/>
                  <a:gd name="T74" fmla="*/ 116 w 120"/>
                  <a:gd name="T75" fmla="*/ 58 h 72"/>
                  <a:gd name="T76" fmla="*/ 118 w 120"/>
                  <a:gd name="T77" fmla="*/ 54 h 72"/>
                  <a:gd name="T78" fmla="*/ 118 w 120"/>
                  <a:gd name="T79" fmla="*/ 46 h 72"/>
                  <a:gd name="T80" fmla="*/ 118 w 120"/>
                  <a:gd name="T81" fmla="*/ 46 h 72"/>
                  <a:gd name="T82" fmla="*/ 118 w 120"/>
                  <a:gd name="T8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1" name="Freeform 1619"/>
              <p:cNvSpPr>
                <a:spLocks noEditPoints="1"/>
              </p:cNvSpPr>
              <p:nvPr/>
            </p:nvSpPr>
            <p:spPr bwMode="auto">
              <a:xfrm>
                <a:off x="920750" y="4937125"/>
                <a:ext cx="320675" cy="355600"/>
              </a:xfrm>
              <a:custGeom>
                <a:avLst/>
                <a:gdLst>
                  <a:gd name="T0" fmla="*/ 72 w 202"/>
                  <a:gd name="T1" fmla="*/ 224 h 224"/>
                  <a:gd name="T2" fmla="*/ 84 w 202"/>
                  <a:gd name="T3" fmla="*/ 212 h 224"/>
                  <a:gd name="T4" fmla="*/ 88 w 202"/>
                  <a:gd name="T5" fmla="*/ 218 h 224"/>
                  <a:gd name="T6" fmla="*/ 96 w 202"/>
                  <a:gd name="T7" fmla="*/ 224 h 224"/>
                  <a:gd name="T8" fmla="*/ 104 w 202"/>
                  <a:gd name="T9" fmla="*/ 224 h 224"/>
                  <a:gd name="T10" fmla="*/ 112 w 202"/>
                  <a:gd name="T11" fmla="*/ 216 h 224"/>
                  <a:gd name="T12" fmla="*/ 116 w 202"/>
                  <a:gd name="T13" fmla="*/ 212 h 224"/>
                  <a:gd name="T14" fmla="*/ 120 w 202"/>
                  <a:gd name="T15" fmla="*/ 156 h 224"/>
                  <a:gd name="T16" fmla="*/ 138 w 202"/>
                  <a:gd name="T17" fmla="*/ 90 h 224"/>
                  <a:gd name="T18" fmla="*/ 148 w 202"/>
                  <a:gd name="T19" fmla="*/ 30 h 224"/>
                  <a:gd name="T20" fmla="*/ 184 w 202"/>
                  <a:gd name="T21" fmla="*/ 28 h 224"/>
                  <a:gd name="T22" fmla="*/ 186 w 202"/>
                  <a:gd name="T23" fmla="*/ 22 h 224"/>
                  <a:gd name="T24" fmla="*/ 192 w 202"/>
                  <a:gd name="T25" fmla="*/ 22 h 224"/>
                  <a:gd name="T26" fmla="*/ 194 w 202"/>
                  <a:gd name="T27" fmla="*/ 22 h 224"/>
                  <a:gd name="T28" fmla="*/ 198 w 202"/>
                  <a:gd name="T29" fmla="*/ 18 h 224"/>
                  <a:gd name="T30" fmla="*/ 198 w 202"/>
                  <a:gd name="T31" fmla="*/ 18 h 224"/>
                  <a:gd name="T32" fmla="*/ 194 w 202"/>
                  <a:gd name="T33" fmla="*/ 12 h 224"/>
                  <a:gd name="T34" fmla="*/ 174 w 202"/>
                  <a:gd name="T35" fmla="*/ 16 h 224"/>
                  <a:gd name="T36" fmla="*/ 138 w 202"/>
                  <a:gd name="T37" fmla="*/ 20 h 224"/>
                  <a:gd name="T38" fmla="*/ 126 w 202"/>
                  <a:gd name="T39" fmla="*/ 18 h 224"/>
                  <a:gd name="T40" fmla="*/ 122 w 202"/>
                  <a:gd name="T41" fmla="*/ 18 h 224"/>
                  <a:gd name="T42" fmla="*/ 116 w 202"/>
                  <a:gd name="T43" fmla="*/ 16 h 224"/>
                  <a:gd name="T44" fmla="*/ 108 w 202"/>
                  <a:gd name="T45" fmla="*/ 16 h 224"/>
                  <a:gd name="T46" fmla="*/ 102 w 202"/>
                  <a:gd name="T47" fmla="*/ 10 h 224"/>
                  <a:gd name="T48" fmla="*/ 34 w 202"/>
                  <a:gd name="T49" fmla="*/ 4 h 224"/>
                  <a:gd name="T50" fmla="*/ 26 w 202"/>
                  <a:gd name="T51" fmla="*/ 0 h 224"/>
                  <a:gd name="T52" fmla="*/ 22 w 202"/>
                  <a:gd name="T53" fmla="*/ 4 h 224"/>
                  <a:gd name="T54" fmla="*/ 8 w 202"/>
                  <a:gd name="T55" fmla="*/ 4 h 224"/>
                  <a:gd name="T56" fmla="*/ 4 w 202"/>
                  <a:gd name="T57" fmla="*/ 28 h 224"/>
                  <a:gd name="T58" fmla="*/ 22 w 202"/>
                  <a:gd name="T59" fmla="*/ 44 h 224"/>
                  <a:gd name="T60" fmla="*/ 24 w 202"/>
                  <a:gd name="T61" fmla="*/ 56 h 224"/>
                  <a:gd name="T62" fmla="*/ 24 w 202"/>
                  <a:gd name="T63" fmla="*/ 70 h 224"/>
                  <a:gd name="T64" fmla="*/ 36 w 202"/>
                  <a:gd name="T65" fmla="*/ 82 h 224"/>
                  <a:gd name="T66" fmla="*/ 36 w 202"/>
                  <a:gd name="T67" fmla="*/ 92 h 224"/>
                  <a:gd name="T68" fmla="*/ 44 w 202"/>
                  <a:gd name="T69" fmla="*/ 102 h 224"/>
                  <a:gd name="T70" fmla="*/ 44 w 202"/>
                  <a:gd name="T71" fmla="*/ 116 h 224"/>
                  <a:gd name="T72" fmla="*/ 50 w 202"/>
                  <a:gd name="T73" fmla="*/ 146 h 224"/>
                  <a:gd name="T74" fmla="*/ 50 w 202"/>
                  <a:gd name="T75" fmla="*/ 172 h 224"/>
                  <a:gd name="T76" fmla="*/ 52 w 202"/>
                  <a:gd name="T77" fmla="*/ 198 h 224"/>
                  <a:gd name="T78" fmla="*/ 62 w 202"/>
                  <a:gd name="T79" fmla="*/ 212 h 224"/>
                  <a:gd name="T80" fmla="*/ 70 w 202"/>
                  <a:gd name="T81" fmla="*/ 212 h 224"/>
                  <a:gd name="T82" fmla="*/ 70 w 202"/>
                  <a:gd name="T83" fmla="*/ 224 h 224"/>
                  <a:gd name="T84" fmla="*/ 72 w 202"/>
                  <a:gd name="T85" fmla="*/ 224 h 224"/>
                  <a:gd name="T86" fmla="*/ 48 w 202"/>
                  <a:gd name="T87" fmla="*/ 54 h 224"/>
                  <a:gd name="T88" fmla="*/ 48 w 202"/>
                  <a:gd name="T89" fmla="*/ 56 h 224"/>
                  <a:gd name="T90" fmla="*/ 44 w 202"/>
                  <a:gd name="T91" fmla="*/ 54 h 224"/>
                  <a:gd name="T92" fmla="*/ 48 w 202"/>
                  <a:gd name="T93" fmla="*/ 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224">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2" name="Freeform 1620"/>
              <p:cNvSpPr/>
              <p:nvPr/>
            </p:nvSpPr>
            <p:spPr bwMode="auto">
              <a:xfrm>
                <a:off x="1739900" y="3238500"/>
                <a:ext cx="25400" cy="28575"/>
              </a:xfrm>
              <a:custGeom>
                <a:avLst/>
                <a:gdLst>
                  <a:gd name="T0" fmla="*/ 10 w 16"/>
                  <a:gd name="T1" fmla="*/ 18 h 18"/>
                  <a:gd name="T2" fmla="*/ 10 w 16"/>
                  <a:gd name="T3" fmla="*/ 18 h 18"/>
                  <a:gd name="T4" fmla="*/ 6 w 16"/>
                  <a:gd name="T5" fmla="*/ 10 h 18"/>
                  <a:gd name="T6" fmla="*/ 0 w 16"/>
                  <a:gd name="T7" fmla="*/ 6 h 18"/>
                  <a:gd name="T8" fmla="*/ 0 w 16"/>
                  <a:gd name="T9" fmla="*/ 2 h 18"/>
                  <a:gd name="T10" fmla="*/ 8 w 16"/>
                  <a:gd name="T11" fmla="*/ 0 h 18"/>
                  <a:gd name="T12" fmla="*/ 10 w 16"/>
                  <a:gd name="T13" fmla="*/ 6 h 18"/>
                  <a:gd name="T14" fmla="*/ 8 w 16"/>
                  <a:gd name="T15" fmla="*/ 6 h 18"/>
                  <a:gd name="T16" fmla="*/ 8 w 16"/>
                  <a:gd name="T17" fmla="*/ 10 h 18"/>
                  <a:gd name="T18" fmla="*/ 14 w 16"/>
                  <a:gd name="T19" fmla="*/ 10 h 18"/>
                  <a:gd name="T20" fmla="*/ 16 w 16"/>
                  <a:gd name="T21" fmla="*/ 14 h 18"/>
                  <a:gd name="T22" fmla="*/ 14 w 16"/>
                  <a:gd name="T23" fmla="*/ 18 h 18"/>
                  <a:gd name="T24" fmla="*/ 10 w 16"/>
                  <a:gd name="T25" fmla="*/ 18 h 18"/>
                  <a:gd name="T26" fmla="*/ 10 w 16"/>
                  <a:gd name="T27" fmla="*/ 18 h 18"/>
                  <a:gd name="T28" fmla="*/ 10 w 1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3" name="Freeform 1621"/>
              <p:cNvSpPr/>
              <p:nvPr/>
            </p:nvSpPr>
            <p:spPr bwMode="auto">
              <a:xfrm>
                <a:off x="1349375" y="4768850"/>
                <a:ext cx="234950" cy="454025"/>
              </a:xfrm>
              <a:custGeom>
                <a:avLst/>
                <a:gdLst>
                  <a:gd name="T0" fmla="*/ 70 w 148"/>
                  <a:gd name="T1" fmla="*/ 60 h 286"/>
                  <a:gd name="T2" fmla="*/ 80 w 148"/>
                  <a:gd name="T3" fmla="*/ 66 h 286"/>
                  <a:gd name="T4" fmla="*/ 82 w 148"/>
                  <a:gd name="T5" fmla="*/ 84 h 286"/>
                  <a:gd name="T6" fmla="*/ 72 w 148"/>
                  <a:gd name="T7" fmla="*/ 88 h 286"/>
                  <a:gd name="T8" fmla="*/ 74 w 148"/>
                  <a:gd name="T9" fmla="*/ 102 h 286"/>
                  <a:gd name="T10" fmla="*/ 66 w 148"/>
                  <a:gd name="T11" fmla="*/ 108 h 286"/>
                  <a:gd name="T12" fmla="*/ 62 w 148"/>
                  <a:gd name="T13" fmla="*/ 100 h 286"/>
                  <a:gd name="T14" fmla="*/ 54 w 148"/>
                  <a:gd name="T15" fmla="*/ 84 h 286"/>
                  <a:gd name="T16" fmla="*/ 54 w 148"/>
                  <a:gd name="T17" fmla="*/ 66 h 286"/>
                  <a:gd name="T18" fmla="*/ 42 w 148"/>
                  <a:gd name="T19" fmla="*/ 64 h 286"/>
                  <a:gd name="T20" fmla="*/ 0 w 148"/>
                  <a:gd name="T21" fmla="*/ 70 h 286"/>
                  <a:gd name="T22" fmla="*/ 6 w 148"/>
                  <a:gd name="T23" fmla="*/ 78 h 286"/>
                  <a:gd name="T24" fmla="*/ 18 w 148"/>
                  <a:gd name="T25" fmla="*/ 92 h 286"/>
                  <a:gd name="T26" fmla="*/ 38 w 148"/>
                  <a:gd name="T27" fmla="*/ 108 h 286"/>
                  <a:gd name="T28" fmla="*/ 36 w 148"/>
                  <a:gd name="T29" fmla="*/ 118 h 286"/>
                  <a:gd name="T30" fmla="*/ 42 w 148"/>
                  <a:gd name="T31" fmla="*/ 136 h 286"/>
                  <a:gd name="T32" fmla="*/ 34 w 148"/>
                  <a:gd name="T33" fmla="*/ 146 h 286"/>
                  <a:gd name="T34" fmla="*/ 36 w 148"/>
                  <a:gd name="T35" fmla="*/ 154 h 286"/>
                  <a:gd name="T36" fmla="*/ 34 w 148"/>
                  <a:gd name="T37" fmla="*/ 166 h 286"/>
                  <a:gd name="T38" fmla="*/ 34 w 148"/>
                  <a:gd name="T39" fmla="*/ 180 h 286"/>
                  <a:gd name="T40" fmla="*/ 38 w 148"/>
                  <a:gd name="T41" fmla="*/ 184 h 286"/>
                  <a:gd name="T42" fmla="*/ 22 w 148"/>
                  <a:gd name="T43" fmla="*/ 214 h 286"/>
                  <a:gd name="T44" fmla="*/ 22 w 148"/>
                  <a:gd name="T45" fmla="*/ 238 h 286"/>
                  <a:gd name="T46" fmla="*/ 18 w 148"/>
                  <a:gd name="T47" fmla="*/ 260 h 286"/>
                  <a:gd name="T48" fmla="*/ 26 w 148"/>
                  <a:gd name="T49" fmla="*/ 270 h 286"/>
                  <a:gd name="T50" fmla="*/ 36 w 148"/>
                  <a:gd name="T51" fmla="*/ 286 h 286"/>
                  <a:gd name="T52" fmla="*/ 42 w 148"/>
                  <a:gd name="T53" fmla="*/ 268 h 286"/>
                  <a:gd name="T54" fmla="*/ 70 w 148"/>
                  <a:gd name="T55" fmla="*/ 254 h 286"/>
                  <a:gd name="T56" fmla="*/ 72 w 148"/>
                  <a:gd name="T57" fmla="*/ 218 h 286"/>
                  <a:gd name="T58" fmla="*/ 62 w 148"/>
                  <a:gd name="T59" fmla="*/ 172 h 286"/>
                  <a:gd name="T60" fmla="*/ 70 w 148"/>
                  <a:gd name="T61" fmla="*/ 160 h 286"/>
                  <a:gd name="T62" fmla="*/ 78 w 148"/>
                  <a:gd name="T63" fmla="*/ 146 h 286"/>
                  <a:gd name="T64" fmla="*/ 90 w 148"/>
                  <a:gd name="T65" fmla="*/ 128 h 286"/>
                  <a:gd name="T66" fmla="*/ 108 w 148"/>
                  <a:gd name="T67" fmla="*/ 118 h 286"/>
                  <a:gd name="T68" fmla="*/ 128 w 148"/>
                  <a:gd name="T69" fmla="*/ 110 h 286"/>
                  <a:gd name="T70" fmla="*/ 146 w 148"/>
                  <a:gd name="T71" fmla="*/ 80 h 286"/>
                  <a:gd name="T72" fmla="*/ 148 w 148"/>
                  <a:gd name="T73" fmla="*/ 52 h 286"/>
                  <a:gd name="T74" fmla="*/ 146 w 148"/>
                  <a:gd name="T75" fmla="*/ 0 h 286"/>
                  <a:gd name="T76" fmla="*/ 130 w 148"/>
                  <a:gd name="T77" fmla="*/ 6 h 286"/>
                  <a:gd name="T78" fmla="*/ 118 w 148"/>
                  <a:gd name="T79" fmla="*/ 10 h 286"/>
                  <a:gd name="T80" fmla="*/ 110 w 148"/>
                  <a:gd name="T81" fmla="*/ 10 h 286"/>
                  <a:gd name="T82" fmla="*/ 96 w 148"/>
                  <a:gd name="T83" fmla="*/ 18 h 286"/>
                  <a:gd name="T84" fmla="*/ 80 w 148"/>
                  <a:gd name="T85" fmla="*/ 16 h 286"/>
                  <a:gd name="T86" fmla="*/ 72 w 148"/>
                  <a:gd name="T87" fmla="*/ 16 h 286"/>
                  <a:gd name="T88" fmla="*/ 64 w 148"/>
                  <a:gd name="T89" fmla="*/ 30 h 286"/>
                  <a:gd name="T90" fmla="*/ 66 w 148"/>
                  <a:gd name="T91" fmla="*/ 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86">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4" name="Freeform 1622"/>
              <p:cNvSpPr/>
              <p:nvPr/>
            </p:nvSpPr>
            <p:spPr bwMode="auto">
              <a:xfrm>
                <a:off x="377825" y="3394075"/>
                <a:ext cx="254000" cy="250825"/>
              </a:xfrm>
              <a:custGeom>
                <a:avLst/>
                <a:gdLst>
                  <a:gd name="T0" fmla="*/ 60 w 160"/>
                  <a:gd name="T1" fmla="*/ 158 h 158"/>
                  <a:gd name="T2" fmla="*/ 64 w 160"/>
                  <a:gd name="T3" fmla="*/ 138 h 158"/>
                  <a:gd name="T4" fmla="*/ 76 w 160"/>
                  <a:gd name="T5" fmla="*/ 128 h 158"/>
                  <a:gd name="T6" fmla="*/ 92 w 160"/>
                  <a:gd name="T7" fmla="*/ 122 h 158"/>
                  <a:gd name="T8" fmla="*/ 100 w 160"/>
                  <a:gd name="T9" fmla="*/ 116 h 158"/>
                  <a:gd name="T10" fmla="*/ 106 w 160"/>
                  <a:gd name="T11" fmla="*/ 114 h 158"/>
                  <a:gd name="T12" fmla="*/ 118 w 160"/>
                  <a:gd name="T13" fmla="*/ 110 h 158"/>
                  <a:gd name="T14" fmla="*/ 128 w 160"/>
                  <a:gd name="T15" fmla="*/ 92 h 158"/>
                  <a:gd name="T16" fmla="*/ 138 w 160"/>
                  <a:gd name="T17" fmla="*/ 88 h 158"/>
                  <a:gd name="T18" fmla="*/ 140 w 160"/>
                  <a:gd name="T19" fmla="*/ 78 h 158"/>
                  <a:gd name="T20" fmla="*/ 142 w 160"/>
                  <a:gd name="T21" fmla="*/ 76 h 158"/>
                  <a:gd name="T22" fmla="*/ 148 w 160"/>
                  <a:gd name="T23" fmla="*/ 72 h 158"/>
                  <a:gd name="T24" fmla="*/ 152 w 160"/>
                  <a:gd name="T25" fmla="*/ 66 h 158"/>
                  <a:gd name="T26" fmla="*/ 160 w 160"/>
                  <a:gd name="T27" fmla="*/ 62 h 158"/>
                  <a:gd name="T28" fmla="*/ 156 w 160"/>
                  <a:gd name="T29" fmla="*/ 54 h 158"/>
                  <a:gd name="T30" fmla="*/ 152 w 160"/>
                  <a:gd name="T31" fmla="*/ 44 h 158"/>
                  <a:gd name="T32" fmla="*/ 150 w 160"/>
                  <a:gd name="T33" fmla="*/ 38 h 158"/>
                  <a:gd name="T34" fmla="*/ 148 w 160"/>
                  <a:gd name="T35" fmla="*/ 36 h 158"/>
                  <a:gd name="T36" fmla="*/ 148 w 160"/>
                  <a:gd name="T37" fmla="*/ 18 h 158"/>
                  <a:gd name="T38" fmla="*/ 142 w 160"/>
                  <a:gd name="T39" fmla="*/ 12 h 158"/>
                  <a:gd name="T40" fmla="*/ 138 w 160"/>
                  <a:gd name="T41" fmla="*/ 8 h 158"/>
                  <a:gd name="T42" fmla="*/ 134 w 160"/>
                  <a:gd name="T43" fmla="*/ 10 h 158"/>
                  <a:gd name="T44" fmla="*/ 120 w 160"/>
                  <a:gd name="T45" fmla="*/ 12 h 158"/>
                  <a:gd name="T46" fmla="*/ 100 w 160"/>
                  <a:gd name="T47" fmla="*/ 0 h 158"/>
                  <a:gd name="T48" fmla="*/ 86 w 160"/>
                  <a:gd name="T49" fmla="*/ 20 h 158"/>
                  <a:gd name="T50" fmla="*/ 78 w 160"/>
                  <a:gd name="T51" fmla="*/ 38 h 158"/>
                  <a:gd name="T52" fmla="*/ 58 w 160"/>
                  <a:gd name="T53" fmla="*/ 48 h 158"/>
                  <a:gd name="T54" fmla="*/ 46 w 160"/>
                  <a:gd name="T55" fmla="*/ 58 h 158"/>
                  <a:gd name="T56" fmla="*/ 40 w 160"/>
                  <a:gd name="T57" fmla="*/ 68 h 158"/>
                  <a:gd name="T58" fmla="*/ 42 w 160"/>
                  <a:gd name="T59" fmla="*/ 74 h 158"/>
                  <a:gd name="T60" fmla="*/ 36 w 160"/>
                  <a:gd name="T61" fmla="*/ 84 h 158"/>
                  <a:gd name="T62" fmla="*/ 36 w 160"/>
                  <a:gd name="T63" fmla="*/ 96 h 158"/>
                  <a:gd name="T64" fmla="*/ 38 w 160"/>
                  <a:gd name="T65" fmla="*/ 114 h 158"/>
                  <a:gd name="T66" fmla="*/ 30 w 160"/>
                  <a:gd name="T67" fmla="*/ 132 h 158"/>
                  <a:gd name="T68" fmla="*/ 14 w 160"/>
                  <a:gd name="T69" fmla="*/ 148 h 158"/>
                  <a:gd name="T70" fmla="*/ 2 w 160"/>
                  <a:gd name="T71" fmla="*/ 158 h 158"/>
                  <a:gd name="T72" fmla="*/ 0 w 160"/>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5" name="Freeform 1623"/>
              <p:cNvSpPr>
                <a:spLocks noEditPoints="1"/>
              </p:cNvSpPr>
              <p:nvPr/>
            </p:nvSpPr>
            <p:spPr bwMode="auto">
              <a:xfrm>
                <a:off x="2695575" y="2854325"/>
                <a:ext cx="727075" cy="355600"/>
              </a:xfrm>
              <a:custGeom>
                <a:avLst/>
                <a:gdLst>
                  <a:gd name="T0" fmla="*/ 72 w 458"/>
                  <a:gd name="T1" fmla="*/ 34 h 224"/>
                  <a:gd name="T2" fmla="*/ 98 w 458"/>
                  <a:gd name="T3" fmla="*/ 42 h 224"/>
                  <a:gd name="T4" fmla="*/ 128 w 458"/>
                  <a:gd name="T5" fmla="*/ 42 h 224"/>
                  <a:gd name="T6" fmla="*/ 144 w 458"/>
                  <a:gd name="T7" fmla="*/ 28 h 224"/>
                  <a:gd name="T8" fmla="*/ 136 w 458"/>
                  <a:gd name="T9" fmla="*/ 10 h 224"/>
                  <a:gd name="T10" fmla="*/ 152 w 458"/>
                  <a:gd name="T11" fmla="*/ 2 h 224"/>
                  <a:gd name="T12" fmla="*/ 174 w 458"/>
                  <a:gd name="T13" fmla="*/ 8 h 224"/>
                  <a:gd name="T14" fmla="*/ 206 w 458"/>
                  <a:gd name="T15" fmla="*/ 28 h 224"/>
                  <a:gd name="T16" fmla="*/ 226 w 458"/>
                  <a:gd name="T17" fmla="*/ 50 h 224"/>
                  <a:gd name="T18" fmla="*/ 246 w 458"/>
                  <a:gd name="T19" fmla="*/ 44 h 224"/>
                  <a:gd name="T20" fmla="*/ 276 w 458"/>
                  <a:gd name="T21" fmla="*/ 46 h 224"/>
                  <a:gd name="T22" fmla="*/ 286 w 458"/>
                  <a:gd name="T23" fmla="*/ 56 h 224"/>
                  <a:gd name="T24" fmla="*/ 306 w 458"/>
                  <a:gd name="T25" fmla="*/ 62 h 224"/>
                  <a:gd name="T26" fmla="*/ 328 w 458"/>
                  <a:gd name="T27" fmla="*/ 64 h 224"/>
                  <a:gd name="T28" fmla="*/ 360 w 458"/>
                  <a:gd name="T29" fmla="*/ 56 h 224"/>
                  <a:gd name="T30" fmla="*/ 388 w 458"/>
                  <a:gd name="T31" fmla="*/ 52 h 224"/>
                  <a:gd name="T32" fmla="*/ 400 w 458"/>
                  <a:gd name="T33" fmla="*/ 70 h 224"/>
                  <a:gd name="T34" fmla="*/ 398 w 458"/>
                  <a:gd name="T35" fmla="*/ 88 h 224"/>
                  <a:gd name="T36" fmla="*/ 418 w 458"/>
                  <a:gd name="T37" fmla="*/ 98 h 224"/>
                  <a:gd name="T38" fmla="*/ 434 w 458"/>
                  <a:gd name="T39" fmla="*/ 96 h 224"/>
                  <a:gd name="T40" fmla="*/ 458 w 458"/>
                  <a:gd name="T41" fmla="*/ 110 h 224"/>
                  <a:gd name="T42" fmla="*/ 442 w 458"/>
                  <a:gd name="T43" fmla="*/ 118 h 224"/>
                  <a:gd name="T44" fmla="*/ 432 w 458"/>
                  <a:gd name="T45" fmla="*/ 126 h 224"/>
                  <a:gd name="T46" fmla="*/ 408 w 458"/>
                  <a:gd name="T47" fmla="*/ 128 h 224"/>
                  <a:gd name="T48" fmla="*/ 396 w 458"/>
                  <a:gd name="T49" fmla="*/ 142 h 224"/>
                  <a:gd name="T50" fmla="*/ 362 w 458"/>
                  <a:gd name="T51" fmla="*/ 164 h 224"/>
                  <a:gd name="T52" fmla="*/ 340 w 458"/>
                  <a:gd name="T53" fmla="*/ 152 h 224"/>
                  <a:gd name="T54" fmla="*/ 328 w 458"/>
                  <a:gd name="T55" fmla="*/ 172 h 224"/>
                  <a:gd name="T56" fmla="*/ 328 w 458"/>
                  <a:gd name="T57" fmla="*/ 196 h 224"/>
                  <a:gd name="T58" fmla="*/ 296 w 458"/>
                  <a:gd name="T59" fmla="*/ 206 h 224"/>
                  <a:gd name="T60" fmla="*/ 270 w 458"/>
                  <a:gd name="T61" fmla="*/ 208 h 224"/>
                  <a:gd name="T62" fmla="*/ 242 w 458"/>
                  <a:gd name="T63" fmla="*/ 222 h 224"/>
                  <a:gd name="T64" fmla="*/ 208 w 458"/>
                  <a:gd name="T65" fmla="*/ 218 h 224"/>
                  <a:gd name="T66" fmla="*/ 174 w 458"/>
                  <a:gd name="T67" fmla="*/ 208 h 224"/>
                  <a:gd name="T68" fmla="*/ 138 w 458"/>
                  <a:gd name="T69" fmla="*/ 206 h 224"/>
                  <a:gd name="T70" fmla="*/ 116 w 458"/>
                  <a:gd name="T71" fmla="*/ 194 h 224"/>
                  <a:gd name="T72" fmla="*/ 98 w 458"/>
                  <a:gd name="T73" fmla="*/ 172 h 224"/>
                  <a:gd name="T74" fmla="*/ 80 w 458"/>
                  <a:gd name="T75" fmla="*/ 160 h 224"/>
                  <a:gd name="T76" fmla="*/ 54 w 458"/>
                  <a:gd name="T77" fmla="*/ 152 h 224"/>
                  <a:gd name="T78" fmla="*/ 56 w 458"/>
                  <a:gd name="T79" fmla="*/ 132 h 224"/>
                  <a:gd name="T80" fmla="*/ 44 w 458"/>
                  <a:gd name="T81" fmla="*/ 114 h 224"/>
                  <a:gd name="T82" fmla="*/ 16 w 458"/>
                  <a:gd name="T83" fmla="*/ 100 h 224"/>
                  <a:gd name="T84" fmla="*/ 2 w 458"/>
                  <a:gd name="T85" fmla="*/ 88 h 224"/>
                  <a:gd name="T86" fmla="*/ 8 w 458"/>
                  <a:gd name="T87" fmla="*/ 62 h 224"/>
                  <a:gd name="T88" fmla="*/ 18 w 458"/>
                  <a:gd name="T89" fmla="*/ 50 h 224"/>
                  <a:gd name="T90" fmla="*/ 34 w 458"/>
                  <a:gd name="T91" fmla="*/ 36 h 224"/>
                  <a:gd name="T92" fmla="*/ 60 w 458"/>
                  <a:gd name="T93" fmla="*/ 28 h 224"/>
                  <a:gd name="T94" fmla="*/ 70 w 458"/>
                  <a:gd name="T95" fmla="*/ 34 h 224"/>
                  <a:gd name="T96" fmla="*/ 180 w 458"/>
                  <a:gd name="T97" fmla="*/ 20 h 224"/>
                  <a:gd name="T98" fmla="*/ 180 w 458"/>
                  <a:gd name="T99" fmla="*/ 28 h 224"/>
                  <a:gd name="T100" fmla="*/ 178 w 458"/>
                  <a:gd name="T101" fmla="*/ 20 h 224"/>
                  <a:gd name="T102" fmla="*/ 180 w 458"/>
                  <a:gd name="T103"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224">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6" name="Freeform 1624"/>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7" name="Freeform 1625"/>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8" name="Freeform 1626"/>
              <p:cNvSpPr/>
              <p:nvPr/>
            </p:nvSpPr>
            <p:spPr bwMode="auto">
              <a:xfrm>
                <a:off x="1279525" y="2974975"/>
                <a:ext cx="85725" cy="107950"/>
              </a:xfrm>
              <a:custGeom>
                <a:avLst/>
                <a:gdLst>
                  <a:gd name="T0" fmla="*/ 28 w 54"/>
                  <a:gd name="T1" fmla="*/ 68 h 68"/>
                  <a:gd name="T2" fmla="*/ 28 w 54"/>
                  <a:gd name="T3" fmla="*/ 68 h 68"/>
                  <a:gd name="T4" fmla="*/ 32 w 54"/>
                  <a:gd name="T5" fmla="*/ 64 h 68"/>
                  <a:gd name="T6" fmla="*/ 32 w 54"/>
                  <a:gd name="T7" fmla="*/ 58 h 68"/>
                  <a:gd name="T8" fmla="*/ 36 w 54"/>
                  <a:gd name="T9" fmla="*/ 56 h 68"/>
                  <a:gd name="T10" fmla="*/ 38 w 54"/>
                  <a:gd name="T11" fmla="*/ 54 h 68"/>
                  <a:gd name="T12" fmla="*/ 38 w 54"/>
                  <a:gd name="T13" fmla="*/ 50 h 68"/>
                  <a:gd name="T14" fmla="*/ 38 w 54"/>
                  <a:gd name="T15" fmla="*/ 48 h 68"/>
                  <a:gd name="T16" fmla="*/ 42 w 54"/>
                  <a:gd name="T17" fmla="*/ 50 h 68"/>
                  <a:gd name="T18" fmla="*/ 46 w 54"/>
                  <a:gd name="T19" fmla="*/ 50 h 68"/>
                  <a:gd name="T20" fmla="*/ 52 w 54"/>
                  <a:gd name="T21" fmla="*/ 54 h 68"/>
                  <a:gd name="T22" fmla="*/ 54 w 54"/>
                  <a:gd name="T23" fmla="*/ 56 h 68"/>
                  <a:gd name="T24" fmla="*/ 46 w 54"/>
                  <a:gd name="T25" fmla="*/ 46 h 68"/>
                  <a:gd name="T26" fmla="*/ 44 w 54"/>
                  <a:gd name="T27" fmla="*/ 42 h 68"/>
                  <a:gd name="T28" fmla="*/ 42 w 54"/>
                  <a:gd name="T29" fmla="*/ 38 h 68"/>
                  <a:gd name="T30" fmla="*/ 42 w 54"/>
                  <a:gd name="T31" fmla="*/ 36 h 68"/>
                  <a:gd name="T32" fmla="*/ 42 w 54"/>
                  <a:gd name="T33" fmla="*/ 30 h 68"/>
                  <a:gd name="T34" fmla="*/ 38 w 54"/>
                  <a:gd name="T35" fmla="*/ 28 h 68"/>
                  <a:gd name="T36" fmla="*/ 36 w 54"/>
                  <a:gd name="T37" fmla="*/ 22 h 68"/>
                  <a:gd name="T38" fmla="*/ 36 w 54"/>
                  <a:gd name="T39" fmla="*/ 20 h 68"/>
                  <a:gd name="T40" fmla="*/ 36 w 54"/>
                  <a:gd name="T41" fmla="*/ 12 h 68"/>
                  <a:gd name="T42" fmla="*/ 32 w 54"/>
                  <a:gd name="T43" fmla="*/ 10 h 68"/>
                  <a:gd name="T44" fmla="*/ 24 w 54"/>
                  <a:gd name="T45" fmla="*/ 6 h 68"/>
                  <a:gd name="T46" fmla="*/ 18 w 54"/>
                  <a:gd name="T47" fmla="*/ 0 h 68"/>
                  <a:gd name="T48" fmla="*/ 14 w 54"/>
                  <a:gd name="T49" fmla="*/ 0 h 68"/>
                  <a:gd name="T50" fmla="*/ 8 w 54"/>
                  <a:gd name="T51" fmla="*/ 0 h 68"/>
                  <a:gd name="T52" fmla="*/ 4 w 54"/>
                  <a:gd name="T53" fmla="*/ 0 h 68"/>
                  <a:gd name="T54" fmla="*/ 0 w 54"/>
                  <a:gd name="T55" fmla="*/ 2 h 68"/>
                  <a:gd name="T56" fmla="*/ 0 w 54"/>
                  <a:gd name="T57" fmla="*/ 6 h 68"/>
                  <a:gd name="T58" fmla="*/ 6 w 54"/>
                  <a:gd name="T59" fmla="*/ 8 h 68"/>
                  <a:gd name="T60" fmla="*/ 10 w 54"/>
                  <a:gd name="T61" fmla="*/ 16 h 68"/>
                  <a:gd name="T62" fmla="*/ 14 w 54"/>
                  <a:gd name="T63" fmla="*/ 20 h 68"/>
                  <a:gd name="T64" fmla="*/ 16 w 54"/>
                  <a:gd name="T65" fmla="*/ 26 h 68"/>
                  <a:gd name="T66" fmla="*/ 22 w 54"/>
                  <a:gd name="T67" fmla="*/ 30 h 68"/>
                  <a:gd name="T68" fmla="*/ 24 w 54"/>
                  <a:gd name="T69" fmla="*/ 36 h 68"/>
                  <a:gd name="T70" fmla="*/ 22 w 54"/>
                  <a:gd name="T71" fmla="*/ 40 h 68"/>
                  <a:gd name="T72" fmla="*/ 24 w 54"/>
                  <a:gd name="T73" fmla="*/ 42 h 68"/>
                  <a:gd name="T74" fmla="*/ 24 w 54"/>
                  <a:gd name="T75" fmla="*/ 46 h 68"/>
                  <a:gd name="T76" fmla="*/ 24 w 54"/>
                  <a:gd name="T77" fmla="*/ 50 h 68"/>
                  <a:gd name="T78" fmla="*/ 24 w 54"/>
                  <a:gd name="T79" fmla="*/ 56 h 68"/>
                  <a:gd name="T80" fmla="*/ 22 w 54"/>
                  <a:gd name="T81" fmla="*/ 58 h 68"/>
                  <a:gd name="T82" fmla="*/ 24 w 54"/>
                  <a:gd name="T83" fmla="*/ 58 h 68"/>
                  <a:gd name="T84" fmla="*/ 24 w 54"/>
                  <a:gd name="T85" fmla="*/ 60 h 68"/>
                  <a:gd name="T86" fmla="*/ 24 w 54"/>
                  <a:gd name="T87" fmla="*/ 64 h 68"/>
                  <a:gd name="T88" fmla="*/ 24 w 54"/>
                  <a:gd name="T89" fmla="*/ 66 h 68"/>
                  <a:gd name="T90" fmla="*/ 28 w 54"/>
                  <a:gd name="T91" fmla="*/ 68 h 68"/>
                  <a:gd name="T92" fmla="*/ 28 w 54"/>
                  <a:gd name="T93" fmla="*/ 68 h 68"/>
                  <a:gd name="T94" fmla="*/ 28 w 54"/>
                  <a:gd name="T9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8">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9" name="Freeform 1627"/>
              <p:cNvSpPr/>
              <p:nvPr/>
            </p:nvSpPr>
            <p:spPr bwMode="auto">
              <a:xfrm>
                <a:off x="1968500" y="5032375"/>
                <a:ext cx="12700" cy="22225"/>
              </a:xfrm>
              <a:custGeom>
                <a:avLst/>
                <a:gdLst>
                  <a:gd name="T0" fmla="*/ 6 w 8"/>
                  <a:gd name="T1" fmla="*/ 0 h 14"/>
                  <a:gd name="T2" fmla="*/ 6 w 8"/>
                  <a:gd name="T3" fmla="*/ 0 h 14"/>
                  <a:gd name="T4" fmla="*/ 0 w 8"/>
                  <a:gd name="T5" fmla="*/ 2 h 14"/>
                  <a:gd name="T6" fmla="*/ 0 w 8"/>
                  <a:gd name="T7" fmla="*/ 8 h 14"/>
                  <a:gd name="T8" fmla="*/ 4 w 8"/>
                  <a:gd name="T9" fmla="*/ 10 h 14"/>
                  <a:gd name="T10" fmla="*/ 6 w 8"/>
                  <a:gd name="T11" fmla="*/ 14 h 14"/>
                  <a:gd name="T12" fmla="*/ 8 w 8"/>
                  <a:gd name="T13" fmla="*/ 8 h 14"/>
                  <a:gd name="T14" fmla="*/ 8 w 8"/>
                  <a:gd name="T15" fmla="*/ 2 h 14"/>
                  <a:gd name="T16" fmla="*/ 8 w 8"/>
                  <a:gd name="T17" fmla="*/ 0 h 14"/>
                  <a:gd name="T18" fmla="*/ 6 w 8"/>
                  <a:gd name="T19" fmla="*/ 0 h 14"/>
                  <a:gd name="T20" fmla="*/ 6 w 8"/>
                  <a:gd name="T21" fmla="*/ 0 h 14"/>
                  <a:gd name="T22" fmla="*/ 6 w 8"/>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0" name="Freeform 1628"/>
              <p:cNvSpPr/>
              <p:nvPr/>
            </p:nvSpPr>
            <p:spPr bwMode="auto">
              <a:xfrm>
                <a:off x="269875" y="3660775"/>
                <a:ext cx="282575" cy="352425"/>
              </a:xfrm>
              <a:custGeom>
                <a:avLst/>
                <a:gdLst>
                  <a:gd name="T0" fmla="*/ 0 w 178"/>
                  <a:gd name="T1" fmla="*/ 112 h 222"/>
                  <a:gd name="T2" fmla="*/ 10 w 178"/>
                  <a:gd name="T3" fmla="*/ 126 h 222"/>
                  <a:gd name="T4" fmla="*/ 6 w 178"/>
                  <a:gd name="T5" fmla="*/ 144 h 222"/>
                  <a:gd name="T6" fmla="*/ 12 w 178"/>
                  <a:gd name="T7" fmla="*/ 180 h 222"/>
                  <a:gd name="T8" fmla="*/ 14 w 178"/>
                  <a:gd name="T9" fmla="*/ 192 h 222"/>
                  <a:gd name="T10" fmla="*/ 22 w 178"/>
                  <a:gd name="T11" fmla="*/ 186 h 222"/>
                  <a:gd name="T12" fmla="*/ 34 w 178"/>
                  <a:gd name="T13" fmla="*/ 186 h 222"/>
                  <a:gd name="T14" fmla="*/ 42 w 178"/>
                  <a:gd name="T15" fmla="*/ 190 h 222"/>
                  <a:gd name="T16" fmla="*/ 48 w 178"/>
                  <a:gd name="T17" fmla="*/ 194 h 222"/>
                  <a:gd name="T18" fmla="*/ 50 w 178"/>
                  <a:gd name="T19" fmla="*/ 202 h 222"/>
                  <a:gd name="T20" fmla="*/ 56 w 178"/>
                  <a:gd name="T21" fmla="*/ 204 h 222"/>
                  <a:gd name="T22" fmla="*/ 58 w 178"/>
                  <a:gd name="T23" fmla="*/ 212 h 222"/>
                  <a:gd name="T24" fmla="*/ 64 w 178"/>
                  <a:gd name="T25" fmla="*/ 216 h 222"/>
                  <a:gd name="T26" fmla="*/ 68 w 178"/>
                  <a:gd name="T27" fmla="*/ 218 h 222"/>
                  <a:gd name="T28" fmla="*/ 74 w 178"/>
                  <a:gd name="T29" fmla="*/ 222 h 222"/>
                  <a:gd name="T30" fmla="*/ 78 w 178"/>
                  <a:gd name="T31" fmla="*/ 220 h 222"/>
                  <a:gd name="T32" fmla="*/ 78 w 178"/>
                  <a:gd name="T33" fmla="*/ 212 h 222"/>
                  <a:gd name="T34" fmla="*/ 82 w 178"/>
                  <a:gd name="T35" fmla="*/ 204 h 222"/>
                  <a:gd name="T36" fmla="*/ 96 w 178"/>
                  <a:gd name="T37" fmla="*/ 208 h 222"/>
                  <a:gd name="T38" fmla="*/ 102 w 178"/>
                  <a:gd name="T39" fmla="*/ 208 h 222"/>
                  <a:gd name="T40" fmla="*/ 104 w 178"/>
                  <a:gd name="T41" fmla="*/ 204 h 222"/>
                  <a:gd name="T42" fmla="*/ 104 w 178"/>
                  <a:gd name="T43" fmla="*/ 198 h 222"/>
                  <a:gd name="T44" fmla="*/ 110 w 178"/>
                  <a:gd name="T45" fmla="*/ 202 h 222"/>
                  <a:gd name="T46" fmla="*/ 166 w 178"/>
                  <a:gd name="T47" fmla="*/ 192 h 222"/>
                  <a:gd name="T48" fmla="*/ 166 w 178"/>
                  <a:gd name="T49" fmla="*/ 186 h 222"/>
                  <a:gd name="T50" fmla="*/ 152 w 178"/>
                  <a:gd name="T51" fmla="*/ 38 h 222"/>
                  <a:gd name="T52" fmla="*/ 130 w 178"/>
                  <a:gd name="T53" fmla="*/ 0 h 222"/>
                  <a:gd name="T54" fmla="*/ 76 w 178"/>
                  <a:gd name="T55" fmla="*/ 28 h 222"/>
                  <a:gd name="T56" fmla="*/ 66 w 178"/>
                  <a:gd name="T57" fmla="*/ 70 h 222"/>
                  <a:gd name="T58" fmla="*/ 58 w 178"/>
                  <a:gd name="T59" fmla="*/ 74 h 222"/>
                  <a:gd name="T60" fmla="*/ 58 w 178"/>
                  <a:gd name="T61" fmla="*/ 108 h 222"/>
                  <a:gd name="T62" fmla="*/ 0 w 178"/>
                  <a:gd name="T63" fmla="*/ 112 h 222"/>
                  <a:gd name="T64" fmla="*/ 0 w 178"/>
                  <a:gd name="T6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22">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1" name="Freeform 1629"/>
              <p:cNvSpPr/>
              <p:nvPr/>
            </p:nvSpPr>
            <p:spPr bwMode="auto">
              <a:xfrm>
                <a:off x="377825" y="3721100"/>
                <a:ext cx="381000" cy="447675"/>
              </a:xfrm>
              <a:custGeom>
                <a:avLst/>
                <a:gdLst>
                  <a:gd name="T0" fmla="*/ 74 w 240"/>
                  <a:gd name="T1" fmla="*/ 278 h 282"/>
                  <a:gd name="T2" fmla="*/ 78 w 240"/>
                  <a:gd name="T3" fmla="*/ 272 h 282"/>
                  <a:gd name="T4" fmla="*/ 86 w 240"/>
                  <a:gd name="T5" fmla="*/ 276 h 282"/>
                  <a:gd name="T6" fmla="*/ 92 w 240"/>
                  <a:gd name="T7" fmla="*/ 270 h 282"/>
                  <a:gd name="T8" fmla="*/ 94 w 240"/>
                  <a:gd name="T9" fmla="*/ 258 h 282"/>
                  <a:gd name="T10" fmla="*/ 100 w 240"/>
                  <a:gd name="T11" fmla="*/ 250 h 282"/>
                  <a:gd name="T12" fmla="*/ 100 w 240"/>
                  <a:gd name="T13" fmla="*/ 240 h 282"/>
                  <a:gd name="T14" fmla="*/ 104 w 240"/>
                  <a:gd name="T15" fmla="*/ 228 h 282"/>
                  <a:gd name="T16" fmla="*/ 112 w 240"/>
                  <a:gd name="T17" fmla="*/ 218 h 282"/>
                  <a:gd name="T18" fmla="*/ 124 w 240"/>
                  <a:gd name="T19" fmla="*/ 208 h 282"/>
                  <a:gd name="T20" fmla="*/ 136 w 240"/>
                  <a:gd name="T21" fmla="*/ 200 h 282"/>
                  <a:gd name="T22" fmla="*/ 146 w 240"/>
                  <a:gd name="T23" fmla="*/ 188 h 282"/>
                  <a:gd name="T24" fmla="*/ 150 w 240"/>
                  <a:gd name="T25" fmla="*/ 178 h 282"/>
                  <a:gd name="T26" fmla="*/ 160 w 240"/>
                  <a:gd name="T27" fmla="*/ 172 h 282"/>
                  <a:gd name="T28" fmla="*/ 166 w 240"/>
                  <a:gd name="T29" fmla="*/ 170 h 282"/>
                  <a:gd name="T30" fmla="*/ 176 w 240"/>
                  <a:gd name="T31" fmla="*/ 174 h 282"/>
                  <a:gd name="T32" fmla="*/ 184 w 240"/>
                  <a:gd name="T33" fmla="*/ 172 h 282"/>
                  <a:gd name="T34" fmla="*/ 204 w 240"/>
                  <a:gd name="T35" fmla="*/ 170 h 282"/>
                  <a:gd name="T36" fmla="*/ 232 w 240"/>
                  <a:gd name="T37" fmla="*/ 162 h 282"/>
                  <a:gd name="T38" fmla="*/ 240 w 240"/>
                  <a:gd name="T39" fmla="*/ 146 h 282"/>
                  <a:gd name="T40" fmla="*/ 224 w 240"/>
                  <a:gd name="T41" fmla="*/ 108 h 282"/>
                  <a:gd name="T42" fmla="*/ 222 w 240"/>
                  <a:gd name="T43" fmla="*/ 98 h 282"/>
                  <a:gd name="T44" fmla="*/ 222 w 240"/>
                  <a:gd name="T45" fmla="*/ 88 h 282"/>
                  <a:gd name="T46" fmla="*/ 212 w 240"/>
                  <a:gd name="T47" fmla="*/ 80 h 282"/>
                  <a:gd name="T48" fmla="*/ 202 w 240"/>
                  <a:gd name="T49" fmla="*/ 70 h 282"/>
                  <a:gd name="T50" fmla="*/ 94 w 240"/>
                  <a:gd name="T51" fmla="*/ 150 h 282"/>
                  <a:gd name="T52" fmla="*/ 96 w 240"/>
                  <a:gd name="T53" fmla="*/ 154 h 282"/>
                  <a:gd name="T54" fmla="*/ 38 w 240"/>
                  <a:gd name="T55" fmla="*/ 162 h 282"/>
                  <a:gd name="T56" fmla="*/ 36 w 240"/>
                  <a:gd name="T57" fmla="*/ 168 h 282"/>
                  <a:gd name="T58" fmla="*/ 30 w 240"/>
                  <a:gd name="T59" fmla="*/ 170 h 282"/>
                  <a:gd name="T60" fmla="*/ 12 w 240"/>
                  <a:gd name="T61" fmla="*/ 168 h 282"/>
                  <a:gd name="T62" fmla="*/ 10 w 240"/>
                  <a:gd name="T63" fmla="*/ 180 h 282"/>
                  <a:gd name="T64" fmla="*/ 4 w 240"/>
                  <a:gd name="T65" fmla="*/ 186 h 282"/>
                  <a:gd name="T66" fmla="*/ 2 w 240"/>
                  <a:gd name="T67" fmla="*/ 192 h 282"/>
                  <a:gd name="T68" fmla="*/ 0 w 240"/>
                  <a:gd name="T69" fmla="*/ 206 h 282"/>
                  <a:gd name="T70" fmla="*/ 4 w 240"/>
                  <a:gd name="T71" fmla="*/ 216 h 282"/>
                  <a:gd name="T72" fmla="*/ 10 w 240"/>
                  <a:gd name="T73" fmla="*/ 234 h 282"/>
                  <a:gd name="T74" fmla="*/ 18 w 240"/>
                  <a:gd name="T75" fmla="*/ 234 h 282"/>
                  <a:gd name="T76" fmla="*/ 28 w 240"/>
                  <a:gd name="T77" fmla="*/ 234 h 282"/>
                  <a:gd name="T78" fmla="*/ 32 w 240"/>
                  <a:gd name="T79" fmla="*/ 234 h 282"/>
                  <a:gd name="T80" fmla="*/ 42 w 240"/>
                  <a:gd name="T81" fmla="*/ 242 h 282"/>
                  <a:gd name="T82" fmla="*/ 40 w 240"/>
                  <a:gd name="T83" fmla="*/ 252 h 282"/>
                  <a:gd name="T84" fmla="*/ 48 w 240"/>
                  <a:gd name="T85" fmla="*/ 262 h 282"/>
                  <a:gd name="T86" fmla="*/ 42 w 240"/>
                  <a:gd name="T87" fmla="*/ 270 h 282"/>
                  <a:gd name="T88" fmla="*/ 50 w 240"/>
                  <a:gd name="T89" fmla="*/ 272 h 282"/>
                  <a:gd name="T90" fmla="*/ 58 w 240"/>
                  <a:gd name="T91" fmla="*/ 280 h 282"/>
                  <a:gd name="T92" fmla="*/ 68 w 240"/>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82">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2" name="Freeform 1630"/>
              <p:cNvSpPr>
                <a:spLocks noEditPoints="1"/>
              </p:cNvSpPr>
              <p:nvPr/>
            </p:nvSpPr>
            <p:spPr bwMode="auto">
              <a:xfrm>
                <a:off x="2974975" y="4254500"/>
                <a:ext cx="425450" cy="171450"/>
              </a:xfrm>
              <a:custGeom>
                <a:avLst/>
                <a:gdLst>
                  <a:gd name="T0" fmla="*/ 222 w 268"/>
                  <a:gd name="T1" fmla="*/ 50 h 108"/>
                  <a:gd name="T2" fmla="*/ 214 w 268"/>
                  <a:gd name="T3" fmla="*/ 46 h 108"/>
                  <a:gd name="T4" fmla="*/ 212 w 268"/>
                  <a:gd name="T5" fmla="*/ 54 h 108"/>
                  <a:gd name="T6" fmla="*/ 202 w 268"/>
                  <a:gd name="T7" fmla="*/ 50 h 108"/>
                  <a:gd name="T8" fmla="*/ 184 w 268"/>
                  <a:gd name="T9" fmla="*/ 72 h 108"/>
                  <a:gd name="T10" fmla="*/ 170 w 268"/>
                  <a:gd name="T11" fmla="*/ 72 h 108"/>
                  <a:gd name="T12" fmla="*/ 160 w 268"/>
                  <a:gd name="T13" fmla="*/ 78 h 108"/>
                  <a:gd name="T14" fmla="*/ 156 w 268"/>
                  <a:gd name="T15" fmla="*/ 102 h 108"/>
                  <a:gd name="T16" fmla="*/ 132 w 268"/>
                  <a:gd name="T17" fmla="*/ 96 h 108"/>
                  <a:gd name="T18" fmla="*/ 140 w 268"/>
                  <a:gd name="T19" fmla="*/ 106 h 108"/>
                  <a:gd name="T20" fmla="*/ 150 w 268"/>
                  <a:gd name="T21" fmla="*/ 108 h 108"/>
                  <a:gd name="T22" fmla="*/ 168 w 268"/>
                  <a:gd name="T23" fmla="*/ 106 h 108"/>
                  <a:gd name="T24" fmla="*/ 178 w 268"/>
                  <a:gd name="T25" fmla="*/ 102 h 108"/>
                  <a:gd name="T26" fmla="*/ 192 w 268"/>
                  <a:gd name="T27" fmla="*/ 104 h 108"/>
                  <a:gd name="T28" fmla="*/ 198 w 268"/>
                  <a:gd name="T29" fmla="*/ 96 h 108"/>
                  <a:gd name="T30" fmla="*/ 202 w 268"/>
                  <a:gd name="T31" fmla="*/ 84 h 108"/>
                  <a:gd name="T32" fmla="*/ 210 w 268"/>
                  <a:gd name="T33" fmla="*/ 78 h 108"/>
                  <a:gd name="T34" fmla="*/ 216 w 268"/>
                  <a:gd name="T35" fmla="*/ 68 h 108"/>
                  <a:gd name="T36" fmla="*/ 222 w 268"/>
                  <a:gd name="T37" fmla="*/ 52 h 108"/>
                  <a:gd name="T38" fmla="*/ 242 w 268"/>
                  <a:gd name="T39" fmla="*/ 54 h 108"/>
                  <a:gd name="T40" fmla="*/ 252 w 268"/>
                  <a:gd name="T41" fmla="*/ 50 h 108"/>
                  <a:gd name="T42" fmla="*/ 256 w 268"/>
                  <a:gd name="T43" fmla="*/ 42 h 108"/>
                  <a:gd name="T44" fmla="*/ 256 w 268"/>
                  <a:gd name="T45" fmla="*/ 36 h 108"/>
                  <a:gd name="T46" fmla="*/ 260 w 268"/>
                  <a:gd name="T47" fmla="*/ 40 h 108"/>
                  <a:gd name="T48" fmla="*/ 268 w 268"/>
                  <a:gd name="T49" fmla="*/ 34 h 108"/>
                  <a:gd name="T50" fmla="*/ 260 w 268"/>
                  <a:gd name="T51" fmla="*/ 24 h 108"/>
                  <a:gd name="T52" fmla="*/ 250 w 268"/>
                  <a:gd name="T53" fmla="*/ 18 h 108"/>
                  <a:gd name="T54" fmla="*/ 252 w 268"/>
                  <a:gd name="T55" fmla="*/ 14 h 108"/>
                  <a:gd name="T56" fmla="*/ 232 w 268"/>
                  <a:gd name="T57" fmla="*/ 0 h 108"/>
                  <a:gd name="T58" fmla="*/ 232 w 268"/>
                  <a:gd name="T59" fmla="*/ 10 h 108"/>
                  <a:gd name="T60" fmla="*/ 220 w 268"/>
                  <a:gd name="T61" fmla="*/ 26 h 108"/>
                  <a:gd name="T62" fmla="*/ 220 w 268"/>
                  <a:gd name="T63" fmla="*/ 40 h 108"/>
                  <a:gd name="T64" fmla="*/ 216 w 268"/>
                  <a:gd name="T65" fmla="*/ 40 h 108"/>
                  <a:gd name="T66" fmla="*/ 38 w 268"/>
                  <a:gd name="T67" fmla="*/ 96 h 108"/>
                  <a:gd name="T68" fmla="*/ 52 w 268"/>
                  <a:gd name="T69" fmla="*/ 94 h 108"/>
                  <a:gd name="T70" fmla="*/ 50 w 268"/>
                  <a:gd name="T71" fmla="*/ 76 h 108"/>
                  <a:gd name="T72" fmla="*/ 42 w 268"/>
                  <a:gd name="T73" fmla="*/ 58 h 108"/>
                  <a:gd name="T74" fmla="*/ 42 w 268"/>
                  <a:gd name="T75" fmla="*/ 36 h 108"/>
                  <a:gd name="T76" fmla="*/ 32 w 268"/>
                  <a:gd name="T77" fmla="*/ 18 h 108"/>
                  <a:gd name="T78" fmla="*/ 22 w 268"/>
                  <a:gd name="T79" fmla="*/ 14 h 108"/>
                  <a:gd name="T80" fmla="*/ 22 w 268"/>
                  <a:gd name="T81" fmla="*/ 24 h 108"/>
                  <a:gd name="T82" fmla="*/ 14 w 268"/>
                  <a:gd name="T83" fmla="*/ 28 h 108"/>
                  <a:gd name="T84" fmla="*/ 12 w 268"/>
                  <a:gd name="T85" fmla="*/ 22 h 108"/>
                  <a:gd name="T86" fmla="*/ 0 w 268"/>
                  <a:gd name="T87" fmla="*/ 18 h 108"/>
                  <a:gd name="T88" fmla="*/ 0 w 268"/>
                  <a:gd name="T89" fmla="*/ 40 h 108"/>
                  <a:gd name="T90" fmla="*/ 4 w 268"/>
                  <a:gd name="T91" fmla="*/ 50 h 108"/>
                  <a:gd name="T92" fmla="*/ 14 w 268"/>
                  <a:gd name="T93" fmla="*/ 68 h 108"/>
                  <a:gd name="T94" fmla="*/ 14 w 268"/>
                  <a:gd name="T95" fmla="*/ 78 h 108"/>
                  <a:gd name="T96" fmla="*/ 22 w 268"/>
                  <a:gd name="T97" fmla="*/ 84 h 108"/>
                  <a:gd name="T98" fmla="*/ 38 w 268"/>
                  <a:gd name="T99" fmla="*/ 96 h 108"/>
                  <a:gd name="T100" fmla="*/ 38 w 268"/>
                  <a:gd name="T10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 h="10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3" name="Freeform 1631"/>
              <p:cNvSpPr/>
              <p:nvPr/>
            </p:nvSpPr>
            <p:spPr bwMode="auto">
              <a:xfrm>
                <a:off x="1406525" y="4718050"/>
                <a:ext cx="79375" cy="222250"/>
              </a:xfrm>
              <a:custGeom>
                <a:avLst/>
                <a:gdLst>
                  <a:gd name="T0" fmla="*/ 34 w 50"/>
                  <a:gd name="T1" fmla="*/ 88 h 140"/>
                  <a:gd name="T2" fmla="*/ 26 w 50"/>
                  <a:gd name="T3" fmla="*/ 86 h 140"/>
                  <a:gd name="T4" fmla="*/ 26 w 50"/>
                  <a:gd name="T5" fmla="*/ 80 h 140"/>
                  <a:gd name="T6" fmla="*/ 24 w 50"/>
                  <a:gd name="T7" fmla="*/ 72 h 140"/>
                  <a:gd name="T8" fmla="*/ 24 w 50"/>
                  <a:gd name="T9" fmla="*/ 64 h 140"/>
                  <a:gd name="T10" fmla="*/ 20 w 50"/>
                  <a:gd name="T11" fmla="*/ 52 h 140"/>
                  <a:gd name="T12" fmla="*/ 20 w 50"/>
                  <a:gd name="T13" fmla="*/ 52 h 140"/>
                  <a:gd name="T14" fmla="*/ 24 w 50"/>
                  <a:gd name="T15" fmla="*/ 36 h 140"/>
                  <a:gd name="T16" fmla="*/ 24 w 50"/>
                  <a:gd name="T17" fmla="*/ 20 h 140"/>
                  <a:gd name="T18" fmla="*/ 18 w 50"/>
                  <a:gd name="T19" fmla="*/ 8 h 140"/>
                  <a:gd name="T20" fmla="*/ 20 w 50"/>
                  <a:gd name="T21" fmla="*/ 6 h 140"/>
                  <a:gd name="T22" fmla="*/ 10 w 50"/>
                  <a:gd name="T23" fmla="*/ 6 h 140"/>
                  <a:gd name="T24" fmla="*/ 14 w 50"/>
                  <a:gd name="T25" fmla="*/ 14 h 140"/>
                  <a:gd name="T26" fmla="*/ 16 w 50"/>
                  <a:gd name="T27" fmla="*/ 20 h 140"/>
                  <a:gd name="T28" fmla="*/ 14 w 50"/>
                  <a:gd name="T29" fmla="*/ 28 h 140"/>
                  <a:gd name="T30" fmla="*/ 8 w 50"/>
                  <a:gd name="T31" fmla="*/ 34 h 140"/>
                  <a:gd name="T32" fmla="*/ 8 w 50"/>
                  <a:gd name="T33" fmla="*/ 46 h 140"/>
                  <a:gd name="T34" fmla="*/ 14 w 50"/>
                  <a:gd name="T35" fmla="*/ 50 h 140"/>
                  <a:gd name="T36" fmla="*/ 8 w 50"/>
                  <a:gd name="T37" fmla="*/ 54 h 140"/>
                  <a:gd name="T38" fmla="*/ 0 w 50"/>
                  <a:gd name="T39" fmla="*/ 64 h 140"/>
                  <a:gd name="T40" fmla="*/ 0 w 50"/>
                  <a:gd name="T41" fmla="*/ 76 h 140"/>
                  <a:gd name="T42" fmla="*/ 0 w 50"/>
                  <a:gd name="T43" fmla="*/ 90 h 140"/>
                  <a:gd name="T44" fmla="*/ 8 w 50"/>
                  <a:gd name="T45" fmla="*/ 96 h 140"/>
                  <a:gd name="T46" fmla="*/ 10 w 50"/>
                  <a:gd name="T47" fmla="*/ 100 h 140"/>
                  <a:gd name="T48" fmla="*/ 24 w 50"/>
                  <a:gd name="T49" fmla="*/ 104 h 140"/>
                  <a:gd name="T50" fmla="*/ 20 w 50"/>
                  <a:gd name="T51" fmla="*/ 116 h 140"/>
                  <a:gd name="T52" fmla="*/ 20 w 50"/>
                  <a:gd name="T53" fmla="*/ 122 h 140"/>
                  <a:gd name="T54" fmla="*/ 34 w 50"/>
                  <a:gd name="T55" fmla="*/ 134 h 140"/>
                  <a:gd name="T56" fmla="*/ 34 w 50"/>
                  <a:gd name="T57" fmla="*/ 140 h 140"/>
                  <a:gd name="T58" fmla="*/ 42 w 50"/>
                  <a:gd name="T59" fmla="*/ 136 h 140"/>
                  <a:gd name="T60" fmla="*/ 42 w 50"/>
                  <a:gd name="T61" fmla="*/ 132 h 140"/>
                  <a:gd name="T62" fmla="*/ 38 w 50"/>
                  <a:gd name="T63" fmla="*/ 118 h 140"/>
                  <a:gd name="T64" fmla="*/ 46 w 50"/>
                  <a:gd name="T65" fmla="*/ 118 h 140"/>
                  <a:gd name="T66" fmla="*/ 46 w 50"/>
                  <a:gd name="T67" fmla="*/ 112 h 140"/>
                  <a:gd name="T68" fmla="*/ 46 w 50"/>
                  <a:gd name="T69" fmla="*/ 98 h 140"/>
                  <a:gd name="T70" fmla="*/ 38 w 50"/>
                  <a:gd name="T71" fmla="*/ 94 h 140"/>
                  <a:gd name="T72" fmla="*/ 34 w 50"/>
                  <a:gd name="T73" fmla="*/ 88 h 140"/>
                  <a:gd name="T74" fmla="*/ 34 w 50"/>
                  <a:gd name="T75"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4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4" name="Freeform 1632"/>
              <p:cNvSpPr/>
              <p:nvPr/>
            </p:nvSpPr>
            <p:spPr bwMode="auto">
              <a:xfrm>
                <a:off x="1641475" y="4813300"/>
                <a:ext cx="171450" cy="387350"/>
              </a:xfrm>
              <a:custGeom>
                <a:avLst/>
                <a:gdLst>
                  <a:gd name="T0" fmla="*/ 88 w 108"/>
                  <a:gd name="T1" fmla="*/ 0 h 244"/>
                  <a:gd name="T2" fmla="*/ 84 w 108"/>
                  <a:gd name="T3" fmla="*/ 28 h 244"/>
                  <a:gd name="T4" fmla="*/ 70 w 108"/>
                  <a:gd name="T5" fmla="*/ 32 h 244"/>
                  <a:gd name="T6" fmla="*/ 72 w 108"/>
                  <a:gd name="T7" fmla="*/ 34 h 244"/>
                  <a:gd name="T8" fmla="*/ 72 w 108"/>
                  <a:gd name="T9" fmla="*/ 42 h 244"/>
                  <a:gd name="T10" fmla="*/ 68 w 108"/>
                  <a:gd name="T11" fmla="*/ 44 h 244"/>
                  <a:gd name="T12" fmla="*/ 66 w 108"/>
                  <a:gd name="T13" fmla="*/ 52 h 244"/>
                  <a:gd name="T14" fmla="*/ 60 w 108"/>
                  <a:gd name="T15" fmla="*/ 50 h 244"/>
                  <a:gd name="T16" fmla="*/ 58 w 108"/>
                  <a:gd name="T17" fmla="*/ 60 h 244"/>
                  <a:gd name="T18" fmla="*/ 50 w 108"/>
                  <a:gd name="T19" fmla="*/ 64 h 244"/>
                  <a:gd name="T20" fmla="*/ 42 w 108"/>
                  <a:gd name="T21" fmla="*/ 64 h 244"/>
                  <a:gd name="T22" fmla="*/ 38 w 108"/>
                  <a:gd name="T23" fmla="*/ 68 h 244"/>
                  <a:gd name="T24" fmla="*/ 14 w 108"/>
                  <a:gd name="T25" fmla="*/ 82 h 244"/>
                  <a:gd name="T26" fmla="*/ 12 w 108"/>
                  <a:gd name="T27" fmla="*/ 104 h 244"/>
                  <a:gd name="T28" fmla="*/ 20 w 108"/>
                  <a:gd name="T29" fmla="*/ 126 h 244"/>
                  <a:gd name="T30" fmla="*/ 20 w 108"/>
                  <a:gd name="T31" fmla="*/ 138 h 244"/>
                  <a:gd name="T32" fmla="*/ 10 w 108"/>
                  <a:gd name="T33" fmla="*/ 154 h 244"/>
                  <a:gd name="T34" fmla="*/ 2 w 108"/>
                  <a:gd name="T35" fmla="*/ 164 h 244"/>
                  <a:gd name="T36" fmla="*/ 2 w 108"/>
                  <a:gd name="T37" fmla="*/ 190 h 244"/>
                  <a:gd name="T38" fmla="*/ 16 w 108"/>
                  <a:gd name="T39" fmla="*/ 230 h 244"/>
                  <a:gd name="T40" fmla="*/ 32 w 108"/>
                  <a:gd name="T41" fmla="*/ 242 h 244"/>
                  <a:gd name="T42" fmla="*/ 38 w 108"/>
                  <a:gd name="T43" fmla="*/ 244 h 244"/>
                  <a:gd name="T44" fmla="*/ 48 w 108"/>
                  <a:gd name="T45" fmla="*/ 238 h 244"/>
                  <a:gd name="T46" fmla="*/ 58 w 108"/>
                  <a:gd name="T47" fmla="*/ 230 h 244"/>
                  <a:gd name="T48" fmla="*/ 62 w 108"/>
                  <a:gd name="T49" fmla="*/ 218 h 244"/>
                  <a:gd name="T50" fmla="*/ 76 w 108"/>
                  <a:gd name="T51" fmla="*/ 178 h 244"/>
                  <a:gd name="T52" fmla="*/ 84 w 108"/>
                  <a:gd name="T53" fmla="*/ 152 h 244"/>
                  <a:gd name="T54" fmla="*/ 80 w 108"/>
                  <a:gd name="T55" fmla="*/ 136 h 244"/>
                  <a:gd name="T56" fmla="*/ 96 w 108"/>
                  <a:gd name="T57" fmla="*/ 106 h 244"/>
                  <a:gd name="T58" fmla="*/ 94 w 108"/>
                  <a:gd name="T59" fmla="*/ 98 h 244"/>
                  <a:gd name="T60" fmla="*/ 98 w 108"/>
                  <a:gd name="T61" fmla="*/ 86 h 244"/>
                  <a:gd name="T62" fmla="*/ 104 w 108"/>
                  <a:gd name="T63" fmla="*/ 82 h 244"/>
                  <a:gd name="T64" fmla="*/ 96 w 108"/>
                  <a:gd name="T65" fmla="*/ 60 h 244"/>
                  <a:gd name="T66" fmla="*/ 104 w 108"/>
                  <a:gd name="T67" fmla="*/ 64 h 244"/>
                  <a:gd name="T68" fmla="*/ 106 w 108"/>
                  <a:gd name="T69" fmla="*/ 62 h 244"/>
                  <a:gd name="T70" fmla="*/ 108 w 108"/>
                  <a:gd name="T71" fmla="*/ 60 h 244"/>
                  <a:gd name="T72" fmla="*/ 106 w 108"/>
                  <a:gd name="T73" fmla="*/ 22 h 244"/>
                  <a:gd name="T74" fmla="*/ 100 w 108"/>
                  <a:gd name="T75" fmla="*/ 12 h 244"/>
                  <a:gd name="T76" fmla="*/ 96 w 108"/>
                  <a:gd name="T77" fmla="*/ 12 h 244"/>
                  <a:gd name="T78" fmla="*/ 88 w 108"/>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44">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5" name="Freeform 1633"/>
              <p:cNvSpPr/>
              <p:nvPr/>
            </p:nvSpPr>
            <p:spPr bwMode="auto">
              <a:xfrm>
                <a:off x="1136650" y="3184525"/>
                <a:ext cx="69850" cy="66675"/>
              </a:xfrm>
              <a:custGeom>
                <a:avLst/>
                <a:gdLst>
                  <a:gd name="T0" fmla="*/ 2 w 44"/>
                  <a:gd name="T1" fmla="*/ 16 h 42"/>
                  <a:gd name="T2" fmla="*/ 2 w 44"/>
                  <a:gd name="T3" fmla="*/ 16 h 42"/>
                  <a:gd name="T4" fmla="*/ 2 w 44"/>
                  <a:gd name="T5" fmla="*/ 20 h 42"/>
                  <a:gd name="T6" fmla="*/ 0 w 44"/>
                  <a:gd name="T7" fmla="*/ 28 h 42"/>
                  <a:gd name="T8" fmla="*/ 0 w 44"/>
                  <a:gd name="T9" fmla="*/ 32 h 42"/>
                  <a:gd name="T10" fmla="*/ 2 w 44"/>
                  <a:gd name="T11" fmla="*/ 34 h 42"/>
                  <a:gd name="T12" fmla="*/ 6 w 44"/>
                  <a:gd name="T13" fmla="*/ 42 h 42"/>
                  <a:gd name="T14" fmla="*/ 22 w 44"/>
                  <a:gd name="T15" fmla="*/ 40 h 42"/>
                  <a:gd name="T16" fmla="*/ 24 w 44"/>
                  <a:gd name="T17" fmla="*/ 36 h 42"/>
                  <a:gd name="T18" fmla="*/ 26 w 44"/>
                  <a:gd name="T19" fmla="*/ 34 h 42"/>
                  <a:gd name="T20" fmla="*/ 28 w 44"/>
                  <a:gd name="T21" fmla="*/ 34 h 42"/>
                  <a:gd name="T22" fmla="*/ 28 w 44"/>
                  <a:gd name="T23" fmla="*/ 32 h 42"/>
                  <a:gd name="T24" fmla="*/ 32 w 44"/>
                  <a:gd name="T25" fmla="*/ 28 h 42"/>
                  <a:gd name="T26" fmla="*/ 34 w 44"/>
                  <a:gd name="T27" fmla="*/ 28 h 42"/>
                  <a:gd name="T28" fmla="*/ 36 w 44"/>
                  <a:gd name="T29" fmla="*/ 28 h 42"/>
                  <a:gd name="T30" fmla="*/ 40 w 44"/>
                  <a:gd name="T31" fmla="*/ 28 h 42"/>
                  <a:gd name="T32" fmla="*/ 42 w 44"/>
                  <a:gd name="T33" fmla="*/ 28 h 42"/>
                  <a:gd name="T34" fmla="*/ 42 w 44"/>
                  <a:gd name="T35" fmla="*/ 26 h 42"/>
                  <a:gd name="T36" fmla="*/ 42 w 44"/>
                  <a:gd name="T37" fmla="*/ 24 h 42"/>
                  <a:gd name="T38" fmla="*/ 44 w 44"/>
                  <a:gd name="T39" fmla="*/ 20 h 42"/>
                  <a:gd name="T40" fmla="*/ 40 w 44"/>
                  <a:gd name="T41" fmla="*/ 16 h 42"/>
                  <a:gd name="T42" fmla="*/ 42 w 44"/>
                  <a:gd name="T43" fmla="*/ 12 h 42"/>
                  <a:gd name="T44" fmla="*/ 42 w 44"/>
                  <a:gd name="T45" fmla="*/ 8 h 42"/>
                  <a:gd name="T46" fmla="*/ 42 w 44"/>
                  <a:gd name="T47" fmla="*/ 4 h 42"/>
                  <a:gd name="T48" fmla="*/ 36 w 44"/>
                  <a:gd name="T49" fmla="*/ 0 h 42"/>
                  <a:gd name="T50" fmla="*/ 22 w 44"/>
                  <a:gd name="T51" fmla="*/ 4 h 42"/>
                  <a:gd name="T52" fmla="*/ 16 w 44"/>
                  <a:gd name="T53" fmla="*/ 10 h 42"/>
                  <a:gd name="T54" fmla="*/ 10 w 44"/>
                  <a:gd name="T55" fmla="*/ 10 h 42"/>
                  <a:gd name="T56" fmla="*/ 2 w 44"/>
                  <a:gd name="T57" fmla="*/ 16 h 42"/>
                  <a:gd name="T58" fmla="*/ 2 w 44"/>
                  <a:gd name="T59" fmla="*/ 16 h 42"/>
                  <a:gd name="T60" fmla="*/ 2 w 44"/>
                  <a:gd name="T6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2">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6" name="Freeform 1634"/>
              <p:cNvSpPr/>
              <p:nvPr/>
            </p:nvSpPr>
            <p:spPr bwMode="auto">
              <a:xfrm>
                <a:off x="796925" y="2924175"/>
                <a:ext cx="12700" cy="28575"/>
              </a:xfrm>
              <a:custGeom>
                <a:avLst/>
                <a:gdLst>
                  <a:gd name="T0" fmla="*/ 0 w 8"/>
                  <a:gd name="T1" fmla="*/ 10 h 18"/>
                  <a:gd name="T2" fmla="*/ 0 w 8"/>
                  <a:gd name="T3" fmla="*/ 10 h 18"/>
                  <a:gd name="T4" fmla="*/ 0 w 8"/>
                  <a:gd name="T5" fmla="*/ 8 h 18"/>
                  <a:gd name="T6" fmla="*/ 0 w 8"/>
                  <a:gd name="T7" fmla="*/ 6 h 18"/>
                  <a:gd name="T8" fmla="*/ 0 w 8"/>
                  <a:gd name="T9" fmla="*/ 4 h 18"/>
                  <a:gd name="T10" fmla="*/ 0 w 8"/>
                  <a:gd name="T11" fmla="*/ 0 h 18"/>
                  <a:gd name="T12" fmla="*/ 2 w 8"/>
                  <a:gd name="T13" fmla="*/ 0 h 18"/>
                  <a:gd name="T14" fmla="*/ 6 w 8"/>
                  <a:gd name="T15" fmla="*/ 6 h 18"/>
                  <a:gd name="T16" fmla="*/ 8 w 8"/>
                  <a:gd name="T17" fmla="*/ 6 h 18"/>
                  <a:gd name="T18" fmla="*/ 8 w 8"/>
                  <a:gd name="T19" fmla="*/ 8 h 18"/>
                  <a:gd name="T20" fmla="*/ 8 w 8"/>
                  <a:gd name="T21" fmla="*/ 10 h 18"/>
                  <a:gd name="T22" fmla="*/ 6 w 8"/>
                  <a:gd name="T23" fmla="*/ 16 h 18"/>
                  <a:gd name="T24" fmla="*/ 8 w 8"/>
                  <a:gd name="T25" fmla="*/ 18 h 18"/>
                  <a:gd name="T26" fmla="*/ 2 w 8"/>
                  <a:gd name="T27" fmla="*/ 16 h 18"/>
                  <a:gd name="T28" fmla="*/ 0 w 8"/>
                  <a:gd name="T29" fmla="*/ 16 h 18"/>
                  <a:gd name="T30" fmla="*/ 0 w 8"/>
                  <a:gd name="T31" fmla="*/ 14 h 18"/>
                  <a:gd name="T32" fmla="*/ 0 w 8"/>
                  <a:gd name="T33" fmla="*/ 10 h 18"/>
                  <a:gd name="T34" fmla="*/ 0 w 8"/>
                  <a:gd name="T35" fmla="*/ 10 h 18"/>
                  <a:gd name="T36" fmla="*/ 0 w 8"/>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7" name="Freeform 1635"/>
              <p:cNvSpPr/>
              <p:nvPr/>
            </p:nvSpPr>
            <p:spPr bwMode="auto">
              <a:xfrm>
                <a:off x="1146175" y="2698750"/>
                <a:ext cx="133350" cy="98425"/>
              </a:xfrm>
              <a:custGeom>
                <a:avLst/>
                <a:gdLst>
                  <a:gd name="T0" fmla="*/ 0 w 84"/>
                  <a:gd name="T1" fmla="*/ 30 h 62"/>
                  <a:gd name="T2" fmla="*/ 0 w 84"/>
                  <a:gd name="T3" fmla="*/ 30 h 62"/>
                  <a:gd name="T4" fmla="*/ 10 w 84"/>
                  <a:gd name="T5" fmla="*/ 40 h 62"/>
                  <a:gd name="T6" fmla="*/ 12 w 84"/>
                  <a:gd name="T7" fmla="*/ 42 h 62"/>
                  <a:gd name="T8" fmla="*/ 20 w 84"/>
                  <a:gd name="T9" fmla="*/ 42 h 62"/>
                  <a:gd name="T10" fmla="*/ 28 w 84"/>
                  <a:gd name="T11" fmla="*/ 42 h 62"/>
                  <a:gd name="T12" fmla="*/ 30 w 84"/>
                  <a:gd name="T13" fmla="*/ 58 h 62"/>
                  <a:gd name="T14" fmla="*/ 38 w 84"/>
                  <a:gd name="T15" fmla="*/ 58 h 62"/>
                  <a:gd name="T16" fmla="*/ 48 w 84"/>
                  <a:gd name="T17" fmla="*/ 60 h 62"/>
                  <a:gd name="T18" fmla="*/ 54 w 84"/>
                  <a:gd name="T19" fmla="*/ 62 h 62"/>
                  <a:gd name="T20" fmla="*/ 52 w 84"/>
                  <a:gd name="T21" fmla="*/ 62 h 62"/>
                  <a:gd name="T22" fmla="*/ 58 w 84"/>
                  <a:gd name="T23" fmla="*/ 60 h 62"/>
                  <a:gd name="T24" fmla="*/ 66 w 84"/>
                  <a:gd name="T25" fmla="*/ 60 h 62"/>
                  <a:gd name="T26" fmla="*/ 70 w 84"/>
                  <a:gd name="T27" fmla="*/ 58 h 62"/>
                  <a:gd name="T28" fmla="*/ 70 w 84"/>
                  <a:gd name="T29" fmla="*/ 56 h 62"/>
                  <a:gd name="T30" fmla="*/ 74 w 84"/>
                  <a:gd name="T31" fmla="*/ 56 h 62"/>
                  <a:gd name="T32" fmla="*/ 74 w 84"/>
                  <a:gd name="T33" fmla="*/ 48 h 62"/>
                  <a:gd name="T34" fmla="*/ 76 w 84"/>
                  <a:gd name="T35" fmla="*/ 40 h 62"/>
                  <a:gd name="T36" fmla="*/ 82 w 84"/>
                  <a:gd name="T37" fmla="*/ 32 h 62"/>
                  <a:gd name="T38" fmla="*/ 84 w 84"/>
                  <a:gd name="T39" fmla="*/ 28 h 62"/>
                  <a:gd name="T40" fmla="*/ 82 w 84"/>
                  <a:gd name="T41" fmla="*/ 24 h 62"/>
                  <a:gd name="T42" fmla="*/ 76 w 84"/>
                  <a:gd name="T43" fmla="*/ 22 h 62"/>
                  <a:gd name="T44" fmla="*/ 70 w 84"/>
                  <a:gd name="T45" fmla="*/ 18 h 62"/>
                  <a:gd name="T46" fmla="*/ 66 w 84"/>
                  <a:gd name="T47" fmla="*/ 18 h 62"/>
                  <a:gd name="T48" fmla="*/ 62 w 84"/>
                  <a:gd name="T49" fmla="*/ 14 h 62"/>
                  <a:gd name="T50" fmla="*/ 58 w 84"/>
                  <a:gd name="T51" fmla="*/ 12 h 62"/>
                  <a:gd name="T52" fmla="*/ 56 w 84"/>
                  <a:gd name="T53" fmla="*/ 10 h 62"/>
                  <a:gd name="T54" fmla="*/ 48 w 84"/>
                  <a:gd name="T55" fmla="*/ 10 h 62"/>
                  <a:gd name="T56" fmla="*/ 46 w 84"/>
                  <a:gd name="T57" fmla="*/ 10 h 62"/>
                  <a:gd name="T58" fmla="*/ 42 w 84"/>
                  <a:gd name="T59" fmla="*/ 6 h 62"/>
                  <a:gd name="T60" fmla="*/ 28 w 84"/>
                  <a:gd name="T61" fmla="*/ 4 h 62"/>
                  <a:gd name="T62" fmla="*/ 12 w 84"/>
                  <a:gd name="T63" fmla="*/ 0 h 62"/>
                  <a:gd name="T64" fmla="*/ 8 w 84"/>
                  <a:gd name="T65" fmla="*/ 2 h 62"/>
                  <a:gd name="T66" fmla="*/ 2 w 84"/>
                  <a:gd name="T67" fmla="*/ 4 h 62"/>
                  <a:gd name="T68" fmla="*/ 0 w 84"/>
                  <a:gd name="T69" fmla="*/ 12 h 62"/>
                  <a:gd name="T70" fmla="*/ 0 w 84"/>
                  <a:gd name="T71" fmla="*/ 18 h 62"/>
                  <a:gd name="T72" fmla="*/ 0 w 84"/>
                  <a:gd name="T73" fmla="*/ 30 h 62"/>
                  <a:gd name="T74" fmla="*/ 0 w 84"/>
                  <a:gd name="T75" fmla="*/ 30 h 62"/>
                  <a:gd name="T76" fmla="*/ 0 w 84"/>
                  <a:gd name="T7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62">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8" name="Freeform 1636"/>
              <p:cNvSpPr/>
              <p:nvPr/>
            </p:nvSpPr>
            <p:spPr bwMode="auto">
              <a:xfrm>
                <a:off x="854075" y="3470275"/>
                <a:ext cx="390525" cy="409575"/>
              </a:xfrm>
              <a:custGeom>
                <a:avLst/>
                <a:gdLst>
                  <a:gd name="T0" fmla="*/ 38 w 246"/>
                  <a:gd name="T1" fmla="*/ 6 h 258"/>
                  <a:gd name="T2" fmla="*/ 38 w 246"/>
                  <a:gd name="T3" fmla="*/ 14 h 258"/>
                  <a:gd name="T4" fmla="*/ 30 w 246"/>
                  <a:gd name="T5" fmla="*/ 20 h 258"/>
                  <a:gd name="T6" fmla="*/ 22 w 246"/>
                  <a:gd name="T7" fmla="*/ 24 h 258"/>
                  <a:gd name="T8" fmla="*/ 20 w 246"/>
                  <a:gd name="T9" fmla="*/ 38 h 258"/>
                  <a:gd name="T10" fmla="*/ 18 w 246"/>
                  <a:gd name="T11" fmla="*/ 46 h 258"/>
                  <a:gd name="T12" fmla="*/ 12 w 246"/>
                  <a:gd name="T13" fmla="*/ 54 h 258"/>
                  <a:gd name="T14" fmla="*/ 8 w 246"/>
                  <a:gd name="T15" fmla="*/ 56 h 258"/>
                  <a:gd name="T16" fmla="*/ 10 w 246"/>
                  <a:gd name="T17" fmla="*/ 60 h 258"/>
                  <a:gd name="T18" fmla="*/ 12 w 246"/>
                  <a:gd name="T19" fmla="*/ 96 h 258"/>
                  <a:gd name="T20" fmla="*/ 8 w 246"/>
                  <a:gd name="T21" fmla="*/ 102 h 258"/>
                  <a:gd name="T22" fmla="*/ 10 w 246"/>
                  <a:gd name="T23" fmla="*/ 106 h 258"/>
                  <a:gd name="T24" fmla="*/ 8 w 246"/>
                  <a:gd name="T25" fmla="*/ 130 h 258"/>
                  <a:gd name="T26" fmla="*/ 0 w 246"/>
                  <a:gd name="T27" fmla="*/ 136 h 258"/>
                  <a:gd name="T28" fmla="*/ 8 w 246"/>
                  <a:gd name="T29" fmla="*/ 146 h 258"/>
                  <a:gd name="T30" fmla="*/ 12 w 246"/>
                  <a:gd name="T31" fmla="*/ 156 h 258"/>
                  <a:gd name="T32" fmla="*/ 16 w 246"/>
                  <a:gd name="T33" fmla="*/ 166 h 258"/>
                  <a:gd name="T34" fmla="*/ 30 w 246"/>
                  <a:gd name="T35" fmla="*/ 172 h 258"/>
                  <a:gd name="T36" fmla="*/ 36 w 246"/>
                  <a:gd name="T37" fmla="*/ 178 h 258"/>
                  <a:gd name="T38" fmla="*/ 44 w 246"/>
                  <a:gd name="T39" fmla="*/ 184 h 258"/>
                  <a:gd name="T40" fmla="*/ 82 w 246"/>
                  <a:gd name="T41" fmla="*/ 202 h 258"/>
                  <a:gd name="T42" fmla="*/ 108 w 246"/>
                  <a:gd name="T43" fmla="*/ 184 h 258"/>
                  <a:gd name="T44" fmla="*/ 230 w 246"/>
                  <a:gd name="T45" fmla="*/ 246 h 258"/>
                  <a:gd name="T46" fmla="*/ 246 w 246"/>
                  <a:gd name="T47" fmla="*/ 210 h 258"/>
                  <a:gd name="T48" fmla="*/ 240 w 246"/>
                  <a:gd name="T49" fmla="*/ 74 h 258"/>
                  <a:gd name="T50" fmla="*/ 238 w 246"/>
                  <a:gd name="T51" fmla="*/ 66 h 258"/>
                  <a:gd name="T52" fmla="*/ 240 w 246"/>
                  <a:gd name="T53" fmla="*/ 54 h 258"/>
                  <a:gd name="T54" fmla="*/ 242 w 246"/>
                  <a:gd name="T55" fmla="*/ 48 h 258"/>
                  <a:gd name="T56" fmla="*/ 238 w 246"/>
                  <a:gd name="T57" fmla="*/ 36 h 258"/>
                  <a:gd name="T58" fmla="*/ 228 w 246"/>
                  <a:gd name="T59" fmla="*/ 24 h 258"/>
                  <a:gd name="T60" fmla="*/ 212 w 246"/>
                  <a:gd name="T61" fmla="*/ 24 h 258"/>
                  <a:gd name="T62" fmla="*/ 186 w 246"/>
                  <a:gd name="T63" fmla="*/ 10 h 258"/>
                  <a:gd name="T64" fmla="*/ 174 w 246"/>
                  <a:gd name="T65" fmla="*/ 18 h 258"/>
                  <a:gd name="T66" fmla="*/ 168 w 246"/>
                  <a:gd name="T67" fmla="*/ 36 h 258"/>
                  <a:gd name="T68" fmla="*/ 168 w 246"/>
                  <a:gd name="T69" fmla="*/ 46 h 258"/>
                  <a:gd name="T70" fmla="*/ 148 w 246"/>
                  <a:gd name="T71" fmla="*/ 50 h 258"/>
                  <a:gd name="T72" fmla="*/ 128 w 246"/>
                  <a:gd name="T73" fmla="*/ 48 h 258"/>
                  <a:gd name="T74" fmla="*/ 110 w 246"/>
                  <a:gd name="T75" fmla="*/ 40 h 258"/>
                  <a:gd name="T76" fmla="*/ 100 w 246"/>
                  <a:gd name="T77" fmla="*/ 30 h 258"/>
                  <a:gd name="T78" fmla="*/ 90 w 246"/>
                  <a:gd name="T79" fmla="*/ 18 h 258"/>
                  <a:gd name="T80" fmla="*/ 74 w 246"/>
                  <a:gd name="T81" fmla="*/ 18 h 258"/>
                  <a:gd name="T82" fmla="*/ 56 w 246"/>
                  <a:gd name="T83" fmla="*/ 14 h 258"/>
                  <a:gd name="T84" fmla="*/ 50 w 246"/>
                  <a:gd name="T85" fmla="*/ 10 h 258"/>
                  <a:gd name="T86" fmla="*/ 44 w 246"/>
                  <a:gd name="T87" fmla="*/ 4 h 258"/>
                  <a:gd name="T88" fmla="*/ 44 w 246"/>
                  <a:gd name="T8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58">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9" name="Freeform 1637"/>
              <p:cNvSpPr/>
              <p:nvPr/>
            </p:nvSpPr>
            <p:spPr bwMode="auto">
              <a:xfrm>
                <a:off x="387350" y="4194175"/>
                <a:ext cx="104775" cy="139700"/>
              </a:xfrm>
              <a:custGeom>
                <a:avLst/>
                <a:gdLst>
                  <a:gd name="T0" fmla="*/ 0 w 66"/>
                  <a:gd name="T1" fmla="*/ 38 h 88"/>
                  <a:gd name="T2" fmla="*/ 0 w 66"/>
                  <a:gd name="T3" fmla="*/ 38 h 88"/>
                  <a:gd name="T4" fmla="*/ 6 w 66"/>
                  <a:gd name="T5" fmla="*/ 48 h 88"/>
                  <a:gd name="T6" fmla="*/ 8 w 66"/>
                  <a:gd name="T7" fmla="*/ 52 h 88"/>
                  <a:gd name="T8" fmla="*/ 14 w 66"/>
                  <a:gd name="T9" fmla="*/ 54 h 88"/>
                  <a:gd name="T10" fmla="*/ 22 w 66"/>
                  <a:gd name="T11" fmla="*/ 60 h 88"/>
                  <a:gd name="T12" fmla="*/ 40 w 66"/>
                  <a:gd name="T13" fmla="*/ 78 h 88"/>
                  <a:gd name="T14" fmla="*/ 50 w 66"/>
                  <a:gd name="T15" fmla="*/ 84 h 88"/>
                  <a:gd name="T16" fmla="*/ 54 w 66"/>
                  <a:gd name="T17" fmla="*/ 88 h 88"/>
                  <a:gd name="T18" fmla="*/ 62 w 66"/>
                  <a:gd name="T19" fmla="*/ 88 h 88"/>
                  <a:gd name="T20" fmla="*/ 60 w 66"/>
                  <a:gd name="T21" fmla="*/ 80 h 88"/>
                  <a:gd name="T22" fmla="*/ 60 w 66"/>
                  <a:gd name="T23" fmla="*/ 74 h 88"/>
                  <a:gd name="T24" fmla="*/ 60 w 66"/>
                  <a:gd name="T25" fmla="*/ 72 h 88"/>
                  <a:gd name="T26" fmla="*/ 62 w 66"/>
                  <a:gd name="T27" fmla="*/ 66 h 88"/>
                  <a:gd name="T28" fmla="*/ 62 w 66"/>
                  <a:gd name="T29" fmla="*/ 64 h 88"/>
                  <a:gd name="T30" fmla="*/ 66 w 66"/>
                  <a:gd name="T31" fmla="*/ 60 h 88"/>
                  <a:gd name="T32" fmla="*/ 62 w 66"/>
                  <a:gd name="T33" fmla="*/ 60 h 88"/>
                  <a:gd name="T34" fmla="*/ 60 w 66"/>
                  <a:gd name="T35" fmla="*/ 56 h 88"/>
                  <a:gd name="T36" fmla="*/ 58 w 66"/>
                  <a:gd name="T37" fmla="*/ 52 h 88"/>
                  <a:gd name="T38" fmla="*/ 54 w 66"/>
                  <a:gd name="T39" fmla="*/ 46 h 88"/>
                  <a:gd name="T40" fmla="*/ 52 w 66"/>
                  <a:gd name="T41" fmla="*/ 42 h 88"/>
                  <a:gd name="T42" fmla="*/ 42 w 66"/>
                  <a:gd name="T43" fmla="*/ 38 h 88"/>
                  <a:gd name="T44" fmla="*/ 44 w 66"/>
                  <a:gd name="T45" fmla="*/ 34 h 88"/>
                  <a:gd name="T46" fmla="*/ 50 w 66"/>
                  <a:gd name="T47" fmla="*/ 28 h 88"/>
                  <a:gd name="T48" fmla="*/ 50 w 66"/>
                  <a:gd name="T49" fmla="*/ 26 h 88"/>
                  <a:gd name="T50" fmla="*/ 50 w 66"/>
                  <a:gd name="T51" fmla="*/ 20 h 88"/>
                  <a:gd name="T52" fmla="*/ 50 w 66"/>
                  <a:gd name="T53" fmla="*/ 18 h 88"/>
                  <a:gd name="T54" fmla="*/ 48 w 66"/>
                  <a:gd name="T55" fmla="*/ 16 h 88"/>
                  <a:gd name="T56" fmla="*/ 44 w 66"/>
                  <a:gd name="T57" fmla="*/ 16 h 88"/>
                  <a:gd name="T58" fmla="*/ 42 w 66"/>
                  <a:gd name="T59" fmla="*/ 16 h 88"/>
                  <a:gd name="T60" fmla="*/ 36 w 66"/>
                  <a:gd name="T61" fmla="*/ 26 h 88"/>
                  <a:gd name="T62" fmla="*/ 34 w 66"/>
                  <a:gd name="T63" fmla="*/ 20 h 88"/>
                  <a:gd name="T64" fmla="*/ 36 w 66"/>
                  <a:gd name="T65" fmla="*/ 18 h 88"/>
                  <a:gd name="T66" fmla="*/ 36 w 66"/>
                  <a:gd name="T67" fmla="*/ 12 h 88"/>
                  <a:gd name="T68" fmla="*/ 36 w 66"/>
                  <a:gd name="T69" fmla="*/ 10 h 88"/>
                  <a:gd name="T70" fmla="*/ 32 w 66"/>
                  <a:gd name="T71" fmla="*/ 0 h 88"/>
                  <a:gd name="T72" fmla="*/ 32 w 66"/>
                  <a:gd name="T73" fmla="*/ 2 h 88"/>
                  <a:gd name="T74" fmla="*/ 30 w 66"/>
                  <a:gd name="T75" fmla="*/ 6 h 88"/>
                  <a:gd name="T76" fmla="*/ 26 w 66"/>
                  <a:gd name="T77" fmla="*/ 6 h 88"/>
                  <a:gd name="T78" fmla="*/ 24 w 66"/>
                  <a:gd name="T79" fmla="*/ 6 h 88"/>
                  <a:gd name="T80" fmla="*/ 24 w 66"/>
                  <a:gd name="T81" fmla="*/ 8 h 88"/>
                  <a:gd name="T82" fmla="*/ 22 w 66"/>
                  <a:gd name="T83" fmla="*/ 10 h 88"/>
                  <a:gd name="T84" fmla="*/ 16 w 66"/>
                  <a:gd name="T85" fmla="*/ 16 h 88"/>
                  <a:gd name="T86" fmla="*/ 14 w 66"/>
                  <a:gd name="T87" fmla="*/ 18 h 88"/>
                  <a:gd name="T88" fmla="*/ 8 w 66"/>
                  <a:gd name="T89" fmla="*/ 26 h 88"/>
                  <a:gd name="T90" fmla="*/ 0 w 66"/>
                  <a:gd name="T91" fmla="*/ 38 h 88"/>
                  <a:gd name="T92" fmla="*/ 0 w 66"/>
                  <a:gd name="T93" fmla="*/ 38 h 88"/>
                  <a:gd name="T94" fmla="*/ 0 w 66"/>
                  <a:gd name="T95"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88">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0" name="Freeform 1638"/>
              <p:cNvSpPr/>
              <p:nvPr/>
            </p:nvSpPr>
            <p:spPr bwMode="auto">
              <a:xfrm>
                <a:off x="1279525" y="5295900"/>
                <a:ext cx="41275" cy="41275"/>
              </a:xfrm>
              <a:custGeom>
                <a:avLst/>
                <a:gdLst>
                  <a:gd name="T0" fmla="*/ 14 w 26"/>
                  <a:gd name="T1" fmla="*/ 26 h 26"/>
                  <a:gd name="T2" fmla="*/ 14 w 26"/>
                  <a:gd name="T3" fmla="*/ 26 h 26"/>
                  <a:gd name="T4" fmla="*/ 16 w 26"/>
                  <a:gd name="T5" fmla="*/ 20 h 26"/>
                  <a:gd name="T6" fmla="*/ 22 w 26"/>
                  <a:gd name="T7" fmla="*/ 18 h 26"/>
                  <a:gd name="T8" fmla="*/ 24 w 26"/>
                  <a:gd name="T9" fmla="*/ 18 h 26"/>
                  <a:gd name="T10" fmla="*/ 26 w 26"/>
                  <a:gd name="T11" fmla="*/ 18 h 26"/>
                  <a:gd name="T12" fmla="*/ 26 w 26"/>
                  <a:gd name="T13" fmla="*/ 12 h 26"/>
                  <a:gd name="T14" fmla="*/ 24 w 26"/>
                  <a:gd name="T15" fmla="*/ 10 h 26"/>
                  <a:gd name="T16" fmla="*/ 22 w 26"/>
                  <a:gd name="T17" fmla="*/ 4 h 26"/>
                  <a:gd name="T18" fmla="*/ 18 w 26"/>
                  <a:gd name="T19" fmla="*/ 0 h 26"/>
                  <a:gd name="T20" fmla="*/ 8 w 26"/>
                  <a:gd name="T21" fmla="*/ 6 h 26"/>
                  <a:gd name="T22" fmla="*/ 6 w 26"/>
                  <a:gd name="T23" fmla="*/ 10 h 26"/>
                  <a:gd name="T24" fmla="*/ 4 w 26"/>
                  <a:gd name="T25" fmla="*/ 10 h 26"/>
                  <a:gd name="T26" fmla="*/ 0 w 26"/>
                  <a:gd name="T27" fmla="*/ 12 h 26"/>
                  <a:gd name="T28" fmla="*/ 0 w 26"/>
                  <a:gd name="T29" fmla="*/ 14 h 26"/>
                  <a:gd name="T30" fmla="*/ 0 w 26"/>
                  <a:gd name="T31" fmla="*/ 18 h 26"/>
                  <a:gd name="T32" fmla="*/ 4 w 26"/>
                  <a:gd name="T33" fmla="*/ 20 h 26"/>
                  <a:gd name="T34" fmla="*/ 4 w 26"/>
                  <a:gd name="T35" fmla="*/ 26 h 26"/>
                  <a:gd name="T36" fmla="*/ 8 w 26"/>
                  <a:gd name="T37" fmla="*/ 26 h 26"/>
                  <a:gd name="T38" fmla="*/ 10 w 26"/>
                  <a:gd name="T39" fmla="*/ 26 h 26"/>
                  <a:gd name="T40" fmla="*/ 14 w 26"/>
                  <a:gd name="T41" fmla="*/ 26 h 26"/>
                  <a:gd name="T42" fmla="*/ 14 w 26"/>
                  <a:gd name="T43" fmla="*/ 26 h 26"/>
                  <a:gd name="T44" fmla="*/ 14 w 26"/>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1" name="Freeform 1639"/>
              <p:cNvSpPr/>
              <p:nvPr/>
            </p:nvSpPr>
            <p:spPr bwMode="auto">
              <a:xfrm>
                <a:off x="1473200" y="3432175"/>
                <a:ext cx="44450" cy="53975"/>
              </a:xfrm>
              <a:custGeom>
                <a:avLst/>
                <a:gdLst>
                  <a:gd name="T0" fmla="*/ 2 w 28"/>
                  <a:gd name="T1" fmla="*/ 34 h 34"/>
                  <a:gd name="T2" fmla="*/ 2 w 28"/>
                  <a:gd name="T3" fmla="*/ 34 h 34"/>
                  <a:gd name="T4" fmla="*/ 12 w 28"/>
                  <a:gd name="T5" fmla="*/ 34 h 34"/>
                  <a:gd name="T6" fmla="*/ 14 w 28"/>
                  <a:gd name="T7" fmla="*/ 28 h 34"/>
                  <a:gd name="T8" fmla="*/ 20 w 28"/>
                  <a:gd name="T9" fmla="*/ 24 h 34"/>
                  <a:gd name="T10" fmla="*/ 20 w 28"/>
                  <a:gd name="T11" fmla="*/ 20 h 34"/>
                  <a:gd name="T12" fmla="*/ 22 w 28"/>
                  <a:gd name="T13" fmla="*/ 14 h 34"/>
                  <a:gd name="T14" fmla="*/ 24 w 28"/>
                  <a:gd name="T15" fmla="*/ 6 h 34"/>
                  <a:gd name="T16" fmla="*/ 28 w 28"/>
                  <a:gd name="T17" fmla="*/ 2 h 34"/>
                  <a:gd name="T18" fmla="*/ 28 w 28"/>
                  <a:gd name="T19" fmla="*/ 0 h 34"/>
                  <a:gd name="T20" fmla="*/ 24 w 28"/>
                  <a:gd name="T21" fmla="*/ 0 h 34"/>
                  <a:gd name="T22" fmla="*/ 20 w 28"/>
                  <a:gd name="T23" fmla="*/ 0 h 34"/>
                  <a:gd name="T24" fmla="*/ 18 w 28"/>
                  <a:gd name="T25" fmla="*/ 0 h 34"/>
                  <a:gd name="T26" fmla="*/ 14 w 28"/>
                  <a:gd name="T27" fmla="*/ 2 h 34"/>
                  <a:gd name="T28" fmla="*/ 12 w 28"/>
                  <a:gd name="T29" fmla="*/ 6 h 34"/>
                  <a:gd name="T30" fmla="*/ 10 w 28"/>
                  <a:gd name="T31" fmla="*/ 12 h 34"/>
                  <a:gd name="T32" fmla="*/ 8 w 28"/>
                  <a:gd name="T33" fmla="*/ 20 h 34"/>
                  <a:gd name="T34" fmla="*/ 2 w 28"/>
                  <a:gd name="T35" fmla="*/ 30 h 34"/>
                  <a:gd name="T36" fmla="*/ 0 w 28"/>
                  <a:gd name="T37" fmla="*/ 32 h 34"/>
                  <a:gd name="T38" fmla="*/ 2 w 28"/>
                  <a:gd name="T39" fmla="*/ 34 h 34"/>
                  <a:gd name="T40" fmla="*/ 2 w 28"/>
                  <a:gd name="T41" fmla="*/ 34 h 34"/>
                  <a:gd name="T42" fmla="*/ 2 w 28"/>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2" name="Freeform 1640"/>
              <p:cNvSpPr/>
              <p:nvPr/>
            </p:nvSpPr>
            <p:spPr bwMode="auto">
              <a:xfrm>
                <a:off x="1149350" y="2632075"/>
                <a:ext cx="177800" cy="104775"/>
              </a:xfrm>
              <a:custGeom>
                <a:avLst/>
                <a:gdLst>
                  <a:gd name="T0" fmla="*/ 48 w 112"/>
                  <a:gd name="T1" fmla="*/ 4 h 66"/>
                  <a:gd name="T2" fmla="*/ 48 w 112"/>
                  <a:gd name="T3" fmla="*/ 4 h 66"/>
                  <a:gd name="T4" fmla="*/ 44 w 112"/>
                  <a:gd name="T5" fmla="*/ 16 h 66"/>
                  <a:gd name="T6" fmla="*/ 42 w 112"/>
                  <a:gd name="T7" fmla="*/ 24 h 66"/>
                  <a:gd name="T8" fmla="*/ 34 w 112"/>
                  <a:gd name="T9" fmla="*/ 24 h 66"/>
                  <a:gd name="T10" fmla="*/ 30 w 112"/>
                  <a:gd name="T11" fmla="*/ 24 h 66"/>
                  <a:gd name="T12" fmla="*/ 20 w 112"/>
                  <a:gd name="T13" fmla="*/ 6 h 66"/>
                  <a:gd name="T14" fmla="*/ 12 w 112"/>
                  <a:gd name="T15" fmla="*/ 12 h 66"/>
                  <a:gd name="T16" fmla="*/ 12 w 112"/>
                  <a:gd name="T17" fmla="*/ 20 h 66"/>
                  <a:gd name="T18" fmla="*/ 12 w 112"/>
                  <a:gd name="T19" fmla="*/ 24 h 66"/>
                  <a:gd name="T20" fmla="*/ 6 w 112"/>
                  <a:gd name="T21" fmla="*/ 32 h 66"/>
                  <a:gd name="T22" fmla="*/ 0 w 112"/>
                  <a:gd name="T23" fmla="*/ 38 h 66"/>
                  <a:gd name="T24" fmla="*/ 0 w 112"/>
                  <a:gd name="T25" fmla="*/ 44 h 66"/>
                  <a:gd name="T26" fmla="*/ 12 w 112"/>
                  <a:gd name="T27" fmla="*/ 40 h 66"/>
                  <a:gd name="T28" fmla="*/ 26 w 112"/>
                  <a:gd name="T29" fmla="*/ 44 h 66"/>
                  <a:gd name="T30" fmla="*/ 40 w 112"/>
                  <a:gd name="T31" fmla="*/ 48 h 66"/>
                  <a:gd name="T32" fmla="*/ 44 w 112"/>
                  <a:gd name="T33" fmla="*/ 50 h 66"/>
                  <a:gd name="T34" fmla="*/ 48 w 112"/>
                  <a:gd name="T35" fmla="*/ 50 h 66"/>
                  <a:gd name="T36" fmla="*/ 56 w 112"/>
                  <a:gd name="T37" fmla="*/ 50 h 66"/>
                  <a:gd name="T38" fmla="*/ 58 w 112"/>
                  <a:gd name="T39" fmla="*/ 52 h 66"/>
                  <a:gd name="T40" fmla="*/ 60 w 112"/>
                  <a:gd name="T41" fmla="*/ 56 h 66"/>
                  <a:gd name="T42" fmla="*/ 66 w 112"/>
                  <a:gd name="T43" fmla="*/ 58 h 66"/>
                  <a:gd name="T44" fmla="*/ 68 w 112"/>
                  <a:gd name="T45" fmla="*/ 58 h 66"/>
                  <a:gd name="T46" fmla="*/ 76 w 112"/>
                  <a:gd name="T47" fmla="*/ 62 h 66"/>
                  <a:gd name="T48" fmla="*/ 82 w 112"/>
                  <a:gd name="T49" fmla="*/ 66 h 66"/>
                  <a:gd name="T50" fmla="*/ 86 w 112"/>
                  <a:gd name="T51" fmla="*/ 60 h 66"/>
                  <a:gd name="T52" fmla="*/ 88 w 112"/>
                  <a:gd name="T53" fmla="*/ 60 h 66"/>
                  <a:gd name="T54" fmla="*/ 94 w 112"/>
                  <a:gd name="T55" fmla="*/ 60 h 66"/>
                  <a:gd name="T56" fmla="*/ 96 w 112"/>
                  <a:gd name="T57" fmla="*/ 60 h 66"/>
                  <a:gd name="T58" fmla="*/ 100 w 112"/>
                  <a:gd name="T59" fmla="*/ 56 h 66"/>
                  <a:gd name="T60" fmla="*/ 100 w 112"/>
                  <a:gd name="T61" fmla="*/ 48 h 66"/>
                  <a:gd name="T62" fmla="*/ 102 w 112"/>
                  <a:gd name="T63" fmla="*/ 44 h 66"/>
                  <a:gd name="T64" fmla="*/ 108 w 112"/>
                  <a:gd name="T65" fmla="*/ 48 h 66"/>
                  <a:gd name="T66" fmla="*/ 110 w 112"/>
                  <a:gd name="T67" fmla="*/ 48 h 66"/>
                  <a:gd name="T68" fmla="*/ 112 w 112"/>
                  <a:gd name="T69" fmla="*/ 44 h 66"/>
                  <a:gd name="T70" fmla="*/ 110 w 112"/>
                  <a:gd name="T71" fmla="*/ 40 h 66"/>
                  <a:gd name="T72" fmla="*/ 108 w 112"/>
                  <a:gd name="T73" fmla="*/ 32 h 66"/>
                  <a:gd name="T74" fmla="*/ 104 w 112"/>
                  <a:gd name="T75" fmla="*/ 32 h 66"/>
                  <a:gd name="T76" fmla="*/ 102 w 112"/>
                  <a:gd name="T77" fmla="*/ 30 h 66"/>
                  <a:gd name="T78" fmla="*/ 100 w 112"/>
                  <a:gd name="T79" fmla="*/ 30 h 66"/>
                  <a:gd name="T80" fmla="*/ 100 w 112"/>
                  <a:gd name="T81" fmla="*/ 16 h 66"/>
                  <a:gd name="T82" fmla="*/ 94 w 112"/>
                  <a:gd name="T83" fmla="*/ 20 h 66"/>
                  <a:gd name="T84" fmla="*/ 92 w 112"/>
                  <a:gd name="T85" fmla="*/ 20 h 66"/>
                  <a:gd name="T86" fmla="*/ 92 w 112"/>
                  <a:gd name="T87" fmla="*/ 16 h 66"/>
                  <a:gd name="T88" fmla="*/ 88 w 112"/>
                  <a:gd name="T89" fmla="*/ 12 h 66"/>
                  <a:gd name="T90" fmla="*/ 82 w 112"/>
                  <a:gd name="T91" fmla="*/ 14 h 66"/>
                  <a:gd name="T92" fmla="*/ 78 w 112"/>
                  <a:gd name="T93" fmla="*/ 6 h 66"/>
                  <a:gd name="T94" fmla="*/ 74 w 112"/>
                  <a:gd name="T95" fmla="*/ 6 h 66"/>
                  <a:gd name="T96" fmla="*/ 74 w 112"/>
                  <a:gd name="T97" fmla="*/ 4 h 66"/>
                  <a:gd name="T98" fmla="*/ 68 w 112"/>
                  <a:gd name="T99" fmla="*/ 2 h 66"/>
                  <a:gd name="T100" fmla="*/ 58 w 112"/>
                  <a:gd name="T101" fmla="*/ 0 h 66"/>
                  <a:gd name="T102" fmla="*/ 58 w 112"/>
                  <a:gd name="T103" fmla="*/ 2 h 66"/>
                  <a:gd name="T104" fmla="*/ 56 w 112"/>
                  <a:gd name="T105" fmla="*/ 4 h 66"/>
                  <a:gd name="T106" fmla="*/ 48 w 112"/>
                  <a:gd name="T107" fmla="*/ 4 h 66"/>
                  <a:gd name="T108" fmla="*/ 48 w 112"/>
                  <a:gd name="T109" fmla="*/ 4 h 66"/>
                  <a:gd name="T110" fmla="*/ 48 w 112"/>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6">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3" name="Freeform 1641"/>
              <p:cNvSpPr/>
              <p:nvPr/>
            </p:nvSpPr>
            <p:spPr bwMode="auto">
              <a:xfrm>
                <a:off x="2978150" y="3790950"/>
                <a:ext cx="155575" cy="257175"/>
              </a:xfrm>
              <a:custGeom>
                <a:avLst/>
                <a:gdLst>
                  <a:gd name="T0" fmla="*/ 72 w 98"/>
                  <a:gd name="T1" fmla="*/ 150 h 162"/>
                  <a:gd name="T2" fmla="*/ 74 w 98"/>
                  <a:gd name="T3" fmla="*/ 142 h 162"/>
                  <a:gd name="T4" fmla="*/ 70 w 98"/>
                  <a:gd name="T5" fmla="*/ 126 h 162"/>
                  <a:gd name="T6" fmla="*/ 64 w 98"/>
                  <a:gd name="T7" fmla="*/ 120 h 162"/>
                  <a:gd name="T8" fmla="*/ 60 w 98"/>
                  <a:gd name="T9" fmla="*/ 106 h 162"/>
                  <a:gd name="T10" fmla="*/ 54 w 98"/>
                  <a:gd name="T11" fmla="*/ 88 h 162"/>
                  <a:gd name="T12" fmla="*/ 44 w 98"/>
                  <a:gd name="T13" fmla="*/ 86 h 162"/>
                  <a:gd name="T14" fmla="*/ 34 w 98"/>
                  <a:gd name="T15" fmla="*/ 78 h 162"/>
                  <a:gd name="T16" fmla="*/ 26 w 98"/>
                  <a:gd name="T17" fmla="*/ 84 h 162"/>
                  <a:gd name="T18" fmla="*/ 18 w 98"/>
                  <a:gd name="T19" fmla="*/ 90 h 162"/>
                  <a:gd name="T20" fmla="*/ 10 w 98"/>
                  <a:gd name="T21" fmla="*/ 86 h 162"/>
                  <a:gd name="T22" fmla="*/ 6 w 98"/>
                  <a:gd name="T23" fmla="*/ 80 h 162"/>
                  <a:gd name="T24" fmla="*/ 2 w 98"/>
                  <a:gd name="T25" fmla="*/ 72 h 162"/>
                  <a:gd name="T26" fmla="*/ 8 w 98"/>
                  <a:gd name="T27" fmla="*/ 60 h 162"/>
                  <a:gd name="T28" fmla="*/ 0 w 98"/>
                  <a:gd name="T29" fmla="*/ 60 h 162"/>
                  <a:gd name="T30" fmla="*/ 2 w 98"/>
                  <a:gd name="T31" fmla="*/ 46 h 162"/>
                  <a:gd name="T32" fmla="*/ 8 w 98"/>
                  <a:gd name="T33" fmla="*/ 34 h 162"/>
                  <a:gd name="T34" fmla="*/ 18 w 98"/>
                  <a:gd name="T35" fmla="*/ 32 h 162"/>
                  <a:gd name="T36" fmla="*/ 16 w 98"/>
                  <a:gd name="T37" fmla="*/ 6 h 162"/>
                  <a:gd name="T38" fmla="*/ 24 w 98"/>
                  <a:gd name="T39" fmla="*/ 0 h 162"/>
                  <a:gd name="T40" fmla="*/ 30 w 98"/>
                  <a:gd name="T41" fmla="*/ 10 h 162"/>
                  <a:gd name="T42" fmla="*/ 42 w 98"/>
                  <a:gd name="T43" fmla="*/ 22 h 162"/>
                  <a:gd name="T44" fmla="*/ 48 w 98"/>
                  <a:gd name="T45" fmla="*/ 26 h 162"/>
                  <a:gd name="T46" fmla="*/ 62 w 98"/>
                  <a:gd name="T47" fmla="*/ 24 h 162"/>
                  <a:gd name="T48" fmla="*/ 66 w 98"/>
                  <a:gd name="T49" fmla="*/ 40 h 162"/>
                  <a:gd name="T50" fmla="*/ 62 w 98"/>
                  <a:gd name="T51" fmla="*/ 54 h 162"/>
                  <a:gd name="T52" fmla="*/ 52 w 98"/>
                  <a:gd name="T53" fmla="*/ 58 h 162"/>
                  <a:gd name="T54" fmla="*/ 48 w 98"/>
                  <a:gd name="T55" fmla="*/ 68 h 162"/>
                  <a:gd name="T56" fmla="*/ 62 w 98"/>
                  <a:gd name="T57" fmla="*/ 84 h 162"/>
                  <a:gd name="T58" fmla="*/ 74 w 98"/>
                  <a:gd name="T59" fmla="*/ 96 h 162"/>
                  <a:gd name="T60" fmla="*/ 80 w 98"/>
                  <a:gd name="T61" fmla="*/ 108 h 162"/>
                  <a:gd name="T62" fmla="*/ 88 w 98"/>
                  <a:gd name="T63" fmla="*/ 120 h 162"/>
                  <a:gd name="T64" fmla="*/ 98 w 98"/>
                  <a:gd name="T65" fmla="*/ 130 h 162"/>
                  <a:gd name="T66" fmla="*/ 98 w 98"/>
                  <a:gd name="T67" fmla="*/ 148 h 162"/>
                  <a:gd name="T68" fmla="*/ 92 w 98"/>
                  <a:gd name="T69" fmla="*/ 152 h 162"/>
                  <a:gd name="T70" fmla="*/ 82 w 98"/>
                  <a:gd name="T71" fmla="*/ 148 h 162"/>
                  <a:gd name="T72" fmla="*/ 80 w 98"/>
                  <a:gd name="T73" fmla="*/ 160 h 162"/>
                  <a:gd name="T74" fmla="*/ 70 w 98"/>
                  <a:gd name="T75" fmla="*/ 158 h 162"/>
                  <a:gd name="T76" fmla="*/ 70 w 98"/>
                  <a:gd name="T7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162">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4" name="Freeform 1642"/>
              <p:cNvSpPr>
                <a:spLocks noEditPoints="1"/>
              </p:cNvSpPr>
              <p:nvPr/>
            </p:nvSpPr>
            <p:spPr bwMode="auto">
              <a:xfrm>
                <a:off x="2257425" y="3162300"/>
                <a:ext cx="254000" cy="120650"/>
              </a:xfrm>
              <a:custGeom>
                <a:avLst/>
                <a:gdLst>
                  <a:gd name="T0" fmla="*/ 54 w 160"/>
                  <a:gd name="T1" fmla="*/ 74 h 76"/>
                  <a:gd name="T2" fmla="*/ 44 w 160"/>
                  <a:gd name="T3" fmla="*/ 74 h 76"/>
                  <a:gd name="T4" fmla="*/ 34 w 160"/>
                  <a:gd name="T5" fmla="*/ 76 h 76"/>
                  <a:gd name="T6" fmla="*/ 28 w 160"/>
                  <a:gd name="T7" fmla="*/ 74 h 76"/>
                  <a:gd name="T8" fmla="*/ 24 w 160"/>
                  <a:gd name="T9" fmla="*/ 70 h 76"/>
                  <a:gd name="T10" fmla="*/ 16 w 160"/>
                  <a:gd name="T11" fmla="*/ 74 h 76"/>
                  <a:gd name="T12" fmla="*/ 14 w 160"/>
                  <a:gd name="T13" fmla="*/ 68 h 76"/>
                  <a:gd name="T14" fmla="*/ 0 w 160"/>
                  <a:gd name="T15" fmla="*/ 64 h 76"/>
                  <a:gd name="T16" fmla="*/ 14 w 160"/>
                  <a:gd name="T17" fmla="*/ 64 h 76"/>
                  <a:gd name="T18" fmla="*/ 18 w 160"/>
                  <a:gd name="T19" fmla="*/ 58 h 76"/>
                  <a:gd name="T20" fmla="*/ 22 w 160"/>
                  <a:gd name="T21" fmla="*/ 64 h 76"/>
                  <a:gd name="T22" fmla="*/ 24 w 160"/>
                  <a:gd name="T23" fmla="*/ 58 h 76"/>
                  <a:gd name="T24" fmla="*/ 34 w 160"/>
                  <a:gd name="T25" fmla="*/ 58 h 76"/>
                  <a:gd name="T26" fmla="*/ 42 w 160"/>
                  <a:gd name="T27" fmla="*/ 52 h 76"/>
                  <a:gd name="T28" fmla="*/ 50 w 160"/>
                  <a:gd name="T29" fmla="*/ 42 h 76"/>
                  <a:gd name="T30" fmla="*/ 42 w 160"/>
                  <a:gd name="T31" fmla="*/ 40 h 76"/>
                  <a:gd name="T32" fmla="*/ 32 w 160"/>
                  <a:gd name="T33" fmla="*/ 38 h 76"/>
                  <a:gd name="T34" fmla="*/ 28 w 160"/>
                  <a:gd name="T35" fmla="*/ 32 h 76"/>
                  <a:gd name="T36" fmla="*/ 24 w 160"/>
                  <a:gd name="T37" fmla="*/ 32 h 76"/>
                  <a:gd name="T38" fmla="*/ 18 w 160"/>
                  <a:gd name="T39" fmla="*/ 32 h 76"/>
                  <a:gd name="T40" fmla="*/ 16 w 160"/>
                  <a:gd name="T41" fmla="*/ 28 h 76"/>
                  <a:gd name="T42" fmla="*/ 18 w 160"/>
                  <a:gd name="T43" fmla="*/ 24 h 76"/>
                  <a:gd name="T44" fmla="*/ 26 w 160"/>
                  <a:gd name="T45" fmla="*/ 18 h 76"/>
                  <a:gd name="T46" fmla="*/ 24 w 160"/>
                  <a:gd name="T47" fmla="*/ 12 h 76"/>
                  <a:gd name="T48" fmla="*/ 24 w 160"/>
                  <a:gd name="T49" fmla="*/ 10 h 76"/>
                  <a:gd name="T50" fmla="*/ 32 w 160"/>
                  <a:gd name="T51" fmla="*/ 4 h 76"/>
                  <a:gd name="T52" fmla="*/ 46 w 160"/>
                  <a:gd name="T53" fmla="*/ 6 h 76"/>
                  <a:gd name="T54" fmla="*/ 54 w 160"/>
                  <a:gd name="T55" fmla="*/ 14 h 76"/>
                  <a:gd name="T56" fmla="*/ 60 w 160"/>
                  <a:gd name="T57" fmla="*/ 10 h 76"/>
                  <a:gd name="T58" fmla="*/ 62 w 160"/>
                  <a:gd name="T59" fmla="*/ 6 h 76"/>
                  <a:gd name="T60" fmla="*/ 70 w 160"/>
                  <a:gd name="T61" fmla="*/ 2 h 76"/>
                  <a:gd name="T62" fmla="*/ 78 w 160"/>
                  <a:gd name="T63" fmla="*/ 2 h 76"/>
                  <a:gd name="T64" fmla="*/ 86 w 160"/>
                  <a:gd name="T65" fmla="*/ 6 h 76"/>
                  <a:gd name="T66" fmla="*/ 96 w 160"/>
                  <a:gd name="T67" fmla="*/ 4 h 76"/>
                  <a:gd name="T68" fmla="*/ 120 w 160"/>
                  <a:gd name="T69" fmla="*/ 0 h 76"/>
                  <a:gd name="T70" fmla="*/ 134 w 160"/>
                  <a:gd name="T71" fmla="*/ 0 h 76"/>
                  <a:gd name="T72" fmla="*/ 144 w 160"/>
                  <a:gd name="T73" fmla="*/ 4 h 76"/>
                  <a:gd name="T74" fmla="*/ 152 w 160"/>
                  <a:gd name="T75" fmla="*/ 10 h 76"/>
                  <a:gd name="T76" fmla="*/ 146 w 160"/>
                  <a:gd name="T77" fmla="*/ 18 h 76"/>
                  <a:gd name="T78" fmla="*/ 136 w 160"/>
                  <a:gd name="T79" fmla="*/ 24 h 76"/>
                  <a:gd name="T80" fmla="*/ 132 w 160"/>
                  <a:gd name="T81" fmla="*/ 36 h 76"/>
                  <a:gd name="T82" fmla="*/ 120 w 160"/>
                  <a:gd name="T83" fmla="*/ 38 h 76"/>
                  <a:gd name="T84" fmla="*/ 106 w 160"/>
                  <a:gd name="T85" fmla="*/ 42 h 76"/>
                  <a:gd name="T86" fmla="*/ 106 w 160"/>
                  <a:gd name="T87" fmla="*/ 52 h 76"/>
                  <a:gd name="T88" fmla="*/ 98 w 160"/>
                  <a:gd name="T89" fmla="*/ 58 h 76"/>
                  <a:gd name="T90" fmla="*/ 88 w 160"/>
                  <a:gd name="T91" fmla="*/ 60 h 76"/>
                  <a:gd name="T92" fmla="*/ 82 w 160"/>
                  <a:gd name="T93" fmla="*/ 60 h 76"/>
                  <a:gd name="T94" fmla="*/ 78 w 160"/>
                  <a:gd name="T95" fmla="*/ 56 h 76"/>
                  <a:gd name="T96" fmla="*/ 70 w 160"/>
                  <a:gd name="T97" fmla="*/ 60 h 76"/>
                  <a:gd name="T98" fmla="*/ 60 w 160"/>
                  <a:gd name="T99" fmla="*/ 68 h 76"/>
                  <a:gd name="T100" fmla="*/ 54 w 160"/>
                  <a:gd name="T101" fmla="*/ 74 h 76"/>
                  <a:gd name="T102" fmla="*/ 128 w 160"/>
                  <a:gd name="T103" fmla="*/ 2 h 76"/>
                  <a:gd name="T104" fmla="*/ 132 w 160"/>
                  <a:gd name="T105" fmla="*/ 2 h 76"/>
                  <a:gd name="T106" fmla="*/ 132 w 160"/>
                  <a:gd name="T107" fmla="*/ 6 h 76"/>
                  <a:gd name="T108" fmla="*/ 110 w 160"/>
                  <a:gd name="T109" fmla="*/ 14 h 76"/>
                  <a:gd name="T110" fmla="*/ 116 w 160"/>
                  <a:gd name="T111" fmla="*/ 6 h 76"/>
                  <a:gd name="T112" fmla="*/ 126 w 160"/>
                  <a:gd name="T113" fmla="*/ 2 h 76"/>
                  <a:gd name="T114" fmla="*/ 128 w 160"/>
                  <a:gd name="T115"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76">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5" name="Freeform 1643"/>
              <p:cNvSpPr/>
              <p:nvPr/>
            </p:nvSpPr>
            <p:spPr bwMode="auto">
              <a:xfrm>
                <a:off x="1720850" y="3559175"/>
                <a:ext cx="57150" cy="50800"/>
              </a:xfrm>
              <a:custGeom>
                <a:avLst/>
                <a:gdLst>
                  <a:gd name="T0" fmla="*/ 36 w 36"/>
                  <a:gd name="T1" fmla="*/ 28 h 32"/>
                  <a:gd name="T2" fmla="*/ 36 w 36"/>
                  <a:gd name="T3" fmla="*/ 28 h 32"/>
                  <a:gd name="T4" fmla="*/ 30 w 36"/>
                  <a:gd name="T5" fmla="*/ 24 h 32"/>
                  <a:gd name="T6" fmla="*/ 26 w 36"/>
                  <a:gd name="T7" fmla="*/ 18 h 32"/>
                  <a:gd name="T8" fmla="*/ 28 w 36"/>
                  <a:gd name="T9" fmla="*/ 12 h 32"/>
                  <a:gd name="T10" fmla="*/ 28 w 36"/>
                  <a:gd name="T11" fmla="*/ 8 h 32"/>
                  <a:gd name="T12" fmla="*/ 36 w 36"/>
                  <a:gd name="T13" fmla="*/ 8 h 32"/>
                  <a:gd name="T14" fmla="*/ 30 w 36"/>
                  <a:gd name="T15" fmla="*/ 0 h 32"/>
                  <a:gd name="T16" fmla="*/ 28 w 36"/>
                  <a:gd name="T17" fmla="*/ 0 h 32"/>
                  <a:gd name="T18" fmla="*/ 22 w 36"/>
                  <a:gd name="T19" fmla="*/ 0 h 32"/>
                  <a:gd name="T20" fmla="*/ 20 w 36"/>
                  <a:gd name="T21" fmla="*/ 0 h 32"/>
                  <a:gd name="T22" fmla="*/ 18 w 36"/>
                  <a:gd name="T23" fmla="*/ 2 h 32"/>
                  <a:gd name="T24" fmla="*/ 12 w 36"/>
                  <a:gd name="T25" fmla="*/ 10 h 32"/>
                  <a:gd name="T26" fmla="*/ 6 w 36"/>
                  <a:gd name="T27" fmla="*/ 18 h 32"/>
                  <a:gd name="T28" fmla="*/ 0 w 36"/>
                  <a:gd name="T29" fmla="*/ 20 h 32"/>
                  <a:gd name="T30" fmla="*/ 18 w 36"/>
                  <a:gd name="T31" fmla="*/ 26 h 32"/>
                  <a:gd name="T32" fmla="*/ 20 w 36"/>
                  <a:gd name="T33" fmla="*/ 32 h 32"/>
                  <a:gd name="T34" fmla="*/ 36 w 36"/>
                  <a:gd name="T35" fmla="*/ 28 h 32"/>
                  <a:gd name="T36" fmla="*/ 36 w 36"/>
                  <a:gd name="T37" fmla="*/ 28 h 32"/>
                  <a:gd name="T38" fmla="*/ 36 w 36"/>
                  <a:gd name="T3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6" name="Freeform 1645"/>
              <p:cNvSpPr>
                <a:spLocks noEditPoints="1"/>
              </p:cNvSpPr>
              <p:nvPr/>
            </p:nvSpPr>
            <p:spPr bwMode="auto">
              <a:xfrm>
                <a:off x="1743075" y="2749550"/>
                <a:ext cx="952500" cy="482600"/>
              </a:xfrm>
              <a:custGeom>
                <a:avLst/>
                <a:gdLst>
                  <a:gd name="T0" fmla="*/ 180 w 600"/>
                  <a:gd name="T1" fmla="*/ 206 h 304"/>
                  <a:gd name="T2" fmla="*/ 194 w 600"/>
                  <a:gd name="T3" fmla="*/ 190 h 304"/>
                  <a:gd name="T4" fmla="*/ 214 w 600"/>
                  <a:gd name="T5" fmla="*/ 190 h 304"/>
                  <a:gd name="T6" fmla="*/ 214 w 600"/>
                  <a:gd name="T7" fmla="*/ 232 h 304"/>
                  <a:gd name="T8" fmla="*/ 214 w 600"/>
                  <a:gd name="T9" fmla="*/ 250 h 304"/>
                  <a:gd name="T10" fmla="*/ 260 w 600"/>
                  <a:gd name="T11" fmla="*/ 278 h 304"/>
                  <a:gd name="T12" fmla="*/ 272 w 600"/>
                  <a:gd name="T13" fmla="*/ 290 h 304"/>
                  <a:gd name="T14" fmla="*/ 298 w 600"/>
                  <a:gd name="T15" fmla="*/ 304 h 304"/>
                  <a:gd name="T16" fmla="*/ 324 w 600"/>
                  <a:gd name="T17" fmla="*/ 282 h 304"/>
                  <a:gd name="T18" fmla="*/ 356 w 600"/>
                  <a:gd name="T19" fmla="*/ 264 h 304"/>
                  <a:gd name="T20" fmla="*/ 386 w 600"/>
                  <a:gd name="T21" fmla="*/ 270 h 304"/>
                  <a:gd name="T22" fmla="*/ 410 w 600"/>
                  <a:gd name="T23" fmla="*/ 268 h 304"/>
                  <a:gd name="T24" fmla="*/ 464 w 600"/>
                  <a:gd name="T25" fmla="*/ 262 h 304"/>
                  <a:gd name="T26" fmla="*/ 486 w 600"/>
                  <a:gd name="T27" fmla="*/ 242 h 304"/>
                  <a:gd name="T28" fmla="*/ 520 w 600"/>
                  <a:gd name="T29" fmla="*/ 214 h 304"/>
                  <a:gd name="T30" fmla="*/ 540 w 600"/>
                  <a:gd name="T31" fmla="*/ 170 h 304"/>
                  <a:gd name="T32" fmla="*/ 600 w 600"/>
                  <a:gd name="T33" fmla="*/ 134 h 304"/>
                  <a:gd name="T34" fmla="*/ 538 w 600"/>
                  <a:gd name="T35" fmla="*/ 124 h 304"/>
                  <a:gd name="T36" fmla="*/ 502 w 600"/>
                  <a:gd name="T37" fmla="*/ 88 h 304"/>
                  <a:gd name="T38" fmla="*/ 450 w 600"/>
                  <a:gd name="T39" fmla="*/ 62 h 304"/>
                  <a:gd name="T40" fmla="*/ 392 w 600"/>
                  <a:gd name="T41" fmla="*/ 24 h 304"/>
                  <a:gd name="T42" fmla="*/ 356 w 600"/>
                  <a:gd name="T43" fmla="*/ 24 h 304"/>
                  <a:gd name="T44" fmla="*/ 322 w 600"/>
                  <a:gd name="T45" fmla="*/ 8 h 304"/>
                  <a:gd name="T46" fmla="*/ 278 w 600"/>
                  <a:gd name="T47" fmla="*/ 10 h 304"/>
                  <a:gd name="T48" fmla="*/ 204 w 600"/>
                  <a:gd name="T49" fmla="*/ 12 h 304"/>
                  <a:gd name="T50" fmla="*/ 188 w 600"/>
                  <a:gd name="T51" fmla="*/ 56 h 304"/>
                  <a:gd name="T52" fmla="*/ 204 w 600"/>
                  <a:gd name="T53" fmla="*/ 96 h 304"/>
                  <a:gd name="T54" fmla="*/ 172 w 600"/>
                  <a:gd name="T55" fmla="*/ 88 h 304"/>
                  <a:gd name="T56" fmla="*/ 150 w 600"/>
                  <a:gd name="T57" fmla="*/ 92 h 304"/>
                  <a:gd name="T58" fmla="*/ 128 w 600"/>
                  <a:gd name="T59" fmla="*/ 96 h 304"/>
                  <a:gd name="T60" fmla="*/ 116 w 600"/>
                  <a:gd name="T61" fmla="*/ 88 h 304"/>
                  <a:gd name="T62" fmla="*/ 92 w 600"/>
                  <a:gd name="T63" fmla="*/ 70 h 304"/>
                  <a:gd name="T64" fmla="*/ 78 w 600"/>
                  <a:gd name="T65" fmla="*/ 62 h 304"/>
                  <a:gd name="T66" fmla="*/ 42 w 600"/>
                  <a:gd name="T67" fmla="*/ 80 h 304"/>
                  <a:gd name="T68" fmla="*/ 36 w 600"/>
                  <a:gd name="T69" fmla="*/ 100 h 304"/>
                  <a:gd name="T70" fmla="*/ 16 w 600"/>
                  <a:gd name="T71" fmla="*/ 106 h 304"/>
                  <a:gd name="T72" fmla="*/ 8 w 600"/>
                  <a:gd name="T73" fmla="*/ 124 h 304"/>
                  <a:gd name="T74" fmla="*/ 8 w 600"/>
                  <a:gd name="T75" fmla="*/ 150 h 304"/>
                  <a:gd name="T76" fmla="*/ 24 w 600"/>
                  <a:gd name="T77" fmla="*/ 172 h 304"/>
                  <a:gd name="T78" fmla="*/ 32 w 600"/>
                  <a:gd name="T79" fmla="*/ 190 h 304"/>
                  <a:gd name="T80" fmla="*/ 54 w 600"/>
                  <a:gd name="T81" fmla="*/ 180 h 304"/>
                  <a:gd name="T82" fmla="*/ 92 w 600"/>
                  <a:gd name="T83" fmla="*/ 190 h 304"/>
                  <a:gd name="T84" fmla="*/ 110 w 600"/>
                  <a:gd name="T85" fmla="*/ 218 h 304"/>
                  <a:gd name="T86" fmla="*/ 92 w 600"/>
                  <a:gd name="T87" fmla="*/ 222 h 304"/>
                  <a:gd name="T88" fmla="*/ 60 w 600"/>
                  <a:gd name="T89" fmla="*/ 226 h 304"/>
                  <a:gd name="T90" fmla="*/ 52 w 600"/>
                  <a:gd name="T91" fmla="*/ 242 h 304"/>
                  <a:gd name="T92" fmla="*/ 82 w 600"/>
                  <a:gd name="T93" fmla="*/ 278 h 304"/>
                  <a:gd name="T94" fmla="*/ 118 w 600"/>
                  <a:gd name="T95" fmla="*/ 288 h 304"/>
                  <a:gd name="T96" fmla="*/ 162 w 600"/>
                  <a:gd name="T97" fmla="*/ 210 h 304"/>
                  <a:gd name="T98" fmla="*/ 88 w 600"/>
                  <a:gd name="T99" fmla="*/ 242 h 304"/>
                  <a:gd name="T100" fmla="*/ 90 w 600"/>
                  <a:gd name="T101" fmla="*/ 232 h 304"/>
                  <a:gd name="T102" fmla="*/ 476 w 600"/>
                  <a:gd name="T103" fmla="*/ 180 h 304"/>
                  <a:gd name="T104" fmla="*/ 416 w 600"/>
                  <a:gd name="T105" fmla="*/ 190 h 304"/>
                  <a:gd name="T106" fmla="*/ 392 w 600"/>
                  <a:gd name="T107" fmla="*/ 210 h 304"/>
                  <a:gd name="T108" fmla="*/ 392 w 600"/>
                  <a:gd name="T109" fmla="*/ 226 h 304"/>
                  <a:gd name="T110" fmla="*/ 392 w 600"/>
                  <a:gd name="T111" fmla="*/ 190 h 304"/>
                  <a:gd name="T112" fmla="*/ 440 w 600"/>
                  <a:gd name="T113" fmla="*/ 180 h 304"/>
                  <a:gd name="T114" fmla="*/ 466 w 600"/>
                  <a:gd name="T115" fmla="*/ 1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0" h="304">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7" name="Freeform 1646" hidden="1"/>
              <p:cNvSpPr>
                <a:spLocks noEditPoints="1"/>
              </p:cNvSpPr>
              <p:nvPr/>
            </p:nvSpPr>
            <p:spPr bwMode="auto">
              <a:xfrm>
                <a:off x="3584575" y="3076575"/>
                <a:ext cx="425450" cy="609600"/>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8" name="Freeform 1647"/>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9" name="Freeform 1648"/>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0" name="Freeform 164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1" name="Freeform 1650"/>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2" name="Freeform 1651"/>
              <p:cNvSpPr/>
              <p:nvPr/>
            </p:nvSpPr>
            <p:spPr bwMode="auto">
              <a:xfrm>
                <a:off x="454025" y="4137025"/>
                <a:ext cx="152400" cy="196850"/>
              </a:xfrm>
              <a:custGeom>
                <a:avLst/>
                <a:gdLst>
                  <a:gd name="T0" fmla="*/ 20 w 96"/>
                  <a:gd name="T1" fmla="*/ 124 h 124"/>
                  <a:gd name="T2" fmla="*/ 26 w 96"/>
                  <a:gd name="T3" fmla="*/ 118 h 124"/>
                  <a:gd name="T4" fmla="*/ 36 w 96"/>
                  <a:gd name="T5" fmla="*/ 110 h 124"/>
                  <a:gd name="T6" fmla="*/ 52 w 96"/>
                  <a:gd name="T7" fmla="*/ 106 h 124"/>
                  <a:gd name="T8" fmla="*/ 74 w 96"/>
                  <a:gd name="T9" fmla="*/ 114 h 124"/>
                  <a:gd name="T10" fmla="*/ 80 w 96"/>
                  <a:gd name="T11" fmla="*/ 102 h 124"/>
                  <a:gd name="T12" fmla="*/ 80 w 96"/>
                  <a:gd name="T13" fmla="*/ 96 h 124"/>
                  <a:gd name="T14" fmla="*/ 80 w 96"/>
                  <a:gd name="T15" fmla="*/ 72 h 124"/>
                  <a:gd name="T16" fmla="*/ 90 w 96"/>
                  <a:gd name="T17" fmla="*/ 52 h 124"/>
                  <a:gd name="T18" fmla="*/ 92 w 96"/>
                  <a:gd name="T19" fmla="*/ 40 h 124"/>
                  <a:gd name="T20" fmla="*/ 92 w 96"/>
                  <a:gd name="T21" fmla="*/ 22 h 124"/>
                  <a:gd name="T22" fmla="*/ 92 w 96"/>
                  <a:gd name="T23" fmla="*/ 16 h 124"/>
                  <a:gd name="T24" fmla="*/ 80 w 96"/>
                  <a:gd name="T25" fmla="*/ 10 h 124"/>
                  <a:gd name="T26" fmla="*/ 78 w 96"/>
                  <a:gd name="T27" fmla="*/ 4 h 124"/>
                  <a:gd name="T28" fmla="*/ 66 w 96"/>
                  <a:gd name="T29" fmla="*/ 8 h 124"/>
                  <a:gd name="T30" fmla="*/ 60 w 96"/>
                  <a:gd name="T31" fmla="*/ 2 h 124"/>
                  <a:gd name="T32" fmla="*/ 46 w 96"/>
                  <a:gd name="T33" fmla="*/ 4 h 124"/>
                  <a:gd name="T34" fmla="*/ 44 w 96"/>
                  <a:gd name="T35" fmla="*/ 10 h 124"/>
                  <a:gd name="T36" fmla="*/ 38 w 96"/>
                  <a:gd name="T37" fmla="*/ 12 h 124"/>
                  <a:gd name="T38" fmla="*/ 36 w 96"/>
                  <a:gd name="T39" fmla="*/ 8 h 124"/>
                  <a:gd name="T40" fmla="*/ 28 w 96"/>
                  <a:gd name="T41" fmla="*/ 18 h 124"/>
                  <a:gd name="T42" fmla="*/ 26 w 96"/>
                  <a:gd name="T43" fmla="*/ 16 h 124"/>
                  <a:gd name="T44" fmla="*/ 16 w 96"/>
                  <a:gd name="T45" fmla="*/ 22 h 124"/>
                  <a:gd name="T46" fmla="*/ 16 w 96"/>
                  <a:gd name="T47" fmla="*/ 28 h 124"/>
                  <a:gd name="T48" fmla="*/ 20 w 96"/>
                  <a:gd name="T49" fmla="*/ 36 h 124"/>
                  <a:gd name="T50" fmla="*/ 16 w 96"/>
                  <a:gd name="T51" fmla="*/ 40 h 124"/>
                  <a:gd name="T52" fmla="*/ 10 w 96"/>
                  <a:gd name="T53" fmla="*/ 44 h 124"/>
                  <a:gd name="T54" fmla="*/ 8 w 96"/>
                  <a:gd name="T55" fmla="*/ 54 h 124"/>
                  <a:gd name="T56" fmla="*/ 8 w 96"/>
                  <a:gd name="T57" fmla="*/ 62 h 124"/>
                  <a:gd name="T58" fmla="*/ 2 w 96"/>
                  <a:gd name="T59" fmla="*/ 70 h 124"/>
                  <a:gd name="T60" fmla="*/ 10 w 96"/>
                  <a:gd name="T61" fmla="*/ 76 h 124"/>
                  <a:gd name="T62" fmla="*/ 16 w 96"/>
                  <a:gd name="T63" fmla="*/ 88 h 124"/>
                  <a:gd name="T64" fmla="*/ 20 w 96"/>
                  <a:gd name="T65" fmla="*/ 96 h 124"/>
                  <a:gd name="T66" fmla="*/ 20 w 96"/>
                  <a:gd name="T67" fmla="*/ 100 h 124"/>
                  <a:gd name="T68" fmla="*/ 18 w 96"/>
                  <a:gd name="T69" fmla="*/ 108 h 124"/>
                  <a:gd name="T70" fmla="*/ 18 w 96"/>
                  <a:gd name="T71" fmla="*/ 116 h 124"/>
                  <a:gd name="T72" fmla="*/ 20 w 96"/>
                  <a:gd name="T7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4">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3" name="Freeform 1653"/>
              <p:cNvSpPr/>
              <p:nvPr/>
            </p:nvSpPr>
            <p:spPr bwMode="auto">
              <a:xfrm>
                <a:off x="854075" y="3225800"/>
                <a:ext cx="41275" cy="73025"/>
              </a:xfrm>
              <a:custGeom>
                <a:avLst/>
                <a:gdLst>
                  <a:gd name="T0" fmla="*/ 10 w 26"/>
                  <a:gd name="T1" fmla="*/ 0 h 46"/>
                  <a:gd name="T2" fmla="*/ 10 w 26"/>
                  <a:gd name="T3" fmla="*/ 0 h 46"/>
                  <a:gd name="T4" fmla="*/ 0 w 26"/>
                  <a:gd name="T5" fmla="*/ 8 h 46"/>
                  <a:gd name="T6" fmla="*/ 2 w 26"/>
                  <a:gd name="T7" fmla="*/ 22 h 46"/>
                  <a:gd name="T8" fmla="*/ 4 w 26"/>
                  <a:gd name="T9" fmla="*/ 40 h 46"/>
                  <a:gd name="T10" fmla="*/ 8 w 26"/>
                  <a:gd name="T11" fmla="*/ 44 h 46"/>
                  <a:gd name="T12" fmla="*/ 8 w 26"/>
                  <a:gd name="T13" fmla="*/ 46 h 46"/>
                  <a:gd name="T14" fmla="*/ 12 w 26"/>
                  <a:gd name="T15" fmla="*/ 46 h 46"/>
                  <a:gd name="T16" fmla="*/ 16 w 26"/>
                  <a:gd name="T17" fmla="*/ 44 h 46"/>
                  <a:gd name="T18" fmla="*/ 12 w 26"/>
                  <a:gd name="T19" fmla="*/ 44 h 46"/>
                  <a:gd name="T20" fmla="*/ 20 w 26"/>
                  <a:gd name="T21" fmla="*/ 40 h 46"/>
                  <a:gd name="T22" fmla="*/ 24 w 26"/>
                  <a:gd name="T23" fmla="*/ 22 h 46"/>
                  <a:gd name="T24" fmla="*/ 26 w 26"/>
                  <a:gd name="T25" fmla="*/ 12 h 46"/>
                  <a:gd name="T26" fmla="*/ 18 w 26"/>
                  <a:gd name="T27" fmla="*/ 0 h 46"/>
                  <a:gd name="T28" fmla="*/ 10 w 26"/>
                  <a:gd name="T29" fmla="*/ 0 h 46"/>
                  <a:gd name="T30" fmla="*/ 10 w 26"/>
                  <a:gd name="T31" fmla="*/ 0 h 46"/>
                  <a:gd name="T32" fmla="*/ 10 w 26"/>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4" name="Freeform 1654"/>
              <p:cNvSpPr/>
              <p:nvPr/>
            </p:nvSpPr>
            <p:spPr bwMode="auto">
              <a:xfrm>
                <a:off x="815975" y="3032125"/>
                <a:ext cx="263525" cy="336550"/>
              </a:xfrm>
              <a:custGeom>
                <a:avLst/>
                <a:gdLst>
                  <a:gd name="T0" fmla="*/ 14 w 166"/>
                  <a:gd name="T1" fmla="*/ 72 h 212"/>
                  <a:gd name="T2" fmla="*/ 24 w 166"/>
                  <a:gd name="T3" fmla="*/ 60 h 212"/>
                  <a:gd name="T4" fmla="*/ 32 w 166"/>
                  <a:gd name="T5" fmla="*/ 56 h 212"/>
                  <a:gd name="T6" fmla="*/ 46 w 166"/>
                  <a:gd name="T7" fmla="*/ 66 h 212"/>
                  <a:gd name="T8" fmla="*/ 70 w 166"/>
                  <a:gd name="T9" fmla="*/ 106 h 212"/>
                  <a:gd name="T10" fmla="*/ 92 w 166"/>
                  <a:gd name="T11" fmla="*/ 124 h 212"/>
                  <a:gd name="T12" fmla="*/ 110 w 166"/>
                  <a:gd name="T13" fmla="*/ 136 h 212"/>
                  <a:gd name="T14" fmla="*/ 118 w 166"/>
                  <a:gd name="T15" fmla="*/ 142 h 212"/>
                  <a:gd name="T16" fmla="*/ 128 w 166"/>
                  <a:gd name="T17" fmla="*/ 150 h 212"/>
                  <a:gd name="T18" fmla="*/ 134 w 166"/>
                  <a:gd name="T19" fmla="*/ 174 h 212"/>
                  <a:gd name="T20" fmla="*/ 128 w 166"/>
                  <a:gd name="T21" fmla="*/ 188 h 212"/>
                  <a:gd name="T22" fmla="*/ 86 w 166"/>
                  <a:gd name="T23" fmla="*/ 192 h 212"/>
                  <a:gd name="T24" fmla="*/ 118 w 166"/>
                  <a:gd name="T25" fmla="*/ 212 h 212"/>
                  <a:gd name="T26" fmla="*/ 128 w 166"/>
                  <a:gd name="T27" fmla="*/ 192 h 212"/>
                  <a:gd name="T28" fmla="*/ 148 w 166"/>
                  <a:gd name="T29" fmla="*/ 168 h 212"/>
                  <a:gd name="T30" fmla="*/ 142 w 166"/>
                  <a:gd name="T31" fmla="*/ 150 h 212"/>
                  <a:gd name="T32" fmla="*/ 148 w 166"/>
                  <a:gd name="T33" fmla="*/ 140 h 212"/>
                  <a:gd name="T34" fmla="*/ 164 w 166"/>
                  <a:gd name="T35" fmla="*/ 150 h 212"/>
                  <a:gd name="T36" fmla="*/ 160 w 166"/>
                  <a:gd name="T37" fmla="*/ 136 h 212"/>
                  <a:gd name="T38" fmla="*/ 138 w 166"/>
                  <a:gd name="T39" fmla="*/ 122 h 212"/>
                  <a:gd name="T40" fmla="*/ 136 w 166"/>
                  <a:gd name="T41" fmla="*/ 114 h 212"/>
                  <a:gd name="T42" fmla="*/ 110 w 166"/>
                  <a:gd name="T43" fmla="*/ 102 h 212"/>
                  <a:gd name="T44" fmla="*/ 102 w 166"/>
                  <a:gd name="T45" fmla="*/ 82 h 212"/>
                  <a:gd name="T46" fmla="*/ 78 w 166"/>
                  <a:gd name="T47" fmla="*/ 64 h 212"/>
                  <a:gd name="T48" fmla="*/ 82 w 166"/>
                  <a:gd name="T49" fmla="*/ 40 h 212"/>
                  <a:gd name="T50" fmla="*/ 100 w 166"/>
                  <a:gd name="T51" fmla="*/ 32 h 212"/>
                  <a:gd name="T52" fmla="*/ 98 w 166"/>
                  <a:gd name="T53" fmla="*/ 22 h 212"/>
                  <a:gd name="T54" fmla="*/ 92 w 166"/>
                  <a:gd name="T55" fmla="*/ 14 h 212"/>
                  <a:gd name="T56" fmla="*/ 86 w 166"/>
                  <a:gd name="T57" fmla="*/ 8 h 212"/>
                  <a:gd name="T58" fmla="*/ 78 w 166"/>
                  <a:gd name="T59" fmla="*/ 4 h 212"/>
                  <a:gd name="T60" fmla="*/ 68 w 166"/>
                  <a:gd name="T61" fmla="*/ 2 h 212"/>
                  <a:gd name="T62" fmla="*/ 62 w 166"/>
                  <a:gd name="T63" fmla="*/ 4 h 212"/>
                  <a:gd name="T64" fmla="*/ 54 w 166"/>
                  <a:gd name="T65" fmla="*/ 4 h 212"/>
                  <a:gd name="T66" fmla="*/ 54 w 166"/>
                  <a:gd name="T67" fmla="*/ 8 h 212"/>
                  <a:gd name="T68" fmla="*/ 50 w 166"/>
                  <a:gd name="T69" fmla="*/ 12 h 212"/>
                  <a:gd name="T70" fmla="*/ 42 w 166"/>
                  <a:gd name="T71" fmla="*/ 18 h 212"/>
                  <a:gd name="T72" fmla="*/ 40 w 166"/>
                  <a:gd name="T73" fmla="*/ 26 h 212"/>
                  <a:gd name="T74" fmla="*/ 28 w 166"/>
                  <a:gd name="T75" fmla="*/ 22 h 212"/>
                  <a:gd name="T76" fmla="*/ 24 w 166"/>
                  <a:gd name="T77" fmla="*/ 18 h 212"/>
                  <a:gd name="T78" fmla="*/ 22 w 166"/>
                  <a:gd name="T79" fmla="*/ 26 h 212"/>
                  <a:gd name="T80" fmla="*/ 8 w 166"/>
                  <a:gd name="T81" fmla="*/ 36 h 212"/>
                  <a:gd name="T82" fmla="*/ 4 w 166"/>
                  <a:gd name="T83" fmla="*/ 40 h 212"/>
                  <a:gd name="T84" fmla="*/ 0 w 166"/>
                  <a:gd name="T85" fmla="*/ 48 h 212"/>
                  <a:gd name="T86" fmla="*/ 4 w 166"/>
                  <a:gd name="T87" fmla="*/ 54 h 212"/>
                  <a:gd name="T88" fmla="*/ 6 w 166"/>
                  <a:gd name="T89" fmla="*/ 60 h 212"/>
                  <a:gd name="T90" fmla="*/ 10 w 166"/>
                  <a:gd name="T91" fmla="*/ 64 h 212"/>
                  <a:gd name="T92" fmla="*/ 8 w 166"/>
                  <a:gd name="T93" fmla="*/ 68 h 212"/>
                  <a:gd name="T94" fmla="*/ 8 w 166"/>
                  <a:gd name="T95" fmla="*/ 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12">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5" name="Freeform 1655"/>
              <p:cNvSpPr>
                <a:spLocks noEditPoints="1"/>
              </p:cNvSpPr>
              <p:nvPr/>
            </p:nvSpPr>
            <p:spPr bwMode="auto">
              <a:xfrm>
                <a:off x="1454150" y="3486150"/>
                <a:ext cx="34925" cy="107950"/>
              </a:xfrm>
              <a:custGeom>
                <a:avLst/>
                <a:gdLst>
                  <a:gd name="T0" fmla="*/ 6 w 22"/>
                  <a:gd name="T1" fmla="*/ 22 h 68"/>
                  <a:gd name="T2" fmla="*/ 6 w 22"/>
                  <a:gd name="T3" fmla="*/ 22 h 68"/>
                  <a:gd name="T4" fmla="*/ 0 w 22"/>
                  <a:gd name="T5" fmla="*/ 24 h 68"/>
                  <a:gd name="T6" fmla="*/ 4 w 22"/>
                  <a:gd name="T7" fmla="*/ 30 h 68"/>
                  <a:gd name="T8" fmla="*/ 8 w 22"/>
                  <a:gd name="T9" fmla="*/ 24 h 68"/>
                  <a:gd name="T10" fmla="*/ 6 w 22"/>
                  <a:gd name="T11" fmla="*/ 22 h 68"/>
                  <a:gd name="T12" fmla="*/ 6 w 22"/>
                  <a:gd name="T13" fmla="*/ 22 h 68"/>
                  <a:gd name="T14" fmla="*/ 6 w 22"/>
                  <a:gd name="T15" fmla="*/ 22 h 68"/>
                  <a:gd name="T16" fmla="*/ 22 w 22"/>
                  <a:gd name="T17" fmla="*/ 10 h 68"/>
                  <a:gd name="T18" fmla="*/ 22 w 22"/>
                  <a:gd name="T19" fmla="*/ 10 h 68"/>
                  <a:gd name="T20" fmla="*/ 22 w 22"/>
                  <a:gd name="T21" fmla="*/ 14 h 68"/>
                  <a:gd name="T22" fmla="*/ 22 w 22"/>
                  <a:gd name="T23" fmla="*/ 16 h 68"/>
                  <a:gd name="T24" fmla="*/ 22 w 22"/>
                  <a:gd name="T25" fmla="*/ 22 h 68"/>
                  <a:gd name="T26" fmla="*/ 22 w 22"/>
                  <a:gd name="T27" fmla="*/ 24 h 68"/>
                  <a:gd name="T28" fmla="*/ 22 w 22"/>
                  <a:gd name="T29" fmla="*/ 32 h 68"/>
                  <a:gd name="T30" fmla="*/ 22 w 22"/>
                  <a:gd name="T31" fmla="*/ 34 h 68"/>
                  <a:gd name="T32" fmla="*/ 18 w 22"/>
                  <a:gd name="T33" fmla="*/ 34 h 68"/>
                  <a:gd name="T34" fmla="*/ 16 w 22"/>
                  <a:gd name="T35" fmla="*/ 34 h 68"/>
                  <a:gd name="T36" fmla="*/ 14 w 22"/>
                  <a:gd name="T37" fmla="*/ 34 h 68"/>
                  <a:gd name="T38" fmla="*/ 16 w 22"/>
                  <a:gd name="T39" fmla="*/ 30 h 68"/>
                  <a:gd name="T40" fmla="*/ 16 w 22"/>
                  <a:gd name="T41" fmla="*/ 22 h 68"/>
                  <a:gd name="T42" fmla="*/ 16 w 22"/>
                  <a:gd name="T43" fmla="*/ 16 h 68"/>
                  <a:gd name="T44" fmla="*/ 16 w 22"/>
                  <a:gd name="T45" fmla="*/ 14 h 68"/>
                  <a:gd name="T46" fmla="*/ 18 w 22"/>
                  <a:gd name="T47" fmla="*/ 10 h 68"/>
                  <a:gd name="T48" fmla="*/ 22 w 22"/>
                  <a:gd name="T49" fmla="*/ 10 h 68"/>
                  <a:gd name="T50" fmla="*/ 22 w 22"/>
                  <a:gd name="T51" fmla="*/ 10 h 68"/>
                  <a:gd name="T52" fmla="*/ 22 w 22"/>
                  <a:gd name="T53" fmla="*/ 10 h 68"/>
                  <a:gd name="T54" fmla="*/ 22 w 22"/>
                  <a:gd name="T55" fmla="*/ 10 h 68"/>
                  <a:gd name="T56" fmla="*/ 22 w 22"/>
                  <a:gd name="T57" fmla="*/ 10 h 68"/>
                  <a:gd name="T58" fmla="*/ 22 w 22"/>
                  <a:gd name="T59" fmla="*/ 0 h 68"/>
                  <a:gd name="T60" fmla="*/ 16 w 22"/>
                  <a:gd name="T61" fmla="*/ 0 h 68"/>
                  <a:gd name="T62" fmla="*/ 14 w 22"/>
                  <a:gd name="T63" fmla="*/ 4 h 68"/>
                  <a:gd name="T64" fmla="*/ 8 w 22"/>
                  <a:gd name="T65" fmla="*/ 8 h 68"/>
                  <a:gd name="T66" fmla="*/ 8 w 22"/>
                  <a:gd name="T67" fmla="*/ 14 h 68"/>
                  <a:gd name="T68" fmla="*/ 8 w 22"/>
                  <a:gd name="T69" fmla="*/ 18 h 68"/>
                  <a:gd name="T70" fmla="*/ 6 w 22"/>
                  <a:gd name="T71" fmla="*/ 22 h 68"/>
                  <a:gd name="T72" fmla="*/ 8 w 22"/>
                  <a:gd name="T73" fmla="*/ 24 h 68"/>
                  <a:gd name="T74" fmla="*/ 4 w 22"/>
                  <a:gd name="T75" fmla="*/ 30 h 68"/>
                  <a:gd name="T76" fmla="*/ 6 w 22"/>
                  <a:gd name="T77" fmla="*/ 36 h 68"/>
                  <a:gd name="T78" fmla="*/ 8 w 22"/>
                  <a:gd name="T79" fmla="*/ 62 h 68"/>
                  <a:gd name="T80" fmla="*/ 6 w 22"/>
                  <a:gd name="T81" fmla="*/ 68 h 68"/>
                  <a:gd name="T82" fmla="*/ 14 w 22"/>
                  <a:gd name="T83" fmla="*/ 60 h 68"/>
                  <a:gd name="T84" fmla="*/ 18 w 22"/>
                  <a:gd name="T85" fmla="*/ 52 h 68"/>
                  <a:gd name="T86" fmla="*/ 18 w 22"/>
                  <a:gd name="T87" fmla="*/ 50 h 68"/>
                  <a:gd name="T88" fmla="*/ 18 w 22"/>
                  <a:gd name="T89" fmla="*/ 40 h 68"/>
                  <a:gd name="T90" fmla="*/ 22 w 22"/>
                  <a:gd name="T91" fmla="*/ 34 h 68"/>
                  <a:gd name="T92" fmla="*/ 18 w 22"/>
                  <a:gd name="T93" fmla="*/ 34 h 68"/>
                  <a:gd name="T94" fmla="*/ 16 w 22"/>
                  <a:gd name="T95" fmla="*/ 34 h 68"/>
                  <a:gd name="T96" fmla="*/ 14 w 22"/>
                  <a:gd name="T97" fmla="*/ 34 h 68"/>
                  <a:gd name="T98" fmla="*/ 16 w 22"/>
                  <a:gd name="T99" fmla="*/ 30 h 68"/>
                  <a:gd name="T100" fmla="*/ 16 w 22"/>
                  <a:gd name="T101" fmla="*/ 22 h 68"/>
                  <a:gd name="T102" fmla="*/ 16 w 22"/>
                  <a:gd name="T103" fmla="*/ 16 h 68"/>
                  <a:gd name="T104" fmla="*/ 16 w 22"/>
                  <a:gd name="T105" fmla="*/ 14 h 68"/>
                  <a:gd name="T106" fmla="*/ 18 w 22"/>
                  <a:gd name="T107" fmla="*/ 10 h 68"/>
                  <a:gd name="T108" fmla="*/ 22 w 22"/>
                  <a:gd name="T109" fmla="*/ 10 h 68"/>
                  <a:gd name="T110" fmla="*/ 22 w 22"/>
                  <a:gd name="T111" fmla="*/ 10 h 68"/>
                  <a:gd name="T112" fmla="*/ 22 w 22"/>
                  <a:gd name="T113"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68">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6" name="Freeform 1656"/>
              <p:cNvSpPr>
                <a:spLocks noEditPoints="1"/>
              </p:cNvSpPr>
              <p:nvPr/>
            </p:nvSpPr>
            <p:spPr bwMode="auto">
              <a:xfrm>
                <a:off x="431800" y="2733675"/>
                <a:ext cx="85725" cy="142875"/>
              </a:xfrm>
              <a:custGeom>
                <a:avLst/>
                <a:gdLst>
                  <a:gd name="T0" fmla="*/ 44 w 54"/>
                  <a:gd name="T1" fmla="*/ 8 h 90"/>
                  <a:gd name="T2" fmla="*/ 44 w 54"/>
                  <a:gd name="T3" fmla="*/ 0 h 90"/>
                  <a:gd name="T4" fmla="*/ 38 w 54"/>
                  <a:gd name="T5" fmla="*/ 8 h 90"/>
                  <a:gd name="T6" fmla="*/ 34 w 54"/>
                  <a:gd name="T7" fmla="*/ 6 h 90"/>
                  <a:gd name="T8" fmla="*/ 30 w 54"/>
                  <a:gd name="T9" fmla="*/ 10 h 90"/>
                  <a:gd name="T10" fmla="*/ 30 w 54"/>
                  <a:gd name="T11" fmla="*/ 14 h 90"/>
                  <a:gd name="T12" fmla="*/ 24 w 54"/>
                  <a:gd name="T13" fmla="*/ 18 h 90"/>
                  <a:gd name="T14" fmla="*/ 18 w 54"/>
                  <a:gd name="T15" fmla="*/ 26 h 90"/>
                  <a:gd name="T16" fmla="*/ 10 w 54"/>
                  <a:gd name="T17" fmla="*/ 26 h 90"/>
                  <a:gd name="T18" fmla="*/ 8 w 54"/>
                  <a:gd name="T19" fmla="*/ 32 h 90"/>
                  <a:gd name="T20" fmla="*/ 10 w 54"/>
                  <a:gd name="T21" fmla="*/ 34 h 90"/>
                  <a:gd name="T22" fmla="*/ 12 w 54"/>
                  <a:gd name="T23" fmla="*/ 38 h 90"/>
                  <a:gd name="T24" fmla="*/ 0 w 54"/>
                  <a:gd name="T25" fmla="*/ 44 h 90"/>
                  <a:gd name="T26" fmla="*/ 14 w 54"/>
                  <a:gd name="T27" fmla="*/ 48 h 90"/>
                  <a:gd name="T28" fmla="*/ 4 w 54"/>
                  <a:gd name="T29" fmla="*/ 76 h 90"/>
                  <a:gd name="T30" fmla="*/ 0 w 54"/>
                  <a:gd name="T31" fmla="*/ 80 h 90"/>
                  <a:gd name="T32" fmla="*/ 8 w 54"/>
                  <a:gd name="T33" fmla="*/ 84 h 90"/>
                  <a:gd name="T34" fmla="*/ 10 w 54"/>
                  <a:gd name="T35" fmla="*/ 90 h 90"/>
                  <a:gd name="T36" fmla="*/ 12 w 54"/>
                  <a:gd name="T37" fmla="*/ 88 h 90"/>
                  <a:gd name="T38" fmla="*/ 14 w 54"/>
                  <a:gd name="T39" fmla="*/ 84 h 90"/>
                  <a:gd name="T40" fmla="*/ 18 w 54"/>
                  <a:gd name="T41" fmla="*/ 90 h 90"/>
                  <a:gd name="T42" fmla="*/ 22 w 54"/>
                  <a:gd name="T43" fmla="*/ 88 h 90"/>
                  <a:gd name="T44" fmla="*/ 32 w 54"/>
                  <a:gd name="T45" fmla="*/ 80 h 90"/>
                  <a:gd name="T46" fmla="*/ 38 w 54"/>
                  <a:gd name="T47" fmla="*/ 74 h 90"/>
                  <a:gd name="T48" fmla="*/ 44 w 54"/>
                  <a:gd name="T49" fmla="*/ 70 h 90"/>
                  <a:gd name="T50" fmla="*/ 50 w 54"/>
                  <a:gd name="T51" fmla="*/ 72 h 90"/>
                  <a:gd name="T52" fmla="*/ 48 w 54"/>
                  <a:gd name="T53" fmla="*/ 70 h 90"/>
                  <a:gd name="T54" fmla="*/ 52 w 54"/>
                  <a:gd name="T55" fmla="*/ 62 h 90"/>
                  <a:gd name="T56" fmla="*/ 48 w 54"/>
                  <a:gd name="T57" fmla="*/ 46 h 90"/>
                  <a:gd name="T58" fmla="*/ 54 w 54"/>
                  <a:gd name="T59" fmla="*/ 28 h 90"/>
                  <a:gd name="T60" fmla="*/ 44 w 54"/>
                  <a:gd name="T61" fmla="*/ 28 h 90"/>
                  <a:gd name="T62" fmla="*/ 38 w 54"/>
                  <a:gd name="T63" fmla="*/ 28 h 90"/>
                  <a:gd name="T64" fmla="*/ 34 w 54"/>
                  <a:gd name="T65" fmla="*/ 26 h 90"/>
                  <a:gd name="T66" fmla="*/ 32 w 54"/>
                  <a:gd name="T67" fmla="*/ 20 h 90"/>
                  <a:gd name="T68" fmla="*/ 38 w 54"/>
                  <a:gd name="T69" fmla="*/ 18 h 90"/>
                  <a:gd name="T70" fmla="*/ 40 w 54"/>
                  <a:gd name="T71" fmla="*/ 14 h 90"/>
                  <a:gd name="T72" fmla="*/ 44 w 54"/>
                  <a:gd name="T73" fmla="*/ 8 h 90"/>
                  <a:gd name="T74" fmla="*/ 44 w 54"/>
                  <a:gd name="T75" fmla="*/ 8 h 90"/>
                  <a:gd name="T76" fmla="*/ 18 w 54"/>
                  <a:gd name="T77" fmla="*/ 44 h 90"/>
                  <a:gd name="T78" fmla="*/ 18 w 54"/>
                  <a:gd name="T79" fmla="*/ 48 h 90"/>
                  <a:gd name="T80" fmla="*/ 14 w 54"/>
                  <a:gd name="T81" fmla="*/ 46 h 90"/>
                  <a:gd name="T82" fmla="*/ 18 w 54"/>
                  <a:gd name="T83" fmla="*/ 44 h 90"/>
                  <a:gd name="T84" fmla="*/ 18 w 54"/>
                  <a:gd name="T85" fmla="*/ 44 h 90"/>
                  <a:gd name="T86" fmla="*/ 18 w 54"/>
                  <a:gd name="T87" fmla="*/ 64 h 90"/>
                  <a:gd name="T88" fmla="*/ 18 w 54"/>
                  <a:gd name="T89" fmla="*/ 62 h 90"/>
                  <a:gd name="T90" fmla="*/ 18 w 54"/>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0">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7" name="Freeform 1657"/>
              <p:cNvSpPr/>
              <p:nvPr/>
            </p:nvSpPr>
            <p:spPr bwMode="auto">
              <a:xfrm>
                <a:off x="1562100" y="3346450"/>
                <a:ext cx="228600" cy="247650"/>
              </a:xfrm>
              <a:custGeom>
                <a:avLst/>
                <a:gdLst>
                  <a:gd name="T0" fmla="*/ 138 w 144"/>
                  <a:gd name="T1" fmla="*/ 132 h 156"/>
                  <a:gd name="T2" fmla="*/ 136 w 144"/>
                  <a:gd name="T3" fmla="*/ 124 h 156"/>
                  <a:gd name="T4" fmla="*/ 134 w 144"/>
                  <a:gd name="T5" fmla="*/ 112 h 156"/>
                  <a:gd name="T6" fmla="*/ 132 w 144"/>
                  <a:gd name="T7" fmla="*/ 104 h 156"/>
                  <a:gd name="T8" fmla="*/ 124 w 144"/>
                  <a:gd name="T9" fmla="*/ 92 h 156"/>
                  <a:gd name="T10" fmla="*/ 116 w 144"/>
                  <a:gd name="T11" fmla="*/ 92 h 156"/>
                  <a:gd name="T12" fmla="*/ 118 w 144"/>
                  <a:gd name="T13" fmla="*/ 88 h 156"/>
                  <a:gd name="T14" fmla="*/ 106 w 144"/>
                  <a:gd name="T15" fmla="*/ 78 h 156"/>
                  <a:gd name="T16" fmla="*/ 102 w 144"/>
                  <a:gd name="T17" fmla="*/ 70 h 156"/>
                  <a:gd name="T18" fmla="*/ 98 w 144"/>
                  <a:gd name="T19" fmla="*/ 60 h 156"/>
                  <a:gd name="T20" fmla="*/ 96 w 144"/>
                  <a:gd name="T21" fmla="*/ 54 h 156"/>
                  <a:gd name="T22" fmla="*/ 98 w 144"/>
                  <a:gd name="T23" fmla="*/ 52 h 156"/>
                  <a:gd name="T24" fmla="*/ 98 w 144"/>
                  <a:gd name="T25" fmla="*/ 46 h 156"/>
                  <a:gd name="T26" fmla="*/ 100 w 144"/>
                  <a:gd name="T27" fmla="*/ 50 h 156"/>
                  <a:gd name="T28" fmla="*/ 102 w 144"/>
                  <a:gd name="T29" fmla="*/ 44 h 156"/>
                  <a:gd name="T30" fmla="*/ 102 w 144"/>
                  <a:gd name="T31" fmla="*/ 36 h 156"/>
                  <a:gd name="T32" fmla="*/ 110 w 144"/>
                  <a:gd name="T33" fmla="*/ 34 h 156"/>
                  <a:gd name="T34" fmla="*/ 108 w 144"/>
                  <a:gd name="T35" fmla="*/ 32 h 156"/>
                  <a:gd name="T36" fmla="*/ 100 w 144"/>
                  <a:gd name="T37" fmla="*/ 32 h 156"/>
                  <a:gd name="T38" fmla="*/ 96 w 144"/>
                  <a:gd name="T39" fmla="*/ 32 h 156"/>
                  <a:gd name="T40" fmla="*/ 90 w 144"/>
                  <a:gd name="T41" fmla="*/ 28 h 156"/>
                  <a:gd name="T42" fmla="*/ 88 w 144"/>
                  <a:gd name="T43" fmla="*/ 24 h 156"/>
                  <a:gd name="T44" fmla="*/ 84 w 144"/>
                  <a:gd name="T45" fmla="*/ 18 h 156"/>
                  <a:gd name="T46" fmla="*/ 82 w 144"/>
                  <a:gd name="T47" fmla="*/ 10 h 156"/>
                  <a:gd name="T48" fmla="*/ 74 w 144"/>
                  <a:gd name="T49" fmla="*/ 2 h 156"/>
                  <a:gd name="T50" fmla="*/ 70 w 144"/>
                  <a:gd name="T51" fmla="*/ 0 h 156"/>
                  <a:gd name="T52" fmla="*/ 62 w 144"/>
                  <a:gd name="T53" fmla="*/ 2 h 156"/>
                  <a:gd name="T54" fmla="*/ 56 w 144"/>
                  <a:gd name="T55" fmla="*/ 2 h 156"/>
                  <a:gd name="T56" fmla="*/ 52 w 144"/>
                  <a:gd name="T57" fmla="*/ 2 h 156"/>
                  <a:gd name="T58" fmla="*/ 48 w 144"/>
                  <a:gd name="T59" fmla="*/ 8 h 156"/>
                  <a:gd name="T60" fmla="*/ 42 w 144"/>
                  <a:gd name="T61" fmla="*/ 16 h 156"/>
                  <a:gd name="T62" fmla="*/ 38 w 144"/>
                  <a:gd name="T63" fmla="*/ 26 h 156"/>
                  <a:gd name="T64" fmla="*/ 36 w 144"/>
                  <a:gd name="T65" fmla="*/ 34 h 156"/>
                  <a:gd name="T66" fmla="*/ 36 w 144"/>
                  <a:gd name="T67" fmla="*/ 40 h 156"/>
                  <a:gd name="T68" fmla="*/ 36 w 144"/>
                  <a:gd name="T69" fmla="*/ 46 h 156"/>
                  <a:gd name="T70" fmla="*/ 30 w 144"/>
                  <a:gd name="T71" fmla="*/ 60 h 156"/>
                  <a:gd name="T72" fmla="*/ 8 w 144"/>
                  <a:gd name="T73" fmla="*/ 110 h 156"/>
                  <a:gd name="T74" fmla="*/ 48 w 144"/>
                  <a:gd name="T75" fmla="*/ 138 h 156"/>
                  <a:gd name="T76" fmla="*/ 62 w 144"/>
                  <a:gd name="T77" fmla="*/ 148 h 156"/>
                  <a:gd name="T78" fmla="*/ 100 w 144"/>
                  <a:gd name="T79" fmla="*/ 156 h 156"/>
                  <a:gd name="T80" fmla="*/ 114 w 144"/>
                  <a:gd name="T81" fmla="*/ 146 h 156"/>
                  <a:gd name="T82" fmla="*/ 120 w 144"/>
                  <a:gd name="T83" fmla="*/ 136 h 156"/>
                  <a:gd name="T84" fmla="*/ 128 w 144"/>
                  <a:gd name="T85" fmla="*/ 136 h 156"/>
                  <a:gd name="T86" fmla="*/ 142 w 144"/>
                  <a:gd name="T87" fmla="*/ 140 h 156"/>
                  <a:gd name="T88" fmla="*/ 144 w 144"/>
                  <a:gd name="T89" fmla="*/ 136 h 156"/>
                  <a:gd name="T90" fmla="*/ 144 w 144"/>
                  <a:gd name="T91"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56">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8" name="Freeform 1658"/>
              <p:cNvSpPr>
                <a:spLocks noEditPoints="1"/>
              </p:cNvSpPr>
              <p:nvPr/>
            </p:nvSpPr>
            <p:spPr bwMode="auto">
              <a:xfrm>
                <a:off x="1679575" y="3270250"/>
                <a:ext cx="447675" cy="450850"/>
              </a:xfrm>
              <a:custGeom>
                <a:avLst/>
                <a:gdLst>
                  <a:gd name="T0" fmla="*/ 266 w 282"/>
                  <a:gd name="T1" fmla="*/ 254 h 284"/>
                  <a:gd name="T2" fmla="*/ 278 w 282"/>
                  <a:gd name="T3" fmla="*/ 238 h 284"/>
                  <a:gd name="T4" fmla="*/ 260 w 282"/>
                  <a:gd name="T5" fmla="*/ 212 h 284"/>
                  <a:gd name="T6" fmla="*/ 266 w 282"/>
                  <a:gd name="T7" fmla="*/ 168 h 284"/>
                  <a:gd name="T8" fmla="*/ 252 w 282"/>
                  <a:gd name="T9" fmla="*/ 156 h 284"/>
                  <a:gd name="T10" fmla="*/ 242 w 282"/>
                  <a:gd name="T11" fmla="*/ 126 h 284"/>
                  <a:gd name="T12" fmla="*/ 242 w 282"/>
                  <a:gd name="T13" fmla="*/ 104 h 284"/>
                  <a:gd name="T14" fmla="*/ 256 w 282"/>
                  <a:gd name="T15" fmla="*/ 90 h 284"/>
                  <a:gd name="T16" fmla="*/ 260 w 282"/>
                  <a:gd name="T17" fmla="*/ 64 h 284"/>
                  <a:gd name="T18" fmla="*/ 242 w 282"/>
                  <a:gd name="T19" fmla="*/ 46 h 284"/>
                  <a:gd name="T20" fmla="*/ 210 w 282"/>
                  <a:gd name="T21" fmla="*/ 30 h 284"/>
                  <a:gd name="T22" fmla="*/ 170 w 282"/>
                  <a:gd name="T23" fmla="*/ 30 h 284"/>
                  <a:gd name="T24" fmla="*/ 154 w 282"/>
                  <a:gd name="T25" fmla="*/ 40 h 284"/>
                  <a:gd name="T26" fmla="*/ 138 w 282"/>
                  <a:gd name="T27" fmla="*/ 62 h 284"/>
                  <a:gd name="T28" fmla="*/ 128 w 282"/>
                  <a:gd name="T29" fmla="*/ 58 h 284"/>
                  <a:gd name="T30" fmla="*/ 90 w 282"/>
                  <a:gd name="T31" fmla="*/ 50 h 284"/>
                  <a:gd name="T32" fmla="*/ 80 w 282"/>
                  <a:gd name="T33" fmla="*/ 50 h 284"/>
                  <a:gd name="T34" fmla="*/ 70 w 282"/>
                  <a:gd name="T35" fmla="*/ 28 h 284"/>
                  <a:gd name="T36" fmla="*/ 60 w 282"/>
                  <a:gd name="T37" fmla="*/ 14 h 284"/>
                  <a:gd name="T38" fmla="*/ 62 w 282"/>
                  <a:gd name="T39" fmla="*/ 8 h 284"/>
                  <a:gd name="T40" fmla="*/ 54 w 282"/>
                  <a:gd name="T41" fmla="*/ 0 h 284"/>
                  <a:gd name="T42" fmla="*/ 44 w 282"/>
                  <a:gd name="T43" fmla="*/ 10 h 284"/>
                  <a:gd name="T44" fmla="*/ 26 w 282"/>
                  <a:gd name="T45" fmla="*/ 14 h 284"/>
                  <a:gd name="T46" fmla="*/ 16 w 282"/>
                  <a:gd name="T47" fmla="*/ 2 h 284"/>
                  <a:gd name="T48" fmla="*/ 6 w 282"/>
                  <a:gd name="T49" fmla="*/ 4 h 284"/>
                  <a:gd name="T50" fmla="*/ 2 w 282"/>
                  <a:gd name="T51" fmla="*/ 18 h 284"/>
                  <a:gd name="T52" fmla="*/ 0 w 282"/>
                  <a:gd name="T53" fmla="*/ 32 h 284"/>
                  <a:gd name="T54" fmla="*/ 8 w 282"/>
                  <a:gd name="T55" fmla="*/ 50 h 284"/>
                  <a:gd name="T56" fmla="*/ 10 w 282"/>
                  <a:gd name="T57" fmla="*/ 66 h 284"/>
                  <a:gd name="T58" fmla="*/ 16 w 282"/>
                  <a:gd name="T59" fmla="*/ 76 h 284"/>
                  <a:gd name="T60" fmla="*/ 26 w 282"/>
                  <a:gd name="T61" fmla="*/ 78 h 284"/>
                  <a:gd name="T62" fmla="*/ 36 w 282"/>
                  <a:gd name="T63" fmla="*/ 82 h 284"/>
                  <a:gd name="T64" fmla="*/ 28 w 282"/>
                  <a:gd name="T65" fmla="*/ 92 h 284"/>
                  <a:gd name="T66" fmla="*/ 24 w 282"/>
                  <a:gd name="T67" fmla="*/ 94 h 284"/>
                  <a:gd name="T68" fmla="*/ 20 w 282"/>
                  <a:gd name="T69" fmla="*/ 102 h 284"/>
                  <a:gd name="T70" fmla="*/ 28 w 282"/>
                  <a:gd name="T71" fmla="*/ 118 h 284"/>
                  <a:gd name="T72" fmla="*/ 44 w 282"/>
                  <a:gd name="T73" fmla="*/ 136 h 284"/>
                  <a:gd name="T74" fmla="*/ 48 w 282"/>
                  <a:gd name="T75" fmla="*/ 138 h 284"/>
                  <a:gd name="T76" fmla="*/ 60 w 282"/>
                  <a:gd name="T77" fmla="*/ 158 h 284"/>
                  <a:gd name="T78" fmla="*/ 64 w 282"/>
                  <a:gd name="T79" fmla="*/ 180 h 284"/>
                  <a:gd name="T80" fmla="*/ 88 w 282"/>
                  <a:gd name="T81" fmla="*/ 184 h 284"/>
                  <a:gd name="T82" fmla="*/ 102 w 282"/>
                  <a:gd name="T83" fmla="*/ 222 h 284"/>
                  <a:gd name="T84" fmla="*/ 110 w 282"/>
                  <a:gd name="T85" fmla="*/ 234 h 284"/>
                  <a:gd name="T86" fmla="*/ 130 w 282"/>
                  <a:gd name="T87" fmla="*/ 254 h 284"/>
                  <a:gd name="T88" fmla="*/ 178 w 282"/>
                  <a:gd name="T89" fmla="*/ 248 h 284"/>
                  <a:gd name="T90" fmla="*/ 184 w 282"/>
                  <a:gd name="T91" fmla="*/ 248 h 284"/>
                  <a:gd name="T92" fmla="*/ 190 w 282"/>
                  <a:gd name="T93" fmla="*/ 266 h 284"/>
                  <a:gd name="T94" fmla="*/ 216 w 282"/>
                  <a:gd name="T95" fmla="*/ 280 h 284"/>
                  <a:gd name="T96" fmla="*/ 248 w 282"/>
                  <a:gd name="T97" fmla="*/ 284 h 284"/>
                  <a:gd name="T98" fmla="*/ 12 w 282"/>
                  <a:gd name="T99" fmla="*/ 32 h 284"/>
                  <a:gd name="T100" fmla="*/ 24 w 282"/>
                  <a:gd name="T101" fmla="*/ 64 h 284"/>
                  <a:gd name="T102" fmla="*/ 16 w 282"/>
                  <a:gd name="T103" fmla="*/ 38 h 284"/>
                  <a:gd name="T104" fmla="*/ 8 w 282"/>
                  <a:gd name="T105" fmla="*/ 3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 h="284">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9" name="Freeform 1659"/>
              <p:cNvSpPr>
                <a:spLocks noEditPoints="1"/>
              </p:cNvSpPr>
              <p:nvPr/>
            </p:nvSpPr>
            <p:spPr bwMode="auto">
              <a:xfrm>
                <a:off x="2851150" y="4279900"/>
                <a:ext cx="1044575" cy="488950"/>
              </a:xfrm>
              <a:custGeom>
                <a:avLst/>
                <a:gdLst>
                  <a:gd name="T0" fmla="*/ 616 w 658"/>
                  <a:gd name="T1" fmla="*/ 144 h 308"/>
                  <a:gd name="T2" fmla="*/ 566 w 658"/>
                  <a:gd name="T3" fmla="*/ 160 h 308"/>
                  <a:gd name="T4" fmla="*/ 520 w 658"/>
                  <a:gd name="T5" fmla="*/ 128 h 308"/>
                  <a:gd name="T6" fmla="*/ 548 w 658"/>
                  <a:gd name="T7" fmla="*/ 162 h 308"/>
                  <a:gd name="T8" fmla="*/ 570 w 658"/>
                  <a:gd name="T9" fmla="*/ 182 h 308"/>
                  <a:gd name="T10" fmla="*/ 606 w 658"/>
                  <a:gd name="T11" fmla="*/ 202 h 308"/>
                  <a:gd name="T12" fmla="*/ 656 w 658"/>
                  <a:gd name="T13" fmla="*/ 278 h 308"/>
                  <a:gd name="T14" fmla="*/ 184 w 658"/>
                  <a:gd name="T15" fmla="*/ 34 h 308"/>
                  <a:gd name="T16" fmla="*/ 482 w 658"/>
                  <a:gd name="T17" fmla="*/ 76 h 308"/>
                  <a:gd name="T18" fmla="*/ 96 w 658"/>
                  <a:gd name="T19" fmla="*/ 66 h 308"/>
                  <a:gd name="T20" fmla="*/ 478 w 658"/>
                  <a:gd name="T21" fmla="*/ 102 h 308"/>
                  <a:gd name="T22" fmla="*/ 476 w 658"/>
                  <a:gd name="T23" fmla="*/ 76 h 308"/>
                  <a:gd name="T24" fmla="*/ 28 w 658"/>
                  <a:gd name="T25" fmla="*/ 80 h 308"/>
                  <a:gd name="T26" fmla="*/ 414 w 658"/>
                  <a:gd name="T27" fmla="*/ 94 h 308"/>
                  <a:gd name="T28" fmla="*/ 352 w 658"/>
                  <a:gd name="T29" fmla="*/ 108 h 308"/>
                  <a:gd name="T30" fmla="*/ 352 w 658"/>
                  <a:gd name="T31" fmla="*/ 172 h 308"/>
                  <a:gd name="T32" fmla="*/ 376 w 658"/>
                  <a:gd name="T33" fmla="*/ 170 h 308"/>
                  <a:gd name="T34" fmla="*/ 396 w 658"/>
                  <a:gd name="T35" fmla="*/ 170 h 308"/>
                  <a:gd name="T36" fmla="*/ 396 w 658"/>
                  <a:gd name="T37" fmla="*/ 136 h 308"/>
                  <a:gd name="T38" fmla="*/ 374 w 658"/>
                  <a:gd name="T39" fmla="*/ 128 h 308"/>
                  <a:gd name="T40" fmla="*/ 428 w 658"/>
                  <a:gd name="T41" fmla="*/ 82 h 308"/>
                  <a:gd name="T42" fmla="*/ 470 w 658"/>
                  <a:gd name="T43" fmla="*/ 126 h 308"/>
                  <a:gd name="T44" fmla="*/ 58 w 658"/>
                  <a:gd name="T45" fmla="*/ 128 h 308"/>
                  <a:gd name="T46" fmla="*/ 512 w 658"/>
                  <a:gd name="T47" fmla="*/ 134 h 308"/>
                  <a:gd name="T48" fmla="*/ 160 w 658"/>
                  <a:gd name="T49" fmla="*/ 142 h 308"/>
                  <a:gd name="T50" fmla="*/ 504 w 658"/>
                  <a:gd name="T51" fmla="*/ 138 h 308"/>
                  <a:gd name="T52" fmla="*/ 72 w 658"/>
                  <a:gd name="T53" fmla="*/ 154 h 308"/>
                  <a:gd name="T54" fmla="*/ 478 w 658"/>
                  <a:gd name="T55" fmla="*/ 164 h 308"/>
                  <a:gd name="T56" fmla="*/ 478 w 658"/>
                  <a:gd name="T57" fmla="*/ 164 h 308"/>
                  <a:gd name="T58" fmla="*/ 404 w 658"/>
                  <a:gd name="T59" fmla="*/ 192 h 308"/>
                  <a:gd name="T60" fmla="*/ 410 w 658"/>
                  <a:gd name="T61" fmla="*/ 190 h 308"/>
                  <a:gd name="T62" fmla="*/ 174 w 658"/>
                  <a:gd name="T63" fmla="*/ 238 h 308"/>
                  <a:gd name="T64" fmla="*/ 250 w 658"/>
                  <a:gd name="T65" fmla="*/ 252 h 308"/>
                  <a:gd name="T66" fmla="*/ 260 w 658"/>
                  <a:gd name="T67" fmla="*/ 228 h 308"/>
                  <a:gd name="T68" fmla="*/ 178 w 658"/>
                  <a:gd name="T69" fmla="*/ 210 h 308"/>
                  <a:gd name="T70" fmla="*/ 560 w 658"/>
                  <a:gd name="T71" fmla="*/ 238 h 308"/>
                  <a:gd name="T72" fmla="*/ 274 w 658"/>
                  <a:gd name="T73" fmla="*/ 228 h 308"/>
                  <a:gd name="T74" fmla="*/ 522 w 658"/>
                  <a:gd name="T75" fmla="*/ 242 h 308"/>
                  <a:gd name="T76" fmla="*/ 292 w 658"/>
                  <a:gd name="T77" fmla="*/ 262 h 308"/>
                  <a:gd name="T78" fmla="*/ 288 w 658"/>
                  <a:gd name="T79" fmla="*/ 254 h 308"/>
                  <a:gd name="T80" fmla="*/ 312 w 658"/>
                  <a:gd name="T81" fmla="*/ 254 h 308"/>
                  <a:gd name="T82" fmla="*/ 330 w 658"/>
                  <a:gd name="T83" fmla="*/ 256 h 308"/>
                  <a:gd name="T84" fmla="*/ 348 w 658"/>
                  <a:gd name="T85" fmla="*/ 262 h 308"/>
                  <a:gd name="T86" fmla="*/ 360 w 658"/>
                  <a:gd name="T87" fmla="*/ 264 h 308"/>
                  <a:gd name="T88" fmla="*/ 366 w 658"/>
                  <a:gd name="T89" fmla="*/ 260 h 308"/>
                  <a:gd name="T90" fmla="*/ 414 w 658"/>
                  <a:gd name="T91" fmla="*/ 284 h 308"/>
                  <a:gd name="T92" fmla="*/ 428 w 658"/>
                  <a:gd name="T93" fmla="*/ 292 h 308"/>
                  <a:gd name="T94" fmla="*/ 350 w 658"/>
                  <a:gd name="T95" fmla="*/ 290 h 308"/>
                  <a:gd name="T96" fmla="*/ 104 w 658"/>
                  <a:gd name="T97" fmla="*/ 84 h 308"/>
                  <a:gd name="T98" fmla="*/ 214 w 658"/>
                  <a:gd name="T99" fmla="*/ 126 h 308"/>
                  <a:gd name="T100" fmla="*/ 296 w 658"/>
                  <a:gd name="T101" fmla="*/ 166 h 308"/>
                  <a:gd name="T102" fmla="*/ 340 w 658"/>
                  <a:gd name="T103" fmla="*/ 94 h 308"/>
                  <a:gd name="T104" fmla="*/ 324 w 658"/>
                  <a:gd name="T105" fmla="*/ 46 h 308"/>
                  <a:gd name="T106" fmla="*/ 276 w 658"/>
                  <a:gd name="T107" fmla="*/ 84 h 308"/>
                  <a:gd name="T108" fmla="*/ 212 w 658"/>
                  <a:gd name="T109" fmla="*/ 72 h 308"/>
                  <a:gd name="T110" fmla="*/ 40 w 658"/>
                  <a:gd name="T111" fmla="*/ 66 h 308"/>
                  <a:gd name="T112" fmla="*/ 94 w 658"/>
                  <a:gd name="T113" fmla="*/ 156 h 308"/>
                  <a:gd name="T114" fmla="*/ 142 w 658"/>
                  <a:gd name="T115" fmla="*/ 202 h 308"/>
                  <a:gd name="T116" fmla="*/ 138 w 658"/>
                  <a:gd name="T117" fmla="*/ 146 h 308"/>
                  <a:gd name="T118" fmla="*/ 114 w 658"/>
                  <a:gd name="T119" fmla="*/ 92 h 308"/>
                  <a:gd name="T120" fmla="*/ 86 w 658"/>
                  <a:gd name="T121" fmla="*/ 70 h 308"/>
                  <a:gd name="T122" fmla="*/ 40 w 658"/>
                  <a:gd name="T123"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30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0" name="Freeform 1660"/>
              <p:cNvSpPr/>
              <p:nvPr/>
            </p:nvSpPr>
            <p:spPr bwMode="auto">
              <a:xfrm>
                <a:off x="2232025" y="3387725"/>
                <a:ext cx="676275" cy="835025"/>
              </a:xfrm>
              <a:custGeom>
                <a:avLst/>
                <a:gdLst>
                  <a:gd name="T0" fmla="*/ 286 w 426"/>
                  <a:gd name="T1" fmla="*/ 280 h 526"/>
                  <a:gd name="T2" fmla="*/ 270 w 426"/>
                  <a:gd name="T3" fmla="*/ 298 h 526"/>
                  <a:gd name="T4" fmla="*/ 254 w 426"/>
                  <a:gd name="T5" fmla="*/ 320 h 526"/>
                  <a:gd name="T6" fmla="*/ 234 w 426"/>
                  <a:gd name="T7" fmla="*/ 336 h 526"/>
                  <a:gd name="T8" fmla="*/ 218 w 426"/>
                  <a:gd name="T9" fmla="*/ 358 h 526"/>
                  <a:gd name="T10" fmla="*/ 204 w 426"/>
                  <a:gd name="T11" fmla="*/ 366 h 526"/>
                  <a:gd name="T12" fmla="*/ 186 w 426"/>
                  <a:gd name="T13" fmla="*/ 384 h 526"/>
                  <a:gd name="T14" fmla="*/ 170 w 426"/>
                  <a:gd name="T15" fmla="*/ 394 h 526"/>
                  <a:gd name="T16" fmla="*/ 172 w 426"/>
                  <a:gd name="T17" fmla="*/ 448 h 526"/>
                  <a:gd name="T18" fmla="*/ 162 w 426"/>
                  <a:gd name="T19" fmla="*/ 492 h 526"/>
                  <a:gd name="T20" fmla="*/ 146 w 426"/>
                  <a:gd name="T21" fmla="*/ 512 h 526"/>
                  <a:gd name="T22" fmla="*/ 124 w 426"/>
                  <a:gd name="T23" fmla="*/ 512 h 526"/>
                  <a:gd name="T24" fmla="*/ 114 w 426"/>
                  <a:gd name="T25" fmla="*/ 490 h 526"/>
                  <a:gd name="T26" fmla="*/ 92 w 426"/>
                  <a:gd name="T27" fmla="*/ 444 h 526"/>
                  <a:gd name="T28" fmla="*/ 74 w 426"/>
                  <a:gd name="T29" fmla="*/ 384 h 526"/>
                  <a:gd name="T30" fmla="*/ 68 w 426"/>
                  <a:gd name="T31" fmla="*/ 330 h 526"/>
                  <a:gd name="T32" fmla="*/ 68 w 426"/>
                  <a:gd name="T33" fmla="*/ 292 h 526"/>
                  <a:gd name="T34" fmla="*/ 62 w 426"/>
                  <a:gd name="T35" fmla="*/ 276 h 526"/>
                  <a:gd name="T36" fmla="*/ 58 w 426"/>
                  <a:gd name="T37" fmla="*/ 284 h 526"/>
                  <a:gd name="T38" fmla="*/ 14 w 426"/>
                  <a:gd name="T39" fmla="*/ 274 h 526"/>
                  <a:gd name="T40" fmla="*/ 32 w 426"/>
                  <a:gd name="T41" fmla="*/ 262 h 526"/>
                  <a:gd name="T42" fmla="*/ 16 w 426"/>
                  <a:gd name="T43" fmla="*/ 254 h 526"/>
                  <a:gd name="T44" fmla="*/ 6 w 426"/>
                  <a:gd name="T45" fmla="*/ 230 h 526"/>
                  <a:gd name="T46" fmla="*/ 16 w 426"/>
                  <a:gd name="T47" fmla="*/ 200 h 526"/>
                  <a:gd name="T48" fmla="*/ 24 w 426"/>
                  <a:gd name="T49" fmla="*/ 170 h 526"/>
                  <a:gd name="T50" fmla="*/ 46 w 426"/>
                  <a:gd name="T51" fmla="*/ 148 h 526"/>
                  <a:gd name="T52" fmla="*/ 74 w 426"/>
                  <a:gd name="T53" fmla="*/ 120 h 526"/>
                  <a:gd name="T54" fmla="*/ 86 w 426"/>
                  <a:gd name="T55" fmla="*/ 84 h 526"/>
                  <a:gd name="T56" fmla="*/ 64 w 426"/>
                  <a:gd name="T57" fmla="*/ 52 h 526"/>
                  <a:gd name="T58" fmla="*/ 86 w 426"/>
                  <a:gd name="T59" fmla="*/ 38 h 526"/>
                  <a:gd name="T60" fmla="*/ 114 w 426"/>
                  <a:gd name="T61" fmla="*/ 20 h 526"/>
                  <a:gd name="T62" fmla="*/ 140 w 426"/>
                  <a:gd name="T63" fmla="*/ 0 h 526"/>
                  <a:gd name="T64" fmla="*/ 162 w 426"/>
                  <a:gd name="T65" fmla="*/ 20 h 526"/>
                  <a:gd name="T66" fmla="*/ 146 w 426"/>
                  <a:gd name="T67" fmla="*/ 44 h 526"/>
                  <a:gd name="T68" fmla="*/ 150 w 426"/>
                  <a:gd name="T69" fmla="*/ 72 h 526"/>
                  <a:gd name="T70" fmla="*/ 158 w 426"/>
                  <a:gd name="T71" fmla="*/ 92 h 526"/>
                  <a:gd name="T72" fmla="*/ 178 w 426"/>
                  <a:gd name="T73" fmla="*/ 110 h 526"/>
                  <a:gd name="T74" fmla="*/ 176 w 426"/>
                  <a:gd name="T75" fmla="*/ 144 h 526"/>
                  <a:gd name="T76" fmla="*/ 212 w 426"/>
                  <a:gd name="T77" fmla="*/ 164 h 526"/>
                  <a:gd name="T78" fmla="*/ 242 w 426"/>
                  <a:gd name="T79" fmla="*/ 182 h 526"/>
                  <a:gd name="T80" fmla="*/ 288 w 426"/>
                  <a:gd name="T81" fmla="*/ 190 h 526"/>
                  <a:gd name="T82" fmla="*/ 290 w 426"/>
                  <a:gd name="T83" fmla="*/ 164 h 526"/>
                  <a:gd name="T84" fmla="*/ 314 w 426"/>
                  <a:gd name="T85" fmla="*/ 180 h 526"/>
                  <a:gd name="T86" fmla="*/ 352 w 426"/>
                  <a:gd name="T87" fmla="*/ 176 h 526"/>
                  <a:gd name="T88" fmla="*/ 370 w 426"/>
                  <a:gd name="T89" fmla="*/ 148 h 526"/>
                  <a:gd name="T90" fmla="*/ 402 w 426"/>
                  <a:gd name="T91" fmla="*/ 148 h 526"/>
                  <a:gd name="T92" fmla="*/ 420 w 426"/>
                  <a:gd name="T93" fmla="*/ 162 h 526"/>
                  <a:gd name="T94" fmla="*/ 422 w 426"/>
                  <a:gd name="T95" fmla="*/ 192 h 526"/>
                  <a:gd name="T96" fmla="*/ 396 w 426"/>
                  <a:gd name="T97" fmla="*/ 212 h 526"/>
                  <a:gd name="T98" fmla="*/ 388 w 426"/>
                  <a:gd name="T99" fmla="*/ 230 h 526"/>
                  <a:gd name="T100" fmla="*/ 372 w 426"/>
                  <a:gd name="T101" fmla="*/ 262 h 526"/>
                  <a:gd name="T102" fmla="*/ 362 w 426"/>
                  <a:gd name="T103" fmla="*/ 276 h 526"/>
                  <a:gd name="T104" fmla="*/ 350 w 426"/>
                  <a:gd name="T105" fmla="*/ 262 h 526"/>
                  <a:gd name="T106" fmla="*/ 350 w 426"/>
                  <a:gd name="T107" fmla="*/ 234 h 526"/>
                  <a:gd name="T108" fmla="*/ 340 w 426"/>
                  <a:gd name="T109" fmla="*/ 220 h 526"/>
                  <a:gd name="T110" fmla="*/ 316 w 426"/>
                  <a:gd name="T111" fmla="*/ 200 h 526"/>
                  <a:gd name="T112" fmla="*/ 298 w 426"/>
                  <a:gd name="T113" fmla="*/ 206 h 526"/>
                  <a:gd name="T114" fmla="*/ 286 w 426"/>
                  <a:gd name="T115" fmla="*/ 234 h 526"/>
                  <a:gd name="T116" fmla="*/ 300 w 426"/>
                  <a:gd name="T117" fmla="*/ 27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5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1" name="Freeform 1661"/>
              <p:cNvSpPr/>
              <p:nvPr/>
            </p:nvSpPr>
            <p:spPr bwMode="auto">
              <a:xfrm>
                <a:off x="1035050" y="2978150"/>
                <a:ext cx="168275" cy="114300"/>
              </a:xfrm>
              <a:custGeom>
                <a:avLst/>
                <a:gdLst>
                  <a:gd name="T0" fmla="*/ 72 w 106"/>
                  <a:gd name="T1" fmla="*/ 60 h 72"/>
                  <a:gd name="T2" fmla="*/ 72 w 106"/>
                  <a:gd name="T3" fmla="*/ 60 h 72"/>
                  <a:gd name="T4" fmla="*/ 78 w 106"/>
                  <a:gd name="T5" fmla="*/ 60 h 72"/>
                  <a:gd name="T6" fmla="*/ 80 w 106"/>
                  <a:gd name="T7" fmla="*/ 58 h 72"/>
                  <a:gd name="T8" fmla="*/ 82 w 106"/>
                  <a:gd name="T9" fmla="*/ 56 h 72"/>
                  <a:gd name="T10" fmla="*/ 88 w 106"/>
                  <a:gd name="T11" fmla="*/ 50 h 72"/>
                  <a:gd name="T12" fmla="*/ 90 w 106"/>
                  <a:gd name="T13" fmla="*/ 46 h 72"/>
                  <a:gd name="T14" fmla="*/ 90 w 106"/>
                  <a:gd name="T15" fmla="*/ 38 h 72"/>
                  <a:gd name="T16" fmla="*/ 90 w 106"/>
                  <a:gd name="T17" fmla="*/ 30 h 72"/>
                  <a:gd name="T18" fmla="*/ 92 w 106"/>
                  <a:gd name="T19" fmla="*/ 24 h 72"/>
                  <a:gd name="T20" fmla="*/ 100 w 106"/>
                  <a:gd name="T21" fmla="*/ 22 h 72"/>
                  <a:gd name="T22" fmla="*/ 104 w 106"/>
                  <a:gd name="T23" fmla="*/ 18 h 72"/>
                  <a:gd name="T24" fmla="*/ 106 w 106"/>
                  <a:gd name="T25" fmla="*/ 4 h 72"/>
                  <a:gd name="T26" fmla="*/ 104 w 106"/>
                  <a:gd name="T27" fmla="*/ 4 h 72"/>
                  <a:gd name="T28" fmla="*/ 98 w 106"/>
                  <a:gd name="T29" fmla="*/ 2 h 72"/>
                  <a:gd name="T30" fmla="*/ 92 w 106"/>
                  <a:gd name="T31" fmla="*/ 0 h 72"/>
                  <a:gd name="T32" fmla="*/ 88 w 106"/>
                  <a:gd name="T33" fmla="*/ 2 h 72"/>
                  <a:gd name="T34" fmla="*/ 80 w 106"/>
                  <a:gd name="T35" fmla="*/ 2 h 72"/>
                  <a:gd name="T36" fmla="*/ 74 w 106"/>
                  <a:gd name="T37" fmla="*/ 2 h 72"/>
                  <a:gd name="T38" fmla="*/ 70 w 106"/>
                  <a:gd name="T39" fmla="*/ 4 h 72"/>
                  <a:gd name="T40" fmla="*/ 68 w 106"/>
                  <a:gd name="T41" fmla="*/ 6 h 72"/>
                  <a:gd name="T42" fmla="*/ 62 w 106"/>
                  <a:gd name="T43" fmla="*/ 4 h 72"/>
                  <a:gd name="T44" fmla="*/ 60 w 106"/>
                  <a:gd name="T45" fmla="*/ 4 h 72"/>
                  <a:gd name="T46" fmla="*/ 52 w 106"/>
                  <a:gd name="T47" fmla="*/ 6 h 72"/>
                  <a:gd name="T48" fmla="*/ 44 w 106"/>
                  <a:gd name="T49" fmla="*/ 6 h 72"/>
                  <a:gd name="T50" fmla="*/ 42 w 106"/>
                  <a:gd name="T51" fmla="*/ 6 h 72"/>
                  <a:gd name="T52" fmla="*/ 44 w 106"/>
                  <a:gd name="T53" fmla="*/ 12 h 72"/>
                  <a:gd name="T54" fmla="*/ 44 w 106"/>
                  <a:gd name="T55" fmla="*/ 14 h 72"/>
                  <a:gd name="T56" fmla="*/ 36 w 106"/>
                  <a:gd name="T57" fmla="*/ 12 h 72"/>
                  <a:gd name="T58" fmla="*/ 30 w 106"/>
                  <a:gd name="T59" fmla="*/ 12 h 72"/>
                  <a:gd name="T60" fmla="*/ 24 w 106"/>
                  <a:gd name="T61" fmla="*/ 12 h 72"/>
                  <a:gd name="T62" fmla="*/ 16 w 106"/>
                  <a:gd name="T63" fmla="*/ 10 h 72"/>
                  <a:gd name="T64" fmla="*/ 14 w 106"/>
                  <a:gd name="T65" fmla="*/ 6 h 72"/>
                  <a:gd name="T66" fmla="*/ 12 w 106"/>
                  <a:gd name="T67" fmla="*/ 6 h 72"/>
                  <a:gd name="T68" fmla="*/ 12 w 106"/>
                  <a:gd name="T69" fmla="*/ 10 h 72"/>
                  <a:gd name="T70" fmla="*/ 12 w 106"/>
                  <a:gd name="T71" fmla="*/ 12 h 72"/>
                  <a:gd name="T72" fmla="*/ 12 w 106"/>
                  <a:gd name="T73" fmla="*/ 18 h 72"/>
                  <a:gd name="T74" fmla="*/ 8 w 106"/>
                  <a:gd name="T75" fmla="*/ 22 h 72"/>
                  <a:gd name="T76" fmla="*/ 6 w 106"/>
                  <a:gd name="T77" fmla="*/ 22 h 72"/>
                  <a:gd name="T78" fmla="*/ 4 w 106"/>
                  <a:gd name="T79" fmla="*/ 22 h 72"/>
                  <a:gd name="T80" fmla="*/ 0 w 106"/>
                  <a:gd name="T81" fmla="*/ 28 h 72"/>
                  <a:gd name="T82" fmla="*/ 4 w 106"/>
                  <a:gd name="T83" fmla="*/ 28 h 72"/>
                  <a:gd name="T84" fmla="*/ 6 w 106"/>
                  <a:gd name="T85" fmla="*/ 32 h 72"/>
                  <a:gd name="T86" fmla="*/ 6 w 106"/>
                  <a:gd name="T87" fmla="*/ 36 h 72"/>
                  <a:gd name="T88" fmla="*/ 4 w 106"/>
                  <a:gd name="T89" fmla="*/ 38 h 72"/>
                  <a:gd name="T90" fmla="*/ 8 w 106"/>
                  <a:gd name="T91" fmla="*/ 40 h 72"/>
                  <a:gd name="T92" fmla="*/ 12 w 106"/>
                  <a:gd name="T93" fmla="*/ 42 h 72"/>
                  <a:gd name="T94" fmla="*/ 14 w 106"/>
                  <a:gd name="T95" fmla="*/ 48 h 72"/>
                  <a:gd name="T96" fmla="*/ 16 w 106"/>
                  <a:gd name="T97" fmla="*/ 54 h 72"/>
                  <a:gd name="T98" fmla="*/ 24 w 106"/>
                  <a:gd name="T99" fmla="*/ 60 h 72"/>
                  <a:gd name="T100" fmla="*/ 36 w 106"/>
                  <a:gd name="T101" fmla="*/ 68 h 72"/>
                  <a:gd name="T102" fmla="*/ 42 w 106"/>
                  <a:gd name="T103" fmla="*/ 72 h 72"/>
                  <a:gd name="T104" fmla="*/ 46 w 106"/>
                  <a:gd name="T105" fmla="*/ 68 h 72"/>
                  <a:gd name="T106" fmla="*/ 50 w 106"/>
                  <a:gd name="T107" fmla="*/ 68 h 72"/>
                  <a:gd name="T108" fmla="*/ 52 w 106"/>
                  <a:gd name="T109" fmla="*/ 66 h 72"/>
                  <a:gd name="T110" fmla="*/ 54 w 106"/>
                  <a:gd name="T111" fmla="*/ 64 h 72"/>
                  <a:gd name="T112" fmla="*/ 60 w 106"/>
                  <a:gd name="T113" fmla="*/ 60 h 72"/>
                  <a:gd name="T114" fmla="*/ 64 w 106"/>
                  <a:gd name="T115" fmla="*/ 60 h 72"/>
                  <a:gd name="T116" fmla="*/ 72 w 106"/>
                  <a:gd name="T117" fmla="*/ 60 h 72"/>
                  <a:gd name="T118" fmla="*/ 72 w 106"/>
                  <a:gd name="T119" fmla="*/ 60 h 72"/>
                  <a:gd name="T120" fmla="*/ 72 w 106"/>
                  <a:gd name="T12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72">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2" name="Freeform 1662"/>
              <p:cNvSpPr/>
              <p:nvPr/>
            </p:nvSpPr>
            <p:spPr bwMode="auto">
              <a:xfrm>
                <a:off x="276225" y="4079875"/>
                <a:ext cx="63500" cy="53975"/>
              </a:xfrm>
              <a:custGeom>
                <a:avLst/>
                <a:gdLst>
                  <a:gd name="T0" fmla="*/ 2 w 40"/>
                  <a:gd name="T1" fmla="*/ 10 h 34"/>
                  <a:gd name="T2" fmla="*/ 2 w 40"/>
                  <a:gd name="T3" fmla="*/ 16 h 34"/>
                  <a:gd name="T4" fmla="*/ 8 w 40"/>
                  <a:gd name="T5" fmla="*/ 18 h 34"/>
                  <a:gd name="T6" fmla="*/ 12 w 40"/>
                  <a:gd name="T7" fmla="*/ 18 h 34"/>
                  <a:gd name="T8" fmla="*/ 16 w 40"/>
                  <a:gd name="T9" fmla="*/ 26 h 34"/>
                  <a:gd name="T10" fmla="*/ 16 w 40"/>
                  <a:gd name="T11" fmla="*/ 32 h 34"/>
                  <a:gd name="T12" fmla="*/ 20 w 40"/>
                  <a:gd name="T13" fmla="*/ 32 h 34"/>
                  <a:gd name="T14" fmla="*/ 22 w 40"/>
                  <a:gd name="T15" fmla="*/ 32 h 34"/>
                  <a:gd name="T16" fmla="*/ 22 w 40"/>
                  <a:gd name="T17" fmla="*/ 34 h 34"/>
                  <a:gd name="T18" fmla="*/ 26 w 40"/>
                  <a:gd name="T19" fmla="*/ 32 h 34"/>
                  <a:gd name="T20" fmla="*/ 26 w 40"/>
                  <a:gd name="T21" fmla="*/ 26 h 34"/>
                  <a:gd name="T22" fmla="*/ 30 w 40"/>
                  <a:gd name="T23" fmla="*/ 26 h 34"/>
                  <a:gd name="T24" fmla="*/ 36 w 40"/>
                  <a:gd name="T25" fmla="*/ 24 h 34"/>
                  <a:gd name="T26" fmla="*/ 38 w 40"/>
                  <a:gd name="T27" fmla="*/ 22 h 34"/>
                  <a:gd name="T28" fmla="*/ 38 w 40"/>
                  <a:gd name="T29" fmla="*/ 18 h 34"/>
                  <a:gd name="T30" fmla="*/ 38 w 40"/>
                  <a:gd name="T31" fmla="*/ 16 h 34"/>
                  <a:gd name="T32" fmla="*/ 36 w 40"/>
                  <a:gd name="T33" fmla="*/ 10 h 34"/>
                  <a:gd name="T34" fmla="*/ 40 w 40"/>
                  <a:gd name="T35" fmla="*/ 10 h 34"/>
                  <a:gd name="T36" fmla="*/ 40 w 40"/>
                  <a:gd name="T37" fmla="*/ 8 h 34"/>
                  <a:gd name="T38" fmla="*/ 40 w 40"/>
                  <a:gd name="T39" fmla="*/ 6 h 34"/>
                  <a:gd name="T40" fmla="*/ 40 w 40"/>
                  <a:gd name="T41" fmla="*/ 0 h 34"/>
                  <a:gd name="T42" fmla="*/ 18 w 40"/>
                  <a:gd name="T43" fmla="*/ 0 h 34"/>
                  <a:gd name="T44" fmla="*/ 10 w 40"/>
                  <a:gd name="T45" fmla="*/ 6 h 34"/>
                  <a:gd name="T46" fmla="*/ 0 w 40"/>
                  <a:gd name="T47" fmla="*/ 8 h 34"/>
                  <a:gd name="T48" fmla="*/ 2 w 40"/>
                  <a:gd name="T49" fmla="*/ 10 h 34"/>
                  <a:gd name="T50" fmla="*/ 2 w 40"/>
                  <a:gd name="T51" fmla="*/ 10 h 34"/>
                  <a:gd name="T52" fmla="*/ 2 w 40"/>
                  <a:gd name="T5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4">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3" name="Freeform 1663"/>
              <p:cNvSpPr/>
              <p:nvPr/>
            </p:nvSpPr>
            <p:spPr bwMode="auto">
              <a:xfrm>
                <a:off x="311150" y="4079875"/>
                <a:ext cx="177800" cy="155575"/>
              </a:xfrm>
              <a:custGeom>
                <a:avLst/>
                <a:gdLst>
                  <a:gd name="T0" fmla="*/ 24 w 112"/>
                  <a:gd name="T1" fmla="*/ 70 h 98"/>
                  <a:gd name="T2" fmla="*/ 32 w 112"/>
                  <a:gd name="T3" fmla="*/ 64 h 98"/>
                  <a:gd name="T4" fmla="*/ 34 w 112"/>
                  <a:gd name="T5" fmla="*/ 56 h 98"/>
                  <a:gd name="T6" fmla="*/ 40 w 112"/>
                  <a:gd name="T7" fmla="*/ 46 h 98"/>
                  <a:gd name="T8" fmla="*/ 52 w 112"/>
                  <a:gd name="T9" fmla="*/ 50 h 98"/>
                  <a:gd name="T10" fmla="*/ 60 w 112"/>
                  <a:gd name="T11" fmla="*/ 52 h 98"/>
                  <a:gd name="T12" fmla="*/ 60 w 112"/>
                  <a:gd name="T13" fmla="*/ 60 h 98"/>
                  <a:gd name="T14" fmla="*/ 66 w 112"/>
                  <a:gd name="T15" fmla="*/ 64 h 98"/>
                  <a:gd name="T16" fmla="*/ 68 w 112"/>
                  <a:gd name="T17" fmla="*/ 74 h 98"/>
                  <a:gd name="T18" fmla="*/ 72 w 112"/>
                  <a:gd name="T19" fmla="*/ 78 h 98"/>
                  <a:gd name="T20" fmla="*/ 78 w 112"/>
                  <a:gd name="T21" fmla="*/ 78 h 98"/>
                  <a:gd name="T22" fmla="*/ 80 w 112"/>
                  <a:gd name="T23" fmla="*/ 72 h 98"/>
                  <a:gd name="T24" fmla="*/ 86 w 112"/>
                  <a:gd name="T25" fmla="*/ 86 h 98"/>
                  <a:gd name="T26" fmla="*/ 84 w 112"/>
                  <a:gd name="T27" fmla="*/ 92 h 98"/>
                  <a:gd name="T28" fmla="*/ 90 w 112"/>
                  <a:gd name="T29" fmla="*/ 88 h 98"/>
                  <a:gd name="T30" fmla="*/ 96 w 112"/>
                  <a:gd name="T31" fmla="*/ 88 h 98"/>
                  <a:gd name="T32" fmla="*/ 102 w 112"/>
                  <a:gd name="T33" fmla="*/ 86 h 98"/>
                  <a:gd name="T34" fmla="*/ 104 w 112"/>
                  <a:gd name="T35" fmla="*/ 80 h 98"/>
                  <a:gd name="T36" fmla="*/ 108 w 112"/>
                  <a:gd name="T37" fmla="*/ 74 h 98"/>
                  <a:gd name="T38" fmla="*/ 108 w 112"/>
                  <a:gd name="T39" fmla="*/ 70 h 98"/>
                  <a:gd name="T40" fmla="*/ 106 w 112"/>
                  <a:gd name="T41" fmla="*/ 62 h 98"/>
                  <a:gd name="T42" fmla="*/ 112 w 112"/>
                  <a:gd name="T43" fmla="*/ 56 h 98"/>
                  <a:gd name="T44" fmla="*/ 106 w 112"/>
                  <a:gd name="T45" fmla="*/ 56 h 98"/>
                  <a:gd name="T46" fmla="*/ 98 w 112"/>
                  <a:gd name="T47" fmla="*/ 46 h 98"/>
                  <a:gd name="T48" fmla="*/ 94 w 112"/>
                  <a:gd name="T49" fmla="*/ 46 h 98"/>
                  <a:gd name="T50" fmla="*/ 88 w 112"/>
                  <a:gd name="T51" fmla="*/ 44 h 98"/>
                  <a:gd name="T52" fmla="*/ 84 w 112"/>
                  <a:gd name="T53" fmla="*/ 42 h 98"/>
                  <a:gd name="T54" fmla="*/ 90 w 112"/>
                  <a:gd name="T55" fmla="*/ 36 h 98"/>
                  <a:gd name="T56" fmla="*/ 88 w 112"/>
                  <a:gd name="T57" fmla="*/ 28 h 98"/>
                  <a:gd name="T58" fmla="*/ 84 w 112"/>
                  <a:gd name="T59" fmla="*/ 24 h 98"/>
                  <a:gd name="T60" fmla="*/ 86 w 112"/>
                  <a:gd name="T61" fmla="*/ 16 h 98"/>
                  <a:gd name="T62" fmla="*/ 78 w 112"/>
                  <a:gd name="T63" fmla="*/ 8 h 98"/>
                  <a:gd name="T64" fmla="*/ 72 w 112"/>
                  <a:gd name="T65" fmla="*/ 8 h 98"/>
                  <a:gd name="T66" fmla="*/ 70 w 112"/>
                  <a:gd name="T67" fmla="*/ 8 h 98"/>
                  <a:gd name="T68" fmla="*/ 66 w 112"/>
                  <a:gd name="T69" fmla="*/ 8 h 98"/>
                  <a:gd name="T70" fmla="*/ 58 w 112"/>
                  <a:gd name="T71" fmla="*/ 8 h 98"/>
                  <a:gd name="T72" fmla="*/ 52 w 112"/>
                  <a:gd name="T73" fmla="*/ 8 h 98"/>
                  <a:gd name="T74" fmla="*/ 44 w 112"/>
                  <a:gd name="T75" fmla="*/ 6 h 98"/>
                  <a:gd name="T76" fmla="*/ 34 w 112"/>
                  <a:gd name="T77" fmla="*/ 2 h 98"/>
                  <a:gd name="T78" fmla="*/ 24 w 112"/>
                  <a:gd name="T79" fmla="*/ 2 h 98"/>
                  <a:gd name="T80" fmla="*/ 18 w 112"/>
                  <a:gd name="T81" fmla="*/ 6 h 98"/>
                  <a:gd name="T82" fmla="*/ 18 w 112"/>
                  <a:gd name="T83" fmla="*/ 10 h 98"/>
                  <a:gd name="T84" fmla="*/ 16 w 112"/>
                  <a:gd name="T85" fmla="*/ 16 h 98"/>
                  <a:gd name="T86" fmla="*/ 16 w 112"/>
                  <a:gd name="T87" fmla="*/ 20 h 98"/>
                  <a:gd name="T88" fmla="*/ 8 w 112"/>
                  <a:gd name="T89" fmla="*/ 26 h 98"/>
                  <a:gd name="T90" fmla="*/ 4 w 112"/>
                  <a:gd name="T91" fmla="*/ 28 h 98"/>
                  <a:gd name="T92" fmla="*/ 8 w 112"/>
                  <a:gd name="T93" fmla="*/ 52 h 98"/>
                  <a:gd name="T94" fmla="*/ 14 w 112"/>
                  <a:gd name="T95" fmla="*/ 54 h 98"/>
                  <a:gd name="T96" fmla="*/ 18 w 112"/>
                  <a:gd name="T97" fmla="*/ 68 h 98"/>
                  <a:gd name="T98" fmla="*/ 24 w 112"/>
                  <a:gd name="T99" fmla="*/ 70 h 98"/>
                  <a:gd name="T100" fmla="*/ 24 w 112"/>
                  <a:gd name="T101"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98">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4" name="Freeform 1664"/>
              <p:cNvSpPr>
                <a:spLocks noEditPoints="1"/>
              </p:cNvSpPr>
              <p:nvPr/>
            </p:nvSpPr>
            <p:spPr bwMode="auto">
              <a:xfrm>
                <a:off x="1117600" y="3209925"/>
                <a:ext cx="174625" cy="222250"/>
              </a:xfrm>
              <a:custGeom>
                <a:avLst/>
                <a:gdLst>
                  <a:gd name="T0" fmla="*/ 16 w 110"/>
                  <a:gd name="T1" fmla="*/ 56 h 140"/>
                  <a:gd name="T2" fmla="*/ 20 w 110"/>
                  <a:gd name="T3" fmla="*/ 60 h 140"/>
                  <a:gd name="T4" fmla="*/ 18 w 110"/>
                  <a:gd name="T5" fmla="*/ 74 h 140"/>
                  <a:gd name="T6" fmla="*/ 30 w 110"/>
                  <a:gd name="T7" fmla="*/ 70 h 140"/>
                  <a:gd name="T8" fmla="*/ 34 w 110"/>
                  <a:gd name="T9" fmla="*/ 78 h 140"/>
                  <a:gd name="T10" fmla="*/ 28 w 110"/>
                  <a:gd name="T11" fmla="*/ 96 h 140"/>
                  <a:gd name="T12" fmla="*/ 44 w 110"/>
                  <a:gd name="T13" fmla="*/ 90 h 140"/>
                  <a:gd name="T14" fmla="*/ 52 w 110"/>
                  <a:gd name="T15" fmla="*/ 82 h 140"/>
                  <a:gd name="T16" fmla="*/ 54 w 110"/>
                  <a:gd name="T17" fmla="*/ 80 h 140"/>
                  <a:gd name="T18" fmla="*/ 64 w 110"/>
                  <a:gd name="T19" fmla="*/ 74 h 140"/>
                  <a:gd name="T20" fmla="*/ 70 w 110"/>
                  <a:gd name="T21" fmla="*/ 72 h 140"/>
                  <a:gd name="T22" fmla="*/ 72 w 110"/>
                  <a:gd name="T23" fmla="*/ 78 h 140"/>
                  <a:gd name="T24" fmla="*/ 66 w 110"/>
                  <a:gd name="T25" fmla="*/ 66 h 140"/>
                  <a:gd name="T26" fmla="*/ 54 w 110"/>
                  <a:gd name="T27" fmla="*/ 56 h 140"/>
                  <a:gd name="T28" fmla="*/ 48 w 110"/>
                  <a:gd name="T29" fmla="*/ 56 h 140"/>
                  <a:gd name="T30" fmla="*/ 52 w 110"/>
                  <a:gd name="T31" fmla="*/ 48 h 140"/>
                  <a:gd name="T32" fmla="*/ 40 w 110"/>
                  <a:gd name="T33" fmla="*/ 30 h 140"/>
                  <a:gd name="T34" fmla="*/ 48 w 110"/>
                  <a:gd name="T35" fmla="*/ 26 h 140"/>
                  <a:gd name="T36" fmla="*/ 54 w 110"/>
                  <a:gd name="T37" fmla="*/ 30 h 140"/>
                  <a:gd name="T38" fmla="*/ 66 w 110"/>
                  <a:gd name="T39" fmla="*/ 28 h 140"/>
                  <a:gd name="T40" fmla="*/ 76 w 110"/>
                  <a:gd name="T41" fmla="*/ 16 h 140"/>
                  <a:gd name="T42" fmla="*/ 98 w 110"/>
                  <a:gd name="T43" fmla="*/ 18 h 140"/>
                  <a:gd name="T44" fmla="*/ 106 w 110"/>
                  <a:gd name="T45" fmla="*/ 10 h 140"/>
                  <a:gd name="T46" fmla="*/ 110 w 110"/>
                  <a:gd name="T47" fmla="*/ 6 h 140"/>
                  <a:gd name="T48" fmla="*/ 100 w 110"/>
                  <a:gd name="T49" fmla="*/ 0 h 140"/>
                  <a:gd name="T50" fmla="*/ 100 w 110"/>
                  <a:gd name="T51" fmla="*/ 6 h 140"/>
                  <a:gd name="T52" fmla="*/ 88 w 110"/>
                  <a:gd name="T53" fmla="*/ 8 h 140"/>
                  <a:gd name="T54" fmla="*/ 82 w 110"/>
                  <a:gd name="T55" fmla="*/ 0 h 140"/>
                  <a:gd name="T56" fmla="*/ 70 w 110"/>
                  <a:gd name="T57" fmla="*/ 8 h 140"/>
                  <a:gd name="T58" fmla="*/ 54 w 110"/>
                  <a:gd name="T59" fmla="*/ 8 h 140"/>
                  <a:gd name="T60" fmla="*/ 52 w 110"/>
                  <a:gd name="T61" fmla="*/ 12 h 140"/>
                  <a:gd name="T62" fmla="*/ 44 w 110"/>
                  <a:gd name="T63" fmla="*/ 12 h 140"/>
                  <a:gd name="T64" fmla="*/ 38 w 110"/>
                  <a:gd name="T65" fmla="*/ 18 h 140"/>
                  <a:gd name="T66" fmla="*/ 18 w 110"/>
                  <a:gd name="T67" fmla="*/ 26 h 140"/>
                  <a:gd name="T68" fmla="*/ 12 w 110"/>
                  <a:gd name="T69" fmla="*/ 38 h 140"/>
                  <a:gd name="T70" fmla="*/ 10 w 110"/>
                  <a:gd name="T71" fmla="*/ 44 h 140"/>
                  <a:gd name="T72" fmla="*/ 4 w 110"/>
                  <a:gd name="T73" fmla="*/ 44 h 140"/>
                  <a:gd name="T74" fmla="*/ 56 w 110"/>
                  <a:gd name="T75" fmla="*/ 66 h 140"/>
                  <a:gd name="T76" fmla="*/ 52 w 110"/>
                  <a:gd name="T77" fmla="*/ 64 h 140"/>
                  <a:gd name="T78" fmla="*/ 52 w 110"/>
                  <a:gd name="T79" fmla="*/ 62 h 140"/>
                  <a:gd name="T80" fmla="*/ 46 w 110"/>
                  <a:gd name="T81" fmla="*/ 62 h 140"/>
                  <a:gd name="T82" fmla="*/ 48 w 110"/>
                  <a:gd name="T83" fmla="*/ 60 h 140"/>
                  <a:gd name="T84" fmla="*/ 2 w 110"/>
                  <a:gd name="T85" fmla="*/ 46 h 140"/>
                  <a:gd name="T86" fmla="*/ 0 w 110"/>
                  <a:gd name="T87" fmla="*/ 42 h 140"/>
                  <a:gd name="T88" fmla="*/ 54 w 110"/>
                  <a:gd name="T89" fmla="*/ 132 h 140"/>
                  <a:gd name="T90" fmla="*/ 90 w 110"/>
                  <a:gd name="T91" fmla="*/ 128 h 140"/>
                  <a:gd name="T92" fmla="*/ 56 w 110"/>
                  <a:gd name="T93" fmla="*/ 126 h 140"/>
                  <a:gd name="T94" fmla="*/ 8 w 110"/>
                  <a:gd name="T95" fmla="*/ 74 h 140"/>
                  <a:gd name="T96" fmla="*/ 8 w 110"/>
                  <a:gd name="T97" fmla="*/ 74 h 140"/>
                  <a:gd name="T98" fmla="*/ 90 w 110"/>
                  <a:gd name="T99" fmla="*/ 70 h 140"/>
                  <a:gd name="T100" fmla="*/ 90 w 110"/>
                  <a:gd name="T101" fmla="*/ 70 h 140"/>
                  <a:gd name="T102" fmla="*/ 90 w 110"/>
                  <a:gd name="T103" fmla="*/ 52 h 140"/>
                  <a:gd name="T104" fmla="*/ 100 w 110"/>
                  <a:gd name="T105" fmla="*/ 60 h 140"/>
                  <a:gd name="T106" fmla="*/ 90 w 110"/>
                  <a:gd name="T107"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5" name="Freeform 1665"/>
              <p:cNvSpPr/>
              <p:nvPr/>
            </p:nvSpPr>
            <p:spPr bwMode="auto">
              <a:xfrm>
                <a:off x="577850" y="4108450"/>
                <a:ext cx="111125" cy="209550"/>
              </a:xfrm>
              <a:custGeom>
                <a:avLst/>
                <a:gdLst>
                  <a:gd name="T0" fmla="*/ 0 w 70"/>
                  <a:gd name="T1" fmla="*/ 132 h 132"/>
                  <a:gd name="T2" fmla="*/ 0 w 70"/>
                  <a:gd name="T3" fmla="*/ 132 h 132"/>
                  <a:gd name="T4" fmla="*/ 6 w 70"/>
                  <a:gd name="T5" fmla="*/ 132 h 132"/>
                  <a:gd name="T6" fmla="*/ 18 w 70"/>
                  <a:gd name="T7" fmla="*/ 124 h 132"/>
                  <a:gd name="T8" fmla="*/ 24 w 70"/>
                  <a:gd name="T9" fmla="*/ 124 h 132"/>
                  <a:gd name="T10" fmla="*/ 32 w 70"/>
                  <a:gd name="T11" fmla="*/ 118 h 132"/>
                  <a:gd name="T12" fmla="*/ 40 w 70"/>
                  <a:gd name="T13" fmla="*/ 116 h 132"/>
                  <a:gd name="T14" fmla="*/ 48 w 70"/>
                  <a:gd name="T15" fmla="*/ 118 h 132"/>
                  <a:gd name="T16" fmla="*/ 54 w 70"/>
                  <a:gd name="T17" fmla="*/ 118 h 132"/>
                  <a:gd name="T18" fmla="*/ 62 w 70"/>
                  <a:gd name="T19" fmla="*/ 116 h 132"/>
                  <a:gd name="T20" fmla="*/ 62 w 70"/>
                  <a:gd name="T21" fmla="*/ 112 h 132"/>
                  <a:gd name="T22" fmla="*/ 64 w 70"/>
                  <a:gd name="T23" fmla="*/ 108 h 132"/>
                  <a:gd name="T24" fmla="*/ 66 w 70"/>
                  <a:gd name="T25" fmla="*/ 106 h 132"/>
                  <a:gd name="T26" fmla="*/ 70 w 70"/>
                  <a:gd name="T27" fmla="*/ 108 h 132"/>
                  <a:gd name="T28" fmla="*/ 58 w 70"/>
                  <a:gd name="T29" fmla="*/ 94 h 132"/>
                  <a:gd name="T30" fmla="*/ 58 w 70"/>
                  <a:gd name="T31" fmla="*/ 90 h 132"/>
                  <a:gd name="T32" fmla="*/ 58 w 70"/>
                  <a:gd name="T33" fmla="*/ 88 h 132"/>
                  <a:gd name="T34" fmla="*/ 58 w 70"/>
                  <a:gd name="T35" fmla="*/ 86 h 132"/>
                  <a:gd name="T36" fmla="*/ 58 w 70"/>
                  <a:gd name="T37" fmla="*/ 80 h 132"/>
                  <a:gd name="T38" fmla="*/ 62 w 70"/>
                  <a:gd name="T39" fmla="*/ 68 h 132"/>
                  <a:gd name="T40" fmla="*/ 58 w 70"/>
                  <a:gd name="T41" fmla="*/ 62 h 132"/>
                  <a:gd name="T42" fmla="*/ 56 w 70"/>
                  <a:gd name="T43" fmla="*/ 58 h 132"/>
                  <a:gd name="T44" fmla="*/ 54 w 70"/>
                  <a:gd name="T45" fmla="*/ 52 h 132"/>
                  <a:gd name="T46" fmla="*/ 54 w 70"/>
                  <a:gd name="T47" fmla="*/ 50 h 132"/>
                  <a:gd name="T48" fmla="*/ 58 w 70"/>
                  <a:gd name="T49" fmla="*/ 44 h 132"/>
                  <a:gd name="T50" fmla="*/ 56 w 70"/>
                  <a:gd name="T51" fmla="*/ 42 h 132"/>
                  <a:gd name="T52" fmla="*/ 54 w 70"/>
                  <a:gd name="T53" fmla="*/ 38 h 132"/>
                  <a:gd name="T54" fmla="*/ 56 w 70"/>
                  <a:gd name="T55" fmla="*/ 36 h 132"/>
                  <a:gd name="T56" fmla="*/ 56 w 70"/>
                  <a:gd name="T57" fmla="*/ 32 h 132"/>
                  <a:gd name="T58" fmla="*/ 56 w 70"/>
                  <a:gd name="T59" fmla="*/ 24 h 132"/>
                  <a:gd name="T60" fmla="*/ 54 w 70"/>
                  <a:gd name="T61" fmla="*/ 18 h 132"/>
                  <a:gd name="T62" fmla="*/ 50 w 70"/>
                  <a:gd name="T63" fmla="*/ 14 h 132"/>
                  <a:gd name="T64" fmla="*/ 48 w 70"/>
                  <a:gd name="T65" fmla="*/ 14 h 132"/>
                  <a:gd name="T66" fmla="*/ 50 w 70"/>
                  <a:gd name="T67" fmla="*/ 8 h 132"/>
                  <a:gd name="T68" fmla="*/ 50 w 70"/>
                  <a:gd name="T69" fmla="*/ 0 h 132"/>
                  <a:gd name="T70" fmla="*/ 40 w 70"/>
                  <a:gd name="T71" fmla="*/ 0 h 132"/>
                  <a:gd name="T72" fmla="*/ 38 w 70"/>
                  <a:gd name="T73" fmla="*/ 2 h 132"/>
                  <a:gd name="T74" fmla="*/ 30 w 70"/>
                  <a:gd name="T75" fmla="*/ 2 h 132"/>
                  <a:gd name="T76" fmla="*/ 18 w 70"/>
                  <a:gd name="T77" fmla="*/ 0 h 132"/>
                  <a:gd name="T78" fmla="*/ 14 w 70"/>
                  <a:gd name="T79" fmla="*/ 6 h 132"/>
                  <a:gd name="T80" fmla="*/ 12 w 70"/>
                  <a:gd name="T81" fmla="*/ 10 h 132"/>
                  <a:gd name="T82" fmla="*/ 14 w 70"/>
                  <a:gd name="T83" fmla="*/ 18 h 132"/>
                  <a:gd name="T84" fmla="*/ 12 w 70"/>
                  <a:gd name="T85" fmla="*/ 28 h 132"/>
                  <a:gd name="T86" fmla="*/ 14 w 70"/>
                  <a:gd name="T87" fmla="*/ 34 h 132"/>
                  <a:gd name="T88" fmla="*/ 14 w 70"/>
                  <a:gd name="T89" fmla="*/ 38 h 132"/>
                  <a:gd name="T90" fmla="*/ 14 w 70"/>
                  <a:gd name="T91" fmla="*/ 42 h 132"/>
                  <a:gd name="T92" fmla="*/ 18 w 70"/>
                  <a:gd name="T93" fmla="*/ 50 h 132"/>
                  <a:gd name="T94" fmla="*/ 14 w 70"/>
                  <a:gd name="T95" fmla="*/ 60 h 132"/>
                  <a:gd name="T96" fmla="*/ 14 w 70"/>
                  <a:gd name="T97" fmla="*/ 62 h 132"/>
                  <a:gd name="T98" fmla="*/ 12 w 70"/>
                  <a:gd name="T99" fmla="*/ 70 h 132"/>
                  <a:gd name="T100" fmla="*/ 6 w 70"/>
                  <a:gd name="T101" fmla="*/ 80 h 132"/>
                  <a:gd name="T102" fmla="*/ 2 w 70"/>
                  <a:gd name="T103" fmla="*/ 90 h 132"/>
                  <a:gd name="T104" fmla="*/ 0 w 70"/>
                  <a:gd name="T105" fmla="*/ 100 h 132"/>
                  <a:gd name="T106" fmla="*/ 2 w 70"/>
                  <a:gd name="T107" fmla="*/ 114 h 132"/>
                  <a:gd name="T108" fmla="*/ 2 w 70"/>
                  <a:gd name="T109" fmla="*/ 116 h 132"/>
                  <a:gd name="T110" fmla="*/ 2 w 70"/>
                  <a:gd name="T111" fmla="*/ 122 h 132"/>
                  <a:gd name="T112" fmla="*/ 0 w 70"/>
                  <a:gd name="T113" fmla="*/ 132 h 132"/>
                  <a:gd name="T114" fmla="*/ 0 w 70"/>
                  <a:gd name="T115" fmla="*/ 132 h 132"/>
                  <a:gd name="T116" fmla="*/ 0 w 70"/>
                  <a:gd name="T1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132">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6" name="Freeform 1666"/>
              <p:cNvSpPr/>
              <p:nvPr/>
            </p:nvSpPr>
            <p:spPr bwMode="auto">
              <a:xfrm>
                <a:off x="793750" y="2749550"/>
                <a:ext cx="206375" cy="266700"/>
              </a:xfrm>
              <a:custGeom>
                <a:avLst/>
                <a:gdLst>
                  <a:gd name="T0" fmla="*/ 28 w 130"/>
                  <a:gd name="T1" fmla="*/ 56 h 168"/>
                  <a:gd name="T2" fmla="*/ 24 w 130"/>
                  <a:gd name="T3" fmla="*/ 62 h 168"/>
                  <a:gd name="T4" fmla="*/ 20 w 130"/>
                  <a:gd name="T5" fmla="*/ 70 h 168"/>
                  <a:gd name="T6" fmla="*/ 12 w 130"/>
                  <a:gd name="T7" fmla="*/ 74 h 168"/>
                  <a:gd name="T8" fmla="*/ 0 w 130"/>
                  <a:gd name="T9" fmla="*/ 92 h 168"/>
                  <a:gd name="T10" fmla="*/ 6 w 130"/>
                  <a:gd name="T11" fmla="*/ 98 h 168"/>
                  <a:gd name="T12" fmla="*/ 8 w 130"/>
                  <a:gd name="T13" fmla="*/ 102 h 168"/>
                  <a:gd name="T14" fmla="*/ 8 w 130"/>
                  <a:gd name="T15" fmla="*/ 116 h 168"/>
                  <a:gd name="T16" fmla="*/ 10 w 130"/>
                  <a:gd name="T17" fmla="*/ 120 h 168"/>
                  <a:gd name="T18" fmla="*/ 16 w 130"/>
                  <a:gd name="T19" fmla="*/ 126 h 168"/>
                  <a:gd name="T20" fmla="*/ 24 w 130"/>
                  <a:gd name="T21" fmla="*/ 130 h 168"/>
                  <a:gd name="T22" fmla="*/ 36 w 130"/>
                  <a:gd name="T23" fmla="*/ 134 h 168"/>
                  <a:gd name="T24" fmla="*/ 34 w 130"/>
                  <a:gd name="T25" fmla="*/ 146 h 168"/>
                  <a:gd name="T26" fmla="*/ 34 w 130"/>
                  <a:gd name="T27" fmla="*/ 162 h 168"/>
                  <a:gd name="T28" fmla="*/ 44 w 130"/>
                  <a:gd name="T29" fmla="*/ 158 h 168"/>
                  <a:gd name="T30" fmla="*/ 54 w 130"/>
                  <a:gd name="T31" fmla="*/ 162 h 168"/>
                  <a:gd name="T32" fmla="*/ 72 w 130"/>
                  <a:gd name="T33" fmla="*/ 164 h 168"/>
                  <a:gd name="T34" fmla="*/ 84 w 130"/>
                  <a:gd name="T35" fmla="*/ 158 h 168"/>
                  <a:gd name="T36" fmla="*/ 96 w 130"/>
                  <a:gd name="T37" fmla="*/ 158 h 168"/>
                  <a:gd name="T38" fmla="*/ 104 w 130"/>
                  <a:gd name="T39" fmla="*/ 158 h 168"/>
                  <a:gd name="T40" fmla="*/ 102 w 130"/>
                  <a:gd name="T41" fmla="*/ 152 h 168"/>
                  <a:gd name="T42" fmla="*/ 110 w 130"/>
                  <a:gd name="T43" fmla="*/ 144 h 168"/>
                  <a:gd name="T44" fmla="*/ 118 w 130"/>
                  <a:gd name="T45" fmla="*/ 136 h 168"/>
                  <a:gd name="T46" fmla="*/ 108 w 130"/>
                  <a:gd name="T47" fmla="*/ 128 h 168"/>
                  <a:gd name="T48" fmla="*/ 104 w 130"/>
                  <a:gd name="T49" fmla="*/ 120 h 168"/>
                  <a:gd name="T50" fmla="*/ 94 w 130"/>
                  <a:gd name="T51" fmla="*/ 102 h 168"/>
                  <a:gd name="T52" fmla="*/ 104 w 130"/>
                  <a:gd name="T53" fmla="*/ 98 h 168"/>
                  <a:gd name="T54" fmla="*/ 122 w 130"/>
                  <a:gd name="T55" fmla="*/ 84 h 168"/>
                  <a:gd name="T56" fmla="*/ 128 w 130"/>
                  <a:gd name="T57" fmla="*/ 66 h 168"/>
                  <a:gd name="T58" fmla="*/ 124 w 130"/>
                  <a:gd name="T59" fmla="*/ 48 h 168"/>
                  <a:gd name="T60" fmla="*/ 124 w 130"/>
                  <a:gd name="T61" fmla="*/ 34 h 168"/>
                  <a:gd name="T62" fmla="*/ 110 w 130"/>
                  <a:gd name="T63" fmla="*/ 18 h 168"/>
                  <a:gd name="T64" fmla="*/ 92 w 130"/>
                  <a:gd name="T65" fmla="*/ 26 h 168"/>
                  <a:gd name="T66" fmla="*/ 86 w 130"/>
                  <a:gd name="T67" fmla="*/ 28 h 168"/>
                  <a:gd name="T68" fmla="*/ 80 w 130"/>
                  <a:gd name="T69" fmla="*/ 24 h 168"/>
                  <a:gd name="T70" fmla="*/ 66 w 130"/>
                  <a:gd name="T71" fmla="*/ 18 h 168"/>
                  <a:gd name="T72" fmla="*/ 58 w 130"/>
                  <a:gd name="T73" fmla="*/ 2 h 168"/>
                  <a:gd name="T74" fmla="*/ 44 w 130"/>
                  <a:gd name="T75" fmla="*/ 6 h 168"/>
                  <a:gd name="T76" fmla="*/ 46 w 130"/>
                  <a:gd name="T77" fmla="*/ 16 h 168"/>
                  <a:gd name="T78" fmla="*/ 48 w 130"/>
                  <a:gd name="T79" fmla="*/ 36 h 168"/>
                  <a:gd name="T80" fmla="*/ 44 w 130"/>
                  <a:gd name="T81" fmla="*/ 40 h 168"/>
                  <a:gd name="T82" fmla="*/ 30 w 130"/>
                  <a:gd name="T83" fmla="*/ 38 h 168"/>
                  <a:gd name="T84" fmla="*/ 26 w 130"/>
                  <a:gd name="T85" fmla="*/ 46 h 168"/>
                  <a:gd name="T86" fmla="*/ 26 w 130"/>
                  <a:gd name="T87"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68">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7" name="Freeform 1667"/>
              <p:cNvSpPr/>
              <p:nvPr/>
            </p:nvSpPr>
            <p:spPr bwMode="auto">
              <a:xfrm>
                <a:off x="1584325" y="3133725"/>
                <a:ext cx="165100" cy="85725"/>
              </a:xfrm>
              <a:custGeom>
                <a:avLst/>
                <a:gdLst>
                  <a:gd name="T0" fmla="*/ 0 w 104"/>
                  <a:gd name="T1" fmla="*/ 16 h 54"/>
                  <a:gd name="T2" fmla="*/ 18 w 104"/>
                  <a:gd name="T3" fmla="*/ 22 h 54"/>
                  <a:gd name="T4" fmla="*/ 20 w 104"/>
                  <a:gd name="T5" fmla="*/ 34 h 54"/>
                  <a:gd name="T6" fmla="*/ 22 w 104"/>
                  <a:gd name="T7" fmla="*/ 40 h 54"/>
                  <a:gd name="T8" fmla="*/ 24 w 104"/>
                  <a:gd name="T9" fmla="*/ 46 h 54"/>
                  <a:gd name="T10" fmla="*/ 32 w 104"/>
                  <a:gd name="T11" fmla="*/ 46 h 54"/>
                  <a:gd name="T12" fmla="*/ 42 w 104"/>
                  <a:gd name="T13" fmla="*/ 50 h 54"/>
                  <a:gd name="T14" fmla="*/ 52 w 104"/>
                  <a:gd name="T15" fmla="*/ 50 h 54"/>
                  <a:gd name="T16" fmla="*/ 56 w 104"/>
                  <a:gd name="T17" fmla="*/ 52 h 54"/>
                  <a:gd name="T18" fmla="*/ 68 w 104"/>
                  <a:gd name="T19" fmla="*/ 52 h 54"/>
                  <a:gd name="T20" fmla="*/ 80 w 104"/>
                  <a:gd name="T21" fmla="*/ 50 h 54"/>
                  <a:gd name="T22" fmla="*/ 86 w 104"/>
                  <a:gd name="T23" fmla="*/ 44 h 54"/>
                  <a:gd name="T24" fmla="*/ 94 w 104"/>
                  <a:gd name="T25" fmla="*/ 46 h 54"/>
                  <a:gd name="T26" fmla="*/ 98 w 104"/>
                  <a:gd name="T27" fmla="*/ 52 h 54"/>
                  <a:gd name="T28" fmla="*/ 104 w 104"/>
                  <a:gd name="T29" fmla="*/ 52 h 54"/>
                  <a:gd name="T30" fmla="*/ 100 w 104"/>
                  <a:gd name="T31" fmla="*/ 46 h 54"/>
                  <a:gd name="T32" fmla="*/ 100 w 104"/>
                  <a:gd name="T33" fmla="*/ 42 h 54"/>
                  <a:gd name="T34" fmla="*/ 98 w 104"/>
                  <a:gd name="T35" fmla="*/ 34 h 54"/>
                  <a:gd name="T36" fmla="*/ 90 w 104"/>
                  <a:gd name="T37" fmla="*/ 34 h 54"/>
                  <a:gd name="T38" fmla="*/ 90 w 104"/>
                  <a:gd name="T39" fmla="*/ 30 h 54"/>
                  <a:gd name="T40" fmla="*/ 86 w 104"/>
                  <a:gd name="T41" fmla="*/ 24 h 54"/>
                  <a:gd name="T42" fmla="*/ 78 w 104"/>
                  <a:gd name="T43" fmla="*/ 16 h 54"/>
                  <a:gd name="T44" fmla="*/ 72 w 104"/>
                  <a:gd name="T45" fmla="*/ 16 h 54"/>
                  <a:gd name="T46" fmla="*/ 66 w 104"/>
                  <a:gd name="T47" fmla="*/ 18 h 54"/>
                  <a:gd name="T48" fmla="*/ 60 w 104"/>
                  <a:gd name="T49" fmla="*/ 16 h 54"/>
                  <a:gd name="T50" fmla="*/ 50 w 104"/>
                  <a:gd name="T51" fmla="*/ 18 h 54"/>
                  <a:gd name="T52" fmla="*/ 42 w 104"/>
                  <a:gd name="T53" fmla="*/ 12 h 54"/>
                  <a:gd name="T54" fmla="*/ 34 w 104"/>
                  <a:gd name="T55" fmla="*/ 6 h 54"/>
                  <a:gd name="T56" fmla="*/ 18 w 104"/>
                  <a:gd name="T57" fmla="*/ 4 h 54"/>
                  <a:gd name="T58" fmla="*/ 12 w 104"/>
                  <a:gd name="T59" fmla="*/ 0 h 54"/>
                  <a:gd name="T60" fmla="*/ 4 w 104"/>
                  <a:gd name="T61" fmla="*/ 4 h 54"/>
                  <a:gd name="T62" fmla="*/ 0 w 104"/>
                  <a:gd name="T63" fmla="*/ 14 h 54"/>
                  <a:gd name="T64" fmla="*/ 0 w 104"/>
                  <a:gd name="T65"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5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8" name="Freeform 1668"/>
              <p:cNvSpPr/>
              <p:nvPr/>
            </p:nvSpPr>
            <p:spPr bwMode="auto">
              <a:xfrm>
                <a:off x="269875" y="4048125"/>
                <a:ext cx="79375" cy="25400"/>
              </a:xfrm>
              <a:custGeom>
                <a:avLst/>
                <a:gdLst>
                  <a:gd name="T0" fmla="*/ 4 w 50"/>
                  <a:gd name="T1" fmla="*/ 16 h 16"/>
                  <a:gd name="T2" fmla="*/ 16 w 50"/>
                  <a:gd name="T3" fmla="*/ 16 h 16"/>
                  <a:gd name="T4" fmla="*/ 16 w 50"/>
                  <a:gd name="T5" fmla="*/ 12 h 16"/>
                  <a:gd name="T6" fmla="*/ 22 w 50"/>
                  <a:gd name="T7" fmla="*/ 10 h 16"/>
                  <a:gd name="T8" fmla="*/ 44 w 50"/>
                  <a:gd name="T9" fmla="*/ 10 h 16"/>
                  <a:gd name="T10" fmla="*/ 46 w 50"/>
                  <a:gd name="T11" fmla="*/ 10 h 16"/>
                  <a:gd name="T12" fmla="*/ 50 w 50"/>
                  <a:gd name="T13" fmla="*/ 6 h 16"/>
                  <a:gd name="T14" fmla="*/ 50 w 50"/>
                  <a:gd name="T15" fmla="*/ 4 h 16"/>
                  <a:gd name="T16" fmla="*/ 44 w 50"/>
                  <a:gd name="T17" fmla="*/ 4 h 16"/>
                  <a:gd name="T18" fmla="*/ 34 w 50"/>
                  <a:gd name="T19" fmla="*/ 4 h 16"/>
                  <a:gd name="T20" fmla="*/ 26 w 50"/>
                  <a:gd name="T21" fmla="*/ 4 h 16"/>
                  <a:gd name="T22" fmla="*/ 22 w 50"/>
                  <a:gd name="T23" fmla="*/ 4 h 16"/>
                  <a:gd name="T24" fmla="*/ 20 w 50"/>
                  <a:gd name="T25" fmla="*/ 0 h 16"/>
                  <a:gd name="T26" fmla="*/ 16 w 50"/>
                  <a:gd name="T27" fmla="*/ 4 h 16"/>
                  <a:gd name="T28" fmla="*/ 14 w 50"/>
                  <a:gd name="T29" fmla="*/ 6 h 16"/>
                  <a:gd name="T30" fmla="*/ 10 w 50"/>
                  <a:gd name="T31" fmla="*/ 4 h 16"/>
                  <a:gd name="T32" fmla="*/ 4 w 50"/>
                  <a:gd name="T33" fmla="*/ 6 h 16"/>
                  <a:gd name="T34" fmla="*/ 0 w 50"/>
                  <a:gd name="T35" fmla="*/ 6 h 16"/>
                  <a:gd name="T36" fmla="*/ 4 w 50"/>
                  <a:gd name="T37" fmla="*/ 16 h 16"/>
                  <a:gd name="T38" fmla="*/ 4 w 50"/>
                  <a:gd name="T39" fmla="*/ 16 h 16"/>
                  <a:gd name="T40" fmla="*/ 4 w 50"/>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9" name="Freeform 1669"/>
              <p:cNvSpPr/>
              <p:nvPr/>
            </p:nvSpPr>
            <p:spPr bwMode="auto">
              <a:xfrm>
                <a:off x="860425" y="4368800"/>
                <a:ext cx="139700" cy="193675"/>
              </a:xfrm>
              <a:custGeom>
                <a:avLst/>
                <a:gdLst>
                  <a:gd name="T0" fmla="*/ 10 w 88"/>
                  <a:gd name="T1" fmla="*/ 24 h 122"/>
                  <a:gd name="T2" fmla="*/ 10 w 88"/>
                  <a:gd name="T3" fmla="*/ 36 h 122"/>
                  <a:gd name="T4" fmla="*/ 10 w 88"/>
                  <a:gd name="T5" fmla="*/ 44 h 122"/>
                  <a:gd name="T6" fmla="*/ 6 w 88"/>
                  <a:gd name="T7" fmla="*/ 58 h 122"/>
                  <a:gd name="T8" fmla="*/ 8 w 88"/>
                  <a:gd name="T9" fmla="*/ 80 h 122"/>
                  <a:gd name="T10" fmla="*/ 4 w 88"/>
                  <a:gd name="T11" fmla="*/ 88 h 122"/>
                  <a:gd name="T12" fmla="*/ 28 w 88"/>
                  <a:gd name="T13" fmla="*/ 108 h 122"/>
                  <a:gd name="T14" fmla="*/ 34 w 88"/>
                  <a:gd name="T15" fmla="*/ 122 h 122"/>
                  <a:gd name="T16" fmla="*/ 36 w 88"/>
                  <a:gd name="T17" fmla="*/ 112 h 122"/>
                  <a:gd name="T18" fmla="*/ 42 w 88"/>
                  <a:gd name="T19" fmla="*/ 108 h 122"/>
                  <a:gd name="T20" fmla="*/ 50 w 88"/>
                  <a:gd name="T21" fmla="*/ 112 h 122"/>
                  <a:gd name="T22" fmla="*/ 52 w 88"/>
                  <a:gd name="T23" fmla="*/ 106 h 122"/>
                  <a:gd name="T24" fmla="*/ 46 w 88"/>
                  <a:gd name="T25" fmla="*/ 96 h 122"/>
                  <a:gd name="T26" fmla="*/ 50 w 88"/>
                  <a:gd name="T27" fmla="*/ 94 h 122"/>
                  <a:gd name="T28" fmla="*/ 50 w 88"/>
                  <a:gd name="T29" fmla="*/ 88 h 122"/>
                  <a:gd name="T30" fmla="*/ 58 w 88"/>
                  <a:gd name="T31" fmla="*/ 88 h 122"/>
                  <a:gd name="T32" fmla="*/ 58 w 88"/>
                  <a:gd name="T33" fmla="*/ 82 h 122"/>
                  <a:gd name="T34" fmla="*/ 62 w 88"/>
                  <a:gd name="T35" fmla="*/ 82 h 122"/>
                  <a:gd name="T36" fmla="*/ 68 w 88"/>
                  <a:gd name="T37" fmla="*/ 86 h 122"/>
                  <a:gd name="T38" fmla="*/ 78 w 88"/>
                  <a:gd name="T39" fmla="*/ 86 h 122"/>
                  <a:gd name="T40" fmla="*/ 80 w 88"/>
                  <a:gd name="T41" fmla="*/ 94 h 122"/>
                  <a:gd name="T42" fmla="*/ 82 w 88"/>
                  <a:gd name="T43" fmla="*/ 86 h 122"/>
                  <a:gd name="T44" fmla="*/ 80 w 88"/>
                  <a:gd name="T45" fmla="*/ 76 h 122"/>
                  <a:gd name="T46" fmla="*/ 82 w 88"/>
                  <a:gd name="T47" fmla="*/ 70 h 122"/>
                  <a:gd name="T48" fmla="*/ 80 w 88"/>
                  <a:gd name="T49" fmla="*/ 64 h 122"/>
                  <a:gd name="T50" fmla="*/ 80 w 88"/>
                  <a:gd name="T51" fmla="*/ 54 h 122"/>
                  <a:gd name="T52" fmla="*/ 78 w 88"/>
                  <a:gd name="T53" fmla="*/ 46 h 122"/>
                  <a:gd name="T54" fmla="*/ 76 w 88"/>
                  <a:gd name="T55" fmla="*/ 44 h 122"/>
                  <a:gd name="T56" fmla="*/ 76 w 88"/>
                  <a:gd name="T57" fmla="*/ 32 h 122"/>
                  <a:gd name="T58" fmla="*/ 86 w 88"/>
                  <a:gd name="T59" fmla="*/ 32 h 122"/>
                  <a:gd name="T60" fmla="*/ 88 w 88"/>
                  <a:gd name="T61" fmla="*/ 18 h 122"/>
                  <a:gd name="T62" fmla="*/ 72 w 88"/>
                  <a:gd name="T63" fmla="*/ 18 h 122"/>
                  <a:gd name="T64" fmla="*/ 70 w 88"/>
                  <a:gd name="T65" fmla="*/ 16 h 122"/>
                  <a:gd name="T66" fmla="*/ 70 w 88"/>
                  <a:gd name="T67" fmla="*/ 0 h 122"/>
                  <a:gd name="T68" fmla="*/ 60 w 88"/>
                  <a:gd name="T69" fmla="*/ 0 h 122"/>
                  <a:gd name="T70" fmla="*/ 52 w 88"/>
                  <a:gd name="T71" fmla="*/ 4 h 122"/>
                  <a:gd name="T72" fmla="*/ 42 w 88"/>
                  <a:gd name="T73" fmla="*/ 4 h 122"/>
                  <a:gd name="T74" fmla="*/ 10 w 88"/>
                  <a:gd name="T75" fmla="*/ 24 h 122"/>
                  <a:gd name="T76" fmla="*/ 10 w 88"/>
                  <a:gd name="T77" fmla="*/ 2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22">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0" name="Freeform 1670"/>
              <p:cNvSpPr>
                <a:spLocks noEditPoints="1"/>
              </p:cNvSpPr>
              <p:nvPr/>
            </p:nvSpPr>
            <p:spPr bwMode="auto">
              <a:xfrm>
                <a:off x="552450" y="2889250"/>
                <a:ext cx="3943349" cy="2225674"/>
              </a:xfrm>
              <a:custGeom>
                <a:avLst/>
                <a:gdLst>
                  <a:gd name="T0" fmla="*/ 154 w 2484"/>
                  <a:gd name="T1" fmla="*/ 38 h 1402"/>
                  <a:gd name="T2" fmla="*/ 170 w 2484"/>
                  <a:gd name="T3" fmla="*/ 40 h 1402"/>
                  <a:gd name="T4" fmla="*/ 182 w 2484"/>
                  <a:gd name="T5" fmla="*/ 42 h 1402"/>
                  <a:gd name="T6" fmla="*/ 186 w 2484"/>
                  <a:gd name="T7" fmla="*/ 58 h 1402"/>
                  <a:gd name="T8" fmla="*/ 188 w 2484"/>
                  <a:gd name="T9" fmla="*/ 76 h 1402"/>
                  <a:gd name="T10" fmla="*/ 180 w 2484"/>
                  <a:gd name="T11" fmla="*/ 78 h 1402"/>
                  <a:gd name="T12" fmla="*/ 170 w 2484"/>
                  <a:gd name="T13" fmla="*/ 90 h 1402"/>
                  <a:gd name="T14" fmla="*/ 156 w 2484"/>
                  <a:gd name="T15" fmla="*/ 112 h 1402"/>
                  <a:gd name="T16" fmla="*/ 164 w 2484"/>
                  <a:gd name="T17" fmla="*/ 112 h 1402"/>
                  <a:gd name="T18" fmla="*/ 174 w 2484"/>
                  <a:gd name="T19" fmla="*/ 118 h 1402"/>
                  <a:gd name="T20" fmla="*/ 172 w 2484"/>
                  <a:gd name="T21" fmla="*/ 128 h 1402"/>
                  <a:gd name="T22" fmla="*/ 168 w 2484"/>
                  <a:gd name="T23" fmla="*/ 136 h 1402"/>
                  <a:gd name="T24" fmla="*/ 170 w 2484"/>
                  <a:gd name="T25" fmla="*/ 142 h 1402"/>
                  <a:gd name="T26" fmla="*/ 174 w 2484"/>
                  <a:gd name="T27" fmla="*/ 150 h 1402"/>
                  <a:gd name="T28" fmla="*/ 172 w 2484"/>
                  <a:gd name="T29" fmla="*/ 158 h 1402"/>
                  <a:gd name="T30" fmla="*/ 168 w 2484"/>
                  <a:gd name="T31" fmla="*/ 158 h 1402"/>
                  <a:gd name="T32" fmla="*/ 154 w 2484"/>
                  <a:gd name="T33" fmla="*/ 174 h 1402"/>
                  <a:gd name="T34" fmla="*/ 128 w 2484"/>
                  <a:gd name="T35" fmla="*/ 164 h 1402"/>
                  <a:gd name="T36" fmla="*/ 114 w 2484"/>
                  <a:gd name="T37" fmla="*/ 182 h 1402"/>
                  <a:gd name="T38" fmla="*/ 98 w 2484"/>
                  <a:gd name="T39" fmla="*/ 186 h 1402"/>
                  <a:gd name="T40" fmla="*/ 82 w 2484"/>
                  <a:gd name="T41" fmla="*/ 182 h 1402"/>
                  <a:gd name="T42" fmla="*/ 68 w 2484"/>
                  <a:gd name="T43" fmla="*/ 178 h 1402"/>
                  <a:gd name="T44" fmla="*/ 54 w 2484"/>
                  <a:gd name="T45" fmla="*/ 172 h 1402"/>
                  <a:gd name="T46" fmla="*/ 56 w 2484"/>
                  <a:gd name="T47" fmla="*/ 112 h 1402"/>
                  <a:gd name="T48" fmla="*/ 36 w 2484"/>
                  <a:gd name="T49" fmla="*/ 96 h 1402"/>
                  <a:gd name="T50" fmla="*/ 32 w 2484"/>
                  <a:gd name="T51" fmla="*/ 84 h 1402"/>
                  <a:gd name="T52" fmla="*/ 22 w 2484"/>
                  <a:gd name="T53" fmla="*/ 76 h 1402"/>
                  <a:gd name="T54" fmla="*/ 0 w 2484"/>
                  <a:gd name="T55" fmla="*/ 64 h 1402"/>
                  <a:gd name="T56" fmla="*/ 16 w 2484"/>
                  <a:gd name="T57" fmla="*/ 54 h 1402"/>
                  <a:gd name="T58" fmla="*/ 26 w 2484"/>
                  <a:gd name="T59" fmla="*/ 56 h 1402"/>
                  <a:gd name="T60" fmla="*/ 50 w 2484"/>
                  <a:gd name="T61" fmla="*/ 54 h 1402"/>
                  <a:gd name="T62" fmla="*/ 44 w 2484"/>
                  <a:gd name="T63" fmla="*/ 28 h 1402"/>
                  <a:gd name="T64" fmla="*/ 62 w 2484"/>
                  <a:gd name="T65" fmla="*/ 36 h 1402"/>
                  <a:gd name="T66" fmla="*/ 82 w 2484"/>
                  <a:gd name="T67" fmla="*/ 22 h 1402"/>
                  <a:gd name="T68" fmla="*/ 106 w 2484"/>
                  <a:gd name="T69" fmla="*/ 2 h 1402"/>
                  <a:gd name="T70" fmla="*/ 118 w 2484"/>
                  <a:gd name="T71" fmla="*/ 18 h 1402"/>
                  <a:gd name="T72" fmla="*/ 126 w 2484"/>
                  <a:gd name="T73" fmla="*/ 22 h 1402"/>
                  <a:gd name="T74" fmla="*/ 140 w 2484"/>
                  <a:gd name="T75" fmla="*/ 24 h 1402"/>
                  <a:gd name="T76" fmla="*/ 154 w 2484"/>
                  <a:gd name="T77" fmla="*/ 30 h 1402"/>
                  <a:gd name="T78" fmla="*/ 2482 w 2484"/>
                  <a:gd name="T79" fmla="*/ 1372 h 1402"/>
                  <a:gd name="T80" fmla="*/ 2484 w 2484"/>
                  <a:gd name="T81" fmla="*/ 1376 h 1402"/>
                  <a:gd name="T82" fmla="*/ 2440 w 2484"/>
                  <a:gd name="T83" fmla="*/ 1358 h 1402"/>
                  <a:gd name="T84" fmla="*/ 2456 w 2484"/>
                  <a:gd name="T85" fmla="*/ 1386 h 1402"/>
                  <a:gd name="T86" fmla="*/ 2472 w 2484"/>
                  <a:gd name="T87" fmla="*/ 1400 h 1402"/>
                  <a:gd name="T88" fmla="*/ 2466 w 2484"/>
                  <a:gd name="T89" fmla="*/ 1384 h 1402"/>
                  <a:gd name="T90" fmla="*/ 2440 w 2484"/>
                  <a:gd name="T91" fmla="*/ 1358 h 1402"/>
                  <a:gd name="T92" fmla="*/ 862 w 2484"/>
                  <a:gd name="T93" fmla="*/ 1378 h 1402"/>
                  <a:gd name="T94" fmla="*/ 864 w 2484"/>
                  <a:gd name="T95" fmla="*/ 1368 h 1402"/>
                  <a:gd name="T96" fmla="*/ 204 w 2484"/>
                  <a:gd name="T97" fmla="*/ 174 h 1402"/>
                  <a:gd name="T98" fmla="*/ 192 w 2484"/>
                  <a:gd name="T99" fmla="*/ 196 h 1402"/>
                  <a:gd name="T100" fmla="*/ 208 w 2484"/>
                  <a:gd name="T101" fmla="*/ 192 h 1402"/>
                  <a:gd name="T102" fmla="*/ 204 w 2484"/>
                  <a:gd name="T103" fmla="*/ 17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4" h="1402">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1" name="Freeform 1671"/>
              <p:cNvSpPr>
                <a:spLocks noEditPoints="1"/>
              </p:cNvSpPr>
              <p:nvPr/>
            </p:nvSpPr>
            <p:spPr bwMode="auto">
              <a:xfrm>
                <a:off x="1111250" y="2149475"/>
                <a:ext cx="282575" cy="412750"/>
              </a:xfrm>
              <a:custGeom>
                <a:avLst/>
                <a:gdLst>
                  <a:gd name="T0" fmla="*/ 148 w 178"/>
                  <a:gd name="T1" fmla="*/ 18 h 260"/>
                  <a:gd name="T2" fmla="*/ 130 w 178"/>
                  <a:gd name="T3" fmla="*/ 0 h 260"/>
                  <a:gd name="T4" fmla="*/ 116 w 178"/>
                  <a:gd name="T5" fmla="*/ 6 h 260"/>
                  <a:gd name="T6" fmla="*/ 104 w 178"/>
                  <a:gd name="T7" fmla="*/ 10 h 260"/>
                  <a:gd name="T8" fmla="*/ 94 w 178"/>
                  <a:gd name="T9" fmla="*/ 18 h 260"/>
                  <a:gd name="T10" fmla="*/ 96 w 178"/>
                  <a:gd name="T11" fmla="*/ 28 h 260"/>
                  <a:gd name="T12" fmla="*/ 86 w 178"/>
                  <a:gd name="T13" fmla="*/ 44 h 260"/>
                  <a:gd name="T14" fmla="*/ 70 w 178"/>
                  <a:gd name="T15" fmla="*/ 36 h 260"/>
                  <a:gd name="T16" fmla="*/ 66 w 178"/>
                  <a:gd name="T17" fmla="*/ 40 h 260"/>
                  <a:gd name="T18" fmla="*/ 34 w 178"/>
                  <a:gd name="T19" fmla="*/ 22 h 260"/>
                  <a:gd name="T20" fmla="*/ 28 w 178"/>
                  <a:gd name="T21" fmla="*/ 26 h 260"/>
                  <a:gd name="T22" fmla="*/ 28 w 178"/>
                  <a:gd name="T23" fmla="*/ 34 h 260"/>
                  <a:gd name="T24" fmla="*/ 38 w 178"/>
                  <a:gd name="T25" fmla="*/ 44 h 260"/>
                  <a:gd name="T26" fmla="*/ 58 w 178"/>
                  <a:gd name="T27" fmla="*/ 58 h 260"/>
                  <a:gd name="T28" fmla="*/ 58 w 178"/>
                  <a:gd name="T29" fmla="*/ 68 h 260"/>
                  <a:gd name="T30" fmla="*/ 60 w 178"/>
                  <a:gd name="T31" fmla="*/ 80 h 260"/>
                  <a:gd name="T32" fmla="*/ 64 w 178"/>
                  <a:gd name="T33" fmla="*/ 106 h 260"/>
                  <a:gd name="T34" fmla="*/ 78 w 178"/>
                  <a:gd name="T35" fmla="*/ 132 h 260"/>
                  <a:gd name="T36" fmla="*/ 66 w 178"/>
                  <a:gd name="T37" fmla="*/ 154 h 260"/>
                  <a:gd name="T38" fmla="*/ 48 w 178"/>
                  <a:gd name="T39" fmla="*/ 176 h 260"/>
                  <a:gd name="T40" fmla="*/ 38 w 178"/>
                  <a:gd name="T41" fmla="*/ 186 h 260"/>
                  <a:gd name="T42" fmla="*/ 38 w 178"/>
                  <a:gd name="T43" fmla="*/ 196 h 260"/>
                  <a:gd name="T44" fmla="*/ 38 w 178"/>
                  <a:gd name="T45" fmla="*/ 218 h 260"/>
                  <a:gd name="T46" fmla="*/ 42 w 178"/>
                  <a:gd name="T47" fmla="*/ 230 h 260"/>
                  <a:gd name="T48" fmla="*/ 48 w 178"/>
                  <a:gd name="T49" fmla="*/ 236 h 260"/>
                  <a:gd name="T50" fmla="*/ 60 w 178"/>
                  <a:gd name="T51" fmla="*/ 242 h 260"/>
                  <a:gd name="T52" fmla="*/ 50 w 178"/>
                  <a:gd name="T53" fmla="*/ 254 h 260"/>
                  <a:gd name="T54" fmla="*/ 58 w 178"/>
                  <a:gd name="T55" fmla="*/ 250 h 260"/>
                  <a:gd name="T56" fmla="*/ 64 w 178"/>
                  <a:gd name="T57" fmla="*/ 250 h 260"/>
                  <a:gd name="T58" fmla="*/ 70 w 178"/>
                  <a:gd name="T59" fmla="*/ 258 h 260"/>
                  <a:gd name="T60" fmla="*/ 92 w 178"/>
                  <a:gd name="T61" fmla="*/ 244 h 260"/>
                  <a:gd name="T62" fmla="*/ 106 w 178"/>
                  <a:gd name="T63" fmla="*/ 240 h 260"/>
                  <a:gd name="T64" fmla="*/ 152 w 178"/>
                  <a:gd name="T65" fmla="*/ 214 h 260"/>
                  <a:gd name="T66" fmla="*/ 178 w 178"/>
                  <a:gd name="T67" fmla="*/ 190 h 260"/>
                  <a:gd name="T68" fmla="*/ 174 w 178"/>
                  <a:gd name="T69" fmla="*/ 182 h 260"/>
                  <a:gd name="T70" fmla="*/ 166 w 178"/>
                  <a:gd name="T71" fmla="*/ 170 h 260"/>
                  <a:gd name="T72" fmla="*/ 170 w 178"/>
                  <a:gd name="T73" fmla="*/ 160 h 260"/>
                  <a:gd name="T74" fmla="*/ 166 w 178"/>
                  <a:gd name="T75" fmla="*/ 146 h 260"/>
                  <a:gd name="T76" fmla="*/ 158 w 178"/>
                  <a:gd name="T77" fmla="*/ 136 h 260"/>
                  <a:gd name="T78" fmla="*/ 158 w 178"/>
                  <a:gd name="T79" fmla="*/ 118 h 260"/>
                  <a:gd name="T80" fmla="*/ 156 w 178"/>
                  <a:gd name="T81" fmla="*/ 104 h 260"/>
                  <a:gd name="T82" fmla="*/ 150 w 178"/>
                  <a:gd name="T83" fmla="*/ 64 h 260"/>
                  <a:gd name="T84" fmla="*/ 156 w 178"/>
                  <a:gd name="T85" fmla="*/ 52 h 260"/>
                  <a:gd name="T86" fmla="*/ 148 w 178"/>
                  <a:gd name="T87" fmla="*/ 44 h 260"/>
                  <a:gd name="T88" fmla="*/ 148 w 178"/>
                  <a:gd name="T89" fmla="*/ 26 h 260"/>
                  <a:gd name="T90" fmla="*/ 152 w 178"/>
                  <a:gd name="T91" fmla="*/ 22 h 260"/>
                  <a:gd name="T92" fmla="*/ 0 w 178"/>
                  <a:gd name="T93" fmla="*/ 254 h 260"/>
                  <a:gd name="T94" fmla="*/ 4 w 178"/>
                  <a:gd name="T95" fmla="*/ 250 h 260"/>
                  <a:gd name="T96" fmla="*/ 2 w 178"/>
                  <a:gd name="T97"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0">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2" name="Freeform 1672"/>
              <p:cNvSpPr>
                <a:spLocks noEditPoints="1"/>
              </p:cNvSpPr>
              <p:nvPr/>
            </p:nvSpPr>
            <p:spPr bwMode="auto">
              <a:xfrm>
                <a:off x="4737100" y="4937125"/>
                <a:ext cx="57150" cy="60325"/>
              </a:xfrm>
              <a:custGeom>
                <a:avLst/>
                <a:gdLst>
                  <a:gd name="T0" fmla="*/ 10 w 36"/>
                  <a:gd name="T1" fmla="*/ 24 h 38"/>
                  <a:gd name="T2" fmla="*/ 10 w 36"/>
                  <a:gd name="T3" fmla="*/ 24 h 38"/>
                  <a:gd name="T4" fmla="*/ 2 w 36"/>
                  <a:gd name="T5" fmla="*/ 30 h 38"/>
                  <a:gd name="T6" fmla="*/ 0 w 36"/>
                  <a:gd name="T7" fmla="*/ 32 h 38"/>
                  <a:gd name="T8" fmla="*/ 0 w 36"/>
                  <a:gd name="T9" fmla="*/ 34 h 38"/>
                  <a:gd name="T10" fmla="*/ 6 w 36"/>
                  <a:gd name="T11" fmla="*/ 34 h 38"/>
                  <a:gd name="T12" fmla="*/ 18 w 36"/>
                  <a:gd name="T13" fmla="*/ 38 h 38"/>
                  <a:gd name="T14" fmla="*/ 18 w 36"/>
                  <a:gd name="T15" fmla="*/ 28 h 38"/>
                  <a:gd name="T16" fmla="*/ 10 w 36"/>
                  <a:gd name="T17" fmla="*/ 24 h 38"/>
                  <a:gd name="T18" fmla="*/ 10 w 36"/>
                  <a:gd name="T19" fmla="*/ 24 h 38"/>
                  <a:gd name="T20" fmla="*/ 10 w 36"/>
                  <a:gd name="T21" fmla="*/ 24 h 38"/>
                  <a:gd name="T22" fmla="*/ 28 w 36"/>
                  <a:gd name="T23" fmla="*/ 2 h 38"/>
                  <a:gd name="T24" fmla="*/ 28 w 36"/>
                  <a:gd name="T25" fmla="*/ 2 h 38"/>
                  <a:gd name="T26" fmla="*/ 18 w 36"/>
                  <a:gd name="T27" fmla="*/ 10 h 38"/>
                  <a:gd name="T28" fmla="*/ 16 w 36"/>
                  <a:gd name="T29" fmla="*/ 14 h 38"/>
                  <a:gd name="T30" fmla="*/ 20 w 36"/>
                  <a:gd name="T31" fmla="*/ 14 h 38"/>
                  <a:gd name="T32" fmla="*/ 34 w 36"/>
                  <a:gd name="T33" fmla="*/ 4 h 38"/>
                  <a:gd name="T34" fmla="*/ 36 w 36"/>
                  <a:gd name="T35" fmla="*/ 2 h 38"/>
                  <a:gd name="T36" fmla="*/ 34 w 36"/>
                  <a:gd name="T37" fmla="*/ 0 h 38"/>
                  <a:gd name="T38" fmla="*/ 28 w 36"/>
                  <a:gd name="T39" fmla="*/ 2 h 38"/>
                  <a:gd name="T40" fmla="*/ 28 w 36"/>
                  <a:gd name="T41" fmla="*/ 2 h 38"/>
                  <a:gd name="T42" fmla="*/ 28 w 36"/>
                  <a:gd name="T4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3" name="Freeform 1673"/>
              <p:cNvSpPr>
                <a:spLocks noEditPoints="1"/>
              </p:cNvSpPr>
              <p:nvPr/>
            </p:nvSpPr>
            <p:spPr bwMode="auto">
              <a:xfrm>
                <a:off x="1412875" y="4019550"/>
                <a:ext cx="358775" cy="307975"/>
              </a:xfrm>
              <a:custGeom>
                <a:avLst/>
                <a:gdLst>
                  <a:gd name="T0" fmla="*/ 140 w 226"/>
                  <a:gd name="T1" fmla="*/ 44 h 194"/>
                  <a:gd name="T2" fmla="*/ 134 w 226"/>
                  <a:gd name="T3" fmla="*/ 54 h 194"/>
                  <a:gd name="T4" fmla="*/ 132 w 226"/>
                  <a:gd name="T5" fmla="*/ 62 h 194"/>
                  <a:gd name="T6" fmla="*/ 130 w 226"/>
                  <a:gd name="T7" fmla="*/ 72 h 194"/>
                  <a:gd name="T8" fmla="*/ 138 w 226"/>
                  <a:gd name="T9" fmla="*/ 78 h 194"/>
                  <a:gd name="T10" fmla="*/ 150 w 226"/>
                  <a:gd name="T11" fmla="*/ 74 h 194"/>
                  <a:gd name="T12" fmla="*/ 150 w 226"/>
                  <a:gd name="T13" fmla="*/ 90 h 194"/>
                  <a:gd name="T14" fmla="*/ 156 w 226"/>
                  <a:gd name="T15" fmla="*/ 98 h 194"/>
                  <a:gd name="T16" fmla="*/ 166 w 226"/>
                  <a:gd name="T17" fmla="*/ 106 h 194"/>
                  <a:gd name="T18" fmla="*/ 226 w 226"/>
                  <a:gd name="T19" fmla="*/ 124 h 194"/>
                  <a:gd name="T20" fmla="*/ 168 w 226"/>
                  <a:gd name="T21" fmla="*/ 182 h 194"/>
                  <a:gd name="T22" fmla="*/ 148 w 226"/>
                  <a:gd name="T23" fmla="*/ 186 h 194"/>
                  <a:gd name="T24" fmla="*/ 138 w 226"/>
                  <a:gd name="T25" fmla="*/ 192 h 194"/>
                  <a:gd name="T26" fmla="*/ 124 w 226"/>
                  <a:gd name="T27" fmla="*/ 186 h 194"/>
                  <a:gd name="T28" fmla="*/ 122 w 226"/>
                  <a:gd name="T29" fmla="*/ 190 h 194"/>
                  <a:gd name="T30" fmla="*/ 114 w 226"/>
                  <a:gd name="T31" fmla="*/ 190 h 194"/>
                  <a:gd name="T32" fmla="*/ 112 w 226"/>
                  <a:gd name="T33" fmla="*/ 192 h 194"/>
                  <a:gd name="T34" fmla="*/ 102 w 226"/>
                  <a:gd name="T35" fmla="*/ 194 h 194"/>
                  <a:gd name="T36" fmla="*/ 94 w 226"/>
                  <a:gd name="T37" fmla="*/ 194 h 194"/>
                  <a:gd name="T38" fmla="*/ 82 w 226"/>
                  <a:gd name="T39" fmla="*/ 192 h 194"/>
                  <a:gd name="T40" fmla="*/ 74 w 226"/>
                  <a:gd name="T41" fmla="*/ 194 h 194"/>
                  <a:gd name="T42" fmla="*/ 68 w 226"/>
                  <a:gd name="T43" fmla="*/ 192 h 194"/>
                  <a:gd name="T44" fmla="*/ 62 w 226"/>
                  <a:gd name="T45" fmla="*/ 194 h 194"/>
                  <a:gd name="T46" fmla="*/ 50 w 226"/>
                  <a:gd name="T47" fmla="*/ 186 h 194"/>
                  <a:gd name="T48" fmla="*/ 48 w 226"/>
                  <a:gd name="T49" fmla="*/ 182 h 194"/>
                  <a:gd name="T50" fmla="*/ 44 w 226"/>
                  <a:gd name="T51" fmla="*/ 180 h 194"/>
                  <a:gd name="T52" fmla="*/ 36 w 226"/>
                  <a:gd name="T53" fmla="*/ 174 h 194"/>
                  <a:gd name="T54" fmla="*/ 28 w 226"/>
                  <a:gd name="T55" fmla="*/ 158 h 194"/>
                  <a:gd name="T56" fmla="*/ 26 w 226"/>
                  <a:gd name="T57" fmla="*/ 152 h 194"/>
                  <a:gd name="T58" fmla="*/ 16 w 226"/>
                  <a:gd name="T59" fmla="*/ 138 h 194"/>
                  <a:gd name="T60" fmla="*/ 6 w 226"/>
                  <a:gd name="T61" fmla="*/ 136 h 194"/>
                  <a:gd name="T62" fmla="*/ 0 w 226"/>
                  <a:gd name="T63" fmla="*/ 136 h 194"/>
                  <a:gd name="T64" fmla="*/ 8 w 226"/>
                  <a:gd name="T65" fmla="*/ 126 h 194"/>
                  <a:gd name="T66" fmla="*/ 16 w 226"/>
                  <a:gd name="T67" fmla="*/ 124 h 194"/>
                  <a:gd name="T68" fmla="*/ 18 w 226"/>
                  <a:gd name="T69" fmla="*/ 98 h 194"/>
                  <a:gd name="T70" fmla="*/ 26 w 226"/>
                  <a:gd name="T71" fmla="*/ 80 h 194"/>
                  <a:gd name="T72" fmla="*/ 30 w 226"/>
                  <a:gd name="T73" fmla="*/ 66 h 194"/>
                  <a:gd name="T74" fmla="*/ 38 w 226"/>
                  <a:gd name="T75" fmla="*/ 62 h 194"/>
                  <a:gd name="T76" fmla="*/ 44 w 226"/>
                  <a:gd name="T77" fmla="*/ 46 h 194"/>
                  <a:gd name="T78" fmla="*/ 46 w 226"/>
                  <a:gd name="T79" fmla="*/ 34 h 194"/>
                  <a:gd name="T80" fmla="*/ 54 w 226"/>
                  <a:gd name="T81" fmla="*/ 26 h 194"/>
                  <a:gd name="T82" fmla="*/ 68 w 226"/>
                  <a:gd name="T83" fmla="*/ 10 h 194"/>
                  <a:gd name="T84" fmla="*/ 74 w 226"/>
                  <a:gd name="T85" fmla="*/ 10 h 194"/>
                  <a:gd name="T86" fmla="*/ 78 w 226"/>
                  <a:gd name="T87" fmla="*/ 16 h 194"/>
                  <a:gd name="T88" fmla="*/ 84 w 226"/>
                  <a:gd name="T89" fmla="*/ 0 h 194"/>
                  <a:gd name="T90" fmla="*/ 92 w 226"/>
                  <a:gd name="T91" fmla="*/ 8 h 194"/>
                  <a:gd name="T92" fmla="*/ 100 w 226"/>
                  <a:gd name="T93" fmla="*/ 10 h 194"/>
                  <a:gd name="T94" fmla="*/ 104 w 226"/>
                  <a:gd name="T95" fmla="*/ 14 h 194"/>
                  <a:gd name="T96" fmla="*/ 118 w 226"/>
                  <a:gd name="T97" fmla="*/ 16 h 194"/>
                  <a:gd name="T98" fmla="*/ 128 w 226"/>
                  <a:gd name="T99" fmla="*/ 26 h 194"/>
                  <a:gd name="T100" fmla="*/ 134 w 226"/>
                  <a:gd name="T101" fmla="*/ 38 h 194"/>
                  <a:gd name="T102" fmla="*/ 140 w 226"/>
                  <a:gd name="T103" fmla="*/ 44 h 194"/>
                  <a:gd name="T104" fmla="*/ 76 w 226"/>
                  <a:gd name="T105" fmla="*/ 42 h 194"/>
                  <a:gd name="T106" fmla="*/ 84 w 226"/>
                  <a:gd name="T107" fmla="*/ 44 h 194"/>
                  <a:gd name="T108" fmla="*/ 76 w 226"/>
                  <a:gd name="T109" fmla="*/ 54 h 194"/>
                  <a:gd name="T110" fmla="*/ 72 w 226"/>
                  <a:gd name="T111" fmla="*/ 44 h 194"/>
                  <a:gd name="T112" fmla="*/ 76 w 226"/>
                  <a:gd name="T113"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194">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4" name="Freeform 1674"/>
              <p:cNvSpPr/>
              <p:nvPr/>
            </p:nvSpPr>
            <p:spPr bwMode="auto">
              <a:xfrm>
                <a:off x="1174750" y="2587625"/>
                <a:ext cx="15875" cy="19050"/>
              </a:xfrm>
              <a:custGeom>
                <a:avLst/>
                <a:gdLst>
                  <a:gd name="T0" fmla="*/ 6 w 10"/>
                  <a:gd name="T1" fmla="*/ 0 h 12"/>
                  <a:gd name="T2" fmla="*/ 6 w 10"/>
                  <a:gd name="T3" fmla="*/ 0 h 12"/>
                  <a:gd name="T4" fmla="*/ 6 w 10"/>
                  <a:gd name="T5" fmla="*/ 2 h 12"/>
                  <a:gd name="T6" fmla="*/ 0 w 10"/>
                  <a:gd name="T7" fmla="*/ 2 h 12"/>
                  <a:gd name="T8" fmla="*/ 2 w 10"/>
                  <a:gd name="T9" fmla="*/ 6 h 12"/>
                  <a:gd name="T10" fmla="*/ 6 w 10"/>
                  <a:gd name="T11" fmla="*/ 12 h 12"/>
                  <a:gd name="T12" fmla="*/ 8 w 10"/>
                  <a:gd name="T13" fmla="*/ 10 h 12"/>
                  <a:gd name="T14" fmla="*/ 10 w 10"/>
                  <a:gd name="T15" fmla="*/ 10 h 12"/>
                  <a:gd name="T16" fmla="*/ 10 w 10"/>
                  <a:gd name="T17" fmla="*/ 0 h 12"/>
                  <a:gd name="T18" fmla="*/ 6 w 10"/>
                  <a:gd name="T19" fmla="*/ 0 h 12"/>
                  <a:gd name="T20" fmla="*/ 6 w 10"/>
                  <a:gd name="T21" fmla="*/ 0 h 12"/>
                  <a:gd name="T22" fmla="*/ 6 w 1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5" name="Freeform 1675"/>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6" name="Freeform 1676"/>
              <p:cNvSpPr/>
              <p:nvPr/>
            </p:nvSpPr>
            <p:spPr bwMode="auto">
              <a:xfrm>
                <a:off x="1209675" y="2571750"/>
                <a:ext cx="107950" cy="85725"/>
              </a:xfrm>
              <a:custGeom>
                <a:avLst/>
                <a:gdLst>
                  <a:gd name="T0" fmla="*/ 62 w 68"/>
                  <a:gd name="T1" fmla="*/ 20 h 54"/>
                  <a:gd name="T2" fmla="*/ 64 w 68"/>
                  <a:gd name="T3" fmla="*/ 14 h 54"/>
                  <a:gd name="T4" fmla="*/ 68 w 68"/>
                  <a:gd name="T5" fmla="*/ 14 h 54"/>
                  <a:gd name="T6" fmla="*/ 68 w 68"/>
                  <a:gd name="T7" fmla="*/ 8 h 54"/>
                  <a:gd name="T8" fmla="*/ 68 w 68"/>
                  <a:gd name="T9" fmla="*/ 4 h 54"/>
                  <a:gd name="T10" fmla="*/ 64 w 68"/>
                  <a:gd name="T11" fmla="*/ 4 h 54"/>
                  <a:gd name="T12" fmla="*/ 64 w 68"/>
                  <a:gd name="T13" fmla="*/ 6 h 54"/>
                  <a:gd name="T14" fmla="*/ 62 w 68"/>
                  <a:gd name="T15" fmla="*/ 6 h 54"/>
                  <a:gd name="T16" fmla="*/ 50 w 68"/>
                  <a:gd name="T17" fmla="*/ 4 h 54"/>
                  <a:gd name="T18" fmla="*/ 32 w 68"/>
                  <a:gd name="T19" fmla="*/ 0 h 54"/>
                  <a:gd name="T20" fmla="*/ 28 w 68"/>
                  <a:gd name="T21" fmla="*/ 4 h 54"/>
                  <a:gd name="T22" fmla="*/ 28 w 68"/>
                  <a:gd name="T23" fmla="*/ 6 h 54"/>
                  <a:gd name="T24" fmla="*/ 22 w 68"/>
                  <a:gd name="T25" fmla="*/ 6 h 54"/>
                  <a:gd name="T26" fmla="*/ 16 w 68"/>
                  <a:gd name="T27" fmla="*/ 6 h 54"/>
                  <a:gd name="T28" fmla="*/ 0 w 68"/>
                  <a:gd name="T29" fmla="*/ 12 h 54"/>
                  <a:gd name="T30" fmla="*/ 0 w 68"/>
                  <a:gd name="T31" fmla="*/ 30 h 54"/>
                  <a:gd name="T32" fmla="*/ 8 w 68"/>
                  <a:gd name="T33" fmla="*/ 32 h 54"/>
                  <a:gd name="T34" fmla="*/ 8 w 68"/>
                  <a:gd name="T35" fmla="*/ 42 h 54"/>
                  <a:gd name="T36" fmla="*/ 16 w 68"/>
                  <a:gd name="T37" fmla="*/ 42 h 54"/>
                  <a:gd name="T38" fmla="*/ 18 w 68"/>
                  <a:gd name="T39" fmla="*/ 40 h 54"/>
                  <a:gd name="T40" fmla="*/ 18 w 68"/>
                  <a:gd name="T41" fmla="*/ 38 h 54"/>
                  <a:gd name="T42" fmla="*/ 28 w 68"/>
                  <a:gd name="T43" fmla="*/ 40 h 54"/>
                  <a:gd name="T44" fmla="*/ 34 w 68"/>
                  <a:gd name="T45" fmla="*/ 42 h 54"/>
                  <a:gd name="T46" fmla="*/ 34 w 68"/>
                  <a:gd name="T47" fmla="*/ 46 h 54"/>
                  <a:gd name="T48" fmla="*/ 40 w 68"/>
                  <a:gd name="T49" fmla="*/ 46 h 54"/>
                  <a:gd name="T50" fmla="*/ 42 w 68"/>
                  <a:gd name="T51" fmla="*/ 54 h 54"/>
                  <a:gd name="T52" fmla="*/ 50 w 68"/>
                  <a:gd name="T53" fmla="*/ 50 h 54"/>
                  <a:gd name="T54" fmla="*/ 50 w 68"/>
                  <a:gd name="T55" fmla="*/ 48 h 54"/>
                  <a:gd name="T56" fmla="*/ 52 w 68"/>
                  <a:gd name="T57" fmla="*/ 42 h 54"/>
                  <a:gd name="T58" fmla="*/ 54 w 68"/>
                  <a:gd name="T59" fmla="*/ 40 h 54"/>
                  <a:gd name="T60" fmla="*/ 58 w 68"/>
                  <a:gd name="T61" fmla="*/ 38 h 54"/>
                  <a:gd name="T62" fmla="*/ 52 w 68"/>
                  <a:gd name="T63" fmla="*/ 24 h 54"/>
                  <a:gd name="T64" fmla="*/ 52 w 68"/>
                  <a:gd name="T65" fmla="*/ 22 h 54"/>
                  <a:gd name="T66" fmla="*/ 54 w 68"/>
                  <a:gd name="T67" fmla="*/ 20 h 54"/>
                  <a:gd name="T68" fmla="*/ 58 w 68"/>
                  <a:gd name="T69" fmla="*/ 20 h 54"/>
                  <a:gd name="T70" fmla="*/ 62 w 68"/>
                  <a:gd name="T71" fmla="*/ 20 h 54"/>
                  <a:gd name="T72" fmla="*/ 62 w 68"/>
                  <a:gd name="T73" fmla="*/ 20 h 54"/>
                  <a:gd name="T74" fmla="*/ 62 w 68"/>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54">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7" name="Freeform 1677"/>
              <p:cNvSpPr/>
              <p:nvPr/>
            </p:nvSpPr>
            <p:spPr bwMode="auto">
              <a:xfrm>
                <a:off x="1508125" y="3914775"/>
                <a:ext cx="155575" cy="174625"/>
              </a:xfrm>
              <a:custGeom>
                <a:avLst/>
                <a:gdLst>
                  <a:gd name="T0" fmla="*/ 26 w 98"/>
                  <a:gd name="T1" fmla="*/ 8 h 110"/>
                  <a:gd name="T2" fmla="*/ 16 w 98"/>
                  <a:gd name="T3" fmla="*/ 8 h 110"/>
                  <a:gd name="T4" fmla="*/ 10 w 98"/>
                  <a:gd name="T5" fmla="*/ 18 h 110"/>
                  <a:gd name="T6" fmla="*/ 4 w 98"/>
                  <a:gd name="T7" fmla="*/ 20 h 110"/>
                  <a:gd name="T8" fmla="*/ 4 w 98"/>
                  <a:gd name="T9" fmla="*/ 38 h 110"/>
                  <a:gd name="T10" fmla="*/ 0 w 98"/>
                  <a:gd name="T11" fmla="*/ 52 h 110"/>
                  <a:gd name="T12" fmla="*/ 0 w 98"/>
                  <a:gd name="T13" fmla="*/ 64 h 110"/>
                  <a:gd name="T14" fmla="*/ 0 w 98"/>
                  <a:gd name="T15" fmla="*/ 80 h 110"/>
                  <a:gd name="T16" fmla="*/ 10 w 98"/>
                  <a:gd name="T17" fmla="*/ 78 h 110"/>
                  <a:gd name="T18" fmla="*/ 16 w 98"/>
                  <a:gd name="T19" fmla="*/ 78 h 110"/>
                  <a:gd name="T20" fmla="*/ 20 w 98"/>
                  <a:gd name="T21" fmla="*/ 70 h 110"/>
                  <a:gd name="T22" fmla="*/ 26 w 98"/>
                  <a:gd name="T23" fmla="*/ 70 h 110"/>
                  <a:gd name="T24" fmla="*/ 36 w 98"/>
                  <a:gd name="T25" fmla="*/ 78 h 110"/>
                  <a:gd name="T26" fmla="*/ 40 w 98"/>
                  <a:gd name="T27" fmla="*/ 78 h 110"/>
                  <a:gd name="T28" fmla="*/ 48 w 98"/>
                  <a:gd name="T29" fmla="*/ 82 h 110"/>
                  <a:gd name="T30" fmla="*/ 62 w 98"/>
                  <a:gd name="T31" fmla="*/ 88 h 110"/>
                  <a:gd name="T32" fmla="*/ 72 w 98"/>
                  <a:gd name="T33" fmla="*/ 100 h 110"/>
                  <a:gd name="T34" fmla="*/ 80 w 98"/>
                  <a:gd name="T35" fmla="*/ 110 h 110"/>
                  <a:gd name="T36" fmla="*/ 88 w 98"/>
                  <a:gd name="T37" fmla="*/ 110 h 110"/>
                  <a:gd name="T38" fmla="*/ 98 w 98"/>
                  <a:gd name="T39" fmla="*/ 100 h 110"/>
                  <a:gd name="T40" fmla="*/ 84 w 98"/>
                  <a:gd name="T41" fmla="*/ 92 h 110"/>
                  <a:gd name="T42" fmla="*/ 80 w 98"/>
                  <a:gd name="T43" fmla="*/ 82 h 110"/>
                  <a:gd name="T44" fmla="*/ 80 w 98"/>
                  <a:gd name="T45" fmla="*/ 78 h 110"/>
                  <a:gd name="T46" fmla="*/ 66 w 98"/>
                  <a:gd name="T47" fmla="*/ 72 h 110"/>
                  <a:gd name="T48" fmla="*/ 64 w 98"/>
                  <a:gd name="T49" fmla="*/ 58 h 110"/>
                  <a:gd name="T50" fmla="*/ 56 w 98"/>
                  <a:gd name="T51" fmla="*/ 58 h 110"/>
                  <a:gd name="T52" fmla="*/ 48 w 98"/>
                  <a:gd name="T53" fmla="*/ 46 h 110"/>
                  <a:gd name="T54" fmla="*/ 44 w 98"/>
                  <a:gd name="T55" fmla="*/ 48 h 110"/>
                  <a:gd name="T56" fmla="*/ 38 w 98"/>
                  <a:gd name="T57" fmla="*/ 44 h 110"/>
                  <a:gd name="T58" fmla="*/ 36 w 98"/>
                  <a:gd name="T59" fmla="*/ 22 h 110"/>
                  <a:gd name="T60" fmla="*/ 34 w 98"/>
                  <a:gd name="T61" fmla="*/ 0 h 110"/>
                  <a:gd name="T62" fmla="*/ 34 w 98"/>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10">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8" name="Freeform 1678"/>
              <p:cNvSpPr>
                <a:spLocks noEditPoints="1"/>
              </p:cNvSpPr>
              <p:nvPr/>
            </p:nvSpPr>
            <p:spPr bwMode="auto">
              <a:xfrm>
                <a:off x="844550" y="4337050"/>
                <a:ext cx="79375" cy="69850"/>
              </a:xfrm>
              <a:custGeom>
                <a:avLst/>
                <a:gdLst>
                  <a:gd name="T0" fmla="*/ 24 w 50"/>
                  <a:gd name="T1" fmla="*/ 26 h 44"/>
                  <a:gd name="T2" fmla="*/ 24 w 50"/>
                  <a:gd name="T3" fmla="*/ 26 h 44"/>
                  <a:gd name="T4" fmla="*/ 24 w 50"/>
                  <a:gd name="T5" fmla="*/ 36 h 44"/>
                  <a:gd name="T6" fmla="*/ 20 w 50"/>
                  <a:gd name="T7" fmla="*/ 44 h 44"/>
                  <a:gd name="T8" fmla="*/ 50 w 50"/>
                  <a:gd name="T9" fmla="*/ 44 h 44"/>
                  <a:gd name="T10" fmla="*/ 50 w 50"/>
                  <a:gd name="T11" fmla="*/ 22 h 44"/>
                  <a:gd name="T12" fmla="*/ 24 w 50"/>
                  <a:gd name="T13" fmla="*/ 26 h 44"/>
                  <a:gd name="T14" fmla="*/ 24 w 50"/>
                  <a:gd name="T15" fmla="*/ 26 h 44"/>
                  <a:gd name="T16" fmla="*/ 24 w 50"/>
                  <a:gd name="T17" fmla="*/ 26 h 44"/>
                  <a:gd name="T18" fmla="*/ 6 w 50"/>
                  <a:gd name="T19" fmla="*/ 0 h 44"/>
                  <a:gd name="T20" fmla="*/ 6 w 50"/>
                  <a:gd name="T21" fmla="*/ 0 h 44"/>
                  <a:gd name="T22" fmla="*/ 0 w 50"/>
                  <a:gd name="T23" fmla="*/ 4 h 44"/>
                  <a:gd name="T24" fmla="*/ 4 w 50"/>
                  <a:gd name="T25" fmla="*/ 8 h 44"/>
                  <a:gd name="T26" fmla="*/ 8 w 50"/>
                  <a:gd name="T27" fmla="*/ 8 h 44"/>
                  <a:gd name="T28" fmla="*/ 8 w 50"/>
                  <a:gd name="T29" fmla="*/ 2 h 44"/>
                  <a:gd name="T30" fmla="*/ 8 w 50"/>
                  <a:gd name="T31" fmla="*/ 0 h 44"/>
                  <a:gd name="T32" fmla="*/ 6 w 50"/>
                  <a:gd name="T33" fmla="*/ 0 h 44"/>
                  <a:gd name="T34" fmla="*/ 6 w 50"/>
                  <a:gd name="T35" fmla="*/ 0 h 44"/>
                  <a:gd name="T36" fmla="*/ 6 w 50"/>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4">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9" name="Freeform 1679"/>
              <p:cNvSpPr>
                <a:spLocks noEditPoints="1"/>
              </p:cNvSpPr>
              <p:nvPr/>
            </p:nvSpPr>
            <p:spPr bwMode="auto">
              <a:xfrm>
                <a:off x="1231900" y="3517900"/>
                <a:ext cx="257175" cy="295275"/>
              </a:xfrm>
              <a:custGeom>
                <a:avLst/>
                <a:gdLst>
                  <a:gd name="T0" fmla="*/ 0 w 162"/>
                  <a:gd name="T1" fmla="*/ 0 h 186"/>
                  <a:gd name="T2" fmla="*/ 0 w 162"/>
                  <a:gd name="T3" fmla="*/ 10 h 186"/>
                  <a:gd name="T4" fmla="*/ 4 w 162"/>
                  <a:gd name="T5" fmla="*/ 20 h 186"/>
                  <a:gd name="T6" fmla="*/ 0 w 162"/>
                  <a:gd name="T7" fmla="*/ 28 h 186"/>
                  <a:gd name="T8" fmla="*/ 0 w 162"/>
                  <a:gd name="T9" fmla="*/ 42 h 186"/>
                  <a:gd name="T10" fmla="*/ 4 w 162"/>
                  <a:gd name="T11" fmla="*/ 48 h 186"/>
                  <a:gd name="T12" fmla="*/ 110 w 162"/>
                  <a:gd name="T13" fmla="*/ 184 h 186"/>
                  <a:gd name="T14" fmla="*/ 116 w 162"/>
                  <a:gd name="T15" fmla="*/ 184 h 186"/>
                  <a:gd name="T16" fmla="*/ 130 w 162"/>
                  <a:gd name="T17" fmla="*/ 186 h 186"/>
                  <a:gd name="T18" fmla="*/ 138 w 162"/>
                  <a:gd name="T19" fmla="*/ 176 h 186"/>
                  <a:gd name="T20" fmla="*/ 146 w 162"/>
                  <a:gd name="T21" fmla="*/ 162 h 186"/>
                  <a:gd name="T22" fmla="*/ 162 w 162"/>
                  <a:gd name="T23" fmla="*/ 160 h 186"/>
                  <a:gd name="T24" fmla="*/ 154 w 162"/>
                  <a:gd name="T25" fmla="*/ 140 h 186"/>
                  <a:gd name="T26" fmla="*/ 158 w 162"/>
                  <a:gd name="T27" fmla="*/ 136 h 186"/>
                  <a:gd name="T28" fmla="*/ 154 w 162"/>
                  <a:gd name="T29" fmla="*/ 126 h 186"/>
                  <a:gd name="T30" fmla="*/ 140 w 162"/>
                  <a:gd name="T31" fmla="*/ 100 h 186"/>
                  <a:gd name="T32" fmla="*/ 132 w 162"/>
                  <a:gd name="T33" fmla="*/ 78 h 186"/>
                  <a:gd name="T34" fmla="*/ 128 w 162"/>
                  <a:gd name="T35" fmla="*/ 68 h 186"/>
                  <a:gd name="T36" fmla="*/ 122 w 162"/>
                  <a:gd name="T37" fmla="*/ 56 h 186"/>
                  <a:gd name="T38" fmla="*/ 118 w 162"/>
                  <a:gd name="T39" fmla="*/ 44 h 186"/>
                  <a:gd name="T40" fmla="*/ 122 w 162"/>
                  <a:gd name="T41" fmla="*/ 44 h 186"/>
                  <a:gd name="T42" fmla="*/ 126 w 162"/>
                  <a:gd name="T43" fmla="*/ 56 h 186"/>
                  <a:gd name="T44" fmla="*/ 140 w 162"/>
                  <a:gd name="T45" fmla="*/ 64 h 186"/>
                  <a:gd name="T46" fmla="*/ 144 w 162"/>
                  <a:gd name="T47" fmla="*/ 56 h 186"/>
                  <a:gd name="T48" fmla="*/ 148 w 162"/>
                  <a:gd name="T49" fmla="*/ 42 h 186"/>
                  <a:gd name="T50" fmla="*/ 144 w 162"/>
                  <a:gd name="T51" fmla="*/ 8 h 186"/>
                  <a:gd name="T52" fmla="*/ 130 w 162"/>
                  <a:gd name="T53" fmla="*/ 2 h 186"/>
                  <a:gd name="T54" fmla="*/ 110 w 162"/>
                  <a:gd name="T55" fmla="*/ 6 h 186"/>
                  <a:gd name="T56" fmla="*/ 104 w 162"/>
                  <a:gd name="T57" fmla="*/ 0 h 186"/>
                  <a:gd name="T58" fmla="*/ 100 w 162"/>
                  <a:gd name="T59" fmla="*/ 2 h 186"/>
                  <a:gd name="T60" fmla="*/ 98 w 162"/>
                  <a:gd name="T61" fmla="*/ 6 h 186"/>
                  <a:gd name="T62" fmla="*/ 92 w 162"/>
                  <a:gd name="T63" fmla="*/ 2 h 186"/>
                  <a:gd name="T64" fmla="*/ 82 w 162"/>
                  <a:gd name="T65" fmla="*/ 8 h 186"/>
                  <a:gd name="T66" fmla="*/ 58 w 162"/>
                  <a:gd name="T67" fmla="*/ 6 h 186"/>
                  <a:gd name="T68" fmla="*/ 54 w 162"/>
                  <a:gd name="T69" fmla="*/ 6 h 186"/>
                  <a:gd name="T70" fmla="*/ 48 w 162"/>
                  <a:gd name="T71" fmla="*/ 6 h 186"/>
                  <a:gd name="T72" fmla="*/ 48 w 162"/>
                  <a:gd name="T73" fmla="*/ 10 h 186"/>
                  <a:gd name="T74" fmla="*/ 30 w 162"/>
                  <a:gd name="T75" fmla="*/ 10 h 186"/>
                  <a:gd name="T76" fmla="*/ 16 w 162"/>
                  <a:gd name="T77" fmla="*/ 6 h 186"/>
                  <a:gd name="T78" fmla="*/ 10 w 162"/>
                  <a:gd name="T79" fmla="*/ 8 h 186"/>
                  <a:gd name="T80" fmla="*/ 8 w 162"/>
                  <a:gd name="T81" fmla="*/ 6 h 186"/>
                  <a:gd name="T82" fmla="*/ 0 w 162"/>
                  <a:gd name="T83" fmla="*/ 0 h 186"/>
                  <a:gd name="T84" fmla="*/ 118 w 162"/>
                  <a:gd name="T85" fmla="*/ 30 h 186"/>
                  <a:gd name="T86" fmla="*/ 118 w 162"/>
                  <a:gd name="T87" fmla="*/ 34 h 186"/>
                  <a:gd name="T88" fmla="*/ 116 w 162"/>
                  <a:gd name="T89" fmla="*/ 30 h 186"/>
                  <a:gd name="T90" fmla="*/ 118 w 162"/>
                  <a:gd name="T91" fmla="*/ 3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86">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0" name="Freeform 1680"/>
              <p:cNvSpPr/>
              <p:nvPr/>
            </p:nvSpPr>
            <p:spPr bwMode="auto">
              <a:xfrm>
                <a:off x="1619250" y="4079875"/>
                <a:ext cx="50800" cy="63500"/>
              </a:xfrm>
              <a:custGeom>
                <a:avLst/>
                <a:gdLst>
                  <a:gd name="T0" fmla="*/ 28 w 32"/>
                  <a:gd name="T1" fmla="*/ 2 h 40"/>
                  <a:gd name="T2" fmla="*/ 28 w 32"/>
                  <a:gd name="T3" fmla="*/ 2 h 40"/>
                  <a:gd name="T4" fmla="*/ 22 w 32"/>
                  <a:gd name="T5" fmla="*/ 14 h 40"/>
                  <a:gd name="T6" fmla="*/ 26 w 32"/>
                  <a:gd name="T7" fmla="*/ 14 h 40"/>
                  <a:gd name="T8" fmla="*/ 32 w 32"/>
                  <a:gd name="T9" fmla="*/ 24 h 40"/>
                  <a:gd name="T10" fmla="*/ 22 w 32"/>
                  <a:gd name="T11" fmla="*/ 36 h 40"/>
                  <a:gd name="T12" fmla="*/ 14 w 32"/>
                  <a:gd name="T13" fmla="*/ 36 h 40"/>
                  <a:gd name="T14" fmla="*/ 8 w 32"/>
                  <a:gd name="T15" fmla="*/ 40 h 40"/>
                  <a:gd name="T16" fmla="*/ 4 w 32"/>
                  <a:gd name="T17" fmla="*/ 36 h 40"/>
                  <a:gd name="T18" fmla="*/ 0 w 32"/>
                  <a:gd name="T19" fmla="*/ 34 h 40"/>
                  <a:gd name="T20" fmla="*/ 4 w 32"/>
                  <a:gd name="T21" fmla="*/ 28 h 40"/>
                  <a:gd name="T22" fmla="*/ 4 w 32"/>
                  <a:gd name="T23" fmla="*/ 24 h 40"/>
                  <a:gd name="T24" fmla="*/ 4 w 32"/>
                  <a:gd name="T25" fmla="*/ 22 h 40"/>
                  <a:gd name="T26" fmla="*/ 6 w 32"/>
                  <a:gd name="T27" fmla="*/ 16 h 40"/>
                  <a:gd name="T28" fmla="*/ 8 w 32"/>
                  <a:gd name="T29" fmla="*/ 10 h 40"/>
                  <a:gd name="T30" fmla="*/ 10 w 32"/>
                  <a:gd name="T31" fmla="*/ 6 h 40"/>
                  <a:gd name="T32" fmla="*/ 14 w 32"/>
                  <a:gd name="T33" fmla="*/ 2 h 40"/>
                  <a:gd name="T34" fmla="*/ 18 w 32"/>
                  <a:gd name="T35" fmla="*/ 6 h 40"/>
                  <a:gd name="T36" fmla="*/ 28 w 32"/>
                  <a:gd name="T37" fmla="*/ 0 h 40"/>
                  <a:gd name="T38" fmla="*/ 28 w 32"/>
                  <a:gd name="T39" fmla="*/ 2 h 40"/>
                  <a:gd name="T40" fmla="*/ 28 w 32"/>
                  <a:gd name="T41" fmla="*/ 2 h 40"/>
                  <a:gd name="T42" fmla="*/ 28 w 32"/>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1" name="Freeform 1681"/>
              <p:cNvSpPr>
                <a:spLocks noEditPoints="1"/>
              </p:cNvSpPr>
              <p:nvPr/>
            </p:nvSpPr>
            <p:spPr bwMode="auto">
              <a:xfrm>
                <a:off x="844550" y="2638425"/>
                <a:ext cx="107950" cy="133350"/>
              </a:xfrm>
              <a:custGeom>
                <a:avLst/>
                <a:gdLst>
                  <a:gd name="T0" fmla="*/ 26 w 68"/>
                  <a:gd name="T1" fmla="*/ 70 h 84"/>
                  <a:gd name="T2" fmla="*/ 32 w 68"/>
                  <a:gd name="T3" fmla="*/ 62 h 84"/>
                  <a:gd name="T4" fmla="*/ 34 w 68"/>
                  <a:gd name="T5" fmla="*/ 70 h 84"/>
                  <a:gd name="T6" fmla="*/ 44 w 68"/>
                  <a:gd name="T7" fmla="*/ 82 h 84"/>
                  <a:gd name="T8" fmla="*/ 36 w 68"/>
                  <a:gd name="T9" fmla="*/ 60 h 84"/>
                  <a:gd name="T10" fmla="*/ 36 w 68"/>
                  <a:gd name="T11" fmla="*/ 42 h 84"/>
                  <a:gd name="T12" fmla="*/ 42 w 68"/>
                  <a:gd name="T13" fmla="*/ 44 h 84"/>
                  <a:gd name="T14" fmla="*/ 44 w 68"/>
                  <a:gd name="T15" fmla="*/ 36 h 84"/>
                  <a:gd name="T16" fmla="*/ 36 w 68"/>
                  <a:gd name="T17" fmla="*/ 28 h 84"/>
                  <a:gd name="T18" fmla="*/ 32 w 68"/>
                  <a:gd name="T19" fmla="*/ 22 h 84"/>
                  <a:gd name="T20" fmla="*/ 34 w 68"/>
                  <a:gd name="T21" fmla="*/ 18 h 84"/>
                  <a:gd name="T22" fmla="*/ 40 w 68"/>
                  <a:gd name="T23" fmla="*/ 16 h 84"/>
                  <a:gd name="T24" fmla="*/ 40 w 68"/>
                  <a:gd name="T25" fmla="*/ 0 h 84"/>
                  <a:gd name="T26" fmla="*/ 26 w 68"/>
                  <a:gd name="T27" fmla="*/ 14 h 84"/>
                  <a:gd name="T28" fmla="*/ 18 w 68"/>
                  <a:gd name="T29" fmla="*/ 18 h 84"/>
                  <a:gd name="T30" fmla="*/ 8 w 68"/>
                  <a:gd name="T31" fmla="*/ 22 h 84"/>
                  <a:gd name="T32" fmla="*/ 6 w 68"/>
                  <a:gd name="T33" fmla="*/ 28 h 84"/>
                  <a:gd name="T34" fmla="*/ 8 w 68"/>
                  <a:gd name="T35" fmla="*/ 32 h 84"/>
                  <a:gd name="T36" fmla="*/ 14 w 68"/>
                  <a:gd name="T37" fmla="*/ 24 h 84"/>
                  <a:gd name="T38" fmla="*/ 14 w 68"/>
                  <a:gd name="T39" fmla="*/ 32 h 84"/>
                  <a:gd name="T40" fmla="*/ 16 w 68"/>
                  <a:gd name="T41" fmla="*/ 24 h 84"/>
                  <a:gd name="T42" fmla="*/ 24 w 68"/>
                  <a:gd name="T43" fmla="*/ 22 h 84"/>
                  <a:gd name="T44" fmla="*/ 24 w 68"/>
                  <a:gd name="T45" fmla="*/ 32 h 84"/>
                  <a:gd name="T46" fmla="*/ 22 w 68"/>
                  <a:gd name="T47" fmla="*/ 28 h 84"/>
                  <a:gd name="T48" fmla="*/ 14 w 68"/>
                  <a:gd name="T49" fmla="*/ 36 h 84"/>
                  <a:gd name="T50" fmla="*/ 4 w 68"/>
                  <a:gd name="T51" fmla="*/ 38 h 84"/>
                  <a:gd name="T52" fmla="*/ 0 w 68"/>
                  <a:gd name="T53" fmla="*/ 46 h 84"/>
                  <a:gd name="T54" fmla="*/ 8 w 68"/>
                  <a:gd name="T55" fmla="*/ 48 h 84"/>
                  <a:gd name="T56" fmla="*/ 6 w 68"/>
                  <a:gd name="T57" fmla="*/ 64 h 84"/>
                  <a:gd name="T58" fmla="*/ 14 w 68"/>
                  <a:gd name="T59" fmla="*/ 70 h 84"/>
                  <a:gd name="T60" fmla="*/ 14 w 68"/>
                  <a:gd name="T61" fmla="*/ 70 h 84"/>
                  <a:gd name="T62" fmla="*/ 60 w 68"/>
                  <a:gd name="T63" fmla="*/ 74 h 84"/>
                  <a:gd name="T64" fmla="*/ 50 w 68"/>
                  <a:gd name="T65" fmla="*/ 80 h 84"/>
                  <a:gd name="T66" fmla="*/ 50 w 68"/>
                  <a:gd name="T67" fmla="*/ 84 h 84"/>
                  <a:gd name="T68" fmla="*/ 64 w 68"/>
                  <a:gd name="T69" fmla="*/ 80 h 84"/>
                  <a:gd name="T70" fmla="*/ 60 w 68"/>
                  <a:gd name="T71" fmla="*/ 74 h 84"/>
                  <a:gd name="T72" fmla="*/ 60 w 68"/>
                  <a:gd name="T73" fmla="*/ 74 h 84"/>
                  <a:gd name="T74" fmla="*/ 54 w 68"/>
                  <a:gd name="T75" fmla="*/ 52 h 84"/>
                  <a:gd name="T76" fmla="*/ 56 w 68"/>
                  <a:gd name="T77" fmla="*/ 54 h 84"/>
                  <a:gd name="T78" fmla="*/ 46 w 68"/>
                  <a:gd name="T79" fmla="*/ 54 h 84"/>
                  <a:gd name="T80" fmla="*/ 50 w 68"/>
                  <a:gd name="T81" fmla="*/ 64 h 84"/>
                  <a:gd name="T82" fmla="*/ 52 w 68"/>
                  <a:gd name="T83" fmla="*/ 66 h 84"/>
                  <a:gd name="T84" fmla="*/ 56 w 68"/>
                  <a:gd name="T85" fmla="*/ 70 h 84"/>
                  <a:gd name="T86" fmla="*/ 56 w 68"/>
                  <a:gd name="T87" fmla="*/ 70 h 84"/>
                  <a:gd name="T88" fmla="*/ 60 w 68"/>
                  <a:gd name="T89" fmla="*/ 70 h 84"/>
                  <a:gd name="T90" fmla="*/ 68 w 68"/>
                  <a:gd name="T91" fmla="*/ 44 h 84"/>
                  <a:gd name="T92" fmla="*/ 60 w 68"/>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4">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2" name="Freeform 1682"/>
              <p:cNvSpPr/>
              <p:nvPr/>
            </p:nvSpPr>
            <p:spPr bwMode="auto">
              <a:xfrm>
                <a:off x="942975" y="2882900"/>
                <a:ext cx="136525" cy="92075"/>
              </a:xfrm>
              <a:custGeom>
                <a:avLst/>
                <a:gdLst>
                  <a:gd name="T0" fmla="*/ 68 w 86"/>
                  <a:gd name="T1" fmla="*/ 52 h 58"/>
                  <a:gd name="T2" fmla="*/ 68 w 86"/>
                  <a:gd name="T3" fmla="*/ 52 h 58"/>
                  <a:gd name="T4" fmla="*/ 72 w 86"/>
                  <a:gd name="T5" fmla="*/ 50 h 58"/>
                  <a:gd name="T6" fmla="*/ 72 w 86"/>
                  <a:gd name="T7" fmla="*/ 48 h 58"/>
                  <a:gd name="T8" fmla="*/ 74 w 86"/>
                  <a:gd name="T9" fmla="*/ 44 h 58"/>
                  <a:gd name="T10" fmla="*/ 76 w 86"/>
                  <a:gd name="T11" fmla="*/ 44 h 58"/>
                  <a:gd name="T12" fmla="*/ 76 w 86"/>
                  <a:gd name="T13" fmla="*/ 42 h 58"/>
                  <a:gd name="T14" fmla="*/ 76 w 86"/>
                  <a:gd name="T15" fmla="*/ 40 h 58"/>
                  <a:gd name="T16" fmla="*/ 80 w 86"/>
                  <a:gd name="T17" fmla="*/ 40 h 58"/>
                  <a:gd name="T18" fmla="*/ 86 w 86"/>
                  <a:gd name="T19" fmla="*/ 34 h 58"/>
                  <a:gd name="T20" fmla="*/ 84 w 86"/>
                  <a:gd name="T21" fmla="*/ 32 h 58"/>
                  <a:gd name="T22" fmla="*/ 82 w 86"/>
                  <a:gd name="T23" fmla="*/ 26 h 58"/>
                  <a:gd name="T24" fmla="*/ 80 w 86"/>
                  <a:gd name="T25" fmla="*/ 26 h 58"/>
                  <a:gd name="T26" fmla="*/ 76 w 86"/>
                  <a:gd name="T27" fmla="*/ 24 h 58"/>
                  <a:gd name="T28" fmla="*/ 76 w 86"/>
                  <a:gd name="T29" fmla="*/ 22 h 58"/>
                  <a:gd name="T30" fmla="*/ 74 w 86"/>
                  <a:gd name="T31" fmla="*/ 18 h 58"/>
                  <a:gd name="T32" fmla="*/ 68 w 86"/>
                  <a:gd name="T33" fmla="*/ 22 h 58"/>
                  <a:gd name="T34" fmla="*/ 64 w 86"/>
                  <a:gd name="T35" fmla="*/ 18 h 58"/>
                  <a:gd name="T36" fmla="*/ 58 w 86"/>
                  <a:gd name="T37" fmla="*/ 14 h 58"/>
                  <a:gd name="T38" fmla="*/ 56 w 86"/>
                  <a:gd name="T39" fmla="*/ 10 h 58"/>
                  <a:gd name="T40" fmla="*/ 54 w 86"/>
                  <a:gd name="T41" fmla="*/ 14 h 58"/>
                  <a:gd name="T42" fmla="*/ 52 w 86"/>
                  <a:gd name="T43" fmla="*/ 14 h 58"/>
                  <a:gd name="T44" fmla="*/ 52 w 86"/>
                  <a:gd name="T45" fmla="*/ 10 h 58"/>
                  <a:gd name="T46" fmla="*/ 46 w 86"/>
                  <a:gd name="T47" fmla="*/ 8 h 58"/>
                  <a:gd name="T48" fmla="*/ 38 w 86"/>
                  <a:gd name="T49" fmla="*/ 8 h 58"/>
                  <a:gd name="T50" fmla="*/ 36 w 86"/>
                  <a:gd name="T51" fmla="*/ 6 h 58"/>
                  <a:gd name="T52" fmla="*/ 28 w 86"/>
                  <a:gd name="T53" fmla="*/ 0 h 58"/>
                  <a:gd name="T54" fmla="*/ 18 w 86"/>
                  <a:gd name="T55" fmla="*/ 8 h 58"/>
                  <a:gd name="T56" fmla="*/ 14 w 86"/>
                  <a:gd name="T57" fmla="*/ 10 h 58"/>
                  <a:gd name="T58" fmla="*/ 10 w 86"/>
                  <a:gd name="T59" fmla="*/ 14 h 58"/>
                  <a:gd name="T60" fmla="*/ 8 w 86"/>
                  <a:gd name="T61" fmla="*/ 16 h 58"/>
                  <a:gd name="T62" fmla="*/ 2 w 86"/>
                  <a:gd name="T63" fmla="*/ 18 h 58"/>
                  <a:gd name="T64" fmla="*/ 0 w 86"/>
                  <a:gd name="T65" fmla="*/ 18 h 58"/>
                  <a:gd name="T66" fmla="*/ 0 w 86"/>
                  <a:gd name="T67" fmla="*/ 24 h 58"/>
                  <a:gd name="T68" fmla="*/ 8 w 86"/>
                  <a:gd name="T69" fmla="*/ 32 h 58"/>
                  <a:gd name="T70" fmla="*/ 10 w 86"/>
                  <a:gd name="T71" fmla="*/ 38 h 58"/>
                  <a:gd name="T72" fmla="*/ 10 w 86"/>
                  <a:gd name="T73" fmla="*/ 42 h 58"/>
                  <a:gd name="T74" fmla="*/ 10 w 86"/>
                  <a:gd name="T75" fmla="*/ 44 h 58"/>
                  <a:gd name="T76" fmla="*/ 14 w 86"/>
                  <a:gd name="T77" fmla="*/ 44 h 58"/>
                  <a:gd name="T78" fmla="*/ 16 w 86"/>
                  <a:gd name="T79" fmla="*/ 44 h 58"/>
                  <a:gd name="T80" fmla="*/ 18 w 86"/>
                  <a:gd name="T81" fmla="*/ 48 h 58"/>
                  <a:gd name="T82" fmla="*/ 24 w 86"/>
                  <a:gd name="T83" fmla="*/ 52 h 58"/>
                  <a:gd name="T84" fmla="*/ 28 w 86"/>
                  <a:gd name="T85" fmla="*/ 56 h 58"/>
                  <a:gd name="T86" fmla="*/ 30 w 86"/>
                  <a:gd name="T87" fmla="*/ 58 h 58"/>
                  <a:gd name="T88" fmla="*/ 34 w 86"/>
                  <a:gd name="T89" fmla="*/ 56 h 58"/>
                  <a:gd name="T90" fmla="*/ 36 w 86"/>
                  <a:gd name="T91" fmla="*/ 50 h 58"/>
                  <a:gd name="T92" fmla="*/ 38 w 86"/>
                  <a:gd name="T93" fmla="*/ 48 h 58"/>
                  <a:gd name="T94" fmla="*/ 42 w 86"/>
                  <a:gd name="T95" fmla="*/ 48 h 58"/>
                  <a:gd name="T96" fmla="*/ 44 w 86"/>
                  <a:gd name="T97" fmla="*/ 48 h 58"/>
                  <a:gd name="T98" fmla="*/ 48 w 86"/>
                  <a:gd name="T99" fmla="*/ 50 h 58"/>
                  <a:gd name="T100" fmla="*/ 54 w 86"/>
                  <a:gd name="T101" fmla="*/ 52 h 58"/>
                  <a:gd name="T102" fmla="*/ 58 w 86"/>
                  <a:gd name="T103" fmla="*/ 52 h 58"/>
                  <a:gd name="T104" fmla="*/ 68 w 86"/>
                  <a:gd name="T105" fmla="*/ 52 h 58"/>
                  <a:gd name="T106" fmla="*/ 68 w 86"/>
                  <a:gd name="T107" fmla="*/ 52 h 58"/>
                  <a:gd name="T108" fmla="*/ 68 w 86"/>
                  <a:gd name="T10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8">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3" name="Freeform 1683"/>
              <p:cNvSpPr>
                <a:spLocks noEditPoints="1"/>
              </p:cNvSpPr>
              <p:nvPr/>
            </p:nvSpPr>
            <p:spPr bwMode="auto">
              <a:xfrm>
                <a:off x="1403350" y="3403600"/>
                <a:ext cx="50800" cy="34925"/>
              </a:xfrm>
              <a:custGeom>
                <a:avLst/>
                <a:gdLst>
                  <a:gd name="T0" fmla="*/ 22 w 32"/>
                  <a:gd name="T1" fmla="*/ 16 h 22"/>
                  <a:gd name="T2" fmla="*/ 22 w 32"/>
                  <a:gd name="T3" fmla="*/ 16 h 22"/>
                  <a:gd name="T4" fmla="*/ 18 w 32"/>
                  <a:gd name="T5" fmla="*/ 22 h 22"/>
                  <a:gd name="T6" fmla="*/ 4 w 32"/>
                  <a:gd name="T7" fmla="*/ 22 h 22"/>
                  <a:gd name="T8" fmla="*/ 4 w 32"/>
                  <a:gd name="T9" fmla="*/ 20 h 22"/>
                  <a:gd name="T10" fmla="*/ 2 w 32"/>
                  <a:gd name="T11" fmla="*/ 20 h 22"/>
                  <a:gd name="T12" fmla="*/ 0 w 32"/>
                  <a:gd name="T13" fmla="*/ 16 h 22"/>
                  <a:gd name="T14" fmla="*/ 2 w 32"/>
                  <a:gd name="T15" fmla="*/ 14 h 22"/>
                  <a:gd name="T16" fmla="*/ 4 w 32"/>
                  <a:gd name="T17" fmla="*/ 16 h 22"/>
                  <a:gd name="T18" fmla="*/ 10 w 32"/>
                  <a:gd name="T19" fmla="*/ 16 h 22"/>
                  <a:gd name="T20" fmla="*/ 12 w 32"/>
                  <a:gd name="T21" fmla="*/ 14 h 22"/>
                  <a:gd name="T22" fmla="*/ 18 w 32"/>
                  <a:gd name="T23" fmla="*/ 14 h 22"/>
                  <a:gd name="T24" fmla="*/ 22 w 32"/>
                  <a:gd name="T25" fmla="*/ 16 h 22"/>
                  <a:gd name="T26" fmla="*/ 22 w 32"/>
                  <a:gd name="T27" fmla="*/ 16 h 22"/>
                  <a:gd name="T28" fmla="*/ 22 w 32"/>
                  <a:gd name="T29" fmla="*/ 16 h 22"/>
                  <a:gd name="T30" fmla="*/ 22 w 32"/>
                  <a:gd name="T31" fmla="*/ 16 h 22"/>
                  <a:gd name="T32" fmla="*/ 22 w 32"/>
                  <a:gd name="T33" fmla="*/ 16 h 22"/>
                  <a:gd name="T34" fmla="*/ 32 w 32"/>
                  <a:gd name="T35" fmla="*/ 0 h 22"/>
                  <a:gd name="T36" fmla="*/ 26 w 32"/>
                  <a:gd name="T37" fmla="*/ 6 h 22"/>
                  <a:gd name="T38" fmla="*/ 12 w 32"/>
                  <a:gd name="T39" fmla="*/ 8 h 22"/>
                  <a:gd name="T40" fmla="*/ 2 w 32"/>
                  <a:gd name="T41" fmla="*/ 12 h 22"/>
                  <a:gd name="T42" fmla="*/ 2 w 32"/>
                  <a:gd name="T43" fmla="*/ 14 h 22"/>
                  <a:gd name="T44" fmla="*/ 4 w 32"/>
                  <a:gd name="T45" fmla="*/ 16 h 22"/>
                  <a:gd name="T46" fmla="*/ 10 w 32"/>
                  <a:gd name="T47" fmla="*/ 16 h 22"/>
                  <a:gd name="T48" fmla="*/ 12 w 32"/>
                  <a:gd name="T49" fmla="*/ 14 h 22"/>
                  <a:gd name="T50" fmla="*/ 18 w 32"/>
                  <a:gd name="T51" fmla="*/ 14 h 22"/>
                  <a:gd name="T52" fmla="*/ 22 w 32"/>
                  <a:gd name="T53" fmla="*/ 16 h 22"/>
                  <a:gd name="T54" fmla="*/ 22 w 32"/>
                  <a:gd name="T55" fmla="*/ 16 h 22"/>
                  <a:gd name="T56" fmla="*/ 22 w 32"/>
                  <a:gd name="T5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4" name="Freeform 1684"/>
              <p:cNvSpPr/>
              <p:nvPr/>
            </p:nvSpPr>
            <p:spPr bwMode="auto">
              <a:xfrm>
                <a:off x="971550" y="3038475"/>
                <a:ext cx="142875" cy="152400"/>
              </a:xfrm>
              <a:custGeom>
                <a:avLst/>
                <a:gdLst>
                  <a:gd name="T0" fmla="*/ 74 w 90"/>
                  <a:gd name="T1" fmla="*/ 96 h 96"/>
                  <a:gd name="T2" fmla="*/ 72 w 90"/>
                  <a:gd name="T3" fmla="*/ 88 h 96"/>
                  <a:gd name="T4" fmla="*/ 64 w 90"/>
                  <a:gd name="T5" fmla="*/ 84 h 96"/>
                  <a:gd name="T6" fmla="*/ 62 w 90"/>
                  <a:gd name="T7" fmla="*/ 82 h 96"/>
                  <a:gd name="T8" fmla="*/ 56 w 90"/>
                  <a:gd name="T9" fmla="*/ 74 h 96"/>
                  <a:gd name="T10" fmla="*/ 42 w 90"/>
                  <a:gd name="T11" fmla="*/ 58 h 96"/>
                  <a:gd name="T12" fmla="*/ 38 w 90"/>
                  <a:gd name="T13" fmla="*/ 46 h 96"/>
                  <a:gd name="T14" fmla="*/ 34 w 90"/>
                  <a:gd name="T15" fmla="*/ 38 h 96"/>
                  <a:gd name="T16" fmla="*/ 38 w 90"/>
                  <a:gd name="T17" fmla="*/ 36 h 96"/>
                  <a:gd name="T18" fmla="*/ 44 w 90"/>
                  <a:gd name="T19" fmla="*/ 40 h 96"/>
                  <a:gd name="T20" fmla="*/ 46 w 90"/>
                  <a:gd name="T21" fmla="*/ 38 h 96"/>
                  <a:gd name="T22" fmla="*/ 52 w 90"/>
                  <a:gd name="T23" fmla="*/ 40 h 96"/>
                  <a:gd name="T24" fmla="*/ 56 w 90"/>
                  <a:gd name="T25" fmla="*/ 40 h 96"/>
                  <a:gd name="T26" fmla="*/ 64 w 90"/>
                  <a:gd name="T27" fmla="*/ 38 h 96"/>
                  <a:gd name="T28" fmla="*/ 74 w 90"/>
                  <a:gd name="T29" fmla="*/ 46 h 96"/>
                  <a:gd name="T30" fmla="*/ 80 w 90"/>
                  <a:gd name="T31" fmla="*/ 46 h 96"/>
                  <a:gd name="T32" fmla="*/ 90 w 90"/>
                  <a:gd name="T33" fmla="*/ 44 h 96"/>
                  <a:gd name="T34" fmla="*/ 88 w 90"/>
                  <a:gd name="T35" fmla="*/ 38 h 96"/>
                  <a:gd name="T36" fmla="*/ 88 w 90"/>
                  <a:gd name="T37" fmla="*/ 34 h 96"/>
                  <a:gd name="T38" fmla="*/ 82 w 90"/>
                  <a:gd name="T39" fmla="*/ 34 h 96"/>
                  <a:gd name="T40" fmla="*/ 64 w 90"/>
                  <a:gd name="T41" fmla="*/ 24 h 96"/>
                  <a:gd name="T42" fmla="*/ 54 w 90"/>
                  <a:gd name="T43" fmla="*/ 10 h 96"/>
                  <a:gd name="T44" fmla="*/ 50 w 90"/>
                  <a:gd name="T45" fmla="*/ 2 h 96"/>
                  <a:gd name="T46" fmla="*/ 42 w 90"/>
                  <a:gd name="T47" fmla="*/ 0 h 96"/>
                  <a:gd name="T48" fmla="*/ 38 w 90"/>
                  <a:gd name="T49" fmla="*/ 8 h 96"/>
                  <a:gd name="T50" fmla="*/ 32 w 90"/>
                  <a:gd name="T51" fmla="*/ 8 h 96"/>
                  <a:gd name="T52" fmla="*/ 28 w 90"/>
                  <a:gd name="T53" fmla="*/ 18 h 96"/>
                  <a:gd name="T54" fmla="*/ 24 w 90"/>
                  <a:gd name="T55" fmla="*/ 24 h 96"/>
                  <a:gd name="T56" fmla="*/ 18 w 90"/>
                  <a:gd name="T57" fmla="*/ 20 h 96"/>
                  <a:gd name="T58" fmla="*/ 18 w 90"/>
                  <a:gd name="T59" fmla="*/ 20 h 96"/>
                  <a:gd name="T60" fmla="*/ 18 w 90"/>
                  <a:gd name="T61" fmla="*/ 30 h 96"/>
                  <a:gd name="T62" fmla="*/ 8 w 90"/>
                  <a:gd name="T63" fmla="*/ 34 h 96"/>
                  <a:gd name="T64" fmla="*/ 0 w 90"/>
                  <a:gd name="T65" fmla="*/ 38 h 96"/>
                  <a:gd name="T66" fmla="*/ 0 w 90"/>
                  <a:gd name="T67" fmla="*/ 46 h 96"/>
                  <a:gd name="T68" fmla="*/ 6 w 90"/>
                  <a:gd name="T69" fmla="*/ 48 h 96"/>
                  <a:gd name="T70" fmla="*/ 6 w 90"/>
                  <a:gd name="T71" fmla="*/ 44 h 96"/>
                  <a:gd name="T72" fmla="*/ 14 w 90"/>
                  <a:gd name="T73" fmla="*/ 44 h 96"/>
                  <a:gd name="T74" fmla="*/ 18 w 90"/>
                  <a:gd name="T75" fmla="*/ 36 h 96"/>
                  <a:gd name="T76" fmla="*/ 18 w 90"/>
                  <a:gd name="T77" fmla="*/ 44 h 96"/>
                  <a:gd name="T78" fmla="*/ 26 w 90"/>
                  <a:gd name="T79" fmla="*/ 58 h 96"/>
                  <a:gd name="T80" fmla="*/ 24 w 90"/>
                  <a:gd name="T81" fmla="*/ 64 h 96"/>
                  <a:gd name="T82" fmla="*/ 42 w 90"/>
                  <a:gd name="T83" fmla="*/ 74 h 96"/>
                  <a:gd name="T84" fmla="*/ 52 w 90"/>
                  <a:gd name="T85" fmla="*/ 78 h 96"/>
                  <a:gd name="T86" fmla="*/ 62 w 90"/>
                  <a:gd name="T87" fmla="*/ 86 h 96"/>
                  <a:gd name="T88" fmla="*/ 72 w 90"/>
                  <a:gd name="T89" fmla="*/ 96 h 96"/>
                  <a:gd name="T90" fmla="*/ 72 w 90"/>
                  <a:gd name="T9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96">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5" name="Freeform 1685"/>
              <p:cNvSpPr/>
              <p:nvPr/>
            </p:nvSpPr>
            <p:spPr bwMode="auto">
              <a:xfrm>
                <a:off x="914400" y="4337050"/>
                <a:ext cx="174625" cy="241300"/>
              </a:xfrm>
              <a:custGeom>
                <a:avLst/>
                <a:gdLst>
                  <a:gd name="T0" fmla="*/ 8 w 110"/>
                  <a:gd name="T1" fmla="*/ 152 h 152"/>
                  <a:gd name="T2" fmla="*/ 18 w 110"/>
                  <a:gd name="T3" fmla="*/ 146 h 152"/>
                  <a:gd name="T4" fmla="*/ 24 w 110"/>
                  <a:gd name="T5" fmla="*/ 144 h 152"/>
                  <a:gd name="T6" fmla="*/ 28 w 110"/>
                  <a:gd name="T7" fmla="*/ 144 h 152"/>
                  <a:gd name="T8" fmla="*/ 30 w 110"/>
                  <a:gd name="T9" fmla="*/ 146 h 152"/>
                  <a:gd name="T10" fmla="*/ 36 w 110"/>
                  <a:gd name="T11" fmla="*/ 144 h 152"/>
                  <a:gd name="T12" fmla="*/ 44 w 110"/>
                  <a:gd name="T13" fmla="*/ 140 h 152"/>
                  <a:gd name="T14" fmla="*/ 48 w 110"/>
                  <a:gd name="T15" fmla="*/ 138 h 152"/>
                  <a:gd name="T16" fmla="*/ 56 w 110"/>
                  <a:gd name="T17" fmla="*/ 136 h 152"/>
                  <a:gd name="T18" fmla="*/ 64 w 110"/>
                  <a:gd name="T19" fmla="*/ 146 h 152"/>
                  <a:gd name="T20" fmla="*/ 72 w 110"/>
                  <a:gd name="T21" fmla="*/ 144 h 152"/>
                  <a:gd name="T22" fmla="*/ 80 w 110"/>
                  <a:gd name="T23" fmla="*/ 140 h 152"/>
                  <a:gd name="T24" fmla="*/ 80 w 110"/>
                  <a:gd name="T25" fmla="*/ 130 h 152"/>
                  <a:gd name="T26" fmla="*/ 82 w 110"/>
                  <a:gd name="T27" fmla="*/ 128 h 152"/>
                  <a:gd name="T28" fmla="*/ 84 w 110"/>
                  <a:gd name="T29" fmla="*/ 122 h 152"/>
                  <a:gd name="T30" fmla="*/ 84 w 110"/>
                  <a:gd name="T31" fmla="*/ 110 h 152"/>
                  <a:gd name="T32" fmla="*/ 84 w 110"/>
                  <a:gd name="T33" fmla="*/ 98 h 152"/>
                  <a:gd name="T34" fmla="*/ 90 w 110"/>
                  <a:gd name="T35" fmla="*/ 90 h 152"/>
                  <a:gd name="T36" fmla="*/ 92 w 110"/>
                  <a:gd name="T37" fmla="*/ 84 h 152"/>
                  <a:gd name="T38" fmla="*/ 96 w 110"/>
                  <a:gd name="T39" fmla="*/ 68 h 152"/>
                  <a:gd name="T40" fmla="*/ 100 w 110"/>
                  <a:gd name="T41" fmla="*/ 54 h 152"/>
                  <a:gd name="T42" fmla="*/ 102 w 110"/>
                  <a:gd name="T43" fmla="*/ 28 h 152"/>
                  <a:gd name="T44" fmla="*/ 104 w 110"/>
                  <a:gd name="T45" fmla="*/ 18 h 152"/>
                  <a:gd name="T46" fmla="*/ 110 w 110"/>
                  <a:gd name="T47" fmla="*/ 0 h 152"/>
                  <a:gd name="T48" fmla="*/ 94 w 110"/>
                  <a:gd name="T49" fmla="*/ 2 h 152"/>
                  <a:gd name="T50" fmla="*/ 86 w 110"/>
                  <a:gd name="T51" fmla="*/ 4 h 152"/>
                  <a:gd name="T52" fmla="*/ 84 w 110"/>
                  <a:gd name="T53" fmla="*/ 10 h 152"/>
                  <a:gd name="T54" fmla="*/ 80 w 110"/>
                  <a:gd name="T55" fmla="*/ 12 h 152"/>
                  <a:gd name="T56" fmla="*/ 76 w 110"/>
                  <a:gd name="T57" fmla="*/ 20 h 152"/>
                  <a:gd name="T58" fmla="*/ 72 w 110"/>
                  <a:gd name="T59" fmla="*/ 26 h 152"/>
                  <a:gd name="T60" fmla="*/ 58 w 110"/>
                  <a:gd name="T61" fmla="*/ 26 h 152"/>
                  <a:gd name="T62" fmla="*/ 54 w 110"/>
                  <a:gd name="T63" fmla="*/ 20 h 152"/>
                  <a:gd name="T64" fmla="*/ 36 w 110"/>
                  <a:gd name="T65" fmla="*/ 20 h 152"/>
                  <a:gd name="T66" fmla="*/ 36 w 110"/>
                  <a:gd name="T67" fmla="*/ 36 h 152"/>
                  <a:gd name="T68" fmla="*/ 38 w 110"/>
                  <a:gd name="T69" fmla="*/ 38 h 152"/>
                  <a:gd name="T70" fmla="*/ 54 w 110"/>
                  <a:gd name="T71" fmla="*/ 38 h 152"/>
                  <a:gd name="T72" fmla="*/ 52 w 110"/>
                  <a:gd name="T73" fmla="*/ 50 h 152"/>
                  <a:gd name="T74" fmla="*/ 40 w 110"/>
                  <a:gd name="T75" fmla="*/ 50 h 152"/>
                  <a:gd name="T76" fmla="*/ 40 w 110"/>
                  <a:gd name="T77" fmla="*/ 64 h 152"/>
                  <a:gd name="T78" fmla="*/ 44 w 110"/>
                  <a:gd name="T79" fmla="*/ 66 h 152"/>
                  <a:gd name="T80" fmla="*/ 46 w 110"/>
                  <a:gd name="T81" fmla="*/ 74 h 152"/>
                  <a:gd name="T82" fmla="*/ 46 w 110"/>
                  <a:gd name="T83" fmla="*/ 84 h 152"/>
                  <a:gd name="T84" fmla="*/ 48 w 110"/>
                  <a:gd name="T85" fmla="*/ 90 h 152"/>
                  <a:gd name="T86" fmla="*/ 46 w 110"/>
                  <a:gd name="T87" fmla="*/ 94 h 152"/>
                  <a:gd name="T88" fmla="*/ 48 w 110"/>
                  <a:gd name="T89" fmla="*/ 104 h 152"/>
                  <a:gd name="T90" fmla="*/ 46 w 110"/>
                  <a:gd name="T91" fmla="*/ 112 h 152"/>
                  <a:gd name="T92" fmla="*/ 44 w 110"/>
                  <a:gd name="T93" fmla="*/ 104 h 152"/>
                  <a:gd name="T94" fmla="*/ 34 w 110"/>
                  <a:gd name="T95" fmla="*/ 104 h 152"/>
                  <a:gd name="T96" fmla="*/ 28 w 110"/>
                  <a:gd name="T97" fmla="*/ 102 h 152"/>
                  <a:gd name="T98" fmla="*/ 24 w 110"/>
                  <a:gd name="T99" fmla="*/ 102 h 152"/>
                  <a:gd name="T100" fmla="*/ 24 w 110"/>
                  <a:gd name="T101" fmla="*/ 108 h 152"/>
                  <a:gd name="T102" fmla="*/ 16 w 110"/>
                  <a:gd name="T103" fmla="*/ 108 h 152"/>
                  <a:gd name="T104" fmla="*/ 16 w 110"/>
                  <a:gd name="T105" fmla="*/ 112 h 152"/>
                  <a:gd name="T106" fmla="*/ 12 w 110"/>
                  <a:gd name="T107" fmla="*/ 116 h 152"/>
                  <a:gd name="T108" fmla="*/ 18 w 110"/>
                  <a:gd name="T109" fmla="*/ 126 h 152"/>
                  <a:gd name="T110" fmla="*/ 16 w 110"/>
                  <a:gd name="T111" fmla="*/ 130 h 152"/>
                  <a:gd name="T112" fmla="*/ 8 w 110"/>
                  <a:gd name="T113" fmla="*/ 128 h 152"/>
                  <a:gd name="T114" fmla="*/ 2 w 110"/>
                  <a:gd name="T115" fmla="*/ 130 h 152"/>
                  <a:gd name="T116" fmla="*/ 0 w 110"/>
                  <a:gd name="T117" fmla="*/ 140 h 152"/>
                  <a:gd name="T118" fmla="*/ 8 w 110"/>
                  <a:gd name="T119" fmla="*/ 148 h 152"/>
                  <a:gd name="T120" fmla="*/ 8 w 110"/>
                  <a:gd name="T12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152">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6" name="Freeform 1686"/>
              <p:cNvSpPr>
                <a:spLocks noEditPoints="1"/>
              </p:cNvSpPr>
              <p:nvPr/>
            </p:nvSpPr>
            <p:spPr bwMode="auto">
              <a:xfrm>
                <a:off x="2343150" y="2806700"/>
                <a:ext cx="1419225" cy="1130299"/>
              </a:xfrm>
              <a:custGeom>
                <a:avLst/>
                <a:gdLst>
                  <a:gd name="T0" fmla="*/ 886 w 894"/>
                  <a:gd name="T1" fmla="*/ 138 h 712"/>
                  <a:gd name="T2" fmla="*/ 866 w 894"/>
                  <a:gd name="T3" fmla="*/ 120 h 712"/>
                  <a:gd name="T4" fmla="*/ 822 w 894"/>
                  <a:gd name="T5" fmla="*/ 90 h 712"/>
                  <a:gd name="T6" fmla="*/ 780 w 894"/>
                  <a:gd name="T7" fmla="*/ 36 h 712"/>
                  <a:gd name="T8" fmla="*/ 712 w 894"/>
                  <a:gd name="T9" fmla="*/ 4 h 712"/>
                  <a:gd name="T10" fmla="*/ 684 w 894"/>
                  <a:gd name="T11" fmla="*/ 44 h 712"/>
                  <a:gd name="T12" fmla="*/ 652 w 894"/>
                  <a:gd name="T13" fmla="*/ 92 h 712"/>
                  <a:gd name="T14" fmla="*/ 640 w 894"/>
                  <a:gd name="T15" fmla="*/ 128 h 712"/>
                  <a:gd name="T16" fmla="*/ 662 w 894"/>
                  <a:gd name="T17" fmla="*/ 150 h 712"/>
                  <a:gd name="T18" fmla="*/ 594 w 894"/>
                  <a:gd name="T19" fmla="*/ 186 h 712"/>
                  <a:gd name="T20" fmla="*/ 552 w 894"/>
                  <a:gd name="T21" fmla="*/ 224 h 712"/>
                  <a:gd name="T22" fmla="*/ 454 w 894"/>
                  <a:gd name="T23" fmla="*/ 254 h 712"/>
                  <a:gd name="T24" fmla="*/ 346 w 894"/>
                  <a:gd name="T25" fmla="*/ 230 h 712"/>
                  <a:gd name="T26" fmla="*/ 278 w 894"/>
                  <a:gd name="T27" fmla="*/ 182 h 712"/>
                  <a:gd name="T28" fmla="*/ 232 w 894"/>
                  <a:gd name="T29" fmla="*/ 128 h 712"/>
                  <a:gd name="T30" fmla="*/ 174 w 894"/>
                  <a:gd name="T31" fmla="*/ 122 h 712"/>
                  <a:gd name="T32" fmla="*/ 138 w 894"/>
                  <a:gd name="T33" fmla="*/ 182 h 712"/>
                  <a:gd name="T34" fmla="*/ 92 w 894"/>
                  <a:gd name="T35" fmla="*/ 240 h 712"/>
                  <a:gd name="T36" fmla="*/ 52 w 894"/>
                  <a:gd name="T37" fmla="*/ 276 h 712"/>
                  <a:gd name="T38" fmla="*/ 16 w 894"/>
                  <a:gd name="T39" fmla="*/ 284 h 712"/>
                  <a:gd name="T40" fmla="*/ 16 w 894"/>
                  <a:gd name="T41" fmla="*/ 322 h 712"/>
                  <a:gd name="T42" fmla="*/ 54 w 894"/>
                  <a:gd name="T43" fmla="*/ 374 h 712"/>
                  <a:gd name="T44" fmla="*/ 88 w 894"/>
                  <a:gd name="T45" fmla="*/ 394 h 712"/>
                  <a:gd name="T46" fmla="*/ 88 w 894"/>
                  <a:gd name="T47" fmla="*/ 440 h 712"/>
                  <a:gd name="T48" fmla="*/ 118 w 894"/>
                  <a:gd name="T49" fmla="*/ 486 h 712"/>
                  <a:gd name="T50" fmla="*/ 174 w 894"/>
                  <a:gd name="T51" fmla="*/ 510 h 712"/>
                  <a:gd name="T52" fmla="*/ 244 w 894"/>
                  <a:gd name="T53" fmla="*/ 524 h 712"/>
                  <a:gd name="T54" fmla="*/ 314 w 894"/>
                  <a:gd name="T55" fmla="*/ 514 h 712"/>
                  <a:gd name="T56" fmla="*/ 356 w 894"/>
                  <a:gd name="T57" fmla="*/ 536 h 712"/>
                  <a:gd name="T58" fmla="*/ 364 w 894"/>
                  <a:gd name="T59" fmla="*/ 584 h 712"/>
                  <a:gd name="T60" fmla="*/ 382 w 894"/>
                  <a:gd name="T61" fmla="*/ 606 h 712"/>
                  <a:gd name="T62" fmla="*/ 398 w 894"/>
                  <a:gd name="T63" fmla="*/ 650 h 712"/>
                  <a:gd name="T64" fmla="*/ 446 w 894"/>
                  <a:gd name="T65" fmla="*/ 630 h 712"/>
                  <a:gd name="T66" fmla="*/ 494 w 894"/>
                  <a:gd name="T67" fmla="*/ 646 h 712"/>
                  <a:gd name="T68" fmla="*/ 544 w 894"/>
                  <a:gd name="T69" fmla="*/ 664 h 712"/>
                  <a:gd name="T70" fmla="*/ 588 w 894"/>
                  <a:gd name="T71" fmla="*/ 632 h 712"/>
                  <a:gd name="T72" fmla="*/ 648 w 894"/>
                  <a:gd name="T73" fmla="*/ 592 h 712"/>
                  <a:gd name="T74" fmla="*/ 674 w 894"/>
                  <a:gd name="T75" fmla="*/ 560 h 712"/>
                  <a:gd name="T76" fmla="*/ 690 w 894"/>
                  <a:gd name="T77" fmla="*/ 532 h 712"/>
                  <a:gd name="T78" fmla="*/ 704 w 894"/>
                  <a:gd name="T79" fmla="*/ 494 h 712"/>
                  <a:gd name="T80" fmla="*/ 704 w 894"/>
                  <a:gd name="T81" fmla="*/ 460 h 712"/>
                  <a:gd name="T82" fmla="*/ 676 w 894"/>
                  <a:gd name="T83" fmla="*/ 414 h 712"/>
                  <a:gd name="T84" fmla="*/ 682 w 894"/>
                  <a:gd name="T85" fmla="*/ 374 h 712"/>
                  <a:gd name="T86" fmla="*/ 690 w 894"/>
                  <a:gd name="T87" fmla="*/ 332 h 712"/>
                  <a:gd name="T88" fmla="*/ 656 w 894"/>
                  <a:gd name="T89" fmla="*/ 306 h 712"/>
                  <a:gd name="T90" fmla="*/ 712 w 894"/>
                  <a:gd name="T91" fmla="*/ 278 h 712"/>
                  <a:gd name="T92" fmla="*/ 730 w 894"/>
                  <a:gd name="T93" fmla="*/ 292 h 712"/>
                  <a:gd name="T94" fmla="*/ 782 w 894"/>
                  <a:gd name="T95" fmla="*/ 250 h 712"/>
                  <a:gd name="T96" fmla="*/ 820 w 894"/>
                  <a:gd name="T97" fmla="*/ 232 h 712"/>
                  <a:gd name="T98" fmla="*/ 844 w 894"/>
                  <a:gd name="T99" fmla="*/ 192 h 712"/>
                  <a:gd name="T100" fmla="*/ 590 w 894"/>
                  <a:gd name="T101" fmla="*/ 622 h 712"/>
                  <a:gd name="T102" fmla="*/ 540 w 894"/>
                  <a:gd name="T103" fmla="*/ 676 h 712"/>
                  <a:gd name="T104" fmla="*/ 554 w 894"/>
                  <a:gd name="T105" fmla="*/ 684 h 712"/>
                  <a:gd name="T106" fmla="*/ 576 w 894"/>
                  <a:gd name="T107" fmla="*/ 506 h 712"/>
                  <a:gd name="T108" fmla="*/ 630 w 894"/>
                  <a:gd name="T109" fmla="*/ 496 h 712"/>
                  <a:gd name="T110" fmla="*/ 684 w 894"/>
                  <a:gd name="T111" fmla="*/ 456 h 712"/>
                  <a:gd name="T112" fmla="*/ 684 w 894"/>
                  <a:gd name="T113" fmla="*/ 456 h 712"/>
                  <a:gd name="T114" fmla="*/ 692 w 894"/>
                  <a:gd name="T115" fmla="*/ 448 h 712"/>
                  <a:gd name="T116" fmla="*/ 398 w 894"/>
                  <a:gd name="T117" fmla="*/ 34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 h="712">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7" name="Freeform 1687"/>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8" name="Freeform 1688"/>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9" name="Freeform 1689"/>
              <p:cNvSpPr/>
              <p:nvPr/>
            </p:nvSpPr>
            <p:spPr bwMode="auto">
              <a:xfrm>
                <a:off x="981075" y="3765550"/>
                <a:ext cx="241300" cy="466725"/>
              </a:xfrm>
              <a:custGeom>
                <a:avLst/>
                <a:gdLst>
                  <a:gd name="T0" fmla="*/ 0 w 152"/>
                  <a:gd name="T1" fmla="*/ 168 h 294"/>
                  <a:gd name="T2" fmla="*/ 8 w 152"/>
                  <a:gd name="T3" fmla="*/ 178 h 294"/>
                  <a:gd name="T4" fmla="*/ 20 w 152"/>
                  <a:gd name="T5" fmla="*/ 178 h 294"/>
                  <a:gd name="T6" fmla="*/ 20 w 152"/>
                  <a:gd name="T7" fmla="*/ 184 h 294"/>
                  <a:gd name="T8" fmla="*/ 8 w 152"/>
                  <a:gd name="T9" fmla="*/ 184 h 294"/>
                  <a:gd name="T10" fmla="*/ 18 w 152"/>
                  <a:gd name="T11" fmla="*/ 202 h 294"/>
                  <a:gd name="T12" fmla="*/ 20 w 152"/>
                  <a:gd name="T13" fmla="*/ 210 h 294"/>
                  <a:gd name="T14" fmla="*/ 20 w 152"/>
                  <a:gd name="T15" fmla="*/ 218 h 294"/>
                  <a:gd name="T16" fmla="*/ 20 w 152"/>
                  <a:gd name="T17" fmla="*/ 230 h 294"/>
                  <a:gd name="T18" fmla="*/ 22 w 152"/>
                  <a:gd name="T19" fmla="*/ 240 h 294"/>
                  <a:gd name="T20" fmla="*/ 26 w 152"/>
                  <a:gd name="T21" fmla="*/ 250 h 294"/>
                  <a:gd name="T22" fmla="*/ 8 w 152"/>
                  <a:gd name="T23" fmla="*/ 250 h 294"/>
                  <a:gd name="T24" fmla="*/ 4 w 152"/>
                  <a:gd name="T25" fmla="*/ 260 h 294"/>
                  <a:gd name="T26" fmla="*/ 18 w 152"/>
                  <a:gd name="T27" fmla="*/ 282 h 294"/>
                  <a:gd name="T28" fmla="*/ 14 w 152"/>
                  <a:gd name="T29" fmla="*/ 294 h 294"/>
                  <a:gd name="T30" fmla="*/ 28 w 152"/>
                  <a:gd name="T31" fmla="*/ 294 h 294"/>
                  <a:gd name="T32" fmla="*/ 36 w 152"/>
                  <a:gd name="T33" fmla="*/ 288 h 294"/>
                  <a:gd name="T34" fmla="*/ 56 w 152"/>
                  <a:gd name="T35" fmla="*/ 288 h 294"/>
                  <a:gd name="T36" fmla="*/ 68 w 152"/>
                  <a:gd name="T37" fmla="*/ 282 h 294"/>
                  <a:gd name="T38" fmla="*/ 80 w 152"/>
                  <a:gd name="T39" fmla="*/ 274 h 294"/>
                  <a:gd name="T40" fmla="*/ 74 w 152"/>
                  <a:gd name="T41" fmla="*/ 268 h 294"/>
                  <a:gd name="T42" fmla="*/ 80 w 152"/>
                  <a:gd name="T43" fmla="*/ 264 h 294"/>
                  <a:gd name="T44" fmla="*/ 90 w 152"/>
                  <a:gd name="T45" fmla="*/ 260 h 294"/>
                  <a:gd name="T46" fmla="*/ 98 w 152"/>
                  <a:gd name="T47" fmla="*/ 256 h 294"/>
                  <a:gd name="T48" fmla="*/ 102 w 152"/>
                  <a:gd name="T49" fmla="*/ 254 h 294"/>
                  <a:gd name="T50" fmla="*/ 108 w 152"/>
                  <a:gd name="T51" fmla="*/ 248 h 294"/>
                  <a:gd name="T52" fmla="*/ 118 w 152"/>
                  <a:gd name="T53" fmla="*/ 240 h 294"/>
                  <a:gd name="T54" fmla="*/ 122 w 152"/>
                  <a:gd name="T55" fmla="*/ 232 h 294"/>
                  <a:gd name="T56" fmla="*/ 126 w 152"/>
                  <a:gd name="T57" fmla="*/ 224 h 294"/>
                  <a:gd name="T58" fmla="*/ 122 w 152"/>
                  <a:gd name="T59" fmla="*/ 218 h 294"/>
                  <a:gd name="T60" fmla="*/ 122 w 152"/>
                  <a:gd name="T61" fmla="*/ 212 h 294"/>
                  <a:gd name="T62" fmla="*/ 126 w 152"/>
                  <a:gd name="T63" fmla="*/ 204 h 294"/>
                  <a:gd name="T64" fmla="*/ 126 w 152"/>
                  <a:gd name="T65" fmla="*/ 200 h 294"/>
                  <a:gd name="T66" fmla="*/ 120 w 152"/>
                  <a:gd name="T67" fmla="*/ 196 h 294"/>
                  <a:gd name="T68" fmla="*/ 112 w 152"/>
                  <a:gd name="T69" fmla="*/ 196 h 294"/>
                  <a:gd name="T70" fmla="*/ 112 w 152"/>
                  <a:gd name="T71" fmla="*/ 192 h 294"/>
                  <a:gd name="T72" fmla="*/ 118 w 152"/>
                  <a:gd name="T73" fmla="*/ 186 h 294"/>
                  <a:gd name="T74" fmla="*/ 120 w 152"/>
                  <a:gd name="T75" fmla="*/ 178 h 294"/>
                  <a:gd name="T76" fmla="*/ 126 w 152"/>
                  <a:gd name="T77" fmla="*/ 172 h 294"/>
                  <a:gd name="T78" fmla="*/ 126 w 152"/>
                  <a:gd name="T79" fmla="*/ 164 h 294"/>
                  <a:gd name="T80" fmla="*/ 130 w 152"/>
                  <a:gd name="T81" fmla="*/ 156 h 294"/>
                  <a:gd name="T82" fmla="*/ 130 w 152"/>
                  <a:gd name="T83" fmla="*/ 148 h 294"/>
                  <a:gd name="T84" fmla="*/ 138 w 152"/>
                  <a:gd name="T85" fmla="*/ 140 h 294"/>
                  <a:gd name="T86" fmla="*/ 148 w 152"/>
                  <a:gd name="T87" fmla="*/ 142 h 294"/>
                  <a:gd name="T88" fmla="*/ 152 w 152"/>
                  <a:gd name="T89" fmla="*/ 74 h 294"/>
                  <a:gd name="T90" fmla="*/ 12 w 152"/>
                  <a:gd name="T91" fmla="*/ 10 h 294"/>
                  <a:gd name="T92" fmla="*/ 26 w 152"/>
                  <a:gd name="T93" fmla="*/ 50 h 294"/>
                  <a:gd name="T94" fmla="*/ 26 w 152"/>
                  <a:gd name="T95" fmla="*/ 60 h 294"/>
                  <a:gd name="T96" fmla="*/ 20 w 152"/>
                  <a:gd name="T97" fmla="*/ 76 h 294"/>
                  <a:gd name="T98" fmla="*/ 20 w 152"/>
                  <a:gd name="T99" fmla="*/ 136 h 294"/>
                  <a:gd name="T100" fmla="*/ 0 w 152"/>
                  <a:gd name="T101" fmla="*/ 168 h 294"/>
                  <a:gd name="T102" fmla="*/ 0 w 152"/>
                  <a:gd name="T103" fmla="*/ 1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294">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0" name="Freeform 1690"/>
              <p:cNvSpPr/>
              <p:nvPr/>
            </p:nvSpPr>
            <p:spPr bwMode="auto">
              <a:xfrm>
                <a:off x="981075" y="4127500"/>
                <a:ext cx="307975" cy="228600"/>
              </a:xfrm>
              <a:custGeom>
                <a:avLst/>
                <a:gdLst>
                  <a:gd name="T0" fmla="*/ 68 w 194"/>
                  <a:gd name="T1" fmla="*/ 116 h 144"/>
                  <a:gd name="T2" fmla="*/ 76 w 194"/>
                  <a:gd name="T3" fmla="*/ 114 h 144"/>
                  <a:gd name="T4" fmla="*/ 78 w 194"/>
                  <a:gd name="T5" fmla="*/ 104 h 144"/>
                  <a:gd name="T6" fmla="*/ 86 w 194"/>
                  <a:gd name="T7" fmla="*/ 102 h 144"/>
                  <a:gd name="T8" fmla="*/ 98 w 194"/>
                  <a:gd name="T9" fmla="*/ 106 h 144"/>
                  <a:gd name="T10" fmla="*/ 110 w 194"/>
                  <a:gd name="T11" fmla="*/ 112 h 144"/>
                  <a:gd name="T12" fmla="*/ 124 w 194"/>
                  <a:gd name="T13" fmla="*/ 114 h 144"/>
                  <a:gd name="T14" fmla="*/ 132 w 194"/>
                  <a:gd name="T15" fmla="*/ 112 h 144"/>
                  <a:gd name="T16" fmla="*/ 134 w 194"/>
                  <a:gd name="T17" fmla="*/ 106 h 144"/>
                  <a:gd name="T18" fmla="*/ 142 w 194"/>
                  <a:gd name="T19" fmla="*/ 112 h 144"/>
                  <a:gd name="T20" fmla="*/ 152 w 194"/>
                  <a:gd name="T21" fmla="*/ 108 h 144"/>
                  <a:gd name="T22" fmla="*/ 156 w 194"/>
                  <a:gd name="T23" fmla="*/ 104 h 144"/>
                  <a:gd name="T24" fmla="*/ 158 w 194"/>
                  <a:gd name="T25" fmla="*/ 106 h 144"/>
                  <a:gd name="T26" fmla="*/ 162 w 194"/>
                  <a:gd name="T27" fmla="*/ 104 h 144"/>
                  <a:gd name="T28" fmla="*/ 168 w 194"/>
                  <a:gd name="T29" fmla="*/ 98 h 144"/>
                  <a:gd name="T30" fmla="*/ 184 w 194"/>
                  <a:gd name="T31" fmla="*/ 102 h 144"/>
                  <a:gd name="T32" fmla="*/ 194 w 194"/>
                  <a:gd name="T33" fmla="*/ 102 h 144"/>
                  <a:gd name="T34" fmla="*/ 190 w 194"/>
                  <a:gd name="T35" fmla="*/ 96 h 144"/>
                  <a:gd name="T36" fmla="*/ 188 w 194"/>
                  <a:gd name="T37" fmla="*/ 86 h 144"/>
                  <a:gd name="T38" fmla="*/ 178 w 194"/>
                  <a:gd name="T39" fmla="*/ 78 h 144"/>
                  <a:gd name="T40" fmla="*/ 172 w 194"/>
                  <a:gd name="T41" fmla="*/ 72 h 144"/>
                  <a:gd name="T42" fmla="*/ 170 w 194"/>
                  <a:gd name="T43" fmla="*/ 66 h 144"/>
                  <a:gd name="T44" fmla="*/ 162 w 194"/>
                  <a:gd name="T45" fmla="*/ 62 h 144"/>
                  <a:gd name="T46" fmla="*/ 158 w 194"/>
                  <a:gd name="T47" fmla="*/ 58 h 144"/>
                  <a:gd name="T48" fmla="*/ 150 w 194"/>
                  <a:gd name="T49" fmla="*/ 58 h 144"/>
                  <a:gd name="T50" fmla="*/ 148 w 194"/>
                  <a:gd name="T51" fmla="*/ 50 h 144"/>
                  <a:gd name="T52" fmla="*/ 140 w 194"/>
                  <a:gd name="T53" fmla="*/ 42 h 144"/>
                  <a:gd name="T54" fmla="*/ 140 w 194"/>
                  <a:gd name="T55" fmla="*/ 32 h 144"/>
                  <a:gd name="T56" fmla="*/ 132 w 194"/>
                  <a:gd name="T57" fmla="*/ 24 h 144"/>
                  <a:gd name="T58" fmla="*/ 134 w 194"/>
                  <a:gd name="T59" fmla="*/ 12 h 144"/>
                  <a:gd name="T60" fmla="*/ 122 w 194"/>
                  <a:gd name="T61" fmla="*/ 4 h 144"/>
                  <a:gd name="T62" fmla="*/ 116 w 194"/>
                  <a:gd name="T63" fmla="*/ 12 h 144"/>
                  <a:gd name="T64" fmla="*/ 106 w 194"/>
                  <a:gd name="T65" fmla="*/ 18 h 144"/>
                  <a:gd name="T66" fmla="*/ 102 w 194"/>
                  <a:gd name="T67" fmla="*/ 24 h 144"/>
                  <a:gd name="T68" fmla="*/ 96 w 194"/>
                  <a:gd name="T69" fmla="*/ 26 h 144"/>
                  <a:gd name="T70" fmla="*/ 88 w 194"/>
                  <a:gd name="T71" fmla="*/ 32 h 144"/>
                  <a:gd name="T72" fmla="*/ 78 w 194"/>
                  <a:gd name="T73" fmla="*/ 34 h 144"/>
                  <a:gd name="T74" fmla="*/ 74 w 194"/>
                  <a:gd name="T75" fmla="*/ 40 h 144"/>
                  <a:gd name="T76" fmla="*/ 78 w 194"/>
                  <a:gd name="T77" fmla="*/ 44 h 144"/>
                  <a:gd name="T78" fmla="*/ 68 w 194"/>
                  <a:gd name="T79" fmla="*/ 52 h 144"/>
                  <a:gd name="T80" fmla="*/ 56 w 194"/>
                  <a:gd name="T81" fmla="*/ 60 h 144"/>
                  <a:gd name="T82" fmla="*/ 36 w 194"/>
                  <a:gd name="T83" fmla="*/ 60 h 144"/>
                  <a:gd name="T84" fmla="*/ 28 w 194"/>
                  <a:gd name="T85" fmla="*/ 66 h 144"/>
                  <a:gd name="T86" fmla="*/ 14 w 194"/>
                  <a:gd name="T87" fmla="*/ 66 h 144"/>
                  <a:gd name="T88" fmla="*/ 10 w 194"/>
                  <a:gd name="T89" fmla="*/ 80 h 144"/>
                  <a:gd name="T90" fmla="*/ 2 w 194"/>
                  <a:gd name="T91" fmla="*/ 88 h 144"/>
                  <a:gd name="T92" fmla="*/ 2 w 194"/>
                  <a:gd name="T93" fmla="*/ 90 h 144"/>
                  <a:gd name="T94" fmla="*/ 8 w 194"/>
                  <a:gd name="T95" fmla="*/ 98 h 144"/>
                  <a:gd name="T96" fmla="*/ 18 w 194"/>
                  <a:gd name="T97" fmla="*/ 120 h 144"/>
                  <a:gd name="T98" fmla="*/ 24 w 194"/>
                  <a:gd name="T99" fmla="*/ 130 h 144"/>
                  <a:gd name="T100" fmla="*/ 36 w 194"/>
                  <a:gd name="T101" fmla="*/ 142 h 144"/>
                  <a:gd name="T102" fmla="*/ 40 w 194"/>
                  <a:gd name="T103" fmla="*/ 144 h 144"/>
                  <a:gd name="T104" fmla="*/ 46 w 194"/>
                  <a:gd name="T105" fmla="*/ 140 h 144"/>
                  <a:gd name="T106" fmla="*/ 50 w 194"/>
                  <a:gd name="T107" fmla="*/ 134 h 144"/>
                  <a:gd name="T108" fmla="*/ 58 w 194"/>
                  <a:gd name="T109" fmla="*/ 134 h 144"/>
                  <a:gd name="T110" fmla="*/ 68 w 194"/>
                  <a:gd name="T111"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4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1" name="Freeform 1691"/>
              <p:cNvSpPr/>
              <p:nvPr/>
            </p:nvSpPr>
            <p:spPr bwMode="auto">
              <a:xfrm>
                <a:off x="854075" y="4060825"/>
                <a:ext cx="184150" cy="323850"/>
              </a:xfrm>
              <a:custGeom>
                <a:avLst/>
                <a:gdLst>
                  <a:gd name="T0" fmla="*/ 2 w 116"/>
                  <a:gd name="T1" fmla="*/ 168 h 204"/>
                  <a:gd name="T2" fmla="*/ 8 w 116"/>
                  <a:gd name="T3" fmla="*/ 162 h 204"/>
                  <a:gd name="T4" fmla="*/ 8 w 116"/>
                  <a:gd name="T5" fmla="*/ 172 h 204"/>
                  <a:gd name="T6" fmla="*/ 12 w 116"/>
                  <a:gd name="T7" fmla="*/ 174 h 204"/>
                  <a:gd name="T8" fmla="*/ 20 w 116"/>
                  <a:gd name="T9" fmla="*/ 188 h 204"/>
                  <a:gd name="T10" fmla="*/ 46 w 116"/>
                  <a:gd name="T11" fmla="*/ 198 h 204"/>
                  <a:gd name="T12" fmla="*/ 56 w 116"/>
                  <a:gd name="T13" fmla="*/ 198 h 204"/>
                  <a:gd name="T14" fmla="*/ 64 w 116"/>
                  <a:gd name="T15" fmla="*/ 196 h 204"/>
                  <a:gd name="T16" fmla="*/ 74 w 116"/>
                  <a:gd name="T17" fmla="*/ 196 h 204"/>
                  <a:gd name="T18" fmla="*/ 92 w 116"/>
                  <a:gd name="T19" fmla="*/ 196 h 204"/>
                  <a:gd name="T20" fmla="*/ 96 w 116"/>
                  <a:gd name="T21" fmla="*/ 200 h 204"/>
                  <a:gd name="T22" fmla="*/ 110 w 116"/>
                  <a:gd name="T23" fmla="*/ 200 h 204"/>
                  <a:gd name="T24" fmla="*/ 114 w 116"/>
                  <a:gd name="T25" fmla="*/ 196 h 204"/>
                  <a:gd name="T26" fmla="*/ 116 w 116"/>
                  <a:gd name="T27" fmla="*/ 188 h 204"/>
                  <a:gd name="T28" fmla="*/ 110 w 116"/>
                  <a:gd name="T29" fmla="*/ 178 h 204"/>
                  <a:gd name="T30" fmla="*/ 100 w 116"/>
                  <a:gd name="T31" fmla="*/ 168 h 204"/>
                  <a:gd name="T32" fmla="*/ 94 w 116"/>
                  <a:gd name="T33" fmla="*/ 156 h 204"/>
                  <a:gd name="T34" fmla="*/ 84 w 116"/>
                  <a:gd name="T35" fmla="*/ 136 h 204"/>
                  <a:gd name="T36" fmla="*/ 78 w 116"/>
                  <a:gd name="T37" fmla="*/ 134 h 204"/>
                  <a:gd name="T38" fmla="*/ 84 w 116"/>
                  <a:gd name="T39" fmla="*/ 128 h 204"/>
                  <a:gd name="T40" fmla="*/ 92 w 116"/>
                  <a:gd name="T41" fmla="*/ 118 h 204"/>
                  <a:gd name="T42" fmla="*/ 100 w 116"/>
                  <a:gd name="T43" fmla="*/ 100 h 204"/>
                  <a:gd name="T44" fmla="*/ 94 w 116"/>
                  <a:gd name="T45" fmla="*/ 88 h 204"/>
                  <a:gd name="T46" fmla="*/ 84 w 116"/>
                  <a:gd name="T47" fmla="*/ 70 h 204"/>
                  <a:gd name="T48" fmla="*/ 96 w 116"/>
                  <a:gd name="T49" fmla="*/ 64 h 204"/>
                  <a:gd name="T50" fmla="*/ 102 w 116"/>
                  <a:gd name="T51" fmla="*/ 56 h 204"/>
                  <a:gd name="T52" fmla="*/ 102 w 116"/>
                  <a:gd name="T53" fmla="*/ 50 h 204"/>
                  <a:gd name="T54" fmla="*/ 100 w 116"/>
                  <a:gd name="T55" fmla="*/ 36 h 204"/>
                  <a:gd name="T56" fmla="*/ 100 w 116"/>
                  <a:gd name="T57" fmla="*/ 26 h 204"/>
                  <a:gd name="T58" fmla="*/ 100 w 116"/>
                  <a:gd name="T59" fmla="*/ 18 h 204"/>
                  <a:gd name="T60" fmla="*/ 96 w 116"/>
                  <a:gd name="T61" fmla="*/ 10 h 204"/>
                  <a:gd name="T62" fmla="*/ 86 w 116"/>
                  <a:gd name="T63" fmla="*/ 16 h 204"/>
                  <a:gd name="T64" fmla="*/ 88 w 116"/>
                  <a:gd name="T65" fmla="*/ 18 h 204"/>
                  <a:gd name="T66" fmla="*/ 86 w 116"/>
                  <a:gd name="T67" fmla="*/ 32 h 204"/>
                  <a:gd name="T68" fmla="*/ 82 w 116"/>
                  <a:gd name="T69" fmla="*/ 34 h 204"/>
                  <a:gd name="T70" fmla="*/ 78 w 116"/>
                  <a:gd name="T71" fmla="*/ 40 h 204"/>
                  <a:gd name="T72" fmla="*/ 74 w 116"/>
                  <a:gd name="T73" fmla="*/ 46 h 204"/>
                  <a:gd name="T74" fmla="*/ 72 w 116"/>
                  <a:gd name="T75" fmla="*/ 56 h 204"/>
                  <a:gd name="T76" fmla="*/ 68 w 116"/>
                  <a:gd name="T77" fmla="*/ 62 h 204"/>
                  <a:gd name="T78" fmla="*/ 68 w 116"/>
                  <a:gd name="T79" fmla="*/ 68 h 204"/>
                  <a:gd name="T80" fmla="*/ 56 w 116"/>
                  <a:gd name="T81" fmla="*/ 78 h 204"/>
                  <a:gd name="T82" fmla="*/ 54 w 116"/>
                  <a:gd name="T83" fmla="*/ 82 h 204"/>
                  <a:gd name="T84" fmla="*/ 50 w 116"/>
                  <a:gd name="T85" fmla="*/ 92 h 204"/>
                  <a:gd name="T86" fmla="*/ 46 w 116"/>
                  <a:gd name="T87" fmla="*/ 100 h 204"/>
                  <a:gd name="T88" fmla="*/ 40 w 116"/>
                  <a:gd name="T89" fmla="*/ 108 h 204"/>
                  <a:gd name="T90" fmla="*/ 38 w 116"/>
                  <a:gd name="T91" fmla="*/ 122 h 204"/>
                  <a:gd name="T92" fmla="*/ 36 w 116"/>
                  <a:gd name="T93" fmla="*/ 124 h 204"/>
                  <a:gd name="T94" fmla="*/ 30 w 116"/>
                  <a:gd name="T95" fmla="*/ 134 h 204"/>
                  <a:gd name="T96" fmla="*/ 28 w 116"/>
                  <a:gd name="T97" fmla="*/ 128 h 204"/>
                  <a:gd name="T98" fmla="*/ 26 w 116"/>
                  <a:gd name="T99" fmla="*/ 124 h 204"/>
                  <a:gd name="T100" fmla="*/ 18 w 116"/>
                  <a:gd name="T101" fmla="*/ 122 h 204"/>
                  <a:gd name="T102" fmla="*/ 10 w 116"/>
                  <a:gd name="T103" fmla="*/ 126 h 204"/>
                  <a:gd name="T104" fmla="*/ 4 w 116"/>
                  <a:gd name="T105" fmla="*/ 128 h 204"/>
                  <a:gd name="T106" fmla="*/ 0 w 116"/>
                  <a:gd name="T107" fmla="*/ 140 h 204"/>
                  <a:gd name="T108" fmla="*/ 0 w 116"/>
                  <a:gd name="T109" fmla="*/ 144 h 204"/>
                  <a:gd name="T110" fmla="*/ 2 w 116"/>
                  <a:gd name="T111" fmla="*/ 146 h 204"/>
                  <a:gd name="T112" fmla="*/ 0 w 116"/>
                  <a:gd name="T113" fmla="*/ 164 h 204"/>
                  <a:gd name="T114" fmla="*/ 2 w 116"/>
                  <a:gd name="T115"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204">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2" name="Freeform 1692"/>
              <p:cNvSpPr/>
              <p:nvPr/>
            </p:nvSpPr>
            <p:spPr bwMode="auto">
              <a:xfrm>
                <a:off x="3019425" y="4022725"/>
                <a:ext cx="123825" cy="136525"/>
              </a:xfrm>
              <a:custGeom>
                <a:avLst/>
                <a:gdLst>
                  <a:gd name="T0" fmla="*/ 6 w 78"/>
                  <a:gd name="T1" fmla="*/ 60 h 86"/>
                  <a:gd name="T2" fmla="*/ 6 w 78"/>
                  <a:gd name="T3" fmla="*/ 60 h 86"/>
                  <a:gd name="T4" fmla="*/ 16 w 78"/>
                  <a:gd name="T5" fmla="*/ 78 h 86"/>
                  <a:gd name="T6" fmla="*/ 18 w 78"/>
                  <a:gd name="T7" fmla="*/ 74 h 86"/>
                  <a:gd name="T8" fmla="*/ 20 w 78"/>
                  <a:gd name="T9" fmla="*/ 74 h 86"/>
                  <a:gd name="T10" fmla="*/ 24 w 78"/>
                  <a:gd name="T11" fmla="*/ 74 h 86"/>
                  <a:gd name="T12" fmla="*/ 20 w 78"/>
                  <a:gd name="T13" fmla="*/ 82 h 86"/>
                  <a:gd name="T14" fmla="*/ 28 w 78"/>
                  <a:gd name="T15" fmla="*/ 86 h 86"/>
                  <a:gd name="T16" fmla="*/ 30 w 78"/>
                  <a:gd name="T17" fmla="*/ 80 h 86"/>
                  <a:gd name="T18" fmla="*/ 36 w 78"/>
                  <a:gd name="T19" fmla="*/ 78 h 86"/>
                  <a:gd name="T20" fmla="*/ 40 w 78"/>
                  <a:gd name="T21" fmla="*/ 74 h 86"/>
                  <a:gd name="T22" fmla="*/ 46 w 78"/>
                  <a:gd name="T23" fmla="*/ 72 h 86"/>
                  <a:gd name="T24" fmla="*/ 56 w 78"/>
                  <a:gd name="T25" fmla="*/ 74 h 86"/>
                  <a:gd name="T26" fmla="*/ 58 w 78"/>
                  <a:gd name="T27" fmla="*/ 70 h 86"/>
                  <a:gd name="T28" fmla="*/ 64 w 78"/>
                  <a:gd name="T29" fmla="*/ 64 h 86"/>
                  <a:gd name="T30" fmla="*/ 74 w 78"/>
                  <a:gd name="T31" fmla="*/ 60 h 86"/>
                  <a:gd name="T32" fmla="*/ 76 w 78"/>
                  <a:gd name="T33" fmla="*/ 50 h 86"/>
                  <a:gd name="T34" fmla="*/ 78 w 78"/>
                  <a:gd name="T35" fmla="*/ 38 h 86"/>
                  <a:gd name="T36" fmla="*/ 76 w 78"/>
                  <a:gd name="T37" fmla="*/ 32 h 86"/>
                  <a:gd name="T38" fmla="*/ 74 w 78"/>
                  <a:gd name="T39" fmla="*/ 26 h 86"/>
                  <a:gd name="T40" fmla="*/ 74 w 78"/>
                  <a:gd name="T41" fmla="*/ 22 h 86"/>
                  <a:gd name="T42" fmla="*/ 72 w 78"/>
                  <a:gd name="T43" fmla="*/ 14 h 86"/>
                  <a:gd name="T44" fmla="*/ 72 w 78"/>
                  <a:gd name="T45" fmla="*/ 6 h 86"/>
                  <a:gd name="T46" fmla="*/ 66 w 78"/>
                  <a:gd name="T47" fmla="*/ 6 h 86"/>
                  <a:gd name="T48" fmla="*/ 62 w 78"/>
                  <a:gd name="T49" fmla="*/ 4 h 86"/>
                  <a:gd name="T50" fmla="*/ 56 w 78"/>
                  <a:gd name="T51" fmla="*/ 0 h 86"/>
                  <a:gd name="T52" fmla="*/ 54 w 78"/>
                  <a:gd name="T53" fmla="*/ 6 h 86"/>
                  <a:gd name="T54" fmla="*/ 54 w 78"/>
                  <a:gd name="T55" fmla="*/ 14 h 86"/>
                  <a:gd name="T56" fmla="*/ 48 w 78"/>
                  <a:gd name="T57" fmla="*/ 16 h 86"/>
                  <a:gd name="T58" fmla="*/ 44 w 78"/>
                  <a:gd name="T59" fmla="*/ 10 h 86"/>
                  <a:gd name="T60" fmla="*/ 40 w 78"/>
                  <a:gd name="T61" fmla="*/ 6 h 86"/>
                  <a:gd name="T62" fmla="*/ 34 w 78"/>
                  <a:gd name="T63" fmla="*/ 6 h 86"/>
                  <a:gd name="T64" fmla="*/ 30 w 78"/>
                  <a:gd name="T65" fmla="*/ 10 h 86"/>
                  <a:gd name="T66" fmla="*/ 24 w 78"/>
                  <a:gd name="T67" fmla="*/ 16 h 86"/>
                  <a:gd name="T68" fmla="*/ 18 w 78"/>
                  <a:gd name="T69" fmla="*/ 16 h 86"/>
                  <a:gd name="T70" fmla="*/ 14 w 78"/>
                  <a:gd name="T71" fmla="*/ 16 h 86"/>
                  <a:gd name="T72" fmla="*/ 6 w 78"/>
                  <a:gd name="T73" fmla="*/ 18 h 86"/>
                  <a:gd name="T74" fmla="*/ 4 w 78"/>
                  <a:gd name="T75" fmla="*/ 22 h 86"/>
                  <a:gd name="T76" fmla="*/ 0 w 78"/>
                  <a:gd name="T77" fmla="*/ 28 h 86"/>
                  <a:gd name="T78" fmla="*/ 0 w 78"/>
                  <a:gd name="T79" fmla="*/ 42 h 86"/>
                  <a:gd name="T80" fmla="*/ 6 w 78"/>
                  <a:gd name="T81" fmla="*/ 50 h 86"/>
                  <a:gd name="T82" fmla="*/ 6 w 78"/>
                  <a:gd name="T83" fmla="*/ 60 h 86"/>
                  <a:gd name="T84" fmla="*/ 6 w 78"/>
                  <a:gd name="T85" fmla="*/ 60 h 86"/>
                  <a:gd name="T86" fmla="*/ 6 w 78"/>
                  <a:gd name="T87"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6">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3" name="Freeform 1693"/>
              <p:cNvSpPr/>
              <p:nvPr/>
            </p:nvSpPr>
            <p:spPr bwMode="auto">
              <a:xfrm>
                <a:off x="1336675" y="4533900"/>
                <a:ext cx="50800" cy="57150"/>
              </a:xfrm>
              <a:custGeom>
                <a:avLst/>
                <a:gdLst>
                  <a:gd name="T0" fmla="*/ 0 w 32"/>
                  <a:gd name="T1" fmla="*/ 12 h 36"/>
                  <a:gd name="T2" fmla="*/ 0 w 32"/>
                  <a:gd name="T3" fmla="*/ 12 h 36"/>
                  <a:gd name="T4" fmla="*/ 0 w 32"/>
                  <a:gd name="T5" fmla="*/ 10 h 36"/>
                  <a:gd name="T6" fmla="*/ 0 w 32"/>
                  <a:gd name="T7" fmla="*/ 2 h 36"/>
                  <a:gd name="T8" fmla="*/ 2 w 32"/>
                  <a:gd name="T9" fmla="*/ 2 h 36"/>
                  <a:gd name="T10" fmla="*/ 2 w 32"/>
                  <a:gd name="T11" fmla="*/ 0 h 36"/>
                  <a:gd name="T12" fmla="*/ 4 w 32"/>
                  <a:gd name="T13" fmla="*/ 2 h 36"/>
                  <a:gd name="T14" fmla="*/ 6 w 32"/>
                  <a:gd name="T15" fmla="*/ 8 h 36"/>
                  <a:gd name="T16" fmla="*/ 6 w 32"/>
                  <a:gd name="T17" fmla="*/ 10 h 36"/>
                  <a:gd name="T18" fmla="*/ 10 w 32"/>
                  <a:gd name="T19" fmla="*/ 8 h 36"/>
                  <a:gd name="T20" fmla="*/ 12 w 32"/>
                  <a:gd name="T21" fmla="*/ 4 h 36"/>
                  <a:gd name="T22" fmla="*/ 14 w 32"/>
                  <a:gd name="T23" fmla="*/ 2 h 36"/>
                  <a:gd name="T24" fmla="*/ 14 w 32"/>
                  <a:gd name="T25" fmla="*/ 0 h 36"/>
                  <a:gd name="T26" fmla="*/ 22 w 32"/>
                  <a:gd name="T27" fmla="*/ 2 h 36"/>
                  <a:gd name="T28" fmla="*/ 24 w 32"/>
                  <a:gd name="T29" fmla="*/ 2 h 36"/>
                  <a:gd name="T30" fmla="*/ 24 w 32"/>
                  <a:gd name="T31" fmla="*/ 8 h 36"/>
                  <a:gd name="T32" fmla="*/ 24 w 32"/>
                  <a:gd name="T33" fmla="*/ 10 h 36"/>
                  <a:gd name="T34" fmla="*/ 26 w 32"/>
                  <a:gd name="T35" fmla="*/ 12 h 36"/>
                  <a:gd name="T36" fmla="*/ 30 w 32"/>
                  <a:gd name="T37" fmla="*/ 12 h 36"/>
                  <a:gd name="T38" fmla="*/ 32 w 32"/>
                  <a:gd name="T39" fmla="*/ 12 h 36"/>
                  <a:gd name="T40" fmla="*/ 26 w 32"/>
                  <a:gd name="T41" fmla="*/ 20 h 36"/>
                  <a:gd name="T42" fmla="*/ 22 w 32"/>
                  <a:gd name="T43" fmla="*/ 26 h 36"/>
                  <a:gd name="T44" fmla="*/ 20 w 32"/>
                  <a:gd name="T45" fmla="*/ 34 h 36"/>
                  <a:gd name="T46" fmla="*/ 14 w 32"/>
                  <a:gd name="T47" fmla="*/ 36 h 36"/>
                  <a:gd name="T48" fmla="*/ 4 w 32"/>
                  <a:gd name="T49" fmla="*/ 36 h 36"/>
                  <a:gd name="T50" fmla="*/ 2 w 32"/>
                  <a:gd name="T51" fmla="*/ 12 h 36"/>
                  <a:gd name="T52" fmla="*/ 0 w 32"/>
                  <a:gd name="T53" fmla="*/ 12 h 36"/>
                  <a:gd name="T54" fmla="*/ 0 w 32"/>
                  <a:gd name="T55" fmla="*/ 12 h 36"/>
                  <a:gd name="T56" fmla="*/ 0 w 32"/>
                  <a:gd name="T5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6">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4" name="Freeform 1694"/>
              <p:cNvSpPr/>
              <p:nvPr/>
            </p:nvSpPr>
            <p:spPr bwMode="auto">
              <a:xfrm>
                <a:off x="2794000" y="3660775"/>
                <a:ext cx="200025" cy="476250"/>
              </a:xfrm>
              <a:custGeom>
                <a:avLst/>
                <a:gdLst>
                  <a:gd name="T0" fmla="*/ 98 w 126"/>
                  <a:gd name="T1" fmla="*/ 292 h 300"/>
                  <a:gd name="T2" fmla="*/ 104 w 126"/>
                  <a:gd name="T3" fmla="*/ 266 h 300"/>
                  <a:gd name="T4" fmla="*/ 88 w 126"/>
                  <a:gd name="T5" fmla="*/ 236 h 300"/>
                  <a:gd name="T6" fmla="*/ 94 w 126"/>
                  <a:gd name="T7" fmla="*/ 210 h 300"/>
                  <a:gd name="T8" fmla="*/ 78 w 126"/>
                  <a:gd name="T9" fmla="*/ 182 h 300"/>
                  <a:gd name="T10" fmla="*/ 78 w 126"/>
                  <a:gd name="T11" fmla="*/ 156 h 300"/>
                  <a:gd name="T12" fmla="*/ 90 w 126"/>
                  <a:gd name="T13" fmla="*/ 146 h 300"/>
                  <a:gd name="T14" fmla="*/ 96 w 126"/>
                  <a:gd name="T15" fmla="*/ 134 h 300"/>
                  <a:gd name="T16" fmla="*/ 116 w 126"/>
                  <a:gd name="T17" fmla="*/ 136 h 300"/>
                  <a:gd name="T18" fmla="*/ 126 w 126"/>
                  <a:gd name="T19" fmla="*/ 116 h 300"/>
                  <a:gd name="T20" fmla="*/ 112 w 126"/>
                  <a:gd name="T21" fmla="*/ 98 h 300"/>
                  <a:gd name="T22" fmla="*/ 100 w 126"/>
                  <a:gd name="T23" fmla="*/ 92 h 300"/>
                  <a:gd name="T24" fmla="*/ 98 w 126"/>
                  <a:gd name="T25" fmla="*/ 80 h 300"/>
                  <a:gd name="T26" fmla="*/ 96 w 126"/>
                  <a:gd name="T27" fmla="*/ 64 h 300"/>
                  <a:gd name="T28" fmla="*/ 82 w 126"/>
                  <a:gd name="T29" fmla="*/ 70 h 300"/>
                  <a:gd name="T30" fmla="*/ 78 w 126"/>
                  <a:gd name="T31" fmla="*/ 64 h 300"/>
                  <a:gd name="T32" fmla="*/ 80 w 126"/>
                  <a:gd name="T33" fmla="*/ 46 h 300"/>
                  <a:gd name="T34" fmla="*/ 88 w 126"/>
                  <a:gd name="T35" fmla="*/ 26 h 300"/>
                  <a:gd name="T36" fmla="*/ 82 w 126"/>
                  <a:gd name="T37" fmla="*/ 8 h 300"/>
                  <a:gd name="T38" fmla="*/ 72 w 126"/>
                  <a:gd name="T39" fmla="*/ 2 h 300"/>
                  <a:gd name="T40" fmla="*/ 62 w 126"/>
                  <a:gd name="T41" fmla="*/ 18 h 300"/>
                  <a:gd name="T42" fmla="*/ 50 w 126"/>
                  <a:gd name="T43" fmla="*/ 34 h 300"/>
                  <a:gd name="T44" fmla="*/ 32 w 126"/>
                  <a:gd name="T45" fmla="*/ 48 h 300"/>
                  <a:gd name="T46" fmla="*/ 34 w 126"/>
                  <a:gd name="T47" fmla="*/ 58 h 300"/>
                  <a:gd name="T48" fmla="*/ 16 w 126"/>
                  <a:gd name="T49" fmla="*/ 70 h 300"/>
                  <a:gd name="T50" fmla="*/ 18 w 126"/>
                  <a:gd name="T51" fmla="*/ 98 h 300"/>
                  <a:gd name="T52" fmla="*/ 14 w 126"/>
                  <a:gd name="T53" fmla="*/ 110 h 300"/>
                  <a:gd name="T54" fmla="*/ 6 w 126"/>
                  <a:gd name="T55" fmla="*/ 112 h 300"/>
                  <a:gd name="T56" fmla="*/ 4 w 126"/>
                  <a:gd name="T57" fmla="*/ 122 h 300"/>
                  <a:gd name="T58" fmla="*/ 4 w 126"/>
                  <a:gd name="T59" fmla="*/ 136 h 300"/>
                  <a:gd name="T60" fmla="*/ 8 w 126"/>
                  <a:gd name="T61" fmla="*/ 138 h 300"/>
                  <a:gd name="T62" fmla="*/ 18 w 126"/>
                  <a:gd name="T63" fmla="*/ 152 h 300"/>
                  <a:gd name="T64" fmla="*/ 30 w 126"/>
                  <a:gd name="T65" fmla="*/ 172 h 300"/>
                  <a:gd name="T66" fmla="*/ 26 w 126"/>
                  <a:gd name="T67" fmla="*/ 186 h 300"/>
                  <a:gd name="T68" fmla="*/ 24 w 126"/>
                  <a:gd name="T69" fmla="*/ 210 h 300"/>
                  <a:gd name="T70" fmla="*/ 52 w 126"/>
                  <a:gd name="T71" fmla="*/ 204 h 300"/>
                  <a:gd name="T72" fmla="*/ 54 w 126"/>
                  <a:gd name="T73" fmla="*/ 192 h 300"/>
                  <a:gd name="T74" fmla="*/ 72 w 126"/>
                  <a:gd name="T75" fmla="*/ 202 h 300"/>
                  <a:gd name="T76" fmla="*/ 70 w 126"/>
                  <a:gd name="T77" fmla="*/ 212 h 300"/>
                  <a:gd name="T78" fmla="*/ 78 w 126"/>
                  <a:gd name="T79" fmla="*/ 222 h 300"/>
                  <a:gd name="T80" fmla="*/ 80 w 126"/>
                  <a:gd name="T81" fmla="*/ 250 h 300"/>
                  <a:gd name="T82" fmla="*/ 88 w 126"/>
                  <a:gd name="T83" fmla="*/ 272 h 300"/>
                  <a:gd name="T84" fmla="*/ 88 w 126"/>
                  <a:gd name="T85" fmla="*/ 280 h 300"/>
                  <a:gd name="T86" fmla="*/ 94 w 126"/>
                  <a:gd name="T87" fmla="*/ 298 h 300"/>
                  <a:gd name="T88" fmla="*/ 94 w 126"/>
                  <a:gd name="T8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300">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5" name="Freeform 1695"/>
              <p:cNvSpPr/>
              <p:nvPr/>
            </p:nvSpPr>
            <p:spPr bwMode="auto">
              <a:xfrm>
                <a:off x="527050" y="3987800"/>
                <a:ext cx="171450" cy="168275"/>
              </a:xfrm>
              <a:custGeom>
                <a:avLst/>
                <a:gdLst>
                  <a:gd name="T0" fmla="*/ 72 w 108"/>
                  <a:gd name="T1" fmla="*/ 76 h 106"/>
                  <a:gd name="T2" fmla="*/ 62 w 108"/>
                  <a:gd name="T3" fmla="*/ 80 h 106"/>
                  <a:gd name="T4" fmla="*/ 46 w 108"/>
                  <a:gd name="T5" fmla="*/ 82 h 106"/>
                  <a:gd name="T6" fmla="*/ 46 w 108"/>
                  <a:gd name="T7" fmla="*/ 94 h 106"/>
                  <a:gd name="T8" fmla="*/ 34 w 108"/>
                  <a:gd name="T9" fmla="*/ 106 h 106"/>
                  <a:gd name="T10" fmla="*/ 32 w 108"/>
                  <a:gd name="T11" fmla="*/ 100 h 106"/>
                  <a:gd name="T12" fmla="*/ 20 w 108"/>
                  <a:gd name="T13" fmla="*/ 102 h 106"/>
                  <a:gd name="T14" fmla="*/ 14 w 108"/>
                  <a:gd name="T15" fmla="*/ 98 h 106"/>
                  <a:gd name="T16" fmla="*/ 0 w 108"/>
                  <a:gd name="T17" fmla="*/ 90 h 106"/>
                  <a:gd name="T18" fmla="*/ 2 w 108"/>
                  <a:gd name="T19" fmla="*/ 82 h 106"/>
                  <a:gd name="T20" fmla="*/ 6 w 108"/>
                  <a:gd name="T21" fmla="*/ 80 h 106"/>
                  <a:gd name="T22" fmla="*/ 6 w 108"/>
                  <a:gd name="T23" fmla="*/ 72 h 106"/>
                  <a:gd name="T24" fmla="*/ 8 w 108"/>
                  <a:gd name="T25" fmla="*/ 66 h 106"/>
                  <a:gd name="T26" fmla="*/ 16 w 108"/>
                  <a:gd name="T27" fmla="*/ 62 h 106"/>
                  <a:gd name="T28" fmla="*/ 18 w 108"/>
                  <a:gd name="T29" fmla="*/ 52 h 106"/>
                  <a:gd name="T30" fmla="*/ 24 w 108"/>
                  <a:gd name="T31" fmla="*/ 44 h 106"/>
                  <a:gd name="T32" fmla="*/ 36 w 108"/>
                  <a:gd name="T33" fmla="*/ 40 h 106"/>
                  <a:gd name="T34" fmla="*/ 42 w 108"/>
                  <a:gd name="T35" fmla="*/ 32 h 106"/>
                  <a:gd name="T36" fmla="*/ 46 w 108"/>
                  <a:gd name="T37" fmla="*/ 26 h 106"/>
                  <a:gd name="T38" fmla="*/ 54 w 108"/>
                  <a:gd name="T39" fmla="*/ 20 h 106"/>
                  <a:gd name="T40" fmla="*/ 56 w 108"/>
                  <a:gd name="T41" fmla="*/ 10 h 106"/>
                  <a:gd name="T42" fmla="*/ 64 w 108"/>
                  <a:gd name="T43" fmla="*/ 8 h 106"/>
                  <a:gd name="T44" fmla="*/ 70 w 108"/>
                  <a:gd name="T45" fmla="*/ 0 h 106"/>
                  <a:gd name="T46" fmla="*/ 72 w 108"/>
                  <a:gd name="T47" fmla="*/ 2 h 106"/>
                  <a:gd name="T48" fmla="*/ 78 w 108"/>
                  <a:gd name="T49" fmla="*/ 2 h 106"/>
                  <a:gd name="T50" fmla="*/ 80 w 108"/>
                  <a:gd name="T51" fmla="*/ 12 h 106"/>
                  <a:gd name="T52" fmla="*/ 96 w 108"/>
                  <a:gd name="T53" fmla="*/ 28 h 106"/>
                  <a:gd name="T54" fmla="*/ 100 w 108"/>
                  <a:gd name="T55" fmla="*/ 46 h 106"/>
                  <a:gd name="T56" fmla="*/ 106 w 108"/>
                  <a:gd name="T57" fmla="*/ 46 h 106"/>
                  <a:gd name="T58" fmla="*/ 106 w 108"/>
                  <a:gd name="T59" fmla="*/ 54 h 106"/>
                  <a:gd name="T60" fmla="*/ 108 w 108"/>
                  <a:gd name="T61" fmla="*/ 70 h 106"/>
                  <a:gd name="T62" fmla="*/ 102 w 108"/>
                  <a:gd name="T63" fmla="*/ 74 h 106"/>
                  <a:gd name="T64" fmla="*/ 100 w 108"/>
                  <a:gd name="T65" fmla="*/ 80 h 106"/>
                  <a:gd name="T66" fmla="*/ 90 w 108"/>
                  <a:gd name="T67" fmla="*/ 80 h 106"/>
                  <a:gd name="T68" fmla="*/ 82 w 108"/>
                  <a:gd name="T6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06">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6" name="Freeform 1696"/>
              <p:cNvSpPr/>
              <p:nvPr/>
            </p:nvSpPr>
            <p:spPr bwMode="auto">
              <a:xfrm>
                <a:off x="1190625" y="3121025"/>
                <a:ext cx="136525" cy="98425"/>
              </a:xfrm>
              <a:custGeom>
                <a:avLst/>
                <a:gdLst>
                  <a:gd name="T0" fmla="*/ 86 w 86"/>
                  <a:gd name="T1" fmla="*/ 4 h 62"/>
                  <a:gd name="T2" fmla="*/ 76 w 86"/>
                  <a:gd name="T3" fmla="*/ 2 h 62"/>
                  <a:gd name="T4" fmla="*/ 66 w 86"/>
                  <a:gd name="T5" fmla="*/ 4 h 62"/>
                  <a:gd name="T6" fmla="*/ 60 w 86"/>
                  <a:gd name="T7" fmla="*/ 0 h 62"/>
                  <a:gd name="T8" fmla="*/ 50 w 86"/>
                  <a:gd name="T9" fmla="*/ 4 h 62"/>
                  <a:gd name="T10" fmla="*/ 42 w 86"/>
                  <a:gd name="T11" fmla="*/ 10 h 62"/>
                  <a:gd name="T12" fmla="*/ 30 w 86"/>
                  <a:gd name="T13" fmla="*/ 10 h 62"/>
                  <a:gd name="T14" fmla="*/ 24 w 86"/>
                  <a:gd name="T15" fmla="*/ 10 h 62"/>
                  <a:gd name="T16" fmla="*/ 16 w 86"/>
                  <a:gd name="T17" fmla="*/ 10 h 62"/>
                  <a:gd name="T18" fmla="*/ 14 w 86"/>
                  <a:gd name="T19" fmla="*/ 6 h 62"/>
                  <a:gd name="T20" fmla="*/ 14 w 86"/>
                  <a:gd name="T21" fmla="*/ 2 h 62"/>
                  <a:gd name="T22" fmla="*/ 8 w 86"/>
                  <a:gd name="T23" fmla="*/ 4 h 62"/>
                  <a:gd name="T24" fmla="*/ 0 w 86"/>
                  <a:gd name="T25" fmla="*/ 12 h 62"/>
                  <a:gd name="T26" fmla="*/ 0 w 86"/>
                  <a:gd name="T27" fmla="*/ 18 h 62"/>
                  <a:gd name="T28" fmla="*/ 8 w 86"/>
                  <a:gd name="T29" fmla="*/ 22 h 62"/>
                  <a:gd name="T30" fmla="*/ 6 w 86"/>
                  <a:gd name="T31" fmla="*/ 30 h 62"/>
                  <a:gd name="T32" fmla="*/ 4 w 86"/>
                  <a:gd name="T33" fmla="*/ 40 h 62"/>
                  <a:gd name="T34" fmla="*/ 8 w 86"/>
                  <a:gd name="T35" fmla="*/ 48 h 62"/>
                  <a:gd name="T36" fmla="*/ 6 w 86"/>
                  <a:gd name="T37" fmla="*/ 56 h 62"/>
                  <a:gd name="T38" fmla="*/ 18 w 86"/>
                  <a:gd name="T39" fmla="*/ 62 h 62"/>
                  <a:gd name="T40" fmla="*/ 30 w 86"/>
                  <a:gd name="T41" fmla="*/ 58 h 62"/>
                  <a:gd name="T42" fmla="*/ 38 w 86"/>
                  <a:gd name="T43" fmla="*/ 56 h 62"/>
                  <a:gd name="T44" fmla="*/ 42 w 86"/>
                  <a:gd name="T45" fmla="*/ 60 h 62"/>
                  <a:gd name="T46" fmla="*/ 50 w 86"/>
                  <a:gd name="T47" fmla="*/ 60 h 62"/>
                  <a:gd name="T48" fmla="*/ 56 w 86"/>
                  <a:gd name="T49" fmla="*/ 60 h 62"/>
                  <a:gd name="T50" fmla="*/ 52 w 86"/>
                  <a:gd name="T51" fmla="*/ 56 h 62"/>
                  <a:gd name="T52" fmla="*/ 60 w 86"/>
                  <a:gd name="T53" fmla="*/ 56 h 62"/>
                  <a:gd name="T54" fmla="*/ 66 w 86"/>
                  <a:gd name="T55" fmla="*/ 52 h 62"/>
                  <a:gd name="T56" fmla="*/ 70 w 86"/>
                  <a:gd name="T57" fmla="*/ 52 h 62"/>
                  <a:gd name="T58" fmla="*/ 70 w 86"/>
                  <a:gd name="T59" fmla="*/ 48 h 62"/>
                  <a:gd name="T60" fmla="*/ 78 w 86"/>
                  <a:gd name="T61" fmla="*/ 24 h 62"/>
                  <a:gd name="T62" fmla="*/ 86 w 86"/>
                  <a:gd name="T63" fmla="*/ 12 h 62"/>
                  <a:gd name="T64" fmla="*/ 86 w 86"/>
                  <a:gd name="T65" fmla="*/ 4 h 62"/>
                  <a:gd name="T66" fmla="*/ 86 w 86"/>
                  <a:gd name="T6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2">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7" name="Freeform 1697"/>
              <p:cNvSpPr/>
              <p:nvPr/>
            </p:nvSpPr>
            <p:spPr bwMode="auto">
              <a:xfrm>
                <a:off x="3295650" y="4318000"/>
                <a:ext cx="31750" cy="22225"/>
              </a:xfrm>
              <a:custGeom>
                <a:avLst/>
                <a:gdLst>
                  <a:gd name="T0" fmla="*/ 0 w 20"/>
                  <a:gd name="T1" fmla="*/ 10 h 14"/>
                  <a:gd name="T2" fmla="*/ 4 w 20"/>
                  <a:gd name="T3" fmla="*/ 14 h 14"/>
                  <a:gd name="T4" fmla="*/ 10 w 20"/>
                  <a:gd name="T5" fmla="*/ 14 h 14"/>
                  <a:gd name="T6" fmla="*/ 10 w 20"/>
                  <a:gd name="T7" fmla="*/ 12 h 14"/>
                  <a:gd name="T8" fmla="*/ 12 w 20"/>
                  <a:gd name="T9" fmla="*/ 8 h 14"/>
                  <a:gd name="T10" fmla="*/ 16 w 20"/>
                  <a:gd name="T11" fmla="*/ 10 h 14"/>
                  <a:gd name="T12" fmla="*/ 20 w 20"/>
                  <a:gd name="T13" fmla="*/ 10 h 14"/>
                  <a:gd name="T14" fmla="*/ 16 w 20"/>
                  <a:gd name="T15" fmla="*/ 0 h 14"/>
                  <a:gd name="T16" fmla="*/ 10 w 20"/>
                  <a:gd name="T17" fmla="*/ 0 h 14"/>
                  <a:gd name="T18" fmla="*/ 4 w 20"/>
                  <a:gd name="T19" fmla="*/ 2 h 14"/>
                  <a:gd name="T20" fmla="*/ 4 w 20"/>
                  <a:gd name="T21" fmla="*/ 4 h 14"/>
                  <a:gd name="T22" fmla="*/ 4 w 20"/>
                  <a:gd name="T23" fmla="*/ 8 h 14"/>
                  <a:gd name="T24" fmla="*/ 2 w 20"/>
                  <a:gd name="T25" fmla="*/ 8 h 14"/>
                  <a:gd name="T26" fmla="*/ 0 w 20"/>
                  <a:gd name="T27" fmla="*/ 10 h 14"/>
                  <a:gd name="T28" fmla="*/ 0 w 20"/>
                  <a:gd name="T29" fmla="*/ 10 h 14"/>
                  <a:gd name="T30" fmla="*/ 0 w 20"/>
                  <a:gd name="T3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8" name="Freeform 1698"/>
              <p:cNvSpPr/>
              <p:nvPr/>
            </p:nvSpPr>
            <p:spPr bwMode="auto">
              <a:xfrm>
                <a:off x="1111250" y="4965700"/>
                <a:ext cx="225425" cy="269875"/>
              </a:xfrm>
              <a:custGeom>
                <a:avLst/>
                <a:gdLst>
                  <a:gd name="T0" fmla="*/ 0 w 142"/>
                  <a:gd name="T1" fmla="*/ 138 h 170"/>
                  <a:gd name="T2" fmla="*/ 6 w 142"/>
                  <a:gd name="T3" fmla="*/ 144 h 170"/>
                  <a:gd name="T4" fmla="*/ 12 w 142"/>
                  <a:gd name="T5" fmla="*/ 156 h 170"/>
                  <a:gd name="T6" fmla="*/ 12 w 142"/>
                  <a:gd name="T7" fmla="*/ 168 h 170"/>
                  <a:gd name="T8" fmla="*/ 14 w 142"/>
                  <a:gd name="T9" fmla="*/ 170 h 170"/>
                  <a:gd name="T10" fmla="*/ 22 w 142"/>
                  <a:gd name="T11" fmla="*/ 168 h 170"/>
                  <a:gd name="T12" fmla="*/ 34 w 142"/>
                  <a:gd name="T13" fmla="*/ 162 h 170"/>
                  <a:gd name="T14" fmla="*/ 48 w 142"/>
                  <a:gd name="T15" fmla="*/ 154 h 170"/>
                  <a:gd name="T16" fmla="*/ 50 w 142"/>
                  <a:gd name="T17" fmla="*/ 146 h 170"/>
                  <a:gd name="T18" fmla="*/ 58 w 142"/>
                  <a:gd name="T19" fmla="*/ 142 h 170"/>
                  <a:gd name="T20" fmla="*/ 62 w 142"/>
                  <a:gd name="T21" fmla="*/ 144 h 170"/>
                  <a:gd name="T22" fmla="*/ 68 w 142"/>
                  <a:gd name="T23" fmla="*/ 144 h 170"/>
                  <a:gd name="T24" fmla="*/ 74 w 142"/>
                  <a:gd name="T25" fmla="*/ 146 h 170"/>
                  <a:gd name="T26" fmla="*/ 80 w 142"/>
                  <a:gd name="T27" fmla="*/ 146 h 170"/>
                  <a:gd name="T28" fmla="*/ 88 w 142"/>
                  <a:gd name="T29" fmla="*/ 146 h 170"/>
                  <a:gd name="T30" fmla="*/ 90 w 142"/>
                  <a:gd name="T31" fmla="*/ 124 h 170"/>
                  <a:gd name="T32" fmla="*/ 98 w 142"/>
                  <a:gd name="T33" fmla="*/ 118 h 170"/>
                  <a:gd name="T34" fmla="*/ 102 w 142"/>
                  <a:gd name="T35" fmla="*/ 110 h 170"/>
                  <a:gd name="T36" fmla="*/ 106 w 142"/>
                  <a:gd name="T37" fmla="*/ 106 h 170"/>
                  <a:gd name="T38" fmla="*/ 112 w 142"/>
                  <a:gd name="T39" fmla="*/ 98 h 170"/>
                  <a:gd name="T40" fmla="*/ 122 w 142"/>
                  <a:gd name="T41" fmla="*/ 92 h 170"/>
                  <a:gd name="T42" fmla="*/ 130 w 142"/>
                  <a:gd name="T43" fmla="*/ 88 h 170"/>
                  <a:gd name="T44" fmla="*/ 134 w 142"/>
                  <a:gd name="T45" fmla="*/ 88 h 170"/>
                  <a:gd name="T46" fmla="*/ 142 w 142"/>
                  <a:gd name="T47" fmla="*/ 82 h 170"/>
                  <a:gd name="T48" fmla="*/ 140 w 142"/>
                  <a:gd name="T49" fmla="*/ 80 h 170"/>
                  <a:gd name="T50" fmla="*/ 134 w 142"/>
                  <a:gd name="T51" fmla="*/ 74 h 170"/>
                  <a:gd name="T52" fmla="*/ 130 w 142"/>
                  <a:gd name="T53" fmla="*/ 74 h 170"/>
                  <a:gd name="T54" fmla="*/ 124 w 142"/>
                  <a:gd name="T55" fmla="*/ 70 h 170"/>
                  <a:gd name="T56" fmla="*/ 126 w 142"/>
                  <a:gd name="T57" fmla="*/ 60 h 170"/>
                  <a:gd name="T58" fmla="*/ 124 w 142"/>
                  <a:gd name="T59" fmla="*/ 56 h 170"/>
                  <a:gd name="T60" fmla="*/ 120 w 142"/>
                  <a:gd name="T61" fmla="*/ 52 h 170"/>
                  <a:gd name="T62" fmla="*/ 116 w 142"/>
                  <a:gd name="T63" fmla="*/ 42 h 170"/>
                  <a:gd name="T64" fmla="*/ 106 w 142"/>
                  <a:gd name="T65" fmla="*/ 34 h 170"/>
                  <a:gd name="T66" fmla="*/ 102 w 142"/>
                  <a:gd name="T67" fmla="*/ 36 h 170"/>
                  <a:gd name="T68" fmla="*/ 98 w 142"/>
                  <a:gd name="T69" fmla="*/ 30 h 170"/>
                  <a:gd name="T70" fmla="*/ 90 w 142"/>
                  <a:gd name="T71" fmla="*/ 24 h 170"/>
                  <a:gd name="T72" fmla="*/ 88 w 142"/>
                  <a:gd name="T73" fmla="*/ 16 h 170"/>
                  <a:gd name="T74" fmla="*/ 86 w 142"/>
                  <a:gd name="T75" fmla="*/ 10 h 170"/>
                  <a:gd name="T76" fmla="*/ 80 w 142"/>
                  <a:gd name="T77" fmla="*/ 4 h 170"/>
                  <a:gd name="T78" fmla="*/ 78 w 142"/>
                  <a:gd name="T79" fmla="*/ 0 h 170"/>
                  <a:gd name="T80" fmla="*/ 74 w 142"/>
                  <a:gd name="T81" fmla="*/ 4 h 170"/>
                  <a:gd name="T82" fmla="*/ 70 w 142"/>
                  <a:gd name="T83" fmla="*/ 4 h 170"/>
                  <a:gd name="T84" fmla="*/ 66 w 142"/>
                  <a:gd name="T85" fmla="*/ 4 h 170"/>
                  <a:gd name="T86" fmla="*/ 62 w 142"/>
                  <a:gd name="T87" fmla="*/ 10 h 170"/>
                  <a:gd name="T88" fmla="*/ 28 w 142"/>
                  <a:gd name="T89" fmla="*/ 12 h 170"/>
                  <a:gd name="T90" fmla="*/ 16 w 142"/>
                  <a:gd name="T91" fmla="*/ 72 h 170"/>
                  <a:gd name="T92" fmla="*/ 0 w 142"/>
                  <a:gd name="T93" fmla="*/ 138 h 170"/>
                  <a:gd name="T94" fmla="*/ 0 w 142"/>
                  <a:gd name="T95"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70">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9" name="Freeform 1699"/>
              <p:cNvSpPr/>
              <p:nvPr/>
            </p:nvSpPr>
            <p:spPr bwMode="auto">
              <a:xfrm>
                <a:off x="1025525" y="3095625"/>
                <a:ext cx="92075" cy="88900"/>
              </a:xfrm>
              <a:custGeom>
                <a:avLst/>
                <a:gdLst>
                  <a:gd name="T0" fmla="*/ 40 w 58"/>
                  <a:gd name="T1" fmla="*/ 56 h 56"/>
                  <a:gd name="T2" fmla="*/ 40 w 58"/>
                  <a:gd name="T3" fmla="*/ 56 h 56"/>
                  <a:gd name="T4" fmla="*/ 40 w 58"/>
                  <a:gd name="T5" fmla="*/ 54 h 56"/>
                  <a:gd name="T6" fmla="*/ 40 w 58"/>
                  <a:gd name="T7" fmla="*/ 50 h 56"/>
                  <a:gd name="T8" fmla="*/ 40 w 58"/>
                  <a:gd name="T9" fmla="*/ 46 h 56"/>
                  <a:gd name="T10" fmla="*/ 40 w 58"/>
                  <a:gd name="T11" fmla="*/ 42 h 56"/>
                  <a:gd name="T12" fmla="*/ 48 w 58"/>
                  <a:gd name="T13" fmla="*/ 40 h 56"/>
                  <a:gd name="T14" fmla="*/ 50 w 58"/>
                  <a:gd name="T15" fmla="*/ 36 h 56"/>
                  <a:gd name="T16" fmla="*/ 56 w 58"/>
                  <a:gd name="T17" fmla="*/ 36 h 56"/>
                  <a:gd name="T18" fmla="*/ 58 w 58"/>
                  <a:gd name="T19" fmla="*/ 32 h 56"/>
                  <a:gd name="T20" fmla="*/ 56 w 58"/>
                  <a:gd name="T21" fmla="*/ 30 h 56"/>
                  <a:gd name="T22" fmla="*/ 52 w 58"/>
                  <a:gd name="T23" fmla="*/ 28 h 56"/>
                  <a:gd name="T24" fmla="*/ 50 w 58"/>
                  <a:gd name="T25" fmla="*/ 28 h 56"/>
                  <a:gd name="T26" fmla="*/ 50 w 58"/>
                  <a:gd name="T27" fmla="*/ 26 h 56"/>
                  <a:gd name="T28" fmla="*/ 52 w 58"/>
                  <a:gd name="T29" fmla="*/ 26 h 56"/>
                  <a:gd name="T30" fmla="*/ 56 w 58"/>
                  <a:gd name="T31" fmla="*/ 22 h 56"/>
                  <a:gd name="T32" fmla="*/ 56 w 58"/>
                  <a:gd name="T33" fmla="*/ 20 h 56"/>
                  <a:gd name="T34" fmla="*/ 52 w 58"/>
                  <a:gd name="T35" fmla="*/ 16 h 56"/>
                  <a:gd name="T36" fmla="*/ 52 w 58"/>
                  <a:gd name="T37" fmla="*/ 10 h 56"/>
                  <a:gd name="T38" fmla="*/ 46 w 58"/>
                  <a:gd name="T39" fmla="*/ 12 h 56"/>
                  <a:gd name="T40" fmla="*/ 42 w 58"/>
                  <a:gd name="T41" fmla="*/ 10 h 56"/>
                  <a:gd name="T42" fmla="*/ 40 w 58"/>
                  <a:gd name="T43" fmla="*/ 10 h 56"/>
                  <a:gd name="T44" fmla="*/ 38 w 58"/>
                  <a:gd name="T45" fmla="*/ 8 h 56"/>
                  <a:gd name="T46" fmla="*/ 30 w 58"/>
                  <a:gd name="T47" fmla="*/ 2 h 56"/>
                  <a:gd name="T48" fmla="*/ 28 w 58"/>
                  <a:gd name="T49" fmla="*/ 2 h 56"/>
                  <a:gd name="T50" fmla="*/ 22 w 58"/>
                  <a:gd name="T51" fmla="*/ 4 h 56"/>
                  <a:gd name="T52" fmla="*/ 20 w 58"/>
                  <a:gd name="T53" fmla="*/ 8 h 56"/>
                  <a:gd name="T54" fmla="*/ 18 w 58"/>
                  <a:gd name="T55" fmla="*/ 4 h 56"/>
                  <a:gd name="T56" fmla="*/ 14 w 58"/>
                  <a:gd name="T57" fmla="*/ 2 h 56"/>
                  <a:gd name="T58" fmla="*/ 12 w 58"/>
                  <a:gd name="T59" fmla="*/ 2 h 56"/>
                  <a:gd name="T60" fmla="*/ 10 w 58"/>
                  <a:gd name="T61" fmla="*/ 2 h 56"/>
                  <a:gd name="T62" fmla="*/ 10 w 58"/>
                  <a:gd name="T63" fmla="*/ 4 h 56"/>
                  <a:gd name="T64" fmla="*/ 6 w 58"/>
                  <a:gd name="T65" fmla="*/ 2 h 56"/>
                  <a:gd name="T66" fmla="*/ 4 w 58"/>
                  <a:gd name="T67" fmla="*/ 0 h 56"/>
                  <a:gd name="T68" fmla="*/ 2 w 58"/>
                  <a:gd name="T69" fmla="*/ 0 h 56"/>
                  <a:gd name="T70" fmla="*/ 0 w 58"/>
                  <a:gd name="T71" fmla="*/ 2 h 56"/>
                  <a:gd name="T72" fmla="*/ 0 w 58"/>
                  <a:gd name="T73" fmla="*/ 8 h 56"/>
                  <a:gd name="T74" fmla="*/ 4 w 58"/>
                  <a:gd name="T75" fmla="*/ 10 h 56"/>
                  <a:gd name="T76" fmla="*/ 6 w 58"/>
                  <a:gd name="T77" fmla="*/ 20 h 56"/>
                  <a:gd name="T78" fmla="*/ 6 w 58"/>
                  <a:gd name="T79" fmla="*/ 22 h 56"/>
                  <a:gd name="T80" fmla="*/ 14 w 58"/>
                  <a:gd name="T81" fmla="*/ 32 h 56"/>
                  <a:gd name="T82" fmla="*/ 22 w 58"/>
                  <a:gd name="T83" fmla="*/ 38 h 56"/>
                  <a:gd name="T84" fmla="*/ 24 w 58"/>
                  <a:gd name="T85" fmla="*/ 42 h 56"/>
                  <a:gd name="T86" fmla="*/ 28 w 58"/>
                  <a:gd name="T87" fmla="*/ 46 h 56"/>
                  <a:gd name="T88" fmla="*/ 28 w 58"/>
                  <a:gd name="T89" fmla="*/ 48 h 56"/>
                  <a:gd name="T90" fmla="*/ 30 w 58"/>
                  <a:gd name="T91" fmla="*/ 48 h 56"/>
                  <a:gd name="T92" fmla="*/ 32 w 58"/>
                  <a:gd name="T93" fmla="*/ 48 h 56"/>
                  <a:gd name="T94" fmla="*/ 38 w 58"/>
                  <a:gd name="T95" fmla="*/ 54 h 56"/>
                  <a:gd name="T96" fmla="*/ 40 w 58"/>
                  <a:gd name="T97" fmla="*/ 56 h 56"/>
                  <a:gd name="T98" fmla="*/ 40 w 58"/>
                  <a:gd name="T99" fmla="*/ 56 h 56"/>
                  <a:gd name="T100" fmla="*/ 40 w 58"/>
                  <a:gd name="T10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56">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0" name="Freeform 1700"/>
              <p:cNvSpPr/>
              <p:nvPr/>
            </p:nvSpPr>
            <p:spPr bwMode="auto">
              <a:xfrm>
                <a:off x="2717800" y="3632200"/>
                <a:ext cx="73025" cy="41275"/>
              </a:xfrm>
              <a:custGeom>
                <a:avLst/>
                <a:gdLst>
                  <a:gd name="T0" fmla="*/ 2 w 46"/>
                  <a:gd name="T1" fmla="*/ 12 h 26"/>
                  <a:gd name="T2" fmla="*/ 0 w 46"/>
                  <a:gd name="T3" fmla="*/ 18 h 26"/>
                  <a:gd name="T4" fmla="*/ 8 w 46"/>
                  <a:gd name="T5" fmla="*/ 26 h 26"/>
                  <a:gd name="T6" fmla="*/ 12 w 46"/>
                  <a:gd name="T7" fmla="*/ 24 h 26"/>
                  <a:gd name="T8" fmla="*/ 20 w 46"/>
                  <a:gd name="T9" fmla="*/ 24 h 26"/>
                  <a:gd name="T10" fmla="*/ 28 w 46"/>
                  <a:gd name="T11" fmla="*/ 26 h 26"/>
                  <a:gd name="T12" fmla="*/ 42 w 46"/>
                  <a:gd name="T13" fmla="*/ 24 h 26"/>
                  <a:gd name="T14" fmla="*/ 46 w 46"/>
                  <a:gd name="T15" fmla="*/ 24 h 26"/>
                  <a:gd name="T16" fmla="*/ 46 w 46"/>
                  <a:gd name="T17" fmla="*/ 16 h 26"/>
                  <a:gd name="T18" fmla="*/ 44 w 46"/>
                  <a:gd name="T19" fmla="*/ 6 h 26"/>
                  <a:gd name="T20" fmla="*/ 34 w 46"/>
                  <a:gd name="T21" fmla="*/ 2 h 26"/>
                  <a:gd name="T22" fmla="*/ 26 w 46"/>
                  <a:gd name="T23" fmla="*/ 2 h 26"/>
                  <a:gd name="T24" fmla="*/ 18 w 46"/>
                  <a:gd name="T25" fmla="*/ 0 h 26"/>
                  <a:gd name="T26" fmla="*/ 10 w 46"/>
                  <a:gd name="T27" fmla="*/ 2 h 26"/>
                  <a:gd name="T28" fmla="*/ 8 w 46"/>
                  <a:gd name="T29" fmla="*/ 6 h 26"/>
                  <a:gd name="T30" fmla="*/ 2 w 46"/>
                  <a:gd name="T31" fmla="*/ 12 h 26"/>
                  <a:gd name="T32" fmla="*/ 2 w 46"/>
                  <a:gd name="T33" fmla="*/ 12 h 26"/>
                  <a:gd name="T34" fmla="*/ 2 w 46"/>
                  <a:gd name="T3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1" name="Freeform 1701"/>
              <p:cNvSpPr/>
              <p:nvPr/>
            </p:nvSpPr>
            <p:spPr bwMode="auto">
              <a:xfrm>
                <a:off x="679450" y="4079875"/>
                <a:ext cx="63500" cy="193675"/>
              </a:xfrm>
              <a:custGeom>
                <a:avLst/>
                <a:gdLst>
                  <a:gd name="T0" fmla="*/ 16 w 40"/>
                  <a:gd name="T1" fmla="*/ 122 h 122"/>
                  <a:gd name="T2" fmla="*/ 16 w 40"/>
                  <a:gd name="T3" fmla="*/ 122 h 122"/>
                  <a:gd name="T4" fmla="*/ 28 w 40"/>
                  <a:gd name="T5" fmla="*/ 116 h 122"/>
                  <a:gd name="T6" fmla="*/ 28 w 40"/>
                  <a:gd name="T7" fmla="*/ 104 h 122"/>
                  <a:gd name="T8" fmla="*/ 28 w 40"/>
                  <a:gd name="T9" fmla="*/ 98 h 122"/>
                  <a:gd name="T10" fmla="*/ 28 w 40"/>
                  <a:gd name="T11" fmla="*/ 92 h 122"/>
                  <a:gd name="T12" fmla="*/ 26 w 40"/>
                  <a:gd name="T13" fmla="*/ 90 h 122"/>
                  <a:gd name="T14" fmla="*/ 28 w 40"/>
                  <a:gd name="T15" fmla="*/ 82 h 122"/>
                  <a:gd name="T16" fmla="*/ 28 w 40"/>
                  <a:gd name="T17" fmla="*/ 78 h 122"/>
                  <a:gd name="T18" fmla="*/ 28 w 40"/>
                  <a:gd name="T19" fmla="*/ 74 h 122"/>
                  <a:gd name="T20" fmla="*/ 28 w 40"/>
                  <a:gd name="T21" fmla="*/ 70 h 122"/>
                  <a:gd name="T22" fmla="*/ 28 w 40"/>
                  <a:gd name="T23" fmla="*/ 66 h 122"/>
                  <a:gd name="T24" fmla="*/ 30 w 40"/>
                  <a:gd name="T25" fmla="*/ 70 h 122"/>
                  <a:gd name="T26" fmla="*/ 34 w 40"/>
                  <a:gd name="T27" fmla="*/ 66 h 122"/>
                  <a:gd name="T28" fmla="*/ 34 w 40"/>
                  <a:gd name="T29" fmla="*/ 64 h 122"/>
                  <a:gd name="T30" fmla="*/ 30 w 40"/>
                  <a:gd name="T31" fmla="*/ 60 h 122"/>
                  <a:gd name="T32" fmla="*/ 34 w 40"/>
                  <a:gd name="T33" fmla="*/ 56 h 122"/>
                  <a:gd name="T34" fmla="*/ 36 w 40"/>
                  <a:gd name="T35" fmla="*/ 52 h 122"/>
                  <a:gd name="T36" fmla="*/ 36 w 40"/>
                  <a:gd name="T37" fmla="*/ 46 h 122"/>
                  <a:gd name="T38" fmla="*/ 36 w 40"/>
                  <a:gd name="T39" fmla="*/ 44 h 122"/>
                  <a:gd name="T40" fmla="*/ 38 w 40"/>
                  <a:gd name="T41" fmla="*/ 42 h 122"/>
                  <a:gd name="T42" fmla="*/ 40 w 40"/>
                  <a:gd name="T43" fmla="*/ 42 h 122"/>
                  <a:gd name="T44" fmla="*/ 38 w 40"/>
                  <a:gd name="T45" fmla="*/ 38 h 122"/>
                  <a:gd name="T46" fmla="*/ 38 w 40"/>
                  <a:gd name="T47" fmla="*/ 36 h 122"/>
                  <a:gd name="T48" fmla="*/ 38 w 40"/>
                  <a:gd name="T49" fmla="*/ 34 h 122"/>
                  <a:gd name="T50" fmla="*/ 40 w 40"/>
                  <a:gd name="T51" fmla="*/ 28 h 122"/>
                  <a:gd name="T52" fmla="*/ 38 w 40"/>
                  <a:gd name="T53" fmla="*/ 26 h 122"/>
                  <a:gd name="T54" fmla="*/ 36 w 40"/>
                  <a:gd name="T55" fmla="*/ 24 h 122"/>
                  <a:gd name="T56" fmla="*/ 36 w 40"/>
                  <a:gd name="T57" fmla="*/ 18 h 122"/>
                  <a:gd name="T58" fmla="*/ 36 w 40"/>
                  <a:gd name="T59" fmla="*/ 12 h 122"/>
                  <a:gd name="T60" fmla="*/ 36 w 40"/>
                  <a:gd name="T61" fmla="*/ 10 h 122"/>
                  <a:gd name="T62" fmla="*/ 28 w 40"/>
                  <a:gd name="T63" fmla="*/ 8 h 122"/>
                  <a:gd name="T64" fmla="*/ 28 w 40"/>
                  <a:gd name="T65" fmla="*/ 6 h 122"/>
                  <a:gd name="T66" fmla="*/ 26 w 40"/>
                  <a:gd name="T67" fmla="*/ 2 h 122"/>
                  <a:gd name="T68" fmla="*/ 20 w 40"/>
                  <a:gd name="T69" fmla="*/ 0 h 122"/>
                  <a:gd name="T70" fmla="*/ 12 w 40"/>
                  <a:gd name="T71" fmla="*/ 8 h 122"/>
                  <a:gd name="T72" fmla="*/ 12 w 40"/>
                  <a:gd name="T73" fmla="*/ 10 h 122"/>
                  <a:gd name="T74" fmla="*/ 12 w 40"/>
                  <a:gd name="T75" fmla="*/ 12 h 122"/>
                  <a:gd name="T76" fmla="*/ 8 w 40"/>
                  <a:gd name="T77" fmla="*/ 16 h 122"/>
                  <a:gd name="T78" fmla="*/ 6 w 40"/>
                  <a:gd name="T79" fmla="*/ 18 h 122"/>
                  <a:gd name="T80" fmla="*/ 6 w 40"/>
                  <a:gd name="T81" fmla="*/ 20 h 122"/>
                  <a:gd name="T82" fmla="*/ 0 w 40"/>
                  <a:gd name="T83" fmla="*/ 20 h 122"/>
                  <a:gd name="T84" fmla="*/ 0 w 40"/>
                  <a:gd name="T85" fmla="*/ 36 h 122"/>
                  <a:gd name="T86" fmla="*/ 10 w 40"/>
                  <a:gd name="T87" fmla="*/ 38 h 122"/>
                  <a:gd name="T88" fmla="*/ 10 w 40"/>
                  <a:gd name="T89" fmla="*/ 42 h 122"/>
                  <a:gd name="T90" fmla="*/ 10 w 40"/>
                  <a:gd name="T91" fmla="*/ 48 h 122"/>
                  <a:gd name="T92" fmla="*/ 10 w 40"/>
                  <a:gd name="T93" fmla="*/ 54 h 122"/>
                  <a:gd name="T94" fmla="*/ 12 w 40"/>
                  <a:gd name="T95" fmla="*/ 56 h 122"/>
                  <a:gd name="T96" fmla="*/ 12 w 40"/>
                  <a:gd name="T97" fmla="*/ 60 h 122"/>
                  <a:gd name="T98" fmla="*/ 12 w 40"/>
                  <a:gd name="T99" fmla="*/ 66 h 122"/>
                  <a:gd name="T100" fmla="*/ 10 w 40"/>
                  <a:gd name="T101" fmla="*/ 74 h 122"/>
                  <a:gd name="T102" fmla="*/ 12 w 40"/>
                  <a:gd name="T103" fmla="*/ 80 h 122"/>
                  <a:gd name="T104" fmla="*/ 12 w 40"/>
                  <a:gd name="T105" fmla="*/ 88 h 122"/>
                  <a:gd name="T106" fmla="*/ 12 w 40"/>
                  <a:gd name="T107" fmla="*/ 92 h 122"/>
                  <a:gd name="T108" fmla="*/ 10 w 40"/>
                  <a:gd name="T109" fmla="*/ 98 h 122"/>
                  <a:gd name="T110" fmla="*/ 10 w 40"/>
                  <a:gd name="T111" fmla="*/ 104 h 122"/>
                  <a:gd name="T112" fmla="*/ 12 w 40"/>
                  <a:gd name="T113" fmla="*/ 114 h 122"/>
                  <a:gd name="T114" fmla="*/ 12 w 40"/>
                  <a:gd name="T115" fmla="*/ 116 h 122"/>
                  <a:gd name="T116" fmla="*/ 16 w 40"/>
                  <a:gd name="T117" fmla="*/ 122 h 122"/>
                  <a:gd name="T118" fmla="*/ 16 w 40"/>
                  <a:gd name="T119" fmla="*/ 122 h 122"/>
                  <a:gd name="T120" fmla="*/ 16 w 40"/>
                  <a:gd name="T1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122">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2" name="Freeform 1702"/>
              <p:cNvSpPr/>
              <p:nvPr/>
            </p:nvSpPr>
            <p:spPr bwMode="auto">
              <a:xfrm>
                <a:off x="1228725" y="2705100"/>
                <a:ext cx="174625" cy="158750"/>
              </a:xfrm>
              <a:custGeom>
                <a:avLst/>
                <a:gdLst>
                  <a:gd name="T0" fmla="*/ 30 w 110"/>
                  <a:gd name="T1" fmla="*/ 20 h 100"/>
                  <a:gd name="T2" fmla="*/ 38 w 110"/>
                  <a:gd name="T3" fmla="*/ 16 h 100"/>
                  <a:gd name="T4" fmla="*/ 46 w 110"/>
                  <a:gd name="T5" fmla="*/ 16 h 100"/>
                  <a:gd name="T6" fmla="*/ 48 w 110"/>
                  <a:gd name="T7" fmla="*/ 2 h 100"/>
                  <a:gd name="T8" fmla="*/ 56 w 110"/>
                  <a:gd name="T9" fmla="*/ 2 h 100"/>
                  <a:gd name="T10" fmla="*/ 60 w 110"/>
                  <a:gd name="T11" fmla="*/ 0 h 100"/>
                  <a:gd name="T12" fmla="*/ 64 w 110"/>
                  <a:gd name="T13" fmla="*/ 6 h 100"/>
                  <a:gd name="T14" fmla="*/ 68 w 110"/>
                  <a:gd name="T15" fmla="*/ 2 h 100"/>
                  <a:gd name="T16" fmla="*/ 78 w 110"/>
                  <a:gd name="T17" fmla="*/ 6 h 100"/>
                  <a:gd name="T18" fmla="*/ 86 w 110"/>
                  <a:gd name="T19" fmla="*/ 10 h 100"/>
                  <a:gd name="T20" fmla="*/ 88 w 110"/>
                  <a:gd name="T21" fmla="*/ 12 h 100"/>
                  <a:gd name="T22" fmla="*/ 92 w 110"/>
                  <a:gd name="T23" fmla="*/ 18 h 100"/>
                  <a:gd name="T24" fmla="*/ 94 w 110"/>
                  <a:gd name="T25" fmla="*/ 30 h 100"/>
                  <a:gd name="T26" fmla="*/ 96 w 110"/>
                  <a:gd name="T27" fmla="*/ 40 h 100"/>
                  <a:gd name="T28" fmla="*/ 106 w 110"/>
                  <a:gd name="T29" fmla="*/ 48 h 100"/>
                  <a:gd name="T30" fmla="*/ 110 w 110"/>
                  <a:gd name="T31" fmla="*/ 58 h 100"/>
                  <a:gd name="T32" fmla="*/ 104 w 110"/>
                  <a:gd name="T33" fmla="*/ 62 h 100"/>
                  <a:gd name="T34" fmla="*/ 100 w 110"/>
                  <a:gd name="T35" fmla="*/ 58 h 100"/>
                  <a:gd name="T36" fmla="*/ 96 w 110"/>
                  <a:gd name="T37" fmla="*/ 64 h 100"/>
                  <a:gd name="T38" fmla="*/ 102 w 110"/>
                  <a:gd name="T39" fmla="*/ 68 h 100"/>
                  <a:gd name="T40" fmla="*/ 96 w 110"/>
                  <a:gd name="T41" fmla="*/ 86 h 100"/>
                  <a:gd name="T42" fmla="*/ 92 w 110"/>
                  <a:gd name="T43" fmla="*/ 92 h 100"/>
                  <a:gd name="T44" fmla="*/ 88 w 110"/>
                  <a:gd name="T45" fmla="*/ 100 h 100"/>
                  <a:gd name="T46" fmla="*/ 74 w 110"/>
                  <a:gd name="T47" fmla="*/ 96 h 100"/>
                  <a:gd name="T48" fmla="*/ 66 w 110"/>
                  <a:gd name="T49" fmla="*/ 96 h 100"/>
                  <a:gd name="T50" fmla="*/ 60 w 110"/>
                  <a:gd name="T51" fmla="*/ 100 h 100"/>
                  <a:gd name="T52" fmla="*/ 54 w 110"/>
                  <a:gd name="T53" fmla="*/ 96 h 100"/>
                  <a:gd name="T54" fmla="*/ 26 w 110"/>
                  <a:gd name="T55" fmla="*/ 94 h 100"/>
                  <a:gd name="T56" fmla="*/ 12 w 110"/>
                  <a:gd name="T57" fmla="*/ 96 h 100"/>
                  <a:gd name="T58" fmla="*/ 10 w 110"/>
                  <a:gd name="T59" fmla="*/ 96 h 100"/>
                  <a:gd name="T60" fmla="*/ 4 w 110"/>
                  <a:gd name="T61" fmla="*/ 94 h 100"/>
                  <a:gd name="T62" fmla="*/ 2 w 110"/>
                  <a:gd name="T63" fmla="*/ 84 h 100"/>
                  <a:gd name="T64" fmla="*/ 4 w 110"/>
                  <a:gd name="T65" fmla="*/ 74 h 100"/>
                  <a:gd name="T66" fmla="*/ 2 w 110"/>
                  <a:gd name="T67" fmla="*/ 64 h 100"/>
                  <a:gd name="T68" fmla="*/ 8 w 110"/>
                  <a:gd name="T69" fmla="*/ 56 h 100"/>
                  <a:gd name="T70" fmla="*/ 18 w 110"/>
                  <a:gd name="T71" fmla="*/ 54 h 100"/>
                  <a:gd name="T72" fmla="*/ 22 w 110"/>
                  <a:gd name="T73" fmla="*/ 50 h 100"/>
                  <a:gd name="T74" fmla="*/ 26 w 110"/>
                  <a:gd name="T75" fmla="*/ 36 h 100"/>
                  <a:gd name="T76" fmla="*/ 32 w 110"/>
                  <a:gd name="T77" fmla="*/ 22 h 100"/>
                  <a:gd name="T78" fmla="*/ 30 w 110"/>
                  <a:gd name="T7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0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3" name="Freeform 1703"/>
              <p:cNvSpPr/>
              <p:nvPr/>
            </p:nvSpPr>
            <p:spPr bwMode="auto">
              <a:xfrm>
                <a:off x="711200" y="2879725"/>
                <a:ext cx="92075" cy="60325"/>
              </a:xfrm>
              <a:custGeom>
                <a:avLst/>
                <a:gdLst>
                  <a:gd name="T0" fmla="*/ 0 w 58"/>
                  <a:gd name="T1" fmla="*/ 4 h 38"/>
                  <a:gd name="T2" fmla="*/ 4 w 58"/>
                  <a:gd name="T3" fmla="*/ 8 h 38"/>
                  <a:gd name="T4" fmla="*/ 8 w 58"/>
                  <a:gd name="T5" fmla="*/ 10 h 38"/>
                  <a:gd name="T6" fmla="*/ 10 w 58"/>
                  <a:gd name="T7" fmla="*/ 14 h 38"/>
                  <a:gd name="T8" fmla="*/ 14 w 58"/>
                  <a:gd name="T9" fmla="*/ 20 h 38"/>
                  <a:gd name="T10" fmla="*/ 18 w 58"/>
                  <a:gd name="T11" fmla="*/ 22 h 38"/>
                  <a:gd name="T12" fmla="*/ 20 w 58"/>
                  <a:gd name="T13" fmla="*/ 22 h 38"/>
                  <a:gd name="T14" fmla="*/ 22 w 58"/>
                  <a:gd name="T15" fmla="*/ 20 h 38"/>
                  <a:gd name="T16" fmla="*/ 22 w 58"/>
                  <a:gd name="T17" fmla="*/ 22 h 38"/>
                  <a:gd name="T18" fmla="*/ 24 w 58"/>
                  <a:gd name="T19" fmla="*/ 28 h 38"/>
                  <a:gd name="T20" fmla="*/ 30 w 58"/>
                  <a:gd name="T21" fmla="*/ 30 h 38"/>
                  <a:gd name="T22" fmla="*/ 32 w 58"/>
                  <a:gd name="T23" fmla="*/ 30 h 38"/>
                  <a:gd name="T24" fmla="*/ 36 w 58"/>
                  <a:gd name="T25" fmla="*/ 30 h 38"/>
                  <a:gd name="T26" fmla="*/ 38 w 58"/>
                  <a:gd name="T27" fmla="*/ 30 h 38"/>
                  <a:gd name="T28" fmla="*/ 38 w 58"/>
                  <a:gd name="T29" fmla="*/ 36 h 38"/>
                  <a:gd name="T30" fmla="*/ 42 w 58"/>
                  <a:gd name="T31" fmla="*/ 38 h 38"/>
                  <a:gd name="T32" fmla="*/ 46 w 58"/>
                  <a:gd name="T33" fmla="*/ 38 h 38"/>
                  <a:gd name="T34" fmla="*/ 52 w 58"/>
                  <a:gd name="T35" fmla="*/ 36 h 38"/>
                  <a:gd name="T36" fmla="*/ 52 w 58"/>
                  <a:gd name="T37" fmla="*/ 32 h 38"/>
                  <a:gd name="T38" fmla="*/ 52 w 58"/>
                  <a:gd name="T39" fmla="*/ 30 h 38"/>
                  <a:gd name="T40" fmla="*/ 52 w 58"/>
                  <a:gd name="T41" fmla="*/ 28 h 38"/>
                  <a:gd name="T42" fmla="*/ 56 w 58"/>
                  <a:gd name="T43" fmla="*/ 28 h 38"/>
                  <a:gd name="T44" fmla="*/ 58 w 58"/>
                  <a:gd name="T45" fmla="*/ 22 h 38"/>
                  <a:gd name="T46" fmla="*/ 58 w 58"/>
                  <a:gd name="T47" fmla="*/ 20 h 38"/>
                  <a:gd name="T48" fmla="*/ 56 w 58"/>
                  <a:gd name="T49" fmla="*/ 18 h 38"/>
                  <a:gd name="T50" fmla="*/ 52 w 58"/>
                  <a:gd name="T51" fmla="*/ 14 h 38"/>
                  <a:gd name="T52" fmla="*/ 56 w 58"/>
                  <a:gd name="T53" fmla="*/ 14 h 38"/>
                  <a:gd name="T54" fmla="*/ 56 w 58"/>
                  <a:gd name="T55" fmla="*/ 12 h 38"/>
                  <a:gd name="T56" fmla="*/ 52 w 58"/>
                  <a:gd name="T57" fmla="*/ 10 h 38"/>
                  <a:gd name="T58" fmla="*/ 50 w 58"/>
                  <a:gd name="T59" fmla="*/ 10 h 38"/>
                  <a:gd name="T60" fmla="*/ 48 w 58"/>
                  <a:gd name="T61" fmla="*/ 10 h 38"/>
                  <a:gd name="T62" fmla="*/ 46 w 58"/>
                  <a:gd name="T63" fmla="*/ 8 h 38"/>
                  <a:gd name="T64" fmla="*/ 42 w 58"/>
                  <a:gd name="T65" fmla="*/ 4 h 38"/>
                  <a:gd name="T66" fmla="*/ 38 w 58"/>
                  <a:gd name="T67" fmla="*/ 4 h 38"/>
                  <a:gd name="T68" fmla="*/ 32 w 58"/>
                  <a:gd name="T69" fmla="*/ 4 h 38"/>
                  <a:gd name="T70" fmla="*/ 28 w 58"/>
                  <a:gd name="T71" fmla="*/ 8 h 38"/>
                  <a:gd name="T72" fmla="*/ 22 w 58"/>
                  <a:gd name="T73" fmla="*/ 4 h 38"/>
                  <a:gd name="T74" fmla="*/ 20 w 58"/>
                  <a:gd name="T75" fmla="*/ 2 h 38"/>
                  <a:gd name="T76" fmla="*/ 20 w 58"/>
                  <a:gd name="T77" fmla="*/ 0 h 38"/>
                  <a:gd name="T78" fmla="*/ 0 w 58"/>
                  <a:gd name="T79" fmla="*/ 4 h 38"/>
                  <a:gd name="T80" fmla="*/ 0 w 58"/>
                  <a:gd name="T81" fmla="*/ 4 h 38"/>
                  <a:gd name="T82" fmla="*/ 0 w 58"/>
                  <a:gd name="T8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38">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4" name="Freeform 1704"/>
              <p:cNvSpPr/>
              <p:nvPr/>
            </p:nvSpPr>
            <p:spPr bwMode="auto">
              <a:xfrm>
                <a:off x="2679700" y="3695700"/>
                <a:ext cx="127000" cy="174625"/>
              </a:xfrm>
              <a:custGeom>
                <a:avLst/>
                <a:gdLst>
                  <a:gd name="T0" fmla="*/ 72 w 80"/>
                  <a:gd name="T1" fmla="*/ 110 h 110"/>
                  <a:gd name="T2" fmla="*/ 72 w 80"/>
                  <a:gd name="T3" fmla="*/ 104 h 110"/>
                  <a:gd name="T4" fmla="*/ 76 w 80"/>
                  <a:gd name="T5" fmla="*/ 102 h 110"/>
                  <a:gd name="T6" fmla="*/ 80 w 80"/>
                  <a:gd name="T7" fmla="*/ 104 h 110"/>
                  <a:gd name="T8" fmla="*/ 80 w 80"/>
                  <a:gd name="T9" fmla="*/ 96 h 110"/>
                  <a:gd name="T10" fmla="*/ 78 w 80"/>
                  <a:gd name="T11" fmla="*/ 92 h 110"/>
                  <a:gd name="T12" fmla="*/ 78 w 80"/>
                  <a:gd name="T13" fmla="*/ 84 h 110"/>
                  <a:gd name="T14" fmla="*/ 76 w 80"/>
                  <a:gd name="T15" fmla="*/ 78 h 110"/>
                  <a:gd name="T16" fmla="*/ 76 w 80"/>
                  <a:gd name="T17" fmla="*/ 72 h 110"/>
                  <a:gd name="T18" fmla="*/ 70 w 80"/>
                  <a:gd name="T19" fmla="*/ 60 h 110"/>
                  <a:gd name="T20" fmla="*/ 68 w 80"/>
                  <a:gd name="T21" fmla="*/ 68 h 110"/>
                  <a:gd name="T22" fmla="*/ 60 w 80"/>
                  <a:gd name="T23" fmla="*/ 68 h 110"/>
                  <a:gd name="T24" fmla="*/ 60 w 80"/>
                  <a:gd name="T25" fmla="*/ 64 h 110"/>
                  <a:gd name="T26" fmla="*/ 62 w 80"/>
                  <a:gd name="T27" fmla="*/ 50 h 110"/>
                  <a:gd name="T28" fmla="*/ 66 w 80"/>
                  <a:gd name="T29" fmla="*/ 46 h 110"/>
                  <a:gd name="T30" fmla="*/ 68 w 80"/>
                  <a:gd name="T31" fmla="*/ 40 h 110"/>
                  <a:gd name="T32" fmla="*/ 70 w 80"/>
                  <a:gd name="T33" fmla="*/ 38 h 110"/>
                  <a:gd name="T34" fmla="*/ 68 w 80"/>
                  <a:gd name="T35" fmla="*/ 30 h 110"/>
                  <a:gd name="T36" fmla="*/ 76 w 80"/>
                  <a:gd name="T37" fmla="*/ 24 h 110"/>
                  <a:gd name="T38" fmla="*/ 66 w 80"/>
                  <a:gd name="T39" fmla="*/ 24 h 110"/>
                  <a:gd name="T40" fmla="*/ 58 w 80"/>
                  <a:gd name="T41" fmla="*/ 28 h 110"/>
                  <a:gd name="T42" fmla="*/ 50 w 80"/>
                  <a:gd name="T43" fmla="*/ 28 h 110"/>
                  <a:gd name="T44" fmla="*/ 40 w 80"/>
                  <a:gd name="T45" fmla="*/ 28 h 110"/>
                  <a:gd name="T46" fmla="*/ 34 w 80"/>
                  <a:gd name="T47" fmla="*/ 28 h 110"/>
                  <a:gd name="T48" fmla="*/ 32 w 80"/>
                  <a:gd name="T49" fmla="*/ 14 h 110"/>
                  <a:gd name="T50" fmla="*/ 34 w 80"/>
                  <a:gd name="T51" fmla="*/ 6 h 110"/>
                  <a:gd name="T52" fmla="*/ 30 w 80"/>
                  <a:gd name="T53" fmla="*/ 4 h 110"/>
                  <a:gd name="T54" fmla="*/ 22 w 80"/>
                  <a:gd name="T55" fmla="*/ 4 h 110"/>
                  <a:gd name="T56" fmla="*/ 14 w 80"/>
                  <a:gd name="T57" fmla="*/ 0 h 110"/>
                  <a:gd name="T58" fmla="*/ 8 w 80"/>
                  <a:gd name="T59" fmla="*/ 4 h 110"/>
                  <a:gd name="T60" fmla="*/ 16 w 80"/>
                  <a:gd name="T61" fmla="*/ 12 h 110"/>
                  <a:gd name="T62" fmla="*/ 14 w 80"/>
                  <a:gd name="T63" fmla="*/ 20 h 110"/>
                  <a:gd name="T64" fmla="*/ 6 w 80"/>
                  <a:gd name="T65" fmla="*/ 22 h 110"/>
                  <a:gd name="T66" fmla="*/ 0 w 80"/>
                  <a:gd name="T67" fmla="*/ 24 h 110"/>
                  <a:gd name="T68" fmla="*/ 4 w 80"/>
                  <a:gd name="T69" fmla="*/ 36 h 110"/>
                  <a:gd name="T70" fmla="*/ 4 w 80"/>
                  <a:gd name="T71" fmla="*/ 40 h 110"/>
                  <a:gd name="T72" fmla="*/ 14 w 80"/>
                  <a:gd name="T73" fmla="*/ 46 h 110"/>
                  <a:gd name="T74" fmla="*/ 16 w 80"/>
                  <a:gd name="T75" fmla="*/ 50 h 110"/>
                  <a:gd name="T76" fmla="*/ 14 w 80"/>
                  <a:gd name="T77" fmla="*/ 60 h 110"/>
                  <a:gd name="T78" fmla="*/ 18 w 80"/>
                  <a:gd name="T79" fmla="*/ 66 h 110"/>
                  <a:gd name="T80" fmla="*/ 18 w 80"/>
                  <a:gd name="T81" fmla="*/ 76 h 110"/>
                  <a:gd name="T82" fmla="*/ 16 w 80"/>
                  <a:gd name="T83" fmla="*/ 82 h 110"/>
                  <a:gd name="T84" fmla="*/ 16 w 80"/>
                  <a:gd name="T85" fmla="*/ 94 h 110"/>
                  <a:gd name="T86" fmla="*/ 36 w 80"/>
                  <a:gd name="T87" fmla="*/ 84 h 110"/>
                  <a:gd name="T88" fmla="*/ 36 w 80"/>
                  <a:gd name="T89" fmla="*/ 86 h 110"/>
                  <a:gd name="T90" fmla="*/ 42 w 80"/>
                  <a:gd name="T91" fmla="*/ 86 h 110"/>
                  <a:gd name="T92" fmla="*/ 44 w 80"/>
                  <a:gd name="T93" fmla="*/ 64 h 110"/>
                  <a:gd name="T94" fmla="*/ 58 w 80"/>
                  <a:gd name="T95" fmla="*/ 72 h 110"/>
                  <a:gd name="T96" fmla="*/ 62 w 80"/>
                  <a:gd name="T97" fmla="*/ 82 h 110"/>
                  <a:gd name="T98" fmla="*/ 66 w 80"/>
                  <a:gd name="T99" fmla="*/ 92 h 110"/>
                  <a:gd name="T100" fmla="*/ 68 w 80"/>
                  <a:gd name="T101" fmla="*/ 104 h 110"/>
                  <a:gd name="T102" fmla="*/ 70 w 80"/>
                  <a:gd name="T103" fmla="*/ 108 h 110"/>
                  <a:gd name="T104" fmla="*/ 72 w 80"/>
                  <a:gd name="T105" fmla="*/ 110 h 110"/>
                  <a:gd name="T106" fmla="*/ 72 w 80"/>
                  <a:gd name="T107" fmla="*/ 110 h 110"/>
                  <a:gd name="T108" fmla="*/ 72 w 80"/>
                  <a:gd name="T10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1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5" name="Freeform 1705"/>
              <p:cNvSpPr>
                <a:spLocks noEditPoints="1"/>
              </p:cNvSpPr>
              <p:nvPr/>
            </p:nvSpPr>
            <p:spPr bwMode="auto">
              <a:xfrm>
                <a:off x="1704975" y="3197225"/>
                <a:ext cx="117475" cy="111125"/>
              </a:xfrm>
              <a:custGeom>
                <a:avLst/>
                <a:gdLst>
                  <a:gd name="T0" fmla="*/ 0 w 74"/>
                  <a:gd name="T1" fmla="*/ 50 h 70"/>
                  <a:gd name="T2" fmla="*/ 6 w 74"/>
                  <a:gd name="T3" fmla="*/ 58 h 70"/>
                  <a:gd name="T4" fmla="*/ 10 w 74"/>
                  <a:gd name="T5" fmla="*/ 62 h 70"/>
                  <a:gd name="T6" fmla="*/ 20 w 74"/>
                  <a:gd name="T7" fmla="*/ 62 h 70"/>
                  <a:gd name="T8" fmla="*/ 16 w 74"/>
                  <a:gd name="T9" fmla="*/ 54 h 70"/>
                  <a:gd name="T10" fmla="*/ 6 w 74"/>
                  <a:gd name="T11" fmla="*/ 50 h 70"/>
                  <a:gd name="T12" fmla="*/ 0 w 74"/>
                  <a:gd name="T13" fmla="*/ 50 h 70"/>
                  <a:gd name="T14" fmla="*/ 50 w 74"/>
                  <a:gd name="T15" fmla="*/ 70 h 70"/>
                  <a:gd name="T16" fmla="*/ 54 w 74"/>
                  <a:gd name="T17" fmla="*/ 66 h 70"/>
                  <a:gd name="T18" fmla="*/ 66 w 74"/>
                  <a:gd name="T19" fmla="*/ 32 h 70"/>
                  <a:gd name="T20" fmla="*/ 64 w 74"/>
                  <a:gd name="T21" fmla="*/ 26 h 70"/>
                  <a:gd name="T22" fmla="*/ 56 w 74"/>
                  <a:gd name="T23" fmla="*/ 10 h 70"/>
                  <a:gd name="T24" fmla="*/ 46 w 74"/>
                  <a:gd name="T25" fmla="*/ 20 h 70"/>
                  <a:gd name="T26" fmla="*/ 40 w 74"/>
                  <a:gd name="T27" fmla="*/ 14 h 70"/>
                  <a:gd name="T28" fmla="*/ 36 w 74"/>
                  <a:gd name="T29" fmla="*/ 8 h 70"/>
                  <a:gd name="T30" fmla="*/ 26 w 74"/>
                  <a:gd name="T31" fmla="*/ 2 h 70"/>
                  <a:gd name="T32" fmla="*/ 26 w 74"/>
                  <a:gd name="T33" fmla="*/ 8 h 70"/>
                  <a:gd name="T34" fmla="*/ 28 w 74"/>
                  <a:gd name="T35" fmla="*/ 14 h 70"/>
                  <a:gd name="T36" fmla="*/ 24 w 74"/>
                  <a:gd name="T37" fmla="*/ 14 h 70"/>
                  <a:gd name="T38" fmla="*/ 18 w 74"/>
                  <a:gd name="T39" fmla="*/ 8 h 70"/>
                  <a:gd name="T40" fmla="*/ 10 w 74"/>
                  <a:gd name="T41" fmla="*/ 6 h 70"/>
                  <a:gd name="T42" fmla="*/ 6 w 74"/>
                  <a:gd name="T43" fmla="*/ 10 h 70"/>
                  <a:gd name="T44" fmla="*/ 2 w 74"/>
                  <a:gd name="T45" fmla="*/ 18 h 70"/>
                  <a:gd name="T46" fmla="*/ 8 w 74"/>
                  <a:gd name="T47" fmla="*/ 20 h 70"/>
                  <a:gd name="T48" fmla="*/ 10 w 74"/>
                  <a:gd name="T49" fmla="*/ 20 h 70"/>
                  <a:gd name="T50" fmla="*/ 12 w 74"/>
                  <a:gd name="T51" fmla="*/ 26 h 70"/>
                  <a:gd name="T52" fmla="*/ 10 w 74"/>
                  <a:gd name="T53" fmla="*/ 32 h 70"/>
                  <a:gd name="T54" fmla="*/ 20 w 74"/>
                  <a:gd name="T55" fmla="*/ 36 h 70"/>
                  <a:gd name="T56" fmla="*/ 18 w 74"/>
                  <a:gd name="T57" fmla="*/ 44 h 70"/>
                  <a:gd name="T58" fmla="*/ 26 w 74"/>
                  <a:gd name="T59" fmla="*/ 46 h 70"/>
                  <a:gd name="T60" fmla="*/ 28 w 74"/>
                  <a:gd name="T61" fmla="*/ 54 h 70"/>
                  <a:gd name="T62" fmla="*/ 30 w 74"/>
                  <a:gd name="T63" fmla="*/ 54 h 70"/>
                  <a:gd name="T64" fmla="*/ 38 w 74"/>
                  <a:gd name="T65" fmla="*/ 50 h 70"/>
                  <a:gd name="T66" fmla="*/ 40 w 74"/>
                  <a:gd name="T67" fmla="*/ 46 h 70"/>
                  <a:gd name="T68" fmla="*/ 48 w 74"/>
                  <a:gd name="T69" fmla="*/ 52 h 70"/>
                  <a:gd name="T70" fmla="*/ 44 w 74"/>
                  <a:gd name="T71" fmla="*/ 54 h 70"/>
                  <a:gd name="T72" fmla="*/ 40 w 74"/>
                  <a:gd name="T73" fmla="*/ 60 h 70"/>
                  <a:gd name="T74" fmla="*/ 46 w 74"/>
                  <a:gd name="T75" fmla="*/ 66 h 70"/>
                  <a:gd name="T76" fmla="*/ 50 w 74"/>
                  <a:gd name="T77" fmla="*/ 70 h 70"/>
                  <a:gd name="T78" fmla="*/ 34 w 74"/>
                  <a:gd name="T79" fmla="*/ 44 h 70"/>
                  <a:gd name="T80" fmla="*/ 28 w 74"/>
                  <a:gd name="T81" fmla="*/ 36 h 70"/>
                  <a:gd name="T82" fmla="*/ 24 w 74"/>
                  <a:gd name="T83" fmla="*/ 28 h 70"/>
                  <a:gd name="T84" fmla="*/ 34 w 74"/>
                  <a:gd name="T85" fmla="*/ 32 h 70"/>
                  <a:gd name="T86" fmla="*/ 30 w 74"/>
                  <a:gd name="T87" fmla="*/ 36 h 70"/>
                  <a:gd name="T88" fmla="*/ 38 w 74"/>
                  <a:gd name="T89" fmla="*/ 42 h 70"/>
                  <a:gd name="T90" fmla="*/ 34 w 74"/>
                  <a:gd name="T91" fmla="*/ 44 h 70"/>
                  <a:gd name="T92" fmla="*/ 34 w 74"/>
                  <a:gd name="T9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0">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6" name="Freeform 1706"/>
              <p:cNvSpPr/>
              <p:nvPr/>
            </p:nvSpPr>
            <p:spPr bwMode="auto">
              <a:xfrm>
                <a:off x="895350" y="2955925"/>
                <a:ext cx="161925" cy="85725"/>
              </a:xfrm>
              <a:custGeom>
                <a:avLst/>
                <a:gdLst>
                  <a:gd name="T0" fmla="*/ 4 w 102"/>
                  <a:gd name="T1" fmla="*/ 50 h 54"/>
                  <a:gd name="T2" fmla="*/ 0 w 102"/>
                  <a:gd name="T3" fmla="*/ 44 h 54"/>
                  <a:gd name="T4" fmla="*/ 2 w 102"/>
                  <a:gd name="T5" fmla="*/ 38 h 54"/>
                  <a:gd name="T6" fmla="*/ 8 w 102"/>
                  <a:gd name="T7" fmla="*/ 34 h 54"/>
                  <a:gd name="T8" fmla="*/ 18 w 102"/>
                  <a:gd name="T9" fmla="*/ 32 h 54"/>
                  <a:gd name="T10" fmla="*/ 26 w 102"/>
                  <a:gd name="T11" fmla="*/ 28 h 54"/>
                  <a:gd name="T12" fmla="*/ 34 w 102"/>
                  <a:gd name="T13" fmla="*/ 28 h 54"/>
                  <a:gd name="T14" fmla="*/ 40 w 102"/>
                  <a:gd name="T15" fmla="*/ 32 h 54"/>
                  <a:gd name="T16" fmla="*/ 38 w 102"/>
                  <a:gd name="T17" fmla="*/ 24 h 54"/>
                  <a:gd name="T18" fmla="*/ 38 w 102"/>
                  <a:gd name="T19" fmla="*/ 22 h 54"/>
                  <a:gd name="T20" fmla="*/ 46 w 102"/>
                  <a:gd name="T21" fmla="*/ 16 h 54"/>
                  <a:gd name="T22" fmla="*/ 48 w 102"/>
                  <a:gd name="T23" fmla="*/ 8 h 54"/>
                  <a:gd name="T24" fmla="*/ 54 w 102"/>
                  <a:gd name="T25" fmla="*/ 6 h 54"/>
                  <a:gd name="T26" fmla="*/ 62 w 102"/>
                  <a:gd name="T27" fmla="*/ 10 h 54"/>
                  <a:gd name="T28" fmla="*/ 66 w 102"/>
                  <a:gd name="T29" fmla="*/ 4 h 54"/>
                  <a:gd name="T30" fmla="*/ 72 w 102"/>
                  <a:gd name="T31" fmla="*/ 0 h 54"/>
                  <a:gd name="T32" fmla="*/ 80 w 102"/>
                  <a:gd name="T33" fmla="*/ 4 h 54"/>
                  <a:gd name="T34" fmla="*/ 90 w 102"/>
                  <a:gd name="T35" fmla="*/ 6 h 54"/>
                  <a:gd name="T36" fmla="*/ 98 w 102"/>
                  <a:gd name="T37" fmla="*/ 8 h 54"/>
                  <a:gd name="T38" fmla="*/ 100 w 102"/>
                  <a:gd name="T39" fmla="*/ 14 h 54"/>
                  <a:gd name="T40" fmla="*/ 100 w 102"/>
                  <a:gd name="T41" fmla="*/ 22 h 54"/>
                  <a:gd name="T42" fmla="*/ 100 w 102"/>
                  <a:gd name="T43" fmla="*/ 26 h 54"/>
                  <a:gd name="T44" fmla="*/ 98 w 102"/>
                  <a:gd name="T45" fmla="*/ 36 h 54"/>
                  <a:gd name="T46" fmla="*/ 92 w 102"/>
                  <a:gd name="T47" fmla="*/ 36 h 54"/>
                  <a:gd name="T48" fmla="*/ 84 w 102"/>
                  <a:gd name="T49" fmla="*/ 44 h 54"/>
                  <a:gd name="T50" fmla="*/ 74 w 102"/>
                  <a:gd name="T51" fmla="*/ 44 h 54"/>
                  <a:gd name="T52" fmla="*/ 68 w 102"/>
                  <a:gd name="T53" fmla="*/ 46 h 54"/>
                  <a:gd name="T54" fmla="*/ 58 w 102"/>
                  <a:gd name="T55" fmla="*/ 50 h 54"/>
                  <a:gd name="T56" fmla="*/ 52 w 102"/>
                  <a:gd name="T57" fmla="*/ 52 h 54"/>
                  <a:gd name="T58" fmla="*/ 46 w 102"/>
                  <a:gd name="T59" fmla="*/ 54 h 54"/>
                  <a:gd name="T60" fmla="*/ 34 w 102"/>
                  <a:gd name="T61" fmla="*/ 54 h 54"/>
                  <a:gd name="T62" fmla="*/ 28 w 102"/>
                  <a:gd name="T63" fmla="*/ 52 h 54"/>
                  <a:gd name="T64" fmla="*/ 20 w 102"/>
                  <a:gd name="T65" fmla="*/ 52 h 54"/>
                  <a:gd name="T66" fmla="*/ 16 w 102"/>
                  <a:gd name="T67" fmla="*/ 46 h 54"/>
                  <a:gd name="T68" fmla="*/ 12 w 102"/>
                  <a:gd name="T69" fmla="*/ 52 h 54"/>
                  <a:gd name="T70" fmla="*/ 8 w 102"/>
                  <a:gd name="T71" fmla="*/ 50 h 54"/>
                  <a:gd name="T72" fmla="*/ 4 w 102"/>
                  <a:gd name="T7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54">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7" name="Freeform 1707"/>
              <p:cNvSpPr>
                <a:spLocks noEditPoints="1"/>
              </p:cNvSpPr>
              <p:nvPr/>
            </p:nvSpPr>
            <p:spPr bwMode="auto">
              <a:xfrm>
                <a:off x="3317145" y="4767172"/>
                <a:ext cx="920750" cy="990599"/>
              </a:xfrm>
              <a:custGeom>
                <a:avLst/>
                <a:gdLst>
                  <a:gd name="T0" fmla="*/ 32 w 580"/>
                  <a:gd name="T1" fmla="*/ 362 h 624"/>
                  <a:gd name="T2" fmla="*/ 40 w 580"/>
                  <a:gd name="T3" fmla="*/ 434 h 624"/>
                  <a:gd name="T4" fmla="*/ 80 w 580"/>
                  <a:gd name="T5" fmla="*/ 430 h 624"/>
                  <a:gd name="T6" fmla="*/ 126 w 580"/>
                  <a:gd name="T7" fmla="*/ 420 h 624"/>
                  <a:gd name="T8" fmla="*/ 156 w 580"/>
                  <a:gd name="T9" fmla="*/ 412 h 624"/>
                  <a:gd name="T10" fmla="*/ 180 w 580"/>
                  <a:gd name="T11" fmla="*/ 402 h 624"/>
                  <a:gd name="T12" fmla="*/ 248 w 580"/>
                  <a:gd name="T13" fmla="*/ 378 h 624"/>
                  <a:gd name="T14" fmla="*/ 294 w 580"/>
                  <a:gd name="T15" fmla="*/ 388 h 624"/>
                  <a:gd name="T16" fmla="*/ 302 w 580"/>
                  <a:gd name="T17" fmla="*/ 410 h 624"/>
                  <a:gd name="T18" fmla="*/ 350 w 580"/>
                  <a:gd name="T19" fmla="*/ 406 h 624"/>
                  <a:gd name="T20" fmla="*/ 340 w 580"/>
                  <a:gd name="T21" fmla="*/ 450 h 624"/>
                  <a:gd name="T22" fmla="*/ 362 w 580"/>
                  <a:gd name="T23" fmla="*/ 446 h 624"/>
                  <a:gd name="T24" fmla="*/ 410 w 580"/>
                  <a:gd name="T25" fmla="*/ 516 h 624"/>
                  <a:gd name="T26" fmla="*/ 440 w 580"/>
                  <a:gd name="T27" fmla="*/ 524 h 624"/>
                  <a:gd name="T28" fmla="*/ 456 w 580"/>
                  <a:gd name="T29" fmla="*/ 512 h 624"/>
                  <a:gd name="T30" fmla="*/ 482 w 580"/>
                  <a:gd name="T31" fmla="*/ 528 h 624"/>
                  <a:gd name="T32" fmla="*/ 528 w 580"/>
                  <a:gd name="T33" fmla="*/ 496 h 624"/>
                  <a:gd name="T34" fmla="*/ 534 w 580"/>
                  <a:gd name="T35" fmla="*/ 458 h 624"/>
                  <a:gd name="T36" fmla="*/ 566 w 580"/>
                  <a:gd name="T37" fmla="*/ 396 h 624"/>
                  <a:gd name="T38" fmla="*/ 572 w 580"/>
                  <a:gd name="T39" fmla="*/ 352 h 624"/>
                  <a:gd name="T40" fmla="*/ 572 w 580"/>
                  <a:gd name="T41" fmla="*/ 272 h 624"/>
                  <a:gd name="T42" fmla="*/ 534 w 580"/>
                  <a:gd name="T43" fmla="*/ 208 h 624"/>
                  <a:gd name="T44" fmla="*/ 516 w 580"/>
                  <a:gd name="T45" fmla="*/ 168 h 624"/>
                  <a:gd name="T46" fmla="*/ 474 w 580"/>
                  <a:gd name="T47" fmla="*/ 108 h 624"/>
                  <a:gd name="T48" fmla="*/ 454 w 580"/>
                  <a:gd name="T49" fmla="*/ 64 h 624"/>
                  <a:gd name="T50" fmla="*/ 422 w 580"/>
                  <a:gd name="T51" fmla="*/ 0 h 624"/>
                  <a:gd name="T52" fmla="*/ 404 w 580"/>
                  <a:gd name="T53" fmla="*/ 96 h 624"/>
                  <a:gd name="T54" fmla="*/ 384 w 580"/>
                  <a:gd name="T55" fmla="*/ 122 h 624"/>
                  <a:gd name="T56" fmla="*/ 356 w 580"/>
                  <a:gd name="T57" fmla="*/ 90 h 624"/>
                  <a:gd name="T58" fmla="*/ 326 w 580"/>
                  <a:gd name="T59" fmla="*/ 44 h 624"/>
                  <a:gd name="T60" fmla="*/ 340 w 580"/>
                  <a:gd name="T61" fmla="*/ 18 h 624"/>
                  <a:gd name="T62" fmla="*/ 292 w 580"/>
                  <a:gd name="T63" fmla="*/ 12 h 624"/>
                  <a:gd name="T64" fmla="*/ 268 w 580"/>
                  <a:gd name="T65" fmla="*/ 6 h 624"/>
                  <a:gd name="T66" fmla="*/ 264 w 580"/>
                  <a:gd name="T67" fmla="*/ 24 h 624"/>
                  <a:gd name="T68" fmla="*/ 240 w 580"/>
                  <a:gd name="T69" fmla="*/ 44 h 624"/>
                  <a:gd name="T70" fmla="*/ 222 w 580"/>
                  <a:gd name="T71" fmla="*/ 70 h 624"/>
                  <a:gd name="T72" fmla="*/ 190 w 580"/>
                  <a:gd name="T73" fmla="*/ 58 h 624"/>
                  <a:gd name="T74" fmla="*/ 174 w 580"/>
                  <a:gd name="T75" fmla="*/ 72 h 624"/>
                  <a:gd name="T76" fmla="*/ 156 w 580"/>
                  <a:gd name="T77" fmla="*/ 88 h 624"/>
                  <a:gd name="T78" fmla="*/ 140 w 580"/>
                  <a:gd name="T79" fmla="*/ 100 h 624"/>
                  <a:gd name="T80" fmla="*/ 112 w 580"/>
                  <a:gd name="T81" fmla="*/ 152 h 624"/>
                  <a:gd name="T82" fmla="*/ 80 w 580"/>
                  <a:gd name="T83" fmla="*/ 170 h 624"/>
                  <a:gd name="T84" fmla="*/ 44 w 580"/>
                  <a:gd name="T85" fmla="*/ 180 h 624"/>
                  <a:gd name="T86" fmla="*/ 8 w 580"/>
                  <a:gd name="T87" fmla="*/ 220 h 624"/>
                  <a:gd name="T88" fmla="*/ 10 w 580"/>
                  <a:gd name="T89" fmla="*/ 256 h 624"/>
                  <a:gd name="T90" fmla="*/ 14 w 580"/>
                  <a:gd name="T91" fmla="*/ 284 h 624"/>
                  <a:gd name="T92" fmla="*/ 14 w 580"/>
                  <a:gd name="T93" fmla="*/ 314 h 624"/>
                  <a:gd name="T94" fmla="*/ 486 w 580"/>
                  <a:gd name="T95" fmla="*/ 618 h 624"/>
                  <a:gd name="T96" fmla="*/ 458 w 580"/>
                  <a:gd name="T97" fmla="*/ 594 h 624"/>
                  <a:gd name="T98" fmla="*/ 484 w 580"/>
                  <a:gd name="T99" fmla="*/ 622 h 624"/>
                  <a:gd name="T100" fmla="*/ 502 w 580"/>
                  <a:gd name="T101" fmla="*/ 582 h 624"/>
                  <a:gd name="T102" fmla="*/ 498 w 580"/>
                  <a:gd name="T103" fmla="*/ 558 h 624"/>
                  <a:gd name="T104" fmla="*/ 436 w 580"/>
                  <a:gd name="T105" fmla="*/ 546 h 624"/>
                  <a:gd name="T106" fmla="*/ 344 w 580"/>
                  <a:gd name="T107" fmla="*/ 468 h 624"/>
                  <a:gd name="T108" fmla="*/ 320 w 580"/>
                  <a:gd name="T109" fmla="*/ 376 h 624"/>
                  <a:gd name="T110" fmla="*/ 330 w 580"/>
                  <a:gd name="T111" fmla="*/ 380 h 624"/>
                  <a:gd name="T112" fmla="*/ 356 w 580"/>
                  <a:gd name="T113" fmla="*/ 374 h 624"/>
                  <a:gd name="T114" fmla="*/ 2 w 580"/>
                  <a:gd name="T115" fmla="*/ 280 h 624"/>
                  <a:gd name="T116" fmla="*/ 376 w 580"/>
                  <a:gd name="T117" fmla="*/ 100 h 624"/>
                  <a:gd name="T118" fmla="*/ 340 w 580"/>
                  <a:gd name="T119" fmla="*/ 50 h 624"/>
                  <a:gd name="T120" fmla="*/ 246 w 580"/>
                  <a:gd name="T121" fmla="*/ 16 h 624"/>
                  <a:gd name="T122" fmla="*/ 256 w 580"/>
                  <a:gd name="T123" fmla="*/ 16 h 624"/>
                  <a:gd name="T124" fmla="*/ 264 w 580"/>
                  <a:gd name="T125" fmla="*/ 1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24">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8" name="Freeform 1708"/>
              <p:cNvSpPr>
                <a:spLocks noEditPoints="1"/>
              </p:cNvSpPr>
              <p:nvPr/>
            </p:nvSpPr>
            <p:spPr bwMode="auto">
              <a:xfrm>
                <a:off x="1670050" y="3216275"/>
                <a:ext cx="79375" cy="79375"/>
              </a:xfrm>
              <a:custGeom>
                <a:avLst/>
                <a:gdLst>
                  <a:gd name="T0" fmla="*/ 2 w 50"/>
                  <a:gd name="T1" fmla="*/ 4 h 50"/>
                  <a:gd name="T2" fmla="*/ 2 w 50"/>
                  <a:gd name="T3" fmla="*/ 4 h 50"/>
                  <a:gd name="T4" fmla="*/ 6 w 50"/>
                  <a:gd name="T5" fmla="*/ 6 h 50"/>
                  <a:gd name="T6" fmla="*/ 6 w 50"/>
                  <a:gd name="T7" fmla="*/ 8 h 50"/>
                  <a:gd name="T8" fmla="*/ 2 w 50"/>
                  <a:gd name="T9" fmla="*/ 14 h 50"/>
                  <a:gd name="T10" fmla="*/ 0 w 50"/>
                  <a:gd name="T11" fmla="*/ 16 h 50"/>
                  <a:gd name="T12" fmla="*/ 0 w 50"/>
                  <a:gd name="T13" fmla="*/ 22 h 50"/>
                  <a:gd name="T14" fmla="*/ 0 w 50"/>
                  <a:gd name="T15" fmla="*/ 24 h 50"/>
                  <a:gd name="T16" fmla="*/ 6 w 50"/>
                  <a:gd name="T17" fmla="*/ 26 h 50"/>
                  <a:gd name="T18" fmla="*/ 16 w 50"/>
                  <a:gd name="T19" fmla="*/ 30 h 50"/>
                  <a:gd name="T20" fmla="*/ 18 w 50"/>
                  <a:gd name="T21" fmla="*/ 32 h 50"/>
                  <a:gd name="T22" fmla="*/ 20 w 50"/>
                  <a:gd name="T23" fmla="*/ 34 h 50"/>
                  <a:gd name="T24" fmla="*/ 20 w 50"/>
                  <a:gd name="T25" fmla="*/ 36 h 50"/>
                  <a:gd name="T26" fmla="*/ 26 w 50"/>
                  <a:gd name="T27" fmla="*/ 36 h 50"/>
                  <a:gd name="T28" fmla="*/ 32 w 50"/>
                  <a:gd name="T29" fmla="*/ 36 h 50"/>
                  <a:gd name="T30" fmla="*/ 36 w 50"/>
                  <a:gd name="T31" fmla="*/ 42 h 50"/>
                  <a:gd name="T32" fmla="*/ 42 w 50"/>
                  <a:gd name="T33" fmla="*/ 48 h 50"/>
                  <a:gd name="T34" fmla="*/ 42 w 50"/>
                  <a:gd name="T35" fmla="*/ 50 h 50"/>
                  <a:gd name="T36" fmla="*/ 46 w 50"/>
                  <a:gd name="T37" fmla="*/ 48 h 50"/>
                  <a:gd name="T38" fmla="*/ 50 w 50"/>
                  <a:gd name="T39" fmla="*/ 44 h 50"/>
                  <a:gd name="T40" fmla="*/ 50 w 50"/>
                  <a:gd name="T41" fmla="*/ 42 h 50"/>
                  <a:gd name="T42" fmla="*/ 50 w 50"/>
                  <a:gd name="T43" fmla="*/ 34 h 50"/>
                  <a:gd name="T44" fmla="*/ 46 w 50"/>
                  <a:gd name="T45" fmla="*/ 34 h 50"/>
                  <a:gd name="T46" fmla="*/ 44 w 50"/>
                  <a:gd name="T47" fmla="*/ 34 h 50"/>
                  <a:gd name="T48" fmla="*/ 38 w 50"/>
                  <a:gd name="T49" fmla="*/ 32 h 50"/>
                  <a:gd name="T50" fmla="*/ 38 w 50"/>
                  <a:gd name="T51" fmla="*/ 30 h 50"/>
                  <a:gd name="T52" fmla="*/ 42 w 50"/>
                  <a:gd name="T53" fmla="*/ 24 h 50"/>
                  <a:gd name="T54" fmla="*/ 38 w 50"/>
                  <a:gd name="T55" fmla="*/ 22 h 50"/>
                  <a:gd name="T56" fmla="*/ 32 w 50"/>
                  <a:gd name="T57" fmla="*/ 18 h 50"/>
                  <a:gd name="T58" fmla="*/ 34 w 50"/>
                  <a:gd name="T59" fmla="*/ 16 h 50"/>
                  <a:gd name="T60" fmla="*/ 34 w 50"/>
                  <a:gd name="T61" fmla="*/ 14 h 50"/>
                  <a:gd name="T62" fmla="*/ 34 w 50"/>
                  <a:gd name="T63" fmla="*/ 12 h 50"/>
                  <a:gd name="T64" fmla="*/ 32 w 50"/>
                  <a:gd name="T65" fmla="*/ 8 h 50"/>
                  <a:gd name="T66" fmla="*/ 32 w 50"/>
                  <a:gd name="T67" fmla="*/ 6 h 50"/>
                  <a:gd name="T68" fmla="*/ 28 w 50"/>
                  <a:gd name="T69" fmla="*/ 8 h 50"/>
                  <a:gd name="T70" fmla="*/ 26 w 50"/>
                  <a:gd name="T71" fmla="*/ 8 h 50"/>
                  <a:gd name="T72" fmla="*/ 24 w 50"/>
                  <a:gd name="T73" fmla="*/ 6 h 50"/>
                  <a:gd name="T74" fmla="*/ 24 w 50"/>
                  <a:gd name="T75" fmla="*/ 0 h 50"/>
                  <a:gd name="T76" fmla="*/ 14 w 50"/>
                  <a:gd name="T77" fmla="*/ 0 h 50"/>
                  <a:gd name="T78" fmla="*/ 2 w 50"/>
                  <a:gd name="T79" fmla="*/ 4 h 50"/>
                  <a:gd name="T80" fmla="*/ 2 w 50"/>
                  <a:gd name="T81" fmla="*/ 4 h 50"/>
                  <a:gd name="T82" fmla="*/ 2 w 50"/>
                  <a:gd name="T83" fmla="*/ 4 h 50"/>
                  <a:gd name="T84" fmla="*/ 18 w 50"/>
                  <a:gd name="T85" fmla="*/ 22 h 50"/>
                  <a:gd name="T86" fmla="*/ 18 w 50"/>
                  <a:gd name="T87" fmla="*/ 22 h 50"/>
                  <a:gd name="T88" fmla="*/ 24 w 50"/>
                  <a:gd name="T89" fmla="*/ 24 h 50"/>
                  <a:gd name="T90" fmla="*/ 26 w 50"/>
                  <a:gd name="T91" fmla="*/ 26 h 50"/>
                  <a:gd name="T92" fmla="*/ 24 w 50"/>
                  <a:gd name="T93" fmla="*/ 26 h 50"/>
                  <a:gd name="T94" fmla="*/ 18 w 50"/>
                  <a:gd name="T95" fmla="*/ 26 h 50"/>
                  <a:gd name="T96" fmla="*/ 16 w 50"/>
                  <a:gd name="T97" fmla="*/ 24 h 50"/>
                  <a:gd name="T98" fmla="*/ 18 w 50"/>
                  <a:gd name="T99" fmla="*/ 22 h 50"/>
                  <a:gd name="T100" fmla="*/ 18 w 50"/>
                  <a:gd name="T101" fmla="*/ 22 h 50"/>
                  <a:gd name="T102" fmla="*/ 18 w 50"/>
                  <a:gd name="T103"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9" name="Freeform 1709"/>
              <p:cNvSpPr>
                <a:spLocks noEditPoints="1"/>
              </p:cNvSpPr>
              <p:nvPr/>
            </p:nvSpPr>
            <p:spPr bwMode="auto">
              <a:xfrm>
                <a:off x="920750" y="4562475"/>
                <a:ext cx="304800" cy="406400"/>
              </a:xfrm>
              <a:custGeom>
                <a:avLst/>
                <a:gdLst>
                  <a:gd name="T0" fmla="*/ 22 w 192"/>
                  <a:gd name="T1" fmla="*/ 10 h 256"/>
                  <a:gd name="T2" fmla="*/ 22 w 192"/>
                  <a:gd name="T3" fmla="*/ 0 h 256"/>
                  <a:gd name="T4" fmla="*/ 14 w 192"/>
                  <a:gd name="T5" fmla="*/ 4 h 256"/>
                  <a:gd name="T6" fmla="*/ 8 w 192"/>
                  <a:gd name="T7" fmla="*/ 18 h 256"/>
                  <a:gd name="T8" fmla="*/ 8 w 192"/>
                  <a:gd name="T9" fmla="*/ 22 h 256"/>
                  <a:gd name="T10" fmla="*/ 26 w 192"/>
                  <a:gd name="T11" fmla="*/ 32 h 256"/>
                  <a:gd name="T12" fmla="*/ 60 w 192"/>
                  <a:gd name="T13" fmla="*/ 30 h 256"/>
                  <a:gd name="T14" fmla="*/ 94 w 192"/>
                  <a:gd name="T15" fmla="*/ 44 h 256"/>
                  <a:gd name="T16" fmla="*/ 96 w 192"/>
                  <a:gd name="T17" fmla="*/ 58 h 256"/>
                  <a:gd name="T18" fmla="*/ 104 w 192"/>
                  <a:gd name="T19" fmla="*/ 68 h 256"/>
                  <a:gd name="T20" fmla="*/ 116 w 192"/>
                  <a:gd name="T21" fmla="*/ 64 h 256"/>
                  <a:gd name="T22" fmla="*/ 122 w 192"/>
                  <a:gd name="T23" fmla="*/ 64 h 256"/>
                  <a:gd name="T24" fmla="*/ 124 w 192"/>
                  <a:gd name="T25" fmla="*/ 50 h 256"/>
                  <a:gd name="T26" fmla="*/ 140 w 192"/>
                  <a:gd name="T27" fmla="*/ 50 h 256"/>
                  <a:gd name="T28" fmla="*/ 144 w 192"/>
                  <a:gd name="T29" fmla="*/ 56 h 256"/>
                  <a:gd name="T30" fmla="*/ 152 w 192"/>
                  <a:gd name="T31" fmla="*/ 66 h 256"/>
                  <a:gd name="T32" fmla="*/ 156 w 192"/>
                  <a:gd name="T33" fmla="*/ 72 h 256"/>
                  <a:gd name="T34" fmla="*/ 158 w 192"/>
                  <a:gd name="T35" fmla="*/ 90 h 256"/>
                  <a:gd name="T36" fmla="*/ 162 w 192"/>
                  <a:gd name="T37" fmla="*/ 102 h 256"/>
                  <a:gd name="T38" fmla="*/ 162 w 192"/>
                  <a:gd name="T39" fmla="*/ 114 h 256"/>
                  <a:gd name="T40" fmla="*/ 168 w 192"/>
                  <a:gd name="T41" fmla="*/ 128 h 256"/>
                  <a:gd name="T42" fmla="*/ 178 w 192"/>
                  <a:gd name="T43" fmla="*/ 122 h 256"/>
                  <a:gd name="T44" fmla="*/ 188 w 192"/>
                  <a:gd name="T45" fmla="*/ 138 h 256"/>
                  <a:gd name="T46" fmla="*/ 188 w 192"/>
                  <a:gd name="T47" fmla="*/ 156 h 256"/>
                  <a:gd name="T48" fmla="*/ 158 w 192"/>
                  <a:gd name="T49" fmla="*/ 222 h 256"/>
                  <a:gd name="T50" fmla="*/ 166 w 192"/>
                  <a:gd name="T51" fmla="*/ 240 h 256"/>
                  <a:gd name="T52" fmla="*/ 174 w 192"/>
                  <a:gd name="T53" fmla="*/ 250 h 256"/>
                  <a:gd name="T54" fmla="*/ 140 w 192"/>
                  <a:gd name="T55" fmla="*/ 256 h 256"/>
                  <a:gd name="T56" fmla="*/ 126 w 192"/>
                  <a:gd name="T57" fmla="*/ 254 h 256"/>
                  <a:gd name="T58" fmla="*/ 120 w 192"/>
                  <a:gd name="T59" fmla="*/ 254 h 256"/>
                  <a:gd name="T60" fmla="*/ 108 w 192"/>
                  <a:gd name="T61" fmla="*/ 250 h 256"/>
                  <a:gd name="T62" fmla="*/ 98 w 192"/>
                  <a:gd name="T63" fmla="*/ 242 h 256"/>
                  <a:gd name="T64" fmla="*/ 26 w 192"/>
                  <a:gd name="T65" fmla="*/ 236 h 256"/>
                  <a:gd name="T66" fmla="*/ 18 w 192"/>
                  <a:gd name="T67" fmla="*/ 240 h 256"/>
                  <a:gd name="T68" fmla="*/ 0 w 192"/>
                  <a:gd name="T69" fmla="*/ 212 h 256"/>
                  <a:gd name="T70" fmla="*/ 14 w 192"/>
                  <a:gd name="T71" fmla="*/ 186 h 256"/>
                  <a:gd name="T72" fmla="*/ 16 w 192"/>
                  <a:gd name="T73" fmla="*/ 168 h 256"/>
                  <a:gd name="T74" fmla="*/ 22 w 192"/>
                  <a:gd name="T75" fmla="*/ 160 h 256"/>
                  <a:gd name="T76" fmla="*/ 32 w 192"/>
                  <a:gd name="T77" fmla="*/ 140 h 256"/>
                  <a:gd name="T78" fmla="*/ 24 w 192"/>
                  <a:gd name="T79" fmla="*/ 112 h 256"/>
                  <a:gd name="T80" fmla="*/ 30 w 192"/>
                  <a:gd name="T81" fmla="*/ 90 h 256"/>
                  <a:gd name="T82" fmla="*/ 24 w 192"/>
                  <a:gd name="T83" fmla="*/ 66 h 256"/>
                  <a:gd name="T84" fmla="*/ 14 w 192"/>
                  <a:gd name="T85"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56">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0" name="Freeform 1710"/>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1" name="Freeform 1711"/>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2" name="Freeform 1712"/>
              <p:cNvSpPr/>
              <p:nvPr/>
            </p:nvSpPr>
            <p:spPr bwMode="auto">
              <a:xfrm>
                <a:off x="476250" y="3355975"/>
                <a:ext cx="444500" cy="536575"/>
              </a:xfrm>
              <a:custGeom>
                <a:avLst/>
                <a:gdLst>
                  <a:gd name="T0" fmla="*/ 0 w 280"/>
                  <a:gd name="T1" fmla="*/ 192 h 338"/>
                  <a:gd name="T2" fmla="*/ 140 w 280"/>
                  <a:gd name="T3" fmla="*/ 300 h 338"/>
                  <a:gd name="T4" fmla="*/ 146 w 280"/>
                  <a:gd name="T5" fmla="*/ 308 h 338"/>
                  <a:gd name="T6" fmla="*/ 156 w 280"/>
                  <a:gd name="T7" fmla="*/ 314 h 338"/>
                  <a:gd name="T8" fmla="*/ 160 w 280"/>
                  <a:gd name="T9" fmla="*/ 318 h 338"/>
                  <a:gd name="T10" fmla="*/ 158 w 280"/>
                  <a:gd name="T11" fmla="*/ 326 h 338"/>
                  <a:gd name="T12" fmla="*/ 160 w 280"/>
                  <a:gd name="T13" fmla="*/ 334 h 338"/>
                  <a:gd name="T14" fmla="*/ 164 w 280"/>
                  <a:gd name="T15" fmla="*/ 338 h 338"/>
                  <a:gd name="T16" fmla="*/ 176 w 280"/>
                  <a:gd name="T17" fmla="*/ 336 h 338"/>
                  <a:gd name="T18" fmla="*/ 204 w 280"/>
                  <a:gd name="T19" fmla="*/ 316 h 338"/>
                  <a:gd name="T20" fmla="*/ 278 w 280"/>
                  <a:gd name="T21" fmla="*/ 254 h 338"/>
                  <a:gd name="T22" fmla="*/ 270 w 280"/>
                  <a:gd name="T23" fmla="*/ 248 h 338"/>
                  <a:gd name="T24" fmla="*/ 258 w 280"/>
                  <a:gd name="T25" fmla="*/ 244 h 338"/>
                  <a:gd name="T26" fmla="*/ 250 w 280"/>
                  <a:gd name="T27" fmla="*/ 234 h 338"/>
                  <a:gd name="T28" fmla="*/ 248 w 280"/>
                  <a:gd name="T29" fmla="*/ 224 h 338"/>
                  <a:gd name="T30" fmla="*/ 242 w 280"/>
                  <a:gd name="T31" fmla="*/ 212 h 338"/>
                  <a:gd name="T32" fmla="*/ 242 w 280"/>
                  <a:gd name="T33" fmla="*/ 206 h 338"/>
                  <a:gd name="T34" fmla="*/ 248 w 280"/>
                  <a:gd name="T35" fmla="*/ 200 h 338"/>
                  <a:gd name="T36" fmla="*/ 248 w 280"/>
                  <a:gd name="T37" fmla="*/ 176 h 338"/>
                  <a:gd name="T38" fmla="*/ 248 w 280"/>
                  <a:gd name="T39" fmla="*/ 172 h 338"/>
                  <a:gd name="T40" fmla="*/ 246 w 280"/>
                  <a:gd name="T41" fmla="*/ 164 h 338"/>
                  <a:gd name="T42" fmla="*/ 246 w 280"/>
                  <a:gd name="T43" fmla="*/ 130 h 338"/>
                  <a:gd name="T44" fmla="*/ 248 w 280"/>
                  <a:gd name="T45" fmla="*/ 126 h 338"/>
                  <a:gd name="T46" fmla="*/ 234 w 280"/>
                  <a:gd name="T47" fmla="*/ 90 h 338"/>
                  <a:gd name="T48" fmla="*/ 228 w 280"/>
                  <a:gd name="T49" fmla="*/ 74 h 338"/>
                  <a:gd name="T50" fmla="*/ 222 w 280"/>
                  <a:gd name="T51" fmla="*/ 58 h 338"/>
                  <a:gd name="T52" fmla="*/ 228 w 280"/>
                  <a:gd name="T53" fmla="*/ 54 h 338"/>
                  <a:gd name="T54" fmla="*/ 234 w 280"/>
                  <a:gd name="T55" fmla="*/ 46 h 338"/>
                  <a:gd name="T56" fmla="*/ 238 w 280"/>
                  <a:gd name="T57" fmla="*/ 40 h 338"/>
                  <a:gd name="T58" fmla="*/ 234 w 280"/>
                  <a:gd name="T59" fmla="*/ 22 h 338"/>
                  <a:gd name="T60" fmla="*/ 232 w 280"/>
                  <a:gd name="T61" fmla="*/ 14 h 338"/>
                  <a:gd name="T62" fmla="*/ 230 w 280"/>
                  <a:gd name="T63" fmla="*/ 6 h 338"/>
                  <a:gd name="T64" fmla="*/ 224 w 280"/>
                  <a:gd name="T65" fmla="*/ 0 h 338"/>
                  <a:gd name="T66" fmla="*/ 220 w 280"/>
                  <a:gd name="T67" fmla="*/ 6 h 338"/>
                  <a:gd name="T68" fmla="*/ 212 w 280"/>
                  <a:gd name="T69" fmla="*/ 0 h 338"/>
                  <a:gd name="T70" fmla="*/ 184 w 280"/>
                  <a:gd name="T71" fmla="*/ 2 h 338"/>
                  <a:gd name="T72" fmla="*/ 160 w 280"/>
                  <a:gd name="T73" fmla="*/ 6 h 338"/>
                  <a:gd name="T74" fmla="*/ 140 w 280"/>
                  <a:gd name="T75" fmla="*/ 4 h 338"/>
                  <a:gd name="T76" fmla="*/ 130 w 280"/>
                  <a:gd name="T77" fmla="*/ 14 h 338"/>
                  <a:gd name="T78" fmla="*/ 122 w 280"/>
                  <a:gd name="T79" fmla="*/ 14 h 338"/>
                  <a:gd name="T80" fmla="*/ 110 w 280"/>
                  <a:gd name="T81" fmla="*/ 22 h 338"/>
                  <a:gd name="T82" fmla="*/ 96 w 280"/>
                  <a:gd name="T83" fmla="*/ 24 h 338"/>
                  <a:gd name="T84" fmla="*/ 92 w 280"/>
                  <a:gd name="T85" fmla="*/ 36 h 338"/>
                  <a:gd name="T86" fmla="*/ 86 w 280"/>
                  <a:gd name="T87" fmla="*/ 40 h 338"/>
                  <a:gd name="T88" fmla="*/ 86 w 280"/>
                  <a:gd name="T89" fmla="*/ 58 h 338"/>
                  <a:gd name="T90" fmla="*/ 90 w 280"/>
                  <a:gd name="T91" fmla="*/ 60 h 338"/>
                  <a:gd name="T92" fmla="*/ 92 w 280"/>
                  <a:gd name="T93" fmla="*/ 66 h 338"/>
                  <a:gd name="T94" fmla="*/ 94 w 280"/>
                  <a:gd name="T95" fmla="*/ 76 h 338"/>
                  <a:gd name="T96" fmla="*/ 100 w 280"/>
                  <a:gd name="T97" fmla="*/ 84 h 338"/>
                  <a:gd name="T98" fmla="*/ 92 w 280"/>
                  <a:gd name="T99" fmla="*/ 90 h 338"/>
                  <a:gd name="T100" fmla="*/ 86 w 280"/>
                  <a:gd name="T101" fmla="*/ 94 h 338"/>
                  <a:gd name="T102" fmla="*/ 82 w 280"/>
                  <a:gd name="T103" fmla="*/ 100 h 338"/>
                  <a:gd name="T104" fmla="*/ 78 w 280"/>
                  <a:gd name="T105" fmla="*/ 102 h 338"/>
                  <a:gd name="T106" fmla="*/ 76 w 280"/>
                  <a:gd name="T107" fmla="*/ 112 h 338"/>
                  <a:gd name="T108" fmla="*/ 66 w 280"/>
                  <a:gd name="T109" fmla="*/ 114 h 338"/>
                  <a:gd name="T110" fmla="*/ 56 w 280"/>
                  <a:gd name="T111" fmla="*/ 132 h 338"/>
                  <a:gd name="T112" fmla="*/ 46 w 280"/>
                  <a:gd name="T113" fmla="*/ 138 h 338"/>
                  <a:gd name="T114" fmla="*/ 38 w 280"/>
                  <a:gd name="T115" fmla="*/ 140 h 338"/>
                  <a:gd name="T116" fmla="*/ 30 w 280"/>
                  <a:gd name="T117" fmla="*/ 146 h 338"/>
                  <a:gd name="T118" fmla="*/ 14 w 280"/>
                  <a:gd name="T119" fmla="*/ 152 h 338"/>
                  <a:gd name="T120" fmla="*/ 2 w 280"/>
                  <a:gd name="T121" fmla="*/ 162 h 338"/>
                  <a:gd name="T122" fmla="*/ 0 w 280"/>
                  <a:gd name="T123" fmla="*/ 182 h 338"/>
                  <a:gd name="T124" fmla="*/ 0 w 280"/>
                  <a:gd name="T125" fmla="*/ 18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338">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3" name="Freeform 1713"/>
              <p:cNvSpPr/>
              <p:nvPr/>
            </p:nvSpPr>
            <p:spPr bwMode="auto">
              <a:xfrm>
                <a:off x="1108075" y="3190875"/>
                <a:ext cx="41275" cy="88900"/>
              </a:xfrm>
              <a:custGeom>
                <a:avLst/>
                <a:gdLst>
                  <a:gd name="T0" fmla="*/ 12 w 26"/>
                  <a:gd name="T1" fmla="*/ 56 h 56"/>
                  <a:gd name="T2" fmla="*/ 12 w 26"/>
                  <a:gd name="T3" fmla="*/ 56 h 56"/>
                  <a:gd name="T4" fmla="*/ 16 w 26"/>
                  <a:gd name="T5" fmla="*/ 56 h 56"/>
                  <a:gd name="T6" fmla="*/ 20 w 26"/>
                  <a:gd name="T7" fmla="*/ 56 h 56"/>
                  <a:gd name="T8" fmla="*/ 20 w 26"/>
                  <a:gd name="T9" fmla="*/ 54 h 56"/>
                  <a:gd name="T10" fmla="*/ 20 w 26"/>
                  <a:gd name="T11" fmla="*/ 50 h 56"/>
                  <a:gd name="T12" fmla="*/ 22 w 26"/>
                  <a:gd name="T13" fmla="*/ 50 h 56"/>
                  <a:gd name="T14" fmla="*/ 26 w 26"/>
                  <a:gd name="T15" fmla="*/ 44 h 56"/>
                  <a:gd name="T16" fmla="*/ 24 w 26"/>
                  <a:gd name="T17" fmla="*/ 38 h 56"/>
                  <a:gd name="T18" fmla="*/ 22 w 26"/>
                  <a:gd name="T19" fmla="*/ 30 h 56"/>
                  <a:gd name="T20" fmla="*/ 20 w 26"/>
                  <a:gd name="T21" fmla="*/ 28 h 56"/>
                  <a:gd name="T22" fmla="*/ 20 w 26"/>
                  <a:gd name="T23" fmla="*/ 26 h 56"/>
                  <a:gd name="T24" fmla="*/ 22 w 26"/>
                  <a:gd name="T25" fmla="*/ 14 h 56"/>
                  <a:gd name="T26" fmla="*/ 20 w 26"/>
                  <a:gd name="T27" fmla="*/ 8 h 56"/>
                  <a:gd name="T28" fmla="*/ 14 w 26"/>
                  <a:gd name="T29" fmla="*/ 0 h 56"/>
                  <a:gd name="T30" fmla="*/ 10 w 26"/>
                  <a:gd name="T31" fmla="*/ 4 h 56"/>
                  <a:gd name="T32" fmla="*/ 6 w 26"/>
                  <a:gd name="T33" fmla="*/ 0 h 56"/>
                  <a:gd name="T34" fmla="*/ 0 w 26"/>
                  <a:gd name="T35" fmla="*/ 4 h 56"/>
                  <a:gd name="T36" fmla="*/ 0 w 26"/>
                  <a:gd name="T37" fmla="*/ 8 h 56"/>
                  <a:gd name="T38" fmla="*/ 2 w 26"/>
                  <a:gd name="T39" fmla="*/ 10 h 56"/>
                  <a:gd name="T40" fmla="*/ 2 w 26"/>
                  <a:gd name="T41" fmla="*/ 14 h 56"/>
                  <a:gd name="T42" fmla="*/ 2 w 26"/>
                  <a:gd name="T43" fmla="*/ 22 h 56"/>
                  <a:gd name="T44" fmla="*/ 0 w 26"/>
                  <a:gd name="T45" fmla="*/ 30 h 56"/>
                  <a:gd name="T46" fmla="*/ 0 w 26"/>
                  <a:gd name="T47" fmla="*/ 38 h 56"/>
                  <a:gd name="T48" fmla="*/ 12 w 26"/>
                  <a:gd name="T49" fmla="*/ 56 h 56"/>
                  <a:gd name="T50" fmla="*/ 12 w 26"/>
                  <a:gd name="T51" fmla="*/ 56 h 56"/>
                  <a:gd name="T52" fmla="*/ 12 w 26"/>
                  <a:gd name="T5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5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4" name="Freeform 1714"/>
              <p:cNvSpPr/>
              <p:nvPr/>
            </p:nvSpPr>
            <p:spPr bwMode="auto">
              <a:xfrm>
                <a:off x="2063750" y="3336925"/>
                <a:ext cx="307975" cy="247650"/>
              </a:xfrm>
              <a:custGeom>
                <a:avLst/>
                <a:gdLst>
                  <a:gd name="T0" fmla="*/ 94 w 194"/>
                  <a:gd name="T1" fmla="*/ 12 h 156"/>
                  <a:gd name="T2" fmla="*/ 82 w 194"/>
                  <a:gd name="T3" fmla="*/ 8 h 156"/>
                  <a:gd name="T4" fmla="*/ 68 w 194"/>
                  <a:gd name="T5" fmla="*/ 4 h 156"/>
                  <a:gd name="T6" fmla="*/ 58 w 194"/>
                  <a:gd name="T7" fmla="*/ 0 h 156"/>
                  <a:gd name="T8" fmla="*/ 54 w 194"/>
                  <a:gd name="T9" fmla="*/ 8 h 156"/>
                  <a:gd name="T10" fmla="*/ 50 w 194"/>
                  <a:gd name="T11" fmla="*/ 22 h 156"/>
                  <a:gd name="T12" fmla="*/ 46 w 194"/>
                  <a:gd name="T13" fmla="*/ 38 h 156"/>
                  <a:gd name="T14" fmla="*/ 28 w 194"/>
                  <a:gd name="T15" fmla="*/ 40 h 156"/>
                  <a:gd name="T16" fmla="*/ 18 w 194"/>
                  <a:gd name="T17" fmla="*/ 42 h 156"/>
                  <a:gd name="T18" fmla="*/ 12 w 194"/>
                  <a:gd name="T19" fmla="*/ 54 h 156"/>
                  <a:gd name="T20" fmla="*/ 4 w 194"/>
                  <a:gd name="T21" fmla="*/ 56 h 156"/>
                  <a:gd name="T22" fmla="*/ 0 w 194"/>
                  <a:gd name="T23" fmla="*/ 74 h 156"/>
                  <a:gd name="T24" fmla="*/ 4 w 194"/>
                  <a:gd name="T25" fmla="*/ 78 h 156"/>
                  <a:gd name="T26" fmla="*/ 0 w 194"/>
                  <a:gd name="T27" fmla="*/ 92 h 156"/>
                  <a:gd name="T28" fmla="*/ 10 w 194"/>
                  <a:gd name="T29" fmla="*/ 106 h 156"/>
                  <a:gd name="T30" fmla="*/ 10 w 194"/>
                  <a:gd name="T31" fmla="*/ 116 h 156"/>
                  <a:gd name="T32" fmla="*/ 24 w 194"/>
                  <a:gd name="T33" fmla="*/ 122 h 156"/>
                  <a:gd name="T34" fmla="*/ 10 w 194"/>
                  <a:gd name="T35" fmla="*/ 144 h 156"/>
                  <a:gd name="T36" fmla="*/ 30 w 194"/>
                  <a:gd name="T37" fmla="*/ 152 h 156"/>
                  <a:gd name="T38" fmla="*/ 50 w 194"/>
                  <a:gd name="T39" fmla="*/ 152 h 156"/>
                  <a:gd name="T40" fmla="*/ 58 w 194"/>
                  <a:gd name="T41" fmla="*/ 148 h 156"/>
                  <a:gd name="T42" fmla="*/ 68 w 194"/>
                  <a:gd name="T43" fmla="*/ 140 h 156"/>
                  <a:gd name="T44" fmla="*/ 76 w 194"/>
                  <a:gd name="T45" fmla="*/ 130 h 156"/>
                  <a:gd name="T46" fmla="*/ 92 w 194"/>
                  <a:gd name="T47" fmla="*/ 120 h 156"/>
                  <a:gd name="T48" fmla="*/ 96 w 194"/>
                  <a:gd name="T49" fmla="*/ 112 h 156"/>
                  <a:gd name="T50" fmla="*/ 100 w 194"/>
                  <a:gd name="T51" fmla="*/ 102 h 156"/>
                  <a:gd name="T52" fmla="*/ 108 w 194"/>
                  <a:gd name="T53" fmla="*/ 102 h 156"/>
                  <a:gd name="T54" fmla="*/ 118 w 194"/>
                  <a:gd name="T55" fmla="*/ 102 h 156"/>
                  <a:gd name="T56" fmla="*/ 120 w 194"/>
                  <a:gd name="T57" fmla="*/ 88 h 156"/>
                  <a:gd name="T58" fmla="*/ 126 w 194"/>
                  <a:gd name="T59" fmla="*/ 76 h 156"/>
                  <a:gd name="T60" fmla="*/ 122 w 194"/>
                  <a:gd name="T61" fmla="*/ 66 h 156"/>
                  <a:gd name="T62" fmla="*/ 138 w 194"/>
                  <a:gd name="T63" fmla="*/ 66 h 156"/>
                  <a:gd name="T64" fmla="*/ 136 w 194"/>
                  <a:gd name="T65" fmla="*/ 50 h 156"/>
                  <a:gd name="T66" fmla="*/ 140 w 194"/>
                  <a:gd name="T67" fmla="*/ 38 h 156"/>
                  <a:gd name="T68" fmla="*/ 166 w 194"/>
                  <a:gd name="T69" fmla="*/ 28 h 156"/>
                  <a:gd name="T70" fmla="*/ 184 w 194"/>
                  <a:gd name="T71" fmla="*/ 22 h 156"/>
                  <a:gd name="T72" fmla="*/ 194 w 194"/>
                  <a:gd name="T73" fmla="*/ 20 h 156"/>
                  <a:gd name="T74" fmla="*/ 184 w 194"/>
                  <a:gd name="T75" fmla="*/ 14 h 156"/>
                  <a:gd name="T76" fmla="*/ 166 w 194"/>
                  <a:gd name="T77" fmla="*/ 14 h 156"/>
                  <a:gd name="T78" fmla="*/ 152 w 194"/>
                  <a:gd name="T79" fmla="*/ 20 h 156"/>
                  <a:gd name="T80" fmla="*/ 140 w 194"/>
                  <a:gd name="T81" fmla="*/ 32 h 156"/>
                  <a:gd name="T82" fmla="*/ 128 w 194"/>
                  <a:gd name="T83" fmla="*/ 28 h 156"/>
                  <a:gd name="T84" fmla="*/ 134 w 194"/>
                  <a:gd name="T85" fmla="*/ 12 h 156"/>
                  <a:gd name="T86" fmla="*/ 126 w 194"/>
                  <a:gd name="T87" fmla="*/ 2 h 156"/>
                  <a:gd name="T88" fmla="*/ 118 w 194"/>
                  <a:gd name="T89" fmla="*/ 4 h 156"/>
                  <a:gd name="T90" fmla="*/ 108 w 194"/>
                  <a:gd name="T91" fmla="*/ 10 h 156"/>
                  <a:gd name="T92" fmla="*/ 100 w 194"/>
                  <a:gd name="T93" fmla="*/ 10 h 156"/>
                  <a:gd name="T94" fmla="*/ 100 w 194"/>
                  <a:gd name="T95"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56">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5" name="Freeform 1717"/>
              <p:cNvSpPr>
                <a:spLocks noEditPoints="1"/>
              </p:cNvSpPr>
              <p:nvPr/>
            </p:nvSpPr>
            <p:spPr bwMode="auto">
              <a:xfrm>
                <a:off x="1444625" y="4311650"/>
                <a:ext cx="200025" cy="269875"/>
              </a:xfrm>
              <a:custGeom>
                <a:avLst/>
                <a:gdLst>
                  <a:gd name="T0" fmla="*/ 2 w 126"/>
                  <a:gd name="T1" fmla="*/ 100 h 170"/>
                  <a:gd name="T2" fmla="*/ 6 w 126"/>
                  <a:gd name="T3" fmla="*/ 98 h 170"/>
                  <a:gd name="T4" fmla="*/ 6 w 126"/>
                  <a:gd name="T5" fmla="*/ 108 h 170"/>
                  <a:gd name="T6" fmla="*/ 54 w 126"/>
                  <a:gd name="T7" fmla="*/ 142 h 170"/>
                  <a:gd name="T8" fmla="*/ 54 w 126"/>
                  <a:gd name="T9" fmla="*/ 150 h 170"/>
                  <a:gd name="T10" fmla="*/ 58 w 126"/>
                  <a:gd name="T11" fmla="*/ 158 h 170"/>
                  <a:gd name="T12" fmla="*/ 60 w 126"/>
                  <a:gd name="T13" fmla="*/ 160 h 170"/>
                  <a:gd name="T14" fmla="*/ 76 w 126"/>
                  <a:gd name="T15" fmla="*/ 160 h 170"/>
                  <a:gd name="T16" fmla="*/ 82 w 126"/>
                  <a:gd name="T17" fmla="*/ 152 h 170"/>
                  <a:gd name="T18" fmla="*/ 90 w 126"/>
                  <a:gd name="T19" fmla="*/ 140 h 170"/>
                  <a:gd name="T20" fmla="*/ 96 w 126"/>
                  <a:gd name="T21" fmla="*/ 134 h 170"/>
                  <a:gd name="T22" fmla="*/ 104 w 126"/>
                  <a:gd name="T23" fmla="*/ 128 h 170"/>
                  <a:gd name="T24" fmla="*/ 110 w 126"/>
                  <a:gd name="T25" fmla="*/ 122 h 170"/>
                  <a:gd name="T26" fmla="*/ 114 w 126"/>
                  <a:gd name="T27" fmla="*/ 112 h 170"/>
                  <a:gd name="T28" fmla="*/ 118 w 126"/>
                  <a:gd name="T29" fmla="*/ 100 h 170"/>
                  <a:gd name="T30" fmla="*/ 110 w 126"/>
                  <a:gd name="T31" fmla="*/ 32 h 170"/>
                  <a:gd name="T32" fmla="*/ 126 w 126"/>
                  <a:gd name="T33" fmla="*/ 6 h 170"/>
                  <a:gd name="T34" fmla="*/ 110 w 126"/>
                  <a:gd name="T35" fmla="*/ 8 h 170"/>
                  <a:gd name="T36" fmla="*/ 104 w 126"/>
                  <a:gd name="T37" fmla="*/ 0 h 170"/>
                  <a:gd name="T38" fmla="*/ 100 w 126"/>
                  <a:gd name="T39" fmla="*/ 6 h 170"/>
                  <a:gd name="T40" fmla="*/ 92 w 126"/>
                  <a:gd name="T41" fmla="*/ 6 h 170"/>
                  <a:gd name="T42" fmla="*/ 90 w 126"/>
                  <a:gd name="T43" fmla="*/ 12 h 170"/>
                  <a:gd name="T44" fmla="*/ 76 w 126"/>
                  <a:gd name="T45" fmla="*/ 12 h 170"/>
                  <a:gd name="T46" fmla="*/ 66 w 126"/>
                  <a:gd name="T47" fmla="*/ 8 h 170"/>
                  <a:gd name="T48" fmla="*/ 58 w 126"/>
                  <a:gd name="T49" fmla="*/ 12 h 170"/>
                  <a:gd name="T50" fmla="*/ 50 w 126"/>
                  <a:gd name="T51" fmla="*/ 8 h 170"/>
                  <a:gd name="T52" fmla="*/ 46 w 126"/>
                  <a:gd name="T53" fmla="*/ 8 h 170"/>
                  <a:gd name="T54" fmla="*/ 30 w 126"/>
                  <a:gd name="T55" fmla="*/ 8 h 170"/>
                  <a:gd name="T56" fmla="*/ 14 w 126"/>
                  <a:gd name="T57" fmla="*/ 4 h 170"/>
                  <a:gd name="T58" fmla="*/ 4 w 126"/>
                  <a:gd name="T59" fmla="*/ 8 h 170"/>
                  <a:gd name="T60" fmla="*/ 0 w 126"/>
                  <a:gd name="T61" fmla="*/ 14 h 170"/>
                  <a:gd name="T62" fmla="*/ 4 w 126"/>
                  <a:gd name="T63" fmla="*/ 18 h 170"/>
                  <a:gd name="T64" fmla="*/ 6 w 126"/>
                  <a:gd name="T65" fmla="*/ 24 h 170"/>
                  <a:gd name="T66" fmla="*/ 4 w 126"/>
                  <a:gd name="T67" fmla="*/ 36 h 170"/>
                  <a:gd name="T68" fmla="*/ 10 w 126"/>
                  <a:gd name="T69" fmla="*/ 44 h 170"/>
                  <a:gd name="T70" fmla="*/ 6 w 126"/>
                  <a:gd name="T71" fmla="*/ 58 h 170"/>
                  <a:gd name="T72" fmla="*/ 2 w 126"/>
                  <a:gd name="T73" fmla="*/ 64 h 170"/>
                  <a:gd name="T74" fmla="*/ 2 w 126"/>
                  <a:gd name="T75" fmla="*/ 76 h 170"/>
                  <a:gd name="T76" fmla="*/ 2 w 126"/>
                  <a:gd name="T77" fmla="*/ 82 h 170"/>
                  <a:gd name="T78" fmla="*/ 2 w 126"/>
                  <a:gd name="T79" fmla="*/ 94 h 170"/>
                  <a:gd name="T80" fmla="*/ 2 w 126"/>
                  <a:gd name="T81" fmla="*/ 100 h 170"/>
                  <a:gd name="T82" fmla="*/ 30 w 126"/>
                  <a:gd name="T83" fmla="*/ 12 h 170"/>
                  <a:gd name="T84" fmla="*/ 30 w 126"/>
                  <a:gd name="T85" fmla="*/ 22 h 170"/>
                  <a:gd name="T86" fmla="*/ 38 w 126"/>
                  <a:gd name="T87" fmla="*/ 40 h 170"/>
                  <a:gd name="T88" fmla="*/ 38 w 126"/>
                  <a:gd name="T89" fmla="*/ 48 h 170"/>
                  <a:gd name="T90" fmla="*/ 24 w 126"/>
                  <a:gd name="T91" fmla="*/ 30 h 170"/>
                  <a:gd name="T92" fmla="*/ 28 w 126"/>
                  <a:gd name="T93" fmla="*/ 18 h 170"/>
                  <a:gd name="T94" fmla="*/ 30 w 126"/>
                  <a:gd name="T95"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0">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6" name="Freeform 1718"/>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7" name="Freeform 171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8" name="Freeform 1720"/>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9" name="Freeform 1723"/>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0" name="Freeform 1724"/>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1" name="Freeform 1727"/>
              <p:cNvSpPr/>
              <p:nvPr/>
            </p:nvSpPr>
            <p:spPr bwMode="auto">
              <a:xfrm>
                <a:off x="609600" y="2946400"/>
                <a:ext cx="3175"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2" name="Freeform 1728"/>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3" name="Freeform 1729"/>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4" name="Freeform 1880"/>
              <p:cNvSpPr/>
              <p:nvPr/>
            </p:nvSpPr>
            <p:spPr bwMode="auto">
              <a:xfrm>
                <a:off x="514350" y="2479675"/>
                <a:ext cx="12700" cy="28575"/>
              </a:xfrm>
              <a:custGeom>
                <a:avLst/>
                <a:gdLst>
                  <a:gd name="T0" fmla="*/ 0 w 8"/>
                  <a:gd name="T1" fmla="*/ 0 h 18"/>
                  <a:gd name="T2" fmla="*/ 4 w 8"/>
                  <a:gd name="T3" fmla="*/ 18 h 18"/>
                  <a:gd name="T4" fmla="*/ 8 w 8"/>
                  <a:gd name="T5" fmla="*/ 0 h 18"/>
                  <a:gd name="T6" fmla="*/ 0 w 8"/>
                  <a:gd name="T7" fmla="*/ 0 h 18"/>
                  <a:gd name="T8" fmla="*/ 0 w 8"/>
                  <a:gd name="T9" fmla="*/ 0 h 18"/>
                </a:gdLst>
                <a:ahLst/>
                <a:cxnLst>
                  <a:cxn ang="0">
                    <a:pos x="T0" y="T1"/>
                  </a:cxn>
                  <a:cxn ang="0">
                    <a:pos x="T2" y="T3"/>
                  </a:cxn>
                  <a:cxn ang="0">
                    <a:pos x="T4" y="T5"/>
                  </a:cxn>
                  <a:cxn ang="0">
                    <a:pos x="T6" y="T7"/>
                  </a:cxn>
                  <a:cxn ang="0">
                    <a:pos x="T8" y="T9"/>
                  </a:cxn>
                </a:cxnLst>
                <a:rect l="0" t="0" r="r" b="b"/>
                <a:pathLst>
                  <a:path w="8" h="18">
                    <a:moveTo>
                      <a:pt x="0" y="0"/>
                    </a:moveTo>
                    <a:lnTo>
                      <a:pt x="4" y="18"/>
                    </a:lnTo>
                    <a:lnTo>
                      <a:pt x="8"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grpSp>
        <p:grpSp>
          <p:nvGrpSpPr>
            <p:cNvPr id="4" name="그룹 71"/>
            <p:cNvGrpSpPr/>
            <p:nvPr/>
          </p:nvGrpSpPr>
          <p:grpSpPr>
            <a:xfrm>
              <a:off x="4024116" y="2551088"/>
              <a:ext cx="3009531" cy="3181936"/>
              <a:chOff x="4946650" y="1492250"/>
              <a:chExt cx="3933825" cy="4689475"/>
            </a:xfrm>
            <a:grpFill/>
          </p:grpSpPr>
          <p:sp>
            <p:nvSpPr>
              <p:cNvPr id="5" name="Freeform 1452"/>
              <p:cNvSpPr/>
              <p:nvPr/>
            </p:nvSpPr>
            <p:spPr bwMode="auto">
              <a:xfrm>
                <a:off x="6048375" y="2581275"/>
                <a:ext cx="3175" cy="9525"/>
              </a:xfrm>
              <a:custGeom>
                <a:avLst/>
                <a:gdLst>
                  <a:gd name="T0" fmla="*/ 0 w 2"/>
                  <a:gd name="T1" fmla="*/ 4 h 6"/>
                  <a:gd name="T2" fmla="*/ 0 w 2"/>
                  <a:gd name="T3" fmla="*/ 6 h 6"/>
                  <a:gd name="T4" fmla="*/ 2 w 2"/>
                  <a:gd name="T5" fmla="*/ 6 h 6"/>
                  <a:gd name="T6" fmla="*/ 2 w 2"/>
                  <a:gd name="T7" fmla="*/ 4 h 6"/>
                  <a:gd name="T8" fmla="*/ 2 w 2"/>
                  <a:gd name="T9" fmla="*/ 0 h 6"/>
                  <a:gd name="T10" fmla="*/ 0 w 2"/>
                  <a:gd name="T11" fmla="*/ 0 h 6"/>
                  <a:gd name="T12" fmla="*/ 0 w 2"/>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4"/>
                    </a:moveTo>
                    <a:lnTo>
                      <a:pt x="0" y="6"/>
                    </a:lnTo>
                    <a:lnTo>
                      <a:pt x="2" y="6"/>
                    </a:lnTo>
                    <a:lnTo>
                      <a:pt x="2" y="4"/>
                    </a:lnTo>
                    <a:lnTo>
                      <a:pt x="2" y="0"/>
                    </a:lnTo>
                    <a:lnTo>
                      <a:pt x="0"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 name="Freeform 1453"/>
              <p:cNvSpPr/>
              <p:nvPr/>
            </p:nvSpPr>
            <p:spPr bwMode="auto">
              <a:xfrm>
                <a:off x="6019800" y="2593975"/>
                <a:ext cx="12700" cy="15875"/>
              </a:xfrm>
              <a:custGeom>
                <a:avLst/>
                <a:gdLst>
                  <a:gd name="T0" fmla="*/ 0 w 8"/>
                  <a:gd name="T1" fmla="*/ 0 h 10"/>
                  <a:gd name="T2" fmla="*/ 0 w 8"/>
                  <a:gd name="T3" fmla="*/ 4 h 10"/>
                  <a:gd name="T4" fmla="*/ 0 w 8"/>
                  <a:gd name="T5" fmla="*/ 10 h 10"/>
                  <a:gd name="T6" fmla="*/ 8 w 8"/>
                  <a:gd name="T7" fmla="*/ 8 h 10"/>
                  <a:gd name="T8" fmla="*/ 8 w 8"/>
                  <a:gd name="T9" fmla="*/ 6 h 10"/>
                  <a:gd name="T10" fmla="*/ 8 w 8"/>
                  <a:gd name="T11" fmla="*/ 4 h 10"/>
                  <a:gd name="T12" fmla="*/ 2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4"/>
                    </a:lnTo>
                    <a:lnTo>
                      <a:pt x="0" y="10"/>
                    </a:lnTo>
                    <a:lnTo>
                      <a:pt x="8" y="8"/>
                    </a:lnTo>
                    <a:lnTo>
                      <a:pt x="8" y="6"/>
                    </a:lnTo>
                    <a:lnTo>
                      <a:pt x="8" y="4"/>
                    </a:lnTo>
                    <a:lnTo>
                      <a:pt x="2"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 name="Freeform 1454"/>
              <p:cNvSpPr/>
              <p:nvPr/>
            </p:nvSpPr>
            <p:spPr bwMode="auto">
              <a:xfrm>
                <a:off x="6045200" y="2651125"/>
                <a:ext cx="12700" cy="9525"/>
              </a:xfrm>
              <a:custGeom>
                <a:avLst/>
                <a:gdLst>
                  <a:gd name="T0" fmla="*/ 8 w 8"/>
                  <a:gd name="T1" fmla="*/ 6 h 6"/>
                  <a:gd name="T2" fmla="*/ 4 w 8"/>
                  <a:gd name="T3" fmla="*/ 4 h 6"/>
                  <a:gd name="T4" fmla="*/ 2 w 8"/>
                  <a:gd name="T5" fmla="*/ 0 h 6"/>
                  <a:gd name="T6" fmla="*/ 0 w 8"/>
                  <a:gd name="T7" fmla="*/ 0 h 6"/>
                  <a:gd name="T8" fmla="*/ 2 w 8"/>
                  <a:gd name="T9" fmla="*/ 4 h 6"/>
                  <a:gd name="T10" fmla="*/ 8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8" y="6"/>
                    </a:moveTo>
                    <a:lnTo>
                      <a:pt x="4" y="4"/>
                    </a:lnTo>
                    <a:lnTo>
                      <a:pt x="2" y="0"/>
                    </a:lnTo>
                    <a:lnTo>
                      <a:pt x="0" y="0"/>
                    </a:lnTo>
                    <a:lnTo>
                      <a:pt x="2" y="4"/>
                    </a:lnTo>
                    <a:lnTo>
                      <a:pt x="8"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 name="Freeform 1455"/>
              <p:cNvSpPr/>
              <p:nvPr/>
            </p:nvSpPr>
            <p:spPr bwMode="auto">
              <a:xfrm>
                <a:off x="5353050" y="2746375"/>
                <a:ext cx="34925" cy="22225"/>
              </a:xfrm>
              <a:custGeom>
                <a:avLst/>
                <a:gdLst>
                  <a:gd name="T0" fmla="*/ 18 w 22"/>
                  <a:gd name="T1" fmla="*/ 0 h 14"/>
                  <a:gd name="T2" fmla="*/ 12 w 22"/>
                  <a:gd name="T3" fmla="*/ 0 h 14"/>
                  <a:gd name="T4" fmla="*/ 8 w 22"/>
                  <a:gd name="T5" fmla="*/ 2 h 14"/>
                  <a:gd name="T6" fmla="*/ 2 w 22"/>
                  <a:gd name="T7" fmla="*/ 8 h 14"/>
                  <a:gd name="T8" fmla="*/ 0 w 22"/>
                  <a:gd name="T9" fmla="*/ 12 h 14"/>
                  <a:gd name="T10" fmla="*/ 0 w 22"/>
                  <a:gd name="T11" fmla="*/ 14 h 14"/>
                  <a:gd name="T12" fmla="*/ 2 w 22"/>
                  <a:gd name="T13" fmla="*/ 14 h 14"/>
                  <a:gd name="T14" fmla="*/ 4 w 22"/>
                  <a:gd name="T15" fmla="*/ 10 h 14"/>
                  <a:gd name="T16" fmla="*/ 18 w 22"/>
                  <a:gd name="T17" fmla="*/ 8 h 14"/>
                  <a:gd name="T18" fmla="*/ 22 w 22"/>
                  <a:gd name="T19" fmla="*/ 4 h 14"/>
                  <a:gd name="T20" fmla="*/ 22 w 22"/>
                  <a:gd name="T21" fmla="*/ 2 h 14"/>
                  <a:gd name="T22" fmla="*/ 20 w 22"/>
                  <a:gd name="T23" fmla="*/ 2 h 14"/>
                  <a:gd name="T24" fmla="*/ 18 w 2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4">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 name="Freeform 1456"/>
              <p:cNvSpPr/>
              <p:nvPr/>
            </p:nvSpPr>
            <p:spPr bwMode="auto">
              <a:xfrm>
                <a:off x="5299075" y="2533650"/>
                <a:ext cx="41275" cy="19050"/>
              </a:xfrm>
              <a:custGeom>
                <a:avLst/>
                <a:gdLst>
                  <a:gd name="T0" fmla="*/ 10 w 26"/>
                  <a:gd name="T1" fmla="*/ 6 h 12"/>
                  <a:gd name="T2" fmla="*/ 8 w 26"/>
                  <a:gd name="T3" fmla="*/ 6 h 12"/>
                  <a:gd name="T4" fmla="*/ 6 w 26"/>
                  <a:gd name="T5" fmla="*/ 2 h 12"/>
                  <a:gd name="T6" fmla="*/ 2 w 26"/>
                  <a:gd name="T7" fmla="*/ 6 h 12"/>
                  <a:gd name="T8" fmla="*/ 0 w 26"/>
                  <a:gd name="T9" fmla="*/ 8 h 12"/>
                  <a:gd name="T10" fmla="*/ 8 w 26"/>
                  <a:gd name="T11" fmla="*/ 10 h 12"/>
                  <a:gd name="T12" fmla="*/ 14 w 26"/>
                  <a:gd name="T13" fmla="*/ 12 h 12"/>
                  <a:gd name="T14" fmla="*/ 20 w 26"/>
                  <a:gd name="T15" fmla="*/ 12 h 12"/>
                  <a:gd name="T16" fmla="*/ 26 w 26"/>
                  <a:gd name="T17" fmla="*/ 8 h 12"/>
                  <a:gd name="T18" fmla="*/ 26 w 26"/>
                  <a:gd name="T19" fmla="*/ 6 h 12"/>
                  <a:gd name="T20" fmla="*/ 26 w 26"/>
                  <a:gd name="T21" fmla="*/ 2 h 12"/>
                  <a:gd name="T22" fmla="*/ 16 w 26"/>
                  <a:gd name="T23" fmla="*/ 0 h 12"/>
                  <a:gd name="T24" fmla="*/ 10 w 26"/>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 name="Freeform 1457"/>
              <p:cNvSpPr/>
              <p:nvPr/>
            </p:nvSpPr>
            <p:spPr bwMode="auto">
              <a:xfrm>
                <a:off x="5407025" y="2746375"/>
                <a:ext cx="6350" cy="6350"/>
              </a:xfrm>
              <a:custGeom>
                <a:avLst/>
                <a:gdLst>
                  <a:gd name="T0" fmla="*/ 2 w 4"/>
                  <a:gd name="T1" fmla="*/ 4 h 4"/>
                  <a:gd name="T2" fmla="*/ 4 w 4"/>
                  <a:gd name="T3" fmla="*/ 2 h 4"/>
                  <a:gd name="T4" fmla="*/ 4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2"/>
                    </a:lnTo>
                    <a:lnTo>
                      <a:pt x="4" y="0"/>
                    </a:lnTo>
                    <a:lnTo>
                      <a:pt x="0" y="2"/>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 name="Freeform 1458"/>
              <p:cNvSpPr/>
              <p:nvPr/>
            </p:nvSpPr>
            <p:spPr bwMode="auto">
              <a:xfrm>
                <a:off x="5264150" y="2797175"/>
                <a:ext cx="19050" cy="25400"/>
              </a:xfrm>
              <a:custGeom>
                <a:avLst/>
                <a:gdLst>
                  <a:gd name="T0" fmla="*/ 8 w 12"/>
                  <a:gd name="T1" fmla="*/ 4 h 16"/>
                  <a:gd name="T2" fmla="*/ 2 w 12"/>
                  <a:gd name="T3" fmla="*/ 12 h 16"/>
                  <a:gd name="T4" fmla="*/ 0 w 12"/>
                  <a:gd name="T5" fmla="*/ 16 h 16"/>
                  <a:gd name="T6" fmla="*/ 4 w 12"/>
                  <a:gd name="T7" fmla="*/ 14 h 16"/>
                  <a:gd name="T8" fmla="*/ 4 w 12"/>
                  <a:gd name="T9" fmla="*/ 8 h 16"/>
                  <a:gd name="T10" fmla="*/ 10 w 12"/>
                  <a:gd name="T11" fmla="*/ 6 h 16"/>
                  <a:gd name="T12" fmla="*/ 12 w 12"/>
                  <a:gd name="T13" fmla="*/ 4 h 16"/>
                  <a:gd name="T14" fmla="*/ 10 w 12"/>
                  <a:gd name="T15" fmla="*/ 0 h 16"/>
                  <a:gd name="T16" fmla="*/ 8 w 12"/>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8" y="4"/>
                    </a:moveTo>
                    <a:lnTo>
                      <a:pt x="2" y="12"/>
                    </a:lnTo>
                    <a:lnTo>
                      <a:pt x="0" y="16"/>
                    </a:lnTo>
                    <a:lnTo>
                      <a:pt x="4" y="14"/>
                    </a:lnTo>
                    <a:lnTo>
                      <a:pt x="4" y="8"/>
                    </a:lnTo>
                    <a:lnTo>
                      <a:pt x="10" y="6"/>
                    </a:lnTo>
                    <a:lnTo>
                      <a:pt x="12" y="4"/>
                    </a:lnTo>
                    <a:lnTo>
                      <a:pt x="10" y="0"/>
                    </a:lnTo>
                    <a:lnTo>
                      <a:pt x="8"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 name="Freeform 1459"/>
              <p:cNvSpPr/>
              <p:nvPr/>
            </p:nvSpPr>
            <p:spPr bwMode="auto">
              <a:xfrm>
                <a:off x="5286375" y="2790825"/>
                <a:ext cx="28575" cy="25400"/>
              </a:xfrm>
              <a:custGeom>
                <a:avLst/>
                <a:gdLst>
                  <a:gd name="T0" fmla="*/ 10 w 18"/>
                  <a:gd name="T1" fmla="*/ 0 h 16"/>
                  <a:gd name="T2" fmla="*/ 10 w 18"/>
                  <a:gd name="T3" fmla="*/ 4 h 16"/>
                  <a:gd name="T4" fmla="*/ 0 w 18"/>
                  <a:gd name="T5" fmla="*/ 12 h 16"/>
                  <a:gd name="T6" fmla="*/ 0 w 18"/>
                  <a:gd name="T7" fmla="*/ 16 h 16"/>
                  <a:gd name="T8" fmla="*/ 8 w 18"/>
                  <a:gd name="T9" fmla="*/ 12 h 16"/>
                  <a:gd name="T10" fmla="*/ 16 w 18"/>
                  <a:gd name="T11" fmla="*/ 8 h 16"/>
                  <a:gd name="T12" fmla="*/ 18 w 18"/>
                  <a:gd name="T13" fmla="*/ 4 h 16"/>
                  <a:gd name="T14" fmla="*/ 18 w 18"/>
                  <a:gd name="T15" fmla="*/ 2 h 16"/>
                  <a:gd name="T16" fmla="*/ 16 w 18"/>
                  <a:gd name="T17" fmla="*/ 0 h 16"/>
                  <a:gd name="T18" fmla="*/ 10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 name="Freeform 1460"/>
              <p:cNvSpPr/>
              <p:nvPr/>
            </p:nvSpPr>
            <p:spPr bwMode="auto">
              <a:xfrm>
                <a:off x="4946650" y="2844800"/>
                <a:ext cx="6350" cy="9525"/>
              </a:xfrm>
              <a:custGeom>
                <a:avLst/>
                <a:gdLst>
                  <a:gd name="T0" fmla="*/ 0 w 4"/>
                  <a:gd name="T1" fmla="*/ 2 h 6"/>
                  <a:gd name="T2" fmla="*/ 0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0" y="4"/>
                    </a:lnTo>
                    <a:lnTo>
                      <a:pt x="4" y="6"/>
                    </a:lnTo>
                    <a:lnTo>
                      <a:pt x="4" y="2"/>
                    </a:lnTo>
                    <a:lnTo>
                      <a:pt x="4"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 name="Freeform 1461"/>
              <p:cNvSpPr/>
              <p:nvPr/>
            </p:nvSpPr>
            <p:spPr bwMode="auto">
              <a:xfrm>
                <a:off x="5197475" y="2393950"/>
                <a:ext cx="66675" cy="41275"/>
              </a:xfrm>
              <a:custGeom>
                <a:avLst/>
                <a:gdLst>
                  <a:gd name="T0" fmla="*/ 36 w 42"/>
                  <a:gd name="T1" fmla="*/ 14 h 26"/>
                  <a:gd name="T2" fmla="*/ 32 w 42"/>
                  <a:gd name="T3" fmla="*/ 14 h 26"/>
                  <a:gd name="T4" fmla="*/ 28 w 42"/>
                  <a:gd name="T5" fmla="*/ 12 h 26"/>
                  <a:gd name="T6" fmla="*/ 26 w 42"/>
                  <a:gd name="T7" fmla="*/ 8 h 26"/>
                  <a:gd name="T8" fmla="*/ 24 w 42"/>
                  <a:gd name="T9" fmla="*/ 4 h 26"/>
                  <a:gd name="T10" fmla="*/ 18 w 42"/>
                  <a:gd name="T11" fmla="*/ 0 h 26"/>
                  <a:gd name="T12" fmla="*/ 18 w 42"/>
                  <a:gd name="T13" fmla="*/ 6 h 26"/>
                  <a:gd name="T14" fmla="*/ 2 w 42"/>
                  <a:gd name="T15" fmla="*/ 6 h 26"/>
                  <a:gd name="T16" fmla="*/ 0 w 42"/>
                  <a:gd name="T17" fmla="*/ 14 h 26"/>
                  <a:gd name="T18" fmla="*/ 18 w 42"/>
                  <a:gd name="T19" fmla="*/ 14 h 26"/>
                  <a:gd name="T20" fmla="*/ 26 w 42"/>
                  <a:gd name="T21" fmla="*/ 14 h 26"/>
                  <a:gd name="T22" fmla="*/ 34 w 42"/>
                  <a:gd name="T23" fmla="*/ 18 h 26"/>
                  <a:gd name="T24" fmla="*/ 36 w 42"/>
                  <a:gd name="T25" fmla="*/ 26 h 26"/>
                  <a:gd name="T26" fmla="*/ 42 w 42"/>
                  <a:gd name="T27" fmla="*/ 14 h 26"/>
                  <a:gd name="T28" fmla="*/ 36 w 42"/>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6">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 name="Freeform 1462"/>
              <p:cNvSpPr/>
              <p:nvPr/>
            </p:nvSpPr>
            <p:spPr bwMode="auto">
              <a:xfrm>
                <a:off x="4991100" y="2844800"/>
                <a:ext cx="6350" cy="9525"/>
              </a:xfrm>
              <a:custGeom>
                <a:avLst/>
                <a:gdLst>
                  <a:gd name="T0" fmla="*/ 0 w 4"/>
                  <a:gd name="T1" fmla="*/ 2 h 6"/>
                  <a:gd name="T2" fmla="*/ 2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2" y="4"/>
                    </a:lnTo>
                    <a:lnTo>
                      <a:pt x="4" y="6"/>
                    </a:lnTo>
                    <a:lnTo>
                      <a:pt x="4" y="2"/>
                    </a:lnTo>
                    <a:lnTo>
                      <a:pt x="4"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 name="Freeform 1463"/>
              <p:cNvSpPr/>
              <p:nvPr/>
            </p:nvSpPr>
            <p:spPr bwMode="auto">
              <a:xfrm>
                <a:off x="5451475" y="2730500"/>
                <a:ext cx="3175" cy="6350"/>
              </a:xfrm>
              <a:custGeom>
                <a:avLst/>
                <a:gdLst>
                  <a:gd name="T0" fmla="*/ 2 w 2"/>
                  <a:gd name="T1" fmla="*/ 4 h 4"/>
                  <a:gd name="T2" fmla="*/ 2 w 2"/>
                  <a:gd name="T3" fmla="*/ 2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2"/>
                    </a:lnTo>
                    <a:lnTo>
                      <a:pt x="0" y="0"/>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 name="Freeform 1464"/>
              <p:cNvSpPr/>
              <p:nvPr/>
            </p:nvSpPr>
            <p:spPr bwMode="auto">
              <a:xfrm>
                <a:off x="5051425" y="2851150"/>
                <a:ext cx="9525" cy="9525"/>
              </a:xfrm>
              <a:custGeom>
                <a:avLst/>
                <a:gdLst>
                  <a:gd name="T0" fmla="*/ 6 w 6"/>
                  <a:gd name="T1" fmla="*/ 6 h 6"/>
                  <a:gd name="T2" fmla="*/ 6 w 6"/>
                  <a:gd name="T3" fmla="*/ 2 h 6"/>
                  <a:gd name="T4" fmla="*/ 6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6" y="0"/>
                    </a:lnTo>
                    <a:lnTo>
                      <a:pt x="0" y="0"/>
                    </a:lnTo>
                    <a:lnTo>
                      <a:pt x="6"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8" name="Freeform 1465"/>
              <p:cNvSpPr/>
              <p:nvPr/>
            </p:nvSpPr>
            <p:spPr bwMode="auto">
              <a:xfrm>
                <a:off x="4978400" y="2860675"/>
                <a:ext cx="6350" cy="12700"/>
              </a:xfrm>
              <a:custGeom>
                <a:avLst/>
                <a:gdLst>
                  <a:gd name="T0" fmla="*/ 4 w 4"/>
                  <a:gd name="T1" fmla="*/ 8 h 8"/>
                  <a:gd name="T2" fmla="*/ 4 w 4"/>
                  <a:gd name="T3" fmla="*/ 4 h 8"/>
                  <a:gd name="T4" fmla="*/ 0 w 4"/>
                  <a:gd name="T5" fmla="*/ 0 h 8"/>
                  <a:gd name="T6" fmla="*/ 4 w 4"/>
                  <a:gd name="T7" fmla="*/ 8 h 8"/>
                </a:gdLst>
                <a:ahLst/>
                <a:cxnLst>
                  <a:cxn ang="0">
                    <a:pos x="T0" y="T1"/>
                  </a:cxn>
                  <a:cxn ang="0">
                    <a:pos x="T2" y="T3"/>
                  </a:cxn>
                  <a:cxn ang="0">
                    <a:pos x="T4" y="T5"/>
                  </a:cxn>
                  <a:cxn ang="0">
                    <a:pos x="T6" y="T7"/>
                  </a:cxn>
                </a:cxnLst>
                <a:rect l="0" t="0" r="r" b="b"/>
                <a:pathLst>
                  <a:path w="4" h="8">
                    <a:moveTo>
                      <a:pt x="4" y="8"/>
                    </a:moveTo>
                    <a:lnTo>
                      <a:pt x="4" y="4"/>
                    </a:lnTo>
                    <a:lnTo>
                      <a:pt x="0" y="0"/>
                    </a:lnTo>
                    <a:lnTo>
                      <a:pt x="4"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9" name="Freeform 1466"/>
              <p:cNvSpPr/>
              <p:nvPr/>
            </p:nvSpPr>
            <p:spPr bwMode="auto">
              <a:xfrm>
                <a:off x="5124450" y="2832100"/>
                <a:ext cx="12700" cy="15875"/>
              </a:xfrm>
              <a:custGeom>
                <a:avLst/>
                <a:gdLst>
                  <a:gd name="T0" fmla="*/ 0 w 8"/>
                  <a:gd name="T1" fmla="*/ 8 h 10"/>
                  <a:gd name="T2" fmla="*/ 0 w 8"/>
                  <a:gd name="T3" fmla="*/ 10 h 10"/>
                  <a:gd name="T4" fmla="*/ 6 w 8"/>
                  <a:gd name="T5" fmla="*/ 10 h 10"/>
                  <a:gd name="T6" fmla="*/ 8 w 8"/>
                  <a:gd name="T7" fmla="*/ 4 h 10"/>
                  <a:gd name="T8" fmla="*/ 8 w 8"/>
                  <a:gd name="T9" fmla="*/ 2 h 10"/>
                  <a:gd name="T10" fmla="*/ 6 w 8"/>
                  <a:gd name="T11" fmla="*/ 0 h 10"/>
                  <a:gd name="T12" fmla="*/ 0 w 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0" y="8"/>
                    </a:moveTo>
                    <a:lnTo>
                      <a:pt x="0" y="10"/>
                    </a:lnTo>
                    <a:lnTo>
                      <a:pt x="6" y="10"/>
                    </a:lnTo>
                    <a:lnTo>
                      <a:pt x="8" y="4"/>
                    </a:lnTo>
                    <a:lnTo>
                      <a:pt x="8" y="2"/>
                    </a:lnTo>
                    <a:lnTo>
                      <a:pt x="6"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0" name="Freeform 1467"/>
              <p:cNvSpPr/>
              <p:nvPr/>
            </p:nvSpPr>
            <p:spPr bwMode="auto">
              <a:xfrm>
                <a:off x="5067300" y="2847975"/>
                <a:ext cx="9525" cy="12700"/>
              </a:xfrm>
              <a:custGeom>
                <a:avLst/>
                <a:gdLst>
                  <a:gd name="T0" fmla="*/ 0 w 6"/>
                  <a:gd name="T1" fmla="*/ 2 h 8"/>
                  <a:gd name="T2" fmla="*/ 2 w 6"/>
                  <a:gd name="T3" fmla="*/ 4 h 8"/>
                  <a:gd name="T4" fmla="*/ 6 w 6"/>
                  <a:gd name="T5" fmla="*/ 8 h 8"/>
                  <a:gd name="T6" fmla="*/ 6 w 6"/>
                  <a:gd name="T7" fmla="*/ 2 h 8"/>
                  <a:gd name="T8" fmla="*/ 6 w 6"/>
                  <a:gd name="T9" fmla="*/ 0 h 8"/>
                  <a:gd name="T10" fmla="*/ 2 w 6"/>
                  <a:gd name="T11" fmla="*/ 0 h 8"/>
                  <a:gd name="T12" fmla="*/ 0 w 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2"/>
                    </a:moveTo>
                    <a:lnTo>
                      <a:pt x="2" y="4"/>
                    </a:lnTo>
                    <a:lnTo>
                      <a:pt x="6" y="8"/>
                    </a:lnTo>
                    <a:lnTo>
                      <a:pt x="6" y="2"/>
                    </a:lnTo>
                    <a:lnTo>
                      <a:pt x="6"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1" name="Freeform 1468"/>
              <p:cNvSpPr/>
              <p:nvPr/>
            </p:nvSpPr>
            <p:spPr bwMode="auto">
              <a:xfrm>
                <a:off x="5080000" y="2847975"/>
                <a:ext cx="9525" cy="12700"/>
              </a:xfrm>
              <a:custGeom>
                <a:avLst/>
                <a:gdLst>
                  <a:gd name="T0" fmla="*/ 0 w 6"/>
                  <a:gd name="T1" fmla="*/ 4 h 8"/>
                  <a:gd name="T2" fmla="*/ 0 w 6"/>
                  <a:gd name="T3" fmla="*/ 8 h 8"/>
                  <a:gd name="T4" fmla="*/ 2 w 6"/>
                  <a:gd name="T5" fmla="*/ 8 h 8"/>
                  <a:gd name="T6" fmla="*/ 6 w 6"/>
                  <a:gd name="T7" fmla="*/ 2 h 8"/>
                  <a:gd name="T8" fmla="*/ 6 w 6"/>
                  <a:gd name="T9" fmla="*/ 0 h 8"/>
                  <a:gd name="T10" fmla="*/ 2 w 6"/>
                  <a:gd name="T11" fmla="*/ 0 h 8"/>
                  <a:gd name="T12" fmla="*/ 0 w 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4"/>
                    </a:moveTo>
                    <a:lnTo>
                      <a:pt x="0" y="8"/>
                    </a:lnTo>
                    <a:lnTo>
                      <a:pt x="2" y="8"/>
                    </a:lnTo>
                    <a:lnTo>
                      <a:pt x="6" y="2"/>
                    </a:lnTo>
                    <a:lnTo>
                      <a:pt x="6" y="0"/>
                    </a:lnTo>
                    <a:lnTo>
                      <a:pt x="2"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2" name="Freeform 1469"/>
              <p:cNvSpPr/>
              <p:nvPr/>
            </p:nvSpPr>
            <p:spPr bwMode="auto">
              <a:xfrm>
                <a:off x="6064250" y="2628900"/>
                <a:ext cx="22225" cy="38100"/>
              </a:xfrm>
              <a:custGeom>
                <a:avLst/>
                <a:gdLst>
                  <a:gd name="T0" fmla="*/ 0 w 14"/>
                  <a:gd name="T1" fmla="*/ 0 h 24"/>
                  <a:gd name="T2" fmla="*/ 6 w 14"/>
                  <a:gd name="T3" fmla="*/ 24 h 24"/>
                  <a:gd name="T4" fmla="*/ 10 w 14"/>
                  <a:gd name="T5" fmla="*/ 24 h 24"/>
                  <a:gd name="T6" fmla="*/ 14 w 14"/>
                  <a:gd name="T7" fmla="*/ 22 h 24"/>
                  <a:gd name="T8" fmla="*/ 14 w 14"/>
                  <a:gd name="T9" fmla="*/ 18 h 24"/>
                  <a:gd name="T10" fmla="*/ 14 w 14"/>
                  <a:gd name="T11" fmla="*/ 10 h 24"/>
                  <a:gd name="T12" fmla="*/ 8 w 14"/>
                  <a:gd name="T13" fmla="*/ 2 h 24"/>
                  <a:gd name="T14" fmla="*/ 0 w 1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0" y="0"/>
                    </a:moveTo>
                    <a:lnTo>
                      <a:pt x="6" y="24"/>
                    </a:lnTo>
                    <a:lnTo>
                      <a:pt x="10" y="24"/>
                    </a:lnTo>
                    <a:lnTo>
                      <a:pt x="14" y="22"/>
                    </a:lnTo>
                    <a:lnTo>
                      <a:pt x="14" y="18"/>
                    </a:lnTo>
                    <a:lnTo>
                      <a:pt x="14" y="10"/>
                    </a:lnTo>
                    <a:lnTo>
                      <a:pt x="8"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3" name="Freeform 1470"/>
              <p:cNvSpPr/>
              <p:nvPr/>
            </p:nvSpPr>
            <p:spPr bwMode="auto">
              <a:xfrm>
                <a:off x="5461000" y="2740025"/>
                <a:ext cx="9525" cy="9525"/>
              </a:xfrm>
              <a:custGeom>
                <a:avLst/>
                <a:gdLst>
                  <a:gd name="T0" fmla="*/ 0 w 6"/>
                  <a:gd name="T1" fmla="*/ 4 h 6"/>
                  <a:gd name="T2" fmla="*/ 6 w 6"/>
                  <a:gd name="T3" fmla="*/ 6 h 6"/>
                  <a:gd name="T4" fmla="*/ 6 w 6"/>
                  <a:gd name="T5" fmla="*/ 0 h 6"/>
                  <a:gd name="T6" fmla="*/ 4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lnTo>
                      <a:pt x="6" y="6"/>
                    </a:lnTo>
                    <a:lnTo>
                      <a:pt x="6" y="0"/>
                    </a:lnTo>
                    <a:lnTo>
                      <a:pt x="4"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4" name="Freeform 1471"/>
              <p:cNvSpPr/>
              <p:nvPr/>
            </p:nvSpPr>
            <p:spPr bwMode="auto">
              <a:xfrm>
                <a:off x="5759450" y="2536825"/>
                <a:ext cx="9525" cy="15875"/>
              </a:xfrm>
              <a:custGeom>
                <a:avLst/>
                <a:gdLst>
                  <a:gd name="T0" fmla="*/ 0 w 6"/>
                  <a:gd name="T1" fmla="*/ 10 h 10"/>
                  <a:gd name="T2" fmla="*/ 2 w 6"/>
                  <a:gd name="T3" fmla="*/ 10 h 10"/>
                  <a:gd name="T4" fmla="*/ 6 w 6"/>
                  <a:gd name="T5" fmla="*/ 8 h 10"/>
                  <a:gd name="T6" fmla="*/ 6 w 6"/>
                  <a:gd name="T7" fmla="*/ 4 h 10"/>
                  <a:gd name="T8" fmla="*/ 6 w 6"/>
                  <a:gd name="T9" fmla="*/ 0 h 10"/>
                  <a:gd name="T10" fmla="*/ 2 w 6"/>
                  <a:gd name="T11" fmla="*/ 0 h 10"/>
                  <a:gd name="T12" fmla="*/ 0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10"/>
                    </a:moveTo>
                    <a:lnTo>
                      <a:pt x="2" y="10"/>
                    </a:lnTo>
                    <a:lnTo>
                      <a:pt x="6" y="8"/>
                    </a:lnTo>
                    <a:lnTo>
                      <a:pt x="6" y="4"/>
                    </a:lnTo>
                    <a:lnTo>
                      <a:pt x="6" y="0"/>
                    </a:lnTo>
                    <a:lnTo>
                      <a:pt x="2" y="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5" name="Freeform 1472"/>
              <p:cNvSpPr>
                <a:spLocks noEditPoints="1"/>
              </p:cNvSpPr>
              <p:nvPr/>
            </p:nvSpPr>
            <p:spPr bwMode="auto">
              <a:xfrm>
                <a:off x="5292725" y="2089150"/>
                <a:ext cx="901700" cy="673100"/>
              </a:xfrm>
              <a:custGeom>
                <a:avLst/>
                <a:gdLst>
                  <a:gd name="T0" fmla="*/ 556 w 568"/>
                  <a:gd name="T1" fmla="*/ 380 h 424"/>
                  <a:gd name="T2" fmla="*/ 522 w 568"/>
                  <a:gd name="T3" fmla="*/ 342 h 424"/>
                  <a:gd name="T4" fmla="*/ 478 w 568"/>
                  <a:gd name="T5" fmla="*/ 296 h 424"/>
                  <a:gd name="T6" fmla="*/ 456 w 568"/>
                  <a:gd name="T7" fmla="*/ 304 h 424"/>
                  <a:gd name="T8" fmla="*/ 420 w 568"/>
                  <a:gd name="T9" fmla="*/ 288 h 424"/>
                  <a:gd name="T10" fmla="*/ 386 w 568"/>
                  <a:gd name="T11" fmla="*/ 272 h 424"/>
                  <a:gd name="T12" fmla="*/ 318 w 568"/>
                  <a:gd name="T13" fmla="*/ 26 h 424"/>
                  <a:gd name="T14" fmla="*/ 254 w 568"/>
                  <a:gd name="T15" fmla="*/ 20 h 424"/>
                  <a:gd name="T16" fmla="*/ 186 w 568"/>
                  <a:gd name="T17" fmla="*/ 6 h 424"/>
                  <a:gd name="T18" fmla="*/ 136 w 568"/>
                  <a:gd name="T19" fmla="*/ 14 h 424"/>
                  <a:gd name="T20" fmla="*/ 110 w 568"/>
                  <a:gd name="T21" fmla="*/ 20 h 424"/>
                  <a:gd name="T22" fmla="*/ 68 w 568"/>
                  <a:gd name="T23" fmla="*/ 64 h 424"/>
                  <a:gd name="T24" fmla="*/ 22 w 568"/>
                  <a:gd name="T25" fmla="*/ 82 h 424"/>
                  <a:gd name="T26" fmla="*/ 58 w 568"/>
                  <a:gd name="T27" fmla="*/ 110 h 424"/>
                  <a:gd name="T28" fmla="*/ 86 w 568"/>
                  <a:gd name="T29" fmla="*/ 118 h 424"/>
                  <a:gd name="T30" fmla="*/ 86 w 568"/>
                  <a:gd name="T31" fmla="*/ 134 h 424"/>
                  <a:gd name="T32" fmla="*/ 56 w 568"/>
                  <a:gd name="T33" fmla="*/ 136 h 424"/>
                  <a:gd name="T34" fmla="*/ 4 w 568"/>
                  <a:gd name="T35" fmla="*/ 144 h 424"/>
                  <a:gd name="T36" fmla="*/ 20 w 568"/>
                  <a:gd name="T37" fmla="*/ 174 h 424"/>
                  <a:gd name="T38" fmla="*/ 102 w 568"/>
                  <a:gd name="T39" fmla="*/ 174 h 424"/>
                  <a:gd name="T40" fmla="*/ 64 w 568"/>
                  <a:gd name="T41" fmla="*/ 216 h 424"/>
                  <a:gd name="T42" fmla="*/ 42 w 568"/>
                  <a:gd name="T43" fmla="*/ 232 h 424"/>
                  <a:gd name="T44" fmla="*/ 58 w 568"/>
                  <a:gd name="T45" fmla="*/ 262 h 424"/>
                  <a:gd name="T46" fmla="*/ 48 w 568"/>
                  <a:gd name="T47" fmla="*/ 278 h 424"/>
                  <a:gd name="T48" fmla="*/ 78 w 568"/>
                  <a:gd name="T49" fmla="*/ 288 h 424"/>
                  <a:gd name="T50" fmla="*/ 96 w 568"/>
                  <a:gd name="T51" fmla="*/ 314 h 424"/>
                  <a:gd name="T52" fmla="*/ 120 w 568"/>
                  <a:gd name="T53" fmla="*/ 310 h 424"/>
                  <a:gd name="T54" fmla="*/ 156 w 568"/>
                  <a:gd name="T55" fmla="*/ 326 h 424"/>
                  <a:gd name="T56" fmla="*/ 102 w 568"/>
                  <a:gd name="T57" fmla="*/ 388 h 424"/>
                  <a:gd name="T58" fmla="*/ 66 w 568"/>
                  <a:gd name="T59" fmla="*/ 408 h 424"/>
                  <a:gd name="T60" fmla="*/ 100 w 568"/>
                  <a:gd name="T61" fmla="*/ 398 h 424"/>
                  <a:gd name="T62" fmla="*/ 130 w 568"/>
                  <a:gd name="T63" fmla="*/ 386 h 424"/>
                  <a:gd name="T64" fmla="*/ 160 w 568"/>
                  <a:gd name="T65" fmla="*/ 350 h 424"/>
                  <a:gd name="T66" fmla="*/ 204 w 568"/>
                  <a:gd name="T67" fmla="*/ 316 h 424"/>
                  <a:gd name="T68" fmla="*/ 210 w 568"/>
                  <a:gd name="T69" fmla="*/ 280 h 424"/>
                  <a:gd name="T70" fmla="*/ 242 w 568"/>
                  <a:gd name="T71" fmla="*/ 252 h 424"/>
                  <a:gd name="T72" fmla="*/ 260 w 568"/>
                  <a:gd name="T73" fmla="*/ 260 h 424"/>
                  <a:gd name="T74" fmla="*/ 238 w 568"/>
                  <a:gd name="T75" fmla="*/ 300 h 424"/>
                  <a:gd name="T76" fmla="*/ 264 w 568"/>
                  <a:gd name="T77" fmla="*/ 288 h 424"/>
                  <a:gd name="T78" fmla="*/ 278 w 568"/>
                  <a:gd name="T79" fmla="*/ 272 h 424"/>
                  <a:gd name="T80" fmla="*/ 310 w 568"/>
                  <a:gd name="T81" fmla="*/ 268 h 424"/>
                  <a:gd name="T82" fmla="*/ 330 w 568"/>
                  <a:gd name="T83" fmla="*/ 286 h 424"/>
                  <a:gd name="T84" fmla="*/ 390 w 568"/>
                  <a:gd name="T85" fmla="*/ 296 h 424"/>
                  <a:gd name="T86" fmla="*/ 430 w 568"/>
                  <a:gd name="T87" fmla="*/ 308 h 424"/>
                  <a:gd name="T88" fmla="*/ 458 w 568"/>
                  <a:gd name="T89" fmla="*/ 340 h 424"/>
                  <a:gd name="T90" fmla="*/ 478 w 568"/>
                  <a:gd name="T91" fmla="*/ 372 h 424"/>
                  <a:gd name="T92" fmla="*/ 496 w 568"/>
                  <a:gd name="T93" fmla="*/ 386 h 424"/>
                  <a:gd name="T94" fmla="*/ 508 w 568"/>
                  <a:gd name="T95" fmla="*/ 370 h 424"/>
                  <a:gd name="T96" fmla="*/ 482 w 568"/>
                  <a:gd name="T97" fmla="*/ 362 h 424"/>
                  <a:gd name="T98" fmla="*/ 466 w 568"/>
                  <a:gd name="T99" fmla="*/ 340 h 424"/>
                  <a:gd name="T100" fmla="*/ 500 w 568"/>
                  <a:gd name="T101" fmla="*/ 342 h 424"/>
                  <a:gd name="T102" fmla="*/ 514 w 568"/>
                  <a:gd name="T103" fmla="*/ 364 h 424"/>
                  <a:gd name="T104" fmla="*/ 524 w 568"/>
                  <a:gd name="T105" fmla="*/ 382 h 424"/>
                  <a:gd name="T106" fmla="*/ 542 w 568"/>
                  <a:gd name="T107" fmla="*/ 406 h 424"/>
                  <a:gd name="T108" fmla="*/ 554 w 568"/>
                  <a:gd name="T109" fmla="*/ 418 h 424"/>
                  <a:gd name="T110" fmla="*/ 566 w 568"/>
                  <a:gd name="T111" fmla="*/ 396 h 424"/>
                  <a:gd name="T112" fmla="*/ 466 w 568"/>
                  <a:gd name="T113" fmla="*/ 326 h 424"/>
                  <a:gd name="T114" fmla="*/ 476 w 568"/>
                  <a:gd name="T115" fmla="*/ 3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424">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6" name="Freeform 1473"/>
              <p:cNvSpPr/>
              <p:nvPr/>
            </p:nvSpPr>
            <p:spPr bwMode="auto">
              <a:xfrm>
                <a:off x="5588000" y="2632075"/>
                <a:ext cx="60325" cy="34925"/>
              </a:xfrm>
              <a:custGeom>
                <a:avLst/>
                <a:gdLst>
                  <a:gd name="T0" fmla="*/ 34 w 38"/>
                  <a:gd name="T1" fmla="*/ 4 h 22"/>
                  <a:gd name="T2" fmla="*/ 28 w 38"/>
                  <a:gd name="T3" fmla="*/ 2 h 22"/>
                  <a:gd name="T4" fmla="*/ 24 w 38"/>
                  <a:gd name="T5" fmla="*/ 0 h 22"/>
                  <a:gd name="T6" fmla="*/ 24 w 38"/>
                  <a:gd name="T7" fmla="*/ 2 h 22"/>
                  <a:gd name="T8" fmla="*/ 16 w 38"/>
                  <a:gd name="T9" fmla="*/ 2 h 22"/>
                  <a:gd name="T10" fmla="*/ 10 w 38"/>
                  <a:gd name="T11" fmla="*/ 2 h 22"/>
                  <a:gd name="T12" fmla="*/ 10 w 38"/>
                  <a:gd name="T13" fmla="*/ 4 h 22"/>
                  <a:gd name="T14" fmla="*/ 14 w 38"/>
                  <a:gd name="T15" fmla="*/ 8 h 22"/>
                  <a:gd name="T16" fmla="*/ 0 w 38"/>
                  <a:gd name="T17" fmla="*/ 10 h 22"/>
                  <a:gd name="T18" fmla="*/ 4 w 38"/>
                  <a:gd name="T19" fmla="*/ 20 h 22"/>
                  <a:gd name="T20" fmla="*/ 8 w 38"/>
                  <a:gd name="T21" fmla="*/ 20 h 22"/>
                  <a:gd name="T22" fmla="*/ 10 w 38"/>
                  <a:gd name="T23" fmla="*/ 20 h 22"/>
                  <a:gd name="T24" fmla="*/ 14 w 38"/>
                  <a:gd name="T25" fmla="*/ 22 h 22"/>
                  <a:gd name="T26" fmla="*/ 18 w 38"/>
                  <a:gd name="T27" fmla="*/ 22 h 22"/>
                  <a:gd name="T28" fmla="*/ 20 w 38"/>
                  <a:gd name="T29" fmla="*/ 20 h 22"/>
                  <a:gd name="T30" fmla="*/ 24 w 38"/>
                  <a:gd name="T31" fmla="*/ 20 h 22"/>
                  <a:gd name="T32" fmla="*/ 24 w 38"/>
                  <a:gd name="T33" fmla="*/ 22 h 22"/>
                  <a:gd name="T34" fmla="*/ 26 w 38"/>
                  <a:gd name="T35" fmla="*/ 22 h 22"/>
                  <a:gd name="T36" fmla="*/ 26 w 38"/>
                  <a:gd name="T37" fmla="*/ 20 h 22"/>
                  <a:gd name="T38" fmla="*/ 24 w 38"/>
                  <a:gd name="T39" fmla="*/ 18 h 22"/>
                  <a:gd name="T40" fmla="*/ 34 w 38"/>
                  <a:gd name="T41" fmla="*/ 18 h 22"/>
                  <a:gd name="T42" fmla="*/ 32 w 38"/>
                  <a:gd name="T43" fmla="*/ 16 h 22"/>
                  <a:gd name="T44" fmla="*/ 28 w 38"/>
                  <a:gd name="T45" fmla="*/ 12 h 22"/>
                  <a:gd name="T46" fmla="*/ 38 w 38"/>
                  <a:gd name="T47" fmla="*/ 12 h 22"/>
                  <a:gd name="T48" fmla="*/ 34 w 38"/>
                  <a:gd name="T4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2">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7" name="Freeform 1474"/>
              <p:cNvSpPr/>
              <p:nvPr/>
            </p:nvSpPr>
            <p:spPr bwMode="auto">
              <a:xfrm>
                <a:off x="5626100" y="2606675"/>
                <a:ext cx="22225" cy="22225"/>
              </a:xfrm>
              <a:custGeom>
                <a:avLst/>
                <a:gdLst>
                  <a:gd name="T0" fmla="*/ 2 w 14"/>
                  <a:gd name="T1" fmla="*/ 8 h 14"/>
                  <a:gd name="T2" fmla="*/ 0 w 14"/>
                  <a:gd name="T3" fmla="*/ 14 h 14"/>
                  <a:gd name="T4" fmla="*/ 2 w 14"/>
                  <a:gd name="T5" fmla="*/ 14 h 14"/>
                  <a:gd name="T6" fmla="*/ 8 w 14"/>
                  <a:gd name="T7" fmla="*/ 8 h 14"/>
                  <a:gd name="T8" fmla="*/ 14 w 14"/>
                  <a:gd name="T9" fmla="*/ 6 h 14"/>
                  <a:gd name="T10" fmla="*/ 4 w 14"/>
                  <a:gd name="T11" fmla="*/ 0 h 14"/>
                  <a:gd name="T12" fmla="*/ 2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8"/>
                    </a:moveTo>
                    <a:lnTo>
                      <a:pt x="0" y="14"/>
                    </a:lnTo>
                    <a:lnTo>
                      <a:pt x="2" y="14"/>
                    </a:lnTo>
                    <a:lnTo>
                      <a:pt x="8" y="8"/>
                    </a:lnTo>
                    <a:lnTo>
                      <a:pt x="14" y="6"/>
                    </a:lnTo>
                    <a:lnTo>
                      <a:pt x="4" y="0"/>
                    </a:lnTo>
                    <a:lnTo>
                      <a:pt x="2"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8" name="Freeform 1475"/>
              <p:cNvSpPr/>
              <p:nvPr/>
            </p:nvSpPr>
            <p:spPr bwMode="auto">
              <a:xfrm>
                <a:off x="6035675" y="2663825"/>
                <a:ext cx="6350" cy="9525"/>
              </a:xfrm>
              <a:custGeom>
                <a:avLst/>
                <a:gdLst>
                  <a:gd name="T0" fmla="*/ 4 w 4"/>
                  <a:gd name="T1" fmla="*/ 6 h 6"/>
                  <a:gd name="T2" fmla="*/ 4 w 4"/>
                  <a:gd name="T3" fmla="*/ 2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lnTo>
                      <a:pt x="4" y="2"/>
                    </a:lnTo>
                    <a:lnTo>
                      <a:pt x="0" y="0"/>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29" name="Freeform 1476"/>
              <p:cNvSpPr/>
              <p:nvPr/>
            </p:nvSpPr>
            <p:spPr bwMode="auto">
              <a:xfrm>
                <a:off x="6092825" y="2701925"/>
                <a:ext cx="53975" cy="60325"/>
              </a:xfrm>
              <a:custGeom>
                <a:avLst/>
                <a:gdLst>
                  <a:gd name="T0" fmla="*/ 8 w 34"/>
                  <a:gd name="T1" fmla="*/ 10 h 38"/>
                  <a:gd name="T2" fmla="*/ 8 w 34"/>
                  <a:gd name="T3" fmla="*/ 14 h 38"/>
                  <a:gd name="T4" fmla="*/ 10 w 34"/>
                  <a:gd name="T5" fmla="*/ 14 h 38"/>
                  <a:gd name="T6" fmla="*/ 14 w 34"/>
                  <a:gd name="T7" fmla="*/ 12 h 38"/>
                  <a:gd name="T8" fmla="*/ 14 w 34"/>
                  <a:gd name="T9" fmla="*/ 18 h 38"/>
                  <a:gd name="T10" fmla="*/ 14 w 34"/>
                  <a:gd name="T11" fmla="*/ 22 h 38"/>
                  <a:gd name="T12" fmla="*/ 26 w 34"/>
                  <a:gd name="T13" fmla="*/ 30 h 38"/>
                  <a:gd name="T14" fmla="*/ 26 w 34"/>
                  <a:gd name="T15" fmla="*/ 32 h 38"/>
                  <a:gd name="T16" fmla="*/ 26 w 34"/>
                  <a:gd name="T17" fmla="*/ 38 h 38"/>
                  <a:gd name="T18" fmla="*/ 34 w 34"/>
                  <a:gd name="T19" fmla="*/ 38 h 38"/>
                  <a:gd name="T20" fmla="*/ 28 w 34"/>
                  <a:gd name="T21" fmla="*/ 24 h 38"/>
                  <a:gd name="T22" fmla="*/ 32 w 34"/>
                  <a:gd name="T23" fmla="*/ 24 h 38"/>
                  <a:gd name="T24" fmla="*/ 32 w 34"/>
                  <a:gd name="T25" fmla="*/ 22 h 38"/>
                  <a:gd name="T26" fmla="*/ 32 w 34"/>
                  <a:gd name="T27" fmla="*/ 20 h 38"/>
                  <a:gd name="T28" fmla="*/ 24 w 34"/>
                  <a:gd name="T29" fmla="*/ 20 h 38"/>
                  <a:gd name="T30" fmla="*/ 20 w 34"/>
                  <a:gd name="T31" fmla="*/ 18 h 38"/>
                  <a:gd name="T32" fmla="*/ 18 w 34"/>
                  <a:gd name="T33" fmla="*/ 14 h 38"/>
                  <a:gd name="T34" fmla="*/ 20 w 34"/>
                  <a:gd name="T35" fmla="*/ 10 h 38"/>
                  <a:gd name="T36" fmla="*/ 20 w 34"/>
                  <a:gd name="T37" fmla="*/ 4 h 38"/>
                  <a:gd name="T38" fmla="*/ 14 w 34"/>
                  <a:gd name="T39" fmla="*/ 0 h 38"/>
                  <a:gd name="T40" fmla="*/ 18 w 34"/>
                  <a:gd name="T41" fmla="*/ 4 h 38"/>
                  <a:gd name="T42" fmla="*/ 16 w 34"/>
                  <a:gd name="T43" fmla="*/ 6 h 38"/>
                  <a:gd name="T44" fmla="*/ 0 w 34"/>
                  <a:gd name="T45" fmla="*/ 0 h 38"/>
                  <a:gd name="T46" fmla="*/ 0 w 34"/>
                  <a:gd name="T47" fmla="*/ 4 h 38"/>
                  <a:gd name="T48" fmla="*/ 0 w 34"/>
                  <a:gd name="T49" fmla="*/ 10 h 38"/>
                  <a:gd name="T50" fmla="*/ 8 w 34"/>
                  <a:gd name="T5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38">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0" name="Freeform 1730"/>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1" name="Freeform 1731"/>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2" name="Freeform 1732"/>
              <p:cNvSpPr/>
              <p:nvPr/>
            </p:nvSpPr>
            <p:spPr bwMode="auto">
              <a:xfrm>
                <a:off x="7458075" y="4114800"/>
                <a:ext cx="311150" cy="323850"/>
              </a:xfrm>
              <a:custGeom>
                <a:avLst/>
                <a:gdLst>
                  <a:gd name="T0" fmla="*/ 188 w 196"/>
                  <a:gd name="T1" fmla="*/ 56 h 204"/>
                  <a:gd name="T2" fmla="*/ 162 w 196"/>
                  <a:gd name="T3" fmla="*/ 60 h 204"/>
                  <a:gd name="T4" fmla="*/ 180 w 196"/>
                  <a:gd name="T5" fmla="*/ 54 h 204"/>
                  <a:gd name="T6" fmla="*/ 186 w 196"/>
                  <a:gd name="T7" fmla="*/ 40 h 204"/>
                  <a:gd name="T8" fmla="*/ 178 w 196"/>
                  <a:gd name="T9" fmla="*/ 36 h 204"/>
                  <a:gd name="T10" fmla="*/ 170 w 196"/>
                  <a:gd name="T11" fmla="*/ 32 h 204"/>
                  <a:gd name="T12" fmla="*/ 166 w 196"/>
                  <a:gd name="T13" fmla="*/ 36 h 204"/>
                  <a:gd name="T14" fmla="*/ 160 w 196"/>
                  <a:gd name="T15" fmla="*/ 32 h 204"/>
                  <a:gd name="T16" fmla="*/ 168 w 196"/>
                  <a:gd name="T17" fmla="*/ 20 h 204"/>
                  <a:gd name="T18" fmla="*/ 138 w 196"/>
                  <a:gd name="T19" fmla="*/ 22 h 204"/>
                  <a:gd name="T20" fmla="*/ 110 w 196"/>
                  <a:gd name="T21" fmla="*/ 28 h 204"/>
                  <a:gd name="T22" fmla="*/ 94 w 196"/>
                  <a:gd name="T23" fmla="*/ 24 h 204"/>
                  <a:gd name="T24" fmla="*/ 70 w 196"/>
                  <a:gd name="T25" fmla="*/ 12 h 204"/>
                  <a:gd name="T26" fmla="*/ 54 w 196"/>
                  <a:gd name="T27" fmla="*/ 10 h 204"/>
                  <a:gd name="T28" fmla="*/ 48 w 196"/>
                  <a:gd name="T29" fmla="*/ 6 h 204"/>
                  <a:gd name="T30" fmla="*/ 54 w 196"/>
                  <a:gd name="T31" fmla="*/ 14 h 204"/>
                  <a:gd name="T32" fmla="*/ 30 w 196"/>
                  <a:gd name="T33" fmla="*/ 32 h 204"/>
                  <a:gd name="T34" fmla="*/ 40 w 196"/>
                  <a:gd name="T35" fmla="*/ 50 h 204"/>
                  <a:gd name="T36" fmla="*/ 24 w 196"/>
                  <a:gd name="T37" fmla="*/ 46 h 204"/>
                  <a:gd name="T38" fmla="*/ 30 w 196"/>
                  <a:gd name="T39" fmla="*/ 30 h 204"/>
                  <a:gd name="T40" fmla="*/ 24 w 196"/>
                  <a:gd name="T41" fmla="*/ 22 h 204"/>
                  <a:gd name="T42" fmla="*/ 32 w 196"/>
                  <a:gd name="T43" fmla="*/ 4 h 204"/>
                  <a:gd name="T44" fmla="*/ 14 w 196"/>
                  <a:gd name="T45" fmla="*/ 12 h 204"/>
                  <a:gd name="T46" fmla="*/ 4 w 196"/>
                  <a:gd name="T47" fmla="*/ 32 h 204"/>
                  <a:gd name="T48" fmla="*/ 0 w 196"/>
                  <a:gd name="T49" fmla="*/ 50 h 204"/>
                  <a:gd name="T50" fmla="*/ 8 w 196"/>
                  <a:gd name="T51" fmla="*/ 56 h 204"/>
                  <a:gd name="T52" fmla="*/ 12 w 196"/>
                  <a:gd name="T53" fmla="*/ 74 h 204"/>
                  <a:gd name="T54" fmla="*/ 20 w 196"/>
                  <a:gd name="T55" fmla="*/ 90 h 204"/>
                  <a:gd name="T56" fmla="*/ 36 w 196"/>
                  <a:gd name="T57" fmla="*/ 94 h 204"/>
                  <a:gd name="T58" fmla="*/ 50 w 196"/>
                  <a:gd name="T59" fmla="*/ 96 h 204"/>
                  <a:gd name="T60" fmla="*/ 78 w 196"/>
                  <a:gd name="T61" fmla="*/ 110 h 204"/>
                  <a:gd name="T62" fmla="*/ 76 w 196"/>
                  <a:gd name="T63" fmla="*/ 122 h 204"/>
                  <a:gd name="T64" fmla="*/ 78 w 196"/>
                  <a:gd name="T65" fmla="*/ 132 h 204"/>
                  <a:gd name="T66" fmla="*/ 92 w 196"/>
                  <a:gd name="T67" fmla="*/ 148 h 204"/>
                  <a:gd name="T68" fmla="*/ 102 w 196"/>
                  <a:gd name="T69" fmla="*/ 166 h 204"/>
                  <a:gd name="T70" fmla="*/ 94 w 196"/>
                  <a:gd name="T71" fmla="*/ 178 h 204"/>
                  <a:gd name="T72" fmla="*/ 100 w 196"/>
                  <a:gd name="T73" fmla="*/ 178 h 204"/>
                  <a:gd name="T74" fmla="*/ 102 w 196"/>
                  <a:gd name="T75" fmla="*/ 200 h 204"/>
                  <a:gd name="T76" fmla="*/ 120 w 196"/>
                  <a:gd name="T77" fmla="*/ 200 h 204"/>
                  <a:gd name="T78" fmla="*/ 124 w 196"/>
                  <a:gd name="T79" fmla="*/ 194 h 204"/>
                  <a:gd name="T80" fmla="*/ 134 w 196"/>
                  <a:gd name="T81" fmla="*/ 190 h 204"/>
                  <a:gd name="T82" fmla="*/ 140 w 196"/>
                  <a:gd name="T83" fmla="*/ 182 h 204"/>
                  <a:gd name="T84" fmla="*/ 148 w 196"/>
                  <a:gd name="T85" fmla="*/ 176 h 204"/>
                  <a:gd name="T86" fmla="*/ 138 w 196"/>
                  <a:gd name="T87" fmla="*/ 176 h 204"/>
                  <a:gd name="T88" fmla="*/ 128 w 196"/>
                  <a:gd name="T89" fmla="*/ 168 h 204"/>
                  <a:gd name="T90" fmla="*/ 124 w 196"/>
                  <a:gd name="T91" fmla="*/ 150 h 204"/>
                  <a:gd name="T92" fmla="*/ 122 w 196"/>
                  <a:gd name="T93" fmla="*/ 140 h 204"/>
                  <a:gd name="T94" fmla="*/ 130 w 196"/>
                  <a:gd name="T95" fmla="*/ 140 h 204"/>
                  <a:gd name="T96" fmla="*/ 142 w 196"/>
                  <a:gd name="T97" fmla="*/ 146 h 204"/>
                  <a:gd name="T98" fmla="*/ 150 w 196"/>
                  <a:gd name="T99" fmla="*/ 146 h 204"/>
                  <a:gd name="T100" fmla="*/ 156 w 196"/>
                  <a:gd name="T101" fmla="*/ 140 h 204"/>
                  <a:gd name="T102" fmla="*/ 170 w 196"/>
                  <a:gd name="T103" fmla="*/ 138 h 204"/>
                  <a:gd name="T104" fmla="*/ 176 w 196"/>
                  <a:gd name="T105" fmla="*/ 132 h 204"/>
                  <a:gd name="T106" fmla="*/ 184 w 196"/>
                  <a:gd name="T107" fmla="*/ 120 h 204"/>
                  <a:gd name="T108" fmla="*/ 176 w 196"/>
                  <a:gd name="T109" fmla="*/ 94 h 204"/>
                  <a:gd name="T110" fmla="*/ 186 w 196"/>
                  <a:gd name="T111" fmla="*/ 92 h 204"/>
                  <a:gd name="T112" fmla="*/ 192 w 196"/>
                  <a:gd name="T113" fmla="*/ 84 h 204"/>
                  <a:gd name="T114" fmla="*/ 186 w 196"/>
                  <a:gd name="T115" fmla="*/ 78 h 204"/>
                  <a:gd name="T116" fmla="*/ 180 w 196"/>
                  <a:gd name="T117" fmla="*/ 72 h 204"/>
                  <a:gd name="T118" fmla="*/ 196 w 196"/>
                  <a:gd name="T119" fmla="*/ 64 h 204"/>
                  <a:gd name="T120" fmla="*/ 196 w 196"/>
                  <a:gd name="T121" fmla="*/ 5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04">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3" name="Freeform 1734"/>
              <p:cNvSpPr/>
              <p:nvPr/>
            </p:nvSpPr>
            <p:spPr bwMode="auto">
              <a:xfrm>
                <a:off x="7810500" y="5337175"/>
                <a:ext cx="120650" cy="142875"/>
              </a:xfrm>
              <a:custGeom>
                <a:avLst/>
                <a:gdLst>
                  <a:gd name="T0" fmla="*/ 72 w 76"/>
                  <a:gd name="T1" fmla="*/ 64 h 90"/>
                  <a:gd name="T2" fmla="*/ 70 w 76"/>
                  <a:gd name="T3" fmla="*/ 58 h 90"/>
                  <a:gd name="T4" fmla="*/ 76 w 76"/>
                  <a:gd name="T5" fmla="*/ 48 h 90"/>
                  <a:gd name="T6" fmla="*/ 70 w 76"/>
                  <a:gd name="T7" fmla="*/ 44 h 90"/>
                  <a:gd name="T8" fmla="*/ 66 w 76"/>
                  <a:gd name="T9" fmla="*/ 40 h 90"/>
                  <a:gd name="T10" fmla="*/ 64 w 76"/>
                  <a:gd name="T11" fmla="*/ 34 h 90"/>
                  <a:gd name="T12" fmla="*/ 62 w 76"/>
                  <a:gd name="T13" fmla="*/ 32 h 90"/>
                  <a:gd name="T14" fmla="*/ 62 w 76"/>
                  <a:gd name="T15" fmla="*/ 30 h 90"/>
                  <a:gd name="T16" fmla="*/ 54 w 76"/>
                  <a:gd name="T17" fmla="*/ 26 h 90"/>
                  <a:gd name="T18" fmla="*/ 48 w 76"/>
                  <a:gd name="T19" fmla="*/ 24 h 90"/>
                  <a:gd name="T20" fmla="*/ 46 w 76"/>
                  <a:gd name="T21" fmla="*/ 20 h 90"/>
                  <a:gd name="T22" fmla="*/ 42 w 76"/>
                  <a:gd name="T23" fmla="*/ 16 h 90"/>
                  <a:gd name="T24" fmla="*/ 38 w 76"/>
                  <a:gd name="T25" fmla="*/ 16 h 90"/>
                  <a:gd name="T26" fmla="*/ 36 w 76"/>
                  <a:gd name="T27" fmla="*/ 14 h 90"/>
                  <a:gd name="T28" fmla="*/ 34 w 76"/>
                  <a:gd name="T29" fmla="*/ 6 h 90"/>
                  <a:gd name="T30" fmla="*/ 20 w 76"/>
                  <a:gd name="T31" fmla="*/ 0 h 90"/>
                  <a:gd name="T32" fmla="*/ 10 w 76"/>
                  <a:gd name="T33" fmla="*/ 2 h 90"/>
                  <a:gd name="T34" fmla="*/ 8 w 76"/>
                  <a:gd name="T35" fmla="*/ 4 h 90"/>
                  <a:gd name="T36" fmla="*/ 6 w 76"/>
                  <a:gd name="T37" fmla="*/ 10 h 90"/>
                  <a:gd name="T38" fmla="*/ 6 w 76"/>
                  <a:gd name="T39" fmla="*/ 14 h 90"/>
                  <a:gd name="T40" fmla="*/ 6 w 76"/>
                  <a:gd name="T41" fmla="*/ 16 h 90"/>
                  <a:gd name="T42" fmla="*/ 6 w 76"/>
                  <a:gd name="T43" fmla="*/ 20 h 90"/>
                  <a:gd name="T44" fmla="*/ 2 w 76"/>
                  <a:gd name="T45" fmla="*/ 22 h 90"/>
                  <a:gd name="T46" fmla="*/ 2 w 76"/>
                  <a:gd name="T47" fmla="*/ 24 h 90"/>
                  <a:gd name="T48" fmla="*/ 2 w 76"/>
                  <a:gd name="T49" fmla="*/ 30 h 90"/>
                  <a:gd name="T50" fmla="*/ 0 w 76"/>
                  <a:gd name="T51" fmla="*/ 32 h 90"/>
                  <a:gd name="T52" fmla="*/ 0 w 76"/>
                  <a:gd name="T53" fmla="*/ 34 h 90"/>
                  <a:gd name="T54" fmla="*/ 0 w 76"/>
                  <a:gd name="T55" fmla="*/ 38 h 90"/>
                  <a:gd name="T56" fmla="*/ 0 w 76"/>
                  <a:gd name="T57" fmla="*/ 42 h 90"/>
                  <a:gd name="T58" fmla="*/ 0 w 76"/>
                  <a:gd name="T59" fmla="*/ 48 h 90"/>
                  <a:gd name="T60" fmla="*/ 0 w 76"/>
                  <a:gd name="T61" fmla="*/ 52 h 90"/>
                  <a:gd name="T62" fmla="*/ 0 w 76"/>
                  <a:gd name="T63" fmla="*/ 54 h 90"/>
                  <a:gd name="T64" fmla="*/ 0 w 76"/>
                  <a:gd name="T65" fmla="*/ 78 h 90"/>
                  <a:gd name="T66" fmla="*/ 8 w 76"/>
                  <a:gd name="T67" fmla="*/ 78 h 90"/>
                  <a:gd name="T68" fmla="*/ 12 w 76"/>
                  <a:gd name="T69" fmla="*/ 80 h 90"/>
                  <a:gd name="T70" fmla="*/ 18 w 76"/>
                  <a:gd name="T71" fmla="*/ 86 h 90"/>
                  <a:gd name="T72" fmla="*/ 24 w 76"/>
                  <a:gd name="T73" fmla="*/ 88 h 90"/>
                  <a:gd name="T74" fmla="*/ 28 w 76"/>
                  <a:gd name="T75" fmla="*/ 90 h 90"/>
                  <a:gd name="T76" fmla="*/ 38 w 76"/>
                  <a:gd name="T77" fmla="*/ 86 h 90"/>
                  <a:gd name="T78" fmla="*/ 44 w 76"/>
                  <a:gd name="T79" fmla="*/ 88 h 90"/>
                  <a:gd name="T80" fmla="*/ 52 w 76"/>
                  <a:gd name="T81" fmla="*/ 88 h 90"/>
                  <a:gd name="T82" fmla="*/ 62 w 76"/>
                  <a:gd name="T83" fmla="*/ 80 h 90"/>
                  <a:gd name="T84" fmla="*/ 72 w 76"/>
                  <a:gd name="T85" fmla="*/ 64 h 90"/>
                  <a:gd name="T86" fmla="*/ 72 w 76"/>
                  <a:gd name="T87" fmla="*/ 64 h 90"/>
                  <a:gd name="T88" fmla="*/ 72 w 76"/>
                  <a:gd name="T8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90">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4" name="Freeform 1735"/>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5" name="Freeform 1736"/>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6" name="Freeform 1737"/>
              <p:cNvSpPr/>
              <p:nvPr/>
            </p:nvSpPr>
            <p:spPr bwMode="auto">
              <a:xfrm>
                <a:off x="7813675" y="4273550"/>
                <a:ext cx="95250" cy="136525"/>
              </a:xfrm>
              <a:custGeom>
                <a:avLst/>
                <a:gdLst>
                  <a:gd name="T0" fmla="*/ 16 w 60"/>
                  <a:gd name="T1" fmla="*/ 4 h 86"/>
                  <a:gd name="T2" fmla="*/ 16 w 60"/>
                  <a:gd name="T3" fmla="*/ 4 h 86"/>
                  <a:gd name="T4" fmla="*/ 10 w 60"/>
                  <a:gd name="T5" fmla="*/ 12 h 86"/>
                  <a:gd name="T6" fmla="*/ 10 w 60"/>
                  <a:gd name="T7" fmla="*/ 22 h 86"/>
                  <a:gd name="T8" fmla="*/ 6 w 60"/>
                  <a:gd name="T9" fmla="*/ 24 h 86"/>
                  <a:gd name="T10" fmla="*/ 2 w 60"/>
                  <a:gd name="T11" fmla="*/ 30 h 86"/>
                  <a:gd name="T12" fmla="*/ 0 w 60"/>
                  <a:gd name="T13" fmla="*/ 30 h 86"/>
                  <a:gd name="T14" fmla="*/ 2 w 60"/>
                  <a:gd name="T15" fmla="*/ 32 h 86"/>
                  <a:gd name="T16" fmla="*/ 2 w 60"/>
                  <a:gd name="T17" fmla="*/ 40 h 86"/>
                  <a:gd name="T18" fmla="*/ 2 w 60"/>
                  <a:gd name="T19" fmla="*/ 50 h 86"/>
                  <a:gd name="T20" fmla="*/ 6 w 60"/>
                  <a:gd name="T21" fmla="*/ 52 h 86"/>
                  <a:gd name="T22" fmla="*/ 8 w 60"/>
                  <a:gd name="T23" fmla="*/ 58 h 86"/>
                  <a:gd name="T24" fmla="*/ 6 w 60"/>
                  <a:gd name="T25" fmla="*/ 64 h 86"/>
                  <a:gd name="T26" fmla="*/ 8 w 60"/>
                  <a:gd name="T27" fmla="*/ 76 h 86"/>
                  <a:gd name="T28" fmla="*/ 10 w 60"/>
                  <a:gd name="T29" fmla="*/ 84 h 86"/>
                  <a:gd name="T30" fmla="*/ 16 w 60"/>
                  <a:gd name="T31" fmla="*/ 84 h 86"/>
                  <a:gd name="T32" fmla="*/ 26 w 60"/>
                  <a:gd name="T33" fmla="*/ 86 h 86"/>
                  <a:gd name="T34" fmla="*/ 32 w 60"/>
                  <a:gd name="T35" fmla="*/ 82 h 86"/>
                  <a:gd name="T36" fmla="*/ 26 w 60"/>
                  <a:gd name="T37" fmla="*/ 76 h 86"/>
                  <a:gd name="T38" fmla="*/ 28 w 60"/>
                  <a:gd name="T39" fmla="*/ 68 h 86"/>
                  <a:gd name="T40" fmla="*/ 36 w 60"/>
                  <a:gd name="T41" fmla="*/ 70 h 86"/>
                  <a:gd name="T42" fmla="*/ 42 w 60"/>
                  <a:gd name="T43" fmla="*/ 68 h 86"/>
                  <a:gd name="T44" fmla="*/ 44 w 60"/>
                  <a:gd name="T45" fmla="*/ 74 h 86"/>
                  <a:gd name="T46" fmla="*/ 52 w 60"/>
                  <a:gd name="T47" fmla="*/ 74 h 86"/>
                  <a:gd name="T48" fmla="*/ 58 w 60"/>
                  <a:gd name="T49" fmla="*/ 64 h 86"/>
                  <a:gd name="T50" fmla="*/ 60 w 60"/>
                  <a:gd name="T51" fmla="*/ 52 h 86"/>
                  <a:gd name="T52" fmla="*/ 60 w 60"/>
                  <a:gd name="T53" fmla="*/ 50 h 86"/>
                  <a:gd name="T54" fmla="*/ 56 w 60"/>
                  <a:gd name="T55" fmla="*/ 46 h 86"/>
                  <a:gd name="T56" fmla="*/ 52 w 60"/>
                  <a:gd name="T57" fmla="*/ 42 h 86"/>
                  <a:gd name="T58" fmla="*/ 52 w 60"/>
                  <a:gd name="T59" fmla="*/ 38 h 86"/>
                  <a:gd name="T60" fmla="*/ 52 w 60"/>
                  <a:gd name="T61" fmla="*/ 20 h 86"/>
                  <a:gd name="T62" fmla="*/ 58 w 60"/>
                  <a:gd name="T63" fmla="*/ 6 h 86"/>
                  <a:gd name="T64" fmla="*/ 58 w 60"/>
                  <a:gd name="T65" fmla="*/ 2 h 86"/>
                  <a:gd name="T66" fmla="*/ 40 w 60"/>
                  <a:gd name="T67" fmla="*/ 0 h 86"/>
                  <a:gd name="T68" fmla="*/ 18 w 60"/>
                  <a:gd name="T69" fmla="*/ 0 h 86"/>
                  <a:gd name="T70" fmla="*/ 18 w 60"/>
                  <a:gd name="T71" fmla="*/ 2 h 86"/>
                  <a:gd name="T72" fmla="*/ 16 w 60"/>
                  <a:gd name="T73" fmla="*/ 4 h 86"/>
                  <a:gd name="T74" fmla="*/ 16 w 60"/>
                  <a:gd name="T75" fmla="*/ 4 h 86"/>
                  <a:gd name="T76" fmla="*/ 16 w 60"/>
                  <a:gd name="T7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86">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7" name="Freeform 1738"/>
              <p:cNvSpPr/>
              <p:nvPr/>
            </p:nvSpPr>
            <p:spPr bwMode="auto">
              <a:xfrm>
                <a:off x="7613650" y="3917950"/>
                <a:ext cx="28575" cy="15875"/>
              </a:xfrm>
              <a:custGeom>
                <a:avLst/>
                <a:gdLst>
                  <a:gd name="T0" fmla="*/ 0 w 18"/>
                  <a:gd name="T1" fmla="*/ 0 h 10"/>
                  <a:gd name="T2" fmla="*/ 0 w 18"/>
                  <a:gd name="T3" fmla="*/ 10 h 10"/>
                  <a:gd name="T4" fmla="*/ 16 w 18"/>
                  <a:gd name="T5" fmla="*/ 10 h 10"/>
                  <a:gd name="T6" fmla="*/ 18 w 18"/>
                  <a:gd name="T7" fmla="*/ 6 h 10"/>
                  <a:gd name="T8" fmla="*/ 14 w 18"/>
                  <a:gd name="T9" fmla="*/ 2 h 10"/>
                  <a:gd name="T10" fmla="*/ 0 w 18"/>
                  <a:gd name="T11" fmla="*/ 0 h 10"/>
                  <a:gd name="T12" fmla="*/ 0 w 18"/>
                  <a:gd name="T13" fmla="*/ 0 h 10"/>
                  <a:gd name="T14" fmla="*/ 0 w 1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0" y="0"/>
                    </a:moveTo>
                    <a:lnTo>
                      <a:pt x="0" y="10"/>
                    </a:lnTo>
                    <a:lnTo>
                      <a:pt x="16" y="10"/>
                    </a:lnTo>
                    <a:lnTo>
                      <a:pt x="18" y="6"/>
                    </a:lnTo>
                    <a:lnTo>
                      <a:pt x="14"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8" name="Freeform 1739"/>
              <p:cNvSpPr/>
              <p:nvPr/>
            </p:nvSpPr>
            <p:spPr bwMode="auto">
              <a:xfrm>
                <a:off x="7280275" y="4454525"/>
                <a:ext cx="276225" cy="514350"/>
              </a:xfrm>
              <a:custGeom>
                <a:avLst/>
                <a:gdLst>
                  <a:gd name="T0" fmla="*/ 80 w 174"/>
                  <a:gd name="T1" fmla="*/ 8 h 324"/>
                  <a:gd name="T2" fmla="*/ 80 w 174"/>
                  <a:gd name="T3" fmla="*/ 28 h 324"/>
                  <a:gd name="T4" fmla="*/ 70 w 174"/>
                  <a:gd name="T5" fmla="*/ 46 h 324"/>
                  <a:gd name="T6" fmla="*/ 44 w 174"/>
                  <a:gd name="T7" fmla="*/ 66 h 324"/>
                  <a:gd name="T8" fmla="*/ 30 w 174"/>
                  <a:gd name="T9" fmla="*/ 88 h 324"/>
                  <a:gd name="T10" fmla="*/ 24 w 174"/>
                  <a:gd name="T11" fmla="*/ 88 h 324"/>
                  <a:gd name="T12" fmla="*/ 8 w 174"/>
                  <a:gd name="T13" fmla="*/ 80 h 324"/>
                  <a:gd name="T14" fmla="*/ 10 w 174"/>
                  <a:gd name="T15" fmla="*/ 72 h 324"/>
                  <a:gd name="T16" fmla="*/ 2 w 174"/>
                  <a:gd name="T17" fmla="*/ 74 h 324"/>
                  <a:gd name="T18" fmla="*/ 2 w 174"/>
                  <a:gd name="T19" fmla="*/ 92 h 324"/>
                  <a:gd name="T20" fmla="*/ 2 w 174"/>
                  <a:gd name="T21" fmla="*/ 98 h 324"/>
                  <a:gd name="T22" fmla="*/ 2 w 174"/>
                  <a:gd name="T23" fmla="*/ 108 h 324"/>
                  <a:gd name="T24" fmla="*/ 20 w 174"/>
                  <a:gd name="T25" fmla="*/ 120 h 324"/>
                  <a:gd name="T26" fmla="*/ 28 w 174"/>
                  <a:gd name="T27" fmla="*/ 134 h 324"/>
                  <a:gd name="T28" fmla="*/ 36 w 174"/>
                  <a:gd name="T29" fmla="*/ 150 h 324"/>
                  <a:gd name="T30" fmla="*/ 52 w 174"/>
                  <a:gd name="T31" fmla="*/ 164 h 324"/>
                  <a:gd name="T32" fmla="*/ 62 w 174"/>
                  <a:gd name="T33" fmla="*/ 206 h 324"/>
                  <a:gd name="T34" fmla="*/ 80 w 174"/>
                  <a:gd name="T35" fmla="*/ 246 h 324"/>
                  <a:gd name="T36" fmla="*/ 88 w 174"/>
                  <a:gd name="T37" fmla="*/ 264 h 324"/>
                  <a:gd name="T38" fmla="*/ 98 w 174"/>
                  <a:gd name="T39" fmla="*/ 282 h 324"/>
                  <a:gd name="T40" fmla="*/ 134 w 174"/>
                  <a:gd name="T41" fmla="*/ 306 h 324"/>
                  <a:gd name="T42" fmla="*/ 154 w 174"/>
                  <a:gd name="T43" fmla="*/ 324 h 324"/>
                  <a:gd name="T44" fmla="*/ 162 w 174"/>
                  <a:gd name="T45" fmla="*/ 310 h 324"/>
                  <a:gd name="T46" fmla="*/ 174 w 174"/>
                  <a:gd name="T47" fmla="*/ 290 h 324"/>
                  <a:gd name="T48" fmla="*/ 168 w 174"/>
                  <a:gd name="T49" fmla="*/ 280 h 324"/>
                  <a:gd name="T50" fmla="*/ 168 w 174"/>
                  <a:gd name="T51" fmla="*/ 274 h 324"/>
                  <a:gd name="T52" fmla="*/ 170 w 174"/>
                  <a:gd name="T53" fmla="*/ 272 h 324"/>
                  <a:gd name="T54" fmla="*/ 168 w 174"/>
                  <a:gd name="T55" fmla="*/ 252 h 324"/>
                  <a:gd name="T56" fmla="*/ 164 w 174"/>
                  <a:gd name="T57" fmla="*/ 218 h 324"/>
                  <a:gd name="T58" fmla="*/ 150 w 174"/>
                  <a:gd name="T59" fmla="*/ 168 h 324"/>
                  <a:gd name="T60" fmla="*/ 136 w 174"/>
                  <a:gd name="T61" fmla="*/ 172 h 324"/>
                  <a:gd name="T62" fmla="*/ 120 w 174"/>
                  <a:gd name="T63" fmla="*/ 168 h 324"/>
                  <a:gd name="T64" fmla="*/ 114 w 174"/>
                  <a:gd name="T65" fmla="*/ 160 h 324"/>
                  <a:gd name="T66" fmla="*/ 102 w 174"/>
                  <a:gd name="T67" fmla="*/ 150 h 324"/>
                  <a:gd name="T68" fmla="*/ 102 w 174"/>
                  <a:gd name="T69" fmla="*/ 136 h 324"/>
                  <a:gd name="T70" fmla="*/ 100 w 174"/>
                  <a:gd name="T71" fmla="*/ 124 h 324"/>
                  <a:gd name="T72" fmla="*/ 106 w 174"/>
                  <a:gd name="T73" fmla="*/ 116 h 324"/>
                  <a:gd name="T74" fmla="*/ 114 w 174"/>
                  <a:gd name="T75" fmla="*/ 100 h 324"/>
                  <a:gd name="T76" fmla="*/ 126 w 174"/>
                  <a:gd name="T77" fmla="*/ 84 h 324"/>
                  <a:gd name="T78" fmla="*/ 150 w 174"/>
                  <a:gd name="T79" fmla="*/ 78 h 324"/>
                  <a:gd name="T80" fmla="*/ 154 w 174"/>
                  <a:gd name="T81" fmla="*/ 72 h 324"/>
                  <a:gd name="T82" fmla="*/ 156 w 174"/>
                  <a:gd name="T83" fmla="*/ 42 h 324"/>
                  <a:gd name="T84" fmla="*/ 144 w 174"/>
                  <a:gd name="T85" fmla="*/ 36 h 324"/>
                  <a:gd name="T86" fmla="*/ 128 w 174"/>
                  <a:gd name="T87" fmla="*/ 34 h 324"/>
                  <a:gd name="T88" fmla="*/ 116 w 174"/>
                  <a:gd name="T89" fmla="*/ 32 h 324"/>
                  <a:gd name="T90" fmla="*/ 106 w 174"/>
                  <a:gd name="T91" fmla="*/ 24 h 324"/>
                  <a:gd name="T92" fmla="*/ 98 w 174"/>
                  <a:gd name="T93" fmla="*/ 14 h 324"/>
                  <a:gd name="T94" fmla="*/ 90 w 174"/>
                  <a:gd name="T95" fmla="*/ 0 h 324"/>
                  <a:gd name="T96" fmla="*/ 80 w 174"/>
                  <a:gd name="T9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32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39" name="Freeform 1740"/>
              <p:cNvSpPr/>
              <p:nvPr/>
            </p:nvSpPr>
            <p:spPr bwMode="auto">
              <a:xfrm>
                <a:off x="7712075" y="5000625"/>
                <a:ext cx="184150" cy="244475"/>
              </a:xfrm>
              <a:custGeom>
                <a:avLst/>
                <a:gdLst>
                  <a:gd name="T0" fmla="*/ 54 w 116"/>
                  <a:gd name="T1" fmla="*/ 4 h 154"/>
                  <a:gd name="T2" fmla="*/ 24 w 116"/>
                  <a:gd name="T3" fmla="*/ 4 h 154"/>
                  <a:gd name="T4" fmla="*/ 16 w 116"/>
                  <a:gd name="T5" fmla="*/ 16 h 154"/>
                  <a:gd name="T6" fmla="*/ 10 w 116"/>
                  <a:gd name="T7" fmla="*/ 26 h 154"/>
                  <a:gd name="T8" fmla="*/ 0 w 116"/>
                  <a:gd name="T9" fmla="*/ 52 h 154"/>
                  <a:gd name="T10" fmla="*/ 14 w 116"/>
                  <a:gd name="T11" fmla="*/ 64 h 154"/>
                  <a:gd name="T12" fmla="*/ 18 w 116"/>
                  <a:gd name="T13" fmla="*/ 70 h 154"/>
                  <a:gd name="T14" fmla="*/ 26 w 116"/>
                  <a:gd name="T15" fmla="*/ 78 h 154"/>
                  <a:gd name="T16" fmla="*/ 28 w 116"/>
                  <a:gd name="T17" fmla="*/ 84 h 154"/>
                  <a:gd name="T18" fmla="*/ 36 w 116"/>
                  <a:gd name="T19" fmla="*/ 90 h 154"/>
                  <a:gd name="T20" fmla="*/ 44 w 116"/>
                  <a:gd name="T21" fmla="*/ 98 h 154"/>
                  <a:gd name="T22" fmla="*/ 50 w 116"/>
                  <a:gd name="T23" fmla="*/ 98 h 154"/>
                  <a:gd name="T24" fmla="*/ 60 w 116"/>
                  <a:gd name="T25" fmla="*/ 108 h 154"/>
                  <a:gd name="T26" fmla="*/ 68 w 116"/>
                  <a:gd name="T27" fmla="*/ 116 h 154"/>
                  <a:gd name="T28" fmla="*/ 68 w 116"/>
                  <a:gd name="T29" fmla="*/ 126 h 154"/>
                  <a:gd name="T30" fmla="*/ 60 w 116"/>
                  <a:gd name="T31" fmla="*/ 138 h 154"/>
                  <a:gd name="T32" fmla="*/ 54 w 116"/>
                  <a:gd name="T33" fmla="*/ 150 h 154"/>
                  <a:gd name="T34" fmla="*/ 64 w 116"/>
                  <a:gd name="T35" fmla="*/ 150 h 154"/>
                  <a:gd name="T36" fmla="*/ 74 w 116"/>
                  <a:gd name="T37" fmla="*/ 154 h 154"/>
                  <a:gd name="T38" fmla="*/ 92 w 116"/>
                  <a:gd name="T39" fmla="*/ 154 h 154"/>
                  <a:gd name="T40" fmla="*/ 100 w 116"/>
                  <a:gd name="T41" fmla="*/ 154 h 154"/>
                  <a:gd name="T42" fmla="*/ 106 w 116"/>
                  <a:gd name="T43" fmla="*/ 146 h 154"/>
                  <a:gd name="T44" fmla="*/ 110 w 116"/>
                  <a:gd name="T45" fmla="*/ 136 h 154"/>
                  <a:gd name="T46" fmla="*/ 110 w 116"/>
                  <a:gd name="T47" fmla="*/ 122 h 154"/>
                  <a:gd name="T48" fmla="*/ 114 w 116"/>
                  <a:gd name="T49" fmla="*/ 112 h 154"/>
                  <a:gd name="T50" fmla="*/ 116 w 116"/>
                  <a:gd name="T51" fmla="*/ 96 h 154"/>
                  <a:gd name="T52" fmla="*/ 114 w 116"/>
                  <a:gd name="T53" fmla="*/ 88 h 154"/>
                  <a:gd name="T54" fmla="*/ 106 w 116"/>
                  <a:gd name="T55" fmla="*/ 90 h 154"/>
                  <a:gd name="T56" fmla="*/ 106 w 116"/>
                  <a:gd name="T57" fmla="*/ 82 h 154"/>
                  <a:gd name="T58" fmla="*/ 104 w 116"/>
                  <a:gd name="T59" fmla="*/ 60 h 154"/>
                  <a:gd name="T60" fmla="*/ 96 w 116"/>
                  <a:gd name="T61" fmla="*/ 56 h 154"/>
                  <a:gd name="T62" fmla="*/ 92 w 116"/>
                  <a:gd name="T63" fmla="*/ 52 h 154"/>
                  <a:gd name="T64" fmla="*/ 88 w 116"/>
                  <a:gd name="T65" fmla="*/ 52 h 154"/>
                  <a:gd name="T66" fmla="*/ 72 w 116"/>
                  <a:gd name="T67" fmla="*/ 50 h 154"/>
                  <a:gd name="T68" fmla="*/ 70 w 116"/>
                  <a:gd name="T69" fmla="*/ 42 h 154"/>
                  <a:gd name="T70" fmla="*/ 70 w 116"/>
                  <a:gd name="T71" fmla="*/ 26 h 154"/>
                  <a:gd name="T72" fmla="*/ 64 w 116"/>
                  <a:gd name="T73" fmla="*/ 16 h 154"/>
                  <a:gd name="T74" fmla="*/ 60 w 116"/>
                  <a:gd name="T75"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54">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0" name="Freeform 1741"/>
              <p:cNvSpPr>
                <a:spLocks noEditPoints="1"/>
              </p:cNvSpPr>
              <p:nvPr/>
            </p:nvSpPr>
            <p:spPr bwMode="auto">
              <a:xfrm>
                <a:off x="7242175" y="4168775"/>
                <a:ext cx="136525" cy="79375"/>
              </a:xfrm>
              <a:custGeom>
                <a:avLst/>
                <a:gdLst>
                  <a:gd name="T0" fmla="*/ 6 w 86"/>
                  <a:gd name="T1" fmla="*/ 0 h 50"/>
                  <a:gd name="T2" fmla="*/ 2 w 86"/>
                  <a:gd name="T3" fmla="*/ 4 h 50"/>
                  <a:gd name="T4" fmla="*/ 0 w 86"/>
                  <a:gd name="T5" fmla="*/ 12 h 50"/>
                  <a:gd name="T6" fmla="*/ 6 w 86"/>
                  <a:gd name="T7" fmla="*/ 18 h 50"/>
                  <a:gd name="T8" fmla="*/ 12 w 86"/>
                  <a:gd name="T9" fmla="*/ 26 h 50"/>
                  <a:gd name="T10" fmla="*/ 22 w 86"/>
                  <a:gd name="T11" fmla="*/ 30 h 50"/>
                  <a:gd name="T12" fmla="*/ 28 w 86"/>
                  <a:gd name="T13" fmla="*/ 34 h 50"/>
                  <a:gd name="T14" fmla="*/ 30 w 86"/>
                  <a:gd name="T15" fmla="*/ 40 h 50"/>
                  <a:gd name="T16" fmla="*/ 46 w 86"/>
                  <a:gd name="T17" fmla="*/ 42 h 50"/>
                  <a:gd name="T18" fmla="*/ 46 w 86"/>
                  <a:gd name="T19" fmla="*/ 40 h 50"/>
                  <a:gd name="T20" fmla="*/ 40 w 86"/>
                  <a:gd name="T21" fmla="*/ 42 h 50"/>
                  <a:gd name="T22" fmla="*/ 46 w 86"/>
                  <a:gd name="T23" fmla="*/ 36 h 50"/>
                  <a:gd name="T24" fmla="*/ 38 w 86"/>
                  <a:gd name="T25" fmla="*/ 32 h 50"/>
                  <a:gd name="T26" fmla="*/ 48 w 86"/>
                  <a:gd name="T27" fmla="*/ 18 h 50"/>
                  <a:gd name="T28" fmla="*/ 54 w 86"/>
                  <a:gd name="T29" fmla="*/ 14 h 50"/>
                  <a:gd name="T30" fmla="*/ 64 w 86"/>
                  <a:gd name="T31" fmla="*/ 30 h 50"/>
                  <a:gd name="T32" fmla="*/ 72 w 86"/>
                  <a:gd name="T33" fmla="*/ 32 h 50"/>
                  <a:gd name="T34" fmla="*/ 72 w 86"/>
                  <a:gd name="T35" fmla="*/ 48 h 50"/>
                  <a:gd name="T36" fmla="*/ 82 w 86"/>
                  <a:gd name="T37" fmla="*/ 50 h 50"/>
                  <a:gd name="T38" fmla="*/ 86 w 86"/>
                  <a:gd name="T39" fmla="*/ 44 h 50"/>
                  <a:gd name="T40" fmla="*/ 86 w 86"/>
                  <a:gd name="T41" fmla="*/ 34 h 50"/>
                  <a:gd name="T42" fmla="*/ 84 w 86"/>
                  <a:gd name="T43" fmla="*/ 26 h 50"/>
                  <a:gd name="T44" fmla="*/ 64 w 86"/>
                  <a:gd name="T45" fmla="*/ 4 h 50"/>
                  <a:gd name="T46" fmla="*/ 48 w 86"/>
                  <a:gd name="T47" fmla="*/ 8 h 50"/>
                  <a:gd name="T48" fmla="*/ 26 w 86"/>
                  <a:gd name="T49" fmla="*/ 14 h 50"/>
                  <a:gd name="T50" fmla="*/ 20 w 86"/>
                  <a:gd name="T51" fmla="*/ 12 h 50"/>
                  <a:gd name="T52" fmla="*/ 16 w 86"/>
                  <a:gd name="T53" fmla="*/ 14 h 50"/>
                  <a:gd name="T54" fmla="*/ 8 w 86"/>
                  <a:gd name="T55" fmla="*/ 0 h 50"/>
                  <a:gd name="T56" fmla="*/ 8 w 86"/>
                  <a:gd name="T57" fmla="*/ 0 h 50"/>
                  <a:gd name="T58" fmla="*/ 22 w 86"/>
                  <a:gd name="T59" fmla="*/ 44 h 50"/>
                  <a:gd name="T60" fmla="*/ 20 w 86"/>
                  <a:gd name="T61" fmla="*/ 40 h 50"/>
                  <a:gd name="T62" fmla="*/ 20 w 86"/>
                  <a:gd name="T6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50">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1" name="Freeform 1742"/>
              <p:cNvSpPr>
                <a:spLocks noEditPoints="1"/>
              </p:cNvSpPr>
              <p:nvPr/>
            </p:nvSpPr>
            <p:spPr bwMode="auto">
              <a:xfrm>
                <a:off x="7146925" y="4019550"/>
                <a:ext cx="95250" cy="107950"/>
              </a:xfrm>
              <a:custGeom>
                <a:avLst/>
                <a:gdLst>
                  <a:gd name="T0" fmla="*/ 24 w 60"/>
                  <a:gd name="T1" fmla="*/ 62 h 68"/>
                  <a:gd name="T2" fmla="*/ 24 w 60"/>
                  <a:gd name="T3" fmla="*/ 62 h 68"/>
                  <a:gd name="T4" fmla="*/ 22 w 60"/>
                  <a:gd name="T5" fmla="*/ 54 h 68"/>
                  <a:gd name="T6" fmla="*/ 22 w 60"/>
                  <a:gd name="T7" fmla="*/ 52 h 68"/>
                  <a:gd name="T8" fmla="*/ 24 w 60"/>
                  <a:gd name="T9" fmla="*/ 52 h 68"/>
                  <a:gd name="T10" fmla="*/ 28 w 60"/>
                  <a:gd name="T11" fmla="*/ 54 h 68"/>
                  <a:gd name="T12" fmla="*/ 32 w 60"/>
                  <a:gd name="T13" fmla="*/ 56 h 68"/>
                  <a:gd name="T14" fmla="*/ 36 w 60"/>
                  <a:gd name="T15" fmla="*/ 66 h 68"/>
                  <a:gd name="T16" fmla="*/ 42 w 60"/>
                  <a:gd name="T17" fmla="*/ 66 h 68"/>
                  <a:gd name="T18" fmla="*/ 44 w 60"/>
                  <a:gd name="T19" fmla="*/ 68 h 68"/>
                  <a:gd name="T20" fmla="*/ 48 w 60"/>
                  <a:gd name="T21" fmla="*/ 68 h 68"/>
                  <a:gd name="T22" fmla="*/ 50 w 60"/>
                  <a:gd name="T23" fmla="*/ 68 h 68"/>
                  <a:gd name="T24" fmla="*/ 50 w 60"/>
                  <a:gd name="T25" fmla="*/ 66 h 68"/>
                  <a:gd name="T26" fmla="*/ 60 w 60"/>
                  <a:gd name="T27" fmla="*/ 0 h 68"/>
                  <a:gd name="T28" fmla="*/ 50 w 60"/>
                  <a:gd name="T29" fmla="*/ 4 h 68"/>
                  <a:gd name="T30" fmla="*/ 44 w 60"/>
                  <a:gd name="T31" fmla="*/ 6 h 68"/>
                  <a:gd name="T32" fmla="*/ 42 w 60"/>
                  <a:gd name="T33" fmla="*/ 8 h 68"/>
                  <a:gd name="T34" fmla="*/ 40 w 60"/>
                  <a:gd name="T35" fmla="*/ 10 h 68"/>
                  <a:gd name="T36" fmla="*/ 32 w 60"/>
                  <a:gd name="T37" fmla="*/ 14 h 68"/>
                  <a:gd name="T38" fmla="*/ 28 w 60"/>
                  <a:gd name="T39" fmla="*/ 14 h 68"/>
                  <a:gd name="T40" fmla="*/ 24 w 60"/>
                  <a:gd name="T41" fmla="*/ 14 h 68"/>
                  <a:gd name="T42" fmla="*/ 22 w 60"/>
                  <a:gd name="T43" fmla="*/ 10 h 68"/>
                  <a:gd name="T44" fmla="*/ 16 w 60"/>
                  <a:gd name="T45" fmla="*/ 10 h 68"/>
                  <a:gd name="T46" fmla="*/ 6 w 60"/>
                  <a:gd name="T47" fmla="*/ 16 h 68"/>
                  <a:gd name="T48" fmla="*/ 6 w 60"/>
                  <a:gd name="T49" fmla="*/ 20 h 68"/>
                  <a:gd name="T50" fmla="*/ 6 w 60"/>
                  <a:gd name="T51" fmla="*/ 28 h 68"/>
                  <a:gd name="T52" fmla="*/ 4 w 60"/>
                  <a:gd name="T53" fmla="*/ 30 h 68"/>
                  <a:gd name="T54" fmla="*/ 0 w 60"/>
                  <a:gd name="T55" fmla="*/ 30 h 68"/>
                  <a:gd name="T56" fmla="*/ 0 w 60"/>
                  <a:gd name="T57" fmla="*/ 34 h 68"/>
                  <a:gd name="T58" fmla="*/ 0 w 60"/>
                  <a:gd name="T59" fmla="*/ 38 h 68"/>
                  <a:gd name="T60" fmla="*/ 4 w 60"/>
                  <a:gd name="T61" fmla="*/ 42 h 68"/>
                  <a:gd name="T62" fmla="*/ 8 w 60"/>
                  <a:gd name="T63" fmla="*/ 44 h 68"/>
                  <a:gd name="T64" fmla="*/ 10 w 60"/>
                  <a:gd name="T65" fmla="*/ 52 h 68"/>
                  <a:gd name="T66" fmla="*/ 14 w 60"/>
                  <a:gd name="T67" fmla="*/ 56 h 68"/>
                  <a:gd name="T68" fmla="*/ 16 w 60"/>
                  <a:gd name="T69" fmla="*/ 58 h 68"/>
                  <a:gd name="T70" fmla="*/ 18 w 60"/>
                  <a:gd name="T71" fmla="*/ 62 h 68"/>
                  <a:gd name="T72" fmla="*/ 24 w 60"/>
                  <a:gd name="T73" fmla="*/ 62 h 68"/>
                  <a:gd name="T74" fmla="*/ 24 w 60"/>
                  <a:gd name="T75" fmla="*/ 62 h 68"/>
                  <a:gd name="T76" fmla="*/ 24 w 60"/>
                  <a:gd name="T77" fmla="*/ 62 h 68"/>
                  <a:gd name="T78" fmla="*/ 14 w 60"/>
                  <a:gd name="T79" fmla="*/ 42 h 68"/>
                  <a:gd name="T80" fmla="*/ 14 w 60"/>
                  <a:gd name="T81" fmla="*/ 42 h 68"/>
                  <a:gd name="T82" fmla="*/ 16 w 60"/>
                  <a:gd name="T83" fmla="*/ 44 h 68"/>
                  <a:gd name="T84" fmla="*/ 18 w 60"/>
                  <a:gd name="T85" fmla="*/ 44 h 68"/>
                  <a:gd name="T86" fmla="*/ 16 w 60"/>
                  <a:gd name="T87" fmla="*/ 46 h 68"/>
                  <a:gd name="T88" fmla="*/ 14 w 60"/>
                  <a:gd name="T89" fmla="*/ 46 h 68"/>
                  <a:gd name="T90" fmla="*/ 10 w 60"/>
                  <a:gd name="T91" fmla="*/ 44 h 68"/>
                  <a:gd name="T92" fmla="*/ 14 w 60"/>
                  <a:gd name="T93" fmla="*/ 42 h 68"/>
                  <a:gd name="T94" fmla="*/ 14 w 60"/>
                  <a:gd name="T95" fmla="*/ 42 h 68"/>
                  <a:gd name="T96" fmla="*/ 14 w 60"/>
                  <a:gd name="T97"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68">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2" name="Freeform 1743"/>
              <p:cNvSpPr/>
              <p:nvPr/>
            </p:nvSpPr>
            <p:spPr bwMode="auto">
              <a:xfrm>
                <a:off x="6461125" y="3479800"/>
                <a:ext cx="688975" cy="527050"/>
              </a:xfrm>
              <a:custGeom>
                <a:avLst/>
                <a:gdLst>
                  <a:gd name="T0" fmla="*/ 8 w 434"/>
                  <a:gd name="T1" fmla="*/ 22 h 332"/>
                  <a:gd name="T2" fmla="*/ 28 w 434"/>
                  <a:gd name="T3" fmla="*/ 60 h 332"/>
                  <a:gd name="T4" fmla="*/ 28 w 434"/>
                  <a:gd name="T5" fmla="*/ 100 h 332"/>
                  <a:gd name="T6" fmla="*/ 64 w 434"/>
                  <a:gd name="T7" fmla="*/ 132 h 332"/>
                  <a:gd name="T8" fmla="*/ 72 w 434"/>
                  <a:gd name="T9" fmla="*/ 158 h 332"/>
                  <a:gd name="T10" fmla="*/ 98 w 434"/>
                  <a:gd name="T11" fmla="*/ 186 h 332"/>
                  <a:gd name="T12" fmla="*/ 108 w 434"/>
                  <a:gd name="T13" fmla="*/ 180 h 332"/>
                  <a:gd name="T14" fmla="*/ 92 w 434"/>
                  <a:gd name="T15" fmla="*/ 166 h 332"/>
                  <a:gd name="T16" fmla="*/ 86 w 434"/>
                  <a:gd name="T17" fmla="*/ 136 h 332"/>
                  <a:gd name="T18" fmla="*/ 68 w 434"/>
                  <a:gd name="T19" fmla="*/ 106 h 332"/>
                  <a:gd name="T20" fmla="*/ 50 w 434"/>
                  <a:gd name="T21" fmla="*/ 62 h 332"/>
                  <a:gd name="T22" fmla="*/ 32 w 434"/>
                  <a:gd name="T23" fmla="*/ 24 h 332"/>
                  <a:gd name="T24" fmla="*/ 54 w 434"/>
                  <a:gd name="T25" fmla="*/ 32 h 332"/>
                  <a:gd name="T26" fmla="*/ 68 w 434"/>
                  <a:gd name="T27" fmla="*/ 60 h 332"/>
                  <a:gd name="T28" fmla="*/ 82 w 434"/>
                  <a:gd name="T29" fmla="*/ 82 h 332"/>
                  <a:gd name="T30" fmla="*/ 98 w 434"/>
                  <a:gd name="T31" fmla="*/ 108 h 332"/>
                  <a:gd name="T32" fmla="*/ 116 w 434"/>
                  <a:gd name="T33" fmla="*/ 126 h 332"/>
                  <a:gd name="T34" fmla="*/ 136 w 434"/>
                  <a:gd name="T35" fmla="*/ 162 h 332"/>
                  <a:gd name="T36" fmla="*/ 146 w 434"/>
                  <a:gd name="T37" fmla="*/ 176 h 332"/>
                  <a:gd name="T38" fmla="*/ 164 w 434"/>
                  <a:gd name="T39" fmla="*/ 202 h 332"/>
                  <a:gd name="T40" fmla="*/ 168 w 434"/>
                  <a:gd name="T41" fmla="*/ 250 h 332"/>
                  <a:gd name="T42" fmla="*/ 186 w 434"/>
                  <a:gd name="T43" fmla="*/ 268 h 332"/>
                  <a:gd name="T44" fmla="*/ 230 w 434"/>
                  <a:gd name="T45" fmla="*/ 298 h 332"/>
                  <a:gd name="T46" fmla="*/ 270 w 434"/>
                  <a:gd name="T47" fmla="*/ 322 h 332"/>
                  <a:gd name="T48" fmla="*/ 324 w 434"/>
                  <a:gd name="T49" fmla="*/ 320 h 332"/>
                  <a:gd name="T50" fmla="*/ 348 w 434"/>
                  <a:gd name="T51" fmla="*/ 324 h 332"/>
                  <a:gd name="T52" fmla="*/ 358 w 434"/>
                  <a:gd name="T53" fmla="*/ 322 h 332"/>
                  <a:gd name="T54" fmla="*/ 378 w 434"/>
                  <a:gd name="T55" fmla="*/ 304 h 332"/>
                  <a:gd name="T56" fmla="*/ 378 w 434"/>
                  <a:gd name="T57" fmla="*/ 280 h 332"/>
                  <a:gd name="T58" fmla="*/ 414 w 434"/>
                  <a:gd name="T59" fmla="*/ 276 h 332"/>
                  <a:gd name="T60" fmla="*/ 424 w 434"/>
                  <a:gd name="T61" fmla="*/ 278 h 332"/>
                  <a:gd name="T62" fmla="*/ 434 w 434"/>
                  <a:gd name="T63" fmla="*/ 224 h 332"/>
                  <a:gd name="T64" fmla="*/ 412 w 434"/>
                  <a:gd name="T65" fmla="*/ 216 h 332"/>
                  <a:gd name="T66" fmla="*/ 380 w 434"/>
                  <a:gd name="T67" fmla="*/ 258 h 332"/>
                  <a:gd name="T68" fmla="*/ 368 w 434"/>
                  <a:gd name="T69" fmla="*/ 272 h 332"/>
                  <a:gd name="T70" fmla="*/ 344 w 434"/>
                  <a:gd name="T71" fmla="*/ 278 h 332"/>
                  <a:gd name="T72" fmla="*/ 332 w 434"/>
                  <a:gd name="T73" fmla="*/ 286 h 332"/>
                  <a:gd name="T74" fmla="*/ 314 w 434"/>
                  <a:gd name="T75" fmla="*/ 276 h 332"/>
                  <a:gd name="T76" fmla="*/ 290 w 434"/>
                  <a:gd name="T77" fmla="*/ 244 h 332"/>
                  <a:gd name="T78" fmla="*/ 280 w 434"/>
                  <a:gd name="T79" fmla="*/ 206 h 332"/>
                  <a:gd name="T80" fmla="*/ 278 w 434"/>
                  <a:gd name="T81" fmla="*/ 176 h 332"/>
                  <a:gd name="T82" fmla="*/ 286 w 434"/>
                  <a:gd name="T83" fmla="*/ 150 h 332"/>
                  <a:gd name="T84" fmla="*/ 280 w 434"/>
                  <a:gd name="T85" fmla="*/ 132 h 332"/>
                  <a:gd name="T86" fmla="*/ 258 w 434"/>
                  <a:gd name="T87" fmla="*/ 116 h 332"/>
                  <a:gd name="T88" fmla="*/ 242 w 434"/>
                  <a:gd name="T89" fmla="*/ 88 h 332"/>
                  <a:gd name="T90" fmla="*/ 226 w 434"/>
                  <a:gd name="T91" fmla="*/ 60 h 332"/>
                  <a:gd name="T92" fmla="*/ 206 w 434"/>
                  <a:gd name="T93" fmla="*/ 58 h 332"/>
                  <a:gd name="T94" fmla="*/ 182 w 434"/>
                  <a:gd name="T95" fmla="*/ 60 h 332"/>
                  <a:gd name="T96" fmla="*/ 168 w 434"/>
                  <a:gd name="T97" fmla="*/ 36 h 332"/>
                  <a:gd name="T98" fmla="*/ 124 w 434"/>
                  <a:gd name="T99" fmla="*/ 18 h 332"/>
                  <a:gd name="T100" fmla="*/ 0 w 434"/>
                  <a:gd name="T101"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332">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3" name="Freeform 1744"/>
              <p:cNvSpPr/>
              <p:nvPr/>
            </p:nvSpPr>
            <p:spPr bwMode="auto">
              <a:xfrm>
                <a:off x="7343775" y="3914775"/>
                <a:ext cx="50800" cy="22225"/>
              </a:xfrm>
              <a:custGeom>
                <a:avLst/>
                <a:gdLst>
                  <a:gd name="T0" fmla="*/ 4 w 32"/>
                  <a:gd name="T1" fmla="*/ 0 h 14"/>
                  <a:gd name="T2" fmla="*/ 4 w 32"/>
                  <a:gd name="T3" fmla="*/ 0 h 14"/>
                  <a:gd name="T4" fmla="*/ 0 w 32"/>
                  <a:gd name="T5" fmla="*/ 4 h 14"/>
                  <a:gd name="T6" fmla="*/ 14 w 32"/>
                  <a:gd name="T7" fmla="*/ 12 h 14"/>
                  <a:gd name="T8" fmla="*/ 14 w 32"/>
                  <a:gd name="T9" fmla="*/ 14 h 14"/>
                  <a:gd name="T10" fmla="*/ 24 w 32"/>
                  <a:gd name="T11" fmla="*/ 12 h 14"/>
                  <a:gd name="T12" fmla="*/ 32 w 32"/>
                  <a:gd name="T13" fmla="*/ 10 h 14"/>
                  <a:gd name="T14" fmla="*/ 32 w 32"/>
                  <a:gd name="T15" fmla="*/ 6 h 14"/>
                  <a:gd name="T16" fmla="*/ 28 w 32"/>
                  <a:gd name="T17" fmla="*/ 4 h 14"/>
                  <a:gd name="T18" fmla="*/ 28 w 32"/>
                  <a:gd name="T19" fmla="*/ 0 h 14"/>
                  <a:gd name="T20" fmla="*/ 16 w 32"/>
                  <a:gd name="T21" fmla="*/ 0 h 14"/>
                  <a:gd name="T22" fmla="*/ 4 w 32"/>
                  <a:gd name="T23" fmla="*/ 0 h 14"/>
                  <a:gd name="T24" fmla="*/ 4 w 32"/>
                  <a:gd name="T25" fmla="*/ 0 h 14"/>
                  <a:gd name="T26" fmla="*/ 4 w 32"/>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4" name="Freeform 1745"/>
              <p:cNvSpPr>
                <a:spLocks noEditPoints="1"/>
              </p:cNvSpPr>
              <p:nvPr/>
            </p:nvSpPr>
            <p:spPr bwMode="auto">
              <a:xfrm>
                <a:off x="8604250" y="2292350"/>
                <a:ext cx="241300" cy="123825"/>
              </a:xfrm>
              <a:custGeom>
                <a:avLst/>
                <a:gdLst>
                  <a:gd name="T0" fmla="*/ 112 w 152"/>
                  <a:gd name="T1" fmla="*/ 4 h 78"/>
                  <a:gd name="T2" fmla="*/ 104 w 152"/>
                  <a:gd name="T3" fmla="*/ 12 h 78"/>
                  <a:gd name="T4" fmla="*/ 100 w 152"/>
                  <a:gd name="T5" fmla="*/ 14 h 78"/>
                  <a:gd name="T6" fmla="*/ 90 w 152"/>
                  <a:gd name="T7" fmla="*/ 14 h 78"/>
                  <a:gd name="T8" fmla="*/ 86 w 152"/>
                  <a:gd name="T9" fmla="*/ 22 h 78"/>
                  <a:gd name="T10" fmla="*/ 76 w 152"/>
                  <a:gd name="T11" fmla="*/ 8 h 78"/>
                  <a:gd name="T12" fmla="*/ 72 w 152"/>
                  <a:gd name="T13" fmla="*/ 12 h 78"/>
                  <a:gd name="T14" fmla="*/ 68 w 152"/>
                  <a:gd name="T15" fmla="*/ 14 h 78"/>
                  <a:gd name="T16" fmla="*/ 66 w 152"/>
                  <a:gd name="T17" fmla="*/ 22 h 78"/>
                  <a:gd name="T18" fmla="*/ 62 w 152"/>
                  <a:gd name="T19" fmla="*/ 16 h 78"/>
                  <a:gd name="T20" fmla="*/ 56 w 152"/>
                  <a:gd name="T21" fmla="*/ 12 h 78"/>
                  <a:gd name="T22" fmla="*/ 56 w 152"/>
                  <a:gd name="T23" fmla="*/ 26 h 78"/>
                  <a:gd name="T24" fmla="*/ 48 w 152"/>
                  <a:gd name="T25" fmla="*/ 30 h 78"/>
                  <a:gd name="T26" fmla="*/ 40 w 152"/>
                  <a:gd name="T27" fmla="*/ 34 h 78"/>
                  <a:gd name="T28" fmla="*/ 40 w 152"/>
                  <a:gd name="T29" fmla="*/ 26 h 78"/>
                  <a:gd name="T30" fmla="*/ 40 w 152"/>
                  <a:gd name="T31" fmla="*/ 16 h 78"/>
                  <a:gd name="T32" fmla="*/ 32 w 152"/>
                  <a:gd name="T33" fmla="*/ 8 h 78"/>
                  <a:gd name="T34" fmla="*/ 30 w 152"/>
                  <a:gd name="T35" fmla="*/ 16 h 78"/>
                  <a:gd name="T36" fmla="*/ 30 w 152"/>
                  <a:gd name="T37" fmla="*/ 22 h 78"/>
                  <a:gd name="T38" fmla="*/ 22 w 152"/>
                  <a:gd name="T39" fmla="*/ 16 h 78"/>
                  <a:gd name="T40" fmla="*/ 14 w 152"/>
                  <a:gd name="T41" fmla="*/ 18 h 78"/>
                  <a:gd name="T42" fmla="*/ 14 w 152"/>
                  <a:gd name="T43" fmla="*/ 24 h 78"/>
                  <a:gd name="T44" fmla="*/ 4 w 152"/>
                  <a:gd name="T45" fmla="*/ 26 h 78"/>
                  <a:gd name="T46" fmla="*/ 0 w 152"/>
                  <a:gd name="T47" fmla="*/ 32 h 78"/>
                  <a:gd name="T48" fmla="*/ 10 w 152"/>
                  <a:gd name="T49" fmla="*/ 34 h 78"/>
                  <a:gd name="T50" fmla="*/ 22 w 152"/>
                  <a:gd name="T51" fmla="*/ 24 h 78"/>
                  <a:gd name="T52" fmla="*/ 26 w 152"/>
                  <a:gd name="T53" fmla="*/ 30 h 78"/>
                  <a:gd name="T54" fmla="*/ 26 w 152"/>
                  <a:gd name="T55" fmla="*/ 36 h 78"/>
                  <a:gd name="T56" fmla="*/ 18 w 152"/>
                  <a:gd name="T57" fmla="*/ 40 h 78"/>
                  <a:gd name="T58" fmla="*/ 4 w 152"/>
                  <a:gd name="T59" fmla="*/ 44 h 78"/>
                  <a:gd name="T60" fmla="*/ 14 w 152"/>
                  <a:gd name="T61" fmla="*/ 48 h 78"/>
                  <a:gd name="T62" fmla="*/ 26 w 152"/>
                  <a:gd name="T63" fmla="*/ 48 h 78"/>
                  <a:gd name="T64" fmla="*/ 38 w 152"/>
                  <a:gd name="T65" fmla="*/ 60 h 78"/>
                  <a:gd name="T66" fmla="*/ 26 w 152"/>
                  <a:gd name="T67" fmla="*/ 70 h 78"/>
                  <a:gd name="T68" fmla="*/ 36 w 152"/>
                  <a:gd name="T69" fmla="*/ 68 h 78"/>
                  <a:gd name="T70" fmla="*/ 44 w 152"/>
                  <a:gd name="T71" fmla="*/ 64 h 78"/>
                  <a:gd name="T72" fmla="*/ 58 w 152"/>
                  <a:gd name="T73" fmla="*/ 72 h 78"/>
                  <a:gd name="T74" fmla="*/ 56 w 152"/>
                  <a:gd name="T75" fmla="*/ 78 h 78"/>
                  <a:gd name="T76" fmla="*/ 90 w 152"/>
                  <a:gd name="T77" fmla="*/ 76 h 78"/>
                  <a:gd name="T78" fmla="*/ 90 w 152"/>
                  <a:gd name="T79" fmla="*/ 72 h 78"/>
                  <a:gd name="T80" fmla="*/ 92 w 152"/>
                  <a:gd name="T81" fmla="*/ 68 h 78"/>
                  <a:gd name="T82" fmla="*/ 102 w 152"/>
                  <a:gd name="T83" fmla="*/ 68 h 78"/>
                  <a:gd name="T84" fmla="*/ 108 w 152"/>
                  <a:gd name="T85" fmla="*/ 68 h 78"/>
                  <a:gd name="T86" fmla="*/ 118 w 152"/>
                  <a:gd name="T87" fmla="*/ 62 h 78"/>
                  <a:gd name="T88" fmla="*/ 128 w 152"/>
                  <a:gd name="T89" fmla="*/ 60 h 78"/>
                  <a:gd name="T90" fmla="*/ 146 w 152"/>
                  <a:gd name="T91" fmla="*/ 42 h 78"/>
                  <a:gd name="T92" fmla="*/ 146 w 152"/>
                  <a:gd name="T93" fmla="*/ 42 h 78"/>
                  <a:gd name="T94" fmla="*/ 148 w 152"/>
                  <a:gd name="T95" fmla="*/ 44 h 78"/>
                  <a:gd name="T96" fmla="*/ 148 w 152"/>
                  <a:gd name="T97" fmla="*/ 26 h 78"/>
                  <a:gd name="T98" fmla="*/ 140 w 152"/>
                  <a:gd name="T99" fmla="*/ 24 h 78"/>
                  <a:gd name="T100" fmla="*/ 134 w 152"/>
                  <a:gd name="T101" fmla="*/ 26 h 78"/>
                  <a:gd name="T102" fmla="*/ 136 w 152"/>
                  <a:gd name="T103" fmla="*/ 22 h 78"/>
                  <a:gd name="T104" fmla="*/ 136 w 152"/>
                  <a:gd name="T105" fmla="*/ 16 h 78"/>
                  <a:gd name="T106" fmla="*/ 138 w 152"/>
                  <a:gd name="T107" fmla="*/ 8 h 78"/>
                  <a:gd name="T108" fmla="*/ 128 w 152"/>
                  <a:gd name="T109" fmla="*/ 8 h 78"/>
                  <a:gd name="T110" fmla="*/ 128 w 152"/>
                  <a:gd name="T111" fmla="*/ 12 h 78"/>
                  <a:gd name="T112" fmla="*/ 122 w 152"/>
                  <a:gd name="T113" fmla="*/ 6 h 78"/>
                  <a:gd name="T114" fmla="*/ 112 w 152"/>
                  <a:gd name="T115" fmla="*/ 4 h 78"/>
                  <a:gd name="T116" fmla="*/ 112 w 152"/>
                  <a:gd name="T117" fmla="*/ 4 h 78"/>
                  <a:gd name="T118" fmla="*/ 18 w 152"/>
                  <a:gd name="T119" fmla="*/ 6 h 78"/>
                  <a:gd name="T120" fmla="*/ 28 w 152"/>
                  <a:gd name="T121" fmla="*/ 0 h 78"/>
                  <a:gd name="T122" fmla="*/ 18 w 152"/>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78">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5" name="Freeform 1746"/>
              <p:cNvSpPr/>
              <p:nvPr/>
            </p:nvSpPr>
            <p:spPr bwMode="auto">
              <a:xfrm>
                <a:off x="7099300" y="3987800"/>
                <a:ext cx="142875" cy="82550"/>
              </a:xfrm>
              <a:custGeom>
                <a:avLst/>
                <a:gdLst>
                  <a:gd name="T0" fmla="*/ 90 w 90"/>
                  <a:gd name="T1" fmla="*/ 18 h 52"/>
                  <a:gd name="T2" fmla="*/ 90 w 90"/>
                  <a:gd name="T3" fmla="*/ 18 h 52"/>
                  <a:gd name="T4" fmla="*/ 80 w 90"/>
                  <a:gd name="T5" fmla="*/ 16 h 52"/>
                  <a:gd name="T6" fmla="*/ 78 w 90"/>
                  <a:gd name="T7" fmla="*/ 10 h 52"/>
                  <a:gd name="T8" fmla="*/ 74 w 90"/>
                  <a:gd name="T9" fmla="*/ 4 h 52"/>
                  <a:gd name="T10" fmla="*/ 54 w 90"/>
                  <a:gd name="T11" fmla="*/ 0 h 52"/>
                  <a:gd name="T12" fmla="*/ 44 w 90"/>
                  <a:gd name="T13" fmla="*/ 2 h 52"/>
                  <a:gd name="T14" fmla="*/ 36 w 90"/>
                  <a:gd name="T15" fmla="*/ 8 h 52"/>
                  <a:gd name="T16" fmla="*/ 12 w 90"/>
                  <a:gd name="T17" fmla="*/ 4 h 52"/>
                  <a:gd name="T18" fmla="*/ 12 w 90"/>
                  <a:gd name="T19" fmla="*/ 8 h 52"/>
                  <a:gd name="T20" fmla="*/ 8 w 90"/>
                  <a:gd name="T21" fmla="*/ 10 h 52"/>
                  <a:gd name="T22" fmla="*/ 2 w 90"/>
                  <a:gd name="T23" fmla="*/ 10 h 52"/>
                  <a:gd name="T24" fmla="*/ 2 w 90"/>
                  <a:gd name="T25" fmla="*/ 16 h 52"/>
                  <a:gd name="T26" fmla="*/ 0 w 90"/>
                  <a:gd name="T27" fmla="*/ 20 h 52"/>
                  <a:gd name="T28" fmla="*/ 0 w 90"/>
                  <a:gd name="T29" fmla="*/ 26 h 52"/>
                  <a:gd name="T30" fmla="*/ 4 w 90"/>
                  <a:gd name="T31" fmla="*/ 26 h 52"/>
                  <a:gd name="T32" fmla="*/ 12 w 90"/>
                  <a:gd name="T33" fmla="*/ 28 h 52"/>
                  <a:gd name="T34" fmla="*/ 16 w 90"/>
                  <a:gd name="T35" fmla="*/ 30 h 52"/>
                  <a:gd name="T36" fmla="*/ 20 w 90"/>
                  <a:gd name="T37" fmla="*/ 34 h 52"/>
                  <a:gd name="T38" fmla="*/ 26 w 90"/>
                  <a:gd name="T39" fmla="*/ 36 h 52"/>
                  <a:gd name="T40" fmla="*/ 28 w 90"/>
                  <a:gd name="T41" fmla="*/ 36 h 52"/>
                  <a:gd name="T42" fmla="*/ 28 w 90"/>
                  <a:gd name="T43" fmla="*/ 46 h 52"/>
                  <a:gd name="T44" fmla="*/ 30 w 90"/>
                  <a:gd name="T45" fmla="*/ 46 h 52"/>
                  <a:gd name="T46" fmla="*/ 30 w 90"/>
                  <a:gd name="T47" fmla="*/ 52 h 52"/>
                  <a:gd name="T48" fmla="*/ 34 w 90"/>
                  <a:gd name="T49" fmla="*/ 52 h 52"/>
                  <a:gd name="T50" fmla="*/ 36 w 90"/>
                  <a:gd name="T51" fmla="*/ 48 h 52"/>
                  <a:gd name="T52" fmla="*/ 36 w 90"/>
                  <a:gd name="T53" fmla="*/ 40 h 52"/>
                  <a:gd name="T54" fmla="*/ 36 w 90"/>
                  <a:gd name="T55" fmla="*/ 36 h 52"/>
                  <a:gd name="T56" fmla="*/ 46 w 90"/>
                  <a:gd name="T57" fmla="*/ 30 h 52"/>
                  <a:gd name="T58" fmla="*/ 52 w 90"/>
                  <a:gd name="T59" fmla="*/ 30 h 52"/>
                  <a:gd name="T60" fmla="*/ 54 w 90"/>
                  <a:gd name="T61" fmla="*/ 34 h 52"/>
                  <a:gd name="T62" fmla="*/ 60 w 90"/>
                  <a:gd name="T63" fmla="*/ 34 h 52"/>
                  <a:gd name="T64" fmla="*/ 62 w 90"/>
                  <a:gd name="T65" fmla="*/ 34 h 52"/>
                  <a:gd name="T66" fmla="*/ 70 w 90"/>
                  <a:gd name="T67" fmla="*/ 30 h 52"/>
                  <a:gd name="T68" fmla="*/ 72 w 90"/>
                  <a:gd name="T69" fmla="*/ 28 h 52"/>
                  <a:gd name="T70" fmla="*/ 74 w 90"/>
                  <a:gd name="T71" fmla="*/ 26 h 52"/>
                  <a:gd name="T72" fmla="*/ 80 w 90"/>
                  <a:gd name="T73" fmla="*/ 22 h 52"/>
                  <a:gd name="T74" fmla="*/ 90 w 90"/>
                  <a:gd name="T75" fmla="*/ 20 h 52"/>
                  <a:gd name="T76" fmla="*/ 90 w 90"/>
                  <a:gd name="T77" fmla="*/ 18 h 52"/>
                  <a:gd name="T78" fmla="*/ 90 w 90"/>
                  <a:gd name="T79" fmla="*/ 18 h 52"/>
                  <a:gd name="T80" fmla="*/ 90 w 90"/>
                  <a:gd name="T8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52">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6" name="Freeform 1747"/>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7" name="Freeform 1748"/>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8" name="Freeform 1749"/>
              <p:cNvSpPr/>
              <p:nvPr/>
            </p:nvSpPr>
            <p:spPr bwMode="auto">
              <a:xfrm>
                <a:off x="7439025" y="3879850"/>
                <a:ext cx="66675" cy="47625"/>
              </a:xfrm>
              <a:custGeom>
                <a:avLst/>
                <a:gdLst>
                  <a:gd name="T0" fmla="*/ 42 w 42"/>
                  <a:gd name="T1" fmla="*/ 30 h 30"/>
                  <a:gd name="T2" fmla="*/ 42 w 42"/>
                  <a:gd name="T3" fmla="*/ 30 h 30"/>
                  <a:gd name="T4" fmla="*/ 42 w 42"/>
                  <a:gd name="T5" fmla="*/ 24 h 30"/>
                  <a:gd name="T6" fmla="*/ 36 w 42"/>
                  <a:gd name="T7" fmla="*/ 20 h 30"/>
                  <a:gd name="T8" fmla="*/ 40 w 42"/>
                  <a:gd name="T9" fmla="*/ 16 h 30"/>
                  <a:gd name="T10" fmla="*/ 40 w 42"/>
                  <a:gd name="T11" fmla="*/ 12 h 30"/>
                  <a:gd name="T12" fmla="*/ 40 w 42"/>
                  <a:gd name="T13" fmla="*/ 0 h 30"/>
                  <a:gd name="T14" fmla="*/ 22 w 42"/>
                  <a:gd name="T15" fmla="*/ 0 h 30"/>
                  <a:gd name="T16" fmla="*/ 26 w 42"/>
                  <a:gd name="T17" fmla="*/ 4 h 30"/>
                  <a:gd name="T18" fmla="*/ 24 w 42"/>
                  <a:gd name="T19" fmla="*/ 8 h 30"/>
                  <a:gd name="T20" fmla="*/ 26 w 42"/>
                  <a:gd name="T21" fmla="*/ 16 h 30"/>
                  <a:gd name="T22" fmla="*/ 32 w 42"/>
                  <a:gd name="T23" fmla="*/ 16 h 30"/>
                  <a:gd name="T24" fmla="*/ 32 w 42"/>
                  <a:gd name="T25" fmla="*/ 20 h 30"/>
                  <a:gd name="T26" fmla="*/ 30 w 42"/>
                  <a:gd name="T27" fmla="*/ 24 h 30"/>
                  <a:gd name="T28" fmla="*/ 14 w 42"/>
                  <a:gd name="T29" fmla="*/ 22 h 30"/>
                  <a:gd name="T30" fmla="*/ 8 w 42"/>
                  <a:gd name="T31" fmla="*/ 22 h 30"/>
                  <a:gd name="T32" fmla="*/ 4 w 42"/>
                  <a:gd name="T33" fmla="*/ 20 h 30"/>
                  <a:gd name="T34" fmla="*/ 0 w 42"/>
                  <a:gd name="T35" fmla="*/ 28 h 30"/>
                  <a:gd name="T36" fmla="*/ 4 w 42"/>
                  <a:gd name="T37" fmla="*/ 30 h 30"/>
                  <a:gd name="T38" fmla="*/ 6 w 42"/>
                  <a:gd name="T39" fmla="*/ 30 h 30"/>
                  <a:gd name="T40" fmla="*/ 42 w 42"/>
                  <a:gd name="T41" fmla="*/ 30 h 30"/>
                  <a:gd name="T42" fmla="*/ 42 w 42"/>
                  <a:gd name="T43" fmla="*/ 30 h 30"/>
                  <a:gd name="T44" fmla="*/ 42 w 42"/>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0">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49" name="Freeform 1750"/>
              <p:cNvSpPr/>
              <p:nvPr/>
            </p:nvSpPr>
            <p:spPr bwMode="auto">
              <a:xfrm>
                <a:off x="7727950" y="4206875"/>
                <a:ext cx="111125" cy="219075"/>
              </a:xfrm>
              <a:custGeom>
                <a:avLst/>
                <a:gdLst>
                  <a:gd name="T0" fmla="*/ 70 w 70"/>
                  <a:gd name="T1" fmla="*/ 46 h 138"/>
                  <a:gd name="T2" fmla="*/ 70 w 70"/>
                  <a:gd name="T3" fmla="*/ 36 h 138"/>
                  <a:gd name="T4" fmla="*/ 66 w 70"/>
                  <a:gd name="T5" fmla="*/ 34 h 138"/>
                  <a:gd name="T6" fmla="*/ 58 w 70"/>
                  <a:gd name="T7" fmla="*/ 26 h 138"/>
                  <a:gd name="T8" fmla="*/ 50 w 70"/>
                  <a:gd name="T9" fmla="*/ 28 h 138"/>
                  <a:gd name="T10" fmla="*/ 48 w 70"/>
                  <a:gd name="T11" fmla="*/ 38 h 138"/>
                  <a:gd name="T12" fmla="*/ 42 w 70"/>
                  <a:gd name="T13" fmla="*/ 38 h 138"/>
                  <a:gd name="T14" fmla="*/ 50 w 70"/>
                  <a:gd name="T15" fmla="*/ 12 h 138"/>
                  <a:gd name="T16" fmla="*/ 42 w 70"/>
                  <a:gd name="T17" fmla="*/ 12 h 138"/>
                  <a:gd name="T18" fmla="*/ 34 w 70"/>
                  <a:gd name="T19" fmla="*/ 8 h 138"/>
                  <a:gd name="T20" fmla="*/ 32 w 70"/>
                  <a:gd name="T21" fmla="*/ 0 h 138"/>
                  <a:gd name="T22" fmla="*/ 26 w 70"/>
                  <a:gd name="T23" fmla="*/ 4 h 138"/>
                  <a:gd name="T24" fmla="*/ 16 w 70"/>
                  <a:gd name="T25" fmla="*/ 10 h 138"/>
                  <a:gd name="T26" fmla="*/ 10 w 70"/>
                  <a:gd name="T27" fmla="*/ 16 h 138"/>
                  <a:gd name="T28" fmla="*/ 16 w 70"/>
                  <a:gd name="T29" fmla="*/ 20 h 138"/>
                  <a:gd name="T30" fmla="*/ 18 w 70"/>
                  <a:gd name="T31" fmla="*/ 26 h 138"/>
                  <a:gd name="T32" fmla="*/ 22 w 70"/>
                  <a:gd name="T33" fmla="*/ 28 h 138"/>
                  <a:gd name="T34" fmla="*/ 16 w 70"/>
                  <a:gd name="T35" fmla="*/ 34 h 138"/>
                  <a:gd name="T36" fmla="*/ 6 w 70"/>
                  <a:gd name="T37" fmla="*/ 34 h 138"/>
                  <a:gd name="T38" fmla="*/ 8 w 70"/>
                  <a:gd name="T39" fmla="*/ 40 h 138"/>
                  <a:gd name="T40" fmla="*/ 14 w 70"/>
                  <a:gd name="T41" fmla="*/ 62 h 138"/>
                  <a:gd name="T42" fmla="*/ 26 w 70"/>
                  <a:gd name="T43" fmla="*/ 64 h 138"/>
                  <a:gd name="T44" fmla="*/ 28 w 70"/>
                  <a:gd name="T45" fmla="*/ 70 h 138"/>
                  <a:gd name="T46" fmla="*/ 32 w 70"/>
                  <a:gd name="T47" fmla="*/ 78 h 138"/>
                  <a:gd name="T48" fmla="*/ 32 w 70"/>
                  <a:gd name="T49" fmla="*/ 80 h 138"/>
                  <a:gd name="T50" fmla="*/ 32 w 70"/>
                  <a:gd name="T51" fmla="*/ 84 h 138"/>
                  <a:gd name="T52" fmla="*/ 32 w 70"/>
                  <a:gd name="T53" fmla="*/ 90 h 138"/>
                  <a:gd name="T54" fmla="*/ 24 w 70"/>
                  <a:gd name="T55" fmla="*/ 106 h 138"/>
                  <a:gd name="T56" fmla="*/ 24 w 70"/>
                  <a:gd name="T57" fmla="*/ 120 h 138"/>
                  <a:gd name="T58" fmla="*/ 26 w 70"/>
                  <a:gd name="T59" fmla="*/ 128 h 138"/>
                  <a:gd name="T60" fmla="*/ 34 w 70"/>
                  <a:gd name="T61" fmla="*/ 134 h 138"/>
                  <a:gd name="T62" fmla="*/ 40 w 70"/>
                  <a:gd name="T63" fmla="*/ 138 h 138"/>
                  <a:gd name="T64" fmla="*/ 44 w 70"/>
                  <a:gd name="T65" fmla="*/ 134 h 138"/>
                  <a:gd name="T66" fmla="*/ 50 w 70"/>
                  <a:gd name="T67" fmla="*/ 134 h 138"/>
                  <a:gd name="T68" fmla="*/ 50 w 70"/>
                  <a:gd name="T69" fmla="*/ 128 h 138"/>
                  <a:gd name="T70" fmla="*/ 54 w 70"/>
                  <a:gd name="T71" fmla="*/ 126 h 138"/>
                  <a:gd name="T72" fmla="*/ 62 w 70"/>
                  <a:gd name="T73" fmla="*/ 126 h 138"/>
                  <a:gd name="T74" fmla="*/ 62 w 70"/>
                  <a:gd name="T75" fmla="*/ 118 h 138"/>
                  <a:gd name="T76" fmla="*/ 62 w 70"/>
                  <a:gd name="T77" fmla="*/ 100 h 138"/>
                  <a:gd name="T78" fmla="*/ 58 w 70"/>
                  <a:gd name="T79" fmla="*/ 92 h 138"/>
                  <a:gd name="T80" fmla="*/ 58 w 70"/>
                  <a:gd name="T81" fmla="*/ 74 h 138"/>
                  <a:gd name="T82" fmla="*/ 58 w 70"/>
                  <a:gd name="T83" fmla="*/ 72 h 138"/>
                  <a:gd name="T84" fmla="*/ 66 w 70"/>
                  <a:gd name="T85" fmla="*/ 64 h 138"/>
                  <a:gd name="T86" fmla="*/ 70 w 70"/>
                  <a:gd name="T87" fmla="*/ 46 h 138"/>
                  <a:gd name="T88" fmla="*/ 70 w 70"/>
                  <a:gd name="T89"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38">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0" name="Freeform 1751"/>
              <p:cNvSpPr/>
              <p:nvPr/>
            </p:nvSpPr>
            <p:spPr bwMode="auto">
              <a:xfrm>
                <a:off x="7019925" y="3927475"/>
                <a:ext cx="101600" cy="120650"/>
              </a:xfrm>
              <a:custGeom>
                <a:avLst/>
                <a:gdLst>
                  <a:gd name="T0" fmla="*/ 58 w 64"/>
                  <a:gd name="T1" fmla="*/ 44 h 76"/>
                  <a:gd name="T2" fmla="*/ 64 w 64"/>
                  <a:gd name="T3" fmla="*/ 44 h 76"/>
                  <a:gd name="T4" fmla="*/ 64 w 64"/>
                  <a:gd name="T5" fmla="*/ 46 h 76"/>
                  <a:gd name="T6" fmla="*/ 58 w 64"/>
                  <a:gd name="T7" fmla="*/ 48 h 76"/>
                  <a:gd name="T8" fmla="*/ 52 w 64"/>
                  <a:gd name="T9" fmla="*/ 48 h 76"/>
                  <a:gd name="T10" fmla="*/ 52 w 64"/>
                  <a:gd name="T11" fmla="*/ 54 h 76"/>
                  <a:gd name="T12" fmla="*/ 50 w 64"/>
                  <a:gd name="T13" fmla="*/ 58 h 76"/>
                  <a:gd name="T14" fmla="*/ 50 w 64"/>
                  <a:gd name="T15" fmla="*/ 64 h 76"/>
                  <a:gd name="T16" fmla="*/ 46 w 64"/>
                  <a:gd name="T17" fmla="*/ 66 h 76"/>
                  <a:gd name="T18" fmla="*/ 42 w 64"/>
                  <a:gd name="T19" fmla="*/ 70 h 76"/>
                  <a:gd name="T20" fmla="*/ 42 w 64"/>
                  <a:gd name="T21" fmla="*/ 72 h 76"/>
                  <a:gd name="T22" fmla="*/ 40 w 64"/>
                  <a:gd name="T23" fmla="*/ 74 h 76"/>
                  <a:gd name="T24" fmla="*/ 38 w 64"/>
                  <a:gd name="T25" fmla="*/ 74 h 76"/>
                  <a:gd name="T26" fmla="*/ 34 w 64"/>
                  <a:gd name="T27" fmla="*/ 74 h 76"/>
                  <a:gd name="T28" fmla="*/ 32 w 64"/>
                  <a:gd name="T29" fmla="*/ 76 h 76"/>
                  <a:gd name="T30" fmla="*/ 26 w 64"/>
                  <a:gd name="T31" fmla="*/ 76 h 76"/>
                  <a:gd name="T32" fmla="*/ 22 w 64"/>
                  <a:gd name="T33" fmla="*/ 72 h 76"/>
                  <a:gd name="T34" fmla="*/ 14 w 64"/>
                  <a:gd name="T35" fmla="*/ 66 h 76"/>
                  <a:gd name="T36" fmla="*/ 0 w 64"/>
                  <a:gd name="T37" fmla="*/ 52 h 76"/>
                  <a:gd name="T38" fmla="*/ 4 w 64"/>
                  <a:gd name="T39" fmla="*/ 48 h 76"/>
                  <a:gd name="T40" fmla="*/ 6 w 64"/>
                  <a:gd name="T41" fmla="*/ 46 h 76"/>
                  <a:gd name="T42" fmla="*/ 4 w 64"/>
                  <a:gd name="T43" fmla="*/ 46 h 76"/>
                  <a:gd name="T44" fmla="*/ 6 w 64"/>
                  <a:gd name="T45" fmla="*/ 42 h 76"/>
                  <a:gd name="T46" fmla="*/ 8 w 64"/>
                  <a:gd name="T47" fmla="*/ 36 h 76"/>
                  <a:gd name="T48" fmla="*/ 14 w 64"/>
                  <a:gd name="T49" fmla="*/ 30 h 76"/>
                  <a:gd name="T50" fmla="*/ 32 w 64"/>
                  <a:gd name="T51" fmla="*/ 30 h 76"/>
                  <a:gd name="T52" fmla="*/ 30 w 64"/>
                  <a:gd name="T53" fmla="*/ 28 h 76"/>
                  <a:gd name="T54" fmla="*/ 26 w 64"/>
                  <a:gd name="T55" fmla="*/ 24 h 76"/>
                  <a:gd name="T56" fmla="*/ 22 w 64"/>
                  <a:gd name="T57" fmla="*/ 18 h 76"/>
                  <a:gd name="T58" fmla="*/ 20 w 64"/>
                  <a:gd name="T59" fmla="*/ 12 h 76"/>
                  <a:gd name="T60" fmla="*/ 20 w 64"/>
                  <a:gd name="T61" fmla="*/ 8 h 76"/>
                  <a:gd name="T62" fmla="*/ 24 w 64"/>
                  <a:gd name="T63" fmla="*/ 8 h 76"/>
                  <a:gd name="T64" fmla="*/ 26 w 64"/>
                  <a:gd name="T65" fmla="*/ 0 h 76"/>
                  <a:gd name="T66" fmla="*/ 52 w 64"/>
                  <a:gd name="T67" fmla="*/ 0 h 76"/>
                  <a:gd name="T68" fmla="*/ 52 w 64"/>
                  <a:gd name="T69" fmla="*/ 42 h 76"/>
                  <a:gd name="T70" fmla="*/ 60 w 64"/>
                  <a:gd name="T71" fmla="*/ 42 h 76"/>
                  <a:gd name="T72" fmla="*/ 58 w 64"/>
                  <a:gd name="T73" fmla="*/ 44 h 76"/>
                  <a:gd name="T74" fmla="*/ 58 w 64"/>
                  <a:gd name="T75" fmla="*/ 44 h 76"/>
                  <a:gd name="T76" fmla="*/ 58 w 64"/>
                  <a:gd name="T7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76">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1" name="Freeform 1752"/>
              <p:cNvSpPr>
                <a:spLocks noEditPoints="1"/>
              </p:cNvSpPr>
              <p:nvPr/>
            </p:nvSpPr>
            <p:spPr bwMode="auto">
              <a:xfrm>
                <a:off x="7493000" y="1492250"/>
                <a:ext cx="1387475" cy="1069975"/>
              </a:xfrm>
              <a:custGeom>
                <a:avLst/>
                <a:gdLst>
                  <a:gd name="T0" fmla="*/ 174 w 874"/>
                  <a:gd name="T1" fmla="*/ 68 h 674"/>
                  <a:gd name="T2" fmla="*/ 72 w 874"/>
                  <a:gd name="T3" fmla="*/ 112 h 674"/>
                  <a:gd name="T4" fmla="*/ 118 w 874"/>
                  <a:gd name="T5" fmla="*/ 138 h 674"/>
                  <a:gd name="T6" fmla="*/ 20 w 874"/>
                  <a:gd name="T7" fmla="*/ 188 h 674"/>
                  <a:gd name="T8" fmla="*/ 28 w 874"/>
                  <a:gd name="T9" fmla="*/ 212 h 674"/>
                  <a:gd name="T10" fmla="*/ 76 w 874"/>
                  <a:gd name="T11" fmla="*/ 238 h 674"/>
                  <a:gd name="T12" fmla="*/ 144 w 874"/>
                  <a:gd name="T13" fmla="*/ 230 h 674"/>
                  <a:gd name="T14" fmla="*/ 230 w 874"/>
                  <a:gd name="T15" fmla="*/ 290 h 674"/>
                  <a:gd name="T16" fmla="*/ 246 w 874"/>
                  <a:gd name="T17" fmla="*/ 340 h 674"/>
                  <a:gd name="T18" fmla="*/ 294 w 874"/>
                  <a:gd name="T19" fmla="*/ 368 h 674"/>
                  <a:gd name="T20" fmla="*/ 300 w 874"/>
                  <a:gd name="T21" fmla="*/ 396 h 674"/>
                  <a:gd name="T22" fmla="*/ 250 w 874"/>
                  <a:gd name="T23" fmla="*/ 432 h 674"/>
                  <a:gd name="T24" fmla="*/ 302 w 874"/>
                  <a:gd name="T25" fmla="*/ 410 h 674"/>
                  <a:gd name="T26" fmla="*/ 284 w 874"/>
                  <a:gd name="T27" fmla="*/ 464 h 674"/>
                  <a:gd name="T28" fmla="*/ 280 w 874"/>
                  <a:gd name="T29" fmla="*/ 504 h 674"/>
                  <a:gd name="T30" fmla="*/ 294 w 874"/>
                  <a:gd name="T31" fmla="*/ 556 h 674"/>
                  <a:gd name="T32" fmla="*/ 310 w 874"/>
                  <a:gd name="T33" fmla="*/ 586 h 674"/>
                  <a:gd name="T34" fmla="*/ 344 w 874"/>
                  <a:gd name="T35" fmla="*/ 632 h 674"/>
                  <a:gd name="T36" fmla="*/ 384 w 874"/>
                  <a:gd name="T37" fmla="*/ 650 h 674"/>
                  <a:gd name="T38" fmla="*/ 430 w 874"/>
                  <a:gd name="T39" fmla="*/ 658 h 674"/>
                  <a:gd name="T40" fmla="*/ 436 w 874"/>
                  <a:gd name="T41" fmla="*/ 614 h 674"/>
                  <a:gd name="T42" fmla="*/ 458 w 874"/>
                  <a:gd name="T43" fmla="*/ 568 h 674"/>
                  <a:gd name="T44" fmla="*/ 518 w 874"/>
                  <a:gd name="T45" fmla="*/ 522 h 674"/>
                  <a:gd name="T46" fmla="*/ 590 w 874"/>
                  <a:gd name="T47" fmla="*/ 466 h 674"/>
                  <a:gd name="T48" fmla="*/ 680 w 874"/>
                  <a:gd name="T49" fmla="*/ 438 h 674"/>
                  <a:gd name="T50" fmla="*/ 712 w 874"/>
                  <a:gd name="T51" fmla="*/ 404 h 674"/>
                  <a:gd name="T52" fmla="*/ 668 w 874"/>
                  <a:gd name="T53" fmla="*/ 382 h 674"/>
                  <a:gd name="T54" fmla="*/ 702 w 874"/>
                  <a:gd name="T55" fmla="*/ 376 h 674"/>
                  <a:gd name="T56" fmla="*/ 732 w 874"/>
                  <a:gd name="T57" fmla="*/ 372 h 674"/>
                  <a:gd name="T58" fmla="*/ 740 w 874"/>
                  <a:gd name="T59" fmla="*/ 338 h 674"/>
                  <a:gd name="T60" fmla="*/ 744 w 874"/>
                  <a:gd name="T61" fmla="*/ 304 h 674"/>
                  <a:gd name="T62" fmla="*/ 740 w 874"/>
                  <a:gd name="T63" fmla="*/ 286 h 674"/>
                  <a:gd name="T64" fmla="*/ 744 w 874"/>
                  <a:gd name="T65" fmla="*/ 264 h 674"/>
                  <a:gd name="T66" fmla="*/ 740 w 874"/>
                  <a:gd name="T67" fmla="*/ 236 h 674"/>
                  <a:gd name="T68" fmla="*/ 774 w 874"/>
                  <a:gd name="T69" fmla="*/ 196 h 674"/>
                  <a:gd name="T70" fmla="*/ 794 w 874"/>
                  <a:gd name="T71" fmla="*/ 142 h 674"/>
                  <a:gd name="T72" fmla="*/ 818 w 874"/>
                  <a:gd name="T73" fmla="*/ 114 h 674"/>
                  <a:gd name="T74" fmla="*/ 862 w 874"/>
                  <a:gd name="T75" fmla="*/ 84 h 674"/>
                  <a:gd name="T76" fmla="*/ 726 w 874"/>
                  <a:gd name="T77" fmla="*/ 92 h 674"/>
                  <a:gd name="T78" fmla="*/ 700 w 874"/>
                  <a:gd name="T79" fmla="*/ 74 h 674"/>
                  <a:gd name="T80" fmla="*/ 626 w 874"/>
                  <a:gd name="T81" fmla="*/ 52 h 674"/>
                  <a:gd name="T82" fmla="*/ 700 w 874"/>
                  <a:gd name="T83" fmla="*/ 20 h 674"/>
                  <a:gd name="T84" fmla="*/ 580 w 874"/>
                  <a:gd name="T85" fmla="*/ 0 h 674"/>
                  <a:gd name="T86" fmla="*/ 468 w 874"/>
                  <a:gd name="T87" fmla="*/ 22 h 674"/>
                  <a:gd name="T88" fmla="*/ 414 w 874"/>
                  <a:gd name="T89" fmla="*/ 28 h 674"/>
                  <a:gd name="T90" fmla="*/ 392 w 874"/>
                  <a:gd name="T91" fmla="*/ 78 h 674"/>
                  <a:gd name="T92" fmla="*/ 410 w 874"/>
                  <a:gd name="T93" fmla="*/ 668 h 674"/>
                  <a:gd name="T94" fmla="*/ 412 w 874"/>
                  <a:gd name="T95" fmla="*/ 84 h 674"/>
                  <a:gd name="T96" fmla="*/ 566 w 874"/>
                  <a:gd name="T97" fmla="*/ 70 h 674"/>
                  <a:gd name="T98" fmla="*/ 294 w 874"/>
                  <a:gd name="T99" fmla="*/ 478 h 674"/>
                  <a:gd name="T100" fmla="*/ 662 w 874"/>
                  <a:gd name="T101" fmla="*/ 404 h 674"/>
                  <a:gd name="T102" fmla="*/ 268 w 874"/>
                  <a:gd name="T103" fmla="*/ 372 h 674"/>
                  <a:gd name="T104" fmla="*/ 712 w 874"/>
                  <a:gd name="T105" fmla="*/ 338 h 674"/>
                  <a:gd name="T106" fmla="*/ 698 w 874"/>
                  <a:gd name="T107" fmla="*/ 330 h 674"/>
                  <a:gd name="T108" fmla="*/ 676 w 874"/>
                  <a:gd name="T109" fmla="*/ 336 h 674"/>
                  <a:gd name="T110" fmla="*/ 698 w 874"/>
                  <a:gd name="T111" fmla="*/ 314 h 674"/>
                  <a:gd name="T112" fmla="*/ 762 w 874"/>
                  <a:gd name="T113" fmla="*/ 278 h 674"/>
                  <a:gd name="T114" fmla="*/ 784 w 874"/>
                  <a:gd name="T115" fmla="*/ 250 h 674"/>
                  <a:gd name="T116" fmla="*/ 774 w 874"/>
                  <a:gd name="T117" fmla="*/ 228 h 674"/>
                  <a:gd name="T118" fmla="*/ 764 w 874"/>
                  <a:gd name="T119" fmla="*/ 58 h 674"/>
                  <a:gd name="T120" fmla="*/ 436 w 874"/>
                  <a:gd name="T121" fmla="*/ 42 h 674"/>
                  <a:gd name="T122" fmla="*/ 610 w 874"/>
                  <a:gd name="T123" fmla="*/ 22 h 674"/>
                  <a:gd name="T124" fmla="*/ 564 w 874"/>
                  <a:gd name="T125" fmla="*/ 3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4" h="6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2" name="Freeform 1753"/>
              <p:cNvSpPr/>
              <p:nvPr/>
            </p:nvSpPr>
            <p:spPr bwMode="auto">
              <a:xfrm>
                <a:off x="7896225" y="4283075"/>
                <a:ext cx="69850" cy="120650"/>
              </a:xfrm>
              <a:custGeom>
                <a:avLst/>
                <a:gdLst>
                  <a:gd name="T0" fmla="*/ 6 w 44"/>
                  <a:gd name="T1" fmla="*/ 0 h 76"/>
                  <a:gd name="T2" fmla="*/ 0 w 44"/>
                  <a:gd name="T3" fmla="*/ 14 h 76"/>
                  <a:gd name="T4" fmla="*/ 0 w 44"/>
                  <a:gd name="T5" fmla="*/ 32 h 76"/>
                  <a:gd name="T6" fmla="*/ 0 w 44"/>
                  <a:gd name="T7" fmla="*/ 36 h 76"/>
                  <a:gd name="T8" fmla="*/ 2 w 44"/>
                  <a:gd name="T9" fmla="*/ 40 h 76"/>
                  <a:gd name="T10" fmla="*/ 8 w 44"/>
                  <a:gd name="T11" fmla="*/ 44 h 76"/>
                  <a:gd name="T12" fmla="*/ 8 w 44"/>
                  <a:gd name="T13" fmla="*/ 48 h 76"/>
                  <a:gd name="T14" fmla="*/ 6 w 44"/>
                  <a:gd name="T15" fmla="*/ 58 h 76"/>
                  <a:gd name="T16" fmla="*/ 0 w 44"/>
                  <a:gd name="T17" fmla="*/ 68 h 76"/>
                  <a:gd name="T18" fmla="*/ 0 w 44"/>
                  <a:gd name="T19" fmla="*/ 70 h 76"/>
                  <a:gd name="T20" fmla="*/ 2 w 44"/>
                  <a:gd name="T21" fmla="*/ 76 h 76"/>
                  <a:gd name="T22" fmla="*/ 8 w 44"/>
                  <a:gd name="T23" fmla="*/ 76 h 76"/>
                  <a:gd name="T24" fmla="*/ 10 w 44"/>
                  <a:gd name="T25" fmla="*/ 76 h 76"/>
                  <a:gd name="T26" fmla="*/ 12 w 44"/>
                  <a:gd name="T27" fmla="*/ 74 h 76"/>
                  <a:gd name="T28" fmla="*/ 20 w 44"/>
                  <a:gd name="T29" fmla="*/ 70 h 76"/>
                  <a:gd name="T30" fmla="*/ 26 w 44"/>
                  <a:gd name="T31" fmla="*/ 76 h 76"/>
                  <a:gd name="T32" fmla="*/ 32 w 44"/>
                  <a:gd name="T33" fmla="*/ 70 h 76"/>
                  <a:gd name="T34" fmla="*/ 36 w 44"/>
                  <a:gd name="T35" fmla="*/ 62 h 76"/>
                  <a:gd name="T36" fmla="*/ 36 w 44"/>
                  <a:gd name="T37" fmla="*/ 48 h 76"/>
                  <a:gd name="T38" fmla="*/ 42 w 44"/>
                  <a:gd name="T39" fmla="*/ 36 h 76"/>
                  <a:gd name="T40" fmla="*/ 44 w 44"/>
                  <a:gd name="T41" fmla="*/ 30 h 76"/>
                  <a:gd name="T42" fmla="*/ 44 w 44"/>
                  <a:gd name="T43" fmla="*/ 24 h 76"/>
                  <a:gd name="T44" fmla="*/ 38 w 44"/>
                  <a:gd name="T45" fmla="*/ 22 h 76"/>
                  <a:gd name="T46" fmla="*/ 34 w 44"/>
                  <a:gd name="T47" fmla="*/ 18 h 76"/>
                  <a:gd name="T48" fmla="*/ 32 w 44"/>
                  <a:gd name="T49" fmla="*/ 12 h 76"/>
                  <a:gd name="T50" fmla="*/ 28 w 44"/>
                  <a:gd name="T51" fmla="*/ 6 h 76"/>
                  <a:gd name="T52" fmla="*/ 18 w 44"/>
                  <a:gd name="T53" fmla="*/ 0 h 76"/>
                  <a:gd name="T54" fmla="*/ 16 w 44"/>
                  <a:gd name="T55" fmla="*/ 0 h 76"/>
                  <a:gd name="T56" fmla="*/ 12 w 44"/>
                  <a:gd name="T57" fmla="*/ 0 h 76"/>
                  <a:gd name="T58" fmla="*/ 6 w 44"/>
                  <a:gd name="T59" fmla="*/ 0 h 76"/>
                  <a:gd name="T60" fmla="*/ 6 w 44"/>
                  <a:gd name="T61" fmla="*/ 0 h 76"/>
                  <a:gd name="T62" fmla="*/ 6 w 44"/>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3" name="Freeform 1754"/>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4" name="Freeform 1755"/>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5" name="Freeform 1756"/>
              <p:cNvSpPr/>
              <p:nvPr/>
            </p:nvSpPr>
            <p:spPr bwMode="auto">
              <a:xfrm>
                <a:off x="7073900" y="4029075"/>
                <a:ext cx="69850" cy="41275"/>
              </a:xfrm>
              <a:custGeom>
                <a:avLst/>
                <a:gdLst>
                  <a:gd name="T0" fmla="*/ 2 w 44"/>
                  <a:gd name="T1" fmla="*/ 12 h 26"/>
                  <a:gd name="T2" fmla="*/ 10 w 44"/>
                  <a:gd name="T3" fmla="*/ 20 h 26"/>
                  <a:gd name="T4" fmla="*/ 18 w 44"/>
                  <a:gd name="T5" fmla="*/ 20 h 26"/>
                  <a:gd name="T6" fmla="*/ 28 w 44"/>
                  <a:gd name="T7" fmla="*/ 20 h 26"/>
                  <a:gd name="T8" fmla="*/ 30 w 44"/>
                  <a:gd name="T9" fmla="*/ 22 h 26"/>
                  <a:gd name="T10" fmla="*/ 38 w 44"/>
                  <a:gd name="T11" fmla="*/ 26 h 26"/>
                  <a:gd name="T12" fmla="*/ 38 w 44"/>
                  <a:gd name="T13" fmla="*/ 22 h 26"/>
                  <a:gd name="T14" fmla="*/ 44 w 44"/>
                  <a:gd name="T15" fmla="*/ 22 h 26"/>
                  <a:gd name="T16" fmla="*/ 44 w 44"/>
                  <a:gd name="T17" fmla="*/ 10 h 26"/>
                  <a:gd name="T18" fmla="*/ 42 w 44"/>
                  <a:gd name="T19" fmla="*/ 10 h 26"/>
                  <a:gd name="T20" fmla="*/ 36 w 44"/>
                  <a:gd name="T21" fmla="*/ 8 h 26"/>
                  <a:gd name="T22" fmla="*/ 30 w 44"/>
                  <a:gd name="T23" fmla="*/ 4 h 26"/>
                  <a:gd name="T24" fmla="*/ 28 w 44"/>
                  <a:gd name="T25" fmla="*/ 2 h 26"/>
                  <a:gd name="T26" fmla="*/ 20 w 44"/>
                  <a:gd name="T27" fmla="*/ 0 h 26"/>
                  <a:gd name="T28" fmla="*/ 16 w 44"/>
                  <a:gd name="T29" fmla="*/ 0 h 26"/>
                  <a:gd name="T30" fmla="*/ 10 w 44"/>
                  <a:gd name="T31" fmla="*/ 2 h 26"/>
                  <a:gd name="T32" fmla="*/ 8 w 44"/>
                  <a:gd name="T33" fmla="*/ 4 h 26"/>
                  <a:gd name="T34" fmla="*/ 8 w 44"/>
                  <a:gd name="T35" fmla="*/ 8 h 26"/>
                  <a:gd name="T36" fmla="*/ 4 w 44"/>
                  <a:gd name="T37" fmla="*/ 10 h 26"/>
                  <a:gd name="T38" fmla="*/ 2 w 44"/>
                  <a:gd name="T39" fmla="*/ 10 h 26"/>
                  <a:gd name="T40" fmla="*/ 0 w 44"/>
                  <a:gd name="T41" fmla="*/ 10 h 26"/>
                  <a:gd name="T42" fmla="*/ 2 w 44"/>
                  <a:gd name="T43" fmla="*/ 12 h 26"/>
                  <a:gd name="T44" fmla="*/ 2 w 44"/>
                  <a:gd name="T45" fmla="*/ 12 h 26"/>
                  <a:gd name="T46" fmla="*/ 2 w 44"/>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6">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6" name="Freeform 1757"/>
              <p:cNvSpPr>
                <a:spLocks noEditPoints="1"/>
              </p:cNvSpPr>
              <p:nvPr/>
            </p:nvSpPr>
            <p:spPr bwMode="auto">
              <a:xfrm>
                <a:off x="7019925" y="4410075"/>
                <a:ext cx="393700" cy="187325"/>
              </a:xfrm>
              <a:custGeom>
                <a:avLst/>
                <a:gdLst>
                  <a:gd name="T0" fmla="*/ 176 w 248"/>
                  <a:gd name="T1" fmla="*/ 100 h 118"/>
                  <a:gd name="T2" fmla="*/ 174 w 248"/>
                  <a:gd name="T3" fmla="*/ 106 h 118"/>
                  <a:gd name="T4" fmla="*/ 178 w 248"/>
                  <a:gd name="T5" fmla="*/ 110 h 118"/>
                  <a:gd name="T6" fmla="*/ 188 w 248"/>
                  <a:gd name="T7" fmla="*/ 116 h 118"/>
                  <a:gd name="T8" fmla="*/ 194 w 248"/>
                  <a:gd name="T9" fmla="*/ 118 h 118"/>
                  <a:gd name="T10" fmla="*/ 202 w 248"/>
                  <a:gd name="T11" fmla="*/ 110 h 118"/>
                  <a:gd name="T12" fmla="*/ 210 w 248"/>
                  <a:gd name="T13" fmla="*/ 96 h 118"/>
                  <a:gd name="T14" fmla="*/ 222 w 248"/>
                  <a:gd name="T15" fmla="*/ 82 h 118"/>
                  <a:gd name="T16" fmla="*/ 240 w 248"/>
                  <a:gd name="T17" fmla="*/ 70 h 118"/>
                  <a:gd name="T18" fmla="*/ 246 w 248"/>
                  <a:gd name="T19" fmla="*/ 56 h 118"/>
                  <a:gd name="T20" fmla="*/ 248 w 248"/>
                  <a:gd name="T21" fmla="*/ 46 h 118"/>
                  <a:gd name="T22" fmla="*/ 240 w 248"/>
                  <a:gd name="T23" fmla="*/ 34 h 118"/>
                  <a:gd name="T24" fmla="*/ 242 w 248"/>
                  <a:gd name="T25" fmla="*/ 28 h 118"/>
                  <a:gd name="T26" fmla="*/ 234 w 248"/>
                  <a:gd name="T27" fmla="*/ 20 h 118"/>
                  <a:gd name="T28" fmla="*/ 220 w 248"/>
                  <a:gd name="T29" fmla="*/ 20 h 118"/>
                  <a:gd name="T30" fmla="*/ 214 w 248"/>
                  <a:gd name="T31" fmla="*/ 16 h 118"/>
                  <a:gd name="T32" fmla="*/ 202 w 248"/>
                  <a:gd name="T33" fmla="*/ 6 h 118"/>
                  <a:gd name="T34" fmla="*/ 198 w 248"/>
                  <a:gd name="T35" fmla="*/ 0 h 118"/>
                  <a:gd name="T36" fmla="*/ 186 w 248"/>
                  <a:gd name="T37" fmla="*/ 14 h 118"/>
                  <a:gd name="T38" fmla="*/ 184 w 248"/>
                  <a:gd name="T39" fmla="*/ 24 h 118"/>
                  <a:gd name="T40" fmla="*/ 178 w 248"/>
                  <a:gd name="T41" fmla="*/ 36 h 118"/>
                  <a:gd name="T42" fmla="*/ 180 w 248"/>
                  <a:gd name="T43" fmla="*/ 42 h 118"/>
                  <a:gd name="T44" fmla="*/ 176 w 248"/>
                  <a:gd name="T45" fmla="*/ 46 h 118"/>
                  <a:gd name="T46" fmla="*/ 174 w 248"/>
                  <a:gd name="T47" fmla="*/ 54 h 118"/>
                  <a:gd name="T48" fmla="*/ 174 w 248"/>
                  <a:gd name="T49" fmla="*/ 60 h 118"/>
                  <a:gd name="T50" fmla="*/ 174 w 248"/>
                  <a:gd name="T51" fmla="*/ 68 h 118"/>
                  <a:gd name="T52" fmla="*/ 170 w 248"/>
                  <a:gd name="T53" fmla="*/ 78 h 118"/>
                  <a:gd name="T54" fmla="*/ 184 w 248"/>
                  <a:gd name="T55" fmla="*/ 82 h 118"/>
                  <a:gd name="T56" fmla="*/ 184 w 248"/>
                  <a:gd name="T57" fmla="*/ 90 h 118"/>
                  <a:gd name="T58" fmla="*/ 176 w 248"/>
                  <a:gd name="T59" fmla="*/ 96 h 118"/>
                  <a:gd name="T60" fmla="*/ 186 w 248"/>
                  <a:gd name="T61" fmla="*/ 78 h 118"/>
                  <a:gd name="T62" fmla="*/ 184 w 248"/>
                  <a:gd name="T63" fmla="*/ 82 h 118"/>
                  <a:gd name="T64" fmla="*/ 186 w 248"/>
                  <a:gd name="T65" fmla="*/ 78 h 118"/>
                  <a:gd name="T66" fmla="*/ 186 w 248"/>
                  <a:gd name="T67" fmla="*/ 78 h 118"/>
                  <a:gd name="T68" fmla="*/ 0 w 248"/>
                  <a:gd name="T69" fmla="*/ 24 h 118"/>
                  <a:gd name="T70" fmla="*/ 4 w 248"/>
                  <a:gd name="T71" fmla="*/ 42 h 118"/>
                  <a:gd name="T72" fmla="*/ 0 w 248"/>
                  <a:gd name="T73" fmla="*/ 42 h 118"/>
                  <a:gd name="T74" fmla="*/ 4 w 248"/>
                  <a:gd name="T75" fmla="*/ 46 h 118"/>
                  <a:gd name="T76" fmla="*/ 8 w 248"/>
                  <a:gd name="T77" fmla="*/ 36 h 118"/>
                  <a:gd name="T78" fmla="*/ 0 w 248"/>
                  <a:gd name="T79" fmla="*/ 2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1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7" name="Freeform 1758"/>
              <p:cNvSpPr/>
              <p:nvPr/>
            </p:nvSpPr>
            <p:spPr bwMode="auto">
              <a:xfrm>
                <a:off x="7499350" y="3876675"/>
                <a:ext cx="85725" cy="60325"/>
              </a:xfrm>
              <a:custGeom>
                <a:avLst/>
                <a:gdLst>
                  <a:gd name="T0" fmla="*/ 2 w 54"/>
                  <a:gd name="T1" fmla="*/ 2 h 38"/>
                  <a:gd name="T2" fmla="*/ 2 w 54"/>
                  <a:gd name="T3" fmla="*/ 12 h 38"/>
                  <a:gd name="T4" fmla="*/ 2 w 54"/>
                  <a:gd name="T5" fmla="*/ 18 h 38"/>
                  <a:gd name="T6" fmla="*/ 0 w 54"/>
                  <a:gd name="T7" fmla="*/ 20 h 38"/>
                  <a:gd name="T8" fmla="*/ 4 w 54"/>
                  <a:gd name="T9" fmla="*/ 26 h 38"/>
                  <a:gd name="T10" fmla="*/ 4 w 54"/>
                  <a:gd name="T11" fmla="*/ 30 h 38"/>
                  <a:gd name="T12" fmla="*/ 8 w 54"/>
                  <a:gd name="T13" fmla="*/ 36 h 38"/>
                  <a:gd name="T14" fmla="*/ 10 w 54"/>
                  <a:gd name="T15" fmla="*/ 38 h 38"/>
                  <a:gd name="T16" fmla="*/ 12 w 54"/>
                  <a:gd name="T17" fmla="*/ 36 h 38"/>
                  <a:gd name="T18" fmla="*/ 14 w 54"/>
                  <a:gd name="T19" fmla="*/ 32 h 38"/>
                  <a:gd name="T20" fmla="*/ 12 w 54"/>
                  <a:gd name="T21" fmla="*/ 28 h 38"/>
                  <a:gd name="T22" fmla="*/ 12 w 54"/>
                  <a:gd name="T23" fmla="*/ 22 h 38"/>
                  <a:gd name="T24" fmla="*/ 22 w 54"/>
                  <a:gd name="T25" fmla="*/ 28 h 38"/>
                  <a:gd name="T26" fmla="*/ 22 w 54"/>
                  <a:gd name="T27" fmla="*/ 30 h 38"/>
                  <a:gd name="T28" fmla="*/ 28 w 54"/>
                  <a:gd name="T29" fmla="*/ 30 h 38"/>
                  <a:gd name="T30" fmla="*/ 32 w 54"/>
                  <a:gd name="T31" fmla="*/ 22 h 38"/>
                  <a:gd name="T32" fmla="*/ 46 w 54"/>
                  <a:gd name="T33" fmla="*/ 22 h 38"/>
                  <a:gd name="T34" fmla="*/ 46 w 54"/>
                  <a:gd name="T35" fmla="*/ 26 h 38"/>
                  <a:gd name="T36" fmla="*/ 48 w 54"/>
                  <a:gd name="T37" fmla="*/ 26 h 38"/>
                  <a:gd name="T38" fmla="*/ 54 w 54"/>
                  <a:gd name="T39" fmla="*/ 26 h 38"/>
                  <a:gd name="T40" fmla="*/ 50 w 54"/>
                  <a:gd name="T41" fmla="*/ 18 h 38"/>
                  <a:gd name="T42" fmla="*/ 48 w 54"/>
                  <a:gd name="T43" fmla="*/ 16 h 38"/>
                  <a:gd name="T44" fmla="*/ 46 w 54"/>
                  <a:gd name="T45" fmla="*/ 12 h 38"/>
                  <a:gd name="T46" fmla="*/ 42 w 54"/>
                  <a:gd name="T47" fmla="*/ 12 h 38"/>
                  <a:gd name="T48" fmla="*/ 36 w 54"/>
                  <a:gd name="T49" fmla="*/ 12 h 38"/>
                  <a:gd name="T50" fmla="*/ 28 w 54"/>
                  <a:gd name="T51" fmla="*/ 8 h 38"/>
                  <a:gd name="T52" fmla="*/ 20 w 54"/>
                  <a:gd name="T53" fmla="*/ 2 h 38"/>
                  <a:gd name="T54" fmla="*/ 10 w 54"/>
                  <a:gd name="T55" fmla="*/ 0 h 38"/>
                  <a:gd name="T56" fmla="*/ 2 w 54"/>
                  <a:gd name="T57" fmla="*/ 2 h 38"/>
                  <a:gd name="T58" fmla="*/ 2 w 54"/>
                  <a:gd name="T59" fmla="*/ 2 h 38"/>
                  <a:gd name="T60" fmla="*/ 2 w 54"/>
                  <a:gd name="T6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8">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8" name="Freeform 1759"/>
              <p:cNvSpPr>
                <a:spLocks noEditPoints="1"/>
              </p:cNvSpPr>
              <p:nvPr/>
            </p:nvSpPr>
            <p:spPr bwMode="auto">
              <a:xfrm>
                <a:off x="7207250" y="3775075"/>
                <a:ext cx="231775" cy="104775"/>
              </a:xfrm>
              <a:custGeom>
                <a:avLst/>
                <a:gdLst>
                  <a:gd name="T0" fmla="*/ 24 w 146"/>
                  <a:gd name="T1" fmla="*/ 20 h 66"/>
                  <a:gd name="T2" fmla="*/ 24 w 146"/>
                  <a:gd name="T3" fmla="*/ 20 h 66"/>
                  <a:gd name="T4" fmla="*/ 24 w 146"/>
                  <a:gd name="T5" fmla="*/ 24 h 66"/>
                  <a:gd name="T6" fmla="*/ 26 w 146"/>
                  <a:gd name="T7" fmla="*/ 30 h 66"/>
                  <a:gd name="T8" fmla="*/ 22 w 146"/>
                  <a:gd name="T9" fmla="*/ 32 h 66"/>
                  <a:gd name="T10" fmla="*/ 24 w 146"/>
                  <a:gd name="T11" fmla="*/ 32 h 66"/>
                  <a:gd name="T12" fmla="*/ 30 w 146"/>
                  <a:gd name="T13" fmla="*/ 28 h 66"/>
                  <a:gd name="T14" fmla="*/ 32 w 146"/>
                  <a:gd name="T15" fmla="*/ 22 h 66"/>
                  <a:gd name="T16" fmla="*/ 24 w 146"/>
                  <a:gd name="T17" fmla="*/ 20 h 66"/>
                  <a:gd name="T18" fmla="*/ 24 w 146"/>
                  <a:gd name="T19" fmla="*/ 20 h 66"/>
                  <a:gd name="T20" fmla="*/ 24 w 146"/>
                  <a:gd name="T21" fmla="*/ 20 h 66"/>
                  <a:gd name="T22" fmla="*/ 24 w 146"/>
                  <a:gd name="T23" fmla="*/ 0 h 66"/>
                  <a:gd name="T24" fmla="*/ 24 w 146"/>
                  <a:gd name="T25" fmla="*/ 0 h 66"/>
                  <a:gd name="T26" fmla="*/ 16 w 146"/>
                  <a:gd name="T27" fmla="*/ 4 h 66"/>
                  <a:gd name="T28" fmla="*/ 8 w 146"/>
                  <a:gd name="T29" fmla="*/ 10 h 66"/>
                  <a:gd name="T30" fmla="*/ 0 w 146"/>
                  <a:gd name="T31" fmla="*/ 24 h 66"/>
                  <a:gd name="T32" fmla="*/ 6 w 146"/>
                  <a:gd name="T33" fmla="*/ 24 h 66"/>
                  <a:gd name="T34" fmla="*/ 14 w 146"/>
                  <a:gd name="T35" fmla="*/ 22 h 66"/>
                  <a:gd name="T36" fmla="*/ 14 w 146"/>
                  <a:gd name="T37" fmla="*/ 18 h 66"/>
                  <a:gd name="T38" fmla="*/ 18 w 146"/>
                  <a:gd name="T39" fmla="*/ 12 h 66"/>
                  <a:gd name="T40" fmla="*/ 26 w 146"/>
                  <a:gd name="T41" fmla="*/ 6 h 66"/>
                  <a:gd name="T42" fmla="*/ 32 w 146"/>
                  <a:gd name="T43" fmla="*/ 6 h 66"/>
                  <a:gd name="T44" fmla="*/ 40 w 146"/>
                  <a:gd name="T45" fmla="*/ 10 h 66"/>
                  <a:gd name="T46" fmla="*/ 44 w 146"/>
                  <a:gd name="T47" fmla="*/ 18 h 66"/>
                  <a:gd name="T48" fmla="*/ 52 w 146"/>
                  <a:gd name="T49" fmla="*/ 18 h 66"/>
                  <a:gd name="T50" fmla="*/ 54 w 146"/>
                  <a:gd name="T51" fmla="*/ 20 h 66"/>
                  <a:gd name="T52" fmla="*/ 58 w 146"/>
                  <a:gd name="T53" fmla="*/ 20 h 66"/>
                  <a:gd name="T54" fmla="*/ 62 w 146"/>
                  <a:gd name="T55" fmla="*/ 20 h 66"/>
                  <a:gd name="T56" fmla="*/ 64 w 146"/>
                  <a:gd name="T57" fmla="*/ 24 h 66"/>
                  <a:gd name="T58" fmla="*/ 70 w 146"/>
                  <a:gd name="T59" fmla="*/ 32 h 66"/>
                  <a:gd name="T60" fmla="*/ 78 w 146"/>
                  <a:gd name="T61" fmla="*/ 32 h 66"/>
                  <a:gd name="T62" fmla="*/ 86 w 146"/>
                  <a:gd name="T63" fmla="*/ 32 h 66"/>
                  <a:gd name="T64" fmla="*/ 86 w 146"/>
                  <a:gd name="T65" fmla="*/ 38 h 66"/>
                  <a:gd name="T66" fmla="*/ 90 w 146"/>
                  <a:gd name="T67" fmla="*/ 44 h 66"/>
                  <a:gd name="T68" fmla="*/ 96 w 146"/>
                  <a:gd name="T69" fmla="*/ 46 h 66"/>
                  <a:gd name="T70" fmla="*/ 106 w 146"/>
                  <a:gd name="T71" fmla="*/ 54 h 66"/>
                  <a:gd name="T72" fmla="*/ 100 w 146"/>
                  <a:gd name="T73" fmla="*/ 66 h 66"/>
                  <a:gd name="T74" fmla="*/ 146 w 146"/>
                  <a:gd name="T75" fmla="*/ 58 h 66"/>
                  <a:gd name="T76" fmla="*/ 144 w 146"/>
                  <a:gd name="T77" fmla="*/ 50 h 66"/>
                  <a:gd name="T78" fmla="*/ 136 w 146"/>
                  <a:gd name="T79" fmla="*/ 50 h 66"/>
                  <a:gd name="T80" fmla="*/ 128 w 146"/>
                  <a:gd name="T81" fmla="*/ 50 h 66"/>
                  <a:gd name="T82" fmla="*/ 126 w 146"/>
                  <a:gd name="T83" fmla="*/ 38 h 66"/>
                  <a:gd name="T84" fmla="*/ 114 w 146"/>
                  <a:gd name="T85" fmla="*/ 38 h 66"/>
                  <a:gd name="T86" fmla="*/ 114 w 146"/>
                  <a:gd name="T87" fmla="*/ 36 h 66"/>
                  <a:gd name="T88" fmla="*/ 112 w 146"/>
                  <a:gd name="T89" fmla="*/ 32 h 66"/>
                  <a:gd name="T90" fmla="*/ 98 w 146"/>
                  <a:gd name="T91" fmla="*/ 24 h 66"/>
                  <a:gd name="T92" fmla="*/ 82 w 146"/>
                  <a:gd name="T93" fmla="*/ 18 h 66"/>
                  <a:gd name="T94" fmla="*/ 78 w 146"/>
                  <a:gd name="T95" fmla="*/ 18 h 66"/>
                  <a:gd name="T96" fmla="*/ 76 w 146"/>
                  <a:gd name="T97" fmla="*/ 12 h 66"/>
                  <a:gd name="T98" fmla="*/ 70 w 146"/>
                  <a:gd name="T99" fmla="*/ 6 h 66"/>
                  <a:gd name="T100" fmla="*/ 48 w 146"/>
                  <a:gd name="T101" fmla="*/ 2 h 66"/>
                  <a:gd name="T102" fmla="*/ 24 w 146"/>
                  <a:gd name="T103" fmla="*/ 0 h 66"/>
                  <a:gd name="T104" fmla="*/ 24 w 146"/>
                  <a:gd name="T105" fmla="*/ 0 h 66"/>
                  <a:gd name="T106" fmla="*/ 24 w 146"/>
                  <a:gd name="T10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6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59" name="Freeform 1760"/>
              <p:cNvSpPr/>
              <p:nvPr/>
            </p:nvSpPr>
            <p:spPr bwMode="auto">
              <a:xfrm>
                <a:off x="7175500" y="4117975"/>
                <a:ext cx="76200" cy="95250"/>
              </a:xfrm>
              <a:custGeom>
                <a:avLst/>
                <a:gdLst>
                  <a:gd name="T0" fmla="*/ 6 w 48"/>
                  <a:gd name="T1" fmla="*/ 0 h 60"/>
                  <a:gd name="T2" fmla="*/ 6 w 48"/>
                  <a:gd name="T3" fmla="*/ 0 h 60"/>
                  <a:gd name="T4" fmla="*/ 4 w 48"/>
                  <a:gd name="T5" fmla="*/ 0 h 60"/>
                  <a:gd name="T6" fmla="*/ 0 w 48"/>
                  <a:gd name="T7" fmla="*/ 0 h 60"/>
                  <a:gd name="T8" fmla="*/ 6 w 48"/>
                  <a:gd name="T9" fmla="*/ 8 h 60"/>
                  <a:gd name="T10" fmla="*/ 6 w 48"/>
                  <a:gd name="T11" fmla="*/ 14 h 60"/>
                  <a:gd name="T12" fmla="*/ 0 w 48"/>
                  <a:gd name="T13" fmla="*/ 28 h 60"/>
                  <a:gd name="T14" fmla="*/ 6 w 48"/>
                  <a:gd name="T15" fmla="*/ 32 h 60"/>
                  <a:gd name="T16" fmla="*/ 8 w 48"/>
                  <a:gd name="T17" fmla="*/ 34 h 60"/>
                  <a:gd name="T18" fmla="*/ 16 w 48"/>
                  <a:gd name="T19" fmla="*/ 32 h 60"/>
                  <a:gd name="T20" fmla="*/ 16 w 48"/>
                  <a:gd name="T21" fmla="*/ 28 h 60"/>
                  <a:gd name="T22" fmla="*/ 16 w 48"/>
                  <a:gd name="T23" fmla="*/ 26 h 60"/>
                  <a:gd name="T24" fmla="*/ 26 w 48"/>
                  <a:gd name="T25" fmla="*/ 34 h 60"/>
                  <a:gd name="T26" fmla="*/ 32 w 48"/>
                  <a:gd name="T27" fmla="*/ 42 h 60"/>
                  <a:gd name="T28" fmla="*/ 32 w 48"/>
                  <a:gd name="T29" fmla="*/ 50 h 60"/>
                  <a:gd name="T30" fmla="*/ 32 w 48"/>
                  <a:gd name="T31" fmla="*/ 52 h 60"/>
                  <a:gd name="T32" fmla="*/ 32 w 48"/>
                  <a:gd name="T33" fmla="*/ 58 h 60"/>
                  <a:gd name="T34" fmla="*/ 36 w 48"/>
                  <a:gd name="T35" fmla="*/ 58 h 60"/>
                  <a:gd name="T36" fmla="*/ 36 w 48"/>
                  <a:gd name="T37" fmla="*/ 54 h 60"/>
                  <a:gd name="T38" fmla="*/ 36 w 48"/>
                  <a:gd name="T39" fmla="*/ 50 h 60"/>
                  <a:gd name="T40" fmla="*/ 40 w 48"/>
                  <a:gd name="T41" fmla="*/ 50 h 60"/>
                  <a:gd name="T42" fmla="*/ 42 w 48"/>
                  <a:gd name="T43" fmla="*/ 60 h 60"/>
                  <a:gd name="T44" fmla="*/ 46 w 48"/>
                  <a:gd name="T45" fmla="*/ 52 h 60"/>
                  <a:gd name="T46" fmla="*/ 42 w 48"/>
                  <a:gd name="T47" fmla="*/ 46 h 60"/>
                  <a:gd name="T48" fmla="*/ 40 w 48"/>
                  <a:gd name="T49" fmla="*/ 44 h 60"/>
                  <a:gd name="T50" fmla="*/ 42 w 48"/>
                  <a:gd name="T51" fmla="*/ 42 h 60"/>
                  <a:gd name="T52" fmla="*/ 42 w 48"/>
                  <a:gd name="T53" fmla="*/ 36 h 60"/>
                  <a:gd name="T54" fmla="*/ 42 w 48"/>
                  <a:gd name="T55" fmla="*/ 34 h 60"/>
                  <a:gd name="T56" fmla="*/ 46 w 48"/>
                  <a:gd name="T57" fmla="*/ 34 h 60"/>
                  <a:gd name="T58" fmla="*/ 48 w 48"/>
                  <a:gd name="T59" fmla="*/ 34 h 60"/>
                  <a:gd name="T60" fmla="*/ 46 w 48"/>
                  <a:gd name="T61" fmla="*/ 26 h 60"/>
                  <a:gd name="T62" fmla="*/ 30 w 48"/>
                  <a:gd name="T63" fmla="*/ 8 h 60"/>
                  <a:gd name="T64" fmla="*/ 28 w 48"/>
                  <a:gd name="T65" fmla="*/ 8 h 60"/>
                  <a:gd name="T66" fmla="*/ 26 w 48"/>
                  <a:gd name="T67" fmla="*/ 8 h 60"/>
                  <a:gd name="T68" fmla="*/ 24 w 48"/>
                  <a:gd name="T69" fmla="*/ 6 h 60"/>
                  <a:gd name="T70" fmla="*/ 18 w 48"/>
                  <a:gd name="T71" fmla="*/ 6 h 60"/>
                  <a:gd name="T72" fmla="*/ 18 w 48"/>
                  <a:gd name="T73" fmla="*/ 8 h 60"/>
                  <a:gd name="T74" fmla="*/ 16 w 48"/>
                  <a:gd name="T75" fmla="*/ 6 h 60"/>
                  <a:gd name="T76" fmla="*/ 8 w 48"/>
                  <a:gd name="T77" fmla="*/ 6 h 60"/>
                  <a:gd name="T78" fmla="*/ 6 w 48"/>
                  <a:gd name="T79" fmla="*/ 0 h 60"/>
                  <a:gd name="T80" fmla="*/ 6 w 48"/>
                  <a:gd name="T81" fmla="*/ 0 h 60"/>
                  <a:gd name="T82" fmla="*/ 6 w 48"/>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60">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0" name="Freeform 1761"/>
              <p:cNvSpPr/>
              <p:nvPr/>
            </p:nvSpPr>
            <p:spPr bwMode="auto">
              <a:xfrm>
                <a:off x="7327900" y="4108450"/>
                <a:ext cx="298450" cy="460375"/>
              </a:xfrm>
              <a:custGeom>
                <a:avLst/>
                <a:gdLst>
                  <a:gd name="T0" fmla="*/ 4 w 188"/>
                  <a:gd name="T1" fmla="*/ 192 h 290"/>
                  <a:gd name="T2" fmla="*/ 18 w 188"/>
                  <a:gd name="T3" fmla="*/ 206 h 290"/>
                  <a:gd name="T4" fmla="*/ 36 w 188"/>
                  <a:gd name="T5" fmla="*/ 214 h 290"/>
                  <a:gd name="T6" fmla="*/ 48 w 188"/>
                  <a:gd name="T7" fmla="*/ 218 h 290"/>
                  <a:gd name="T8" fmla="*/ 60 w 188"/>
                  <a:gd name="T9" fmla="*/ 224 h 290"/>
                  <a:gd name="T10" fmla="*/ 70 w 188"/>
                  <a:gd name="T11" fmla="*/ 236 h 290"/>
                  <a:gd name="T12" fmla="*/ 86 w 188"/>
                  <a:gd name="T13" fmla="*/ 242 h 290"/>
                  <a:gd name="T14" fmla="*/ 92 w 188"/>
                  <a:gd name="T15" fmla="*/ 252 h 290"/>
                  <a:gd name="T16" fmla="*/ 104 w 188"/>
                  <a:gd name="T17" fmla="*/ 252 h 290"/>
                  <a:gd name="T18" fmla="*/ 122 w 188"/>
                  <a:gd name="T19" fmla="*/ 256 h 290"/>
                  <a:gd name="T20" fmla="*/ 114 w 188"/>
                  <a:gd name="T21" fmla="*/ 288 h 290"/>
                  <a:gd name="T22" fmla="*/ 140 w 188"/>
                  <a:gd name="T23" fmla="*/ 250 h 290"/>
                  <a:gd name="T24" fmla="*/ 136 w 188"/>
                  <a:gd name="T25" fmla="*/ 234 h 290"/>
                  <a:gd name="T26" fmla="*/ 144 w 188"/>
                  <a:gd name="T27" fmla="*/ 226 h 290"/>
                  <a:gd name="T28" fmla="*/ 136 w 188"/>
                  <a:gd name="T29" fmla="*/ 218 h 290"/>
                  <a:gd name="T30" fmla="*/ 164 w 188"/>
                  <a:gd name="T31" fmla="*/ 206 h 290"/>
                  <a:gd name="T32" fmla="*/ 172 w 188"/>
                  <a:gd name="T33" fmla="*/ 200 h 290"/>
                  <a:gd name="T34" fmla="*/ 182 w 188"/>
                  <a:gd name="T35" fmla="*/ 202 h 290"/>
                  <a:gd name="T36" fmla="*/ 184 w 188"/>
                  <a:gd name="T37" fmla="*/ 188 h 290"/>
                  <a:gd name="T38" fmla="*/ 176 w 188"/>
                  <a:gd name="T39" fmla="*/ 186 h 290"/>
                  <a:gd name="T40" fmla="*/ 180 w 188"/>
                  <a:gd name="T41" fmla="*/ 174 h 290"/>
                  <a:gd name="T42" fmla="*/ 182 w 188"/>
                  <a:gd name="T43" fmla="*/ 156 h 290"/>
                  <a:gd name="T44" fmla="*/ 166 w 188"/>
                  <a:gd name="T45" fmla="*/ 142 h 290"/>
                  <a:gd name="T46" fmla="*/ 158 w 188"/>
                  <a:gd name="T47" fmla="*/ 132 h 290"/>
                  <a:gd name="T48" fmla="*/ 162 w 188"/>
                  <a:gd name="T49" fmla="*/ 124 h 290"/>
                  <a:gd name="T50" fmla="*/ 140 w 188"/>
                  <a:gd name="T51" fmla="*/ 114 h 290"/>
                  <a:gd name="T52" fmla="*/ 124 w 188"/>
                  <a:gd name="T53" fmla="*/ 98 h 290"/>
                  <a:gd name="T54" fmla="*/ 102 w 188"/>
                  <a:gd name="T55" fmla="*/ 96 h 290"/>
                  <a:gd name="T56" fmla="*/ 96 w 188"/>
                  <a:gd name="T57" fmla="*/ 82 h 290"/>
                  <a:gd name="T58" fmla="*/ 96 w 188"/>
                  <a:gd name="T59" fmla="*/ 72 h 290"/>
                  <a:gd name="T60" fmla="*/ 80 w 188"/>
                  <a:gd name="T61" fmla="*/ 60 h 290"/>
                  <a:gd name="T62" fmla="*/ 84 w 188"/>
                  <a:gd name="T63" fmla="*/ 42 h 290"/>
                  <a:gd name="T64" fmla="*/ 92 w 188"/>
                  <a:gd name="T65" fmla="*/ 28 h 290"/>
                  <a:gd name="T66" fmla="*/ 112 w 188"/>
                  <a:gd name="T67" fmla="*/ 2 h 290"/>
                  <a:gd name="T68" fmla="*/ 102 w 188"/>
                  <a:gd name="T69" fmla="*/ 6 h 290"/>
                  <a:gd name="T70" fmla="*/ 76 w 188"/>
                  <a:gd name="T71" fmla="*/ 16 h 290"/>
                  <a:gd name="T72" fmla="*/ 70 w 188"/>
                  <a:gd name="T73" fmla="*/ 26 h 290"/>
                  <a:gd name="T74" fmla="*/ 60 w 188"/>
                  <a:gd name="T75" fmla="*/ 24 h 290"/>
                  <a:gd name="T76" fmla="*/ 52 w 188"/>
                  <a:gd name="T77" fmla="*/ 46 h 290"/>
                  <a:gd name="T78" fmla="*/ 40 w 188"/>
                  <a:gd name="T79" fmla="*/ 62 h 290"/>
                  <a:gd name="T80" fmla="*/ 30 w 188"/>
                  <a:gd name="T81" fmla="*/ 70 h 290"/>
                  <a:gd name="T82" fmla="*/ 32 w 188"/>
                  <a:gd name="T83" fmla="*/ 82 h 290"/>
                  <a:gd name="T84" fmla="*/ 26 w 188"/>
                  <a:gd name="T85" fmla="*/ 100 h 290"/>
                  <a:gd name="T86" fmla="*/ 26 w 188"/>
                  <a:gd name="T87" fmla="*/ 126 h 290"/>
                  <a:gd name="T88" fmla="*/ 18 w 188"/>
                  <a:gd name="T89" fmla="*/ 162 h 290"/>
                  <a:gd name="T90" fmla="*/ 6 w 188"/>
                  <a:gd name="T91" fmla="*/ 174 h 290"/>
                  <a:gd name="T92" fmla="*/ 0 w 188"/>
                  <a:gd name="T93" fmla="*/ 182 h 290"/>
                  <a:gd name="T94" fmla="*/ 4 w 188"/>
                  <a:gd name="T95" fmla="*/ 1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290">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1" name="Freeform 1762"/>
              <p:cNvSpPr>
                <a:spLocks noEditPoints="1"/>
              </p:cNvSpPr>
              <p:nvPr/>
            </p:nvSpPr>
            <p:spPr bwMode="auto">
              <a:xfrm>
                <a:off x="7413625" y="4943475"/>
                <a:ext cx="228600" cy="1238250"/>
              </a:xfrm>
              <a:custGeom>
                <a:avLst/>
                <a:gdLst>
                  <a:gd name="T0" fmla="*/ 76 w 144"/>
                  <a:gd name="T1" fmla="*/ 110 h 780"/>
                  <a:gd name="T2" fmla="*/ 70 w 144"/>
                  <a:gd name="T3" fmla="*/ 164 h 780"/>
                  <a:gd name="T4" fmla="*/ 60 w 144"/>
                  <a:gd name="T5" fmla="*/ 256 h 780"/>
                  <a:gd name="T6" fmla="*/ 50 w 144"/>
                  <a:gd name="T7" fmla="*/ 324 h 780"/>
                  <a:gd name="T8" fmla="*/ 34 w 144"/>
                  <a:gd name="T9" fmla="*/ 402 h 780"/>
                  <a:gd name="T10" fmla="*/ 36 w 144"/>
                  <a:gd name="T11" fmla="*/ 478 h 780"/>
                  <a:gd name="T12" fmla="*/ 36 w 144"/>
                  <a:gd name="T13" fmla="*/ 528 h 780"/>
                  <a:gd name="T14" fmla="*/ 24 w 144"/>
                  <a:gd name="T15" fmla="*/ 572 h 780"/>
                  <a:gd name="T16" fmla="*/ 4 w 144"/>
                  <a:gd name="T17" fmla="*/ 588 h 780"/>
                  <a:gd name="T18" fmla="*/ 26 w 144"/>
                  <a:gd name="T19" fmla="*/ 602 h 780"/>
                  <a:gd name="T20" fmla="*/ 18 w 144"/>
                  <a:gd name="T21" fmla="*/ 650 h 780"/>
                  <a:gd name="T22" fmla="*/ 6 w 144"/>
                  <a:gd name="T23" fmla="*/ 616 h 780"/>
                  <a:gd name="T24" fmla="*/ 16 w 144"/>
                  <a:gd name="T25" fmla="*/ 654 h 780"/>
                  <a:gd name="T26" fmla="*/ 16 w 144"/>
                  <a:gd name="T27" fmla="*/ 670 h 780"/>
                  <a:gd name="T28" fmla="*/ 22 w 144"/>
                  <a:gd name="T29" fmla="*/ 678 h 780"/>
                  <a:gd name="T30" fmla="*/ 26 w 144"/>
                  <a:gd name="T31" fmla="*/ 682 h 780"/>
                  <a:gd name="T32" fmla="*/ 14 w 144"/>
                  <a:gd name="T33" fmla="*/ 692 h 780"/>
                  <a:gd name="T34" fmla="*/ 18 w 144"/>
                  <a:gd name="T35" fmla="*/ 716 h 780"/>
                  <a:gd name="T36" fmla="*/ 34 w 144"/>
                  <a:gd name="T37" fmla="*/ 698 h 780"/>
                  <a:gd name="T38" fmla="*/ 34 w 144"/>
                  <a:gd name="T39" fmla="*/ 698 h 780"/>
                  <a:gd name="T40" fmla="*/ 40 w 144"/>
                  <a:gd name="T41" fmla="*/ 738 h 780"/>
                  <a:gd name="T42" fmla="*/ 44 w 144"/>
                  <a:gd name="T43" fmla="*/ 726 h 780"/>
                  <a:gd name="T44" fmla="*/ 54 w 144"/>
                  <a:gd name="T45" fmla="*/ 746 h 780"/>
                  <a:gd name="T46" fmla="*/ 64 w 144"/>
                  <a:gd name="T47" fmla="*/ 760 h 780"/>
                  <a:gd name="T48" fmla="*/ 80 w 144"/>
                  <a:gd name="T49" fmla="*/ 772 h 780"/>
                  <a:gd name="T50" fmla="*/ 100 w 144"/>
                  <a:gd name="T51" fmla="*/ 762 h 780"/>
                  <a:gd name="T52" fmla="*/ 122 w 144"/>
                  <a:gd name="T53" fmla="*/ 760 h 780"/>
                  <a:gd name="T54" fmla="*/ 88 w 144"/>
                  <a:gd name="T55" fmla="*/ 702 h 780"/>
                  <a:gd name="T56" fmla="*/ 50 w 144"/>
                  <a:gd name="T57" fmla="*/ 690 h 780"/>
                  <a:gd name="T58" fmla="*/ 32 w 144"/>
                  <a:gd name="T59" fmla="*/ 662 h 780"/>
                  <a:gd name="T60" fmla="*/ 44 w 144"/>
                  <a:gd name="T61" fmla="*/ 618 h 780"/>
                  <a:gd name="T62" fmla="*/ 54 w 144"/>
                  <a:gd name="T63" fmla="*/ 568 h 780"/>
                  <a:gd name="T64" fmla="*/ 54 w 144"/>
                  <a:gd name="T65" fmla="*/ 536 h 780"/>
                  <a:gd name="T66" fmla="*/ 50 w 144"/>
                  <a:gd name="T67" fmla="*/ 500 h 780"/>
                  <a:gd name="T68" fmla="*/ 52 w 144"/>
                  <a:gd name="T69" fmla="*/ 454 h 780"/>
                  <a:gd name="T70" fmla="*/ 62 w 144"/>
                  <a:gd name="T71" fmla="*/ 396 h 780"/>
                  <a:gd name="T72" fmla="*/ 72 w 144"/>
                  <a:gd name="T73" fmla="*/ 352 h 780"/>
                  <a:gd name="T74" fmla="*/ 82 w 144"/>
                  <a:gd name="T75" fmla="*/ 288 h 780"/>
                  <a:gd name="T76" fmla="*/ 90 w 144"/>
                  <a:gd name="T77" fmla="*/ 210 h 780"/>
                  <a:gd name="T78" fmla="*/ 106 w 144"/>
                  <a:gd name="T79" fmla="*/ 162 h 780"/>
                  <a:gd name="T80" fmla="*/ 122 w 144"/>
                  <a:gd name="T81" fmla="*/ 124 h 780"/>
                  <a:gd name="T82" fmla="*/ 108 w 144"/>
                  <a:gd name="T83" fmla="*/ 78 h 780"/>
                  <a:gd name="T84" fmla="*/ 86 w 144"/>
                  <a:gd name="T85" fmla="*/ 8 h 780"/>
                  <a:gd name="T86" fmla="*/ 106 w 144"/>
                  <a:gd name="T87" fmla="*/ 780 h 780"/>
                  <a:gd name="T88" fmla="*/ 70 w 144"/>
                  <a:gd name="T89" fmla="*/ 768 h 780"/>
                  <a:gd name="T90" fmla="*/ 4 w 144"/>
                  <a:gd name="T91" fmla="*/ 670 h 780"/>
                  <a:gd name="T92" fmla="*/ 6 w 144"/>
                  <a:gd name="T93" fmla="*/ 656 h 780"/>
                  <a:gd name="T94" fmla="*/ 58 w 144"/>
                  <a:gd name="T95" fmla="*/ 724 h 780"/>
                  <a:gd name="T96" fmla="*/ 42 w 144"/>
                  <a:gd name="T97" fmla="*/ 716 h 780"/>
                  <a:gd name="T98" fmla="*/ 78 w 144"/>
                  <a:gd name="T99" fmla="*/ 714 h 780"/>
                  <a:gd name="T100" fmla="*/ 72 w 144"/>
                  <a:gd name="T101" fmla="*/ 736 h 780"/>
                  <a:gd name="T102" fmla="*/ 70 w 144"/>
                  <a:gd name="T103" fmla="*/ 750 h 780"/>
                  <a:gd name="T104" fmla="*/ 24 w 144"/>
                  <a:gd name="T105" fmla="*/ 544 h 780"/>
                  <a:gd name="T106" fmla="*/ 28 w 144"/>
                  <a:gd name="T107" fmla="*/ 556 h 780"/>
                  <a:gd name="T108" fmla="*/ 22 w 144"/>
                  <a:gd name="T109" fmla="*/ 528 h 780"/>
                  <a:gd name="T110" fmla="*/ 28 w 144"/>
                  <a:gd name="T111" fmla="*/ 514 h 780"/>
                  <a:gd name="T112" fmla="*/ 24 w 144"/>
                  <a:gd name="T113" fmla="*/ 4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780">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2" name="Freeform 1763"/>
              <p:cNvSpPr>
                <a:spLocks noEditPoints="1"/>
              </p:cNvSpPr>
              <p:nvPr/>
            </p:nvSpPr>
            <p:spPr bwMode="auto">
              <a:xfrm>
                <a:off x="5892800" y="1952625"/>
                <a:ext cx="2073275" cy="1238250"/>
              </a:xfrm>
              <a:custGeom>
                <a:avLst/>
                <a:gdLst>
                  <a:gd name="T0" fmla="*/ 904 w 1306"/>
                  <a:gd name="T1" fmla="*/ 730 h 780"/>
                  <a:gd name="T2" fmla="*/ 862 w 1306"/>
                  <a:gd name="T3" fmla="*/ 708 h 780"/>
                  <a:gd name="T4" fmla="*/ 888 w 1306"/>
                  <a:gd name="T5" fmla="*/ 690 h 780"/>
                  <a:gd name="T6" fmla="*/ 1176 w 1306"/>
                  <a:gd name="T7" fmla="*/ 704 h 780"/>
                  <a:gd name="T8" fmla="*/ 1136 w 1306"/>
                  <a:gd name="T9" fmla="*/ 626 h 780"/>
                  <a:gd name="T10" fmla="*/ 772 w 1306"/>
                  <a:gd name="T11" fmla="*/ 600 h 780"/>
                  <a:gd name="T12" fmla="*/ 1224 w 1306"/>
                  <a:gd name="T13" fmla="*/ 628 h 780"/>
                  <a:gd name="T14" fmla="*/ 1264 w 1306"/>
                  <a:gd name="T15" fmla="*/ 668 h 780"/>
                  <a:gd name="T16" fmla="*/ 1288 w 1306"/>
                  <a:gd name="T17" fmla="*/ 658 h 780"/>
                  <a:gd name="T18" fmla="*/ 1234 w 1306"/>
                  <a:gd name="T19" fmla="*/ 604 h 780"/>
                  <a:gd name="T20" fmla="*/ 1132 w 1306"/>
                  <a:gd name="T21" fmla="*/ 536 h 780"/>
                  <a:gd name="T22" fmla="*/ 1108 w 1306"/>
                  <a:gd name="T23" fmla="*/ 342 h 780"/>
                  <a:gd name="T24" fmla="*/ 872 w 1306"/>
                  <a:gd name="T25" fmla="*/ 548 h 780"/>
                  <a:gd name="T26" fmla="*/ 172 w 1306"/>
                  <a:gd name="T27" fmla="*/ 528 h 780"/>
                  <a:gd name="T28" fmla="*/ 630 w 1306"/>
                  <a:gd name="T29" fmla="*/ 512 h 780"/>
                  <a:gd name="T30" fmla="*/ 624 w 1306"/>
                  <a:gd name="T31" fmla="*/ 548 h 780"/>
                  <a:gd name="T32" fmla="*/ 898 w 1306"/>
                  <a:gd name="T33" fmla="*/ 464 h 780"/>
                  <a:gd name="T34" fmla="*/ 906 w 1306"/>
                  <a:gd name="T35" fmla="*/ 458 h 780"/>
                  <a:gd name="T36" fmla="*/ 562 w 1306"/>
                  <a:gd name="T37" fmla="*/ 410 h 780"/>
                  <a:gd name="T38" fmla="*/ 926 w 1306"/>
                  <a:gd name="T39" fmla="*/ 310 h 780"/>
                  <a:gd name="T40" fmla="*/ 854 w 1306"/>
                  <a:gd name="T41" fmla="*/ 304 h 780"/>
                  <a:gd name="T42" fmla="*/ 370 w 1306"/>
                  <a:gd name="T43" fmla="*/ 352 h 780"/>
                  <a:gd name="T44" fmla="*/ 318 w 1306"/>
                  <a:gd name="T45" fmla="*/ 286 h 780"/>
                  <a:gd name="T46" fmla="*/ 816 w 1306"/>
                  <a:gd name="T47" fmla="*/ 304 h 780"/>
                  <a:gd name="T48" fmla="*/ 820 w 1306"/>
                  <a:gd name="T49" fmla="*/ 242 h 780"/>
                  <a:gd name="T50" fmla="*/ 346 w 1306"/>
                  <a:gd name="T51" fmla="*/ 222 h 780"/>
                  <a:gd name="T52" fmla="*/ 276 w 1306"/>
                  <a:gd name="T53" fmla="*/ 258 h 780"/>
                  <a:gd name="T54" fmla="*/ 798 w 1306"/>
                  <a:gd name="T55" fmla="*/ 186 h 780"/>
                  <a:gd name="T56" fmla="*/ 886 w 1306"/>
                  <a:gd name="T57" fmla="*/ 694 h 780"/>
                  <a:gd name="T58" fmla="*/ 898 w 1306"/>
                  <a:gd name="T59" fmla="*/ 752 h 780"/>
                  <a:gd name="T60" fmla="*/ 1054 w 1306"/>
                  <a:gd name="T61" fmla="*/ 674 h 780"/>
                  <a:gd name="T62" fmla="*/ 1134 w 1306"/>
                  <a:gd name="T63" fmla="*/ 710 h 780"/>
                  <a:gd name="T64" fmla="*/ 1168 w 1306"/>
                  <a:gd name="T65" fmla="*/ 712 h 780"/>
                  <a:gd name="T66" fmla="*/ 1104 w 1306"/>
                  <a:gd name="T67" fmla="*/ 648 h 780"/>
                  <a:gd name="T68" fmla="*/ 1064 w 1306"/>
                  <a:gd name="T69" fmla="*/ 626 h 780"/>
                  <a:gd name="T70" fmla="*/ 1204 w 1306"/>
                  <a:gd name="T71" fmla="*/ 590 h 780"/>
                  <a:gd name="T72" fmla="*/ 1230 w 1306"/>
                  <a:gd name="T73" fmla="*/ 510 h 780"/>
                  <a:gd name="T74" fmla="*/ 1158 w 1306"/>
                  <a:gd name="T75" fmla="*/ 436 h 780"/>
                  <a:gd name="T76" fmla="*/ 1064 w 1306"/>
                  <a:gd name="T77" fmla="*/ 396 h 780"/>
                  <a:gd name="T78" fmla="*/ 964 w 1306"/>
                  <a:gd name="T79" fmla="*/ 324 h 780"/>
                  <a:gd name="T80" fmla="*/ 932 w 1306"/>
                  <a:gd name="T81" fmla="*/ 418 h 780"/>
                  <a:gd name="T82" fmla="*/ 860 w 1306"/>
                  <a:gd name="T83" fmla="*/ 536 h 780"/>
                  <a:gd name="T84" fmla="*/ 710 w 1306"/>
                  <a:gd name="T85" fmla="*/ 428 h 780"/>
                  <a:gd name="T86" fmla="*/ 720 w 1306"/>
                  <a:gd name="T87" fmla="*/ 314 h 780"/>
                  <a:gd name="T88" fmla="*/ 754 w 1306"/>
                  <a:gd name="T89" fmla="*/ 244 h 780"/>
                  <a:gd name="T90" fmla="*/ 888 w 1306"/>
                  <a:gd name="T91" fmla="*/ 204 h 780"/>
                  <a:gd name="T92" fmla="*/ 818 w 1306"/>
                  <a:gd name="T93" fmla="*/ 176 h 780"/>
                  <a:gd name="T94" fmla="*/ 746 w 1306"/>
                  <a:gd name="T95" fmla="*/ 152 h 780"/>
                  <a:gd name="T96" fmla="*/ 692 w 1306"/>
                  <a:gd name="T97" fmla="*/ 52 h 780"/>
                  <a:gd name="T98" fmla="*/ 670 w 1306"/>
                  <a:gd name="T99" fmla="*/ 80 h 780"/>
                  <a:gd name="T100" fmla="*/ 684 w 1306"/>
                  <a:gd name="T101" fmla="*/ 160 h 780"/>
                  <a:gd name="T102" fmla="*/ 588 w 1306"/>
                  <a:gd name="T103" fmla="*/ 184 h 780"/>
                  <a:gd name="T104" fmla="*/ 508 w 1306"/>
                  <a:gd name="T105" fmla="*/ 168 h 780"/>
                  <a:gd name="T106" fmla="*/ 390 w 1306"/>
                  <a:gd name="T107" fmla="*/ 176 h 780"/>
                  <a:gd name="T108" fmla="*/ 234 w 1306"/>
                  <a:gd name="T109" fmla="*/ 132 h 780"/>
                  <a:gd name="T110" fmla="*/ 156 w 1306"/>
                  <a:gd name="T111" fmla="*/ 126 h 780"/>
                  <a:gd name="T112" fmla="*/ 84 w 1306"/>
                  <a:gd name="T113" fmla="*/ 156 h 780"/>
                  <a:gd name="T114" fmla="*/ 74 w 1306"/>
                  <a:gd name="T115" fmla="*/ 392 h 780"/>
                  <a:gd name="T116" fmla="*/ 182 w 1306"/>
                  <a:gd name="T117" fmla="*/ 474 h 780"/>
                  <a:gd name="T118" fmla="*/ 192 w 1306"/>
                  <a:gd name="T119" fmla="*/ 550 h 780"/>
                  <a:gd name="T120" fmla="*/ 258 w 1306"/>
                  <a:gd name="T121" fmla="*/ 620 h 780"/>
                  <a:gd name="T122" fmla="*/ 702 w 1306"/>
                  <a:gd name="T123" fmla="*/ 64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6" h="780">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3" name="Freeform 1764"/>
              <p:cNvSpPr>
                <a:spLocks noEditPoints="1"/>
              </p:cNvSpPr>
              <p:nvPr/>
            </p:nvSpPr>
            <p:spPr bwMode="auto">
              <a:xfrm>
                <a:off x="6289675" y="1524000"/>
                <a:ext cx="1463675" cy="952500"/>
              </a:xfrm>
              <a:custGeom>
                <a:avLst/>
                <a:gdLst>
                  <a:gd name="T0" fmla="*/ 754 w 922"/>
                  <a:gd name="T1" fmla="*/ 352 h 600"/>
                  <a:gd name="T2" fmla="*/ 784 w 922"/>
                  <a:gd name="T3" fmla="*/ 544 h 600"/>
                  <a:gd name="T4" fmla="*/ 700 w 922"/>
                  <a:gd name="T5" fmla="*/ 446 h 600"/>
                  <a:gd name="T6" fmla="*/ 342 w 922"/>
                  <a:gd name="T7" fmla="*/ 406 h 600"/>
                  <a:gd name="T8" fmla="*/ 614 w 922"/>
                  <a:gd name="T9" fmla="*/ 378 h 600"/>
                  <a:gd name="T10" fmla="*/ 654 w 922"/>
                  <a:gd name="T11" fmla="*/ 328 h 600"/>
                  <a:gd name="T12" fmla="*/ 656 w 922"/>
                  <a:gd name="T13" fmla="*/ 216 h 600"/>
                  <a:gd name="T14" fmla="*/ 702 w 922"/>
                  <a:gd name="T15" fmla="*/ 28 h 600"/>
                  <a:gd name="T16" fmla="*/ 378 w 922"/>
                  <a:gd name="T17" fmla="*/ 400 h 600"/>
                  <a:gd name="T18" fmla="*/ 558 w 922"/>
                  <a:gd name="T19" fmla="*/ 402 h 600"/>
                  <a:gd name="T20" fmla="*/ 86 w 922"/>
                  <a:gd name="T21" fmla="*/ 336 h 600"/>
                  <a:gd name="T22" fmla="*/ 186 w 922"/>
                  <a:gd name="T23" fmla="*/ 378 h 600"/>
                  <a:gd name="T24" fmla="*/ 296 w 922"/>
                  <a:gd name="T25" fmla="*/ 420 h 600"/>
                  <a:gd name="T26" fmla="*/ 318 w 922"/>
                  <a:gd name="T27" fmla="*/ 380 h 600"/>
                  <a:gd name="T28" fmla="*/ 254 w 922"/>
                  <a:gd name="T29" fmla="*/ 328 h 600"/>
                  <a:gd name="T30" fmla="*/ 376 w 922"/>
                  <a:gd name="T31" fmla="*/ 282 h 600"/>
                  <a:gd name="T32" fmla="*/ 366 w 922"/>
                  <a:gd name="T33" fmla="*/ 356 h 600"/>
                  <a:gd name="T34" fmla="*/ 6 w 922"/>
                  <a:gd name="T35" fmla="*/ 310 h 600"/>
                  <a:gd name="T36" fmla="*/ 96 w 922"/>
                  <a:gd name="T37" fmla="*/ 274 h 600"/>
                  <a:gd name="T38" fmla="*/ 440 w 922"/>
                  <a:gd name="T39" fmla="*/ 264 h 600"/>
                  <a:gd name="T40" fmla="*/ 96 w 922"/>
                  <a:gd name="T41" fmla="*/ 216 h 600"/>
                  <a:gd name="T42" fmla="*/ 296 w 922"/>
                  <a:gd name="T43" fmla="*/ 206 h 600"/>
                  <a:gd name="T44" fmla="*/ 360 w 922"/>
                  <a:gd name="T45" fmla="*/ 200 h 600"/>
                  <a:gd name="T46" fmla="*/ 396 w 922"/>
                  <a:gd name="T47" fmla="*/ 252 h 600"/>
                  <a:gd name="T48" fmla="*/ 138 w 922"/>
                  <a:gd name="T49" fmla="*/ 192 h 600"/>
                  <a:gd name="T50" fmla="*/ 564 w 922"/>
                  <a:gd name="T51" fmla="*/ 264 h 600"/>
                  <a:gd name="T52" fmla="*/ 556 w 922"/>
                  <a:gd name="T53" fmla="*/ 230 h 600"/>
                  <a:gd name="T54" fmla="*/ 210 w 922"/>
                  <a:gd name="T55" fmla="*/ 192 h 600"/>
                  <a:gd name="T56" fmla="*/ 138 w 922"/>
                  <a:gd name="T57" fmla="*/ 252 h 600"/>
                  <a:gd name="T58" fmla="*/ 230 w 922"/>
                  <a:gd name="T59" fmla="*/ 252 h 600"/>
                  <a:gd name="T60" fmla="*/ 428 w 922"/>
                  <a:gd name="T61" fmla="*/ 178 h 600"/>
                  <a:gd name="T62" fmla="*/ 332 w 922"/>
                  <a:gd name="T63" fmla="*/ 164 h 600"/>
                  <a:gd name="T64" fmla="*/ 40 w 922"/>
                  <a:gd name="T65" fmla="*/ 228 h 600"/>
                  <a:gd name="T66" fmla="*/ 110 w 922"/>
                  <a:gd name="T67" fmla="*/ 162 h 600"/>
                  <a:gd name="T68" fmla="*/ 140 w 922"/>
                  <a:gd name="T69" fmla="*/ 154 h 600"/>
                  <a:gd name="T70" fmla="*/ 210 w 922"/>
                  <a:gd name="T71" fmla="*/ 138 h 600"/>
                  <a:gd name="T72" fmla="*/ 278 w 922"/>
                  <a:gd name="T73" fmla="*/ 142 h 600"/>
                  <a:gd name="T74" fmla="*/ 318 w 922"/>
                  <a:gd name="T75" fmla="*/ 136 h 600"/>
                  <a:gd name="T76" fmla="*/ 632 w 922"/>
                  <a:gd name="T77" fmla="*/ 110 h 600"/>
                  <a:gd name="T78" fmla="*/ 450 w 922"/>
                  <a:gd name="T79" fmla="*/ 60 h 600"/>
                  <a:gd name="T80" fmla="*/ 464 w 922"/>
                  <a:gd name="T81" fmla="*/ 134 h 600"/>
                  <a:gd name="T82" fmla="*/ 536 w 922"/>
                  <a:gd name="T83" fmla="*/ 154 h 600"/>
                  <a:gd name="T84" fmla="*/ 522 w 922"/>
                  <a:gd name="T85" fmla="*/ 212 h 600"/>
                  <a:gd name="T86" fmla="*/ 678 w 922"/>
                  <a:gd name="T87" fmla="*/ 196 h 600"/>
                  <a:gd name="T88" fmla="*/ 712 w 922"/>
                  <a:gd name="T89" fmla="*/ 128 h 600"/>
                  <a:gd name="T90" fmla="*/ 818 w 922"/>
                  <a:gd name="T91" fmla="*/ 82 h 600"/>
                  <a:gd name="T92" fmla="*/ 836 w 922"/>
                  <a:gd name="T93" fmla="*/ 8 h 600"/>
                  <a:gd name="T94" fmla="*/ 666 w 922"/>
                  <a:gd name="T95" fmla="*/ 24 h 600"/>
                  <a:gd name="T96" fmla="*/ 560 w 922"/>
                  <a:gd name="T97" fmla="*/ 52 h 600"/>
                  <a:gd name="T98" fmla="*/ 554 w 922"/>
                  <a:gd name="T99" fmla="*/ 78 h 600"/>
                  <a:gd name="T100" fmla="*/ 908 w 922"/>
                  <a:gd name="T101" fmla="*/ 488 h 600"/>
                  <a:gd name="T102" fmla="*/ 844 w 922"/>
                  <a:gd name="T103" fmla="*/ 460 h 600"/>
                  <a:gd name="T104" fmla="*/ 814 w 922"/>
                  <a:gd name="T105" fmla="*/ 380 h 600"/>
                  <a:gd name="T106" fmla="*/ 740 w 922"/>
                  <a:gd name="T107" fmla="*/ 346 h 600"/>
                  <a:gd name="T108" fmla="*/ 578 w 922"/>
                  <a:gd name="T109" fmla="*/ 300 h 600"/>
                  <a:gd name="T110" fmla="*/ 572 w 922"/>
                  <a:gd name="T111" fmla="*/ 292 h 600"/>
                  <a:gd name="T112" fmla="*/ 586 w 922"/>
                  <a:gd name="T113" fmla="*/ 390 h 600"/>
                  <a:gd name="T114" fmla="*/ 702 w 922"/>
                  <a:gd name="T115" fmla="*/ 392 h 600"/>
                  <a:gd name="T116" fmla="*/ 744 w 922"/>
                  <a:gd name="T117" fmla="*/ 492 h 600"/>
                  <a:gd name="T118" fmla="*/ 766 w 922"/>
                  <a:gd name="T119" fmla="*/ 578 h 600"/>
                  <a:gd name="T120" fmla="*/ 830 w 922"/>
                  <a:gd name="T121" fmla="*/ 556 h 600"/>
                  <a:gd name="T122" fmla="*/ 844 w 922"/>
                  <a:gd name="T123" fmla="*/ 49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2" h="600">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4" name="Freeform 1765"/>
              <p:cNvSpPr>
                <a:spLocks noEditPoints="1"/>
              </p:cNvSpPr>
              <p:nvPr/>
            </p:nvSpPr>
            <p:spPr bwMode="auto">
              <a:xfrm>
                <a:off x="7435850" y="4305300"/>
                <a:ext cx="920749" cy="1136651"/>
              </a:xfrm>
              <a:custGeom>
                <a:avLst/>
                <a:gdLst>
                  <a:gd name="T0" fmla="*/ 360 w 580"/>
                  <a:gd name="T1" fmla="*/ 64 h 716"/>
                  <a:gd name="T2" fmla="*/ 364 w 580"/>
                  <a:gd name="T3" fmla="*/ 92 h 716"/>
                  <a:gd name="T4" fmla="*/ 378 w 580"/>
                  <a:gd name="T5" fmla="*/ 110 h 716"/>
                  <a:gd name="T6" fmla="*/ 432 w 580"/>
                  <a:gd name="T7" fmla="*/ 120 h 716"/>
                  <a:gd name="T8" fmla="*/ 448 w 580"/>
                  <a:gd name="T9" fmla="*/ 146 h 716"/>
                  <a:gd name="T10" fmla="*/ 486 w 580"/>
                  <a:gd name="T11" fmla="*/ 148 h 716"/>
                  <a:gd name="T12" fmla="*/ 548 w 580"/>
                  <a:gd name="T13" fmla="*/ 182 h 716"/>
                  <a:gd name="T14" fmla="*/ 580 w 580"/>
                  <a:gd name="T15" fmla="*/ 224 h 716"/>
                  <a:gd name="T16" fmla="*/ 542 w 580"/>
                  <a:gd name="T17" fmla="*/ 294 h 716"/>
                  <a:gd name="T18" fmla="*/ 516 w 580"/>
                  <a:gd name="T19" fmla="*/ 334 h 716"/>
                  <a:gd name="T20" fmla="*/ 512 w 580"/>
                  <a:gd name="T21" fmla="*/ 400 h 716"/>
                  <a:gd name="T22" fmla="*/ 502 w 580"/>
                  <a:gd name="T23" fmla="*/ 448 h 716"/>
                  <a:gd name="T24" fmla="*/ 468 w 580"/>
                  <a:gd name="T25" fmla="*/ 508 h 716"/>
                  <a:gd name="T26" fmla="*/ 424 w 580"/>
                  <a:gd name="T27" fmla="*/ 526 h 716"/>
                  <a:gd name="T28" fmla="*/ 378 w 580"/>
                  <a:gd name="T29" fmla="*/ 556 h 716"/>
                  <a:gd name="T30" fmla="*/ 378 w 580"/>
                  <a:gd name="T31" fmla="*/ 602 h 716"/>
                  <a:gd name="T32" fmla="*/ 350 w 580"/>
                  <a:gd name="T33" fmla="*/ 666 h 716"/>
                  <a:gd name="T34" fmla="*/ 336 w 580"/>
                  <a:gd name="T35" fmla="*/ 656 h 716"/>
                  <a:gd name="T36" fmla="*/ 308 w 580"/>
                  <a:gd name="T37" fmla="*/ 716 h 716"/>
                  <a:gd name="T38" fmla="*/ 290 w 580"/>
                  <a:gd name="T39" fmla="*/ 676 h 716"/>
                  <a:gd name="T40" fmla="*/ 246 w 580"/>
                  <a:gd name="T41" fmla="*/ 652 h 716"/>
                  <a:gd name="T42" fmla="*/ 268 w 580"/>
                  <a:gd name="T43" fmla="*/ 616 h 716"/>
                  <a:gd name="T44" fmla="*/ 292 w 580"/>
                  <a:gd name="T45" fmla="*/ 594 h 716"/>
                  <a:gd name="T46" fmla="*/ 292 w 580"/>
                  <a:gd name="T47" fmla="*/ 562 h 716"/>
                  <a:gd name="T48" fmla="*/ 282 w 580"/>
                  <a:gd name="T49" fmla="*/ 528 h 716"/>
                  <a:gd name="T50" fmla="*/ 268 w 580"/>
                  <a:gd name="T51" fmla="*/ 492 h 716"/>
                  <a:gd name="T52" fmla="*/ 242 w 580"/>
                  <a:gd name="T53" fmla="*/ 472 h 716"/>
                  <a:gd name="T54" fmla="*/ 242 w 580"/>
                  <a:gd name="T55" fmla="*/ 424 h 716"/>
                  <a:gd name="T56" fmla="*/ 232 w 580"/>
                  <a:gd name="T57" fmla="*/ 388 h 716"/>
                  <a:gd name="T58" fmla="*/ 202 w 580"/>
                  <a:gd name="T59" fmla="*/ 344 h 716"/>
                  <a:gd name="T60" fmla="*/ 170 w 580"/>
                  <a:gd name="T61" fmla="*/ 328 h 716"/>
                  <a:gd name="T62" fmla="*/ 134 w 580"/>
                  <a:gd name="T63" fmla="*/ 310 h 716"/>
                  <a:gd name="T64" fmla="*/ 114 w 580"/>
                  <a:gd name="T65" fmla="*/ 284 h 716"/>
                  <a:gd name="T66" fmla="*/ 82 w 580"/>
                  <a:gd name="T67" fmla="*/ 312 h 716"/>
                  <a:gd name="T68" fmla="*/ 52 w 580"/>
                  <a:gd name="T69" fmla="*/ 262 h 716"/>
                  <a:gd name="T70" fmla="*/ 18 w 580"/>
                  <a:gd name="T71" fmla="*/ 256 h 716"/>
                  <a:gd name="T72" fmla="*/ 2 w 580"/>
                  <a:gd name="T73" fmla="*/ 226 h 716"/>
                  <a:gd name="T74" fmla="*/ 16 w 580"/>
                  <a:gd name="T75" fmla="*/ 194 h 716"/>
                  <a:gd name="T76" fmla="*/ 56 w 580"/>
                  <a:gd name="T77" fmla="*/ 170 h 716"/>
                  <a:gd name="T78" fmla="*/ 74 w 580"/>
                  <a:gd name="T79" fmla="*/ 102 h 716"/>
                  <a:gd name="T80" fmla="*/ 98 w 580"/>
                  <a:gd name="T81" fmla="*/ 80 h 716"/>
                  <a:gd name="T82" fmla="*/ 134 w 580"/>
                  <a:gd name="T83" fmla="*/ 80 h 716"/>
                  <a:gd name="T84" fmla="*/ 154 w 580"/>
                  <a:gd name="T85" fmla="*/ 64 h 716"/>
                  <a:gd name="T86" fmla="*/ 146 w 580"/>
                  <a:gd name="T87" fmla="*/ 56 h 716"/>
                  <a:gd name="T88" fmla="*/ 136 w 580"/>
                  <a:gd name="T89" fmla="*/ 20 h 716"/>
                  <a:gd name="T90" fmla="*/ 168 w 580"/>
                  <a:gd name="T91" fmla="*/ 28 h 716"/>
                  <a:gd name="T92" fmla="*/ 188 w 580"/>
                  <a:gd name="T93" fmla="*/ 18 h 716"/>
                  <a:gd name="T94" fmla="*/ 214 w 580"/>
                  <a:gd name="T95" fmla="*/ 6 h 716"/>
                  <a:gd name="T96" fmla="*/ 218 w 580"/>
                  <a:gd name="T97" fmla="*/ 26 h 716"/>
                  <a:gd name="T98" fmla="*/ 216 w 580"/>
                  <a:gd name="T99" fmla="*/ 70 h 716"/>
                  <a:gd name="T100" fmla="*/ 234 w 580"/>
                  <a:gd name="T101" fmla="*/ 70 h 716"/>
                  <a:gd name="T102" fmla="*/ 264 w 580"/>
                  <a:gd name="T103" fmla="*/ 66 h 716"/>
                  <a:gd name="T104" fmla="*/ 290 w 580"/>
                  <a:gd name="T105" fmla="*/ 56 h 716"/>
                  <a:gd name="T106" fmla="*/ 326 w 580"/>
                  <a:gd name="T107" fmla="*/ 48 h 716"/>
                  <a:gd name="T108" fmla="*/ 378 w 580"/>
                  <a:gd name="T109" fmla="*/ 120 h 716"/>
                  <a:gd name="T110" fmla="*/ 372 w 580"/>
                  <a:gd name="T111" fmla="*/ 126 h 716"/>
                  <a:gd name="T112" fmla="*/ 344 w 580"/>
                  <a:gd name="T113" fmla="*/ 88 h 716"/>
                  <a:gd name="T114" fmla="*/ 352 w 580"/>
                  <a:gd name="T115" fmla="*/ 128 h 716"/>
                  <a:gd name="T116" fmla="*/ 326 w 580"/>
                  <a:gd name="T117" fmla="*/ 116 h 716"/>
                  <a:gd name="T118" fmla="*/ 344 w 580"/>
                  <a:gd name="T119" fmla="*/ 88 h 716"/>
                  <a:gd name="T120" fmla="*/ 352 w 580"/>
                  <a:gd name="T121" fmla="*/ 7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716">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5" name="Freeform 1766"/>
              <p:cNvSpPr>
                <a:spLocks noEditPoints="1"/>
              </p:cNvSpPr>
              <p:nvPr/>
            </p:nvSpPr>
            <p:spPr bwMode="auto">
              <a:xfrm>
                <a:off x="7543800" y="4752975"/>
                <a:ext cx="273050" cy="346075"/>
              </a:xfrm>
              <a:custGeom>
                <a:avLst/>
                <a:gdLst>
                  <a:gd name="T0" fmla="*/ 12 w 172"/>
                  <a:gd name="T1" fmla="*/ 98 h 218"/>
                  <a:gd name="T2" fmla="*/ 10 w 172"/>
                  <a:gd name="T3" fmla="*/ 100 h 218"/>
                  <a:gd name="T4" fmla="*/ 10 w 172"/>
                  <a:gd name="T5" fmla="*/ 108 h 218"/>
                  <a:gd name="T6" fmla="*/ 4 w 172"/>
                  <a:gd name="T7" fmla="*/ 128 h 218"/>
                  <a:gd name="T8" fmla="*/ 10 w 172"/>
                  <a:gd name="T9" fmla="*/ 146 h 218"/>
                  <a:gd name="T10" fmla="*/ 18 w 172"/>
                  <a:gd name="T11" fmla="*/ 154 h 218"/>
                  <a:gd name="T12" fmla="*/ 22 w 172"/>
                  <a:gd name="T13" fmla="*/ 174 h 218"/>
                  <a:gd name="T14" fmla="*/ 28 w 172"/>
                  <a:gd name="T15" fmla="*/ 190 h 218"/>
                  <a:gd name="T16" fmla="*/ 28 w 172"/>
                  <a:gd name="T17" fmla="*/ 210 h 218"/>
                  <a:gd name="T18" fmla="*/ 48 w 172"/>
                  <a:gd name="T19" fmla="*/ 206 h 218"/>
                  <a:gd name="T20" fmla="*/ 60 w 172"/>
                  <a:gd name="T21" fmla="*/ 208 h 218"/>
                  <a:gd name="T22" fmla="*/ 76 w 172"/>
                  <a:gd name="T23" fmla="*/ 216 h 218"/>
                  <a:gd name="T24" fmla="*/ 80 w 172"/>
                  <a:gd name="T25" fmla="*/ 210 h 218"/>
                  <a:gd name="T26" fmla="*/ 86 w 172"/>
                  <a:gd name="T27" fmla="*/ 208 h 218"/>
                  <a:gd name="T28" fmla="*/ 116 w 172"/>
                  <a:gd name="T29" fmla="*/ 188 h 218"/>
                  <a:gd name="T30" fmla="*/ 120 w 172"/>
                  <a:gd name="T31" fmla="*/ 178 h 218"/>
                  <a:gd name="T32" fmla="*/ 124 w 172"/>
                  <a:gd name="T33" fmla="*/ 164 h 218"/>
                  <a:gd name="T34" fmla="*/ 148 w 172"/>
                  <a:gd name="T35" fmla="*/ 156 h 218"/>
                  <a:gd name="T36" fmla="*/ 168 w 172"/>
                  <a:gd name="T37" fmla="*/ 168 h 218"/>
                  <a:gd name="T38" fmla="*/ 168 w 172"/>
                  <a:gd name="T39" fmla="*/ 162 h 218"/>
                  <a:gd name="T40" fmla="*/ 172 w 172"/>
                  <a:gd name="T41" fmla="*/ 142 h 218"/>
                  <a:gd name="T42" fmla="*/ 172 w 172"/>
                  <a:gd name="T43" fmla="*/ 134 h 218"/>
                  <a:gd name="T44" fmla="*/ 166 w 172"/>
                  <a:gd name="T45" fmla="*/ 124 h 218"/>
                  <a:gd name="T46" fmla="*/ 160 w 172"/>
                  <a:gd name="T47" fmla="*/ 114 h 218"/>
                  <a:gd name="T48" fmla="*/ 162 w 172"/>
                  <a:gd name="T49" fmla="*/ 106 h 218"/>
                  <a:gd name="T50" fmla="*/ 140 w 172"/>
                  <a:gd name="T51" fmla="*/ 102 h 218"/>
                  <a:gd name="T52" fmla="*/ 134 w 172"/>
                  <a:gd name="T53" fmla="*/ 90 h 218"/>
                  <a:gd name="T54" fmla="*/ 140 w 172"/>
                  <a:gd name="T55" fmla="*/ 78 h 218"/>
                  <a:gd name="T56" fmla="*/ 134 w 172"/>
                  <a:gd name="T57" fmla="*/ 62 h 218"/>
                  <a:gd name="T58" fmla="*/ 130 w 172"/>
                  <a:gd name="T59" fmla="*/ 54 h 218"/>
                  <a:gd name="T60" fmla="*/ 122 w 172"/>
                  <a:gd name="T61" fmla="*/ 56 h 218"/>
                  <a:gd name="T62" fmla="*/ 112 w 172"/>
                  <a:gd name="T63" fmla="*/ 54 h 218"/>
                  <a:gd name="T64" fmla="*/ 102 w 172"/>
                  <a:gd name="T65" fmla="*/ 46 h 218"/>
                  <a:gd name="T66" fmla="*/ 94 w 172"/>
                  <a:gd name="T67" fmla="*/ 42 h 218"/>
                  <a:gd name="T68" fmla="*/ 80 w 172"/>
                  <a:gd name="T69" fmla="*/ 32 h 218"/>
                  <a:gd name="T70" fmla="*/ 76 w 172"/>
                  <a:gd name="T71" fmla="*/ 32 h 218"/>
                  <a:gd name="T72" fmla="*/ 66 w 172"/>
                  <a:gd name="T73" fmla="*/ 28 h 218"/>
                  <a:gd name="T74" fmla="*/ 58 w 172"/>
                  <a:gd name="T75" fmla="*/ 20 h 218"/>
                  <a:gd name="T76" fmla="*/ 60 w 172"/>
                  <a:gd name="T77" fmla="*/ 10 h 218"/>
                  <a:gd name="T78" fmla="*/ 60 w 172"/>
                  <a:gd name="T79" fmla="*/ 0 h 218"/>
                  <a:gd name="T80" fmla="*/ 46 w 172"/>
                  <a:gd name="T81" fmla="*/ 2 h 218"/>
                  <a:gd name="T82" fmla="*/ 32 w 172"/>
                  <a:gd name="T83" fmla="*/ 8 h 218"/>
                  <a:gd name="T84" fmla="*/ 22 w 172"/>
                  <a:gd name="T85" fmla="*/ 24 h 218"/>
                  <a:gd name="T86" fmla="*/ 14 w 172"/>
                  <a:gd name="T87" fmla="*/ 26 h 218"/>
                  <a:gd name="T88" fmla="*/ 14 w 172"/>
                  <a:gd name="T89" fmla="*/ 32 h 218"/>
                  <a:gd name="T90" fmla="*/ 6 w 172"/>
                  <a:gd name="T91" fmla="*/ 34 h 218"/>
                  <a:gd name="T92" fmla="*/ 2 w 172"/>
                  <a:gd name="T93" fmla="*/ 32 h 218"/>
                  <a:gd name="T94" fmla="*/ 6 w 172"/>
                  <a:gd name="T95" fmla="*/ 50 h 218"/>
                  <a:gd name="T96" fmla="*/ 2 w 172"/>
                  <a:gd name="T97" fmla="*/ 64 h 218"/>
                  <a:gd name="T98" fmla="*/ 6 w 172"/>
                  <a:gd name="T99" fmla="*/ 82 h 218"/>
                  <a:gd name="T100" fmla="*/ 4 w 172"/>
                  <a:gd name="T101" fmla="*/ 88 h 218"/>
                  <a:gd name="T102" fmla="*/ 6 w 172"/>
                  <a:gd name="T103" fmla="*/ 92 h 218"/>
                  <a:gd name="T104" fmla="*/ 40 w 172"/>
                  <a:gd name="T105" fmla="*/ 150 h 218"/>
                  <a:gd name="T106" fmla="*/ 42 w 172"/>
                  <a:gd name="T107" fmla="*/ 154 h 218"/>
                  <a:gd name="T108" fmla="*/ 40 w 172"/>
                  <a:gd name="T109" fmla="*/ 156 h 218"/>
                  <a:gd name="T110" fmla="*/ 38 w 172"/>
                  <a:gd name="T111" fmla="*/ 150 h 218"/>
                  <a:gd name="T112" fmla="*/ 40 w 172"/>
                  <a:gd name="T113" fmla="*/ 15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18">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6" name="Freeform 1767"/>
              <p:cNvSpPr/>
              <p:nvPr/>
            </p:nvSpPr>
            <p:spPr bwMode="auto">
              <a:xfrm>
                <a:off x="7102475" y="3917950"/>
                <a:ext cx="25400" cy="73025"/>
              </a:xfrm>
              <a:custGeom>
                <a:avLst/>
                <a:gdLst>
                  <a:gd name="T0" fmla="*/ 10 w 16"/>
                  <a:gd name="T1" fmla="*/ 0 h 46"/>
                  <a:gd name="T2" fmla="*/ 10 w 16"/>
                  <a:gd name="T3" fmla="*/ 0 h 46"/>
                  <a:gd name="T4" fmla="*/ 8 w 16"/>
                  <a:gd name="T5" fmla="*/ 0 h 46"/>
                  <a:gd name="T6" fmla="*/ 6 w 16"/>
                  <a:gd name="T7" fmla="*/ 0 h 46"/>
                  <a:gd name="T8" fmla="*/ 6 w 16"/>
                  <a:gd name="T9" fmla="*/ 2 h 46"/>
                  <a:gd name="T10" fmla="*/ 0 w 16"/>
                  <a:gd name="T11" fmla="*/ 4 h 46"/>
                  <a:gd name="T12" fmla="*/ 0 w 16"/>
                  <a:gd name="T13" fmla="*/ 46 h 46"/>
                  <a:gd name="T14" fmla="*/ 8 w 16"/>
                  <a:gd name="T15" fmla="*/ 46 h 46"/>
                  <a:gd name="T16" fmla="*/ 14 w 16"/>
                  <a:gd name="T17" fmla="*/ 22 h 46"/>
                  <a:gd name="T18" fmla="*/ 16 w 16"/>
                  <a:gd name="T19" fmla="*/ 12 h 46"/>
                  <a:gd name="T20" fmla="*/ 16 w 16"/>
                  <a:gd name="T21" fmla="*/ 4 h 46"/>
                  <a:gd name="T22" fmla="*/ 14 w 16"/>
                  <a:gd name="T23" fmla="*/ 0 h 46"/>
                  <a:gd name="T24" fmla="*/ 10 w 16"/>
                  <a:gd name="T25" fmla="*/ 0 h 46"/>
                  <a:gd name="T26" fmla="*/ 10 w 16"/>
                  <a:gd name="T27" fmla="*/ 0 h 46"/>
                  <a:gd name="T28" fmla="*/ 10 w 1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4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7" name="Freeform 1768"/>
              <p:cNvSpPr/>
              <p:nvPr/>
            </p:nvSpPr>
            <p:spPr bwMode="auto">
              <a:xfrm>
                <a:off x="7350125" y="3721100"/>
                <a:ext cx="12700" cy="19050"/>
              </a:xfrm>
              <a:custGeom>
                <a:avLst/>
                <a:gdLst>
                  <a:gd name="T0" fmla="*/ 0 w 8"/>
                  <a:gd name="T1" fmla="*/ 0 h 12"/>
                  <a:gd name="T2" fmla="*/ 0 w 8"/>
                  <a:gd name="T3" fmla="*/ 0 h 12"/>
                  <a:gd name="T4" fmla="*/ 0 w 8"/>
                  <a:gd name="T5" fmla="*/ 12 h 12"/>
                  <a:gd name="T6" fmla="*/ 8 w 8"/>
                  <a:gd name="T7" fmla="*/ 8 h 12"/>
                  <a:gd name="T8" fmla="*/ 8 w 8"/>
                  <a:gd name="T9" fmla="*/ 6 h 12"/>
                  <a:gd name="T10" fmla="*/ 0 w 8"/>
                  <a:gd name="T11" fmla="*/ 0 h 12"/>
                  <a:gd name="T12" fmla="*/ 0 w 8"/>
                  <a:gd name="T13" fmla="*/ 0 h 12"/>
                  <a:gd name="T14" fmla="*/ 0 w 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0" y="0"/>
                    </a:moveTo>
                    <a:lnTo>
                      <a:pt x="0" y="0"/>
                    </a:lnTo>
                    <a:lnTo>
                      <a:pt x="0" y="12"/>
                    </a:lnTo>
                    <a:lnTo>
                      <a:pt x="8" y="8"/>
                    </a:lnTo>
                    <a:lnTo>
                      <a:pt x="8"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8" name="Freeform 1769"/>
              <p:cNvSpPr>
                <a:spLocks noEditPoints="1"/>
              </p:cNvSpPr>
              <p:nvPr/>
            </p:nvSpPr>
            <p:spPr bwMode="auto">
              <a:xfrm>
                <a:off x="7464425" y="5080000"/>
                <a:ext cx="447675" cy="1066800"/>
              </a:xfrm>
              <a:custGeom>
                <a:avLst/>
                <a:gdLst>
                  <a:gd name="T0" fmla="*/ 114 w 282"/>
                  <a:gd name="T1" fmla="*/ 666 h 672"/>
                  <a:gd name="T2" fmla="*/ 72 w 282"/>
                  <a:gd name="T3" fmla="*/ 630 h 672"/>
                  <a:gd name="T4" fmla="*/ 134 w 282"/>
                  <a:gd name="T5" fmla="*/ 0 h 672"/>
                  <a:gd name="T6" fmla="*/ 102 w 282"/>
                  <a:gd name="T7" fmla="*/ 0 h 672"/>
                  <a:gd name="T8" fmla="*/ 92 w 282"/>
                  <a:gd name="T9" fmla="*/ 22 h 672"/>
                  <a:gd name="T10" fmla="*/ 82 w 282"/>
                  <a:gd name="T11" fmla="*/ 44 h 672"/>
                  <a:gd name="T12" fmla="*/ 74 w 282"/>
                  <a:gd name="T13" fmla="*/ 76 h 672"/>
                  <a:gd name="T14" fmla="*/ 72 w 282"/>
                  <a:gd name="T15" fmla="*/ 104 h 672"/>
                  <a:gd name="T16" fmla="*/ 56 w 282"/>
                  <a:gd name="T17" fmla="*/ 158 h 672"/>
                  <a:gd name="T18" fmla="*/ 52 w 282"/>
                  <a:gd name="T19" fmla="*/ 202 h 672"/>
                  <a:gd name="T20" fmla="*/ 46 w 282"/>
                  <a:gd name="T21" fmla="*/ 246 h 672"/>
                  <a:gd name="T22" fmla="*/ 38 w 282"/>
                  <a:gd name="T23" fmla="*/ 278 h 672"/>
                  <a:gd name="T24" fmla="*/ 32 w 282"/>
                  <a:gd name="T25" fmla="*/ 310 h 672"/>
                  <a:gd name="T26" fmla="*/ 18 w 282"/>
                  <a:gd name="T27" fmla="*/ 352 h 672"/>
                  <a:gd name="T28" fmla="*/ 20 w 282"/>
                  <a:gd name="T29" fmla="*/ 382 h 672"/>
                  <a:gd name="T30" fmla="*/ 18 w 282"/>
                  <a:gd name="T31" fmla="*/ 414 h 672"/>
                  <a:gd name="T32" fmla="*/ 26 w 282"/>
                  <a:gd name="T33" fmla="*/ 440 h 672"/>
                  <a:gd name="T34" fmla="*/ 26 w 282"/>
                  <a:gd name="T35" fmla="*/ 460 h 672"/>
                  <a:gd name="T36" fmla="*/ 24 w 282"/>
                  <a:gd name="T37" fmla="*/ 480 h 672"/>
                  <a:gd name="T38" fmla="*/ 14 w 282"/>
                  <a:gd name="T39" fmla="*/ 516 h 672"/>
                  <a:gd name="T40" fmla="*/ 0 w 282"/>
                  <a:gd name="T41" fmla="*/ 542 h 672"/>
                  <a:gd name="T42" fmla="*/ 0 w 282"/>
                  <a:gd name="T43" fmla="*/ 576 h 672"/>
                  <a:gd name="T44" fmla="*/ 8 w 282"/>
                  <a:gd name="T45" fmla="*/ 586 h 672"/>
                  <a:gd name="T46" fmla="*/ 66 w 282"/>
                  <a:gd name="T47" fmla="*/ 612 h 672"/>
                  <a:gd name="T48" fmla="*/ 62 w 282"/>
                  <a:gd name="T49" fmla="*/ 580 h 672"/>
                  <a:gd name="T50" fmla="*/ 66 w 282"/>
                  <a:gd name="T51" fmla="*/ 560 h 672"/>
                  <a:gd name="T52" fmla="*/ 84 w 282"/>
                  <a:gd name="T53" fmla="*/ 552 h 672"/>
                  <a:gd name="T54" fmla="*/ 108 w 282"/>
                  <a:gd name="T55" fmla="*/ 510 h 672"/>
                  <a:gd name="T56" fmla="*/ 82 w 282"/>
                  <a:gd name="T57" fmla="*/ 484 h 672"/>
                  <a:gd name="T58" fmla="*/ 114 w 282"/>
                  <a:gd name="T59" fmla="*/ 460 h 672"/>
                  <a:gd name="T60" fmla="*/ 118 w 282"/>
                  <a:gd name="T61" fmla="*/ 432 h 672"/>
                  <a:gd name="T62" fmla="*/ 124 w 282"/>
                  <a:gd name="T63" fmla="*/ 412 h 672"/>
                  <a:gd name="T64" fmla="*/ 138 w 282"/>
                  <a:gd name="T65" fmla="*/ 414 h 672"/>
                  <a:gd name="T66" fmla="*/ 126 w 282"/>
                  <a:gd name="T67" fmla="*/ 402 h 672"/>
                  <a:gd name="T68" fmla="*/ 132 w 282"/>
                  <a:gd name="T69" fmla="*/ 374 h 672"/>
                  <a:gd name="T70" fmla="*/ 164 w 282"/>
                  <a:gd name="T71" fmla="*/ 342 h 672"/>
                  <a:gd name="T72" fmla="*/ 166 w 282"/>
                  <a:gd name="T73" fmla="*/ 336 h 672"/>
                  <a:gd name="T74" fmla="*/ 234 w 282"/>
                  <a:gd name="T75" fmla="*/ 304 h 672"/>
                  <a:gd name="T76" fmla="*/ 228 w 282"/>
                  <a:gd name="T77" fmla="*/ 268 h 672"/>
                  <a:gd name="T78" fmla="*/ 214 w 282"/>
                  <a:gd name="T79" fmla="*/ 230 h 672"/>
                  <a:gd name="T80" fmla="*/ 218 w 282"/>
                  <a:gd name="T81" fmla="*/ 210 h 672"/>
                  <a:gd name="T82" fmla="*/ 220 w 282"/>
                  <a:gd name="T83" fmla="*/ 186 h 672"/>
                  <a:gd name="T84" fmla="*/ 226 w 282"/>
                  <a:gd name="T85" fmla="*/ 166 h 672"/>
                  <a:gd name="T86" fmla="*/ 242 w 282"/>
                  <a:gd name="T87" fmla="*/ 136 h 672"/>
                  <a:gd name="T88" fmla="*/ 260 w 282"/>
                  <a:gd name="T89" fmla="*/ 120 h 672"/>
                  <a:gd name="T90" fmla="*/ 278 w 282"/>
                  <a:gd name="T91" fmla="*/ 104 h 672"/>
                  <a:gd name="T92" fmla="*/ 278 w 282"/>
                  <a:gd name="T93" fmla="*/ 72 h 672"/>
                  <a:gd name="T94" fmla="*/ 268 w 282"/>
                  <a:gd name="T95" fmla="*/ 86 h 672"/>
                  <a:gd name="T96" fmla="*/ 250 w 282"/>
                  <a:gd name="T97" fmla="*/ 104 h 672"/>
                  <a:gd name="T98" fmla="*/ 210 w 282"/>
                  <a:gd name="T99" fmla="*/ 102 h 672"/>
                  <a:gd name="T100" fmla="*/ 224 w 282"/>
                  <a:gd name="T101" fmla="*/ 66 h 672"/>
                  <a:gd name="T102" fmla="*/ 200 w 282"/>
                  <a:gd name="T103" fmla="*/ 48 h 672"/>
                  <a:gd name="T104" fmla="*/ 182 w 282"/>
                  <a:gd name="T105" fmla="*/ 28 h 672"/>
                  <a:gd name="T106" fmla="*/ 156 w 282"/>
                  <a:gd name="T107" fmla="*/ 2 h 672"/>
                  <a:gd name="T108" fmla="*/ 132 w 282"/>
                  <a:gd name="T109" fmla="*/ 670 h 672"/>
                  <a:gd name="T110" fmla="*/ 132 w 282"/>
                  <a:gd name="T111" fmla="*/ 66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67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69" name="Freeform 1770"/>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0" name="Freeform 1771"/>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1" name="Freeform 1774"/>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2" name="Freeform 1775"/>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3" name="Freeform 1776"/>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4" name="Freeform 1777"/>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5" name="Freeform 1778"/>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6" name="Freeform 1779"/>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7" name="Freeform 1780"/>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8" name="Freeform 1781"/>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79" name="Freeform 1782"/>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0" name="Freeform 1783"/>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1" name="Freeform 1784"/>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2" name="Freeform 1785"/>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3" name="Freeform 1786"/>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4" name="Freeform 1787"/>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5" name="Freeform 1788"/>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6" name="Freeform 1789"/>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7" name="Freeform 1790"/>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8" name="Freeform 1791"/>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89" name="Freeform 1792"/>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0" name="Freeform 1793"/>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1" name="Freeform 1794"/>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2" name="Freeform 1795"/>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3" name="Freeform 1796"/>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4" name="Freeform 1797"/>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5" name="Freeform 1798"/>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6" name="Freeform 1799"/>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7" name="Freeform 1800"/>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8" name="Freeform 1801"/>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99" name="Freeform 1802"/>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2" y="0"/>
                    </a:lnTo>
                    <a:lnTo>
                      <a:pt x="2" y="2"/>
                    </a:lnTo>
                    <a:lnTo>
                      <a:pt x="2" y="6"/>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0" name="Freeform 1803"/>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0"/>
                    </a:lnTo>
                    <a:lnTo>
                      <a:pt x="2" y="2"/>
                    </a:lnTo>
                    <a:lnTo>
                      <a:pt x="2" y="6"/>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1" name="Freeform 1804"/>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Lst>
                <a:ahLst/>
                <a:cxnLst>
                  <a:cxn ang="0">
                    <a:pos x="T0" y="T1"/>
                  </a:cxn>
                  <a:cxn ang="0">
                    <a:pos x="T2" y="T3"/>
                  </a:cxn>
                  <a:cxn ang="0">
                    <a:pos x="T4" y="T5"/>
                  </a:cxn>
                  <a:cxn ang="0">
                    <a:pos x="T6" y="T7"/>
                  </a:cxn>
                  <a:cxn ang="0">
                    <a:pos x="T8" y="T9"/>
                  </a:cxn>
                </a:cxnLst>
                <a:rect l="0" t="0" r="r" b="b"/>
                <a:pathLst>
                  <a:path w="2" h="6">
                    <a:moveTo>
                      <a:pt x="0" y="0"/>
                    </a:moveTo>
                    <a:lnTo>
                      <a:pt x="2" y="0"/>
                    </a:lnTo>
                    <a:lnTo>
                      <a:pt x="2" y="2"/>
                    </a:lnTo>
                    <a:lnTo>
                      <a:pt x="2" y="6"/>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2" name="Freeform 1805"/>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3" name="Freeform 1806"/>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4" name="Freeform 1807"/>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5" name="Freeform 1808"/>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6" name="Freeform 1809"/>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7" name="Freeform 1810"/>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8" name="Freeform 1811"/>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09" name="Freeform 1812"/>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0" name="Freeform 1813"/>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1" name="Freeform 1814"/>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2" name="Freeform 1815"/>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3" name="Freeform 1816"/>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4" name="Freeform 1817"/>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5" name="Freeform 1818"/>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6" name="Freeform 1819"/>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7" name="Freeform 1820"/>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8" name="Freeform 1821"/>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19" name="Freeform 1822"/>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0" name="Freeform 1823"/>
              <p:cNvSpPr/>
              <p:nvPr/>
            </p:nvSpPr>
            <p:spPr bwMode="auto">
              <a:xfrm>
                <a:off x="7724775" y="3937000"/>
                <a:ext cx="3175" cy="6350"/>
              </a:xfrm>
              <a:custGeom>
                <a:avLst/>
                <a:gdLst>
                  <a:gd name="T0" fmla="*/ 2 w 2"/>
                  <a:gd name="T1" fmla="*/ 4 h 4"/>
                  <a:gd name="T2" fmla="*/ 2 w 2"/>
                  <a:gd name="T3" fmla="*/ 4 h 4"/>
                  <a:gd name="T4" fmla="*/ 0 w 2"/>
                  <a:gd name="T5" fmla="*/ 4 h 4"/>
                  <a:gd name="T6" fmla="*/ 0 w 2"/>
                  <a:gd name="T7" fmla="*/ 0 h 4"/>
                  <a:gd name="T8" fmla="*/ 2 w 2"/>
                  <a:gd name="T9" fmla="*/ 0 h 4"/>
                  <a:gd name="T10" fmla="*/ 2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4"/>
                    </a:lnTo>
                    <a:lnTo>
                      <a:pt x="0" y="4"/>
                    </a:lnTo>
                    <a:lnTo>
                      <a:pt x="0" y="0"/>
                    </a:lnTo>
                    <a:lnTo>
                      <a:pt x="2" y="0"/>
                    </a:lnTo>
                    <a:lnTo>
                      <a:pt x="2" y="4"/>
                    </a:lnTo>
                    <a:lnTo>
                      <a:pt x="2" y="4"/>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1" name="Freeform 1824"/>
              <p:cNvSpPr/>
              <p:nvPr/>
            </p:nvSpPr>
            <p:spPr bwMode="auto">
              <a:xfrm>
                <a:off x="7699375" y="3921125"/>
                <a:ext cx="6350" cy="6350"/>
              </a:xfrm>
              <a:custGeom>
                <a:avLst/>
                <a:gdLst>
                  <a:gd name="T0" fmla="*/ 2 w 4"/>
                  <a:gd name="T1" fmla="*/ 0 h 4"/>
                  <a:gd name="T2" fmla="*/ 2 w 4"/>
                  <a:gd name="T3" fmla="*/ 0 h 4"/>
                  <a:gd name="T4" fmla="*/ 0 w 4"/>
                  <a:gd name="T5" fmla="*/ 4 h 4"/>
                  <a:gd name="T6" fmla="*/ 2 w 4"/>
                  <a:gd name="T7" fmla="*/ 4 h 4"/>
                  <a:gd name="T8" fmla="*/ 4 w 4"/>
                  <a:gd name="T9" fmla="*/ 4 h 4"/>
                  <a:gd name="T10" fmla="*/ 2 w 4"/>
                  <a:gd name="T11" fmla="*/ 0 h 4"/>
                  <a:gd name="T12" fmla="*/ 2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0"/>
                    </a:lnTo>
                    <a:lnTo>
                      <a:pt x="0" y="4"/>
                    </a:lnTo>
                    <a:lnTo>
                      <a:pt x="2" y="4"/>
                    </a:lnTo>
                    <a:lnTo>
                      <a:pt x="4" y="4"/>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2" name="Freeform 1825"/>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3" name="Freeform 1826"/>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4" name="Freeform 1827"/>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5" name="Freeform 1828"/>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6" name="Freeform 1829"/>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7" name="Freeform 1830"/>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8" name="Freeform 1831"/>
              <p:cNvSpPr/>
              <p:nvPr/>
            </p:nvSpPr>
            <p:spPr bwMode="auto">
              <a:xfrm>
                <a:off x="7483475" y="3810000"/>
                <a:ext cx="22225" cy="9525"/>
              </a:xfrm>
              <a:custGeom>
                <a:avLst/>
                <a:gdLst>
                  <a:gd name="T0" fmla="*/ 0 w 14"/>
                  <a:gd name="T1" fmla="*/ 2 h 6"/>
                  <a:gd name="T2" fmla="*/ 0 w 14"/>
                  <a:gd name="T3" fmla="*/ 0 h 6"/>
                  <a:gd name="T4" fmla="*/ 4 w 14"/>
                  <a:gd name="T5" fmla="*/ 2 h 6"/>
                  <a:gd name="T6" fmla="*/ 6 w 14"/>
                  <a:gd name="T7" fmla="*/ 0 h 6"/>
                  <a:gd name="T8" fmla="*/ 8 w 14"/>
                  <a:gd name="T9" fmla="*/ 2 h 6"/>
                  <a:gd name="T10" fmla="*/ 12 w 14"/>
                  <a:gd name="T11" fmla="*/ 2 h 6"/>
                  <a:gd name="T12" fmla="*/ 14 w 14"/>
                  <a:gd name="T13" fmla="*/ 2 h 6"/>
                  <a:gd name="T14" fmla="*/ 14 w 14"/>
                  <a:gd name="T15" fmla="*/ 4 h 6"/>
                  <a:gd name="T16" fmla="*/ 14 w 14"/>
                  <a:gd name="T17" fmla="*/ 6 h 6"/>
                  <a:gd name="T18" fmla="*/ 12 w 14"/>
                  <a:gd name="T19" fmla="*/ 4 h 6"/>
                  <a:gd name="T20" fmla="*/ 12 w 14"/>
                  <a:gd name="T21" fmla="*/ 2 h 6"/>
                  <a:gd name="T22" fmla="*/ 6 w 14"/>
                  <a:gd name="T23" fmla="*/ 2 h 6"/>
                  <a:gd name="T24" fmla="*/ 4 w 14"/>
                  <a:gd name="T25" fmla="*/ 2 h 6"/>
                  <a:gd name="T26" fmla="*/ 0 w 14"/>
                  <a:gd name="T27" fmla="*/ 2 h 6"/>
                  <a:gd name="T28" fmla="*/ 0 w 14"/>
                  <a:gd name="T29" fmla="*/ 2 h 6"/>
                  <a:gd name="T30" fmla="*/ 0 w 1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29" name="Freeform 1832"/>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0" name="Freeform 1833"/>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1" name="Freeform 1834"/>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2" name="Freeform 1835"/>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3" name="Freeform 1836"/>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4" name="Freeform 1837"/>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5" name="Freeform 1838"/>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6" name="Freeform 1839"/>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7" name="Freeform 1840"/>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8" name="Freeform 1841"/>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39" name="Freeform 1842"/>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0" name="Freeform 1843"/>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1" name="Freeform 1844"/>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2" name="Freeform 1845"/>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3" name="Freeform 1846"/>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2" y="2"/>
                    </a:lnTo>
                    <a:lnTo>
                      <a:pt x="2" y="2"/>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4" name="Freeform 1847"/>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5" name="Freeform 1848"/>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6" name="Freeform 1849"/>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7" name="Freeform 1850"/>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8" name="Freeform 1851"/>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49" name="Freeform 1852"/>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0" name="Freeform 1854"/>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1" name="Freeform 1855"/>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2" name="Freeform 1856"/>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3" name="Freeform 1857"/>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4" name="Freeform 1858"/>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 name="T16" fmla="*/ 8 w 8"/>
                  <a:gd name="T17" fmla="*/ 2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8" y="2"/>
                    </a:lnTo>
                    <a:lnTo>
                      <a:pt x="6" y="0"/>
                    </a:lnTo>
                    <a:lnTo>
                      <a:pt x="2" y="2"/>
                    </a:lnTo>
                    <a:lnTo>
                      <a:pt x="0" y="2"/>
                    </a:lnTo>
                    <a:lnTo>
                      <a:pt x="2" y="2"/>
                    </a:lnTo>
                    <a:lnTo>
                      <a:pt x="6" y="4"/>
                    </a:lnTo>
                    <a:lnTo>
                      <a:pt x="8" y="2"/>
                    </a:lnTo>
                    <a:lnTo>
                      <a:pt x="8" y="2"/>
                    </a:lnTo>
                    <a:lnTo>
                      <a:pt x="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5" name="Freeform 1859"/>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lnTo>
                      <a:pt x="8" y="2"/>
                    </a:lnTo>
                    <a:lnTo>
                      <a:pt x="6" y="0"/>
                    </a:lnTo>
                    <a:lnTo>
                      <a:pt x="2" y="2"/>
                    </a:lnTo>
                    <a:lnTo>
                      <a:pt x="0" y="2"/>
                    </a:lnTo>
                    <a:lnTo>
                      <a:pt x="2" y="2"/>
                    </a:lnTo>
                    <a:lnTo>
                      <a:pt x="6" y="4"/>
                    </a:lnTo>
                    <a:lnTo>
                      <a:pt x="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6" name="Freeform 1860"/>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2"/>
                    </a:moveTo>
                    <a:lnTo>
                      <a:pt x="8" y="2"/>
                    </a:lnTo>
                    <a:lnTo>
                      <a:pt x="6" y="0"/>
                    </a:lnTo>
                    <a:lnTo>
                      <a:pt x="2" y="2"/>
                    </a:lnTo>
                    <a:lnTo>
                      <a:pt x="0" y="2"/>
                    </a:lnTo>
                    <a:lnTo>
                      <a:pt x="2" y="2"/>
                    </a:lnTo>
                    <a:lnTo>
                      <a:pt x="6"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7" name="Freeform 1861"/>
              <p:cNvSpPr/>
              <p:nvPr/>
            </p:nvSpPr>
            <p:spPr bwMode="auto">
              <a:xfrm>
                <a:off x="7727950" y="3971925"/>
                <a:ext cx="19050" cy="15875"/>
              </a:xfrm>
              <a:custGeom>
                <a:avLst/>
                <a:gdLst>
                  <a:gd name="T0" fmla="*/ 6 w 12"/>
                  <a:gd name="T1" fmla="*/ 4 h 10"/>
                  <a:gd name="T2" fmla="*/ 6 w 12"/>
                  <a:gd name="T3" fmla="*/ 2 h 10"/>
                  <a:gd name="T4" fmla="*/ 6 w 12"/>
                  <a:gd name="T5" fmla="*/ 0 h 10"/>
                  <a:gd name="T6" fmla="*/ 8 w 12"/>
                  <a:gd name="T7" fmla="*/ 2 h 10"/>
                  <a:gd name="T8" fmla="*/ 12 w 12"/>
                  <a:gd name="T9" fmla="*/ 4 h 10"/>
                  <a:gd name="T10" fmla="*/ 8 w 12"/>
                  <a:gd name="T11" fmla="*/ 4 h 10"/>
                  <a:gd name="T12" fmla="*/ 6 w 12"/>
                  <a:gd name="T13" fmla="*/ 4 h 10"/>
                  <a:gd name="T14" fmla="*/ 4 w 12"/>
                  <a:gd name="T15" fmla="*/ 8 h 10"/>
                  <a:gd name="T16" fmla="*/ 6 w 12"/>
                  <a:gd name="T17" fmla="*/ 8 h 10"/>
                  <a:gd name="T18" fmla="*/ 6 w 12"/>
                  <a:gd name="T19" fmla="*/ 10 h 10"/>
                  <a:gd name="T20" fmla="*/ 4 w 12"/>
                  <a:gd name="T21" fmla="*/ 10 h 10"/>
                  <a:gd name="T22" fmla="*/ 4 w 12"/>
                  <a:gd name="T23" fmla="*/ 8 h 10"/>
                  <a:gd name="T24" fmla="*/ 4 w 12"/>
                  <a:gd name="T25" fmla="*/ 4 h 10"/>
                  <a:gd name="T26" fmla="*/ 0 w 12"/>
                  <a:gd name="T27" fmla="*/ 4 h 10"/>
                  <a:gd name="T28" fmla="*/ 0 w 12"/>
                  <a:gd name="T29" fmla="*/ 2 h 10"/>
                  <a:gd name="T30" fmla="*/ 4 w 12"/>
                  <a:gd name="T31" fmla="*/ 2 h 10"/>
                  <a:gd name="T32" fmla="*/ 4 w 12"/>
                  <a:gd name="T33" fmla="*/ 4 h 10"/>
                  <a:gd name="T34" fmla="*/ 6 w 12"/>
                  <a:gd name="T35" fmla="*/ 4 h 10"/>
                  <a:gd name="T36" fmla="*/ 6 w 12"/>
                  <a:gd name="T37" fmla="*/ 4 h 10"/>
                  <a:gd name="T38" fmla="*/ 6 w 12"/>
                  <a:gd name="T3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8" name="Freeform 1862"/>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59" name="Freeform 1863"/>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0" name="Freeform 1864"/>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1" name="Freeform 1865"/>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2" name="Freeform 1866"/>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3" name="Freeform 1867"/>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4" name="Freeform 1868"/>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5" name="Freeform 1869"/>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6" name="Freeform 1870"/>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7" name="Freeform 1871"/>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8" name="Freeform 1872"/>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69" name="Freeform 1873"/>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0" name="Freeform 1874"/>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1" name="Freeform 1875"/>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2" name="Freeform 1876"/>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3" name="Freeform 1877"/>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4" name="Freeform 1878"/>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5" name="Freeform 1879"/>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6" name="Freeform 1881"/>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7" name="Freeform 1882"/>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sp>
            <p:nvSpPr>
              <p:cNvPr id="178" name="Freeform 1733"/>
              <p:cNvSpPr>
                <a:spLocks noEditPoints="1"/>
              </p:cNvSpPr>
              <p:nvPr/>
            </p:nvSpPr>
            <p:spPr bwMode="auto">
              <a:xfrm>
                <a:off x="6292849" y="2946400"/>
                <a:ext cx="1320800" cy="768349"/>
              </a:xfrm>
              <a:custGeom>
                <a:avLst/>
                <a:gdLst>
                  <a:gd name="T0" fmla="*/ 704 w 832"/>
                  <a:gd name="T1" fmla="*/ 208 h 484"/>
                  <a:gd name="T2" fmla="*/ 498 w 832"/>
                  <a:gd name="T3" fmla="*/ 404 h 484"/>
                  <a:gd name="T4" fmla="*/ 478 w 832"/>
                  <a:gd name="T5" fmla="*/ 392 h 484"/>
                  <a:gd name="T6" fmla="*/ 758 w 832"/>
                  <a:gd name="T7" fmla="*/ 182 h 484"/>
                  <a:gd name="T8" fmla="*/ 186 w 832"/>
                  <a:gd name="T9" fmla="*/ 172 h 484"/>
                  <a:gd name="T10" fmla="*/ 788 w 832"/>
                  <a:gd name="T11" fmla="*/ 156 h 484"/>
                  <a:gd name="T12" fmla="*/ 742 w 832"/>
                  <a:gd name="T13" fmla="*/ 100 h 484"/>
                  <a:gd name="T14" fmla="*/ 550 w 832"/>
                  <a:gd name="T15" fmla="*/ 74 h 484"/>
                  <a:gd name="T16" fmla="*/ 32 w 832"/>
                  <a:gd name="T17" fmla="*/ 44 h 484"/>
                  <a:gd name="T18" fmla="*/ 830 w 832"/>
                  <a:gd name="T19" fmla="*/ 92 h 484"/>
                  <a:gd name="T20" fmla="*/ 820 w 832"/>
                  <a:gd name="T21" fmla="*/ 56 h 484"/>
                  <a:gd name="T22" fmla="*/ 796 w 832"/>
                  <a:gd name="T23" fmla="*/ 46 h 484"/>
                  <a:gd name="T24" fmla="*/ 730 w 832"/>
                  <a:gd name="T25" fmla="*/ 90 h 484"/>
                  <a:gd name="T26" fmla="*/ 686 w 832"/>
                  <a:gd name="T27" fmla="*/ 126 h 484"/>
                  <a:gd name="T28" fmla="*/ 622 w 832"/>
                  <a:gd name="T29" fmla="*/ 158 h 484"/>
                  <a:gd name="T30" fmla="*/ 596 w 832"/>
                  <a:gd name="T31" fmla="*/ 150 h 484"/>
                  <a:gd name="T32" fmla="*/ 592 w 832"/>
                  <a:gd name="T33" fmla="*/ 116 h 484"/>
                  <a:gd name="T34" fmla="*/ 566 w 832"/>
                  <a:gd name="T35" fmla="*/ 86 h 484"/>
                  <a:gd name="T36" fmla="*/ 540 w 832"/>
                  <a:gd name="T37" fmla="*/ 158 h 484"/>
                  <a:gd name="T38" fmla="*/ 532 w 832"/>
                  <a:gd name="T39" fmla="*/ 94 h 484"/>
                  <a:gd name="T40" fmla="*/ 566 w 832"/>
                  <a:gd name="T41" fmla="*/ 68 h 484"/>
                  <a:gd name="T42" fmla="*/ 584 w 832"/>
                  <a:gd name="T43" fmla="*/ 66 h 484"/>
                  <a:gd name="T44" fmla="*/ 534 w 832"/>
                  <a:gd name="T45" fmla="*/ 56 h 484"/>
                  <a:gd name="T46" fmla="*/ 528 w 832"/>
                  <a:gd name="T47" fmla="*/ 38 h 484"/>
                  <a:gd name="T48" fmla="*/ 478 w 832"/>
                  <a:gd name="T49" fmla="*/ 40 h 484"/>
                  <a:gd name="T50" fmla="*/ 470 w 832"/>
                  <a:gd name="T51" fmla="*/ 20 h 484"/>
                  <a:gd name="T52" fmla="*/ 432 w 832"/>
                  <a:gd name="T53" fmla="*/ 2 h 484"/>
                  <a:gd name="T54" fmla="*/ 30 w 832"/>
                  <a:gd name="T55" fmla="*/ 26 h 484"/>
                  <a:gd name="T56" fmla="*/ 10 w 832"/>
                  <a:gd name="T57" fmla="*/ 126 h 484"/>
                  <a:gd name="T58" fmla="*/ 16 w 832"/>
                  <a:gd name="T59" fmla="*/ 210 h 484"/>
                  <a:gd name="T60" fmla="*/ 38 w 832"/>
                  <a:gd name="T61" fmla="*/ 244 h 484"/>
                  <a:gd name="T62" fmla="*/ 58 w 832"/>
                  <a:gd name="T63" fmla="*/ 290 h 484"/>
                  <a:gd name="T64" fmla="*/ 88 w 832"/>
                  <a:gd name="T65" fmla="*/ 320 h 484"/>
                  <a:gd name="T66" fmla="*/ 230 w 832"/>
                  <a:gd name="T67" fmla="*/ 356 h 484"/>
                  <a:gd name="T68" fmla="*/ 288 w 832"/>
                  <a:gd name="T69" fmla="*/ 396 h 484"/>
                  <a:gd name="T70" fmla="*/ 332 w 832"/>
                  <a:gd name="T71" fmla="*/ 396 h 484"/>
                  <a:gd name="T72" fmla="*/ 364 w 832"/>
                  <a:gd name="T73" fmla="*/ 452 h 484"/>
                  <a:gd name="T74" fmla="*/ 386 w 832"/>
                  <a:gd name="T75" fmla="*/ 452 h 484"/>
                  <a:gd name="T76" fmla="*/ 404 w 832"/>
                  <a:gd name="T77" fmla="*/ 422 h 484"/>
                  <a:gd name="T78" fmla="*/ 478 w 832"/>
                  <a:gd name="T79" fmla="*/ 402 h 484"/>
                  <a:gd name="T80" fmla="*/ 506 w 832"/>
                  <a:gd name="T81" fmla="*/ 404 h 484"/>
                  <a:gd name="T82" fmla="*/ 502 w 832"/>
                  <a:gd name="T83" fmla="*/ 388 h 484"/>
                  <a:gd name="T84" fmla="*/ 532 w 832"/>
                  <a:gd name="T85" fmla="*/ 386 h 484"/>
                  <a:gd name="T86" fmla="*/ 566 w 832"/>
                  <a:gd name="T87" fmla="*/ 388 h 484"/>
                  <a:gd name="T88" fmla="*/ 602 w 832"/>
                  <a:gd name="T89" fmla="*/ 404 h 484"/>
                  <a:gd name="T90" fmla="*/ 616 w 832"/>
                  <a:gd name="T91" fmla="*/ 458 h 484"/>
                  <a:gd name="T92" fmla="*/ 632 w 832"/>
                  <a:gd name="T93" fmla="*/ 420 h 484"/>
                  <a:gd name="T94" fmla="*/ 622 w 832"/>
                  <a:gd name="T95" fmla="*/ 382 h 484"/>
                  <a:gd name="T96" fmla="*/ 630 w 832"/>
                  <a:gd name="T97" fmla="*/ 350 h 484"/>
                  <a:gd name="T98" fmla="*/ 666 w 832"/>
                  <a:gd name="T99" fmla="*/ 322 h 484"/>
                  <a:gd name="T100" fmla="*/ 698 w 832"/>
                  <a:gd name="T101" fmla="*/ 278 h 484"/>
                  <a:gd name="T102" fmla="*/ 694 w 832"/>
                  <a:gd name="T103" fmla="*/ 246 h 484"/>
                  <a:gd name="T104" fmla="*/ 686 w 832"/>
                  <a:gd name="T105" fmla="*/ 222 h 484"/>
                  <a:gd name="T106" fmla="*/ 694 w 832"/>
                  <a:gd name="T107" fmla="*/ 238 h 484"/>
                  <a:gd name="T108" fmla="*/ 728 w 832"/>
                  <a:gd name="T109" fmla="*/ 208 h 484"/>
                  <a:gd name="T110" fmla="*/ 758 w 832"/>
                  <a:gd name="T111" fmla="*/ 164 h 484"/>
                  <a:gd name="T112" fmla="*/ 784 w 832"/>
                  <a:gd name="T113" fmla="*/ 156 h 484"/>
                  <a:gd name="T114" fmla="*/ 794 w 832"/>
                  <a:gd name="T115" fmla="*/ 120 h 484"/>
                  <a:gd name="T116" fmla="*/ 828 w 832"/>
                  <a:gd name="T117" fmla="*/ 9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2" h="484">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charset="-122"/>
                  <a:ea typeface="Lantinghei SC Demibold" charset="-122"/>
                  <a:cs typeface="Lantinghei SC Demibold" charset="-122"/>
                </a:endParaRPr>
              </a:p>
            </p:txBody>
          </p:sp>
        </p:grpSp>
      </p:grpSp>
      <p:grpSp>
        <p:nvGrpSpPr>
          <p:cNvPr id="425" name="Group 436"/>
          <p:cNvGrpSpPr/>
          <p:nvPr/>
        </p:nvGrpSpPr>
        <p:grpSpPr>
          <a:xfrm>
            <a:off x="6394842" y="2958008"/>
            <a:ext cx="565728" cy="565729"/>
            <a:chOff x="11182172" y="1411060"/>
            <a:chExt cx="581330" cy="581331"/>
          </a:xfrm>
          <a:effectLst>
            <a:outerShdw blurRad="76200" dir="18900000" sy="23000" kx="-1200000" algn="bl" rotWithShape="0">
              <a:prstClr val="black">
                <a:alpha val="30000"/>
              </a:prstClr>
            </a:outerShdw>
          </a:effectLst>
        </p:grpSpPr>
        <p:sp>
          <p:nvSpPr>
            <p:cNvPr id="426" name="Teardrop 437"/>
            <p:cNvSpPr/>
            <p:nvPr/>
          </p:nvSpPr>
          <p:spPr>
            <a:xfrm rot="8100000">
              <a:off x="11182172" y="1411060"/>
              <a:ext cx="581330" cy="581331"/>
            </a:xfrm>
            <a:prstGeom prst="teardrop">
              <a:avLst/>
            </a:prstGeom>
            <a:solidFill>
              <a:schemeClr val="tx1">
                <a:lumMod val="65000"/>
                <a:lumOff val="35000"/>
              </a:schemeClr>
            </a:solidFill>
            <a:ln w="15875">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charset="-122"/>
                <a:ea typeface="Lantinghei SC Demibold" charset="-122"/>
                <a:cs typeface="Lantinghei SC Demibold" charset="-122"/>
              </a:endParaRPr>
            </a:p>
          </p:txBody>
        </p:sp>
        <p:sp>
          <p:nvSpPr>
            <p:cNvPr id="427" name="Freeform 438"/>
            <p:cNvSpPr>
              <a:spLocks noEditPoints="1"/>
            </p:cNvSpPr>
            <p:nvPr/>
          </p:nvSpPr>
          <p:spPr bwMode="auto">
            <a:xfrm>
              <a:off x="11317451" y="1538016"/>
              <a:ext cx="334970" cy="336091"/>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bg1"/>
            </a:solidFill>
            <a:ln>
              <a:noFill/>
            </a:ln>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grpSp>
      <p:grpSp>
        <p:nvGrpSpPr>
          <p:cNvPr id="428" name="Group 439"/>
          <p:cNvGrpSpPr/>
          <p:nvPr/>
        </p:nvGrpSpPr>
        <p:grpSpPr>
          <a:xfrm>
            <a:off x="1529755" y="2617254"/>
            <a:ext cx="565728" cy="565729"/>
            <a:chOff x="514172" y="2985860"/>
            <a:chExt cx="581330" cy="581331"/>
          </a:xfrm>
          <a:effectLst>
            <a:outerShdw blurRad="76200" dir="18900000" sy="23000" kx="-1200000" algn="bl" rotWithShape="0">
              <a:prstClr val="black">
                <a:alpha val="30000"/>
              </a:prstClr>
            </a:outerShdw>
          </a:effectLst>
        </p:grpSpPr>
        <p:sp>
          <p:nvSpPr>
            <p:cNvPr id="429" name="Teardrop 440"/>
            <p:cNvSpPr/>
            <p:nvPr/>
          </p:nvSpPr>
          <p:spPr>
            <a:xfrm rot="8100000">
              <a:off x="514172" y="2985860"/>
              <a:ext cx="581330" cy="581331"/>
            </a:xfrm>
            <a:prstGeom prst="teardrop">
              <a:avLst/>
            </a:prstGeom>
            <a:solidFill>
              <a:schemeClr val="tx1">
                <a:lumMod val="65000"/>
                <a:lumOff val="35000"/>
              </a:schemeClr>
            </a:solidFill>
            <a:ln w="15875">
              <a:gradFill flip="none" rotWithShape="1">
                <a:gsLst>
                  <a:gs pos="24000">
                    <a:srgbClr val="EBEBEB"/>
                  </a:gs>
                  <a:gs pos="0">
                    <a:schemeClr val="bg1"/>
                  </a:gs>
                  <a:gs pos="100000">
                    <a:srgbClr val="2494D3">
                      <a:lumMod val="50000"/>
                    </a:srgbClr>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charset="-122"/>
                <a:ea typeface="Lantinghei SC Demibold" charset="-122"/>
                <a:cs typeface="Lantinghei SC Demibold" charset="-122"/>
              </a:endParaRPr>
            </a:p>
          </p:txBody>
        </p:sp>
        <p:sp>
          <p:nvSpPr>
            <p:cNvPr id="430" name="Freeform 441"/>
            <p:cNvSpPr>
              <a:spLocks noEditPoints="1"/>
            </p:cNvSpPr>
            <p:nvPr/>
          </p:nvSpPr>
          <p:spPr bwMode="auto">
            <a:xfrm>
              <a:off x="657518" y="3147269"/>
              <a:ext cx="294639" cy="293987"/>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bg1"/>
            </a:solidFill>
            <a:ln>
              <a:noFill/>
            </a:ln>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grpSp>
      <p:grpSp>
        <p:nvGrpSpPr>
          <p:cNvPr id="431" name="Group 442"/>
          <p:cNvGrpSpPr/>
          <p:nvPr/>
        </p:nvGrpSpPr>
        <p:grpSpPr>
          <a:xfrm>
            <a:off x="1193635" y="3540282"/>
            <a:ext cx="565728" cy="565729"/>
            <a:chOff x="1340321" y="3326927"/>
            <a:chExt cx="520002" cy="520003"/>
          </a:xfrm>
          <a:effectLst>
            <a:outerShdw blurRad="76200" dir="18900000" sy="23000" kx="-1200000" algn="bl" rotWithShape="0">
              <a:prstClr val="black">
                <a:alpha val="30000"/>
              </a:prstClr>
            </a:outerShdw>
          </a:effectLst>
        </p:grpSpPr>
        <p:sp>
          <p:nvSpPr>
            <p:cNvPr id="432" name="Teardrop 443"/>
            <p:cNvSpPr/>
            <p:nvPr/>
          </p:nvSpPr>
          <p:spPr>
            <a:xfrm rot="8100000">
              <a:off x="1340321" y="3326927"/>
              <a:ext cx="520002" cy="520003"/>
            </a:xfrm>
            <a:prstGeom prst="teardrop">
              <a:avLst/>
            </a:prstGeom>
            <a:solidFill>
              <a:schemeClr val="tx1">
                <a:lumMod val="65000"/>
                <a:lumOff val="35000"/>
              </a:schemeClr>
            </a:solidFill>
            <a:ln w="158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charset="-122"/>
                <a:ea typeface="Lantinghei SC Demibold" charset="-122"/>
                <a:cs typeface="Lantinghei SC Demibold" charset="-122"/>
              </a:endParaRPr>
            </a:p>
          </p:txBody>
        </p:sp>
        <p:sp>
          <p:nvSpPr>
            <p:cNvPr id="433" name="Freeform 444"/>
            <p:cNvSpPr>
              <a:spLocks noEditPoints="1"/>
            </p:cNvSpPr>
            <p:nvPr/>
          </p:nvSpPr>
          <p:spPr bwMode="auto">
            <a:xfrm>
              <a:off x="1496568" y="3461050"/>
              <a:ext cx="207509" cy="281269"/>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grpSp>
      <p:grpSp>
        <p:nvGrpSpPr>
          <p:cNvPr id="434" name="Group 445"/>
          <p:cNvGrpSpPr/>
          <p:nvPr/>
        </p:nvGrpSpPr>
        <p:grpSpPr>
          <a:xfrm>
            <a:off x="3088811" y="2919848"/>
            <a:ext cx="565728" cy="565729"/>
            <a:chOff x="9727404" y="4132372"/>
            <a:chExt cx="581330" cy="581331"/>
          </a:xfrm>
          <a:effectLst>
            <a:outerShdw blurRad="76200" dir="18900000" sy="23000" kx="-1200000" algn="bl" rotWithShape="0">
              <a:prstClr val="black">
                <a:alpha val="30000"/>
              </a:prstClr>
            </a:outerShdw>
          </a:effectLst>
        </p:grpSpPr>
        <p:sp>
          <p:nvSpPr>
            <p:cNvPr id="435" name="Teardrop 446"/>
            <p:cNvSpPr/>
            <p:nvPr/>
          </p:nvSpPr>
          <p:spPr>
            <a:xfrm rot="8100000">
              <a:off x="9727404" y="4132372"/>
              <a:ext cx="581330" cy="581331"/>
            </a:xfrm>
            <a:prstGeom prst="teardrop">
              <a:avLst/>
            </a:prstGeom>
            <a:solidFill>
              <a:schemeClr val="tx1">
                <a:lumMod val="65000"/>
                <a:lumOff val="35000"/>
              </a:schemeClr>
            </a:solidFill>
            <a:ln w="15875">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charset="-122"/>
                <a:ea typeface="Lantinghei SC Demibold" charset="-122"/>
                <a:cs typeface="Lantinghei SC Demibold" charset="-122"/>
              </a:endParaRPr>
            </a:p>
          </p:txBody>
        </p:sp>
        <p:sp>
          <p:nvSpPr>
            <p:cNvPr id="436" name="Freeform 447"/>
            <p:cNvSpPr>
              <a:spLocks noEditPoints="1"/>
            </p:cNvSpPr>
            <p:nvPr/>
          </p:nvSpPr>
          <p:spPr bwMode="auto">
            <a:xfrm>
              <a:off x="9869106" y="4263316"/>
              <a:ext cx="297926" cy="29792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p:spPr>
          <p:txBody>
            <a:bodyPr vert="horz" wrap="square" lIns="91440" tIns="45720" rIns="91440" bIns="45720" numCol="1" anchor="t" anchorCtr="0" compatLnSpc="1"/>
            <a:lstStyle/>
            <a:p>
              <a:endParaRPr lang="ko-KR" altLang="en-US" sz="1600" b="1">
                <a:latin typeface="微软雅黑" panose="020B0503020204020204" charset="-122"/>
                <a:ea typeface="Lantinghei SC Demibold" charset="-122"/>
                <a:cs typeface="Lantinghei SC Demibold" charset="-122"/>
              </a:endParaRPr>
            </a:p>
          </p:txBody>
        </p:sp>
      </p:grpSp>
      <p:grpSp>
        <p:nvGrpSpPr>
          <p:cNvPr id="437" name="Group 448"/>
          <p:cNvGrpSpPr/>
          <p:nvPr/>
        </p:nvGrpSpPr>
        <p:grpSpPr>
          <a:xfrm>
            <a:off x="8825799" y="2168702"/>
            <a:ext cx="2706772" cy="989560"/>
            <a:chOff x="8810558" y="1971266"/>
            <a:chExt cx="2729849" cy="989560"/>
          </a:xfrm>
        </p:grpSpPr>
        <p:grpSp>
          <p:nvGrpSpPr>
            <p:cNvPr id="438" name="Group 449"/>
            <p:cNvGrpSpPr/>
            <p:nvPr/>
          </p:nvGrpSpPr>
          <p:grpSpPr>
            <a:xfrm>
              <a:off x="8810558" y="1971266"/>
              <a:ext cx="2729849" cy="371513"/>
              <a:chOff x="2774001" y="2637923"/>
              <a:chExt cx="1151750" cy="404126"/>
            </a:xfrm>
          </p:grpSpPr>
          <p:sp>
            <p:nvSpPr>
              <p:cNvPr id="440" name="Rounded Rectangle 45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441" name="Rectangle 3"/>
              <p:cNvSpPr txBox="1">
                <a:spLocks noChangeArrowheads="1"/>
              </p:cNvSpPr>
              <p:nvPr/>
            </p:nvSpPr>
            <p:spPr bwMode="auto">
              <a:xfrm>
                <a:off x="2838254" y="2637923"/>
                <a:ext cx="1023244" cy="40412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EUROPE</a:t>
                </a:r>
                <a:endParaRPr lang="en-US" altLang="ko-KR" sz="1800" dirty="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sp>
          <p:nvSpPr>
            <p:cNvPr id="439" name="Rectangle 3"/>
            <p:cNvSpPr txBox="1">
              <a:spLocks noChangeArrowheads="1"/>
            </p:cNvSpPr>
            <p:nvPr/>
          </p:nvSpPr>
          <p:spPr bwMode="auto">
            <a:xfrm>
              <a:off x="9016450" y="2358481"/>
              <a:ext cx="2318064" cy="6023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styles</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grpSp>
        <p:nvGrpSpPr>
          <p:cNvPr id="442" name="Group 453"/>
          <p:cNvGrpSpPr/>
          <p:nvPr/>
        </p:nvGrpSpPr>
        <p:grpSpPr>
          <a:xfrm>
            <a:off x="8825799" y="3106680"/>
            <a:ext cx="2706772" cy="992968"/>
            <a:chOff x="8810558" y="2844158"/>
            <a:chExt cx="2729849" cy="992968"/>
          </a:xfrm>
        </p:grpSpPr>
        <p:grpSp>
          <p:nvGrpSpPr>
            <p:cNvPr id="443" name="Group 454"/>
            <p:cNvGrpSpPr/>
            <p:nvPr/>
          </p:nvGrpSpPr>
          <p:grpSpPr>
            <a:xfrm>
              <a:off x="8810558" y="2844158"/>
              <a:ext cx="2729849" cy="371513"/>
              <a:chOff x="2774001" y="2637923"/>
              <a:chExt cx="1151750" cy="404125"/>
            </a:xfrm>
          </p:grpSpPr>
          <p:sp>
            <p:nvSpPr>
              <p:cNvPr id="445" name="Rounded Rectangle 456"/>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446" name="Rectangle 3"/>
              <p:cNvSpPr txBox="1">
                <a:spLocks noChangeArrowheads="1"/>
              </p:cNvSpPr>
              <p:nvPr/>
            </p:nvSpPr>
            <p:spPr bwMode="auto">
              <a:xfrm>
                <a:off x="2911048" y="2637923"/>
                <a:ext cx="877657" cy="40412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ASIA</a:t>
                </a:r>
                <a:endParaRPr lang="en-US" altLang="ko-KR" sz="1800" dirty="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sp>
          <p:nvSpPr>
            <p:cNvPr id="444" name="Rectangle 3"/>
            <p:cNvSpPr txBox="1">
              <a:spLocks noChangeArrowheads="1"/>
            </p:cNvSpPr>
            <p:nvPr/>
          </p:nvSpPr>
          <p:spPr bwMode="auto">
            <a:xfrm>
              <a:off x="9016450" y="3234781"/>
              <a:ext cx="2318064" cy="6023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styles</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grpSp>
        <p:nvGrpSpPr>
          <p:cNvPr id="447" name="Group 458"/>
          <p:cNvGrpSpPr/>
          <p:nvPr/>
        </p:nvGrpSpPr>
        <p:grpSpPr>
          <a:xfrm>
            <a:off x="8825799" y="4048066"/>
            <a:ext cx="2706772" cy="996377"/>
            <a:chOff x="8810558" y="3717049"/>
            <a:chExt cx="2729849" cy="996377"/>
          </a:xfrm>
        </p:grpSpPr>
        <p:grpSp>
          <p:nvGrpSpPr>
            <p:cNvPr id="448" name="Group 459"/>
            <p:cNvGrpSpPr/>
            <p:nvPr/>
          </p:nvGrpSpPr>
          <p:grpSpPr>
            <a:xfrm>
              <a:off x="8810558" y="3717049"/>
              <a:ext cx="2729849" cy="371513"/>
              <a:chOff x="2774001" y="2637923"/>
              <a:chExt cx="1151750" cy="404125"/>
            </a:xfrm>
          </p:grpSpPr>
          <p:sp>
            <p:nvSpPr>
              <p:cNvPr id="450" name="Rounded Rectangle 46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451" name="Rectangle 3"/>
              <p:cNvSpPr txBox="1">
                <a:spLocks noChangeArrowheads="1"/>
              </p:cNvSpPr>
              <p:nvPr/>
            </p:nvSpPr>
            <p:spPr bwMode="auto">
              <a:xfrm>
                <a:off x="2838254" y="2637923"/>
                <a:ext cx="1023244" cy="40412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AMERICA</a:t>
                </a:r>
                <a:endParaRPr lang="en-US" altLang="ko-KR" sz="1800" dirty="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sp>
          <p:nvSpPr>
            <p:cNvPr id="449" name="Rectangle 3"/>
            <p:cNvSpPr txBox="1">
              <a:spLocks noChangeArrowheads="1"/>
            </p:cNvSpPr>
            <p:nvPr/>
          </p:nvSpPr>
          <p:spPr bwMode="auto">
            <a:xfrm>
              <a:off x="9016450" y="4111081"/>
              <a:ext cx="2318064" cy="6023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styles</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grpSp>
        <p:nvGrpSpPr>
          <p:cNvPr id="452" name="Group 463"/>
          <p:cNvGrpSpPr/>
          <p:nvPr/>
        </p:nvGrpSpPr>
        <p:grpSpPr>
          <a:xfrm>
            <a:off x="8825799" y="4992860"/>
            <a:ext cx="2706772" cy="999785"/>
            <a:chOff x="8810558" y="4733780"/>
            <a:chExt cx="2729849" cy="999785"/>
          </a:xfrm>
        </p:grpSpPr>
        <p:grpSp>
          <p:nvGrpSpPr>
            <p:cNvPr id="453" name="Group 464"/>
            <p:cNvGrpSpPr/>
            <p:nvPr/>
          </p:nvGrpSpPr>
          <p:grpSpPr>
            <a:xfrm>
              <a:off x="8810558" y="4733780"/>
              <a:ext cx="2729849" cy="371513"/>
              <a:chOff x="2774001" y="2637923"/>
              <a:chExt cx="1151750" cy="404125"/>
            </a:xfrm>
          </p:grpSpPr>
          <p:sp>
            <p:nvSpPr>
              <p:cNvPr id="455" name="Rounded Rectangle 466"/>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charset="-122"/>
                  <a:ea typeface="Lantinghei SC Demibold" charset="-122"/>
                  <a:cs typeface="Lantinghei SC Demibold" charset="-122"/>
                </a:endParaRPr>
              </a:p>
            </p:txBody>
          </p:sp>
          <p:sp>
            <p:nvSpPr>
              <p:cNvPr id="456" name="Rectangle 3"/>
              <p:cNvSpPr txBox="1">
                <a:spLocks noChangeArrowheads="1"/>
              </p:cNvSpPr>
              <p:nvPr/>
            </p:nvSpPr>
            <p:spPr bwMode="auto">
              <a:xfrm>
                <a:off x="2838254" y="2637923"/>
                <a:ext cx="1023244" cy="40412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AFRICA</a:t>
                </a:r>
                <a:endParaRPr lang="en-US" altLang="ko-KR" sz="1800" dirty="0">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grpSp>
        <p:sp>
          <p:nvSpPr>
            <p:cNvPr id="454" name="Rectangle 3"/>
            <p:cNvSpPr txBox="1">
              <a:spLocks noChangeArrowheads="1"/>
            </p:cNvSpPr>
            <p:nvPr/>
          </p:nvSpPr>
          <p:spPr bwMode="auto">
            <a:xfrm>
              <a:off x="9016450" y="5131220"/>
              <a:ext cx="2318064" cy="6023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styles</a:t>
              </a:r>
              <a:endParaRPr lang="en-US" altLang="ko-KR" sz="11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grpSp>
        <p:nvGrpSpPr>
          <p:cNvPr id="457" name="Group 468"/>
          <p:cNvGrpSpPr/>
          <p:nvPr/>
        </p:nvGrpSpPr>
        <p:grpSpPr>
          <a:xfrm>
            <a:off x="3583940" y="445138"/>
            <a:ext cx="5054600" cy="1116519"/>
            <a:chOff x="3568700" y="186058"/>
            <a:chExt cx="5054600" cy="1116519"/>
          </a:xfrm>
        </p:grpSpPr>
        <p:sp>
          <p:nvSpPr>
            <p:cNvPr id="458"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459"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460" name="Group 471"/>
            <p:cNvGrpSpPr/>
            <p:nvPr/>
          </p:nvGrpSpPr>
          <p:grpSpPr>
            <a:xfrm>
              <a:off x="3669560" y="853565"/>
              <a:ext cx="4852881" cy="11430"/>
              <a:chOff x="5926470" y="6430886"/>
              <a:chExt cx="339061" cy="11430"/>
            </a:xfrm>
          </p:grpSpPr>
          <p:cxnSp>
            <p:nvCxnSpPr>
              <p:cNvPr id="46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文本框 4"/>
          <p:cNvSpPr txBox="1"/>
          <p:nvPr/>
        </p:nvSpPr>
        <p:spPr>
          <a:xfrm>
            <a:off x="5393152" y="746147"/>
            <a:ext cx="5332457" cy="1107996"/>
          </a:xfrm>
          <a:prstGeom prst="rect">
            <a:avLst/>
          </a:prstGeom>
          <a:noFill/>
        </p:spPr>
        <p:txBody>
          <a:bodyPr wrap="square" rtlCol="0">
            <a:spAutoFit/>
          </a:bodyPr>
          <a:lstStyle/>
          <a:p>
            <a:r>
              <a:rPr kumimoji="1" lang="en-US" altLang="zh-CN" sz="660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CONTENTS</a:t>
            </a:r>
            <a:endParaRPr kumimoji="1" lang="zh-CN" altLang="en-US" sz="6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6" name="组合 80"/>
          <p:cNvGrpSpPr/>
          <p:nvPr/>
        </p:nvGrpSpPr>
        <p:grpSpPr bwMode="auto">
          <a:xfrm>
            <a:off x="4262058" y="2110322"/>
            <a:ext cx="2262188" cy="979936"/>
            <a:chOff x="0" y="0"/>
            <a:chExt cx="2261776" cy="980273"/>
          </a:xfrm>
        </p:grpSpPr>
        <p:sp>
          <p:nvSpPr>
            <p:cNvPr id="7" name="文本框 65"/>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PART</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1</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项目简介</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8" name="矩形 69"/>
            <p:cNvSpPr>
              <a:spLocks noChangeArrowheads="1"/>
            </p:cNvSpPr>
            <p:nvPr/>
          </p:nvSpPr>
          <p:spPr bwMode="auto">
            <a:xfrm>
              <a:off x="9411"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投资亮点</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产品服务</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项目团队</a:t>
              </a:r>
              <a:endParaRPr lang="zh-CN" alt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9" name="组合 81"/>
          <p:cNvGrpSpPr/>
          <p:nvPr/>
        </p:nvGrpSpPr>
        <p:grpSpPr bwMode="auto">
          <a:xfrm>
            <a:off x="6748329" y="2259544"/>
            <a:ext cx="2262188" cy="979936"/>
            <a:chOff x="0" y="0"/>
            <a:chExt cx="2261776" cy="980273"/>
          </a:xfrm>
        </p:grpSpPr>
        <p:sp>
          <p:nvSpPr>
            <p:cNvPr id="10" name="文本框 66"/>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PART</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2</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市场分析</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1" name="矩形 70"/>
            <p:cNvSpPr>
              <a:spLocks noChangeArrowheads="1"/>
            </p:cNvSpPr>
            <p:nvPr/>
          </p:nvSpPr>
          <p:spPr bwMode="auto">
            <a:xfrm>
              <a:off x="3892"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市场分析</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项目概括</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市场预测</a:t>
              </a:r>
              <a:endParaRPr lang="zh-CN" alt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2" name="组合 82"/>
          <p:cNvGrpSpPr/>
          <p:nvPr/>
        </p:nvGrpSpPr>
        <p:grpSpPr bwMode="auto">
          <a:xfrm>
            <a:off x="5229226" y="3597679"/>
            <a:ext cx="2262187" cy="979936"/>
            <a:chOff x="0" y="0"/>
            <a:chExt cx="2261776" cy="980273"/>
          </a:xfrm>
        </p:grpSpPr>
        <p:sp>
          <p:nvSpPr>
            <p:cNvPr id="13" name="文本框 67"/>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PART</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3</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实施计划</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4" name="矩形 71"/>
            <p:cNvSpPr>
              <a:spLocks noChangeArrowheads="1"/>
            </p:cNvSpPr>
            <p:nvPr/>
          </p:nvSpPr>
          <p:spPr bwMode="auto">
            <a:xfrm>
              <a:off x="7504"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商业模式</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en-US" altLang="zh-CN"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SWOT</a:t>
              </a: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分析</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实施方案</a:t>
              </a:r>
              <a:endParaRPr lang="zh-CN" alt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5" name="组合 83"/>
          <p:cNvGrpSpPr/>
          <p:nvPr/>
        </p:nvGrpSpPr>
        <p:grpSpPr bwMode="auto">
          <a:xfrm>
            <a:off x="8059380" y="3519497"/>
            <a:ext cx="2262188" cy="979936"/>
            <a:chOff x="0" y="0"/>
            <a:chExt cx="2261777" cy="980273"/>
          </a:xfrm>
        </p:grpSpPr>
        <p:sp>
          <p:nvSpPr>
            <p:cNvPr id="16" name="文本框 68"/>
            <p:cNvSpPr txBox="1">
              <a:spLocks noChangeArrowheads="1"/>
            </p:cNvSpPr>
            <p:nvPr/>
          </p:nvSpPr>
          <p:spPr bwMode="auto">
            <a:xfrm>
              <a:off x="1"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PART</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4</a:t>
              </a:r>
              <a:r>
                <a:rPr lang="zh-CN" altLang="en-US" sz="1600" b="1"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阶段计划</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7" name="矩形 72"/>
            <p:cNvSpPr>
              <a:spLocks noChangeArrowheads="1"/>
            </p:cNvSpPr>
            <p:nvPr/>
          </p:nvSpPr>
          <p:spPr bwMode="auto">
            <a:xfrm>
              <a:off x="0"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财务规划</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风险管理</a:t>
              </a:r>
              <a:endPar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12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总结</a:t>
              </a:r>
              <a:endParaRPr lang="zh-CN" alt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1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3"/>
          <p:cNvGrpSpPr/>
          <p:nvPr/>
        </p:nvGrpSpPr>
        <p:grpSpPr bwMode="auto">
          <a:xfrm>
            <a:off x="4540673" y="2584738"/>
            <a:ext cx="3491916" cy="2108269"/>
            <a:chOff x="-18822" y="-205074"/>
            <a:chExt cx="2261776" cy="2108993"/>
          </a:xfrm>
        </p:grpSpPr>
        <p:sp>
          <p:nvSpPr>
            <p:cNvPr id="10" name="文本框 68"/>
            <p:cNvSpPr txBox="1">
              <a:spLocks noChangeArrowheads="1"/>
            </p:cNvSpPr>
            <p:nvPr/>
          </p:nvSpPr>
          <p:spPr bwMode="auto">
            <a:xfrm>
              <a:off x="-18822"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PART</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4</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阶段计划</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财务规划</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风险管理</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总结</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椭圆 3"/>
          <p:cNvSpPr>
            <a:spLocks noChangeAspect="1" noChangeArrowheads="1"/>
          </p:cNvSpPr>
          <p:nvPr/>
        </p:nvSpPr>
        <p:spPr bwMode="auto">
          <a:xfrm>
            <a:off x="1152525" y="2597150"/>
            <a:ext cx="1079500" cy="1079500"/>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3" name="椭圆 4"/>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4" name="椭圆 5"/>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5" name="椭圆 7"/>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6" name="椭圆 8"/>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7" name="椭圆 9"/>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8" name="椭圆 10"/>
          <p:cNvSpPr>
            <a:spLocks noChangeAspect="1" noChangeArrowheads="1"/>
          </p:cNvSpPr>
          <p:nvPr/>
        </p:nvSpPr>
        <p:spPr bwMode="auto">
          <a:xfrm>
            <a:off x="1601788" y="2284413"/>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59" name="椭圆 11"/>
          <p:cNvSpPr>
            <a:spLocks noChangeAspect="1" noChangeArrowheads="1"/>
          </p:cNvSpPr>
          <p:nvPr/>
        </p:nvSpPr>
        <p:spPr bwMode="auto">
          <a:xfrm>
            <a:off x="1836738" y="2322513"/>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0" name="椭圆 12"/>
          <p:cNvSpPr>
            <a:spLocks noChangeAspect="1" noChangeArrowheads="1"/>
          </p:cNvSpPr>
          <p:nvPr/>
        </p:nvSpPr>
        <p:spPr bwMode="auto">
          <a:xfrm>
            <a:off x="2049463" y="2430463"/>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1" name="椭圆 13"/>
          <p:cNvSpPr>
            <a:spLocks noChangeAspect="1" noChangeArrowheads="1"/>
          </p:cNvSpPr>
          <p:nvPr/>
        </p:nvSpPr>
        <p:spPr bwMode="auto">
          <a:xfrm>
            <a:off x="2217738" y="2598738"/>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2" name="椭圆 14"/>
          <p:cNvSpPr>
            <a:spLocks noChangeAspect="1" noChangeArrowheads="1"/>
          </p:cNvSpPr>
          <p:nvPr/>
        </p:nvSpPr>
        <p:spPr bwMode="auto">
          <a:xfrm>
            <a:off x="2327275" y="2811463"/>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3" name="椭圆 15"/>
          <p:cNvSpPr>
            <a:spLocks noChangeAspect="1" noChangeArrowheads="1"/>
          </p:cNvSpPr>
          <p:nvPr/>
        </p:nvSpPr>
        <p:spPr bwMode="auto">
          <a:xfrm>
            <a:off x="2363788" y="3046413"/>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4" name="椭圆 16"/>
          <p:cNvSpPr>
            <a:spLocks noChangeAspect="1" noChangeArrowheads="1"/>
          </p:cNvSpPr>
          <p:nvPr/>
        </p:nvSpPr>
        <p:spPr bwMode="auto">
          <a:xfrm>
            <a:off x="2327275" y="3281363"/>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5" name="椭圆 17"/>
          <p:cNvSpPr>
            <a:spLocks noChangeAspect="1" noChangeArrowheads="1"/>
          </p:cNvSpPr>
          <p:nvPr/>
        </p:nvSpPr>
        <p:spPr bwMode="auto">
          <a:xfrm>
            <a:off x="2217738" y="349408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6" name="椭圆 18"/>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7" name="椭圆 19"/>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8" name="椭圆 20"/>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69" name="椭圆 21"/>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0" name="椭圆 22"/>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1" name="椭圆 23"/>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2" name="椭圆 24"/>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3" name="椭圆 25"/>
          <p:cNvSpPr>
            <a:spLocks noChangeAspect="1" noChangeArrowheads="1"/>
          </p:cNvSpPr>
          <p:nvPr/>
        </p:nvSpPr>
        <p:spPr bwMode="auto">
          <a:xfrm>
            <a:off x="3354388" y="2597150"/>
            <a:ext cx="1079500" cy="1079500"/>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4" name="椭圆 26"/>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5" name="椭圆 27"/>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6" name="椭圆 28"/>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7" name="椭圆 29"/>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8" name="椭圆 30"/>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79" name="椭圆 31"/>
          <p:cNvSpPr>
            <a:spLocks noChangeAspect="1" noChangeArrowheads="1"/>
          </p:cNvSpPr>
          <p:nvPr/>
        </p:nvSpPr>
        <p:spPr bwMode="auto">
          <a:xfrm>
            <a:off x="3803650" y="2284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0" name="椭圆 32"/>
          <p:cNvSpPr>
            <a:spLocks noChangeAspect="1" noChangeArrowheads="1"/>
          </p:cNvSpPr>
          <p:nvPr/>
        </p:nvSpPr>
        <p:spPr bwMode="auto">
          <a:xfrm>
            <a:off x="4038600" y="2322513"/>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1" name="椭圆 33"/>
          <p:cNvSpPr>
            <a:spLocks noChangeAspect="1" noChangeArrowheads="1"/>
          </p:cNvSpPr>
          <p:nvPr/>
        </p:nvSpPr>
        <p:spPr bwMode="auto">
          <a:xfrm>
            <a:off x="4251325" y="2430463"/>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2" name="椭圆 34"/>
          <p:cNvSpPr>
            <a:spLocks noChangeAspect="1" noChangeArrowheads="1"/>
          </p:cNvSpPr>
          <p:nvPr/>
        </p:nvSpPr>
        <p:spPr bwMode="auto">
          <a:xfrm>
            <a:off x="4419600" y="2598738"/>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3" name="椭圆 35"/>
          <p:cNvSpPr>
            <a:spLocks noChangeAspect="1" noChangeArrowheads="1"/>
          </p:cNvSpPr>
          <p:nvPr/>
        </p:nvSpPr>
        <p:spPr bwMode="auto">
          <a:xfrm>
            <a:off x="4529138" y="2811463"/>
            <a:ext cx="179387"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4" name="椭圆 36"/>
          <p:cNvSpPr>
            <a:spLocks noChangeAspect="1" noChangeArrowheads="1"/>
          </p:cNvSpPr>
          <p:nvPr/>
        </p:nvSpPr>
        <p:spPr bwMode="auto">
          <a:xfrm>
            <a:off x="4565650" y="3046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5" name="椭圆 37"/>
          <p:cNvSpPr>
            <a:spLocks noChangeAspect="1" noChangeArrowheads="1"/>
          </p:cNvSpPr>
          <p:nvPr/>
        </p:nvSpPr>
        <p:spPr bwMode="auto">
          <a:xfrm>
            <a:off x="4529138" y="3281363"/>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6" name="椭圆 38"/>
          <p:cNvSpPr>
            <a:spLocks noChangeAspect="1" noChangeArrowheads="1"/>
          </p:cNvSpPr>
          <p:nvPr/>
        </p:nvSpPr>
        <p:spPr bwMode="auto">
          <a:xfrm>
            <a:off x="4419600" y="349408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7" name="椭圆 39"/>
          <p:cNvSpPr>
            <a:spLocks noChangeAspect="1" noChangeArrowheads="1"/>
          </p:cNvSpPr>
          <p:nvPr/>
        </p:nvSpPr>
        <p:spPr bwMode="auto">
          <a:xfrm>
            <a:off x="4251325" y="366236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8" name="椭圆 40"/>
          <p:cNvSpPr>
            <a:spLocks noChangeAspect="1" noChangeArrowheads="1"/>
          </p:cNvSpPr>
          <p:nvPr/>
        </p:nvSpPr>
        <p:spPr bwMode="auto">
          <a:xfrm>
            <a:off x="4038600" y="3771900"/>
            <a:ext cx="180975"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89" name="椭圆 41"/>
          <p:cNvSpPr>
            <a:spLocks noChangeAspect="1" noChangeArrowheads="1"/>
          </p:cNvSpPr>
          <p:nvPr/>
        </p:nvSpPr>
        <p:spPr bwMode="auto">
          <a:xfrm>
            <a:off x="3803650" y="3808413"/>
            <a:ext cx="180975" cy="180975"/>
          </a:xfrm>
          <a:prstGeom prst="ellipse">
            <a:avLst/>
          </a:prstGeom>
          <a:solidFill>
            <a:schemeClr val="bg1">
              <a:lumMod val="7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0" name="椭圆 42"/>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1" name="椭圆 43"/>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2" name="椭圆 44"/>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3" name="椭圆 45"/>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4" name="椭圆 46"/>
          <p:cNvSpPr>
            <a:spLocks noChangeAspect="1" noChangeArrowheads="1"/>
          </p:cNvSpPr>
          <p:nvPr/>
        </p:nvSpPr>
        <p:spPr bwMode="auto">
          <a:xfrm>
            <a:off x="5556250" y="2597150"/>
            <a:ext cx="1079500" cy="1079500"/>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5" name="椭圆 47"/>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6" name="椭圆 48"/>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7" name="椭圆 49"/>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8" name="椭圆 50"/>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699" name="椭圆 51"/>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0" name="椭圆 52"/>
          <p:cNvSpPr>
            <a:spLocks noChangeAspect="1" noChangeArrowheads="1"/>
          </p:cNvSpPr>
          <p:nvPr/>
        </p:nvSpPr>
        <p:spPr bwMode="auto">
          <a:xfrm>
            <a:off x="6005513" y="2284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1" name="椭圆 53"/>
          <p:cNvSpPr>
            <a:spLocks noChangeAspect="1" noChangeArrowheads="1"/>
          </p:cNvSpPr>
          <p:nvPr/>
        </p:nvSpPr>
        <p:spPr bwMode="auto">
          <a:xfrm>
            <a:off x="6242050" y="2322513"/>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2" name="椭圆 54"/>
          <p:cNvSpPr>
            <a:spLocks noChangeAspect="1" noChangeArrowheads="1"/>
          </p:cNvSpPr>
          <p:nvPr/>
        </p:nvSpPr>
        <p:spPr bwMode="auto">
          <a:xfrm>
            <a:off x="6453188" y="2430463"/>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3" name="椭圆 55"/>
          <p:cNvSpPr>
            <a:spLocks noChangeAspect="1" noChangeArrowheads="1"/>
          </p:cNvSpPr>
          <p:nvPr/>
        </p:nvSpPr>
        <p:spPr bwMode="auto">
          <a:xfrm>
            <a:off x="6623050" y="2598738"/>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4" name="椭圆 56"/>
          <p:cNvSpPr>
            <a:spLocks noChangeAspect="1" noChangeArrowheads="1"/>
          </p:cNvSpPr>
          <p:nvPr/>
        </p:nvSpPr>
        <p:spPr bwMode="auto">
          <a:xfrm>
            <a:off x="6731000" y="2811463"/>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5" name="椭圆 57"/>
          <p:cNvSpPr>
            <a:spLocks noChangeAspect="1" noChangeArrowheads="1"/>
          </p:cNvSpPr>
          <p:nvPr/>
        </p:nvSpPr>
        <p:spPr bwMode="auto">
          <a:xfrm>
            <a:off x="6767513" y="3046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6" name="椭圆 58"/>
          <p:cNvSpPr>
            <a:spLocks noChangeAspect="1" noChangeArrowheads="1"/>
          </p:cNvSpPr>
          <p:nvPr/>
        </p:nvSpPr>
        <p:spPr bwMode="auto">
          <a:xfrm>
            <a:off x="6731000" y="3281363"/>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7" name="椭圆 59"/>
          <p:cNvSpPr>
            <a:spLocks noChangeAspect="1" noChangeArrowheads="1"/>
          </p:cNvSpPr>
          <p:nvPr/>
        </p:nvSpPr>
        <p:spPr bwMode="auto">
          <a:xfrm>
            <a:off x="6623050" y="3494088"/>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8" name="椭圆 60"/>
          <p:cNvSpPr>
            <a:spLocks noChangeAspect="1" noChangeArrowheads="1"/>
          </p:cNvSpPr>
          <p:nvPr/>
        </p:nvSpPr>
        <p:spPr bwMode="auto">
          <a:xfrm>
            <a:off x="6453188" y="366236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09" name="椭圆 61"/>
          <p:cNvSpPr>
            <a:spLocks noChangeAspect="1" noChangeArrowheads="1"/>
          </p:cNvSpPr>
          <p:nvPr/>
        </p:nvSpPr>
        <p:spPr bwMode="auto">
          <a:xfrm>
            <a:off x="6242050" y="3771900"/>
            <a:ext cx="179388"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0" name="椭圆 62"/>
          <p:cNvSpPr>
            <a:spLocks noChangeAspect="1" noChangeArrowheads="1"/>
          </p:cNvSpPr>
          <p:nvPr/>
        </p:nvSpPr>
        <p:spPr bwMode="auto">
          <a:xfrm>
            <a:off x="6005513" y="3808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1" name="椭圆 63"/>
          <p:cNvSpPr>
            <a:spLocks noChangeAspect="1" noChangeArrowheads="1"/>
          </p:cNvSpPr>
          <p:nvPr/>
        </p:nvSpPr>
        <p:spPr bwMode="auto">
          <a:xfrm>
            <a:off x="5770563" y="3771900"/>
            <a:ext cx="179387"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2" name="椭圆 64"/>
          <p:cNvSpPr>
            <a:spLocks noChangeAspect="1" noChangeArrowheads="1"/>
          </p:cNvSpPr>
          <p:nvPr/>
        </p:nvSpPr>
        <p:spPr bwMode="auto">
          <a:xfrm>
            <a:off x="5557838" y="366236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3" name="椭圆 65"/>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4" name="椭圆 66"/>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5" name="椭圆 67"/>
          <p:cNvSpPr>
            <a:spLocks noChangeAspect="1" noChangeArrowheads="1"/>
          </p:cNvSpPr>
          <p:nvPr/>
        </p:nvSpPr>
        <p:spPr bwMode="auto">
          <a:xfrm>
            <a:off x="10147301" y="2530475"/>
            <a:ext cx="1079500" cy="1079500"/>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6" name="椭圆 68"/>
          <p:cNvSpPr>
            <a:spLocks noChangeAspect="1" noChangeArrowheads="1"/>
          </p:cNvSpPr>
          <p:nvPr/>
        </p:nvSpPr>
        <p:spPr bwMode="auto">
          <a:xfrm>
            <a:off x="9834563" y="297973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7" name="椭圆 69"/>
          <p:cNvSpPr>
            <a:spLocks noChangeAspect="1" noChangeArrowheads="1"/>
          </p:cNvSpPr>
          <p:nvPr/>
        </p:nvSpPr>
        <p:spPr bwMode="auto">
          <a:xfrm>
            <a:off x="9872663" y="274478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8" name="椭圆 70"/>
          <p:cNvSpPr>
            <a:spLocks noChangeAspect="1" noChangeArrowheads="1"/>
          </p:cNvSpPr>
          <p:nvPr/>
        </p:nvSpPr>
        <p:spPr bwMode="auto">
          <a:xfrm>
            <a:off x="9980613" y="25320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19" name="椭圆 71"/>
          <p:cNvSpPr>
            <a:spLocks noChangeAspect="1" noChangeArrowheads="1"/>
          </p:cNvSpPr>
          <p:nvPr/>
        </p:nvSpPr>
        <p:spPr bwMode="auto">
          <a:xfrm>
            <a:off x="10148888" y="236378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0" name="椭圆 72"/>
          <p:cNvSpPr>
            <a:spLocks noChangeAspect="1" noChangeArrowheads="1"/>
          </p:cNvSpPr>
          <p:nvPr/>
        </p:nvSpPr>
        <p:spPr bwMode="auto">
          <a:xfrm>
            <a:off x="10361613" y="22558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1" name="椭圆 73"/>
          <p:cNvSpPr>
            <a:spLocks noChangeAspect="1" noChangeArrowheads="1"/>
          </p:cNvSpPr>
          <p:nvPr/>
        </p:nvSpPr>
        <p:spPr bwMode="auto">
          <a:xfrm>
            <a:off x="10596563" y="221773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2" name="椭圆 74"/>
          <p:cNvSpPr>
            <a:spLocks noChangeAspect="1" noChangeArrowheads="1"/>
          </p:cNvSpPr>
          <p:nvPr/>
        </p:nvSpPr>
        <p:spPr bwMode="auto">
          <a:xfrm>
            <a:off x="10833101" y="2255838"/>
            <a:ext cx="179387"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3" name="椭圆 75"/>
          <p:cNvSpPr>
            <a:spLocks noChangeAspect="1" noChangeArrowheads="1"/>
          </p:cNvSpPr>
          <p:nvPr/>
        </p:nvSpPr>
        <p:spPr bwMode="auto">
          <a:xfrm>
            <a:off x="11045826" y="2363788"/>
            <a:ext cx="179387"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4" name="椭圆 76"/>
          <p:cNvSpPr>
            <a:spLocks noChangeAspect="1" noChangeArrowheads="1"/>
          </p:cNvSpPr>
          <p:nvPr/>
        </p:nvSpPr>
        <p:spPr bwMode="auto">
          <a:xfrm>
            <a:off x="11214101" y="2532063"/>
            <a:ext cx="179387"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5" name="椭圆 77"/>
          <p:cNvSpPr>
            <a:spLocks noChangeAspect="1" noChangeArrowheads="1"/>
          </p:cNvSpPr>
          <p:nvPr/>
        </p:nvSpPr>
        <p:spPr bwMode="auto">
          <a:xfrm>
            <a:off x="11322051" y="2744788"/>
            <a:ext cx="179387"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6" name="椭圆 78"/>
          <p:cNvSpPr>
            <a:spLocks noChangeAspect="1" noChangeArrowheads="1"/>
          </p:cNvSpPr>
          <p:nvPr/>
        </p:nvSpPr>
        <p:spPr bwMode="auto">
          <a:xfrm>
            <a:off x="11358563" y="297973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7" name="椭圆 79"/>
          <p:cNvSpPr>
            <a:spLocks noChangeAspect="1" noChangeArrowheads="1"/>
          </p:cNvSpPr>
          <p:nvPr/>
        </p:nvSpPr>
        <p:spPr bwMode="auto">
          <a:xfrm>
            <a:off x="11322051" y="3214688"/>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8" name="椭圆 80"/>
          <p:cNvSpPr>
            <a:spLocks noChangeAspect="1" noChangeArrowheads="1"/>
          </p:cNvSpPr>
          <p:nvPr/>
        </p:nvSpPr>
        <p:spPr bwMode="auto">
          <a:xfrm>
            <a:off x="11214101" y="3427413"/>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29" name="椭圆 81"/>
          <p:cNvSpPr>
            <a:spLocks noChangeAspect="1" noChangeArrowheads="1"/>
          </p:cNvSpPr>
          <p:nvPr/>
        </p:nvSpPr>
        <p:spPr bwMode="auto">
          <a:xfrm>
            <a:off x="11045826" y="3595688"/>
            <a:ext cx="179387"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0" name="椭圆 82"/>
          <p:cNvSpPr>
            <a:spLocks noChangeAspect="1" noChangeArrowheads="1"/>
          </p:cNvSpPr>
          <p:nvPr/>
        </p:nvSpPr>
        <p:spPr bwMode="auto">
          <a:xfrm>
            <a:off x="10833101" y="3705225"/>
            <a:ext cx="179387"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1" name="椭圆 83"/>
          <p:cNvSpPr>
            <a:spLocks noChangeAspect="1" noChangeArrowheads="1"/>
          </p:cNvSpPr>
          <p:nvPr/>
        </p:nvSpPr>
        <p:spPr bwMode="auto">
          <a:xfrm>
            <a:off x="10596563" y="374173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2" name="椭圆 84"/>
          <p:cNvSpPr>
            <a:spLocks noChangeAspect="1" noChangeArrowheads="1"/>
          </p:cNvSpPr>
          <p:nvPr/>
        </p:nvSpPr>
        <p:spPr bwMode="auto">
          <a:xfrm>
            <a:off x="10361613" y="3705225"/>
            <a:ext cx="180975"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3" name="椭圆 85"/>
          <p:cNvSpPr>
            <a:spLocks noChangeAspect="1" noChangeArrowheads="1"/>
          </p:cNvSpPr>
          <p:nvPr/>
        </p:nvSpPr>
        <p:spPr bwMode="auto">
          <a:xfrm>
            <a:off x="10148888" y="3595688"/>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4" name="椭圆 86"/>
          <p:cNvSpPr>
            <a:spLocks noChangeAspect="1" noChangeArrowheads="1"/>
          </p:cNvSpPr>
          <p:nvPr/>
        </p:nvSpPr>
        <p:spPr bwMode="auto">
          <a:xfrm>
            <a:off x="9980613" y="3427413"/>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5" name="椭圆 87"/>
          <p:cNvSpPr>
            <a:spLocks noChangeAspect="1" noChangeArrowheads="1"/>
          </p:cNvSpPr>
          <p:nvPr/>
        </p:nvSpPr>
        <p:spPr bwMode="auto">
          <a:xfrm>
            <a:off x="9872663" y="3214688"/>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6" name="椭圆 88"/>
          <p:cNvSpPr>
            <a:spLocks noChangeAspect="1" noChangeArrowheads="1"/>
          </p:cNvSpPr>
          <p:nvPr/>
        </p:nvSpPr>
        <p:spPr bwMode="auto">
          <a:xfrm>
            <a:off x="7900988" y="2563813"/>
            <a:ext cx="1079500" cy="1079500"/>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7" name="椭圆 89"/>
          <p:cNvSpPr>
            <a:spLocks noChangeAspect="1" noChangeArrowheads="1"/>
          </p:cNvSpPr>
          <p:nvPr/>
        </p:nvSpPr>
        <p:spPr bwMode="auto">
          <a:xfrm>
            <a:off x="7589838" y="3013076"/>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8" name="椭圆 90"/>
          <p:cNvSpPr>
            <a:spLocks noChangeAspect="1" noChangeArrowheads="1"/>
          </p:cNvSpPr>
          <p:nvPr/>
        </p:nvSpPr>
        <p:spPr bwMode="auto">
          <a:xfrm>
            <a:off x="7626351" y="2778126"/>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39" name="椭圆 91"/>
          <p:cNvSpPr>
            <a:spLocks noChangeAspect="1" noChangeArrowheads="1"/>
          </p:cNvSpPr>
          <p:nvPr/>
        </p:nvSpPr>
        <p:spPr bwMode="auto">
          <a:xfrm>
            <a:off x="7734301" y="2565401"/>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0" name="椭圆 92"/>
          <p:cNvSpPr>
            <a:spLocks noChangeAspect="1" noChangeArrowheads="1"/>
          </p:cNvSpPr>
          <p:nvPr/>
        </p:nvSpPr>
        <p:spPr bwMode="auto">
          <a:xfrm>
            <a:off x="7902576" y="239712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1" name="椭圆 93"/>
          <p:cNvSpPr>
            <a:spLocks noChangeAspect="1" noChangeArrowheads="1"/>
          </p:cNvSpPr>
          <p:nvPr/>
        </p:nvSpPr>
        <p:spPr bwMode="auto">
          <a:xfrm>
            <a:off x="8115301" y="228917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2" name="椭圆 94"/>
          <p:cNvSpPr>
            <a:spLocks noChangeAspect="1" noChangeArrowheads="1"/>
          </p:cNvSpPr>
          <p:nvPr/>
        </p:nvSpPr>
        <p:spPr bwMode="auto">
          <a:xfrm>
            <a:off x="8351838" y="2251076"/>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3" name="椭圆 95"/>
          <p:cNvSpPr>
            <a:spLocks noChangeAspect="1" noChangeArrowheads="1"/>
          </p:cNvSpPr>
          <p:nvPr/>
        </p:nvSpPr>
        <p:spPr bwMode="auto">
          <a:xfrm>
            <a:off x="8586788" y="2289176"/>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4" name="椭圆 96"/>
          <p:cNvSpPr>
            <a:spLocks noChangeAspect="1" noChangeArrowheads="1"/>
          </p:cNvSpPr>
          <p:nvPr/>
        </p:nvSpPr>
        <p:spPr bwMode="auto">
          <a:xfrm>
            <a:off x="8799513" y="2397126"/>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5" name="椭圆 97"/>
          <p:cNvSpPr>
            <a:spLocks noChangeAspect="1" noChangeArrowheads="1"/>
          </p:cNvSpPr>
          <p:nvPr/>
        </p:nvSpPr>
        <p:spPr bwMode="auto">
          <a:xfrm>
            <a:off x="8967788" y="2565401"/>
            <a:ext cx="179388"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6" name="椭圆 98"/>
          <p:cNvSpPr>
            <a:spLocks noChangeAspect="1" noChangeArrowheads="1"/>
          </p:cNvSpPr>
          <p:nvPr/>
        </p:nvSpPr>
        <p:spPr bwMode="auto">
          <a:xfrm>
            <a:off x="9075738" y="2778126"/>
            <a:ext cx="180975" cy="179387"/>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7" name="椭圆 99"/>
          <p:cNvSpPr>
            <a:spLocks noChangeAspect="1" noChangeArrowheads="1"/>
          </p:cNvSpPr>
          <p:nvPr/>
        </p:nvSpPr>
        <p:spPr bwMode="auto">
          <a:xfrm>
            <a:off x="9113838" y="3013076"/>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8" name="椭圆 100"/>
          <p:cNvSpPr>
            <a:spLocks noChangeAspect="1" noChangeArrowheads="1"/>
          </p:cNvSpPr>
          <p:nvPr/>
        </p:nvSpPr>
        <p:spPr bwMode="auto">
          <a:xfrm>
            <a:off x="9075738" y="3248026"/>
            <a:ext cx="180975"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49" name="椭圆 101"/>
          <p:cNvSpPr>
            <a:spLocks noChangeAspect="1" noChangeArrowheads="1"/>
          </p:cNvSpPr>
          <p:nvPr/>
        </p:nvSpPr>
        <p:spPr bwMode="auto">
          <a:xfrm>
            <a:off x="8967788" y="3460751"/>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0" name="椭圆 102"/>
          <p:cNvSpPr>
            <a:spLocks noChangeAspect="1" noChangeArrowheads="1"/>
          </p:cNvSpPr>
          <p:nvPr/>
        </p:nvSpPr>
        <p:spPr bwMode="auto">
          <a:xfrm>
            <a:off x="8799513" y="3629026"/>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1" name="椭圆 103"/>
          <p:cNvSpPr>
            <a:spLocks noChangeAspect="1" noChangeArrowheads="1"/>
          </p:cNvSpPr>
          <p:nvPr/>
        </p:nvSpPr>
        <p:spPr bwMode="auto">
          <a:xfrm>
            <a:off x="8586788" y="3738563"/>
            <a:ext cx="179388"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2" name="椭圆 104"/>
          <p:cNvSpPr>
            <a:spLocks noChangeAspect="1" noChangeArrowheads="1"/>
          </p:cNvSpPr>
          <p:nvPr/>
        </p:nvSpPr>
        <p:spPr bwMode="auto">
          <a:xfrm>
            <a:off x="8351838" y="3775076"/>
            <a:ext cx="179388" cy="180975"/>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3" name="椭圆 105"/>
          <p:cNvSpPr>
            <a:spLocks noChangeAspect="1" noChangeArrowheads="1"/>
          </p:cNvSpPr>
          <p:nvPr/>
        </p:nvSpPr>
        <p:spPr bwMode="auto">
          <a:xfrm>
            <a:off x="8115301" y="3738563"/>
            <a:ext cx="180975" cy="179388"/>
          </a:xfrm>
          <a:prstGeom prst="ellipse">
            <a:avLst/>
          </a:prstGeom>
          <a:solidFill>
            <a:schemeClr val="tx1">
              <a:lumMod val="65000"/>
              <a:lumOff val="35000"/>
            </a:schemeClr>
          </a:solidFill>
          <a:ln>
            <a:noFill/>
          </a:ln>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4" name="椭圆 106"/>
          <p:cNvSpPr>
            <a:spLocks noChangeAspect="1" noChangeArrowheads="1"/>
          </p:cNvSpPr>
          <p:nvPr/>
        </p:nvSpPr>
        <p:spPr bwMode="auto">
          <a:xfrm>
            <a:off x="7902576" y="3629026"/>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5" name="椭圆 107"/>
          <p:cNvSpPr>
            <a:spLocks noChangeAspect="1" noChangeArrowheads="1"/>
          </p:cNvSpPr>
          <p:nvPr/>
        </p:nvSpPr>
        <p:spPr bwMode="auto">
          <a:xfrm>
            <a:off x="7734301" y="3460751"/>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6" name="椭圆 108"/>
          <p:cNvSpPr>
            <a:spLocks noChangeAspect="1" noChangeArrowheads="1"/>
          </p:cNvSpPr>
          <p:nvPr/>
        </p:nvSpPr>
        <p:spPr bwMode="auto">
          <a:xfrm>
            <a:off x="7626351" y="3248026"/>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27757" name="文本框 109"/>
          <p:cNvSpPr txBox="1">
            <a:spLocks noChangeArrowheads="1"/>
          </p:cNvSpPr>
          <p:nvPr/>
        </p:nvSpPr>
        <p:spPr bwMode="auto">
          <a:xfrm>
            <a:off x="1211214"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2800" b="1" dirty="0">
                <a:solidFill>
                  <a:schemeClr val="bg1"/>
                </a:solidFill>
                <a:latin typeface="微软雅黑" panose="020B0503020204020204" charset="-122"/>
                <a:ea typeface="微软雅黑" panose="020B0503020204020204" charset="-122"/>
                <a:cs typeface="Lantinghei SC Demibold" charset="-122"/>
              </a:rPr>
              <a:t>40%</a:t>
            </a:r>
            <a:endParaRPr lang="zh-CN" altLang="en-US" sz="2800" b="1" dirty="0">
              <a:solidFill>
                <a:schemeClr val="bg1"/>
              </a:solidFill>
              <a:latin typeface="微软雅黑" panose="020B0503020204020204" charset="-122"/>
              <a:ea typeface="微软雅黑" panose="020B0503020204020204" charset="-122"/>
              <a:cs typeface="Lantinghei SC Demibold" charset="-122"/>
            </a:endParaRPr>
          </a:p>
        </p:txBody>
      </p:sp>
      <p:sp>
        <p:nvSpPr>
          <p:cNvPr id="27758" name="文本框 110"/>
          <p:cNvSpPr txBox="1">
            <a:spLocks noChangeArrowheads="1"/>
          </p:cNvSpPr>
          <p:nvPr/>
        </p:nvSpPr>
        <p:spPr bwMode="auto">
          <a:xfrm>
            <a:off x="3413075" y="2844800"/>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2800" b="1">
                <a:solidFill>
                  <a:schemeClr val="bg1"/>
                </a:solidFill>
                <a:latin typeface="微软雅黑" panose="020B0503020204020204" charset="-122"/>
                <a:ea typeface="微软雅黑" panose="020B0503020204020204" charset="-122"/>
                <a:cs typeface="Lantinghei SC Demibold" charset="-122"/>
              </a:rPr>
              <a:t>50%</a:t>
            </a:r>
            <a:endParaRPr lang="zh-CN" altLang="en-US" sz="2800" b="1">
              <a:solidFill>
                <a:schemeClr val="bg1"/>
              </a:solidFill>
              <a:latin typeface="微软雅黑" panose="020B0503020204020204" charset="-122"/>
              <a:ea typeface="微软雅黑" panose="020B0503020204020204" charset="-122"/>
              <a:cs typeface="Lantinghei SC Demibold" charset="-122"/>
            </a:endParaRPr>
          </a:p>
        </p:txBody>
      </p:sp>
      <p:sp>
        <p:nvSpPr>
          <p:cNvPr id="27759" name="文本框 111"/>
          <p:cNvSpPr txBox="1">
            <a:spLocks noChangeArrowheads="1"/>
          </p:cNvSpPr>
          <p:nvPr/>
        </p:nvSpPr>
        <p:spPr bwMode="auto">
          <a:xfrm>
            <a:off x="5608588"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2800" b="1">
                <a:solidFill>
                  <a:schemeClr val="bg1"/>
                </a:solidFill>
                <a:latin typeface="微软雅黑" panose="020B0503020204020204" charset="-122"/>
                <a:ea typeface="微软雅黑" panose="020B0503020204020204" charset="-122"/>
                <a:cs typeface="Lantinghei SC Demibold" charset="-122"/>
              </a:rPr>
              <a:t>65%</a:t>
            </a:r>
            <a:endParaRPr lang="zh-CN" altLang="en-US" sz="2800" b="1">
              <a:solidFill>
                <a:schemeClr val="bg1"/>
              </a:solidFill>
              <a:latin typeface="微软雅黑" panose="020B0503020204020204" charset="-122"/>
              <a:ea typeface="微软雅黑" panose="020B0503020204020204" charset="-122"/>
              <a:cs typeface="Lantinghei SC Demibold" charset="-122"/>
            </a:endParaRPr>
          </a:p>
        </p:txBody>
      </p:sp>
      <p:sp>
        <p:nvSpPr>
          <p:cNvPr id="27760" name="文本框 112"/>
          <p:cNvSpPr txBox="1">
            <a:spLocks noChangeArrowheads="1"/>
          </p:cNvSpPr>
          <p:nvPr/>
        </p:nvSpPr>
        <p:spPr bwMode="auto">
          <a:xfrm>
            <a:off x="10215513" y="2778125"/>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2800" b="1">
                <a:solidFill>
                  <a:schemeClr val="bg1"/>
                </a:solidFill>
                <a:latin typeface="微软雅黑" panose="020B0503020204020204" charset="-122"/>
                <a:ea typeface="微软雅黑" panose="020B0503020204020204" charset="-122"/>
                <a:cs typeface="Lantinghei SC Demibold" charset="-122"/>
              </a:rPr>
              <a:t>75%</a:t>
            </a:r>
            <a:endParaRPr lang="zh-CN" altLang="en-US" sz="2800" b="1">
              <a:solidFill>
                <a:schemeClr val="bg1"/>
              </a:solidFill>
              <a:latin typeface="微软雅黑" panose="020B0503020204020204" charset="-122"/>
              <a:ea typeface="微软雅黑" panose="020B0503020204020204" charset="-122"/>
              <a:cs typeface="Lantinghei SC Demibold" charset="-122"/>
            </a:endParaRPr>
          </a:p>
        </p:txBody>
      </p:sp>
      <p:sp>
        <p:nvSpPr>
          <p:cNvPr id="27761" name="文本框 113"/>
          <p:cNvSpPr txBox="1">
            <a:spLocks noChangeArrowheads="1"/>
          </p:cNvSpPr>
          <p:nvPr/>
        </p:nvSpPr>
        <p:spPr bwMode="auto">
          <a:xfrm>
            <a:off x="7959676" y="2811463"/>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2800" b="1">
                <a:solidFill>
                  <a:schemeClr val="bg1"/>
                </a:solidFill>
                <a:latin typeface="微软雅黑" panose="020B0503020204020204" charset="-122"/>
                <a:ea typeface="微软雅黑" panose="020B0503020204020204" charset="-122"/>
                <a:cs typeface="Lantinghei SC Demibold" charset="-122"/>
              </a:rPr>
              <a:t>60%</a:t>
            </a:r>
            <a:endParaRPr lang="zh-CN" altLang="en-US" sz="2800" b="1">
              <a:solidFill>
                <a:schemeClr val="bg1"/>
              </a:solidFill>
              <a:latin typeface="微软雅黑" panose="020B0503020204020204" charset="-122"/>
              <a:ea typeface="微软雅黑" panose="020B0503020204020204" charset="-122"/>
              <a:cs typeface="Lantinghei SC Demibold" charset="-122"/>
            </a:endParaRPr>
          </a:p>
        </p:txBody>
      </p:sp>
      <p:sp>
        <p:nvSpPr>
          <p:cNvPr id="27762" name="文本框 115"/>
          <p:cNvSpPr txBox="1">
            <a:spLocks noChangeArrowheads="1"/>
          </p:cNvSpPr>
          <p:nvPr/>
        </p:nvSpPr>
        <p:spPr bwMode="auto">
          <a:xfrm>
            <a:off x="11043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1400" b="1">
                <a:solidFill>
                  <a:srgbClr val="595959"/>
                </a:solidFill>
                <a:latin typeface="微软雅黑" panose="020B0503020204020204" charset="-122"/>
                <a:ea typeface="微软雅黑" panose="020B0503020204020204" charset="-122"/>
                <a:cs typeface="Lantinghei SC Demibold" charset="-122"/>
              </a:rPr>
              <a:t>TEXT HERE</a:t>
            </a:r>
            <a:endParaRPr lang="zh-CN" altLang="en-US" sz="1400" b="1">
              <a:solidFill>
                <a:srgbClr val="595959"/>
              </a:solidFill>
              <a:latin typeface="微软雅黑" panose="020B0503020204020204" charset="-122"/>
              <a:ea typeface="微软雅黑" panose="020B0503020204020204" charset="-122"/>
              <a:cs typeface="Lantinghei SC Demibold" charset="-122"/>
            </a:endParaRPr>
          </a:p>
        </p:txBody>
      </p:sp>
      <p:sp>
        <p:nvSpPr>
          <p:cNvPr id="27763" name="文本框 116"/>
          <p:cNvSpPr txBox="1">
            <a:spLocks noChangeArrowheads="1"/>
          </p:cNvSpPr>
          <p:nvPr/>
        </p:nvSpPr>
        <p:spPr bwMode="auto">
          <a:xfrm>
            <a:off x="79216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lnSpc>
                <a:spcPct val="114000"/>
              </a:lnSpc>
            </a:pPr>
            <a:r>
              <a:rPr lang="en-US" altLang="zh-CN" sz="1200" b="1">
                <a:solidFill>
                  <a:srgbClr val="595959"/>
                </a:solidFill>
                <a:latin typeface="微软雅黑" panose="020B0503020204020204" charset="-122"/>
                <a:ea typeface="微软雅黑" panose="020B050302020402020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charset="-122"/>
              <a:ea typeface="微软雅黑" panose="020B0503020204020204" charset="-122"/>
              <a:cs typeface="Lantinghei SC Demibold" charset="-122"/>
            </a:endParaRPr>
          </a:p>
        </p:txBody>
      </p:sp>
      <p:sp>
        <p:nvSpPr>
          <p:cNvPr id="27764" name="文本框 118"/>
          <p:cNvSpPr txBox="1">
            <a:spLocks noChangeArrowheads="1"/>
          </p:cNvSpPr>
          <p:nvPr/>
        </p:nvSpPr>
        <p:spPr bwMode="auto">
          <a:xfrm>
            <a:off x="32585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1400" b="1">
                <a:solidFill>
                  <a:srgbClr val="595959"/>
                </a:solidFill>
                <a:latin typeface="微软雅黑" panose="020B0503020204020204" charset="-122"/>
                <a:ea typeface="微软雅黑" panose="020B0503020204020204" charset="-122"/>
                <a:cs typeface="Lantinghei SC Demibold" charset="-122"/>
              </a:rPr>
              <a:t>TEXT HERE</a:t>
            </a:r>
            <a:endParaRPr lang="zh-CN" altLang="en-US" sz="1400" b="1">
              <a:solidFill>
                <a:srgbClr val="595959"/>
              </a:solidFill>
              <a:latin typeface="微软雅黑" panose="020B0503020204020204" charset="-122"/>
              <a:ea typeface="微软雅黑" panose="020B0503020204020204" charset="-122"/>
              <a:cs typeface="Lantinghei SC Demibold" charset="-122"/>
            </a:endParaRPr>
          </a:p>
        </p:txBody>
      </p:sp>
      <p:sp>
        <p:nvSpPr>
          <p:cNvPr id="27765" name="文本框 119"/>
          <p:cNvSpPr txBox="1">
            <a:spLocks noChangeArrowheads="1"/>
          </p:cNvSpPr>
          <p:nvPr/>
        </p:nvSpPr>
        <p:spPr bwMode="auto">
          <a:xfrm>
            <a:off x="2946400"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lnSpc>
                <a:spcPct val="114000"/>
              </a:lnSpc>
            </a:pPr>
            <a:r>
              <a:rPr lang="en-US" altLang="zh-CN" sz="1200" b="1">
                <a:solidFill>
                  <a:srgbClr val="595959"/>
                </a:solidFill>
                <a:latin typeface="微软雅黑" panose="020B0503020204020204" charset="-122"/>
                <a:ea typeface="微软雅黑" panose="020B050302020402020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charset="-122"/>
              <a:ea typeface="微软雅黑" panose="020B0503020204020204" charset="-122"/>
              <a:cs typeface="Lantinghei SC Demibold" charset="-122"/>
            </a:endParaRPr>
          </a:p>
        </p:txBody>
      </p:sp>
      <p:sp>
        <p:nvSpPr>
          <p:cNvPr id="27766" name="文本框 121"/>
          <p:cNvSpPr txBox="1">
            <a:spLocks noChangeArrowheads="1"/>
          </p:cNvSpPr>
          <p:nvPr/>
        </p:nvSpPr>
        <p:spPr bwMode="auto">
          <a:xfrm>
            <a:off x="5508819"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1400" b="1">
                <a:solidFill>
                  <a:srgbClr val="595959"/>
                </a:solidFill>
                <a:latin typeface="微软雅黑" panose="020B0503020204020204" charset="-122"/>
                <a:ea typeface="微软雅黑" panose="020B0503020204020204" charset="-122"/>
                <a:cs typeface="Lantinghei SC Demibold" charset="-122"/>
              </a:rPr>
              <a:t>TEXT HERE</a:t>
            </a:r>
            <a:endParaRPr lang="zh-CN" altLang="en-US" sz="1400" b="1">
              <a:solidFill>
                <a:srgbClr val="595959"/>
              </a:solidFill>
              <a:latin typeface="微软雅黑" panose="020B0503020204020204" charset="-122"/>
              <a:ea typeface="微软雅黑" panose="020B0503020204020204" charset="-122"/>
              <a:cs typeface="Lantinghei SC Demibold" charset="-122"/>
            </a:endParaRPr>
          </a:p>
        </p:txBody>
      </p:sp>
      <p:sp>
        <p:nvSpPr>
          <p:cNvPr id="27767" name="文本框 122"/>
          <p:cNvSpPr txBox="1">
            <a:spLocks noChangeArrowheads="1"/>
          </p:cNvSpPr>
          <p:nvPr/>
        </p:nvSpPr>
        <p:spPr bwMode="auto">
          <a:xfrm>
            <a:off x="5195888"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lnSpc>
                <a:spcPct val="114000"/>
              </a:lnSpc>
            </a:pPr>
            <a:r>
              <a:rPr lang="en-US" altLang="zh-CN" sz="1200" b="1">
                <a:solidFill>
                  <a:srgbClr val="595959"/>
                </a:solidFill>
                <a:latin typeface="微软雅黑" panose="020B0503020204020204" charset="-122"/>
                <a:ea typeface="微软雅黑" panose="020B050302020402020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charset="-122"/>
              <a:ea typeface="微软雅黑" panose="020B0503020204020204" charset="-122"/>
              <a:cs typeface="Lantinghei SC Demibold" charset="-122"/>
            </a:endParaRPr>
          </a:p>
        </p:txBody>
      </p:sp>
      <p:sp>
        <p:nvSpPr>
          <p:cNvPr id="27768" name="文本框 124"/>
          <p:cNvSpPr txBox="1">
            <a:spLocks noChangeArrowheads="1"/>
          </p:cNvSpPr>
          <p:nvPr/>
        </p:nvSpPr>
        <p:spPr bwMode="auto">
          <a:xfrm>
            <a:off x="77210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1400" b="1">
                <a:solidFill>
                  <a:srgbClr val="595959"/>
                </a:solidFill>
                <a:latin typeface="微软雅黑" panose="020B0503020204020204" charset="-122"/>
                <a:ea typeface="微软雅黑" panose="020B0503020204020204" charset="-122"/>
                <a:cs typeface="Lantinghei SC Demibold" charset="-122"/>
              </a:rPr>
              <a:t>TEXT HERE</a:t>
            </a:r>
            <a:endParaRPr lang="zh-CN" altLang="en-US" sz="1400" b="1">
              <a:solidFill>
                <a:srgbClr val="595959"/>
              </a:solidFill>
              <a:latin typeface="微软雅黑" panose="020B0503020204020204" charset="-122"/>
              <a:ea typeface="微软雅黑" panose="020B0503020204020204" charset="-122"/>
              <a:cs typeface="Lantinghei SC Demibold" charset="-122"/>
            </a:endParaRPr>
          </a:p>
        </p:txBody>
      </p:sp>
      <p:sp>
        <p:nvSpPr>
          <p:cNvPr id="27769" name="文本框 125"/>
          <p:cNvSpPr txBox="1">
            <a:spLocks noChangeArrowheads="1"/>
          </p:cNvSpPr>
          <p:nvPr/>
        </p:nvSpPr>
        <p:spPr bwMode="auto">
          <a:xfrm>
            <a:off x="7407275"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lnSpc>
                <a:spcPct val="114000"/>
              </a:lnSpc>
            </a:pPr>
            <a:r>
              <a:rPr lang="en-US" altLang="zh-CN" sz="1200" b="1">
                <a:solidFill>
                  <a:srgbClr val="595959"/>
                </a:solidFill>
                <a:latin typeface="微软雅黑" panose="020B0503020204020204" charset="-122"/>
                <a:ea typeface="微软雅黑" panose="020B050302020402020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charset="-122"/>
              <a:ea typeface="微软雅黑" panose="020B0503020204020204" charset="-122"/>
              <a:cs typeface="Lantinghei SC Demibold" charset="-122"/>
            </a:endParaRPr>
          </a:p>
        </p:txBody>
      </p:sp>
      <p:sp>
        <p:nvSpPr>
          <p:cNvPr id="27770" name="文本框 127"/>
          <p:cNvSpPr txBox="1">
            <a:spLocks noChangeArrowheads="1"/>
          </p:cNvSpPr>
          <p:nvPr/>
        </p:nvSpPr>
        <p:spPr bwMode="auto">
          <a:xfrm>
            <a:off x="99133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r>
              <a:rPr lang="en-US" altLang="zh-CN" sz="1400" b="1">
                <a:solidFill>
                  <a:srgbClr val="595959"/>
                </a:solidFill>
                <a:latin typeface="微软雅黑" panose="020B0503020204020204" charset="-122"/>
                <a:ea typeface="微软雅黑" panose="020B0503020204020204" charset="-122"/>
                <a:cs typeface="Lantinghei SC Demibold" charset="-122"/>
              </a:rPr>
              <a:t>TEXT HERE</a:t>
            </a:r>
            <a:endParaRPr lang="zh-CN" altLang="en-US" sz="1400" b="1">
              <a:solidFill>
                <a:srgbClr val="595959"/>
              </a:solidFill>
              <a:latin typeface="微软雅黑" panose="020B0503020204020204" charset="-122"/>
              <a:ea typeface="微软雅黑" panose="020B0503020204020204" charset="-122"/>
              <a:cs typeface="Lantinghei SC Demibold" charset="-122"/>
            </a:endParaRPr>
          </a:p>
        </p:txBody>
      </p:sp>
      <p:sp>
        <p:nvSpPr>
          <p:cNvPr id="27771" name="文本框 128"/>
          <p:cNvSpPr txBox="1">
            <a:spLocks noChangeArrowheads="1"/>
          </p:cNvSpPr>
          <p:nvPr/>
        </p:nvSpPr>
        <p:spPr bwMode="auto">
          <a:xfrm>
            <a:off x="959961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lnSpc>
                <a:spcPct val="114000"/>
              </a:lnSpc>
            </a:pPr>
            <a:r>
              <a:rPr lang="en-US" altLang="zh-CN" sz="1200" b="1">
                <a:solidFill>
                  <a:srgbClr val="595959"/>
                </a:solidFill>
                <a:latin typeface="微软雅黑" panose="020B0503020204020204" charset="-122"/>
                <a:ea typeface="微软雅黑" panose="020B050302020402020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charset="-122"/>
              <a:ea typeface="微软雅黑" panose="020B0503020204020204" charset="-122"/>
              <a:cs typeface="Lantinghei SC Demibold" charset="-122"/>
            </a:endParaRPr>
          </a:p>
        </p:txBody>
      </p:sp>
      <p:grpSp>
        <p:nvGrpSpPr>
          <p:cNvPr id="130" name="Group 468"/>
          <p:cNvGrpSpPr/>
          <p:nvPr/>
        </p:nvGrpSpPr>
        <p:grpSpPr>
          <a:xfrm>
            <a:off x="3834607" y="676310"/>
            <a:ext cx="5054600" cy="1116519"/>
            <a:chOff x="3568700" y="186058"/>
            <a:chExt cx="5054600" cy="1116519"/>
          </a:xfrm>
        </p:grpSpPr>
        <p:sp>
          <p:nvSpPr>
            <p:cNvPr id="131"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132"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133" name="Group 471"/>
            <p:cNvGrpSpPr/>
            <p:nvPr/>
          </p:nvGrpSpPr>
          <p:grpSpPr>
            <a:xfrm>
              <a:off x="3669560" y="853565"/>
              <a:ext cx="4852881" cy="11430"/>
              <a:chOff x="5926470" y="6430886"/>
              <a:chExt cx="339061" cy="11430"/>
            </a:xfrm>
          </p:grpSpPr>
          <p:cxnSp>
            <p:nvCxnSpPr>
              <p:cNvPr id="1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69" y="0"/>
            <a:ext cx="12192000" cy="5544312"/>
          </a:xfrm>
          <a:prstGeom prst="rect">
            <a:avLst/>
          </a:prstGeom>
        </p:spPr>
      </p:pic>
      <p:sp>
        <p:nvSpPr>
          <p:cNvPr id="54" name="幻灯片编号占位符 4"/>
          <p:cNvSpPr>
            <a:spLocks noGrp="1"/>
          </p:cNvSpPr>
          <p:nvPr>
            <p:ph type="sldNum" sz="quarter" idx="12"/>
          </p:nvPr>
        </p:nvSpPr>
        <p:spPr/>
        <p:txBody>
          <a:bodyPr/>
          <a:lstStyle/>
          <a:p>
            <a:fld id="{554F3812-B6D3-C541-B264-E2AB60F05F3F}" type="slidenum">
              <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rPr>
            </a:fld>
            <a:endParaRPr lang="zh-CN" altLang="en-US" sz="1800"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268" name="矩形 3"/>
          <p:cNvSpPr>
            <a:spLocks noChangeArrowheads="1"/>
          </p:cNvSpPr>
          <p:nvPr/>
        </p:nvSpPr>
        <p:spPr bwMode="auto">
          <a:xfrm>
            <a:off x="0" y="4353356"/>
            <a:ext cx="12204700" cy="2549094"/>
          </a:xfrm>
          <a:prstGeom prst="rect">
            <a:avLst/>
          </a:prstGeom>
          <a:solidFill>
            <a:schemeClr val="bg1"/>
          </a:solidFill>
          <a:ln>
            <a:noFil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grpSp>
        <p:nvGrpSpPr>
          <p:cNvPr id="11270" name="组合 5"/>
          <p:cNvGrpSpPr/>
          <p:nvPr/>
        </p:nvGrpSpPr>
        <p:grpSpPr bwMode="auto">
          <a:xfrm>
            <a:off x="605200" y="3606677"/>
            <a:ext cx="1260475" cy="1260475"/>
            <a:chOff x="0" y="0"/>
            <a:chExt cx="1381538" cy="1381538"/>
          </a:xfrm>
          <a:solidFill>
            <a:srgbClr val="EAECF0"/>
          </a:solidFill>
        </p:grpSpPr>
        <p:sp>
          <p:nvSpPr>
            <p:cNvPr id="11271" name="椭圆 13"/>
            <p:cNvSpPr>
              <a:spLocks noChangeAspect="1" noChangeArrowheads="1"/>
            </p:cNvSpPr>
            <p:nvPr/>
          </p:nvSpPr>
          <p:spPr bwMode="auto">
            <a:xfrm>
              <a:off x="0" y="0"/>
              <a:ext cx="1381538" cy="1381538"/>
            </a:xfrm>
            <a:prstGeom prst="ellipse">
              <a:avLst/>
            </a:prstGeom>
            <a:grpFill/>
            <a:ln w="1905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sp>
          <p:nvSpPr>
            <p:cNvPr id="11272" name="任意多边形 15"/>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lumMod val="65000"/>
                <a:lumOff val="35000"/>
              </a:schemeClr>
            </a:solidFill>
            <a:ln w="12700" cap="flat" cmpd="sng">
              <a:solidFill>
                <a:schemeClr val="tx1">
                  <a:lumMod val="65000"/>
                  <a:lumOff val="35000"/>
                </a:schemeClr>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grpSp>
      <p:grpSp>
        <p:nvGrpSpPr>
          <p:cNvPr id="11297" name="组合 42"/>
          <p:cNvGrpSpPr/>
          <p:nvPr/>
        </p:nvGrpSpPr>
        <p:grpSpPr bwMode="auto">
          <a:xfrm>
            <a:off x="10216357" y="3606679"/>
            <a:ext cx="1260475" cy="1260475"/>
            <a:chOff x="0" y="0"/>
            <a:chExt cx="1260000" cy="1260000"/>
          </a:xfrm>
          <a:solidFill>
            <a:srgbClr val="EAECF0"/>
          </a:solidFill>
        </p:grpSpPr>
        <p:sp>
          <p:nvSpPr>
            <p:cNvPr id="11298" name="椭圆 36"/>
            <p:cNvSpPr>
              <a:spLocks noChangeArrowheads="1"/>
            </p:cNvSpPr>
            <p:nvPr/>
          </p:nvSpPr>
          <p:spPr bwMode="auto">
            <a:xfrm>
              <a:off x="0" y="0"/>
              <a:ext cx="1260000" cy="1260000"/>
            </a:xfrm>
            <a:prstGeom prst="ellipse">
              <a:avLst/>
            </a:prstGeom>
            <a:grpFill/>
            <a:ln w="1905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grpSp>
          <p:nvGrpSpPr>
            <p:cNvPr id="11299" name="组合 41"/>
            <p:cNvGrpSpPr/>
            <p:nvPr/>
          </p:nvGrpSpPr>
          <p:grpSpPr bwMode="auto">
            <a:xfrm>
              <a:off x="327851" y="411474"/>
              <a:ext cx="604299" cy="437052"/>
              <a:chOff x="0" y="0"/>
              <a:chExt cx="735496" cy="531939"/>
            </a:xfrm>
            <a:grpFill/>
          </p:grpSpPr>
          <p:sp>
            <p:nvSpPr>
              <p:cNvPr id="11300" name="任意多边形 39"/>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chemeClr val="tx1">
                  <a:lumMod val="65000"/>
                  <a:lumOff val="35000"/>
                </a:schemeClr>
              </a:solidFill>
              <a:ln w="1270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sp>
            <p:nvSpPr>
              <p:cNvPr id="11301" name="任意多边形 40"/>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chemeClr val="tx1">
                  <a:lumMod val="65000"/>
                  <a:lumOff val="35000"/>
                </a:schemeClr>
              </a:solidFill>
              <a:ln w="1270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grpSp>
      </p:grpSp>
      <p:sp>
        <p:nvSpPr>
          <p:cNvPr id="11306" name="直接连接符 50"/>
          <p:cNvSpPr>
            <a:spLocks noChangeShapeType="1"/>
          </p:cNvSpPr>
          <p:nvPr/>
        </p:nvSpPr>
        <p:spPr bwMode="auto">
          <a:xfrm>
            <a:off x="373857" y="5565775"/>
            <a:ext cx="1744662" cy="0"/>
          </a:xfrm>
          <a:prstGeom prst="line">
            <a:avLst/>
          </a:prstGeom>
          <a:noFill/>
          <a:ln w="22225" cap="flat" cmpd="sng">
            <a:solidFill>
              <a:srgbClr val="C9C9C9"/>
            </a:solidFill>
            <a:bevel/>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07" name="文本框 53"/>
          <p:cNvSpPr>
            <a:spLocks noChangeArrowheads="1"/>
          </p:cNvSpPr>
          <p:nvPr/>
        </p:nvSpPr>
        <p:spPr bwMode="auto">
          <a:xfrm>
            <a:off x="410369" y="57467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rPr>
              <a:t>Click to add your text here</a:t>
            </a:r>
            <a:endParaRPr lang="zh-CN" altLang="en-US"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endParaRPr>
          </a:p>
        </p:txBody>
      </p:sp>
      <p:sp>
        <p:nvSpPr>
          <p:cNvPr id="11309" name="直接连接符 51"/>
          <p:cNvSpPr>
            <a:spLocks noChangeShapeType="1"/>
          </p:cNvSpPr>
          <p:nvPr/>
        </p:nvSpPr>
        <p:spPr bwMode="auto">
          <a:xfrm>
            <a:off x="2783682" y="5565775"/>
            <a:ext cx="1746250" cy="0"/>
          </a:xfrm>
          <a:prstGeom prst="line">
            <a:avLst/>
          </a:prstGeom>
          <a:noFill/>
          <a:ln w="22225" cap="flat" cmpd="sng">
            <a:solidFill>
              <a:srgbClr val="C9C9C9"/>
            </a:solidFill>
            <a:bevel/>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10" name="文本框 54"/>
          <p:cNvSpPr>
            <a:spLocks noChangeArrowheads="1"/>
          </p:cNvSpPr>
          <p:nvPr/>
        </p:nvSpPr>
        <p:spPr bwMode="auto">
          <a:xfrm>
            <a:off x="2670969" y="57467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rPr>
              <a:t>Click to add your text here</a:t>
            </a:r>
            <a:endParaRPr lang="zh-CN" altLang="en-US"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endParaRPr>
          </a:p>
        </p:txBody>
      </p:sp>
      <p:sp>
        <p:nvSpPr>
          <p:cNvPr id="11312" name="直接连接符 52"/>
          <p:cNvSpPr>
            <a:spLocks noChangeShapeType="1"/>
          </p:cNvSpPr>
          <p:nvPr/>
        </p:nvSpPr>
        <p:spPr bwMode="auto">
          <a:xfrm>
            <a:off x="5195094" y="5565775"/>
            <a:ext cx="1746250" cy="0"/>
          </a:xfrm>
          <a:prstGeom prst="line">
            <a:avLst/>
          </a:prstGeom>
          <a:noFill/>
          <a:ln w="22225" cap="flat" cmpd="sng">
            <a:solidFill>
              <a:srgbClr val="C9C9C9"/>
            </a:solidFill>
            <a:bevel/>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13" name="文本框 55"/>
          <p:cNvSpPr>
            <a:spLocks noChangeArrowheads="1"/>
          </p:cNvSpPr>
          <p:nvPr/>
        </p:nvSpPr>
        <p:spPr bwMode="auto">
          <a:xfrm>
            <a:off x="5082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rPr>
              <a:t>Click to add your text here</a:t>
            </a:r>
            <a:endParaRPr lang="zh-CN" altLang="en-US"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endParaRPr>
          </a:p>
        </p:txBody>
      </p:sp>
      <p:sp>
        <p:nvSpPr>
          <p:cNvPr id="11315" name="直接连接符 64"/>
          <p:cNvSpPr>
            <a:spLocks noChangeShapeType="1"/>
          </p:cNvSpPr>
          <p:nvPr/>
        </p:nvSpPr>
        <p:spPr bwMode="auto">
          <a:xfrm>
            <a:off x="7608094" y="5565775"/>
            <a:ext cx="1746250" cy="0"/>
          </a:xfrm>
          <a:prstGeom prst="line">
            <a:avLst/>
          </a:prstGeom>
          <a:noFill/>
          <a:ln w="22225" cap="flat" cmpd="sng">
            <a:solidFill>
              <a:srgbClr val="C9C9C9"/>
            </a:solidFill>
            <a:bevel/>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16" name="文本框 65"/>
          <p:cNvSpPr>
            <a:spLocks noChangeArrowheads="1"/>
          </p:cNvSpPr>
          <p:nvPr/>
        </p:nvSpPr>
        <p:spPr bwMode="auto">
          <a:xfrm>
            <a:off x="7495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rPr>
              <a:t>Click to add your text here</a:t>
            </a:r>
            <a:endParaRPr lang="zh-CN" altLang="en-US"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endParaRPr>
          </a:p>
        </p:txBody>
      </p:sp>
      <p:grpSp>
        <p:nvGrpSpPr>
          <p:cNvPr id="6" name="组 5"/>
          <p:cNvGrpSpPr/>
          <p:nvPr/>
        </p:nvGrpSpPr>
        <p:grpSpPr>
          <a:xfrm>
            <a:off x="102394" y="5056188"/>
            <a:ext cx="12131675" cy="355600"/>
            <a:chOff x="106362" y="4700832"/>
            <a:chExt cx="12131675" cy="355600"/>
          </a:xfrm>
        </p:grpSpPr>
        <p:sp>
          <p:nvSpPr>
            <p:cNvPr id="11305" name="文本框 47"/>
            <p:cNvSpPr>
              <a:spLocks noChangeArrowheads="1"/>
            </p:cNvSpPr>
            <p:nvPr/>
          </p:nvSpPr>
          <p:spPr bwMode="auto">
            <a:xfrm>
              <a:off x="106362" y="4718294"/>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rPr>
                <a:t>Smartphone App</a:t>
              </a:r>
              <a:endParaRPr lang="zh-CN" altLang="en-US"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endParaRPr>
            </a:p>
          </p:txBody>
        </p:sp>
        <p:sp>
          <p:nvSpPr>
            <p:cNvPr id="11308" name="文本框 48"/>
            <p:cNvSpPr>
              <a:spLocks noChangeArrowheads="1"/>
            </p:cNvSpPr>
            <p:nvPr/>
          </p:nvSpPr>
          <p:spPr bwMode="auto">
            <a:xfrm>
              <a:off x="2314575" y="4718294"/>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rPr>
                <a:t>Dekstop App</a:t>
              </a:r>
              <a:endParaRPr lang="zh-CN" altLang="en-US"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endParaRPr>
            </a:p>
          </p:txBody>
        </p:sp>
        <p:sp>
          <p:nvSpPr>
            <p:cNvPr id="11311" name="文本框 49"/>
            <p:cNvSpPr>
              <a:spLocks noChangeArrowheads="1"/>
            </p:cNvSpPr>
            <p:nvPr/>
          </p:nvSpPr>
          <p:spPr bwMode="auto">
            <a:xfrm>
              <a:off x="4724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rPr>
                <a:t>We chat</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endParaRPr>
            </a:p>
          </p:txBody>
        </p:sp>
        <p:sp>
          <p:nvSpPr>
            <p:cNvPr id="11314" name="文本框 63"/>
            <p:cNvSpPr>
              <a:spLocks noChangeArrowheads="1"/>
            </p:cNvSpPr>
            <p:nvPr/>
          </p:nvSpPr>
          <p:spPr bwMode="auto">
            <a:xfrm>
              <a:off x="7137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rPr>
                <a:t>Social Media</a:t>
              </a:r>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17" name="文本框 70"/>
            <p:cNvSpPr>
              <a:spLocks noChangeArrowheads="1"/>
            </p:cNvSpPr>
            <p:nvPr/>
          </p:nvSpPr>
          <p:spPr bwMode="auto">
            <a:xfrm>
              <a:off x="9544050" y="4700832"/>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a:solidFill>
                    <a:schemeClr val="tx1">
                      <a:lumMod val="65000"/>
                      <a:lumOff val="35000"/>
                    </a:schemeClr>
                  </a:solidFill>
                  <a:latin typeface="微软雅黑" panose="020B0503020204020204" charset="-122"/>
                  <a:ea typeface="微软雅黑" panose="020B0503020204020204" charset="-122"/>
                  <a:cs typeface="Lantinghei SC Demibold" charset="-122"/>
                  <a:sym typeface="Arial Unicode MS" charset="0"/>
                </a:rPr>
                <a:t>Mail Management</a:t>
              </a:r>
              <a:endParaRPr lang="zh-CN" altLang="en-US"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grpSp>
      <p:sp>
        <p:nvSpPr>
          <p:cNvPr id="11318" name="直接连接符 71"/>
          <p:cNvSpPr>
            <a:spLocks noChangeShapeType="1"/>
          </p:cNvSpPr>
          <p:nvPr/>
        </p:nvSpPr>
        <p:spPr bwMode="auto">
          <a:xfrm>
            <a:off x="10014744" y="5548313"/>
            <a:ext cx="1746250" cy="1587"/>
          </a:xfrm>
          <a:prstGeom prst="line">
            <a:avLst/>
          </a:prstGeom>
          <a:noFill/>
          <a:ln w="22225" cap="flat" cmpd="sng">
            <a:solidFill>
              <a:srgbClr val="C9C9C9"/>
            </a:solidFill>
            <a:bevel/>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11319" name="文本框 72"/>
          <p:cNvSpPr>
            <a:spLocks noChangeArrowheads="1"/>
          </p:cNvSpPr>
          <p:nvPr/>
        </p:nvSpPr>
        <p:spPr bwMode="auto">
          <a:xfrm>
            <a:off x="9902032" y="57308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rPr>
              <a:t>Click to add your text here</a:t>
            </a:r>
            <a:endParaRPr lang="zh-CN" altLang="en-US" sz="1400" b="1">
              <a:solidFill>
                <a:schemeClr val="tx1">
                  <a:lumMod val="65000"/>
                  <a:lumOff val="35000"/>
                </a:schemeClr>
              </a:solidFill>
              <a:latin typeface="微软雅黑" panose="020B0503020204020204" charset="-122"/>
              <a:ea typeface="微软雅黑" panose="020B0503020204020204" charset="-122"/>
              <a:cs typeface="Lantinghei SC Demibold" charset="-122"/>
              <a:sym typeface="微软雅黑" panose="020B0503020204020204" charset="-122"/>
            </a:endParaRPr>
          </a:p>
        </p:txBody>
      </p:sp>
      <p:grpSp>
        <p:nvGrpSpPr>
          <p:cNvPr id="3" name="组 2"/>
          <p:cNvGrpSpPr/>
          <p:nvPr/>
        </p:nvGrpSpPr>
        <p:grpSpPr>
          <a:xfrm>
            <a:off x="5340351" y="3606677"/>
            <a:ext cx="1260475" cy="1260475"/>
            <a:chOff x="5344319" y="3251321"/>
            <a:chExt cx="1260475" cy="1260475"/>
          </a:xfrm>
          <a:solidFill>
            <a:srgbClr val="EAECF0"/>
          </a:solidFill>
        </p:grpSpPr>
        <p:sp>
          <p:nvSpPr>
            <p:cNvPr id="58" name="椭圆 13"/>
            <p:cNvSpPr>
              <a:spLocks noChangeAspect="1" noChangeArrowheads="1"/>
            </p:cNvSpPr>
            <p:nvPr/>
          </p:nvSpPr>
          <p:spPr bwMode="auto">
            <a:xfrm>
              <a:off x="5344319" y="3251321"/>
              <a:ext cx="1260475" cy="1260475"/>
            </a:xfrm>
            <a:prstGeom prst="ellipse">
              <a:avLst/>
            </a:prstGeom>
            <a:grpFill/>
            <a:ln w="1905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sp>
          <p:nvSpPr>
            <p:cNvPr id="61" name="椭圆形标注 97"/>
            <p:cNvSpPr/>
            <p:nvPr/>
          </p:nvSpPr>
          <p:spPr bwMode="auto">
            <a:xfrm>
              <a:off x="5677260" y="3616038"/>
              <a:ext cx="642196" cy="60120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lumMod val="65000"/>
                <a:lumOff val="35000"/>
              </a:schemeClr>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charset="-122"/>
                <a:ea typeface="微软雅黑" panose="020B0503020204020204" charset="-122"/>
                <a:cs typeface="Lantinghei SC Demibold" charset="-122"/>
              </a:endParaRPr>
            </a:p>
          </p:txBody>
        </p:sp>
      </p:grpSp>
      <p:grpSp>
        <p:nvGrpSpPr>
          <p:cNvPr id="4" name="组 3"/>
          <p:cNvGrpSpPr/>
          <p:nvPr/>
        </p:nvGrpSpPr>
        <p:grpSpPr>
          <a:xfrm>
            <a:off x="7806532" y="3606679"/>
            <a:ext cx="1258888" cy="1260475"/>
            <a:chOff x="7810500" y="3251323"/>
            <a:chExt cx="1258888" cy="1260475"/>
          </a:xfrm>
          <a:solidFill>
            <a:srgbClr val="EAECF0"/>
          </a:solidFill>
        </p:grpSpPr>
        <p:sp>
          <p:nvSpPr>
            <p:cNvPr id="11295" name="椭圆 35"/>
            <p:cNvSpPr>
              <a:spLocks noChangeArrowheads="1"/>
            </p:cNvSpPr>
            <p:nvPr/>
          </p:nvSpPr>
          <p:spPr bwMode="auto">
            <a:xfrm>
              <a:off x="7810500" y="3251323"/>
              <a:ext cx="1258888" cy="1260475"/>
            </a:xfrm>
            <a:prstGeom prst="ellipse">
              <a:avLst/>
            </a:prstGeom>
            <a:grpFill/>
            <a:ln w="1905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sp>
          <p:nvSpPr>
            <p:cNvPr id="63" name="矩形 6"/>
            <p:cNvSpPr/>
            <p:nvPr/>
          </p:nvSpPr>
          <p:spPr bwMode="auto">
            <a:xfrm>
              <a:off x="8142511" y="3588194"/>
              <a:ext cx="696647" cy="56533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lumMod val="65000"/>
                <a:lumOff val="35000"/>
              </a:schemeClr>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charset="-122"/>
                <a:ea typeface="微软雅黑" panose="020B0503020204020204" charset="-122"/>
                <a:cs typeface="Lantinghei SC Demibold" charset="-122"/>
              </a:endParaRPr>
            </a:p>
          </p:txBody>
        </p:sp>
      </p:grpSp>
      <p:grpSp>
        <p:nvGrpSpPr>
          <p:cNvPr id="2" name="组 1"/>
          <p:cNvGrpSpPr/>
          <p:nvPr/>
        </p:nvGrpSpPr>
        <p:grpSpPr>
          <a:xfrm>
            <a:off x="2983707" y="3606679"/>
            <a:ext cx="1260475" cy="1260475"/>
            <a:chOff x="2987675" y="3251323"/>
            <a:chExt cx="1260475" cy="1260475"/>
          </a:xfrm>
          <a:solidFill>
            <a:srgbClr val="EAECF0"/>
          </a:solidFill>
        </p:grpSpPr>
        <p:sp>
          <p:nvSpPr>
            <p:cNvPr id="11274" name="椭圆 16"/>
            <p:cNvSpPr>
              <a:spLocks noChangeArrowheads="1"/>
            </p:cNvSpPr>
            <p:nvPr/>
          </p:nvSpPr>
          <p:spPr bwMode="auto">
            <a:xfrm>
              <a:off x="2987675" y="3251323"/>
              <a:ext cx="1260475" cy="1260475"/>
            </a:xfrm>
            <a:prstGeom prst="ellipse">
              <a:avLst/>
            </a:prstGeom>
            <a:grpFill/>
            <a:ln w="19050" cap="flat" cmpd="sng">
              <a:solidFill>
                <a:srgbClr val="EAECF0"/>
              </a:solidFill>
              <a:bevel/>
            </a:ln>
          </p:spPr>
          <p:txBody>
            <a:bodyPr anchor="ctr"/>
            <a:lstStyle/>
            <a:p>
              <a:pPr algn="ctr"/>
              <a:endParaRPr lang="zh-CN" altLang="zh-CN" b="1">
                <a:solidFill>
                  <a:srgbClr val="FFFFFF"/>
                </a:solidFill>
                <a:latin typeface="微软雅黑" panose="020B0503020204020204" charset="-122"/>
                <a:ea typeface="微软雅黑" panose="020B0503020204020204" charset="-122"/>
                <a:cs typeface="Lantinghei SC Demibold" charset="-122"/>
              </a:endParaRPr>
            </a:p>
          </p:txBody>
        </p:sp>
        <p:sp>
          <p:nvSpPr>
            <p:cNvPr id="66" name="Freeform 5"/>
            <p:cNvSpPr/>
            <p:nvPr/>
          </p:nvSpPr>
          <p:spPr bwMode="auto">
            <a:xfrm>
              <a:off x="3276431" y="3523504"/>
              <a:ext cx="733216" cy="693739"/>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tx1">
                <a:lumMod val="65000"/>
                <a:lumOff val="35000"/>
              </a:schemeClr>
            </a:solidFill>
            <a:ln>
              <a:noFill/>
            </a:ln>
          </p:spPr>
          <p:txBody>
            <a:bodyPr/>
            <a:lstStyle/>
            <a:p>
              <a:endParaRPr lang="zh-CN" altLang="en-US" b="1">
                <a:latin typeface="微软雅黑" panose="020B0503020204020204" charset="-122"/>
                <a:ea typeface="微软雅黑" panose="020B0503020204020204" charset="-122"/>
                <a:cs typeface="Lantinghei SC Demibold" charset="-122"/>
              </a:endParaRPr>
            </a:p>
          </p:txBody>
        </p:sp>
      </p:grpSp>
      <p:sp>
        <p:nvSpPr>
          <p:cNvPr id="67" name="文本框 66"/>
          <p:cNvSpPr txBox="1"/>
          <p:nvPr/>
        </p:nvSpPr>
        <p:spPr>
          <a:xfrm>
            <a:off x="2586317" y="1426049"/>
            <a:ext cx="10051490" cy="1815882"/>
          </a:xfrm>
          <a:prstGeom prst="rect">
            <a:avLst/>
          </a:prstGeom>
          <a:noFill/>
        </p:spPr>
        <p:txBody>
          <a:bodyPr wrap="square" rtlCol="0">
            <a:spAutoFit/>
          </a:bodyPr>
          <a:lstStyle/>
          <a:p>
            <a:r>
              <a:rPr kumimoji="1" lang="en-US" altLang="zh-CN" sz="8000" b="1" dirty="0" smtClean="0">
                <a:solidFill>
                  <a:srgbClr val="EAECF0"/>
                </a:solidFill>
                <a:latin typeface="微软雅黑" panose="020B0503020204020204" charset="-122"/>
                <a:ea typeface="微软雅黑" panose="020B0503020204020204" charset="-122"/>
                <a:cs typeface="Lantinghei SC Demibold" charset="-122"/>
              </a:rPr>
              <a:t>CONTACT</a:t>
            </a:r>
            <a:r>
              <a:rPr kumimoji="1" lang="zh-CN" altLang="en-US" sz="8000" b="1" dirty="0" smtClean="0">
                <a:solidFill>
                  <a:srgbClr val="EAECF0"/>
                </a:solidFill>
                <a:latin typeface="微软雅黑" panose="020B0503020204020204" charset="-122"/>
                <a:ea typeface="微软雅黑" panose="020B0503020204020204" charset="-122"/>
                <a:cs typeface="Lantinghei SC Demibold" charset="-122"/>
              </a:rPr>
              <a:t> </a:t>
            </a:r>
            <a:r>
              <a:rPr kumimoji="1" lang="en-US" altLang="zh-CN" sz="8000" b="1" dirty="0" smtClean="0">
                <a:solidFill>
                  <a:srgbClr val="EAECF0"/>
                </a:solidFill>
                <a:latin typeface="微软雅黑" panose="020B0503020204020204" charset="-122"/>
                <a:ea typeface="微软雅黑" panose="020B0503020204020204" charset="-122"/>
                <a:cs typeface="Lantinghei SC Demibold" charset="-122"/>
              </a:rPr>
              <a:t>US</a:t>
            </a:r>
            <a:endParaRPr kumimoji="1" lang="en-US" altLang="zh-CN" sz="8000" b="1" dirty="0" smtClean="0">
              <a:solidFill>
                <a:srgbClr val="EAECF0"/>
              </a:solidFill>
              <a:latin typeface="微软雅黑" panose="020B0503020204020204" charset="-122"/>
              <a:ea typeface="微软雅黑" panose="020B0503020204020204" charset="-122"/>
              <a:cs typeface="Lantinghei SC Demibold" charset="-122"/>
            </a:endParaRPr>
          </a:p>
          <a:p>
            <a:r>
              <a:rPr kumimoji="1" lang="en-US" altLang="zh-CN" sz="3200" b="1" dirty="0" smtClean="0">
                <a:solidFill>
                  <a:srgbClr val="EAECF0"/>
                </a:solidFill>
                <a:latin typeface="微软雅黑" panose="020B0503020204020204" charset="-122"/>
                <a:ea typeface="微软雅黑" panose="020B0503020204020204" charset="-122"/>
                <a:cs typeface="Lantinghei SC Demibold" charset="-122"/>
              </a:rPr>
              <a:t>              </a:t>
            </a:r>
            <a:endParaRPr kumimoji="1" lang="zh-CN" altLang="en-US" sz="1100" b="1" dirty="0">
              <a:solidFill>
                <a:srgbClr val="EAECF0"/>
              </a:solidFill>
              <a:latin typeface="微软雅黑" panose="020B0503020204020204" charset="-122"/>
              <a:ea typeface="微软雅黑" panose="020B0503020204020204" charset="-122"/>
              <a:cs typeface="Lantinghei SC Demibold"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ppt_x"/>
                                          </p:val>
                                        </p:tav>
                                        <p:tav tm="100000">
                                          <p:val>
                                            <p:strVal val="#ppt_x"/>
                                          </p:val>
                                        </p:tav>
                                      </p:tavLst>
                                    </p:anim>
                                    <p:anim calcmode="lin" valueType="num">
                                      <p:cBhvr additive="base">
                                        <p:cTn id="8" dur="1000" fill="hold"/>
                                        <p:tgtEl>
                                          <p:spTgt spid="11270"/>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43200000">
                                      <p:cBhvr>
                                        <p:cTn id="10" dur="2000" fill="hold"/>
                                        <p:tgtEl>
                                          <p:spTgt spid="11270"/>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43200000">
                                      <p:cBhvr>
                                        <p:cTn id="22" dur="2000" fill="hold"/>
                                        <p:tgtEl>
                                          <p:spTgt spid="3"/>
                                        </p:tgtEl>
                                        <p:attrNameLst>
                                          <p:attrName>r</p:attrName>
                                        </p:attrNameLst>
                                      </p:cBhvr>
                                    </p:animRo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0"/>
                                  </p:stCondLst>
                                  <p:childTnLst>
                                    <p:animRot by="43200000">
                                      <p:cBhvr>
                                        <p:cTn id="28" dur="2000" fill="hold"/>
                                        <p:tgtEl>
                                          <p:spTgt spid="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11297"/>
                                        </p:tgtEl>
                                        <p:attrNameLst>
                                          <p:attrName>style.visibility</p:attrName>
                                        </p:attrNameLst>
                                      </p:cBhvr>
                                      <p:to>
                                        <p:strVal val="visible"/>
                                      </p:to>
                                    </p:set>
                                    <p:anim calcmode="lin" valueType="num">
                                      <p:cBhvr additive="base">
                                        <p:cTn id="31" dur="1000" fill="hold"/>
                                        <p:tgtEl>
                                          <p:spTgt spid="11297"/>
                                        </p:tgtEl>
                                        <p:attrNameLst>
                                          <p:attrName>ppt_x</p:attrName>
                                        </p:attrNameLst>
                                      </p:cBhvr>
                                      <p:tavLst>
                                        <p:tav tm="0">
                                          <p:val>
                                            <p:strVal val="#ppt_x"/>
                                          </p:val>
                                        </p:tav>
                                        <p:tav tm="100000">
                                          <p:val>
                                            <p:strVal val="#ppt_x"/>
                                          </p:val>
                                        </p:tav>
                                      </p:tavLst>
                                    </p:anim>
                                    <p:anim calcmode="lin" valueType="num">
                                      <p:cBhvr additive="base">
                                        <p:cTn id="32" dur="1000" fill="hold"/>
                                        <p:tgtEl>
                                          <p:spTgt spid="11297"/>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43200000">
                                      <p:cBhvr>
                                        <p:cTn id="34" dur="2000" fill="hold"/>
                                        <p:tgtEl>
                                          <p:spTgt spid="11297"/>
                                        </p:tgtEl>
                                        <p:attrNameLst>
                                          <p:attrName>r</p:attrName>
                                        </p:attrNameLst>
                                      </p:cBhvr>
                                    </p:animRot>
                                  </p:childTnLst>
                                </p:cTn>
                              </p:par>
                            </p:childTnLst>
                          </p:cTn>
                        </p:par>
                        <p:par>
                          <p:cTn id="35" fill="hold">
                            <p:stCondLst>
                              <p:cond delay="1000"/>
                            </p:stCondLst>
                            <p:childTnLst>
                              <p:par>
                                <p:cTn id="36" presetID="26" presetClass="emph" presetSubtype="0" fill="hold" nodeType="after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iterate type="lt">
                                    <p:tmPct val="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anim calcmode="lin" valueType="num">
                                      <p:cBhvr>
                                        <p:cTn id="46" dur="500" fill="hold"/>
                                        <p:tgtEl>
                                          <p:spTgt spid="67"/>
                                        </p:tgtEl>
                                        <p:attrNameLst>
                                          <p:attrName>ppt_x</p:attrName>
                                        </p:attrNameLst>
                                      </p:cBhvr>
                                      <p:tavLst>
                                        <p:tav tm="0">
                                          <p:val>
                                            <p:fltVal val="0.5"/>
                                          </p:val>
                                        </p:tav>
                                        <p:tav tm="100000">
                                          <p:val>
                                            <p:strVal val="#ppt_x"/>
                                          </p:val>
                                        </p:tav>
                                      </p:tavLst>
                                    </p:anim>
                                    <p:anim calcmode="lin" valueType="num">
                                      <p:cBhvr>
                                        <p:cTn id="47" dur="500" fill="hold"/>
                                        <p:tgtEl>
                                          <p:spTgt spid="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7945" y="1160502"/>
            <a:ext cx="3693762" cy="646331"/>
          </a:xfrm>
          <a:prstGeom prst="rect">
            <a:avLst/>
          </a:prstGeom>
          <a:noFill/>
        </p:spPr>
        <p:txBody>
          <a:bodyPr wrap="square" rtlCol="0">
            <a:spAutoFit/>
          </a:bodyPr>
          <a:lstStyle/>
          <a:p>
            <a:r>
              <a:rPr kumimoji="1" lang="en-US" altLang="zh-CN" sz="3600" smtClean="0">
                <a:latin typeface="微软雅黑" panose="020B0503020204020204" charset="-122"/>
                <a:ea typeface="微软雅黑" panose="020B0503020204020204" charset="-122"/>
                <a:cs typeface="微软雅黑" panose="020B0503020204020204" charset="-122"/>
              </a:rPr>
              <a:t>PPT</a:t>
            </a:r>
            <a:r>
              <a:rPr kumimoji="1" lang="zh-CN" altLang="en-US" sz="3600" dirty="0" smtClean="0">
                <a:latin typeface="微软雅黑" panose="020B0503020204020204" charset="-122"/>
                <a:ea typeface="微软雅黑" panose="020B0503020204020204" charset="-122"/>
                <a:cs typeface="微软雅黑" panose="020B0503020204020204" charset="-122"/>
              </a:rPr>
              <a:t>使用说明</a:t>
            </a:r>
            <a:endParaRPr kumimoji="1" lang="zh-CN" altLang="en-US" sz="36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80319" y="3734464"/>
            <a:ext cx="4458482" cy="1200329"/>
          </a:xfrm>
          <a:prstGeom prst="rect">
            <a:avLst/>
          </a:prstGeom>
          <a:noFill/>
        </p:spPr>
        <p:txBody>
          <a:bodyPr wrap="square" rtlCol="0">
            <a:spAutoFit/>
          </a:bodyPr>
          <a:lstStyle/>
          <a:p>
            <a:pPr algn="ctr"/>
            <a:r>
              <a:rPr kumimoji="1" lang="zh-CN" altLang="en-US" dirty="0" smtClean="0">
                <a:latin typeface="微软雅黑" panose="020B0503020204020204" charset="-122"/>
                <a:ea typeface="微软雅黑" panose="020B0503020204020204" charset="-122"/>
                <a:cs typeface="微软雅黑" panose="020B0503020204020204" charset="-122"/>
              </a:rPr>
              <a:t>版本使用</a:t>
            </a:r>
            <a:endParaRPr kumimoji="1" lang="zh-CN" altLang="en-US" dirty="0" smtClean="0">
              <a:latin typeface="微软雅黑" panose="020B0503020204020204" charset="-122"/>
              <a:ea typeface="微软雅黑" panose="020B0503020204020204" charset="-122"/>
              <a:cs typeface="微软雅黑" panose="020B0503020204020204" charset="-122"/>
            </a:endParaRPr>
          </a:p>
          <a:p>
            <a:pPr algn="ctr"/>
            <a:r>
              <a:rPr kumimoji="1" lang="en-US" altLang="zh-CN" dirty="0" smtClean="0">
                <a:latin typeface="微软雅黑" panose="020B0503020204020204" charset="-122"/>
                <a:ea typeface="微软雅黑" panose="020B0503020204020204" charset="-122"/>
                <a:cs typeface="微软雅黑" panose="020B0503020204020204" charset="-122"/>
              </a:rPr>
              <a:t>WPS</a:t>
            </a:r>
            <a:endParaRPr kumimoji="1" lang="zh-CN" altLang="en-US" dirty="0" smtClean="0">
              <a:latin typeface="微软雅黑" panose="020B0503020204020204" charset="-122"/>
              <a:ea typeface="微软雅黑" panose="020B0503020204020204" charset="-122"/>
              <a:cs typeface="微软雅黑" panose="020B0503020204020204" charset="-122"/>
            </a:endParaRPr>
          </a:p>
          <a:p>
            <a:pPr algn="ctr"/>
            <a:r>
              <a:rPr kumimoji="1" lang="en-US" altLang="zh-CN" dirty="0" smtClean="0">
                <a:latin typeface="微软雅黑" panose="020B0503020204020204" charset="-122"/>
                <a:ea typeface="微软雅黑" panose="020B0503020204020204" charset="-122"/>
                <a:cs typeface="微软雅黑" panose="020B0503020204020204" charset="-122"/>
              </a:rPr>
              <a:t>OFFICE2013</a:t>
            </a:r>
            <a:r>
              <a:rPr kumimoji="1" lang="zh-CN" altLang="en-US" dirty="0" smtClean="0">
                <a:latin typeface="微软雅黑" panose="020B0503020204020204" charset="-122"/>
                <a:ea typeface="微软雅黑" panose="020B0503020204020204" charset="-122"/>
                <a:cs typeface="微软雅黑" panose="020B0503020204020204" charset="-122"/>
              </a:rPr>
              <a:t>年版本</a:t>
            </a:r>
            <a:endParaRPr kumimoji="1" lang="en-US" altLang="zh-CN" dirty="0" smtClean="0">
              <a:latin typeface="微软雅黑" panose="020B0503020204020204" charset="-122"/>
              <a:ea typeface="微软雅黑" panose="020B0503020204020204" charset="-122"/>
              <a:cs typeface="微软雅黑" panose="020B0503020204020204" charset="-122"/>
            </a:endParaRPr>
          </a:p>
          <a:p>
            <a:pPr algn="ctr"/>
            <a:r>
              <a:rPr kumimoji="1" lang="en-US" altLang="zh-CN" dirty="0" smtClean="0">
                <a:latin typeface="微软雅黑" panose="020B0503020204020204" charset="-122"/>
                <a:ea typeface="微软雅黑" panose="020B0503020204020204" charset="-122"/>
                <a:cs typeface="微软雅黑" panose="020B0503020204020204" charset="-122"/>
              </a:rPr>
              <a:t>(</a:t>
            </a:r>
            <a:r>
              <a:rPr kumimoji="1" lang="zh-CN" altLang="en-US" dirty="0" smtClean="0">
                <a:latin typeface="微软雅黑" panose="020B0503020204020204" charset="-122"/>
                <a:ea typeface="微软雅黑" panose="020B0503020204020204" charset="-122"/>
                <a:cs typeface="微软雅黑" panose="020B0503020204020204" charset="-122"/>
              </a:rPr>
              <a:t>软件版本过低会出现部分动画无法放映）</a:t>
            </a:r>
            <a:endParaRPr kumimoji="1"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961120" y="3734464"/>
            <a:ext cx="2167181" cy="646331"/>
          </a:xfrm>
          <a:prstGeom prst="rect">
            <a:avLst/>
          </a:prstGeom>
          <a:noFill/>
        </p:spPr>
        <p:txBody>
          <a:bodyPr wrap="square" rtlCol="0">
            <a:spAutoFit/>
          </a:bodyPr>
          <a:lstStyle/>
          <a:p>
            <a:pPr algn="ctr"/>
            <a:r>
              <a:rPr kumimoji="1" lang="zh-CN" altLang="en-US" dirty="0" smtClean="0">
                <a:latin typeface="微软雅黑" panose="020B0503020204020204" charset="-122"/>
                <a:ea typeface="微软雅黑" panose="020B0503020204020204" charset="-122"/>
                <a:cs typeface="微软雅黑" panose="020B0503020204020204" charset="-122"/>
              </a:rPr>
              <a:t>字体使用</a:t>
            </a:r>
            <a:endParaRPr kumimoji="1" lang="zh-CN" altLang="en-US" dirty="0" smtClean="0">
              <a:latin typeface="微软雅黑" panose="020B0503020204020204" charset="-122"/>
              <a:ea typeface="微软雅黑" panose="020B0503020204020204" charset="-122"/>
              <a:cs typeface="微软雅黑" panose="020B0503020204020204" charset="-122"/>
            </a:endParaRPr>
          </a:p>
          <a:p>
            <a:pPr algn="ctr"/>
            <a:r>
              <a:rPr kumimoji="1" lang="zh-CN" altLang="en-US" dirty="0" smtClean="0">
                <a:latin typeface="微软雅黑" panose="020B0503020204020204" charset="-122"/>
                <a:ea typeface="微软雅黑" panose="020B0503020204020204" charset="-122"/>
                <a:cs typeface="微软雅黑" panose="020B0503020204020204" charset="-122"/>
              </a:rPr>
              <a:t>微软雅黑</a:t>
            </a:r>
            <a:endParaRPr kumimoji="1" lang="zh-CN" altLang="en-US"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458272" y="3734464"/>
            <a:ext cx="2167181" cy="369332"/>
          </a:xfrm>
          <a:prstGeom prst="rect">
            <a:avLst/>
          </a:prstGeom>
          <a:noFill/>
        </p:spPr>
        <p:txBody>
          <a:bodyPr wrap="square" rtlCol="0">
            <a:spAutoFit/>
          </a:bodyPr>
          <a:lstStyle/>
          <a:p>
            <a:pPr algn="ctr"/>
            <a:r>
              <a:rPr kumimoji="1" lang="en-US" altLang="zh-CN" dirty="0" smtClean="0">
                <a:latin typeface="微软雅黑" panose="020B0503020204020204" charset="-122"/>
                <a:ea typeface="微软雅黑" panose="020B0503020204020204" charset="-122"/>
                <a:cs typeface="微软雅黑" panose="020B0503020204020204" charset="-122"/>
              </a:rPr>
              <a:t>PPT</a:t>
            </a:r>
            <a:r>
              <a:rPr kumimoji="1" lang="zh-CN" altLang="en-US" dirty="0" smtClean="0">
                <a:latin typeface="微软雅黑" panose="020B0503020204020204" charset="-122"/>
                <a:ea typeface="微软雅黑" panose="020B0503020204020204" charset="-122"/>
                <a:cs typeface="微软雅黑" panose="020B0503020204020204" charset="-122"/>
              </a:rPr>
              <a:t>用途</a:t>
            </a:r>
            <a:endParaRPr kumimoji="1" lang="zh-CN" altLang="en-US" dirty="0" smtClean="0">
              <a:latin typeface="微软雅黑" panose="020B0503020204020204" charset="-122"/>
              <a:ea typeface="微软雅黑" panose="020B0503020204020204" charset="-122"/>
              <a:cs typeface="微软雅黑" panose="020B0503020204020204" charset="-122"/>
            </a:endParaRPr>
          </a:p>
        </p:txBody>
      </p:sp>
      <p:sp>
        <p:nvSpPr>
          <p:cNvPr id="6" name="Oval 19"/>
          <p:cNvSpPr>
            <a:spLocks noChangeArrowheads="1"/>
          </p:cNvSpPr>
          <p:nvPr/>
        </p:nvSpPr>
        <p:spPr bwMode="auto">
          <a:xfrm>
            <a:off x="5689111" y="2803606"/>
            <a:ext cx="711200" cy="715962"/>
          </a:xfrm>
          <a:prstGeom prst="ellipse">
            <a:avLst/>
          </a:prstGeom>
          <a:solidFill>
            <a:schemeClr val="tx1"/>
          </a:solidFill>
          <a:ln>
            <a:solidFill>
              <a:schemeClr val="tx1"/>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1700">
              <a:solidFill>
                <a:schemeClr val="bg1"/>
              </a:solidFill>
            </a:endParaRPr>
          </a:p>
        </p:txBody>
      </p:sp>
      <p:pic>
        <p:nvPicPr>
          <p:cNvPr id="7" name="Group 2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71673" y="3000456"/>
            <a:ext cx="390525" cy="328612"/>
          </a:xfrm>
          <a:prstGeom prst="rect">
            <a:avLst/>
          </a:prstGeom>
          <a:solidFill>
            <a:schemeClr val="tx1"/>
          </a:solidFill>
          <a:ln>
            <a:solidFill>
              <a:schemeClr val="tx1"/>
            </a:solidFill>
          </a:ln>
        </p:spPr>
      </p:pic>
      <p:sp>
        <p:nvSpPr>
          <p:cNvPr id="8" name="Oval 19"/>
          <p:cNvSpPr>
            <a:spLocks noChangeArrowheads="1"/>
          </p:cNvSpPr>
          <p:nvPr/>
        </p:nvSpPr>
        <p:spPr bwMode="auto">
          <a:xfrm>
            <a:off x="9186263" y="2803606"/>
            <a:ext cx="711200" cy="715962"/>
          </a:xfrm>
          <a:prstGeom prst="ellipse">
            <a:avLst/>
          </a:prstGeom>
          <a:solidFill>
            <a:schemeClr val="tx1"/>
          </a:solidFill>
          <a:ln>
            <a:solidFill>
              <a:schemeClr val="tx1"/>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00" b="1" dirty="0">
              <a:solidFill>
                <a:srgbClr val="6EC8FF"/>
              </a:solidFill>
              <a:latin typeface="微软雅黑" panose="020B0503020204020204" charset="-122"/>
              <a:ea typeface="微软雅黑" panose="020B0503020204020204" charset="-122"/>
              <a:cs typeface="微软雅黑" panose="020B0503020204020204" charset="-122"/>
            </a:endParaRPr>
          </a:p>
        </p:txBody>
      </p:sp>
      <p:sp>
        <p:nvSpPr>
          <p:cNvPr id="9" name="Oval 19"/>
          <p:cNvSpPr>
            <a:spLocks noChangeArrowheads="1"/>
          </p:cNvSpPr>
          <p:nvPr/>
        </p:nvSpPr>
        <p:spPr bwMode="auto">
          <a:xfrm>
            <a:off x="2236069" y="2803606"/>
            <a:ext cx="711200" cy="715962"/>
          </a:xfrm>
          <a:prstGeom prst="ellipse">
            <a:avLst/>
          </a:prstGeom>
          <a:solidFill>
            <a:schemeClr val="tx1"/>
          </a:solidFill>
          <a:ln>
            <a:solidFill>
              <a:schemeClr val="tx1"/>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1700">
              <a:solidFill>
                <a:schemeClr val="bg1"/>
              </a:solidFill>
            </a:endParaRPr>
          </a:p>
        </p:txBody>
      </p:sp>
      <p:sp>
        <p:nvSpPr>
          <p:cNvPr id="10" name="Freeform 68"/>
          <p:cNvSpPr>
            <a:spLocks noEditPoints="1"/>
          </p:cNvSpPr>
          <p:nvPr/>
        </p:nvSpPr>
        <p:spPr bwMode="auto">
          <a:xfrm>
            <a:off x="2410694" y="2979441"/>
            <a:ext cx="361950" cy="365125"/>
          </a:xfrm>
          <a:custGeom>
            <a:avLst/>
            <a:gdLst>
              <a:gd name="T0" fmla="*/ 2147483647 w 286"/>
              <a:gd name="T1" fmla="*/ 2147483647 h 288"/>
              <a:gd name="T2" fmla="*/ 2147483647 w 286"/>
              <a:gd name="T3" fmla="*/ 2147483647 h 288"/>
              <a:gd name="T4" fmla="*/ 2147483647 w 286"/>
              <a:gd name="T5" fmla="*/ 2147483647 h 288"/>
              <a:gd name="T6" fmla="*/ 2147483647 w 286"/>
              <a:gd name="T7" fmla="*/ 0 h 288"/>
              <a:gd name="T8" fmla="*/ 2147483647 w 286"/>
              <a:gd name="T9" fmla="*/ 0 h 288"/>
              <a:gd name="T10" fmla="*/ 2147483647 w 286"/>
              <a:gd name="T11" fmla="*/ 2147483647 h 288"/>
              <a:gd name="T12" fmla="*/ 2147483647 w 286"/>
              <a:gd name="T13" fmla="*/ 2147483647 h 288"/>
              <a:gd name="T14" fmla="*/ 0 w 286"/>
              <a:gd name="T15" fmla="*/ 2147483647 h 288"/>
              <a:gd name="T16" fmla="*/ 0 w 286"/>
              <a:gd name="T17" fmla="*/ 2147483647 h 288"/>
              <a:gd name="T18" fmla="*/ 2147483647 w 286"/>
              <a:gd name="T19" fmla="*/ 2147483647 h 288"/>
              <a:gd name="T20" fmla="*/ 2147483647 w 286"/>
              <a:gd name="T21" fmla="*/ 2147483647 h 288"/>
              <a:gd name="T22" fmla="*/ 2147483647 w 286"/>
              <a:gd name="T23" fmla="*/ 2147483647 h 288"/>
              <a:gd name="T24" fmla="*/ 2147483647 w 286"/>
              <a:gd name="T25" fmla="*/ 2147483647 h 288"/>
              <a:gd name="T26" fmla="*/ 2147483647 w 286"/>
              <a:gd name="T27" fmla="*/ 2147483647 h 288"/>
              <a:gd name="T28" fmla="*/ 2147483647 w 286"/>
              <a:gd name="T29" fmla="*/ 2147483647 h 288"/>
              <a:gd name="T30" fmla="*/ 2147483647 w 286"/>
              <a:gd name="T31" fmla="*/ 2147483647 h 288"/>
              <a:gd name="T32" fmla="*/ 2147483647 w 286"/>
              <a:gd name="T33" fmla="*/ 2147483647 h 288"/>
              <a:gd name="T34" fmla="*/ 2147483647 w 286"/>
              <a:gd name="T35" fmla="*/ 2147483647 h 288"/>
              <a:gd name="T36" fmla="*/ 2147483647 w 286"/>
              <a:gd name="T37" fmla="*/ 2147483647 h 288"/>
              <a:gd name="T38" fmla="*/ 2147483647 w 286"/>
              <a:gd name="T39" fmla="*/ 2147483647 h 288"/>
              <a:gd name="T40" fmla="*/ 2147483647 w 286"/>
              <a:gd name="T41" fmla="*/ 2147483647 h 288"/>
              <a:gd name="T42" fmla="*/ 2147483647 w 286"/>
              <a:gd name="T43" fmla="*/ 2147483647 h 288"/>
              <a:gd name="T44" fmla="*/ 2147483647 w 286"/>
              <a:gd name="T45" fmla="*/ 2147483647 h 288"/>
              <a:gd name="T46" fmla="*/ 2147483647 w 286"/>
              <a:gd name="T47" fmla="*/ 2147483647 h 288"/>
              <a:gd name="T48" fmla="*/ 2147483647 w 286"/>
              <a:gd name="T49" fmla="*/ 2147483647 h 288"/>
              <a:gd name="T50" fmla="*/ 2147483647 w 286"/>
              <a:gd name="T51" fmla="*/ 2147483647 h 288"/>
              <a:gd name="T52" fmla="*/ 2147483647 w 286"/>
              <a:gd name="T53" fmla="*/ 2147483647 h 288"/>
              <a:gd name="T54" fmla="*/ 2147483647 w 286"/>
              <a:gd name="T55" fmla="*/ 2147483647 h 288"/>
              <a:gd name="T56" fmla="*/ 2147483647 w 286"/>
              <a:gd name="T57" fmla="*/ 2147483647 h 288"/>
              <a:gd name="T58" fmla="*/ 2147483647 w 286"/>
              <a:gd name="T59" fmla="*/ 2147483647 h 288"/>
              <a:gd name="T60" fmla="*/ 2147483647 w 286"/>
              <a:gd name="T61" fmla="*/ 2147483647 h 288"/>
              <a:gd name="T62" fmla="*/ 2147483647 w 286"/>
              <a:gd name="T63" fmla="*/ 2147483647 h 288"/>
              <a:gd name="T64" fmla="*/ 2147483647 w 286"/>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w="9525">
            <a:solidFill>
              <a:schemeClr val="bg1"/>
            </a:solidFill>
            <a:round/>
          </a:ln>
        </p:spPr>
        <p:txBody>
          <a:bodyPr/>
          <a:lstStyle/>
          <a:p>
            <a:endParaRPr lang="zh-CN" altLang="en-US"/>
          </a:p>
        </p:txBody>
      </p:sp>
      <p:sp>
        <p:nvSpPr>
          <p:cNvPr id="11" name="文本框 10"/>
          <p:cNvSpPr txBox="1"/>
          <p:nvPr/>
        </p:nvSpPr>
        <p:spPr>
          <a:xfrm>
            <a:off x="9186263" y="2984958"/>
            <a:ext cx="1146875" cy="369332"/>
          </a:xfrm>
          <a:prstGeom prst="rect">
            <a:avLst/>
          </a:prstGeom>
          <a:noFill/>
        </p:spPr>
        <p:txBody>
          <a:bodyPr wrap="square" rtlCol="0">
            <a:spAutoFit/>
          </a:bodyPr>
          <a:lstStyle/>
          <a:p>
            <a:r>
              <a:rPr kumimoji="1" lang="en-US" altLang="zh-CN" smtClean="0">
                <a:solidFill>
                  <a:schemeClr val="bg1"/>
                </a:solidFill>
                <a:latin typeface="微软雅黑" panose="020B0503020204020204" charset="-122"/>
                <a:ea typeface="微软雅黑" panose="020B0503020204020204" charset="-122"/>
                <a:cs typeface="微软雅黑" panose="020B0503020204020204" charset="-122"/>
              </a:rPr>
              <a:t>SALE</a:t>
            </a:r>
            <a:endParaRPr kumimoji="1"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7447936" y="4081460"/>
            <a:ext cx="4623525" cy="369332"/>
          </a:xfrm>
          <a:prstGeom prst="rect">
            <a:avLst/>
          </a:prstGeom>
          <a:noFill/>
        </p:spPr>
        <p:txBody>
          <a:bodyPr wrap="square" rtlCol="0">
            <a:spAutoFit/>
          </a:bodyPr>
          <a:lstStyle/>
          <a:p>
            <a:r>
              <a:rPr kumimoji="1" lang="zh-CN" altLang="en-US" dirty="0" smtClean="0">
                <a:latin typeface="微软雅黑" panose="020B0503020204020204" charset="-122"/>
                <a:ea typeface="微软雅黑" panose="020B0503020204020204" charset="-122"/>
                <a:cs typeface="微软雅黑" panose="020B0503020204020204" charset="-122"/>
              </a:rPr>
              <a:t>创业计划</a:t>
            </a:r>
            <a:r>
              <a:rPr kumimoji="1" lang="en-US" altLang="zh-CN" dirty="0" smtClean="0">
                <a:latin typeface="微软雅黑" panose="020B0503020204020204" charset="-122"/>
                <a:ea typeface="微软雅黑" panose="020B0503020204020204" charset="-122"/>
                <a:cs typeface="微软雅黑" panose="020B0503020204020204" charset="-122"/>
              </a:rPr>
              <a:t>/</a:t>
            </a:r>
            <a:r>
              <a:rPr kumimoji="1" lang="zh-CN" altLang="en-US" dirty="0" smtClean="0">
                <a:latin typeface="微软雅黑" panose="020B0503020204020204" charset="-122"/>
                <a:ea typeface="微软雅黑" panose="020B0503020204020204" charset="-122"/>
                <a:cs typeface="微软雅黑" panose="020B0503020204020204" charset="-122"/>
              </a:rPr>
              <a:t>策划方案</a:t>
            </a:r>
            <a:r>
              <a:rPr kumimoji="1" lang="en-US" altLang="zh-CN" dirty="0" smtClean="0">
                <a:latin typeface="微软雅黑" panose="020B0503020204020204" charset="-122"/>
                <a:ea typeface="微软雅黑" panose="020B0503020204020204" charset="-122"/>
                <a:cs typeface="微软雅黑" panose="020B0503020204020204" charset="-122"/>
              </a:rPr>
              <a:t>/</a:t>
            </a:r>
            <a:r>
              <a:rPr kumimoji="1" lang="zh-CN" altLang="en-US" dirty="0" smtClean="0">
                <a:latin typeface="微软雅黑" panose="020B0503020204020204" charset="-122"/>
                <a:ea typeface="微软雅黑" panose="020B0503020204020204" charset="-122"/>
                <a:cs typeface="微软雅黑" panose="020B0503020204020204" charset="-122"/>
              </a:rPr>
              <a:t>商业规划</a:t>
            </a:r>
            <a:r>
              <a:rPr kumimoji="1" lang="en-US" altLang="zh-CN" dirty="0" smtClean="0">
                <a:latin typeface="微软雅黑" panose="020B0503020204020204" charset="-122"/>
                <a:ea typeface="微软雅黑" panose="020B0503020204020204" charset="-122"/>
                <a:cs typeface="微软雅黑" panose="020B0503020204020204" charset="-122"/>
              </a:rPr>
              <a:t>/</a:t>
            </a:r>
            <a:r>
              <a:rPr kumimoji="1" lang="zh-CN" altLang="en-US" dirty="0" smtClean="0">
                <a:latin typeface="微软雅黑" panose="020B0503020204020204" charset="-122"/>
                <a:ea typeface="微软雅黑" panose="020B0503020204020204" charset="-122"/>
                <a:cs typeface="微软雅黑" panose="020B0503020204020204" charset="-122"/>
              </a:rPr>
              <a:t>市场分析</a:t>
            </a:r>
            <a:endParaRPr kumimoji="1" lang="zh-CN" altLang="en-US" dirty="0">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29065" y="0"/>
            <a:ext cx="12192000" cy="6858000"/>
          </a:xfrm>
          <a:prstGeom prst="rect">
            <a:avLst/>
          </a:prstGeom>
          <a:solidFill>
            <a:srgbClr val="EAECF0"/>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7" y="-93582"/>
            <a:ext cx="12228512" cy="7049378"/>
          </a:xfrm>
          <a:prstGeom prst="rect">
            <a:avLst/>
          </a:prstGeom>
        </p:spPr>
      </p:pic>
      <p:sp>
        <p:nvSpPr>
          <p:cNvPr id="16" name="文本框 15"/>
          <p:cNvSpPr txBox="1"/>
          <p:nvPr/>
        </p:nvSpPr>
        <p:spPr>
          <a:xfrm>
            <a:off x="4143212" y="2487968"/>
            <a:ext cx="8815313" cy="3139321"/>
          </a:xfrm>
          <a:prstGeom prst="rect">
            <a:avLst/>
          </a:prstGeom>
          <a:noFill/>
        </p:spPr>
        <p:txBody>
          <a:bodyPr wrap="square" rtlCol="0">
            <a:spAutoFit/>
          </a:bodyPr>
          <a:lstStyle/>
          <a:p>
            <a:pPr algn="ctr"/>
            <a:r>
              <a:rPr kumimoji="1" lang="en-US" altLang="zh-CN"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THANK</a:t>
            </a:r>
            <a:endParaRPr kumimoji="1" lang="zh-CN" altLang="en-US"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a:r>
              <a:rPr kumimoji="1" lang="en-US" altLang="zh-CN"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FOR</a:t>
            </a:r>
            <a:r>
              <a:rPr kumimoji="1" lang="zh-CN" altLang="en-US"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kumimoji="1" lang="en-US" altLang="zh-CN"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YOU</a:t>
            </a:r>
            <a:endParaRPr kumimoji="1" lang="zh-CN" altLang="en-US"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ctr"/>
            <a:r>
              <a:rPr kumimoji="1" lang="en-US" altLang="zh-CN" sz="6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WATCHING</a:t>
            </a:r>
            <a:endParaRPr kumimoji="1" lang="zh-CN" altLang="en-US" sz="6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0"/>
          <p:cNvGrpSpPr/>
          <p:nvPr/>
        </p:nvGrpSpPr>
        <p:grpSpPr bwMode="auto">
          <a:xfrm>
            <a:off x="4146571" y="2514690"/>
            <a:ext cx="3895903" cy="2108269"/>
            <a:chOff x="0" y="0"/>
            <a:chExt cx="2342114" cy="2108993"/>
          </a:xfrm>
        </p:grpSpPr>
        <p:sp>
          <p:nvSpPr>
            <p:cNvPr id="10" name="文本框 65"/>
            <p:cNvSpPr txBox="1">
              <a:spLocks noChangeArrowheads="1"/>
            </p:cNvSpPr>
            <p:nvPr/>
          </p:nvSpPr>
          <p:spPr bwMode="auto">
            <a:xfrm>
              <a:off x="0" y="0"/>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PART</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项目简介</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投资亮点</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产品服务</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项目团队</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635190"/>
            <a:ext cx="12192000" cy="3556000"/>
          </a:xfrm>
          <a:prstGeom prst="rect">
            <a:avLst/>
          </a:prstGeom>
        </p:spPr>
      </p:pic>
      <p:sp>
        <p:nvSpPr>
          <p:cNvPr id="15" name="矩形 14"/>
          <p:cNvSpPr/>
          <p:nvPr/>
        </p:nvSpPr>
        <p:spPr>
          <a:xfrm>
            <a:off x="8000999" y="1638300"/>
            <a:ext cx="4191001" cy="3619500"/>
          </a:xfrm>
          <a:prstGeom prst="rect">
            <a:avLst/>
          </a:prstGeom>
          <a:solidFill>
            <a:schemeClr val="tx1">
              <a:lumMod val="65000"/>
              <a:lumOff val="35000"/>
              <a:alpha val="8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cs typeface="Lantinghei SC Demibold" charset="-122"/>
            </a:endParaRPr>
          </a:p>
        </p:txBody>
      </p:sp>
      <p:sp>
        <p:nvSpPr>
          <p:cNvPr id="20" name="矩形 19"/>
          <p:cNvSpPr/>
          <p:nvPr/>
        </p:nvSpPr>
        <p:spPr>
          <a:xfrm>
            <a:off x="8283277" y="3299549"/>
            <a:ext cx="3596947" cy="398780"/>
          </a:xfrm>
          <a:prstGeom prst="rect">
            <a:avLst/>
          </a:prstGeom>
        </p:spPr>
        <p:txBody>
          <a:bodyPr wrap="square">
            <a:spAutoFit/>
          </a:bodyPr>
          <a:lstStyle/>
          <a:p>
            <a:r>
              <a:rPr lang="zh-CN" altLang="en-US" sz="2000" b="1" dirty="0">
                <a:solidFill>
                  <a:schemeClr val="bg1"/>
                </a:solidFill>
                <a:latin typeface="微软雅黑" panose="020B0503020204020204" charset="-122"/>
                <a:ea typeface="微软雅黑" panose="020B0503020204020204" charset="-122"/>
                <a:cs typeface="Lantinghei SC Demibold" charset="-122"/>
              </a:rPr>
              <a:t>点击输入内容</a:t>
            </a:r>
            <a:endParaRPr lang="zh-CN" altLang="en-US" sz="2000" b="1" dirty="0">
              <a:solidFill>
                <a:schemeClr val="bg1"/>
              </a:solidFill>
              <a:latin typeface="微软雅黑" panose="020B0503020204020204" charset="-122"/>
              <a:ea typeface="微软雅黑" panose="020B0503020204020204" charset="-122"/>
              <a:cs typeface="Lantinghei SC Demibold" charset="-122"/>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smtClean="0">
                <a:solidFill>
                  <a:schemeClr val="bg1"/>
                </a:solidFill>
                <a:latin typeface="微软雅黑" panose="020B0503020204020204" charset="-122"/>
                <a:ea typeface="微软雅黑" panose="020B0503020204020204" charset="-122"/>
                <a:cs typeface="Lantinghei SC Demibold" charset="-122"/>
              </a:rPr>
              <a:t>THE NO.1</a:t>
            </a:r>
            <a:endParaRPr lang="zh-CN" altLang="en-US" sz="3600" b="1" dirty="0">
              <a:solidFill>
                <a:schemeClr val="bg1"/>
              </a:solidFill>
              <a:latin typeface="微软雅黑" panose="020B0503020204020204" charset="-122"/>
              <a:ea typeface="微软雅黑" panose="020B0503020204020204" charset="-122"/>
              <a:cs typeface="Lantinghei SC Demibold" charset="-122"/>
            </a:endParaRPr>
          </a:p>
        </p:txBody>
      </p:sp>
      <p:sp>
        <p:nvSpPr>
          <p:cNvPr id="24" name="矩形 23"/>
          <p:cNvSpPr/>
          <p:nvPr/>
        </p:nvSpPr>
        <p:spPr>
          <a:xfrm>
            <a:off x="261677" y="5545799"/>
            <a:ext cx="11692287" cy="337185"/>
          </a:xfrm>
          <a:prstGeom prst="rect">
            <a:avLst/>
          </a:prstGeom>
        </p:spPr>
        <p:txBody>
          <a:bodyPr wrap="square">
            <a:spAutoFit/>
          </a:bodyPr>
          <a:lstStyle/>
          <a:p>
            <a:r>
              <a:rPr lang="zh-CN" altLang="en-US" sz="1600" b="1" dirty="0">
                <a:latin typeface="微软雅黑" panose="020B0503020204020204" charset="-122"/>
                <a:ea typeface="微软雅黑" panose="020B0503020204020204" charset="-122"/>
                <a:cs typeface="Lantinghei SC Demibold" charset="-122"/>
              </a:rPr>
              <a:t>点击输入内容</a:t>
            </a:r>
            <a:endParaRPr lang="zh-CN" altLang="en-US" sz="1600" b="1" dirty="0">
              <a:latin typeface="微软雅黑" panose="020B0503020204020204" charset="-122"/>
              <a:ea typeface="微软雅黑" panose="020B0503020204020204" charset="-122"/>
              <a:cs typeface="Lantinghei SC Demibold" charset="-122"/>
            </a:endParaRPr>
          </a:p>
        </p:txBody>
      </p:sp>
      <p:sp>
        <p:nvSpPr>
          <p:cNvPr id="16" name="Title 6"/>
          <p:cNvSpPr txBox="1"/>
          <p:nvPr/>
        </p:nvSpPr>
        <p:spPr>
          <a:xfrm>
            <a:off x="409977" y="440756"/>
            <a:ext cx="4865431" cy="119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solidFill>
                  <a:schemeClr val="tx1">
                    <a:lumMod val="65000"/>
                    <a:lumOff val="35000"/>
                  </a:schemeClr>
                </a:solidFill>
                <a:latin typeface="微软雅黑" panose="020B0503020204020204" charset="-122"/>
                <a:ea typeface="微软雅黑" panose="020B0503020204020204" charset="-122"/>
                <a:cs typeface="Lantinghei SC Demibold" charset="-122"/>
              </a:rPr>
              <a:t>About us</a:t>
            </a:r>
            <a:endParaRPr lang="en-US" altLang="zh-CN" sz="5400"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838960"/>
            <a:ext cx="7896225" cy="4667250"/>
          </a:xfrm>
          <a:prstGeom prst="rect">
            <a:avLst/>
          </a:prstGeom>
        </p:spPr>
      </p:pic>
      <p:sp>
        <p:nvSpPr>
          <p:cNvPr id="6" name="矩形 39"/>
          <p:cNvSpPr>
            <a:spLocks noChangeArrowheads="1"/>
          </p:cNvSpPr>
          <p:nvPr/>
        </p:nvSpPr>
        <p:spPr bwMode="auto">
          <a:xfrm>
            <a:off x="4808220" y="1838960"/>
            <a:ext cx="7048500" cy="4660900"/>
          </a:xfrm>
          <a:prstGeom prst="rect">
            <a:avLst/>
          </a:prstGeom>
          <a:solidFill>
            <a:schemeClr val="tx1">
              <a:lumMod val="65000"/>
              <a:lumOff val="35000"/>
            </a:schemeClr>
          </a:solidFill>
          <a:ln>
            <a:solidFill>
              <a:schemeClr val="tx1">
                <a:lumMod val="65000"/>
                <a:lumOff val="35000"/>
              </a:schemeClr>
            </a:solid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400" b="1">
              <a:solidFill>
                <a:srgbClr val="FFFFFF"/>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pic>
        <p:nvPicPr>
          <p:cNvPr id="7" name="图表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220" y="2543810"/>
            <a:ext cx="57800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41"/>
          <p:cNvSpPr>
            <a:spLocks noChangeArrowheads="1"/>
          </p:cNvSpPr>
          <p:nvPr/>
        </p:nvSpPr>
        <p:spPr bwMode="auto">
          <a:xfrm>
            <a:off x="10493058" y="2934335"/>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87%</a:t>
            </a:r>
            <a:endParaRPr lang="zh-CN" altLang="en-US"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endParaRPr>
          </a:p>
          <a:p>
            <a:pPr eaLnBrk="1" hangingPunct="1">
              <a:lnSpc>
                <a:spcPts val="1200"/>
              </a:lnSpc>
            </a:pPr>
            <a:r>
              <a:rPr lang="en-US" altLang="zh-CN" sz="1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May</a:t>
            </a:r>
            <a:endParaRPr lang="zh-CN" altLang="en-US" sz="1600" b="1">
              <a:solidFill>
                <a:schemeClr val="bg1"/>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sp>
        <p:nvSpPr>
          <p:cNvPr id="9" name="文本框 42"/>
          <p:cNvSpPr>
            <a:spLocks noChangeArrowheads="1"/>
          </p:cNvSpPr>
          <p:nvPr/>
        </p:nvSpPr>
        <p:spPr bwMode="auto">
          <a:xfrm>
            <a:off x="10493058" y="4018598"/>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34%</a:t>
            </a:r>
            <a:endParaRPr lang="zh-CN" altLang="en-US"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endParaRPr>
          </a:p>
          <a:p>
            <a:pPr eaLnBrk="1" hangingPunct="1">
              <a:lnSpc>
                <a:spcPts val="1200"/>
              </a:lnSpc>
            </a:pPr>
            <a:r>
              <a:rPr lang="en-US" altLang="zh-CN" sz="1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Fed</a:t>
            </a:r>
            <a:endParaRPr lang="zh-CN" altLang="en-US" sz="1600" b="1">
              <a:solidFill>
                <a:schemeClr val="bg1"/>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sp>
        <p:nvSpPr>
          <p:cNvPr id="10" name="文本框 1"/>
          <p:cNvSpPr>
            <a:spLocks noChangeArrowheads="1"/>
          </p:cNvSpPr>
          <p:nvPr/>
        </p:nvSpPr>
        <p:spPr bwMode="auto">
          <a:xfrm>
            <a:off x="4925695" y="2089785"/>
            <a:ext cx="3682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Number Of Sales</a:t>
            </a:r>
            <a:endParaRPr lang="zh-CN" altLang="en-US" sz="3200" b="1">
              <a:solidFill>
                <a:schemeClr val="bg1"/>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sp>
        <p:nvSpPr>
          <p:cNvPr id="11" name="文本框 43"/>
          <p:cNvSpPr>
            <a:spLocks noChangeArrowheads="1"/>
          </p:cNvSpPr>
          <p:nvPr/>
        </p:nvSpPr>
        <p:spPr bwMode="auto">
          <a:xfrm>
            <a:off x="10493058" y="5102860"/>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26%</a:t>
            </a:r>
            <a:endParaRPr lang="zh-CN" altLang="en-US" sz="3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endParaRPr>
          </a:p>
          <a:p>
            <a:pPr eaLnBrk="1" hangingPunct="1">
              <a:lnSpc>
                <a:spcPts val="1200"/>
              </a:lnSpc>
            </a:pPr>
            <a:r>
              <a:rPr lang="en-US" altLang="zh-CN" sz="1600" b="1">
                <a:solidFill>
                  <a:schemeClr val="bg1"/>
                </a:solidFill>
                <a:latin typeface="微软雅黑" panose="020B0503020204020204" charset="-122"/>
                <a:ea typeface="微软雅黑" panose="020B0503020204020204" charset="-122"/>
                <a:cs typeface="Lantinghei SC Demibold" charset="-122"/>
                <a:sym typeface="Calibri" panose="020F0502020204030204" charset="0"/>
              </a:rPr>
              <a:t>Jun</a:t>
            </a:r>
            <a:endParaRPr lang="zh-CN" altLang="en-US" sz="1600" b="1">
              <a:solidFill>
                <a:schemeClr val="bg1"/>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grpSp>
        <p:nvGrpSpPr>
          <p:cNvPr id="12" name="Group 468"/>
          <p:cNvGrpSpPr/>
          <p:nvPr/>
        </p:nvGrpSpPr>
        <p:grpSpPr>
          <a:xfrm>
            <a:off x="358458" y="379936"/>
            <a:ext cx="5054600" cy="1085742"/>
            <a:chOff x="3568700" y="186058"/>
            <a:chExt cx="5054600" cy="1085742"/>
          </a:xfrm>
        </p:grpSpPr>
        <p:sp>
          <p:nvSpPr>
            <p:cNvPr id="13" name="Rectangle 3"/>
            <p:cNvSpPr txBox="1">
              <a:spLocks noChangeArrowheads="1"/>
            </p:cNvSpPr>
            <p:nvPr/>
          </p:nvSpPr>
          <p:spPr bwMode="auto">
            <a:xfrm>
              <a:off x="3568700" y="186058"/>
              <a:ext cx="5054600"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200" dirty="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2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14" name="Rectangle 3"/>
            <p:cNvSpPr txBox="1">
              <a:spLocks noChangeArrowheads="1"/>
            </p:cNvSpPr>
            <p:nvPr/>
          </p:nvSpPr>
          <p:spPr bwMode="auto">
            <a:xfrm>
              <a:off x="3577190" y="869509"/>
              <a:ext cx="5037619"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0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0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0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15" name="Group 471"/>
            <p:cNvGrpSpPr/>
            <p:nvPr/>
          </p:nvGrpSpPr>
          <p:grpSpPr>
            <a:xfrm>
              <a:off x="3669560" y="853565"/>
              <a:ext cx="4852881" cy="11430"/>
              <a:chOff x="5926470" y="6430886"/>
              <a:chExt cx="339061" cy="11430"/>
            </a:xfrm>
          </p:grpSpPr>
          <p:cxnSp>
            <p:nvCxnSpPr>
              <p:cNvPr id="16"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p:cBhvr>
                                        <p:cTn id="15" dur="650"/>
                                        <p:tgtEl>
                                          <p:spTgt spid="7"/>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p:cBhvr>
                                        <p:cTn id="19" dur="500"/>
                                        <p:tgtEl>
                                          <p:spTgt spid="7"/>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p:cBhvr>
                                        <p:cTn id="23" dur="500"/>
                                        <p:tgtEl>
                                          <p:spTgt spid="7"/>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8" grpId="0" bldLvl="0" autoUpdateAnimBg="0"/>
      <p:bldP spid="9" grpId="0" bldLvl="0" autoUpdateAnimBg="0"/>
      <p:bldP spid="10" grpId="0" bldLvl="0" autoUpdateAnimBg="0"/>
      <p:bldP spid="1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1"/>
          <p:cNvGrpSpPr/>
          <p:nvPr/>
        </p:nvGrpSpPr>
        <p:grpSpPr bwMode="auto">
          <a:xfrm>
            <a:off x="4221440" y="2374865"/>
            <a:ext cx="3981875" cy="2108269"/>
            <a:chOff x="-14930" y="-205074"/>
            <a:chExt cx="2261776" cy="2108993"/>
          </a:xfrm>
        </p:grpSpPr>
        <p:sp>
          <p:nvSpPr>
            <p:cNvPr id="10" name="文本框 66"/>
            <p:cNvSpPr txBox="1">
              <a:spLocks noChangeArrowheads="1"/>
            </p:cNvSpPr>
            <p:nvPr/>
          </p:nvSpPr>
          <p:spPr bwMode="auto">
            <a:xfrm>
              <a:off x="-14930"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PART</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b="1"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3200" b="1" dirty="0" smtClean="0">
                  <a:solidFill>
                    <a:schemeClr val="bg1"/>
                  </a:solidFill>
                  <a:latin typeface="微软雅黑" panose="020B0503020204020204" charset="-122"/>
                  <a:ea typeface="微软雅黑" panose="020B0503020204020204" charset="-122"/>
                  <a:cs typeface="微软雅黑" panose="020B0503020204020204" charset="-122"/>
                </a:rPr>
                <a:t> 市场分析</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市场分析</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项目概括</a:t>
              </a:r>
              <a:endPar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endParaRPr>
            </a:p>
            <a:p>
              <a:pPr algn="ctr" eaLnBrk="1" hangingPunct="1">
                <a:lnSpc>
                  <a:spcPct val="100000"/>
                </a:lnSpc>
                <a:spcBef>
                  <a:spcPct val="0"/>
                </a:spcBef>
                <a:buFont typeface="Arial" panose="020B0604020202020204" pitchFamily="34" charset="0"/>
                <a:buNone/>
              </a:pPr>
              <a:r>
                <a:rPr lang="zh-CN" altLang="en-US" sz="3200" dirty="0" smtClean="0">
                  <a:solidFill>
                    <a:schemeClr val="bg1"/>
                  </a:solidFill>
                  <a:latin typeface="微软雅黑" panose="020B0503020204020204" charset="-122"/>
                  <a:ea typeface="微软雅黑" panose="020B0503020204020204" charset="-122"/>
                  <a:cs typeface="微软雅黑" panose="020B0503020204020204" charset="-122"/>
                </a:rPr>
                <a:t>市场预测</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83" name="组合 58"/>
          <p:cNvGrpSpPr>
            <a:grpSpLocks noChangeAspect="1"/>
          </p:cNvGrpSpPr>
          <p:nvPr/>
        </p:nvGrpSpPr>
        <p:grpSpPr bwMode="auto">
          <a:xfrm>
            <a:off x="6212162" y="1529329"/>
            <a:ext cx="2547937" cy="4602162"/>
            <a:chOff x="0" y="0"/>
            <a:chExt cx="2548328" cy="4601980"/>
          </a:xfrm>
        </p:grpSpPr>
        <p:pic>
          <p:nvPicPr>
            <p:cNvPr id="18484" name="图片 55"/>
            <p:cNvPicPr>
              <a:picLocks noChangeAspect="1" noChangeArrowheads="1"/>
            </p:cNvPicPr>
            <p:nvPr/>
          </p:nvPicPr>
          <p:blipFill>
            <a:blip r:embed="rId1">
              <a:extLst>
                <a:ext uri="{28A0092B-C50C-407E-A947-70E740481C1C}">
                  <a14:useLocalDpi xmlns:a14="http://schemas.microsoft.com/office/drawing/2010/main" val="0"/>
                </a:ext>
              </a:extLst>
            </a:blip>
            <a:srcRect l="29984" t="7797" r="35074" b="6467"/>
            <a:stretch>
              <a:fillRect/>
            </a:stretch>
          </p:blipFill>
          <p:spPr bwMode="auto">
            <a:xfrm>
              <a:off x="0" y="0"/>
              <a:ext cx="2548328" cy="4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图片 57"/>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813" y="706380"/>
              <a:ext cx="1963712" cy="3131103"/>
            </a:xfrm>
            <a:custGeom>
              <a:avLst/>
              <a:gdLst>
                <a:gd name="T0" fmla="*/ 0 w 1963712"/>
                <a:gd name="T1" fmla="*/ 0 h 3131103"/>
                <a:gd name="T2" fmla="*/ 1963712 w 1963712"/>
                <a:gd name="T3" fmla="*/ 0 h 3131103"/>
                <a:gd name="T4" fmla="*/ 1963712 w 1963712"/>
                <a:gd name="T5" fmla="*/ 3131103 h 3131103"/>
                <a:gd name="T6" fmla="*/ 0 w 1963712"/>
                <a:gd name="T7" fmla="*/ 3131103 h 3131103"/>
                <a:gd name="T8" fmla="*/ 0 w 1963712"/>
                <a:gd name="T9" fmla="*/ 0 h 3131103"/>
                <a:gd name="T10" fmla="*/ 1963712 w 1963712"/>
                <a:gd name="T11" fmla="*/ 3131103 h 3131103"/>
              </a:gdLst>
              <a:ahLst/>
              <a:cxnLst>
                <a:cxn ang="0">
                  <a:pos x="T0" y="T1"/>
                </a:cxn>
                <a:cxn ang="0">
                  <a:pos x="T2" y="T3"/>
                </a:cxn>
                <a:cxn ang="0">
                  <a:pos x="T4" y="T5"/>
                </a:cxn>
                <a:cxn ang="0">
                  <a:pos x="T6" y="T7"/>
                </a:cxn>
              </a:cxnLst>
              <a:rect l="T8" t="T9" r="T10" b="T11"/>
              <a:pathLst>
                <a:path w="1963712" h="3131103">
                  <a:moveTo>
                    <a:pt x="0" y="0"/>
                  </a:moveTo>
                  <a:lnTo>
                    <a:pt x="1963712" y="0"/>
                  </a:lnTo>
                  <a:lnTo>
                    <a:pt x="1963712" y="3131103"/>
                  </a:lnTo>
                  <a:lnTo>
                    <a:pt x="0" y="31311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grpSp>
      <p:sp>
        <p:nvSpPr>
          <p:cNvPr id="18486" name="文本框 59"/>
          <p:cNvSpPr>
            <a:spLocks noChangeArrowheads="1"/>
          </p:cNvSpPr>
          <p:nvPr/>
        </p:nvSpPr>
        <p:spPr bwMode="auto">
          <a:xfrm>
            <a:off x="8902700" y="1838325"/>
            <a:ext cx="2133600" cy="400110"/>
          </a:xfrm>
          <a:prstGeom prst="rect">
            <a:avLst/>
          </a:prstGeom>
          <a:noFill/>
          <a:ln w="3175" cmpd="sng">
            <a:solidFill>
              <a:srgbClr val="3F3F3F"/>
            </a:solidFill>
            <a:bevel/>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zh-CN" sz="2000" b="1">
                <a:solidFill>
                  <a:srgbClr val="262626"/>
                </a:solidFill>
                <a:latin typeface="微软雅黑" panose="020B0503020204020204" charset="-122"/>
                <a:ea typeface="微软雅黑" panose="020B0503020204020204" charset="-122"/>
                <a:cs typeface="Lantinghei SC Demibold" charset="-122"/>
                <a:sym typeface="Arial" panose="020B0604020202020204" pitchFamily="34" charset="0"/>
              </a:rPr>
              <a:t>Your Analysis</a:t>
            </a:r>
            <a:endParaRPr lang="en-US" altLang="zh-CN" sz="2000" b="1">
              <a:solidFill>
                <a:srgbClr val="262626"/>
              </a:solidFill>
              <a:latin typeface="微软雅黑" panose="020B0503020204020204" charset="-122"/>
              <a:ea typeface="微软雅黑" panose="020B0503020204020204" charset="-122"/>
              <a:cs typeface="Lantinghei SC Demibold" charset="-122"/>
              <a:sym typeface="Arial" panose="020B0604020202020204" pitchFamily="34" charset="0"/>
            </a:endParaRPr>
          </a:p>
        </p:txBody>
      </p:sp>
      <p:sp>
        <p:nvSpPr>
          <p:cNvPr id="18487" name="矩形 60"/>
          <p:cNvSpPr>
            <a:spLocks noChangeArrowheads="1"/>
          </p:cNvSpPr>
          <p:nvPr/>
        </p:nvSpPr>
        <p:spPr bwMode="auto">
          <a:xfrm>
            <a:off x="8853488" y="2527300"/>
            <a:ext cx="272891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262626"/>
                </a:solidFill>
                <a:latin typeface="微软雅黑" panose="020B0503020204020204" charset="-122"/>
                <a:ea typeface="微软雅黑" panose="020B0503020204020204" charset="-122"/>
                <a:cs typeface="Lantinghei SC Demibold" charset="-122"/>
                <a:sym typeface="Open Sans" panose="020B0606030504020204" charset="0"/>
              </a:rPr>
              <a:t>点击输入内容</a:t>
            </a:r>
            <a:endParaRPr lang="zh-CN" altLang="en-US" sz="1600" b="1">
              <a:solidFill>
                <a:srgbClr val="262626"/>
              </a:solidFill>
              <a:latin typeface="微软雅黑" panose="020B0503020204020204" charset="-122"/>
              <a:ea typeface="微软雅黑" panose="020B0503020204020204" charset="-122"/>
              <a:cs typeface="Lantinghei SC Demibold" charset="-122"/>
              <a:sym typeface="Open Sans" panose="020B0606030504020204" charset="0"/>
            </a:endParaRPr>
          </a:p>
        </p:txBody>
      </p:sp>
      <p:sp>
        <p:nvSpPr>
          <p:cNvPr id="18488" name="Freeform 21"/>
          <p:cNvSpPr>
            <a:spLocks noEditPoints="1" noChangeArrowheads="1"/>
          </p:cNvSpPr>
          <p:nvPr/>
        </p:nvSpPr>
        <p:spPr bwMode="auto">
          <a:xfrm>
            <a:off x="11322050" y="6051550"/>
            <a:ext cx="568325" cy="56673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92"/>
              <a:gd name="T77" fmla="*/ 192 w 19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b="1">
              <a:solidFill>
                <a:srgbClr val="000000"/>
              </a:solidFill>
              <a:latin typeface="微软雅黑" panose="020B0503020204020204" charset="-122"/>
              <a:ea typeface="微软雅黑" panose="020B0503020204020204" charset="-122"/>
              <a:cs typeface="Lantinghei SC Demibold" charset="-122"/>
              <a:sym typeface="宋体" panose="02010600030101010101" pitchFamily="2" charset="-122"/>
            </a:endParaRPr>
          </a:p>
        </p:txBody>
      </p:sp>
      <p:grpSp>
        <p:nvGrpSpPr>
          <p:cNvPr id="57" name="Group 468"/>
          <p:cNvGrpSpPr/>
          <p:nvPr/>
        </p:nvGrpSpPr>
        <p:grpSpPr>
          <a:xfrm>
            <a:off x="3565525" y="299278"/>
            <a:ext cx="5054600" cy="1116519"/>
            <a:chOff x="3568700" y="186058"/>
            <a:chExt cx="5054600" cy="1116519"/>
          </a:xfrm>
        </p:grpSpPr>
        <p:sp>
          <p:nvSpPr>
            <p:cNvPr id="58"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59"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60" name="Group 471"/>
            <p:cNvGrpSpPr/>
            <p:nvPr/>
          </p:nvGrpSpPr>
          <p:grpSpPr>
            <a:xfrm>
              <a:off x="3669560" y="853565"/>
              <a:ext cx="4852881" cy="11430"/>
              <a:chOff x="5926470" y="6430886"/>
              <a:chExt cx="339061" cy="11430"/>
            </a:xfrm>
          </p:grpSpPr>
          <p:cxnSp>
            <p:nvCxnSpPr>
              <p:cNvPr id="6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17" y="1816054"/>
            <a:ext cx="5976257" cy="3984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9" y="290803"/>
            <a:ext cx="12192000" cy="4898735"/>
          </a:xfrm>
          <a:prstGeom prst="rect">
            <a:avLst/>
          </a:prstGeom>
        </p:spPr>
      </p:pic>
      <p:grpSp>
        <p:nvGrpSpPr>
          <p:cNvPr id="17412" name="Group 4"/>
          <p:cNvGrpSpPr/>
          <p:nvPr/>
        </p:nvGrpSpPr>
        <p:grpSpPr bwMode="auto">
          <a:xfrm>
            <a:off x="1450975" y="3230563"/>
            <a:ext cx="1958975" cy="1958975"/>
            <a:chOff x="0" y="0"/>
            <a:chExt cx="1959094" cy="1959094"/>
          </a:xfrm>
        </p:grpSpPr>
        <p:sp>
          <p:nvSpPr>
            <p:cNvPr id="17413" name="椭圆 2"/>
            <p:cNvSpPr>
              <a:spLocks noChangeArrowheads="1"/>
            </p:cNvSpPr>
            <p:nvPr/>
          </p:nvSpPr>
          <p:spPr bwMode="auto">
            <a:xfrm>
              <a:off x="0" y="0"/>
              <a:ext cx="1959094" cy="1959094"/>
            </a:xfrm>
            <a:prstGeom prst="ellipse">
              <a:avLst/>
            </a:prstGeom>
            <a:noFill/>
            <a:ln w="19050" cap="flat" cmpd="sng">
              <a:solidFill>
                <a:schemeClr val="tx1">
                  <a:lumMod val="65000"/>
                  <a:lumOff val="35000"/>
                </a:schemeClr>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charset="-122"/>
                <a:ea typeface="微软雅黑" panose="020B0503020204020204" charset="-122"/>
                <a:cs typeface="Lantinghei SC Demibold" charset="-122"/>
              </a:endParaRPr>
            </a:p>
          </p:txBody>
        </p:sp>
        <p:sp>
          <p:nvSpPr>
            <p:cNvPr id="17414" name="任意多边形 26"/>
            <p:cNvSpPr>
              <a:spLocks noChangeArrowheads="1"/>
            </p:cNvSpPr>
            <p:nvPr/>
          </p:nvSpPr>
          <p:spPr bwMode="auto">
            <a:xfrm>
              <a:off x="148568" y="547633"/>
              <a:ext cx="1661959" cy="1262894"/>
            </a:xfrm>
            <a:custGeom>
              <a:avLst/>
              <a:gdLst>
                <a:gd name="T0" fmla="*/ 162204 w 2208628"/>
                <a:gd name="T1" fmla="*/ 0 h 1678298"/>
                <a:gd name="T2" fmla="*/ 2046425 w 2208628"/>
                <a:gd name="T3" fmla="*/ 0 h 1678298"/>
                <a:gd name="T4" fmla="*/ 2075343 w 2208628"/>
                <a:gd name="T5" fmla="*/ 47602 h 1678298"/>
                <a:gd name="T6" fmla="*/ 2208628 w 2208628"/>
                <a:gd name="T7" fmla="*/ 573984 h 1678298"/>
                <a:gd name="T8" fmla="*/ 1104314 w 2208628"/>
                <a:gd name="T9" fmla="*/ 1678298 h 1678298"/>
                <a:gd name="T10" fmla="*/ 0 w 2208628"/>
                <a:gd name="T11" fmla="*/ 573984 h 1678298"/>
                <a:gd name="T12" fmla="*/ 133285 w 2208628"/>
                <a:gd name="T13" fmla="*/ 47602 h 1678298"/>
                <a:gd name="T14" fmla="*/ 162204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chemeClr val="tx1">
                <a:lumMod val="65000"/>
                <a:lumOff val="35000"/>
              </a:schemeClr>
            </a:solidFill>
            <a:ln w="12700" cap="flat" cmpd="sng">
              <a:solidFill>
                <a:schemeClr val="tx1">
                  <a:lumMod val="65000"/>
                  <a:lumOff val="35000"/>
                </a:schemeClr>
              </a:solidFill>
              <a:bevel/>
            </a:ln>
          </p:spPr>
          <p:txBody>
            <a:bodyPr anchor="ctr"/>
            <a:lstStyle/>
            <a:p>
              <a:pPr algn="ctr"/>
              <a:r>
                <a:rPr lang="en-US" altLang="zh-CN" sz="1600" b="1">
                  <a:solidFill>
                    <a:srgbClr val="FFFFFF"/>
                  </a:solidFill>
                  <a:latin typeface="微软雅黑" panose="020B0503020204020204" charset="-122"/>
                  <a:ea typeface="微软雅黑" panose="020B0503020204020204" charset="-122"/>
                  <a:cs typeface="Lantinghei SC Demibold" charset="-122"/>
                  <a:sym typeface="Calibri" panose="020F0502020204030204" charset="0"/>
                </a:rPr>
                <a:t>80%</a:t>
              </a:r>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grpSp>
      <p:sp>
        <p:nvSpPr>
          <p:cNvPr id="17415" name="椭圆 29"/>
          <p:cNvSpPr>
            <a:spLocks noChangeArrowheads="1"/>
          </p:cNvSpPr>
          <p:nvPr/>
        </p:nvSpPr>
        <p:spPr bwMode="auto">
          <a:xfrm>
            <a:off x="5127625" y="3230563"/>
            <a:ext cx="1958975" cy="1958975"/>
          </a:xfrm>
          <a:prstGeom prst="ellipse">
            <a:avLst/>
          </a:prstGeom>
          <a:noFill/>
          <a:ln w="19050" cap="flat" cmpd="sng">
            <a:solidFill>
              <a:schemeClr val="tx1">
                <a:lumMod val="65000"/>
                <a:lumOff val="35000"/>
              </a:schemeClr>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charset="-122"/>
              <a:ea typeface="微软雅黑" panose="020B0503020204020204" charset="-122"/>
              <a:cs typeface="Lantinghei SC Demibold" charset="-122"/>
            </a:endParaRPr>
          </a:p>
        </p:txBody>
      </p:sp>
      <p:sp>
        <p:nvSpPr>
          <p:cNvPr id="17416" name="任意多边形 32"/>
          <p:cNvSpPr>
            <a:spLocks noChangeArrowheads="1"/>
          </p:cNvSpPr>
          <p:nvPr/>
        </p:nvSpPr>
        <p:spPr bwMode="auto">
          <a:xfrm>
            <a:off x="5276850" y="4127501"/>
            <a:ext cx="1662113" cy="914400"/>
          </a:xfrm>
          <a:custGeom>
            <a:avLst/>
            <a:gdLst>
              <a:gd name="T0" fmla="*/ 6923 w 2208628"/>
              <a:gd name="T1" fmla="*/ 0 h 1214064"/>
              <a:gd name="T2" fmla="*/ 2201705 w 2208628"/>
              <a:gd name="T3" fmla="*/ 0 h 1214064"/>
              <a:gd name="T4" fmla="*/ 2208628 w 2208628"/>
              <a:gd name="T5" fmla="*/ 109750 h 1214064"/>
              <a:gd name="T6" fmla="*/ 1104314 w 2208628"/>
              <a:gd name="T7" fmla="*/ 1214064 h 1214064"/>
              <a:gd name="T8" fmla="*/ 0 w 2208628"/>
              <a:gd name="T9" fmla="*/ 109750 h 1214064"/>
              <a:gd name="T10" fmla="*/ 6923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chemeClr val="tx1">
              <a:lumMod val="65000"/>
              <a:lumOff val="35000"/>
            </a:schemeClr>
          </a:solidFill>
          <a:ln>
            <a:solidFill>
              <a:schemeClr val="tx1">
                <a:lumMod val="65000"/>
                <a:lumOff val="35000"/>
              </a:schemeClr>
            </a:solidFill>
          </a:ln>
        </p:spPr>
        <p:txBody>
          <a:bodyPr anchor="ctr"/>
          <a:lstStyle/>
          <a:p>
            <a:pPr algn="ctr"/>
            <a:r>
              <a:rPr lang="en-US" altLang="zh-CN" sz="1600" b="1">
                <a:solidFill>
                  <a:srgbClr val="FFFFFF"/>
                </a:solidFill>
                <a:latin typeface="微软雅黑" panose="020B0503020204020204" charset="-122"/>
                <a:ea typeface="微软雅黑" panose="020B0503020204020204" charset="-122"/>
                <a:cs typeface="Lantinghei SC Demibold" charset="-122"/>
                <a:sym typeface="Calibri" panose="020F0502020204030204" charset="0"/>
              </a:rPr>
              <a:t>60%</a:t>
            </a:r>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17417" name="椭圆 35"/>
          <p:cNvSpPr>
            <a:spLocks noChangeArrowheads="1"/>
          </p:cNvSpPr>
          <p:nvPr/>
        </p:nvSpPr>
        <p:spPr bwMode="auto">
          <a:xfrm>
            <a:off x="8805863" y="3230563"/>
            <a:ext cx="1958975" cy="1958975"/>
          </a:xfrm>
          <a:prstGeom prst="ellipse">
            <a:avLst/>
          </a:prstGeom>
          <a:noFill/>
          <a:ln w="19050" cap="flat" cmpd="sng">
            <a:solidFill>
              <a:schemeClr val="tx1">
                <a:lumMod val="65000"/>
                <a:lumOff val="35000"/>
              </a:schemeClr>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charset="-122"/>
              <a:ea typeface="微软雅黑" panose="020B0503020204020204" charset="-122"/>
              <a:cs typeface="Lantinghei SC Demibold" charset="-122"/>
            </a:endParaRPr>
          </a:p>
        </p:txBody>
      </p:sp>
      <p:sp>
        <p:nvSpPr>
          <p:cNvPr id="17418" name="任意多边形 38"/>
          <p:cNvSpPr>
            <a:spLocks noChangeArrowheads="1"/>
          </p:cNvSpPr>
          <p:nvPr/>
        </p:nvSpPr>
        <p:spPr bwMode="auto">
          <a:xfrm>
            <a:off x="9007475" y="4498976"/>
            <a:ext cx="1557338" cy="542925"/>
          </a:xfrm>
          <a:custGeom>
            <a:avLst/>
            <a:gdLst>
              <a:gd name="T0" fmla="*/ 0 w 2069278"/>
              <a:gd name="T1" fmla="*/ 0 h 721207"/>
              <a:gd name="T2" fmla="*/ 2069278 w 2069278"/>
              <a:gd name="T3" fmla="*/ 0 h 721207"/>
              <a:gd name="T4" fmla="*/ 2052171 w 2069278"/>
              <a:gd name="T5" fmla="*/ 46742 h 721207"/>
              <a:gd name="T6" fmla="*/ 1034639 w 2069278"/>
              <a:gd name="T7" fmla="*/ 721207 h 721207"/>
              <a:gd name="T8" fmla="*/ 17107 w 2069278"/>
              <a:gd name="T9" fmla="*/ 46742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chemeClr val="tx1">
              <a:lumMod val="65000"/>
              <a:lumOff val="35000"/>
            </a:schemeClr>
          </a:solidFill>
          <a:ln>
            <a:solidFill>
              <a:schemeClr val="tx1">
                <a:lumMod val="65000"/>
                <a:lumOff val="35000"/>
              </a:schemeClr>
            </a:solidFill>
          </a:ln>
        </p:spPr>
        <p:txBody>
          <a:bodyPr anchor="ctr"/>
          <a:lstStyle/>
          <a:p>
            <a:pPr algn="ctr"/>
            <a:r>
              <a:rPr lang="en-US" altLang="zh-CN" sz="1600" b="1">
                <a:solidFill>
                  <a:srgbClr val="FFFFFF"/>
                </a:solidFill>
                <a:latin typeface="微软雅黑" panose="020B0503020204020204" charset="-122"/>
                <a:ea typeface="微软雅黑" panose="020B0503020204020204" charset="-122"/>
                <a:cs typeface="Lantinghei SC Demibold" charset="-122"/>
                <a:sym typeface="Calibri" panose="020F0502020204030204" charset="0"/>
              </a:rPr>
              <a:t>25%</a:t>
            </a:r>
            <a:endParaRPr lang="zh-CN" altLang="en-US" sz="1600" b="1">
              <a:solidFill>
                <a:srgbClr val="FFFFFF"/>
              </a:solidFill>
              <a:latin typeface="微软雅黑" panose="020B0503020204020204" charset="-122"/>
              <a:ea typeface="微软雅黑" panose="020B0503020204020204" charset="-122"/>
              <a:cs typeface="Lantinghei SC Demibold" charset="-122"/>
            </a:endParaRPr>
          </a:p>
        </p:txBody>
      </p:sp>
      <p:sp>
        <p:nvSpPr>
          <p:cNvPr id="17419" name="矩形 47"/>
          <p:cNvSpPr>
            <a:spLocks noChangeArrowheads="1"/>
          </p:cNvSpPr>
          <p:nvPr/>
        </p:nvSpPr>
        <p:spPr bwMode="auto">
          <a:xfrm>
            <a:off x="1235075"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I hope you enjoyed the fake text. The standard default text is</a:t>
            </a:r>
            <a:endPar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sp>
        <p:nvSpPr>
          <p:cNvPr id="17420" name="文本框 48"/>
          <p:cNvSpPr>
            <a:spLocks noChangeArrowheads="1"/>
          </p:cNvSpPr>
          <p:nvPr/>
        </p:nvSpPr>
        <p:spPr bwMode="auto">
          <a:xfrm>
            <a:off x="1235075"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DESCRIPTION</a:t>
            </a:r>
            <a:endParaRPr lang="zh-CN" altLang="en-US"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sp>
        <p:nvSpPr>
          <p:cNvPr id="17421" name="矩形 50"/>
          <p:cNvSpPr>
            <a:spLocks noChangeArrowheads="1"/>
          </p:cNvSpPr>
          <p:nvPr/>
        </p:nvSpPr>
        <p:spPr bwMode="auto">
          <a:xfrm>
            <a:off x="4964113"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I hope you enjoyed the fake text. The standard default text is</a:t>
            </a:r>
            <a:endPar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sp>
        <p:nvSpPr>
          <p:cNvPr id="17422" name="文本框 51"/>
          <p:cNvSpPr>
            <a:spLocks noChangeArrowheads="1"/>
          </p:cNvSpPr>
          <p:nvPr/>
        </p:nvSpPr>
        <p:spPr bwMode="auto">
          <a:xfrm>
            <a:off x="4964113"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DESCRIPTION</a:t>
            </a:r>
            <a:endParaRPr lang="zh-CN" altLang="en-US"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sp>
        <p:nvSpPr>
          <p:cNvPr id="17423" name="矩形 52"/>
          <p:cNvSpPr>
            <a:spLocks noChangeArrowheads="1"/>
          </p:cNvSpPr>
          <p:nvPr/>
        </p:nvSpPr>
        <p:spPr bwMode="auto">
          <a:xfrm>
            <a:off x="8693150" y="6022976"/>
            <a:ext cx="2544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I hope you enjoyed the fake text. The standard default text is</a:t>
            </a:r>
            <a:endParaRPr lang="zh-CN" altLang="en-US" sz="12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sp>
        <p:nvSpPr>
          <p:cNvPr id="17424" name="文本框 53"/>
          <p:cNvSpPr>
            <a:spLocks noChangeArrowheads="1"/>
          </p:cNvSpPr>
          <p:nvPr/>
        </p:nvSpPr>
        <p:spPr bwMode="auto">
          <a:xfrm>
            <a:off x="8693150"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rPr>
              <a:t>DESCRIPTION</a:t>
            </a:r>
            <a:endParaRPr lang="zh-CN" altLang="en-US" sz="1600" b="1">
              <a:solidFill>
                <a:schemeClr val="tx1">
                  <a:lumMod val="65000"/>
                  <a:lumOff val="35000"/>
                </a:schemeClr>
              </a:solidFill>
              <a:latin typeface="微软雅黑" panose="020B0503020204020204" charset="-122"/>
              <a:ea typeface="微软雅黑" panose="020B0503020204020204" charset="-122"/>
              <a:cs typeface="Lantinghei SC Demibold" charset="-122"/>
              <a:sym typeface="Calibri" panose="020F0502020204030204" charset="0"/>
            </a:endParaRPr>
          </a:p>
        </p:txBody>
      </p:sp>
      <p:grpSp>
        <p:nvGrpSpPr>
          <p:cNvPr id="16" name="Group 468"/>
          <p:cNvGrpSpPr/>
          <p:nvPr/>
        </p:nvGrpSpPr>
        <p:grpSpPr>
          <a:xfrm>
            <a:off x="3684523" y="1977292"/>
            <a:ext cx="5054600" cy="1116519"/>
            <a:chOff x="3568700" y="186058"/>
            <a:chExt cx="5054600" cy="1116519"/>
          </a:xfrm>
        </p:grpSpPr>
        <p:sp>
          <p:nvSpPr>
            <p:cNvPr id="17" name="Rectangle 3"/>
            <p:cNvSpPr txBox="1">
              <a:spLocks noChangeArrowheads="1"/>
            </p:cNvSpPr>
            <p:nvPr/>
          </p:nvSpPr>
          <p:spPr bwMode="auto">
            <a:xfrm>
              <a:off x="3568700" y="186058"/>
              <a:ext cx="5054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charset="-122"/>
                <a:ea typeface="微软雅黑" panose="020B0503020204020204" charset="-122"/>
                <a:cs typeface="Lantinghei SC Demibold" charset="-122"/>
              </a:endParaRPr>
            </a:p>
          </p:txBody>
        </p:sp>
        <p:sp>
          <p:nvSpPr>
            <p:cNvPr id="18"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charset="-122"/>
                  <a:ea typeface="微软雅黑" panose="020B0503020204020204" charset="-122"/>
                  <a:cs typeface="Lantinghei SC Demibold" charset="-122"/>
                </a:rPr>
                <a:t>time</a:t>
              </a:r>
              <a:endParaRPr lang="en-US" altLang="ko-KR" sz="1050">
                <a:solidFill>
                  <a:schemeClr val="tx1">
                    <a:lumMod val="65000"/>
                    <a:lumOff val="35000"/>
                  </a:schemeClr>
                </a:solidFill>
                <a:effectLst/>
                <a:latin typeface="微软雅黑" panose="020B0503020204020204" charset="-122"/>
                <a:ea typeface="微软雅黑" panose="020B0503020204020204" charset="-122"/>
                <a:cs typeface="Lantinghei SC Demibold" charset="-122"/>
              </a:endParaRPr>
            </a:p>
          </p:txBody>
        </p:sp>
        <p:grpSp>
          <p:nvGrpSpPr>
            <p:cNvPr id="19" name="Group 471"/>
            <p:cNvGrpSpPr/>
            <p:nvPr/>
          </p:nvGrpSpPr>
          <p:grpSpPr>
            <a:xfrm>
              <a:off x="3669560" y="853565"/>
              <a:ext cx="4852881" cy="11430"/>
              <a:chOff x="5926470" y="6430886"/>
              <a:chExt cx="339061" cy="11430"/>
            </a:xfrm>
          </p:grpSpPr>
          <p:cxnSp>
            <p:nvCxnSpPr>
              <p:cNvPr id="2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35528" y="0"/>
            <a:ext cx="13097194" cy="6872636"/>
          </a:xfrm>
          <a:prstGeom prst="rect">
            <a:avLst/>
          </a:prstGeom>
        </p:spPr>
      </p:pic>
      <p:sp>
        <p:nvSpPr>
          <p:cNvPr id="48130" name="矩形 95"/>
          <p:cNvSpPr>
            <a:spLocks noChangeArrowheads="1"/>
          </p:cNvSpPr>
          <p:nvPr/>
        </p:nvSpPr>
        <p:spPr bwMode="auto">
          <a:xfrm>
            <a:off x="6144684" y="0"/>
            <a:ext cx="6096000" cy="6858000"/>
          </a:xfrm>
          <a:prstGeom prst="rect">
            <a:avLst/>
          </a:prstGeom>
          <a:solidFill>
            <a:schemeClr val="tx1">
              <a:lumMod val="65000"/>
              <a:lumOff val="35000"/>
            </a:schemeClr>
          </a:solidFill>
          <a:ln>
            <a:solidFill>
              <a:schemeClr val="tx1">
                <a:lumMod val="65000"/>
                <a:lumOff val="35000"/>
              </a:schemeClr>
            </a:solid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b="1">
              <a:solidFill>
                <a:srgbClr val="FFFFFF"/>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grpSp>
        <p:nvGrpSpPr>
          <p:cNvPr id="48134" name="组合 41"/>
          <p:cNvGrpSpPr/>
          <p:nvPr/>
        </p:nvGrpSpPr>
        <p:grpSpPr bwMode="auto">
          <a:xfrm>
            <a:off x="5523441" y="956452"/>
            <a:ext cx="1377949" cy="2537883"/>
            <a:chOff x="0" y="0"/>
            <a:chExt cx="719138" cy="1323975"/>
          </a:xfrm>
        </p:grpSpPr>
        <p:sp>
          <p:nvSpPr>
            <p:cNvPr id="48156" name="Freeform 379"/>
            <p:cNvSpPr>
              <a:spLocks noChangeArrowheads="1"/>
            </p:cNvSpPr>
            <p:nvPr/>
          </p:nvSpPr>
          <p:spPr bwMode="auto">
            <a:xfrm>
              <a:off x="0" y="0"/>
              <a:ext cx="719138" cy="1323975"/>
            </a:xfrm>
            <a:custGeom>
              <a:avLst/>
              <a:gdLst>
                <a:gd name="T0" fmla="*/ 217542032 w 387"/>
                <a:gd name="T1" fmla="*/ 0 h 712"/>
                <a:gd name="T2" fmla="*/ 1115334724 w 387"/>
                <a:gd name="T3" fmla="*/ 0 h 712"/>
                <a:gd name="T4" fmla="*/ 1336329362 w 387"/>
                <a:gd name="T5" fmla="*/ 217840375 h 712"/>
                <a:gd name="T6" fmla="*/ 1336329362 w 387"/>
                <a:gd name="T7" fmla="*/ 2147483647 h 712"/>
                <a:gd name="T8" fmla="*/ 1115334724 w 387"/>
                <a:gd name="T9" fmla="*/ 2147483647 h 712"/>
                <a:gd name="T10" fmla="*/ 217542032 w 387"/>
                <a:gd name="T11" fmla="*/ 2147483647 h 712"/>
                <a:gd name="T12" fmla="*/ 0 w 387"/>
                <a:gd name="T13" fmla="*/ 2147483647 h 712"/>
                <a:gd name="T14" fmla="*/ 0 w 387"/>
                <a:gd name="T15" fmla="*/ 217840375 h 712"/>
                <a:gd name="T16" fmla="*/ 217542032 w 387"/>
                <a:gd name="T17" fmla="*/ 0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2"/>
                <a:gd name="T29" fmla="*/ 387 w 387"/>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57" name="Rectangle 380"/>
            <p:cNvSpPr>
              <a:spLocks noChangeArrowheads="1"/>
            </p:cNvSpPr>
            <p:nvPr/>
          </p:nvSpPr>
          <p:spPr bwMode="auto">
            <a:xfrm>
              <a:off x="22225" y="117475"/>
              <a:ext cx="674688" cy="1109663"/>
            </a:xfrm>
            <a:prstGeom prst="rect">
              <a:avLst/>
            </a:prstGeom>
            <a:solidFill>
              <a:schemeClr val="bg1">
                <a:lumMod val="95000"/>
              </a:schemeClr>
            </a:solidFill>
            <a:ln w="9525">
              <a:solidFill>
                <a:schemeClr val="bg1">
                  <a:lumMod val="95000"/>
                </a:schemeClr>
              </a:solidFill>
              <a:bevel/>
            </a:ln>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58" name="Rectangle 381"/>
            <p:cNvSpPr>
              <a:spLocks noChangeArrowheads="1"/>
            </p:cNvSpPr>
            <p:nvPr/>
          </p:nvSpPr>
          <p:spPr bwMode="auto">
            <a:xfrm>
              <a:off x="288925" y="7461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59" name="Oval 382"/>
            <p:cNvSpPr>
              <a:spLocks noChangeArrowheads="1"/>
            </p:cNvSpPr>
            <p:nvPr/>
          </p:nvSpPr>
          <p:spPr bwMode="auto">
            <a:xfrm>
              <a:off x="344487" y="31750"/>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0" name="Oval 383"/>
            <p:cNvSpPr>
              <a:spLocks noChangeArrowheads="1"/>
            </p:cNvSpPr>
            <p:nvPr/>
          </p:nvSpPr>
          <p:spPr bwMode="auto">
            <a:xfrm>
              <a:off x="146050" y="350838"/>
              <a:ext cx="425450" cy="427038"/>
            </a:xfrm>
            <a:prstGeom prst="ellipse">
              <a:avLst/>
            </a:prstGeom>
            <a:solidFill>
              <a:schemeClr val="tx1">
                <a:lumMod val="65000"/>
                <a:lumOff val="35000"/>
              </a:schemeClr>
            </a:solidFill>
            <a:ln w="15875">
              <a:solidFill>
                <a:srgbClr val="FFFFFF"/>
              </a:solidFill>
              <a:round/>
            </a:ln>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1" name="Line 384"/>
            <p:cNvSpPr>
              <a:spLocks noChangeShapeType="1"/>
            </p:cNvSpPr>
            <p:nvPr/>
          </p:nvSpPr>
          <p:spPr bwMode="auto">
            <a:xfrm flipH="1" flipV="1">
              <a:off x="217487" y="500063"/>
              <a:ext cx="141288" cy="650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62" name="Line 385"/>
            <p:cNvSpPr>
              <a:spLocks noChangeShapeType="1"/>
            </p:cNvSpPr>
            <p:nvPr/>
          </p:nvSpPr>
          <p:spPr bwMode="auto">
            <a:xfrm flipV="1">
              <a:off x="358775" y="508000"/>
              <a:ext cx="71438" cy="57150"/>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63" name="Rectangle 386"/>
            <p:cNvSpPr>
              <a:spLocks noChangeArrowheads="1"/>
            </p:cNvSpPr>
            <p:nvPr/>
          </p:nvSpPr>
          <p:spPr bwMode="auto">
            <a:xfrm>
              <a:off x="309562" y="852488"/>
              <a:ext cx="97044"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kumimoji="0" lang="zh-CN" altLang="en-US" sz="535" b="1">
                  <a:solidFill>
                    <a:srgbClr val="FFFFFF"/>
                  </a:solidFill>
                  <a:latin typeface="微软雅黑" panose="020B0503020204020204" charset="-122"/>
                  <a:ea typeface="微软雅黑" panose="020B0503020204020204" charset="-122"/>
                  <a:cs typeface="Lantinghei SC Demibold" charset="-122"/>
                  <a:sym typeface="时尚中黑简体" panose="01010104010101010101" charset="-122"/>
                </a:rPr>
                <a:t>13:49</a:t>
              </a: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4" name="Rectangle 387"/>
            <p:cNvSpPr>
              <a:spLocks noChangeArrowheads="1"/>
            </p:cNvSpPr>
            <p:nvPr/>
          </p:nvSpPr>
          <p:spPr bwMode="auto">
            <a:xfrm>
              <a:off x="242887" y="915988"/>
              <a:ext cx="235919"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kumimoji="0" lang="zh-CN" altLang="en-US" sz="535" b="1">
                  <a:solidFill>
                    <a:srgbClr val="7FB4E3"/>
                  </a:solidFill>
                  <a:latin typeface="微软雅黑" panose="020B0503020204020204" charset="-122"/>
                  <a:ea typeface="微软雅黑" panose="020B0503020204020204" charset="-122"/>
                  <a:cs typeface="Lantinghei SC Demibold" charset="-122"/>
                  <a:sym typeface="时尚中黑简体" panose="01010104010101010101" charset="-122"/>
                </a:rPr>
                <a:t>14 - JAN - 15</a:t>
              </a: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5" name="Freeform 388"/>
            <p:cNvSpPr>
              <a:spLocks noChangeArrowheads="1"/>
            </p:cNvSpPr>
            <p:nvPr/>
          </p:nvSpPr>
          <p:spPr bwMode="auto">
            <a:xfrm>
              <a:off x="612775" y="222250"/>
              <a:ext cx="36513" cy="47625"/>
            </a:xfrm>
            <a:custGeom>
              <a:avLst/>
              <a:gdLst>
                <a:gd name="T0" fmla="*/ 0 w 23"/>
                <a:gd name="T1" fmla="*/ 0 h 30"/>
                <a:gd name="T2" fmla="*/ 57965181 w 23"/>
                <a:gd name="T3" fmla="*/ 37803138 h 30"/>
                <a:gd name="T4" fmla="*/ 0 w 23"/>
                <a:gd name="T5" fmla="*/ 75604688 h 30"/>
                <a:gd name="T6" fmla="*/ 0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66" name="Freeform 389"/>
            <p:cNvSpPr>
              <a:spLocks noChangeArrowheads="1"/>
            </p:cNvSpPr>
            <p:nvPr/>
          </p:nvSpPr>
          <p:spPr bwMode="auto">
            <a:xfrm>
              <a:off x="66675" y="222250"/>
              <a:ext cx="36513" cy="47625"/>
            </a:xfrm>
            <a:custGeom>
              <a:avLst/>
              <a:gdLst>
                <a:gd name="T0" fmla="*/ 57965181 w 23"/>
                <a:gd name="T1" fmla="*/ 0 h 30"/>
                <a:gd name="T2" fmla="*/ 0 w 23"/>
                <a:gd name="T3" fmla="*/ 37803138 h 30"/>
                <a:gd name="T4" fmla="*/ 57965181 w 23"/>
                <a:gd name="T5" fmla="*/ 75604688 h 30"/>
                <a:gd name="T6" fmla="*/ 5796518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67" name="Rectangle 390"/>
            <p:cNvSpPr>
              <a:spLocks noChangeArrowheads="1"/>
            </p:cNvSpPr>
            <p:nvPr/>
          </p:nvSpPr>
          <p:spPr bwMode="auto">
            <a:xfrm>
              <a:off x="258762" y="227013"/>
              <a:ext cx="202455"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kumimoji="0" lang="zh-CN" altLang="en-US" sz="535" b="1">
                  <a:solidFill>
                    <a:srgbClr val="7FB4E3"/>
                  </a:solidFill>
                  <a:latin typeface="微软雅黑" panose="020B0503020204020204" charset="-122"/>
                  <a:ea typeface="微软雅黑" panose="020B0503020204020204" charset="-122"/>
                  <a:cs typeface="Lantinghei SC Demibold" charset="-122"/>
                  <a:sym typeface="时尚中黑简体" panose="01010104010101010101" charset="-122"/>
                </a:rPr>
                <a:t>NEW YORK</a:t>
              </a: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8" name="Oval 391"/>
            <p:cNvSpPr>
              <a:spLocks noChangeArrowheads="1"/>
            </p:cNvSpPr>
            <p:nvPr/>
          </p:nvSpPr>
          <p:spPr bwMode="auto">
            <a:xfrm>
              <a:off x="322262" y="1046163"/>
              <a:ext cx="71438" cy="69850"/>
            </a:xfrm>
            <a:prstGeom prst="ellipse">
              <a:avLst/>
            </a:prstGeom>
            <a:solidFill>
              <a:schemeClr val="tx1">
                <a:lumMod val="65000"/>
                <a:lumOff val="35000"/>
              </a:schemeClr>
            </a:solidFill>
            <a:ln w="7938">
              <a:solidFill>
                <a:srgbClr val="7FB4E3"/>
              </a:solidFill>
              <a:round/>
            </a:ln>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69" name="Line 392"/>
            <p:cNvSpPr>
              <a:spLocks noChangeShapeType="1"/>
            </p:cNvSpPr>
            <p:nvPr/>
          </p:nvSpPr>
          <p:spPr bwMode="auto">
            <a:xfrm flipV="1">
              <a:off x="358775" y="1054100"/>
              <a:ext cx="1" cy="26988"/>
            </a:xfrm>
            <a:prstGeom prst="line">
              <a:avLst/>
            </a:prstGeom>
            <a:noFill/>
            <a:ln w="7938" cap="rnd">
              <a:solidFill>
                <a:srgbClr val="7FB4E3"/>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0" name="Line 393"/>
            <p:cNvSpPr>
              <a:spLocks noChangeShapeType="1"/>
            </p:cNvSpPr>
            <p:nvPr/>
          </p:nvSpPr>
          <p:spPr bwMode="auto">
            <a:xfrm>
              <a:off x="358775" y="1081088"/>
              <a:ext cx="17463" cy="1"/>
            </a:xfrm>
            <a:prstGeom prst="line">
              <a:avLst/>
            </a:prstGeom>
            <a:noFill/>
            <a:ln w="7938" cap="rnd">
              <a:solidFill>
                <a:srgbClr val="7FB4E3"/>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1" name="Freeform 394"/>
            <p:cNvSpPr>
              <a:spLocks noChangeArrowheads="1"/>
            </p:cNvSpPr>
            <p:nvPr/>
          </p:nvSpPr>
          <p:spPr bwMode="auto">
            <a:xfrm>
              <a:off x="319087" y="1033463"/>
              <a:ext cx="25400" cy="22225"/>
            </a:xfrm>
            <a:custGeom>
              <a:avLst/>
              <a:gdLst>
                <a:gd name="T0" fmla="*/ 13166271 w 14"/>
                <a:gd name="T1" fmla="*/ 6860117 h 12"/>
                <a:gd name="T2" fmla="*/ 46082857 w 14"/>
                <a:gd name="T3" fmla="*/ 13720233 h 12"/>
                <a:gd name="T4" fmla="*/ 6584043 w 14"/>
                <a:gd name="T5" fmla="*/ 41162552 h 12"/>
                <a:gd name="T6" fmla="*/ 13166271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2" name="Freeform 395"/>
            <p:cNvSpPr>
              <a:spLocks noChangeArrowheads="1"/>
            </p:cNvSpPr>
            <p:nvPr/>
          </p:nvSpPr>
          <p:spPr bwMode="auto">
            <a:xfrm>
              <a:off x="371475" y="1033463"/>
              <a:ext cx="25400" cy="22225"/>
            </a:xfrm>
            <a:custGeom>
              <a:avLst/>
              <a:gdLst>
                <a:gd name="T0" fmla="*/ 32916586 w 14"/>
                <a:gd name="T1" fmla="*/ 6860117 h 12"/>
                <a:gd name="T2" fmla="*/ 0 w 14"/>
                <a:gd name="T3" fmla="*/ 13720233 h 12"/>
                <a:gd name="T4" fmla="*/ 39498814 w 14"/>
                <a:gd name="T5" fmla="*/ 41162552 h 12"/>
                <a:gd name="T6" fmla="*/ 32916586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3" name="Oval 396"/>
            <p:cNvSpPr>
              <a:spLocks noChangeArrowheads="1"/>
            </p:cNvSpPr>
            <p:nvPr/>
          </p:nvSpPr>
          <p:spPr bwMode="auto">
            <a:xfrm>
              <a:off x="331787"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74" name="Oval 397"/>
            <p:cNvSpPr>
              <a:spLocks noChangeArrowheads="1"/>
            </p:cNvSpPr>
            <p:nvPr/>
          </p:nvSpPr>
          <p:spPr bwMode="auto">
            <a:xfrm>
              <a:off x="373062"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b="1">
                <a:solidFill>
                  <a:srgbClr val="000000"/>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75" name="Rectangle 398"/>
            <p:cNvSpPr>
              <a:spLocks noChangeArrowheads="1"/>
            </p:cNvSpPr>
            <p:nvPr/>
          </p:nvSpPr>
          <p:spPr bwMode="auto">
            <a:xfrm>
              <a:off x="284162" y="1138238"/>
              <a:ext cx="134691"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kumimoji="0" lang="zh-CN" altLang="en-US" sz="535" b="1">
                  <a:solidFill>
                    <a:srgbClr val="7FB4E3"/>
                  </a:solidFill>
                  <a:latin typeface="微软雅黑" panose="020B0503020204020204" charset="-122"/>
                  <a:ea typeface="微软雅黑" panose="020B0503020204020204" charset="-122"/>
                  <a:cs typeface="Lantinghei SC Demibold" charset="-122"/>
                  <a:sym typeface="时尚中黑简体" panose="01010104010101010101" charset="-122"/>
                </a:rPr>
                <a:t>ALARM</a:t>
              </a: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76" name="Line 399"/>
            <p:cNvSpPr>
              <a:spLocks noChangeShapeType="1"/>
            </p:cNvSpPr>
            <p:nvPr/>
          </p:nvSpPr>
          <p:spPr bwMode="auto">
            <a:xfrm>
              <a:off x="358775" y="350838"/>
              <a:ext cx="1" cy="3016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7" name="Line 400"/>
            <p:cNvSpPr>
              <a:spLocks noChangeShapeType="1"/>
            </p:cNvSpPr>
            <p:nvPr/>
          </p:nvSpPr>
          <p:spPr bwMode="auto">
            <a:xfrm flipH="1">
              <a:off x="541337" y="565150"/>
              <a:ext cx="30163" cy="1"/>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8" name="Line 401"/>
            <p:cNvSpPr>
              <a:spLocks noChangeShapeType="1"/>
            </p:cNvSpPr>
            <p:nvPr/>
          </p:nvSpPr>
          <p:spPr bwMode="auto">
            <a:xfrm flipV="1">
              <a:off x="358775" y="749300"/>
              <a:ext cx="1" cy="285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79" name="Line 402"/>
            <p:cNvSpPr>
              <a:spLocks noChangeShapeType="1"/>
            </p:cNvSpPr>
            <p:nvPr/>
          </p:nvSpPr>
          <p:spPr bwMode="auto">
            <a:xfrm>
              <a:off x="146050" y="565150"/>
              <a:ext cx="28575" cy="1"/>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0" name="Line 403"/>
            <p:cNvSpPr>
              <a:spLocks noChangeShapeType="1"/>
            </p:cNvSpPr>
            <p:nvPr/>
          </p:nvSpPr>
          <p:spPr bwMode="auto">
            <a:xfrm flipH="1">
              <a:off x="450850" y="381000"/>
              <a:ext cx="12700"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1" name="Line 404"/>
            <p:cNvSpPr>
              <a:spLocks noChangeShapeType="1"/>
            </p:cNvSpPr>
            <p:nvPr/>
          </p:nvSpPr>
          <p:spPr bwMode="auto">
            <a:xfrm flipH="1" flipV="1">
              <a:off x="517525" y="655638"/>
              <a:ext cx="23813" cy="158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2" name="Line 405"/>
            <p:cNvSpPr>
              <a:spLocks noChangeShapeType="1"/>
            </p:cNvSpPr>
            <p:nvPr/>
          </p:nvSpPr>
          <p:spPr bwMode="auto">
            <a:xfrm flipV="1">
              <a:off x="252412" y="725488"/>
              <a:ext cx="14288"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3" name="Line 407"/>
            <p:cNvSpPr>
              <a:spLocks noChangeShapeType="1"/>
            </p:cNvSpPr>
            <p:nvPr/>
          </p:nvSpPr>
          <p:spPr bwMode="auto">
            <a:xfrm>
              <a:off x="174624" y="458788"/>
              <a:ext cx="23813" cy="142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4" name="Line 408"/>
            <p:cNvSpPr>
              <a:spLocks noChangeShapeType="1"/>
            </p:cNvSpPr>
            <p:nvPr/>
          </p:nvSpPr>
          <p:spPr bwMode="auto">
            <a:xfrm flipH="1">
              <a:off x="517524" y="458788"/>
              <a:ext cx="23813" cy="142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5" name="Line 409"/>
            <p:cNvSpPr>
              <a:spLocks noChangeShapeType="1"/>
            </p:cNvSpPr>
            <p:nvPr/>
          </p:nvSpPr>
          <p:spPr bwMode="auto">
            <a:xfrm flipH="1" flipV="1">
              <a:off x="450849" y="725488"/>
              <a:ext cx="12700"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6" name="Line 410"/>
            <p:cNvSpPr>
              <a:spLocks noChangeShapeType="1"/>
            </p:cNvSpPr>
            <p:nvPr/>
          </p:nvSpPr>
          <p:spPr bwMode="auto">
            <a:xfrm flipV="1">
              <a:off x="174624" y="655638"/>
              <a:ext cx="23813" cy="158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sp>
          <p:nvSpPr>
            <p:cNvPr id="48187" name="Line 411"/>
            <p:cNvSpPr>
              <a:spLocks noChangeShapeType="1"/>
            </p:cNvSpPr>
            <p:nvPr/>
          </p:nvSpPr>
          <p:spPr bwMode="auto">
            <a:xfrm>
              <a:off x="252412" y="381000"/>
              <a:ext cx="14288"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charset="-122"/>
                <a:ea typeface="微软雅黑" panose="020B0503020204020204" charset="-122"/>
                <a:cs typeface="Lantinghei SC Demibold" charset="-122"/>
              </a:endParaRPr>
            </a:p>
          </p:txBody>
        </p:sp>
      </p:grpSp>
      <p:sp>
        <p:nvSpPr>
          <p:cNvPr id="48138" name="矩形 77"/>
          <p:cNvSpPr>
            <a:spLocks noChangeArrowheads="1"/>
          </p:cNvSpPr>
          <p:nvPr/>
        </p:nvSpPr>
        <p:spPr bwMode="auto">
          <a:xfrm flipV="1">
            <a:off x="6724651" y="4705351"/>
            <a:ext cx="4267200" cy="177800"/>
          </a:xfrm>
          <a:prstGeom prst="rect">
            <a:avLst/>
          </a:prstGeom>
          <a:solidFill>
            <a:schemeClr val="bg1">
              <a:lumMod val="95000"/>
            </a:schemeClr>
          </a:solidFill>
          <a:ln>
            <a:solidFill>
              <a:schemeClr val="bg1">
                <a:lumMod val="95000"/>
              </a:schemeClr>
            </a:solid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39" name="矩形 78"/>
          <p:cNvSpPr>
            <a:spLocks noChangeArrowheads="1"/>
          </p:cNvSpPr>
          <p:nvPr/>
        </p:nvSpPr>
        <p:spPr bwMode="auto">
          <a:xfrm flipV="1">
            <a:off x="6724652" y="5348817"/>
            <a:ext cx="2442633" cy="201083"/>
          </a:xfrm>
          <a:prstGeom prst="rect">
            <a:avLst/>
          </a:prstGeom>
          <a:solidFill>
            <a:schemeClr val="bg1">
              <a:lumMod val="95000"/>
            </a:schemeClr>
          </a:solidFill>
          <a:ln>
            <a:solidFill>
              <a:schemeClr val="bg1">
                <a:lumMod val="95000"/>
              </a:schemeClr>
            </a:solid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40" name="矩形 79"/>
          <p:cNvSpPr>
            <a:spLocks noChangeArrowheads="1"/>
          </p:cNvSpPr>
          <p:nvPr/>
        </p:nvSpPr>
        <p:spPr bwMode="auto">
          <a:xfrm flipV="1">
            <a:off x="6724651" y="5964767"/>
            <a:ext cx="3691467" cy="203200"/>
          </a:xfrm>
          <a:prstGeom prst="rect">
            <a:avLst/>
          </a:prstGeom>
          <a:solidFill>
            <a:schemeClr val="bg1">
              <a:lumMod val="95000"/>
            </a:schemeClr>
          </a:solidFill>
          <a:ln>
            <a:solidFill>
              <a:schemeClr val="bg1">
                <a:lumMod val="95000"/>
              </a:schemeClr>
            </a:solid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b="1">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41" name="矩形 80"/>
          <p:cNvSpPr>
            <a:spLocks noChangeArrowheads="1"/>
          </p:cNvSpPr>
          <p:nvPr/>
        </p:nvSpPr>
        <p:spPr bwMode="auto">
          <a:xfrm>
            <a:off x="7204075" y="1862387"/>
            <a:ext cx="345016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rPr>
              <a:t>点击输入内容</a:t>
            </a:r>
            <a:endParaRPr kumimoji="0" lang="zh-CN" altLang="en-US" sz="1600"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42" name="矩形 81"/>
          <p:cNvSpPr>
            <a:spLocks noChangeArrowheads="1"/>
          </p:cNvSpPr>
          <p:nvPr/>
        </p:nvSpPr>
        <p:spPr bwMode="auto">
          <a:xfrm>
            <a:off x="7259108" y="1229503"/>
            <a:ext cx="3151716" cy="486833"/>
          </a:xfrm>
          <a:prstGeom prst="rect">
            <a:avLst/>
          </a:prstGeom>
          <a:solidFill>
            <a:schemeClr val="bg1">
              <a:lumMod val="95000"/>
            </a:schemeClr>
          </a:solidFill>
          <a:ln>
            <a:solidFill>
              <a:schemeClr val="bg1">
                <a:lumMod val="95000"/>
              </a:schemeClr>
            </a:solid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65" b="1">
              <a:solidFill>
                <a:schemeClr val="tx1">
                  <a:lumMod val="65000"/>
                  <a:lumOff val="3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43" name="矩形 82"/>
          <p:cNvSpPr>
            <a:spLocks noChangeArrowheads="1"/>
          </p:cNvSpPr>
          <p:nvPr/>
        </p:nvSpPr>
        <p:spPr bwMode="auto">
          <a:xfrm>
            <a:off x="7259107" y="1210452"/>
            <a:ext cx="308411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135" b="1" dirty="0">
                <a:solidFill>
                  <a:schemeClr val="tx1">
                    <a:lumMod val="65000"/>
                    <a:lumOff val="35000"/>
                  </a:schemeClr>
                </a:solidFill>
                <a:latin typeface="微软雅黑" panose="020B0503020204020204" charset="-122"/>
                <a:ea typeface="微软雅黑" panose="020B0503020204020204" charset="-122"/>
                <a:cs typeface="Lantinghei SC Demibold" charset="-122"/>
                <a:sym typeface="时尚中黑简体" panose="01010104010101010101" charset="-122"/>
              </a:rPr>
              <a:t>Type something here</a:t>
            </a:r>
            <a:endParaRPr kumimoji="0" lang="zh-CN" altLang="en-US" b="1" dirty="0">
              <a:solidFill>
                <a:schemeClr val="tx1">
                  <a:lumMod val="65000"/>
                  <a:lumOff val="35000"/>
                </a:schemeClr>
              </a:solidFill>
              <a:latin typeface="微软雅黑" panose="020B0503020204020204" charset="-122"/>
              <a:ea typeface="微软雅黑" panose="020B0503020204020204" charset="-122"/>
              <a:cs typeface="Lantinghei SC Demibold" charset="-122"/>
            </a:endParaRPr>
          </a:p>
        </p:txBody>
      </p:sp>
      <p:sp>
        <p:nvSpPr>
          <p:cNvPr id="48148" name="矩形 87"/>
          <p:cNvSpPr>
            <a:spLocks noChangeArrowheads="1"/>
          </p:cNvSpPr>
          <p:nvPr/>
        </p:nvSpPr>
        <p:spPr bwMode="auto">
          <a:xfrm>
            <a:off x="6625167" y="4080933"/>
            <a:ext cx="15308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rPr>
              <a:t>Type here</a:t>
            </a:r>
            <a:endPar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53" name="矩形 92"/>
          <p:cNvSpPr>
            <a:spLocks noChangeArrowheads="1"/>
          </p:cNvSpPr>
          <p:nvPr/>
        </p:nvSpPr>
        <p:spPr bwMode="auto">
          <a:xfrm>
            <a:off x="10993967" y="4580467"/>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135" b="1" dirty="0">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rPr>
              <a:t>85%</a:t>
            </a:r>
            <a:endParaRPr kumimoji="0" lang="en-US" altLang="zh-CN" sz="2135" b="1" dirty="0">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54" name="矩形 93"/>
          <p:cNvSpPr>
            <a:spLocks noChangeArrowheads="1"/>
          </p:cNvSpPr>
          <p:nvPr/>
        </p:nvSpPr>
        <p:spPr bwMode="auto">
          <a:xfrm>
            <a:off x="9177867" y="5198533"/>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rPr>
              <a:t>63%</a:t>
            </a:r>
            <a:endPar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
        <p:nvSpPr>
          <p:cNvPr id="48155" name="矩形 94"/>
          <p:cNvSpPr>
            <a:spLocks noChangeArrowheads="1"/>
          </p:cNvSpPr>
          <p:nvPr/>
        </p:nvSpPr>
        <p:spPr bwMode="auto">
          <a:xfrm>
            <a:off x="10416118" y="5842000"/>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rPr>
              <a:t>70%</a:t>
            </a:r>
            <a:endParaRPr kumimoji="0" lang="en-US" altLang="zh-CN" sz="2135" b="1">
              <a:solidFill>
                <a:schemeClr val="bg1">
                  <a:lumMod val="95000"/>
                </a:schemeClr>
              </a:solidFill>
              <a:latin typeface="微软雅黑" panose="020B0503020204020204" charset="-122"/>
              <a:ea typeface="微软雅黑" panose="020B0503020204020204" charset="-122"/>
              <a:cs typeface="Lantinghei SC Demibold" charset="-122"/>
              <a:sym typeface="时尚中黑简体" panose="01010104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6221</Words>
  <Application>WPS 演示</Application>
  <PresentationFormat>宽屏</PresentationFormat>
  <Paragraphs>467</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Arial</vt:lpstr>
      <vt:lpstr>微软雅黑</vt:lpstr>
      <vt:lpstr>Calibri</vt:lpstr>
      <vt:lpstr>Lantinghei SC Demibold</vt:lpstr>
      <vt:lpstr>Tahoma</vt:lpstr>
      <vt:lpstr>Open Sans</vt:lpstr>
      <vt:lpstr>时尚中黑简体</vt:lpstr>
      <vt:lpstr>Arial Unicode MS</vt:lpstr>
      <vt:lpstr>Calibri Light</vt:lpstr>
      <vt:lpstr>Impact</vt:lpstr>
      <vt:lpstr>方正姚体</vt:lpstr>
      <vt:lpstr>Segoe UI</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南蛮姑娘</cp:lastModifiedBy>
  <cp:revision>28</cp:revision>
  <dcterms:created xsi:type="dcterms:W3CDTF">2016-11-25T11:46:00Z</dcterms:created>
  <dcterms:modified xsi:type="dcterms:W3CDTF">2021-09-17T08:53:57Z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24A5725309324147A5E028E058064743</vt:lpwstr>
  </property>
</Properties>
</file>