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9" r:id="rId5"/>
    <p:sldId id="260" r:id="rId6"/>
    <p:sldId id="262" r:id="rId7"/>
    <p:sldId id="263" r:id="rId8"/>
    <p:sldId id="264" r:id="rId9"/>
    <p:sldId id="265" r:id="rId10"/>
    <p:sldId id="266" r:id="rId11"/>
    <p:sldId id="282" r:id="rId12"/>
    <p:sldId id="268" r:id="rId13"/>
    <p:sldId id="269" r:id="rId14"/>
    <p:sldId id="270" r:id="rId15"/>
    <p:sldId id="271" r:id="rId16"/>
    <p:sldId id="283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1" r:id="rId27"/>
  </p:sldIdLst>
  <p:sldSz cx="12192000" cy="6858000"/>
  <p:notesSz cx="6858000" cy="9144000"/>
  <p:embeddedFontLst>
    <p:embeddedFont>
      <p:font typeface="印品赤壁赋体" panose="02000500000000000000" pitchFamily="2" charset="-122"/>
      <p:regular r:id="rId32"/>
    </p:embeddedFont>
    <p:embeddedFont>
      <p:font typeface="印品丫丫体" panose="02010601030101010101" pitchFamily="2" charset="-122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983A"/>
    <a:srgbClr val="AD1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0" y="306"/>
      </p:cViewPr>
      <p:guideLst>
        <p:guide orient="horz" pos="2122"/>
        <p:guide pos="3839"/>
        <p:guide pos="7015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C2983A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印品丫丫体" panose="02010601030101010101" pitchFamily="2" charset="-122"/>
              <a:ea typeface="印品丫丫体" panose="02010601030101010101" pitchFamily="2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F54A4-548A-455B-A19B-12595FEEB7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66DA8-2B8E-401E-8E1C-068BA22835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3EF9-99C2-46B7-872A-7A34851228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8CE4F-AD6E-4662-82A1-80A3BB6D18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10" Type="http://schemas.microsoft.com/office/2007/relationships/media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-155"/>
            <a:ext cx="1944793" cy="1731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805" y="-707360"/>
            <a:ext cx="3170195" cy="35542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5702593"/>
            <a:ext cx="12193057" cy="12802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437" y="1250902"/>
            <a:ext cx="7082619" cy="56835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152" y="1730944"/>
            <a:ext cx="2101088" cy="236174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59199" y="1273969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国</a:t>
            </a:r>
            <a:endParaRPr lang="zh-CN" altLang="en-US" sz="13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56216" y="2023518"/>
            <a:ext cx="444224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潮风</a:t>
            </a:r>
            <a:endParaRPr lang="zh-CN" altLang="en-US" sz="166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67335" b="82666"/>
          <a:stretch>
            <a:fillRect/>
          </a:stretch>
        </p:blipFill>
        <p:spPr>
          <a:xfrm>
            <a:off x="4835924" y="1639466"/>
            <a:ext cx="1493305" cy="10820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244945" y="3120628"/>
            <a:ext cx="14294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rPr>
              <a:t>XXXX</a:t>
            </a:r>
            <a:endParaRPr lang="en-US" altLang="zh-CN" dirty="0">
              <a:solidFill>
                <a:srgbClr val="C2983A"/>
              </a:solidFill>
              <a:latin typeface="印品丫丫体" panose="02010601030101010101" pitchFamily="2" charset="-122"/>
              <a:ea typeface="印品丫丫体" panose="0201060103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7" t="10000" b="70889"/>
          <a:stretch>
            <a:fillRect/>
          </a:stretch>
        </p:blipFill>
        <p:spPr>
          <a:xfrm>
            <a:off x="1265655" y="1888018"/>
            <a:ext cx="2548172" cy="148090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3419354" y="3525084"/>
            <a:ext cx="1021080" cy="1021080"/>
            <a:chOff x="3303287" y="3525084"/>
            <a:chExt cx="1021080" cy="1021080"/>
          </a:xfrm>
        </p:grpSpPr>
        <p:grpSp>
          <p:nvGrpSpPr>
            <p:cNvPr id="33" name="组合 32"/>
            <p:cNvGrpSpPr/>
            <p:nvPr/>
          </p:nvGrpSpPr>
          <p:grpSpPr>
            <a:xfrm>
              <a:off x="3303287" y="3525084"/>
              <a:ext cx="1021080" cy="1021080"/>
              <a:chOff x="3303287" y="3525084"/>
              <a:chExt cx="1021080" cy="102108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3303287" y="3525084"/>
                <a:ext cx="1021080" cy="1021080"/>
              </a:xfrm>
              <a:prstGeom prst="ellipse">
                <a:avLst/>
              </a:prstGeom>
              <a:noFill/>
              <a:ln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581400" y="3570804"/>
                <a:ext cx="0" cy="929640"/>
              </a:xfrm>
              <a:prstGeom prst="line">
                <a:avLst/>
              </a:prstGeom>
              <a:ln>
                <a:solidFill>
                  <a:srgbClr val="C298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036389" y="3570804"/>
                <a:ext cx="0" cy="929640"/>
              </a:xfrm>
              <a:prstGeom prst="line">
                <a:avLst/>
              </a:prstGeom>
              <a:ln>
                <a:solidFill>
                  <a:srgbClr val="C298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/>
            <p:cNvSpPr txBox="1"/>
            <p:nvPr/>
          </p:nvSpPr>
          <p:spPr>
            <a:xfrm>
              <a:off x="3569829" y="3637605"/>
              <a:ext cx="490220" cy="8569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202X</a:t>
              </a:r>
              <a:endParaRPr lang="zh-CN" altLang="en-US" sz="20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pic>
        <p:nvPicPr>
          <p:cNvPr id="37" name="5c8518623da6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07477" y="26445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accel="20000" fill="hold" nodeType="click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20000" fill="hold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20000" fill="hold" nodeType="click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9" grpId="0"/>
          <p:bldP spid="20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7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</p:childTnLst>
            </p:cTn>
          </p:par>
        </p:tnLst>
        <p:bldLst>
          <p:bldP spid="19" grpId="0"/>
          <p:bldP spid="20" grpId="0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2"/>
          <a:stretch>
            <a:fillRect/>
          </a:stretch>
        </p:blipFill>
        <p:spPr>
          <a:xfrm>
            <a:off x="0" y="3627120"/>
            <a:ext cx="12192000" cy="335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10250262" y="79164"/>
            <a:ext cx="1941738" cy="17343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220" y="1645919"/>
            <a:ext cx="3590340" cy="293121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740519" y="1813561"/>
            <a:ext cx="703722" cy="703722"/>
            <a:chOff x="2740519" y="1813561"/>
            <a:chExt cx="703722" cy="703722"/>
          </a:xfrm>
        </p:grpSpPr>
        <p:sp>
          <p:nvSpPr>
            <p:cNvPr id="2" name="椭圆 1"/>
            <p:cNvSpPr/>
            <p:nvPr/>
          </p:nvSpPr>
          <p:spPr>
            <a:xfrm>
              <a:off x="2740519" y="1813561"/>
              <a:ext cx="703722" cy="703722"/>
            </a:xfrm>
            <a:prstGeom prst="ellipse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35927" y="1903812"/>
              <a:ext cx="3129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1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728400" y="2607534"/>
            <a:ext cx="27279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altLang="zh-CN" dirty="0">
              <a:solidFill>
                <a:schemeClr val="bg1"/>
              </a:solidFill>
              <a:latin typeface="印品丫丫体" panose="02010601030101010101" pitchFamily="2" charset="-122"/>
              <a:ea typeface="印品丫丫体" panose="02010601030101010101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804719" y="2833147"/>
            <a:ext cx="703722" cy="703722"/>
            <a:chOff x="2740519" y="1813561"/>
            <a:chExt cx="703722" cy="703722"/>
          </a:xfrm>
        </p:grpSpPr>
        <p:sp>
          <p:nvSpPr>
            <p:cNvPr id="20" name="椭圆 19"/>
            <p:cNvSpPr/>
            <p:nvPr/>
          </p:nvSpPr>
          <p:spPr>
            <a:xfrm>
              <a:off x="2740519" y="1813561"/>
              <a:ext cx="703722" cy="703722"/>
            </a:xfrm>
            <a:prstGeom prst="ellipse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935927" y="1903812"/>
              <a:ext cx="3481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2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792600" y="3627120"/>
            <a:ext cx="27279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altLang="zh-CN" dirty="0">
              <a:solidFill>
                <a:schemeClr val="bg1"/>
              </a:solidFill>
              <a:latin typeface="印品丫丫体" panose="02010601030101010101" pitchFamily="2" charset="-122"/>
              <a:ea typeface="印品丫丫体" panose="02010601030101010101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5999" r="20662" b="32667"/>
          <a:stretch>
            <a:fillRect/>
          </a:stretch>
        </p:blipFill>
        <p:spPr>
          <a:xfrm>
            <a:off x="1590802" y="1391111"/>
            <a:ext cx="2949240" cy="306457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5999" r="20662" b="32667"/>
          <a:stretch>
            <a:fillRect/>
          </a:stretch>
        </p:blipFill>
        <p:spPr>
          <a:xfrm>
            <a:off x="7667687" y="2165422"/>
            <a:ext cx="3013051" cy="3130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20330"/>
          <a:stretch>
            <a:fillRect/>
          </a:stretch>
        </p:blipFill>
        <p:spPr>
          <a:xfrm flipH="1">
            <a:off x="-1" y="0"/>
            <a:ext cx="2422789" cy="2164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702593"/>
            <a:ext cx="12193057" cy="12802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2955" r="22013" b="6636"/>
          <a:stretch>
            <a:fillRect/>
          </a:stretch>
        </p:blipFill>
        <p:spPr>
          <a:xfrm>
            <a:off x="9604856" y="3224636"/>
            <a:ext cx="2618708" cy="35651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584960" y="1676400"/>
            <a:ext cx="1774578" cy="3215640"/>
            <a:chOff x="1584960" y="1676400"/>
            <a:chExt cx="1774578" cy="3215640"/>
          </a:xfrm>
        </p:grpSpPr>
        <p:sp>
          <p:nvSpPr>
            <p:cNvPr id="3" name="矩形 2"/>
            <p:cNvSpPr/>
            <p:nvPr/>
          </p:nvSpPr>
          <p:spPr>
            <a:xfrm>
              <a:off x="1584960" y="1676400"/>
              <a:ext cx="1493520" cy="3215640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9813" y="2012633"/>
              <a:ext cx="1609725" cy="254317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组合 23"/>
          <p:cNvGrpSpPr/>
          <p:nvPr/>
        </p:nvGrpSpPr>
        <p:grpSpPr>
          <a:xfrm>
            <a:off x="3422666" y="2392096"/>
            <a:ext cx="2727960" cy="1870143"/>
            <a:chOff x="1055688" y="2573592"/>
            <a:chExt cx="2727960" cy="1870143"/>
          </a:xfrm>
        </p:grpSpPr>
        <p:sp>
          <p:nvSpPr>
            <p:cNvPr id="25" name="矩形 24"/>
            <p:cNvSpPr/>
            <p:nvPr/>
          </p:nvSpPr>
          <p:spPr>
            <a:xfrm>
              <a:off x="1055688" y="310490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580792" y="2573592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410602" y="2392096"/>
            <a:ext cx="2727960" cy="1870143"/>
            <a:chOff x="1055688" y="2573592"/>
            <a:chExt cx="2727960" cy="1870143"/>
          </a:xfrm>
        </p:grpSpPr>
        <p:sp>
          <p:nvSpPr>
            <p:cNvPr id="31" name="矩形 30"/>
            <p:cNvSpPr/>
            <p:nvPr/>
          </p:nvSpPr>
          <p:spPr>
            <a:xfrm>
              <a:off x="1055688" y="310490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580792" y="2573592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93892" y="1682315"/>
            <a:ext cx="1813239" cy="3215640"/>
            <a:chOff x="6738514" y="1676400"/>
            <a:chExt cx="1813239" cy="3215640"/>
          </a:xfrm>
        </p:grpSpPr>
        <p:sp>
          <p:nvSpPr>
            <p:cNvPr id="28" name="矩形 27"/>
            <p:cNvSpPr/>
            <p:nvPr/>
          </p:nvSpPr>
          <p:spPr>
            <a:xfrm>
              <a:off x="6738514" y="1676400"/>
              <a:ext cx="1493520" cy="3215640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985" y="2020715"/>
              <a:ext cx="1609768" cy="252701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59333" b="1111"/>
          <a:stretch>
            <a:fillRect/>
          </a:stretch>
        </p:blipFill>
        <p:spPr>
          <a:xfrm flipH="1">
            <a:off x="0" y="3063240"/>
            <a:ext cx="4466776" cy="3916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63064" y="1"/>
            <a:ext cx="1728935" cy="153924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2217578" y="1112520"/>
            <a:ext cx="1480444" cy="3672840"/>
            <a:chOff x="2217578" y="1112520"/>
            <a:chExt cx="1480444" cy="3672840"/>
          </a:xfrm>
        </p:grpSpPr>
        <p:sp>
          <p:nvSpPr>
            <p:cNvPr id="23" name="文本框 22"/>
            <p:cNvSpPr txBox="1"/>
            <p:nvPr/>
          </p:nvSpPr>
          <p:spPr>
            <a:xfrm>
              <a:off x="2242220" y="2720340"/>
              <a:ext cx="1431161" cy="20650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217578" y="1112520"/>
              <a:ext cx="1480444" cy="1436370"/>
              <a:chOff x="2223958" y="1112520"/>
              <a:chExt cx="1480444" cy="143637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286000" y="1112520"/>
                <a:ext cx="1356360" cy="1356360"/>
              </a:xfrm>
              <a:prstGeom prst="ellipse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68" r="46668" b="40221"/>
              <a:stretch>
                <a:fillRect/>
              </a:stretch>
            </p:blipFill>
            <p:spPr>
              <a:xfrm>
                <a:off x="2223958" y="1337311"/>
                <a:ext cx="1480444" cy="1211579"/>
              </a:xfrm>
              <a:prstGeom prst="rect">
                <a:avLst/>
              </a:prstGeom>
            </p:spPr>
          </p:pic>
        </p:grpSp>
      </p:grpSp>
      <p:grpSp>
        <p:nvGrpSpPr>
          <p:cNvPr id="35" name="组合 34"/>
          <p:cNvGrpSpPr/>
          <p:nvPr/>
        </p:nvGrpSpPr>
        <p:grpSpPr>
          <a:xfrm>
            <a:off x="5222172" y="1935480"/>
            <a:ext cx="1486824" cy="3501390"/>
            <a:chOff x="5324756" y="2034540"/>
            <a:chExt cx="1486824" cy="3501390"/>
          </a:xfrm>
        </p:grpSpPr>
        <p:sp>
          <p:nvSpPr>
            <p:cNvPr id="28" name="文本框 27"/>
            <p:cNvSpPr txBox="1"/>
            <p:nvPr/>
          </p:nvSpPr>
          <p:spPr>
            <a:xfrm>
              <a:off x="5380419" y="2034540"/>
              <a:ext cx="1431161" cy="20650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5324756" y="4099560"/>
              <a:ext cx="1480444" cy="1436370"/>
              <a:chOff x="2369978" y="1264920"/>
              <a:chExt cx="1480444" cy="143637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32020" y="1264920"/>
                <a:ext cx="1356360" cy="1356360"/>
              </a:xfrm>
              <a:prstGeom prst="ellipse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68" r="46668" b="40221"/>
              <a:stretch>
                <a:fillRect/>
              </a:stretch>
            </p:blipFill>
            <p:spPr>
              <a:xfrm>
                <a:off x="2369978" y="1489711"/>
                <a:ext cx="1480444" cy="1211579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8313450" y="1112520"/>
            <a:ext cx="1480444" cy="3672840"/>
            <a:chOff x="2217578" y="1112520"/>
            <a:chExt cx="1480444" cy="3672840"/>
          </a:xfrm>
        </p:grpSpPr>
        <p:sp>
          <p:nvSpPr>
            <p:cNvPr id="37" name="文本框 36"/>
            <p:cNvSpPr txBox="1"/>
            <p:nvPr/>
          </p:nvSpPr>
          <p:spPr>
            <a:xfrm>
              <a:off x="2242220" y="2720340"/>
              <a:ext cx="1431161" cy="20650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2217578" y="1112520"/>
              <a:ext cx="1480444" cy="1436370"/>
              <a:chOff x="2223958" y="1112520"/>
              <a:chExt cx="1480444" cy="143637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286000" y="1112520"/>
                <a:ext cx="1356360" cy="1356360"/>
              </a:xfrm>
              <a:prstGeom prst="ellipse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68" r="46668" b="40221"/>
              <a:stretch>
                <a:fillRect/>
              </a:stretch>
            </p:blipFill>
            <p:spPr>
              <a:xfrm>
                <a:off x="2223958" y="1337311"/>
                <a:ext cx="1480444" cy="121157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9" b="1"/>
          <a:stretch>
            <a:fillRect/>
          </a:stretch>
        </p:blipFill>
        <p:spPr>
          <a:xfrm>
            <a:off x="0" y="4709160"/>
            <a:ext cx="12192000" cy="2270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9021805" y="15240"/>
            <a:ext cx="3170195" cy="2831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61" y="1746675"/>
            <a:ext cx="4889044" cy="399150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67833" y="2019299"/>
            <a:ext cx="861774" cy="2255520"/>
            <a:chOff x="4567833" y="2019299"/>
            <a:chExt cx="861774" cy="2255520"/>
          </a:xfrm>
        </p:grpSpPr>
        <p:sp>
          <p:nvSpPr>
            <p:cNvPr id="9" name="矩形 8"/>
            <p:cNvSpPr/>
            <p:nvPr/>
          </p:nvSpPr>
          <p:spPr>
            <a:xfrm>
              <a:off x="4632960" y="2019299"/>
              <a:ext cx="731520" cy="2255520"/>
            </a:xfrm>
            <a:prstGeom prst="rect">
              <a:avLst/>
            </a:prstGeom>
            <a:solidFill>
              <a:srgbClr val="C29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67833" y="2239856"/>
              <a:ext cx="861774" cy="18144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第叁章</a:t>
              </a:r>
              <a:endParaRPr lang="zh-CN" altLang="en-US" sz="4400" dirty="0">
                <a:solidFill>
                  <a:schemeClr val="bg1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68612" y="1746675"/>
            <a:ext cx="277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输入标题</a:t>
            </a:r>
            <a:endParaRPr lang="zh-CN" altLang="en-US" sz="8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228" y="411430"/>
            <a:ext cx="2834886" cy="11583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292" y="4355821"/>
            <a:ext cx="1729503" cy="706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2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" y="-156"/>
            <a:ext cx="2392636" cy="21301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93048" y="1172272"/>
            <a:ext cx="2764183" cy="2256728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H="1">
            <a:off x="4034130" y="1809732"/>
            <a:ext cx="1706880" cy="3002280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635381" y="1724021"/>
            <a:ext cx="2727960" cy="2161537"/>
            <a:chOff x="1055688" y="2282198"/>
            <a:chExt cx="2727960" cy="2161537"/>
          </a:xfrm>
        </p:grpSpPr>
        <p:sp>
          <p:nvSpPr>
            <p:cNvPr id="20" name="矩形 19"/>
            <p:cNvSpPr/>
            <p:nvPr/>
          </p:nvSpPr>
          <p:spPr>
            <a:xfrm>
              <a:off x="1055688" y="310490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609190" y="2282198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09821" y="2959103"/>
            <a:ext cx="2727960" cy="2161537"/>
            <a:chOff x="1055688" y="2282198"/>
            <a:chExt cx="2727960" cy="2161537"/>
          </a:xfrm>
        </p:grpSpPr>
        <p:sp>
          <p:nvSpPr>
            <p:cNvPr id="23" name="矩形 22"/>
            <p:cNvSpPr/>
            <p:nvPr/>
          </p:nvSpPr>
          <p:spPr>
            <a:xfrm>
              <a:off x="1055688" y="310490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609190" y="2282198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2"/>
          <a:stretch>
            <a:fillRect/>
          </a:stretch>
        </p:blipFill>
        <p:spPr>
          <a:xfrm>
            <a:off x="0" y="3627120"/>
            <a:ext cx="12192000" cy="335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10250262" y="79164"/>
            <a:ext cx="1941738" cy="173439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78370" y="1630680"/>
            <a:ext cx="6365829" cy="3215640"/>
          </a:xfrm>
          <a:prstGeom prst="rect">
            <a:avLst/>
          </a:prstGeom>
          <a:noFill/>
          <a:ln w="28575">
            <a:solidFill>
              <a:srgbClr val="C2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86" y="2011680"/>
            <a:ext cx="3809121" cy="24993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>
            <a:off x="5722250" y="2317216"/>
            <a:ext cx="4795767" cy="1309904"/>
            <a:chOff x="1055687" y="2282198"/>
            <a:chExt cx="4795767" cy="1309904"/>
          </a:xfrm>
        </p:grpSpPr>
        <p:sp>
          <p:nvSpPr>
            <p:cNvPr id="26" name="矩形 25"/>
            <p:cNvSpPr/>
            <p:nvPr/>
          </p:nvSpPr>
          <p:spPr>
            <a:xfrm>
              <a:off x="1055687" y="2716413"/>
              <a:ext cx="4795767" cy="875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643092" y="2282198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43" y="3489960"/>
            <a:ext cx="1117896" cy="1117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20330"/>
          <a:stretch>
            <a:fillRect/>
          </a:stretch>
        </p:blipFill>
        <p:spPr>
          <a:xfrm flipH="1">
            <a:off x="-1" y="0"/>
            <a:ext cx="2422789" cy="2164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702593"/>
            <a:ext cx="12193057" cy="12802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2955" r="22013" b="6636"/>
          <a:stretch>
            <a:fillRect/>
          </a:stretch>
        </p:blipFill>
        <p:spPr>
          <a:xfrm>
            <a:off x="5029200" y="2164080"/>
            <a:ext cx="3470384" cy="472461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192780" y="1280729"/>
            <a:ext cx="5806440" cy="1570568"/>
            <a:chOff x="-628146" y="2282198"/>
            <a:chExt cx="5806440" cy="1570568"/>
          </a:xfrm>
        </p:grpSpPr>
        <p:sp>
          <p:nvSpPr>
            <p:cNvPr id="7" name="矩形 6"/>
            <p:cNvSpPr/>
            <p:nvPr/>
          </p:nvSpPr>
          <p:spPr>
            <a:xfrm>
              <a:off x="-628146" y="2929436"/>
              <a:ext cx="58064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09190" y="2282198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80324" y="2806964"/>
            <a:ext cx="2949240" cy="3064574"/>
            <a:chOff x="1580324" y="2822274"/>
            <a:chExt cx="2949240" cy="3064574"/>
          </a:xfrm>
        </p:grpSpPr>
        <p:grpSp>
          <p:nvGrpSpPr>
            <p:cNvPr id="5" name="组合 4"/>
            <p:cNvGrpSpPr/>
            <p:nvPr/>
          </p:nvGrpSpPr>
          <p:grpSpPr>
            <a:xfrm>
              <a:off x="1580324" y="2822274"/>
              <a:ext cx="2949240" cy="3064574"/>
              <a:chOff x="1580324" y="2822274"/>
              <a:chExt cx="2949240" cy="306457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62" t="25999" r="20662" b="32667"/>
              <a:stretch>
                <a:fillRect/>
              </a:stretch>
            </p:blipFill>
            <p:spPr>
              <a:xfrm>
                <a:off x="1580324" y="2822274"/>
                <a:ext cx="2949240" cy="3064574"/>
              </a:xfrm>
              <a:prstGeom prst="rect">
                <a:avLst/>
              </a:prstGeom>
            </p:spPr>
          </p:pic>
          <p:sp>
            <p:nvSpPr>
              <p:cNvPr id="2" name="矩形 1"/>
              <p:cNvSpPr/>
              <p:nvPr/>
            </p:nvSpPr>
            <p:spPr>
              <a:xfrm>
                <a:off x="2422788" y="3206109"/>
                <a:ext cx="1219572" cy="2614326"/>
              </a:xfrm>
              <a:prstGeom prst="rect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2446170" y="3482218"/>
                <a:ext cx="12496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4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28%</a:t>
                </a:r>
                <a:endParaRPr lang="en-US" altLang="zh-CN" sz="4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2598384" y="4602004"/>
              <a:ext cx="9452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17502" y="2806964"/>
            <a:ext cx="2949240" cy="3064574"/>
            <a:chOff x="1580324" y="2822274"/>
            <a:chExt cx="2949240" cy="3064574"/>
          </a:xfrm>
        </p:grpSpPr>
        <p:grpSp>
          <p:nvGrpSpPr>
            <p:cNvPr id="19" name="组合 18"/>
            <p:cNvGrpSpPr/>
            <p:nvPr/>
          </p:nvGrpSpPr>
          <p:grpSpPr>
            <a:xfrm>
              <a:off x="1580324" y="2822274"/>
              <a:ext cx="2949240" cy="3064574"/>
              <a:chOff x="1580324" y="2822274"/>
              <a:chExt cx="2949240" cy="306457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62" t="25999" r="20662" b="32667"/>
              <a:stretch>
                <a:fillRect/>
              </a:stretch>
            </p:blipFill>
            <p:spPr>
              <a:xfrm>
                <a:off x="1580324" y="2822274"/>
                <a:ext cx="2949240" cy="3064574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2422788" y="3206109"/>
                <a:ext cx="1219572" cy="2614326"/>
              </a:xfrm>
              <a:prstGeom prst="rect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446170" y="3482218"/>
                <a:ext cx="12496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4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28%</a:t>
                </a:r>
                <a:endParaRPr lang="en-US" altLang="zh-CN" sz="4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2598384" y="4602004"/>
              <a:ext cx="9452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59333" b="1111"/>
          <a:stretch>
            <a:fillRect/>
          </a:stretch>
        </p:blipFill>
        <p:spPr>
          <a:xfrm flipH="1">
            <a:off x="-37533" y="3731398"/>
            <a:ext cx="3704776" cy="3248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63064" y="1"/>
            <a:ext cx="1728935" cy="1539240"/>
          </a:xfrm>
          <a:prstGeom prst="rect">
            <a:avLst/>
          </a:prstGeom>
        </p:spPr>
      </p:pic>
      <p:graphicFrame>
        <p:nvGraphicFramePr>
          <p:cNvPr id="43" name="图表 42"/>
          <p:cNvGraphicFramePr/>
          <p:nvPr/>
        </p:nvGraphicFramePr>
        <p:xfrm>
          <a:off x="3564352" y="1343073"/>
          <a:ext cx="5149215" cy="343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/>
          <a:srcRect t="18352" b="18352"/>
          <a:stretch>
            <a:fillRect/>
          </a:stretch>
        </p:blipFill>
        <p:spPr>
          <a:xfrm>
            <a:off x="5070847" y="1829802"/>
            <a:ext cx="2145982" cy="2145982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组合 49"/>
          <p:cNvGrpSpPr/>
          <p:nvPr/>
        </p:nvGrpSpPr>
        <p:grpSpPr>
          <a:xfrm>
            <a:off x="1055688" y="2069403"/>
            <a:ext cx="3261912" cy="2719193"/>
            <a:chOff x="1740709" y="1539241"/>
            <a:chExt cx="3261912" cy="2719193"/>
          </a:xfrm>
        </p:grpSpPr>
        <p:sp>
          <p:nvSpPr>
            <p:cNvPr id="45" name="矩形 44"/>
            <p:cNvSpPr/>
            <p:nvPr/>
          </p:nvSpPr>
          <p:spPr>
            <a:xfrm>
              <a:off x="1740709" y="1539241"/>
              <a:ext cx="1219572" cy="1312056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2350495" y="1896589"/>
              <a:ext cx="997492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202x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099401" y="2919606"/>
              <a:ext cx="290322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054011" y="2069403"/>
            <a:ext cx="3261912" cy="2719193"/>
            <a:chOff x="1740709" y="1539241"/>
            <a:chExt cx="3261912" cy="2719193"/>
          </a:xfrm>
        </p:grpSpPr>
        <p:sp>
          <p:nvSpPr>
            <p:cNvPr id="52" name="矩形 51"/>
            <p:cNvSpPr/>
            <p:nvPr/>
          </p:nvSpPr>
          <p:spPr>
            <a:xfrm>
              <a:off x="1740709" y="1539241"/>
              <a:ext cx="1219572" cy="1312056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2350495" y="1896589"/>
              <a:ext cx="997492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202x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2099401" y="2919606"/>
              <a:ext cx="290322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9" b="1"/>
          <a:stretch>
            <a:fillRect/>
          </a:stretch>
        </p:blipFill>
        <p:spPr>
          <a:xfrm>
            <a:off x="0" y="4709160"/>
            <a:ext cx="12192000" cy="2270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9021805" y="15240"/>
            <a:ext cx="3170195" cy="2831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61" y="1746675"/>
            <a:ext cx="4889044" cy="399150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67833" y="2019299"/>
            <a:ext cx="861774" cy="2255520"/>
            <a:chOff x="4567833" y="2019299"/>
            <a:chExt cx="861774" cy="2255520"/>
          </a:xfrm>
        </p:grpSpPr>
        <p:sp>
          <p:nvSpPr>
            <p:cNvPr id="9" name="矩形 8"/>
            <p:cNvSpPr/>
            <p:nvPr/>
          </p:nvSpPr>
          <p:spPr>
            <a:xfrm>
              <a:off x="4632960" y="2019299"/>
              <a:ext cx="731520" cy="2255520"/>
            </a:xfrm>
            <a:prstGeom prst="rect">
              <a:avLst/>
            </a:prstGeom>
            <a:solidFill>
              <a:srgbClr val="C29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67833" y="2239856"/>
              <a:ext cx="861774" cy="18144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第肆章</a:t>
              </a:r>
              <a:endParaRPr lang="zh-CN" altLang="en-US" sz="4400" dirty="0">
                <a:solidFill>
                  <a:schemeClr val="bg1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68612" y="1746675"/>
            <a:ext cx="277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输入标题</a:t>
            </a:r>
            <a:endParaRPr lang="zh-CN" altLang="en-US" sz="8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228" y="411430"/>
            <a:ext cx="2834886" cy="11583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292" y="4355821"/>
            <a:ext cx="1729503" cy="706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2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" y="-156"/>
            <a:ext cx="2392636" cy="2130121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5767262" y="3010250"/>
            <a:ext cx="868680" cy="641288"/>
          </a:xfrm>
          <a:prstGeom prst="rightArrow">
            <a:avLst/>
          </a:prstGeom>
          <a:noFill/>
          <a:ln w="28575">
            <a:solidFill>
              <a:srgbClr val="C2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767" y="168801"/>
            <a:ext cx="2436466" cy="198917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259125" y="2426896"/>
            <a:ext cx="2964550" cy="1791549"/>
            <a:chOff x="1055688" y="2263692"/>
            <a:chExt cx="2964550" cy="1791549"/>
          </a:xfrm>
        </p:grpSpPr>
        <p:sp>
          <p:nvSpPr>
            <p:cNvPr id="9" name="矩形 8"/>
            <p:cNvSpPr/>
            <p:nvPr/>
          </p:nvSpPr>
          <p:spPr>
            <a:xfrm>
              <a:off x="1055688" y="2716413"/>
              <a:ext cx="296455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727484" y="2263692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181364" y="2156810"/>
            <a:ext cx="3120072" cy="2331720"/>
          </a:xfrm>
          <a:prstGeom prst="rect">
            <a:avLst/>
          </a:prstGeom>
          <a:noFill/>
          <a:ln w="28575">
            <a:solidFill>
              <a:srgbClr val="C2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179529" y="2426896"/>
            <a:ext cx="2964550" cy="1791549"/>
            <a:chOff x="1055688" y="2263692"/>
            <a:chExt cx="2964550" cy="1791549"/>
          </a:xfrm>
        </p:grpSpPr>
        <p:sp>
          <p:nvSpPr>
            <p:cNvPr id="13" name="矩形 12"/>
            <p:cNvSpPr/>
            <p:nvPr/>
          </p:nvSpPr>
          <p:spPr>
            <a:xfrm>
              <a:off x="1055688" y="2716413"/>
              <a:ext cx="296455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727484" y="2263692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7101768" y="2156810"/>
            <a:ext cx="3120072" cy="2331720"/>
          </a:xfrm>
          <a:prstGeom prst="rect">
            <a:avLst/>
          </a:prstGeom>
          <a:noFill/>
          <a:ln w="28575">
            <a:solidFill>
              <a:srgbClr val="C29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-156"/>
            <a:ext cx="3064327" cy="2728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2"/>
          <a:stretch>
            <a:fillRect/>
          </a:stretch>
        </p:blipFill>
        <p:spPr>
          <a:xfrm>
            <a:off x="0" y="3627120"/>
            <a:ext cx="12192000" cy="3352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79627" y="408534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目录</a:t>
            </a:r>
            <a:endParaRPr lang="zh-CN" altLang="en-US" sz="80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604" b="75688"/>
          <a:stretch>
            <a:fillRect/>
          </a:stretch>
        </p:blipFill>
        <p:spPr>
          <a:xfrm>
            <a:off x="8899085" y="1208162"/>
            <a:ext cx="1609967" cy="730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604" b="75688"/>
          <a:stretch>
            <a:fillRect/>
          </a:stretch>
        </p:blipFill>
        <p:spPr>
          <a:xfrm>
            <a:off x="3021990" y="4371465"/>
            <a:ext cx="4105970" cy="186411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939540" y="2280739"/>
            <a:ext cx="3578278" cy="830997"/>
            <a:chOff x="1939540" y="2280739"/>
            <a:chExt cx="3578278" cy="830997"/>
          </a:xfrm>
        </p:grpSpPr>
        <p:sp>
          <p:nvSpPr>
            <p:cNvPr id="11" name="文本框 10"/>
            <p:cNvSpPr txBox="1"/>
            <p:nvPr/>
          </p:nvSpPr>
          <p:spPr>
            <a:xfrm>
              <a:off x="2744138" y="2280739"/>
              <a:ext cx="2773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输入标题</a:t>
              </a:r>
              <a:endParaRPr lang="zh-CN" altLang="en-US" sz="4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939540" y="2314120"/>
              <a:ext cx="759816" cy="764234"/>
              <a:chOff x="2149211" y="2280740"/>
              <a:chExt cx="759816" cy="76423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9211" y="2280740"/>
                <a:ext cx="759816" cy="764234"/>
              </a:xfrm>
              <a:prstGeom prst="rect">
                <a:avLst/>
              </a:prstGeom>
            </p:spPr>
          </p:pic>
          <p:sp>
            <p:nvSpPr>
              <p:cNvPr id="28" name="矩形 27"/>
              <p:cNvSpPr/>
              <p:nvPr/>
            </p:nvSpPr>
            <p:spPr>
              <a:xfrm>
                <a:off x="2180306" y="2308914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000" dirty="0">
                    <a:solidFill>
                      <a:srgbClr val="C2983A"/>
                    </a:solidFill>
                    <a:latin typeface="印品赤壁赋体" panose="02000500000000000000" pitchFamily="2" charset="-122"/>
                    <a:ea typeface="印品赤壁赋体" panose="02000500000000000000" pitchFamily="2" charset="-122"/>
                  </a:rPr>
                  <a:t>壹</a:t>
                </a:r>
                <a:endParaRPr lang="zh-CN" altLang="en-US" sz="4000" dirty="0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7065770" y="2280739"/>
            <a:ext cx="3578278" cy="830997"/>
            <a:chOff x="1939540" y="2280739"/>
            <a:chExt cx="3578278" cy="830997"/>
          </a:xfrm>
        </p:grpSpPr>
        <p:sp>
          <p:nvSpPr>
            <p:cNvPr id="32" name="文本框 31"/>
            <p:cNvSpPr txBox="1"/>
            <p:nvPr/>
          </p:nvSpPr>
          <p:spPr>
            <a:xfrm>
              <a:off x="2744138" y="2280739"/>
              <a:ext cx="2773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输入标题</a:t>
              </a:r>
              <a:endParaRPr lang="zh-CN" altLang="en-US" sz="4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939540" y="2314120"/>
              <a:ext cx="759816" cy="764234"/>
              <a:chOff x="2149211" y="2280740"/>
              <a:chExt cx="759816" cy="764234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9211" y="2280740"/>
                <a:ext cx="759816" cy="764234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>
                <a:off x="2180306" y="2308914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000" dirty="0">
                    <a:solidFill>
                      <a:srgbClr val="C2983A"/>
                    </a:solidFill>
                    <a:latin typeface="印品赤壁赋体" panose="02000500000000000000" pitchFamily="2" charset="-122"/>
                    <a:ea typeface="印品赤壁赋体" panose="02000500000000000000" pitchFamily="2" charset="-122"/>
                  </a:rPr>
                  <a:t>贰</a:t>
                </a:r>
                <a:endParaRPr lang="zh-CN" altLang="en-US" sz="4000" dirty="0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1970635" y="3729965"/>
            <a:ext cx="3578278" cy="830997"/>
            <a:chOff x="1939540" y="2280739"/>
            <a:chExt cx="3578278" cy="830997"/>
          </a:xfrm>
        </p:grpSpPr>
        <p:sp>
          <p:nvSpPr>
            <p:cNvPr id="37" name="文本框 36"/>
            <p:cNvSpPr txBox="1"/>
            <p:nvPr/>
          </p:nvSpPr>
          <p:spPr>
            <a:xfrm>
              <a:off x="2744138" y="2280739"/>
              <a:ext cx="2773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输入标题</a:t>
              </a:r>
              <a:endParaRPr lang="zh-CN" altLang="en-US" sz="4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1939540" y="2314120"/>
              <a:ext cx="759816" cy="764234"/>
              <a:chOff x="2149211" y="2280740"/>
              <a:chExt cx="759816" cy="764234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9211" y="2280740"/>
                <a:ext cx="759816" cy="764234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2180306" y="2308914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000" dirty="0">
                    <a:solidFill>
                      <a:srgbClr val="C2983A"/>
                    </a:solidFill>
                    <a:latin typeface="印品赤壁赋体" panose="02000500000000000000" pitchFamily="2" charset="-122"/>
                    <a:ea typeface="印品赤壁赋体" panose="02000500000000000000" pitchFamily="2" charset="-122"/>
                  </a:rPr>
                  <a:t>叁</a:t>
                </a:r>
                <a:endParaRPr lang="zh-CN" altLang="en-US" sz="4000" dirty="0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7096865" y="3729965"/>
            <a:ext cx="3578278" cy="830997"/>
            <a:chOff x="1939540" y="2280739"/>
            <a:chExt cx="3578278" cy="830997"/>
          </a:xfrm>
        </p:grpSpPr>
        <p:sp>
          <p:nvSpPr>
            <p:cNvPr id="42" name="文本框 41"/>
            <p:cNvSpPr txBox="1"/>
            <p:nvPr/>
          </p:nvSpPr>
          <p:spPr>
            <a:xfrm>
              <a:off x="2744138" y="2280739"/>
              <a:ext cx="2773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输入标题</a:t>
              </a:r>
              <a:endParaRPr lang="zh-CN" altLang="en-US" sz="4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1939540" y="2314120"/>
              <a:ext cx="759816" cy="764234"/>
              <a:chOff x="2149211" y="2280740"/>
              <a:chExt cx="759816" cy="764234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9211" y="2280740"/>
                <a:ext cx="759816" cy="764234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2180306" y="2308914"/>
                <a:ext cx="6976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4000" dirty="0">
                    <a:solidFill>
                      <a:srgbClr val="C2983A"/>
                    </a:solidFill>
                    <a:latin typeface="印品赤壁赋体" panose="02000500000000000000" pitchFamily="2" charset="-122"/>
                    <a:ea typeface="印品赤壁赋体" panose="02000500000000000000" pitchFamily="2" charset="-122"/>
                  </a:rPr>
                  <a:t>肆</a:t>
                </a:r>
                <a:endParaRPr lang="zh-CN" altLang="en-US" sz="40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2"/>
          <a:stretch>
            <a:fillRect/>
          </a:stretch>
        </p:blipFill>
        <p:spPr>
          <a:xfrm>
            <a:off x="0" y="3627120"/>
            <a:ext cx="12192000" cy="335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10250262" y="79164"/>
            <a:ext cx="1941738" cy="173439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2467" y="785770"/>
            <a:ext cx="5669187" cy="2055579"/>
            <a:chOff x="1895750" y="1269874"/>
            <a:chExt cx="5669187" cy="2055579"/>
          </a:xfrm>
        </p:grpSpPr>
        <p:sp>
          <p:nvSpPr>
            <p:cNvPr id="10" name="矩形 9"/>
            <p:cNvSpPr/>
            <p:nvPr/>
          </p:nvSpPr>
          <p:spPr>
            <a:xfrm>
              <a:off x="1895750" y="1269874"/>
              <a:ext cx="1219572" cy="2055579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2304844" y="1624877"/>
              <a:ext cx="5260093" cy="1446550"/>
              <a:chOff x="1055687" y="2193193"/>
              <a:chExt cx="5260093" cy="144655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055688" y="2716413"/>
                <a:ext cx="526009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055687" y="2193193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609" y="2003756"/>
            <a:ext cx="4889044" cy="399150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flipH="1">
            <a:off x="5212079" y="3025712"/>
            <a:ext cx="5632677" cy="2055579"/>
            <a:chOff x="1895750" y="1269874"/>
            <a:chExt cx="5632677" cy="2055579"/>
          </a:xfrm>
        </p:grpSpPr>
        <p:sp>
          <p:nvSpPr>
            <p:cNvPr id="12" name="矩形 11"/>
            <p:cNvSpPr/>
            <p:nvPr/>
          </p:nvSpPr>
          <p:spPr>
            <a:xfrm>
              <a:off x="1895750" y="1269874"/>
              <a:ext cx="1219572" cy="2055579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304844" y="1624877"/>
              <a:ext cx="5223583" cy="1446550"/>
              <a:chOff x="1055687" y="2193193"/>
              <a:chExt cx="5223583" cy="144655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055688" y="2716413"/>
                <a:ext cx="522358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055687" y="2193193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5999" r="20662" b="32667"/>
          <a:stretch>
            <a:fillRect/>
          </a:stretch>
        </p:blipFill>
        <p:spPr>
          <a:xfrm>
            <a:off x="1497419" y="96899"/>
            <a:ext cx="2949240" cy="306457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25999" r="20662" b="32667"/>
          <a:stretch>
            <a:fillRect/>
          </a:stretch>
        </p:blipFill>
        <p:spPr>
          <a:xfrm>
            <a:off x="8187073" y="2294750"/>
            <a:ext cx="2949240" cy="3064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20330"/>
          <a:stretch>
            <a:fillRect/>
          </a:stretch>
        </p:blipFill>
        <p:spPr>
          <a:xfrm flipH="1">
            <a:off x="-1" y="0"/>
            <a:ext cx="2422789" cy="2164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702593"/>
            <a:ext cx="12193057" cy="128027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09672" y="1216513"/>
            <a:ext cx="3054397" cy="4476957"/>
            <a:chOff x="3041603" y="1300863"/>
            <a:chExt cx="3054397" cy="4476957"/>
          </a:xfrm>
        </p:grpSpPr>
        <p:grpSp>
          <p:nvGrpSpPr>
            <p:cNvPr id="5" name="组合 4"/>
            <p:cNvGrpSpPr/>
            <p:nvPr/>
          </p:nvGrpSpPr>
          <p:grpSpPr>
            <a:xfrm>
              <a:off x="4186888" y="1300863"/>
              <a:ext cx="1431161" cy="3548532"/>
              <a:chOff x="1957458" y="1434948"/>
              <a:chExt cx="1431161" cy="3548532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957458" y="1434948"/>
                <a:ext cx="1402080" cy="3548532"/>
              </a:xfrm>
              <a:prstGeom prst="rect">
                <a:avLst/>
              </a:prstGeom>
              <a:solidFill>
                <a:srgbClr val="C298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1957458" y="1654111"/>
                <a:ext cx="1431161" cy="297852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</a:t>
                </a:r>
                <a:endParaRPr lang="zh-CN" altLang="en-US" dirty="0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513640" y="4567455"/>
              <a:ext cx="2582360" cy="563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l="22955" r="22013" b="6636"/>
            <a:stretch>
              <a:fillRect/>
            </a:stretch>
          </p:blipFill>
          <p:spPr>
            <a:xfrm>
              <a:off x="3041603" y="3395006"/>
              <a:ext cx="1750254" cy="238281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4274216" y="4608115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678971" y="1216513"/>
            <a:ext cx="3036619" cy="4546894"/>
            <a:chOff x="3059381" y="1300863"/>
            <a:chExt cx="3036619" cy="4546894"/>
          </a:xfrm>
        </p:grpSpPr>
        <p:grpSp>
          <p:nvGrpSpPr>
            <p:cNvPr id="21" name="组合 20"/>
            <p:cNvGrpSpPr/>
            <p:nvPr/>
          </p:nvGrpSpPr>
          <p:grpSpPr>
            <a:xfrm>
              <a:off x="4186888" y="1300863"/>
              <a:ext cx="1431161" cy="3548532"/>
              <a:chOff x="1957458" y="1434948"/>
              <a:chExt cx="1431161" cy="354853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1957458" y="1434948"/>
                <a:ext cx="1402080" cy="3548532"/>
              </a:xfrm>
              <a:prstGeom prst="rect">
                <a:avLst/>
              </a:prstGeom>
              <a:solidFill>
                <a:srgbClr val="C298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957458" y="1654111"/>
                <a:ext cx="1431161" cy="297852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</a:t>
                </a:r>
                <a:endParaRPr lang="zh-CN" altLang="en-US" dirty="0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3513640" y="4567455"/>
              <a:ext cx="2582360" cy="563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/>
            <a:srcRect l="22955" r="22013" b="6636"/>
            <a:stretch>
              <a:fillRect/>
            </a:stretch>
          </p:blipFill>
          <p:spPr>
            <a:xfrm>
              <a:off x="3059381" y="3513350"/>
              <a:ext cx="1714698" cy="233440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4274216" y="4608115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130492" y="1216513"/>
            <a:ext cx="2838130" cy="4546894"/>
            <a:chOff x="3257870" y="1300863"/>
            <a:chExt cx="2838130" cy="4546894"/>
          </a:xfrm>
        </p:grpSpPr>
        <p:grpSp>
          <p:nvGrpSpPr>
            <p:cNvPr id="28" name="组合 27"/>
            <p:cNvGrpSpPr/>
            <p:nvPr/>
          </p:nvGrpSpPr>
          <p:grpSpPr>
            <a:xfrm>
              <a:off x="4186888" y="1300863"/>
              <a:ext cx="1431161" cy="3548532"/>
              <a:chOff x="1957458" y="1434948"/>
              <a:chExt cx="1431161" cy="3548532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957458" y="1434948"/>
                <a:ext cx="1402080" cy="3548532"/>
              </a:xfrm>
              <a:prstGeom prst="rect">
                <a:avLst/>
              </a:prstGeom>
              <a:solidFill>
                <a:srgbClr val="C298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1957458" y="1654111"/>
                <a:ext cx="1431161" cy="297852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</a:t>
                </a:r>
                <a:endParaRPr lang="zh-CN" altLang="en-US" dirty="0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3513640" y="4567455"/>
              <a:ext cx="2582360" cy="563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/>
            <a:srcRect l="22955" r="22013" b="6636"/>
            <a:stretch>
              <a:fillRect/>
            </a:stretch>
          </p:blipFill>
          <p:spPr>
            <a:xfrm>
              <a:off x="3257870" y="3513350"/>
              <a:ext cx="1714698" cy="2334407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4274216" y="4608115"/>
              <a:ext cx="16209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59333" b="1111"/>
          <a:stretch>
            <a:fillRect/>
          </a:stretch>
        </p:blipFill>
        <p:spPr>
          <a:xfrm flipH="1">
            <a:off x="0" y="3611087"/>
            <a:ext cx="3841985" cy="33688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63064" y="1"/>
            <a:ext cx="1728935" cy="153924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156099" y="1501170"/>
            <a:ext cx="3809121" cy="3275320"/>
            <a:chOff x="7131366" y="1592580"/>
            <a:chExt cx="3809121" cy="32753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1366" y="1592580"/>
              <a:ext cx="3809121" cy="249936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组合 11"/>
            <p:cNvGrpSpPr/>
            <p:nvPr/>
          </p:nvGrpSpPr>
          <p:grpSpPr>
            <a:xfrm>
              <a:off x="7131366" y="4236720"/>
              <a:ext cx="3809121" cy="631180"/>
              <a:chOff x="7131366" y="4236720"/>
              <a:chExt cx="3809121" cy="63118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131366" y="4236720"/>
                <a:ext cx="3809121" cy="631180"/>
              </a:xfrm>
              <a:prstGeom prst="rect">
                <a:avLst/>
              </a:prstGeom>
              <a:solidFill>
                <a:srgbClr val="C298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8225448" y="4290700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1235782" y="1539241"/>
            <a:ext cx="5743183" cy="1446550"/>
            <a:chOff x="1235782" y="1539241"/>
            <a:chExt cx="5743183" cy="1446550"/>
          </a:xfrm>
        </p:grpSpPr>
        <p:grpSp>
          <p:nvGrpSpPr>
            <p:cNvPr id="16" name="组合 15"/>
            <p:cNvGrpSpPr/>
            <p:nvPr/>
          </p:nvGrpSpPr>
          <p:grpSpPr>
            <a:xfrm>
              <a:off x="1718872" y="1539241"/>
              <a:ext cx="5260093" cy="1446550"/>
              <a:chOff x="1055687" y="2193193"/>
              <a:chExt cx="5260093" cy="144655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055688" y="2716413"/>
                <a:ext cx="526009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055687" y="2193193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1235782" y="1655571"/>
              <a:ext cx="406890" cy="406890"/>
            </a:xfrm>
            <a:prstGeom prst="ellipse">
              <a:avLst/>
            </a:prstGeom>
            <a:solidFill>
              <a:srgbClr val="C2983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35782" y="3329940"/>
            <a:ext cx="5743183" cy="1446550"/>
            <a:chOff x="1235782" y="1539241"/>
            <a:chExt cx="5743183" cy="1446550"/>
          </a:xfrm>
        </p:grpSpPr>
        <p:grpSp>
          <p:nvGrpSpPr>
            <p:cNvPr id="22" name="组合 21"/>
            <p:cNvGrpSpPr/>
            <p:nvPr/>
          </p:nvGrpSpPr>
          <p:grpSpPr>
            <a:xfrm>
              <a:off x="1718872" y="1539241"/>
              <a:ext cx="5260093" cy="1446550"/>
              <a:chOff x="1055687" y="2193193"/>
              <a:chExt cx="5260093" cy="144655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055688" y="2716413"/>
                <a:ext cx="526009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055687" y="2193193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1235782" y="1655571"/>
              <a:ext cx="406890" cy="406890"/>
            </a:xfrm>
            <a:prstGeom prst="ellipse">
              <a:avLst/>
            </a:prstGeom>
            <a:solidFill>
              <a:srgbClr val="C2983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" y="-156"/>
            <a:ext cx="2392636" cy="21301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35654" y="500113"/>
            <a:ext cx="2147254" cy="1753056"/>
          </a:xfrm>
          <a:prstGeom prst="rect">
            <a:avLst/>
          </a:prstGeom>
        </p:spPr>
      </p:pic>
      <p:cxnSp>
        <p:nvCxnSpPr>
          <p:cNvPr id="11" name="直接连接符 10"/>
          <p:cNvCxnSpPr>
            <a:stCxn id="2" idx="3"/>
          </p:cNvCxnSpPr>
          <p:nvPr/>
        </p:nvCxnSpPr>
        <p:spPr>
          <a:xfrm>
            <a:off x="3067131" y="1691063"/>
            <a:ext cx="1460004" cy="1462864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3" idx="3"/>
            <a:endCxn id="23" idx="1"/>
          </p:cNvCxnSpPr>
          <p:nvPr/>
        </p:nvCxnSpPr>
        <p:spPr>
          <a:xfrm flipV="1">
            <a:off x="5398618" y="1802399"/>
            <a:ext cx="1465078" cy="1338906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719939" y="1774537"/>
            <a:ext cx="1460004" cy="1462864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33651" y="1525249"/>
            <a:ext cx="1113829" cy="90935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196363" y="1249103"/>
            <a:ext cx="2854813" cy="2761950"/>
            <a:chOff x="1250387" y="990388"/>
            <a:chExt cx="2854813" cy="2761950"/>
          </a:xfrm>
        </p:grpSpPr>
        <p:grpSp>
          <p:nvGrpSpPr>
            <p:cNvPr id="3" name="组合 2"/>
            <p:cNvGrpSpPr/>
            <p:nvPr/>
          </p:nvGrpSpPr>
          <p:grpSpPr>
            <a:xfrm>
              <a:off x="1250387" y="990388"/>
              <a:ext cx="2854813" cy="2761950"/>
              <a:chOff x="1481257" y="1688005"/>
              <a:chExt cx="2854813" cy="2761950"/>
            </a:xfrm>
          </p:grpSpPr>
          <p:sp>
            <p:nvSpPr>
              <p:cNvPr id="2" name="菱形 1"/>
              <p:cNvSpPr/>
              <p:nvPr/>
            </p:nvSpPr>
            <p:spPr>
              <a:xfrm>
                <a:off x="2468105" y="1688005"/>
                <a:ext cx="883920" cy="883920"/>
              </a:xfrm>
              <a:prstGeom prst="diamond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481257" y="3111127"/>
                <a:ext cx="285481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098186" y="2599787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2437182" y="1170738"/>
              <a:ext cx="4812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527850" y="2699345"/>
            <a:ext cx="2854813" cy="2761950"/>
            <a:chOff x="3581874" y="2440630"/>
            <a:chExt cx="2854813" cy="2761950"/>
          </a:xfrm>
        </p:grpSpPr>
        <p:grpSp>
          <p:nvGrpSpPr>
            <p:cNvPr id="12" name="组合 11"/>
            <p:cNvGrpSpPr/>
            <p:nvPr/>
          </p:nvGrpSpPr>
          <p:grpSpPr>
            <a:xfrm>
              <a:off x="3581874" y="2440630"/>
              <a:ext cx="2854813" cy="2761950"/>
              <a:chOff x="1481257" y="1688005"/>
              <a:chExt cx="2854813" cy="2761950"/>
            </a:xfrm>
          </p:grpSpPr>
          <p:sp>
            <p:nvSpPr>
              <p:cNvPr id="13" name="菱形 12"/>
              <p:cNvSpPr/>
              <p:nvPr/>
            </p:nvSpPr>
            <p:spPr>
              <a:xfrm>
                <a:off x="2468105" y="1688005"/>
                <a:ext cx="883920" cy="883920"/>
              </a:xfrm>
              <a:prstGeom prst="diamond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481257" y="3111127"/>
                <a:ext cx="285481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098186" y="2599787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4768669" y="2602727"/>
              <a:ext cx="5164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876848" y="1360439"/>
            <a:ext cx="2854813" cy="2761950"/>
            <a:chOff x="5930872" y="1101724"/>
            <a:chExt cx="2854813" cy="2761950"/>
          </a:xfrm>
        </p:grpSpPr>
        <p:grpSp>
          <p:nvGrpSpPr>
            <p:cNvPr id="22" name="组合 21"/>
            <p:cNvGrpSpPr/>
            <p:nvPr/>
          </p:nvGrpSpPr>
          <p:grpSpPr>
            <a:xfrm>
              <a:off x="5930872" y="1101724"/>
              <a:ext cx="2854813" cy="2761950"/>
              <a:chOff x="1481257" y="1688005"/>
              <a:chExt cx="2854813" cy="2761950"/>
            </a:xfrm>
          </p:grpSpPr>
          <p:sp>
            <p:nvSpPr>
              <p:cNvPr id="23" name="菱形 22"/>
              <p:cNvSpPr/>
              <p:nvPr/>
            </p:nvSpPr>
            <p:spPr>
              <a:xfrm>
                <a:off x="2468105" y="1688005"/>
                <a:ext cx="883920" cy="883920"/>
              </a:xfrm>
              <a:prstGeom prst="diamond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481257" y="3111127"/>
                <a:ext cx="285481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098186" y="2599787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7115946" y="1234616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88968" y="2795441"/>
            <a:ext cx="2854813" cy="2761950"/>
            <a:chOff x="8242992" y="2536726"/>
            <a:chExt cx="2854813" cy="2761950"/>
          </a:xfrm>
        </p:grpSpPr>
        <p:grpSp>
          <p:nvGrpSpPr>
            <p:cNvPr id="28" name="组合 27"/>
            <p:cNvGrpSpPr/>
            <p:nvPr/>
          </p:nvGrpSpPr>
          <p:grpSpPr>
            <a:xfrm>
              <a:off x="8242992" y="2536726"/>
              <a:ext cx="2854813" cy="2761950"/>
              <a:chOff x="1481257" y="1688005"/>
              <a:chExt cx="2854813" cy="2761950"/>
            </a:xfrm>
          </p:grpSpPr>
          <p:sp>
            <p:nvSpPr>
              <p:cNvPr id="29" name="菱形 28"/>
              <p:cNvSpPr/>
              <p:nvPr/>
            </p:nvSpPr>
            <p:spPr>
              <a:xfrm>
                <a:off x="2468105" y="1688005"/>
                <a:ext cx="883920" cy="883920"/>
              </a:xfrm>
              <a:prstGeom prst="diamond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481257" y="3111127"/>
                <a:ext cx="285481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  <a:cs typeface="Open Sans" panose="020B0606030504020204" pitchFamily="34" charset="0"/>
                    <a:sym typeface="Arial" panose="020B0604020202020204" pitchFamily="34" charset="0"/>
                  </a:rPr>
                  <a:t>您的内容打在这里，或通过复制文本后在此选择粘贴，并选择只保留文字。</a:t>
                </a:r>
                <a:endParaRPr lang="en-US" altLang="zh-CN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2098186" y="2599787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9429787" y="2696317"/>
              <a:ext cx="5341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9799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-155"/>
            <a:ext cx="1944793" cy="17314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805" y="-707360"/>
            <a:ext cx="3170195" cy="35542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02593"/>
            <a:ext cx="12193057" cy="128027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437" y="1250902"/>
            <a:ext cx="7082619" cy="56835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152" y="1730944"/>
            <a:ext cx="2101088" cy="236174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59199" y="1273969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感</a:t>
            </a:r>
            <a:endParaRPr lang="zh-CN" altLang="en-US" sz="13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56216" y="2023518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谢</a:t>
            </a:r>
            <a:endParaRPr lang="zh-CN" altLang="en-US" sz="166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67335" b="82666"/>
          <a:stretch>
            <a:fillRect/>
          </a:stretch>
        </p:blipFill>
        <p:spPr>
          <a:xfrm>
            <a:off x="4835924" y="1639466"/>
            <a:ext cx="1493305" cy="10820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244945" y="3120628"/>
            <a:ext cx="14294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rPr>
              <a:t>XXXX</a:t>
            </a:r>
            <a:endParaRPr lang="en-US" altLang="zh-CN" dirty="0">
              <a:solidFill>
                <a:srgbClr val="C2983A"/>
              </a:solidFill>
              <a:latin typeface="印品丫丫体" panose="02010601030101010101" pitchFamily="2" charset="-122"/>
              <a:ea typeface="印品丫丫体" panose="0201060103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7" t="10000" b="70889"/>
          <a:stretch>
            <a:fillRect/>
          </a:stretch>
        </p:blipFill>
        <p:spPr>
          <a:xfrm>
            <a:off x="1265655" y="1888018"/>
            <a:ext cx="2548172" cy="148090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3419354" y="3525084"/>
            <a:ext cx="1021080" cy="1021080"/>
            <a:chOff x="3303287" y="3525084"/>
            <a:chExt cx="1021080" cy="1021080"/>
          </a:xfrm>
        </p:grpSpPr>
        <p:grpSp>
          <p:nvGrpSpPr>
            <p:cNvPr id="33" name="组合 32"/>
            <p:cNvGrpSpPr/>
            <p:nvPr/>
          </p:nvGrpSpPr>
          <p:grpSpPr>
            <a:xfrm>
              <a:off x="3303287" y="3525084"/>
              <a:ext cx="1021080" cy="1021080"/>
              <a:chOff x="3303287" y="3525084"/>
              <a:chExt cx="1021080" cy="1021080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3303287" y="3525084"/>
                <a:ext cx="1021080" cy="1021080"/>
              </a:xfrm>
              <a:prstGeom prst="ellipse">
                <a:avLst/>
              </a:prstGeom>
              <a:noFill/>
              <a:ln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581400" y="3570804"/>
                <a:ext cx="0" cy="929640"/>
              </a:xfrm>
              <a:prstGeom prst="line">
                <a:avLst/>
              </a:prstGeom>
              <a:ln>
                <a:solidFill>
                  <a:srgbClr val="C298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4036389" y="3570804"/>
                <a:ext cx="0" cy="929640"/>
              </a:xfrm>
              <a:prstGeom prst="line">
                <a:avLst/>
              </a:prstGeom>
              <a:ln>
                <a:solidFill>
                  <a:srgbClr val="C298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/>
            <p:cNvSpPr txBox="1"/>
            <p:nvPr/>
          </p:nvSpPr>
          <p:spPr>
            <a:xfrm>
              <a:off x="3569829" y="3637605"/>
              <a:ext cx="490220" cy="8569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rgbClr val="C2983A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202X</a:t>
              </a:r>
              <a:endParaRPr lang="zh-CN" altLang="en-US" sz="20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9" b="1"/>
          <a:stretch>
            <a:fillRect/>
          </a:stretch>
        </p:blipFill>
        <p:spPr>
          <a:xfrm>
            <a:off x="0" y="4709160"/>
            <a:ext cx="12192000" cy="2270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9021805" y="15240"/>
            <a:ext cx="3170195" cy="2831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61" y="1746675"/>
            <a:ext cx="4889044" cy="399150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67833" y="2019299"/>
            <a:ext cx="861774" cy="2255520"/>
            <a:chOff x="4567833" y="2019299"/>
            <a:chExt cx="861774" cy="2255520"/>
          </a:xfrm>
        </p:grpSpPr>
        <p:sp>
          <p:nvSpPr>
            <p:cNvPr id="9" name="矩形 8"/>
            <p:cNvSpPr/>
            <p:nvPr/>
          </p:nvSpPr>
          <p:spPr>
            <a:xfrm>
              <a:off x="4632960" y="2019299"/>
              <a:ext cx="731520" cy="2255520"/>
            </a:xfrm>
            <a:prstGeom prst="rect">
              <a:avLst/>
            </a:prstGeom>
            <a:solidFill>
              <a:srgbClr val="C29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67833" y="2239856"/>
              <a:ext cx="861774" cy="18144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第壹章</a:t>
              </a:r>
              <a:endParaRPr lang="zh-CN" altLang="en-US" sz="4400" dirty="0">
                <a:solidFill>
                  <a:schemeClr val="bg1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68612" y="1746675"/>
            <a:ext cx="277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输入标题</a:t>
            </a:r>
            <a:endParaRPr lang="zh-CN" altLang="en-US" sz="8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228" y="411430"/>
            <a:ext cx="2834886" cy="11583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292" y="4355821"/>
            <a:ext cx="1729503" cy="706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2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" y="-156"/>
            <a:ext cx="2392636" cy="21301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01660" y="1431352"/>
            <a:ext cx="2096819" cy="171188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661865" y="1691640"/>
            <a:ext cx="4434135" cy="1737360"/>
            <a:chOff x="1661865" y="1691640"/>
            <a:chExt cx="4434135" cy="1737360"/>
          </a:xfrm>
        </p:grpSpPr>
        <p:grpSp>
          <p:nvGrpSpPr>
            <p:cNvPr id="11" name="组合 10"/>
            <p:cNvGrpSpPr/>
            <p:nvPr/>
          </p:nvGrpSpPr>
          <p:grpSpPr>
            <a:xfrm>
              <a:off x="1661865" y="1691640"/>
              <a:ext cx="1086651" cy="1737360"/>
              <a:chOff x="1889762" y="1887942"/>
              <a:chExt cx="1086651" cy="173736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1889762" y="1887942"/>
                <a:ext cx="624838" cy="1737360"/>
              </a:xfrm>
              <a:prstGeom prst="rect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2052786" y="2279568"/>
                <a:ext cx="923627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C2983A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2911540" y="1890906"/>
              <a:ext cx="31844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096000" y="3352800"/>
            <a:ext cx="4434135" cy="1737360"/>
            <a:chOff x="1661865" y="1691640"/>
            <a:chExt cx="4434135" cy="1737360"/>
          </a:xfrm>
        </p:grpSpPr>
        <p:grpSp>
          <p:nvGrpSpPr>
            <p:cNvPr id="15" name="组合 14"/>
            <p:cNvGrpSpPr/>
            <p:nvPr/>
          </p:nvGrpSpPr>
          <p:grpSpPr>
            <a:xfrm>
              <a:off x="1661865" y="1691640"/>
              <a:ext cx="1086651" cy="1737360"/>
              <a:chOff x="1889762" y="1887942"/>
              <a:chExt cx="1086651" cy="173736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889762" y="1887942"/>
                <a:ext cx="624838" cy="1737360"/>
              </a:xfrm>
              <a:prstGeom prst="rect">
                <a:avLst/>
              </a:prstGeom>
              <a:noFill/>
              <a:ln w="28575">
                <a:solidFill>
                  <a:srgbClr val="C298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052786" y="2279568"/>
                <a:ext cx="923627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>
                    <a:solidFill>
                      <a:srgbClr val="C2983A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2911540" y="1890906"/>
              <a:ext cx="31844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2"/>
          <a:stretch>
            <a:fillRect/>
          </a:stretch>
        </p:blipFill>
        <p:spPr>
          <a:xfrm>
            <a:off x="0" y="3627120"/>
            <a:ext cx="12192000" cy="335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10250262" y="79164"/>
            <a:ext cx="1941738" cy="17343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60" y="2468879"/>
            <a:ext cx="3590340" cy="293121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47410" y="3028295"/>
            <a:ext cx="5897180" cy="875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您的内容打在这里，或通过复制文本后在此选择粘贴，并选择只保留文字。</a:t>
            </a:r>
            <a:endParaRPr lang="en-US" altLang="zh-CN" dirty="0">
              <a:solidFill>
                <a:schemeClr val="bg1"/>
              </a:solidFill>
              <a:latin typeface="印品丫丫体" panose="02010601030101010101" pitchFamily="2" charset="-122"/>
              <a:ea typeface="印品丫丫体" panose="02010601030101010101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85521" y="2319338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rPr>
              <a:t>输入标题</a:t>
            </a:r>
            <a:endParaRPr lang="zh-CN" altLang="en-US" sz="2800" dirty="0">
              <a:solidFill>
                <a:srgbClr val="C2983A"/>
              </a:solidFill>
              <a:latin typeface="印品丫丫体" panose="02010601030101010101" pitchFamily="2" charset="-122"/>
              <a:ea typeface="印品丫丫体" panose="02010601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06880" y="2133600"/>
            <a:ext cx="9052560" cy="2057400"/>
            <a:chOff x="1706880" y="2133600"/>
            <a:chExt cx="9052560" cy="2057400"/>
          </a:xfrm>
        </p:grpSpPr>
        <p:sp>
          <p:nvSpPr>
            <p:cNvPr id="10" name="矩形 9"/>
            <p:cNvSpPr/>
            <p:nvPr/>
          </p:nvSpPr>
          <p:spPr>
            <a:xfrm>
              <a:off x="1706880" y="2133600"/>
              <a:ext cx="9052560" cy="2057400"/>
            </a:xfrm>
            <a:prstGeom prst="rect">
              <a:avLst/>
            </a:prstGeom>
            <a:noFill/>
            <a:ln w="28575">
              <a:solidFill>
                <a:srgbClr val="C298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4404" y="2382063"/>
              <a:ext cx="1329043" cy="12924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20330"/>
          <a:stretch>
            <a:fillRect/>
          </a:stretch>
        </p:blipFill>
        <p:spPr>
          <a:xfrm flipH="1">
            <a:off x="-1" y="0"/>
            <a:ext cx="2422789" cy="2164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5702593"/>
            <a:ext cx="12193057" cy="1280271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289256" y="1832610"/>
            <a:ext cx="0" cy="3185160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1055688" y="2344422"/>
            <a:ext cx="2727960" cy="2161537"/>
            <a:chOff x="1055688" y="2282198"/>
            <a:chExt cx="2727960" cy="2161537"/>
          </a:xfrm>
        </p:grpSpPr>
        <p:sp>
          <p:nvSpPr>
            <p:cNvPr id="12" name="矩形 11"/>
            <p:cNvSpPr/>
            <p:nvPr/>
          </p:nvSpPr>
          <p:spPr>
            <a:xfrm>
              <a:off x="1055688" y="310490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09190" y="2282198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8028432" y="1832610"/>
            <a:ext cx="0" cy="3185160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4794864" y="2344422"/>
            <a:ext cx="2727960" cy="2161537"/>
            <a:chOff x="4957501" y="2274578"/>
            <a:chExt cx="2727960" cy="2161537"/>
          </a:xfrm>
        </p:grpSpPr>
        <p:sp>
          <p:nvSpPr>
            <p:cNvPr id="17" name="矩形 16"/>
            <p:cNvSpPr/>
            <p:nvPr/>
          </p:nvSpPr>
          <p:spPr>
            <a:xfrm>
              <a:off x="4957501" y="309728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511003" y="2274578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534039" y="2344422"/>
            <a:ext cx="2727960" cy="2161537"/>
            <a:chOff x="8534039" y="2359223"/>
            <a:chExt cx="2727960" cy="2161537"/>
          </a:xfrm>
        </p:grpSpPr>
        <p:sp>
          <p:nvSpPr>
            <p:cNvPr id="19" name="矩形 18"/>
            <p:cNvSpPr/>
            <p:nvPr/>
          </p:nvSpPr>
          <p:spPr>
            <a:xfrm>
              <a:off x="8534039" y="3181932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087541" y="2359223"/>
              <a:ext cx="162095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rgbClr val="C2983A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rgbClr val="C2983A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2955" r="22013" b="6636"/>
          <a:stretch>
            <a:fillRect/>
          </a:stretch>
        </p:blipFill>
        <p:spPr>
          <a:xfrm>
            <a:off x="6719076" y="3327168"/>
            <a:ext cx="2618708" cy="3565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59333" b="1111"/>
          <a:stretch>
            <a:fillRect/>
          </a:stretch>
        </p:blipFill>
        <p:spPr>
          <a:xfrm flipH="1">
            <a:off x="0" y="3063240"/>
            <a:ext cx="4466776" cy="3916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63064" y="1"/>
            <a:ext cx="1728935" cy="153924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514706" y="1539241"/>
            <a:ext cx="2727960" cy="2919606"/>
            <a:chOff x="1738816" y="1539241"/>
            <a:chExt cx="2727960" cy="2919606"/>
          </a:xfrm>
        </p:grpSpPr>
        <p:grpSp>
          <p:nvGrpSpPr>
            <p:cNvPr id="14" name="组合 13"/>
            <p:cNvGrpSpPr/>
            <p:nvPr/>
          </p:nvGrpSpPr>
          <p:grpSpPr>
            <a:xfrm>
              <a:off x="1872530" y="1539241"/>
              <a:ext cx="2460532" cy="1630679"/>
              <a:chOff x="2233388" y="1539241"/>
              <a:chExt cx="2460532" cy="1630679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2233388" y="1539241"/>
                <a:ext cx="2460532" cy="1630679"/>
                <a:chOff x="2233388" y="1539241"/>
                <a:chExt cx="2460532" cy="16306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2712720" y="1539241"/>
                  <a:ext cx="1478280" cy="1478280"/>
                </a:xfrm>
                <a:prstGeom prst="ellipse">
                  <a:avLst/>
                </a:prstGeom>
                <a:noFill/>
                <a:ln w="28575">
                  <a:solidFill>
                    <a:srgbClr val="C298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667" t="13860" r="12589" b="76048"/>
                <a:stretch>
                  <a:fillRect/>
                </a:stretch>
              </p:blipFill>
              <p:spPr>
                <a:xfrm>
                  <a:off x="2233388" y="1996440"/>
                  <a:ext cx="2460532" cy="1173480"/>
                </a:xfrm>
                <a:prstGeom prst="rect">
                  <a:avLst/>
                </a:prstGeom>
              </p:spPr>
            </p:pic>
          </p:grpSp>
          <p:sp>
            <p:nvSpPr>
              <p:cNvPr id="13" name="矩形 12"/>
              <p:cNvSpPr/>
              <p:nvPr/>
            </p:nvSpPr>
            <p:spPr>
              <a:xfrm>
                <a:off x="2871360" y="1801327"/>
                <a:ext cx="97811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738816" y="3120019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874240" y="2329630"/>
            <a:ext cx="2727960" cy="2919606"/>
            <a:chOff x="4732020" y="2304679"/>
            <a:chExt cx="2727960" cy="2919606"/>
          </a:xfrm>
        </p:grpSpPr>
        <p:grpSp>
          <p:nvGrpSpPr>
            <p:cNvPr id="16" name="组合 15"/>
            <p:cNvGrpSpPr/>
            <p:nvPr/>
          </p:nvGrpSpPr>
          <p:grpSpPr>
            <a:xfrm>
              <a:off x="4865734" y="2304679"/>
              <a:ext cx="2460532" cy="1630679"/>
              <a:chOff x="2233388" y="1539241"/>
              <a:chExt cx="2460532" cy="163067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233388" y="1539241"/>
                <a:ext cx="2460532" cy="1630679"/>
                <a:chOff x="2233388" y="1539241"/>
                <a:chExt cx="2460532" cy="1630679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2712720" y="1539241"/>
                  <a:ext cx="1478280" cy="1478280"/>
                </a:xfrm>
                <a:prstGeom prst="ellipse">
                  <a:avLst/>
                </a:prstGeom>
                <a:noFill/>
                <a:ln w="28575">
                  <a:solidFill>
                    <a:srgbClr val="C298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667" t="13860" r="12589" b="76048"/>
                <a:stretch>
                  <a:fillRect/>
                </a:stretch>
              </p:blipFill>
              <p:spPr>
                <a:xfrm>
                  <a:off x="2233388" y="1996440"/>
                  <a:ext cx="2460532" cy="1173480"/>
                </a:xfrm>
                <a:prstGeom prst="rect">
                  <a:avLst/>
                </a:prstGeom>
              </p:spPr>
            </p:pic>
          </p:grpSp>
          <p:sp>
            <p:nvSpPr>
              <p:cNvPr id="18" name="矩形 17"/>
              <p:cNvSpPr/>
              <p:nvPr/>
            </p:nvSpPr>
            <p:spPr>
              <a:xfrm>
                <a:off x="2871360" y="1801327"/>
                <a:ext cx="97811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4732020" y="3885457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233774" y="1181100"/>
            <a:ext cx="2727960" cy="2919606"/>
            <a:chOff x="8233774" y="1181100"/>
            <a:chExt cx="2727960" cy="2919606"/>
          </a:xfrm>
        </p:grpSpPr>
        <p:grpSp>
          <p:nvGrpSpPr>
            <p:cNvPr id="22" name="组合 21"/>
            <p:cNvGrpSpPr/>
            <p:nvPr/>
          </p:nvGrpSpPr>
          <p:grpSpPr>
            <a:xfrm>
              <a:off x="8367488" y="1181100"/>
              <a:ext cx="2460532" cy="1630679"/>
              <a:chOff x="2233388" y="1539241"/>
              <a:chExt cx="2460532" cy="1630679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2233388" y="1539241"/>
                <a:ext cx="2460532" cy="1630679"/>
                <a:chOff x="2233388" y="1539241"/>
                <a:chExt cx="2460532" cy="16306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2712720" y="1539241"/>
                  <a:ext cx="1478280" cy="1478280"/>
                </a:xfrm>
                <a:prstGeom prst="ellipse">
                  <a:avLst/>
                </a:prstGeom>
                <a:noFill/>
                <a:ln w="28575">
                  <a:solidFill>
                    <a:srgbClr val="C298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667" t="13860" r="12589" b="76048"/>
                <a:stretch>
                  <a:fillRect/>
                </a:stretch>
              </p:blipFill>
              <p:spPr>
                <a:xfrm>
                  <a:off x="2233388" y="1996440"/>
                  <a:ext cx="2460532" cy="1173480"/>
                </a:xfrm>
                <a:prstGeom prst="rect">
                  <a:avLst/>
                </a:prstGeom>
              </p:spPr>
            </p:pic>
          </p:grpSp>
          <p:sp>
            <p:nvSpPr>
              <p:cNvPr id="24" name="矩形 23"/>
              <p:cNvSpPr/>
              <p:nvPr/>
            </p:nvSpPr>
            <p:spPr>
              <a:xfrm>
                <a:off x="2871360" y="1801327"/>
                <a:ext cx="978119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800" dirty="0">
                    <a:solidFill>
                      <a:schemeClr val="bg1"/>
                    </a:solidFill>
                    <a:latin typeface="印品丫丫体" panose="02010601030101010101" pitchFamily="2" charset="-122"/>
                    <a:ea typeface="印品丫丫体" panose="02010601030101010101" pitchFamily="2" charset="-122"/>
                  </a:rPr>
                  <a:t>输入标题</a:t>
                </a:r>
                <a:endPara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8233774" y="2761878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9" b="1"/>
          <a:stretch>
            <a:fillRect/>
          </a:stretch>
        </p:blipFill>
        <p:spPr>
          <a:xfrm>
            <a:off x="0" y="4709160"/>
            <a:ext cx="12192000" cy="2270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20330"/>
          <a:stretch>
            <a:fillRect/>
          </a:stretch>
        </p:blipFill>
        <p:spPr>
          <a:xfrm>
            <a:off x="9021805" y="15240"/>
            <a:ext cx="3170195" cy="2831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61" y="1746675"/>
            <a:ext cx="4889044" cy="399150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67833" y="2019299"/>
            <a:ext cx="861774" cy="2255520"/>
            <a:chOff x="4567833" y="2019299"/>
            <a:chExt cx="861774" cy="2255520"/>
          </a:xfrm>
        </p:grpSpPr>
        <p:sp>
          <p:nvSpPr>
            <p:cNvPr id="9" name="矩形 8"/>
            <p:cNvSpPr/>
            <p:nvPr/>
          </p:nvSpPr>
          <p:spPr>
            <a:xfrm>
              <a:off x="4632960" y="2019299"/>
              <a:ext cx="731520" cy="2255520"/>
            </a:xfrm>
            <a:prstGeom prst="rect">
              <a:avLst/>
            </a:prstGeom>
            <a:solidFill>
              <a:srgbClr val="C298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67833" y="2239856"/>
              <a:ext cx="861774" cy="181440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第贰章</a:t>
              </a:r>
              <a:endParaRPr lang="zh-CN" altLang="en-US" sz="4400" dirty="0">
                <a:solidFill>
                  <a:schemeClr val="bg1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568612" y="1746675"/>
            <a:ext cx="2773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C2983A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输入标题</a:t>
            </a:r>
            <a:endParaRPr lang="zh-CN" altLang="en-US" sz="8800" dirty="0">
              <a:solidFill>
                <a:srgbClr val="C2983A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228" y="411430"/>
            <a:ext cx="2834886" cy="11583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292" y="4355821"/>
            <a:ext cx="1729503" cy="706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2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0"/>
          <a:stretch>
            <a:fillRect/>
          </a:stretch>
        </p:blipFill>
        <p:spPr>
          <a:xfrm>
            <a:off x="0" y="5120640"/>
            <a:ext cx="12192000" cy="1859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" y="-156"/>
            <a:ext cx="2392636" cy="213012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320715" y="1016021"/>
            <a:ext cx="2727960" cy="1870143"/>
            <a:chOff x="2320715" y="1016021"/>
            <a:chExt cx="2727960" cy="1870143"/>
          </a:xfrm>
        </p:grpSpPr>
        <p:sp>
          <p:nvSpPr>
            <p:cNvPr id="14" name="矩形 13"/>
            <p:cNvSpPr/>
            <p:nvPr/>
          </p:nvSpPr>
          <p:spPr>
            <a:xfrm>
              <a:off x="2320715" y="1547336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874217" y="1016021"/>
              <a:ext cx="1620957" cy="523220"/>
            </a:xfrm>
            <a:prstGeom prst="rect">
              <a:avLst/>
            </a:prstGeom>
            <a:solidFill>
              <a:srgbClr val="C2983A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369390" y="1016021"/>
            <a:ext cx="2727960" cy="1870143"/>
            <a:chOff x="2320715" y="1016021"/>
            <a:chExt cx="2727960" cy="1870143"/>
          </a:xfrm>
        </p:grpSpPr>
        <p:sp>
          <p:nvSpPr>
            <p:cNvPr id="17" name="矩形 16"/>
            <p:cNvSpPr/>
            <p:nvPr/>
          </p:nvSpPr>
          <p:spPr>
            <a:xfrm>
              <a:off x="2320715" y="1547336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874217" y="1016021"/>
              <a:ext cx="1620957" cy="523220"/>
            </a:xfrm>
            <a:prstGeom prst="rect">
              <a:avLst/>
            </a:prstGeom>
            <a:solidFill>
              <a:srgbClr val="C2983A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320715" y="3596641"/>
            <a:ext cx="2727960" cy="1870143"/>
            <a:chOff x="2320715" y="1016021"/>
            <a:chExt cx="2727960" cy="1870143"/>
          </a:xfrm>
        </p:grpSpPr>
        <p:sp>
          <p:nvSpPr>
            <p:cNvPr id="26" name="矩形 25"/>
            <p:cNvSpPr/>
            <p:nvPr/>
          </p:nvSpPr>
          <p:spPr>
            <a:xfrm>
              <a:off x="2320715" y="1547336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874217" y="1016021"/>
              <a:ext cx="1620957" cy="523220"/>
            </a:xfrm>
            <a:prstGeom prst="rect">
              <a:avLst/>
            </a:prstGeom>
            <a:solidFill>
              <a:srgbClr val="C2983A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369390" y="3596641"/>
            <a:ext cx="2727960" cy="1870143"/>
            <a:chOff x="2320715" y="1016021"/>
            <a:chExt cx="2727960" cy="1870143"/>
          </a:xfrm>
        </p:grpSpPr>
        <p:sp>
          <p:nvSpPr>
            <p:cNvPr id="29" name="矩形 28"/>
            <p:cNvSpPr/>
            <p:nvPr/>
          </p:nvSpPr>
          <p:spPr>
            <a:xfrm>
              <a:off x="2320715" y="1547336"/>
              <a:ext cx="2727960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您的内容打在这里，或通过复制文本后在此选择粘贴，并选择只保留文字。</a:t>
              </a:r>
              <a:endParaRPr lang="en-US" altLang="zh-CN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2874217" y="1016021"/>
              <a:ext cx="1620957" cy="523220"/>
            </a:xfrm>
            <a:prstGeom prst="rect">
              <a:avLst/>
            </a:prstGeom>
            <a:solidFill>
              <a:srgbClr val="C2983A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800" dirty="0">
                  <a:solidFill>
                    <a:schemeClr val="bg1"/>
                  </a:solidFill>
                  <a:latin typeface="印品丫丫体" panose="02010601030101010101" pitchFamily="2" charset="-122"/>
                  <a:ea typeface="印品丫丫体" panose="02010601030101010101" pitchFamily="2" charset="-122"/>
                </a:rPr>
                <a:t>输入标题</a:t>
              </a:r>
              <a:endParaRPr lang="zh-CN" altLang="en-US" sz="2800" dirty="0">
                <a:solidFill>
                  <a:schemeClr val="bg1"/>
                </a:solidFill>
                <a:latin typeface="印品丫丫体" panose="02010601030101010101" pitchFamily="2" charset="-122"/>
                <a:ea typeface="印品丫丫体" panose="02010601030101010101" pitchFamily="2" charset="-122"/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2092054" y="3241402"/>
            <a:ext cx="8179706" cy="0"/>
          </a:xfrm>
          <a:prstGeom prst="line">
            <a:avLst/>
          </a:prstGeom>
          <a:ln w="28575">
            <a:solidFill>
              <a:srgbClr val="C298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91055" y="1187956"/>
            <a:ext cx="4031837" cy="3291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WPS 演示</Application>
  <PresentationFormat>宽屏</PresentationFormat>
  <Paragraphs>218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印品赤壁赋体</vt:lpstr>
      <vt:lpstr>印品丫丫体</vt:lpstr>
      <vt:lpstr>Open Sans</vt:lpstr>
      <vt:lpstr>等线</vt:lpstr>
      <vt:lpstr>微软雅黑</vt:lpstr>
      <vt:lpstr>Arial Unicode MS</vt:lpstr>
      <vt:lpstr>等线 Light</vt:lpstr>
      <vt:lpstr>Calibri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5</cp:revision>
  <dcterms:created xsi:type="dcterms:W3CDTF">2019-04-23T07:56:00Z</dcterms:created>
  <dcterms:modified xsi:type="dcterms:W3CDTF">2021-09-13T01:32:37Z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4CD5AE63F4424E47B7157AAE50220B3B</vt:lpwstr>
  </property>
</Properties>
</file>