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7" r:id="rId5"/>
    <p:sldId id="280" r:id="rId6"/>
    <p:sldId id="279" r:id="rId7"/>
    <p:sldId id="278" r:id="rId8"/>
    <p:sldId id="258" r:id="rId9"/>
    <p:sldId id="259" r:id="rId10"/>
    <p:sldId id="262" r:id="rId11"/>
    <p:sldId id="281" r:id="rId12"/>
    <p:sldId id="266" r:id="rId13"/>
    <p:sldId id="265" r:id="rId14"/>
    <p:sldId id="264" r:id="rId15"/>
    <p:sldId id="263" r:id="rId16"/>
    <p:sldId id="261" r:id="rId17"/>
    <p:sldId id="282" r:id="rId18"/>
    <p:sldId id="257" r:id="rId19"/>
    <p:sldId id="267" r:id="rId20"/>
    <p:sldId id="268" r:id="rId21"/>
    <p:sldId id="270" r:id="rId22"/>
    <p:sldId id="271" r:id="rId23"/>
    <p:sldId id="283" r:id="rId24"/>
    <p:sldId id="272" r:id="rId25"/>
    <p:sldId id="274" r:id="rId26"/>
    <p:sldId id="275" r:id="rId27"/>
    <p:sldId id="276" r:id="rId28"/>
    <p:sldId id="284" r:id="rId29"/>
  </p:sldIdLst>
  <p:sldSz cx="9001125" cy="5039995"/>
  <p:notesSz cx="6858000" cy="9144000"/>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00"/>
    <a:srgbClr val="C91919"/>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714" autoAdjust="0"/>
  </p:normalViewPr>
  <p:slideViewPr>
    <p:cSldViewPr>
      <p:cViewPr varScale="1">
        <p:scale>
          <a:sx n="106" d="100"/>
          <a:sy n="106" d="100"/>
        </p:scale>
        <p:origin x="1190" y="72"/>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494C0-3376-455B-9C1C-54E7742A89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44003-8A1E-4D86-837B-E7F62D8681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44003-8A1E-4D86-837B-E7F62D86816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endParaRPr lang="zh-CN" altLang="en-US"/>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椭圆 21"/>
          <p:cNvSpPr/>
          <p:nvPr/>
        </p:nvSpPr>
        <p:spPr>
          <a:xfrm>
            <a:off x="3492450" y="431924"/>
            <a:ext cx="1656184" cy="1656184"/>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08474" y="935980"/>
            <a:ext cx="1393267" cy="707886"/>
          </a:xfrm>
          <a:prstGeom prst="rect">
            <a:avLst/>
          </a:prstGeom>
          <a:noFill/>
        </p:spPr>
        <p:txBody>
          <a:bodyPr wrap="none" rtlCol="0">
            <a:spAutoFit/>
          </a:bodyPr>
          <a:lstStyle/>
          <a:p>
            <a:r>
              <a:rPr lang="en-US" altLang="zh-CN" sz="4000" dirty="0">
                <a:solidFill>
                  <a:schemeClr val="bg1"/>
                </a:solidFill>
              </a:rPr>
              <a:t>LOGO</a:t>
            </a:r>
            <a:endParaRPr lang="zh-CN" altLang="en-US" sz="4000" dirty="0">
              <a:solidFill>
                <a:schemeClr val="bg1"/>
              </a:solidFill>
            </a:endParaRPr>
          </a:p>
        </p:txBody>
      </p:sp>
      <p:sp>
        <p:nvSpPr>
          <p:cNvPr id="24" name="TextBox 23"/>
          <p:cNvSpPr txBox="1"/>
          <p:nvPr/>
        </p:nvSpPr>
        <p:spPr>
          <a:xfrm>
            <a:off x="1260202" y="2304132"/>
            <a:ext cx="5993949" cy="646331"/>
          </a:xfrm>
          <a:prstGeom prst="rect">
            <a:avLst/>
          </a:prstGeom>
          <a:noFill/>
        </p:spPr>
        <p:txBody>
          <a:bodyPr wrap="none" rtlCol="0">
            <a:spAutoFit/>
          </a:bodyPr>
          <a:lstStyle/>
          <a:p>
            <a:r>
              <a:rPr lang="zh-CN" altLang="en-US" sz="3600" dirty="0">
                <a:latin typeface="方正兰亭准黑_GBK" panose="02000000000000000000" pitchFamily="2" charset="-122"/>
                <a:ea typeface="方正兰亭准黑_GBK" panose="02000000000000000000" pitchFamily="2" charset="-122"/>
              </a:rPr>
              <a:t>工作汇报</a:t>
            </a:r>
            <a:r>
              <a:rPr lang="en-US" altLang="zh-CN" sz="3600" dirty="0">
                <a:latin typeface="方正兰亭准黑_GBK" panose="02000000000000000000" pitchFamily="2" charset="-122"/>
                <a:ea typeface="方正兰亭准黑_GBK" panose="02000000000000000000" pitchFamily="2" charset="-122"/>
              </a:rPr>
              <a:t>/</a:t>
            </a:r>
            <a:r>
              <a:rPr lang="zh-CN" altLang="en-US" sz="3600" dirty="0">
                <a:latin typeface="方正兰亭准黑_GBK" panose="02000000000000000000" pitchFamily="2" charset="-122"/>
                <a:ea typeface="方正兰亭准黑_GBK" panose="02000000000000000000" pitchFamily="2" charset="-122"/>
              </a:rPr>
              <a:t>校园培训</a:t>
            </a:r>
            <a:r>
              <a:rPr lang="en-US" altLang="zh-CN" sz="3600" dirty="0">
                <a:latin typeface="方正兰亭准黑_GBK" panose="02000000000000000000" pitchFamily="2" charset="-122"/>
                <a:ea typeface="方正兰亭准黑_GBK" panose="02000000000000000000" pitchFamily="2" charset="-122"/>
              </a:rPr>
              <a:t>/</a:t>
            </a:r>
            <a:r>
              <a:rPr lang="zh-CN" altLang="en-US" sz="3600" dirty="0">
                <a:latin typeface="方正兰亭准黑_GBK" panose="02000000000000000000" pitchFamily="2" charset="-122"/>
                <a:ea typeface="方正兰亭准黑_GBK" panose="02000000000000000000" pitchFamily="2" charset="-122"/>
              </a:rPr>
              <a:t>年终总结</a:t>
            </a:r>
            <a:endParaRPr lang="zh-CN" altLang="en-US" sz="3600" dirty="0">
              <a:latin typeface="方正兰亭准黑_GBK" panose="02000000000000000000" pitchFamily="2" charset="-122"/>
              <a:ea typeface="方正兰亭准黑_GBK" panose="02000000000000000000" pitchFamily="2" charset="-122"/>
            </a:endParaRPr>
          </a:p>
        </p:txBody>
      </p:sp>
      <p:sp>
        <p:nvSpPr>
          <p:cNvPr id="25" name="TextBox 24"/>
          <p:cNvSpPr txBox="1"/>
          <p:nvPr/>
        </p:nvSpPr>
        <p:spPr>
          <a:xfrm>
            <a:off x="1836266" y="2880196"/>
            <a:ext cx="5118196" cy="276999"/>
          </a:xfrm>
          <a:prstGeom prst="rect">
            <a:avLst/>
          </a:prstGeom>
          <a:noFill/>
        </p:spPr>
        <p:txBody>
          <a:bodyPr wrap="none" rtlCol="0">
            <a:spAutoFit/>
          </a:bodyPr>
          <a:lstStyle/>
          <a:p>
            <a:r>
              <a:rPr lang="en-US" altLang="zh-CN" sz="1200" spc="300" dirty="0"/>
              <a:t>Campus Training / report / year-end summary PPT</a:t>
            </a:r>
            <a:endParaRPr lang="zh-CN" altLang="en-US" sz="1200" spc="300" dirty="0"/>
          </a:p>
        </p:txBody>
      </p:sp>
      <p:sp>
        <p:nvSpPr>
          <p:cNvPr id="26" name="TextBox 25"/>
          <p:cNvSpPr txBox="1"/>
          <p:nvPr/>
        </p:nvSpPr>
        <p:spPr>
          <a:xfrm>
            <a:off x="3132410" y="4373200"/>
            <a:ext cx="2138680" cy="521970"/>
          </a:xfrm>
          <a:prstGeom prst="rect">
            <a:avLst/>
          </a:prstGeom>
          <a:noFill/>
        </p:spPr>
        <p:txBody>
          <a:bodyPr wrap="none" rtlCol="0">
            <a:spAutoFit/>
          </a:bodyPr>
          <a:lstStyle/>
          <a:p>
            <a:r>
              <a:rPr lang="zh-CN" altLang="en-US" sz="2800" dirty="0">
                <a:solidFill>
                  <a:schemeClr val="bg1"/>
                </a:solidFill>
                <a:latin typeface="方正兰亭准黑_GBK" panose="02000000000000000000" pitchFamily="2" charset="-122"/>
                <a:ea typeface="方正兰亭准黑_GBK" panose="02000000000000000000" pitchFamily="2" charset="-122"/>
              </a:rPr>
              <a:t>演讲人</a:t>
            </a:r>
            <a:r>
              <a:rPr lang="zh-CN" altLang="en-US" sz="2800" dirty="0" smtClean="0">
                <a:solidFill>
                  <a:schemeClr val="bg1"/>
                </a:solidFill>
                <a:latin typeface="方正兰亭准黑_GBK" panose="02000000000000000000" pitchFamily="2" charset="-122"/>
                <a:ea typeface="方正兰亭准黑_GBK" panose="02000000000000000000" pitchFamily="2" charset="-122"/>
              </a:rPr>
              <a:t>：</a:t>
            </a:r>
            <a:r>
              <a:rPr lang="en-US" altLang="zh-CN" sz="2800" dirty="0" smtClean="0">
                <a:solidFill>
                  <a:schemeClr val="bg1"/>
                </a:solidFill>
                <a:latin typeface="方正兰亭准黑_GBK" panose="02000000000000000000" pitchFamily="2" charset="-122"/>
                <a:ea typeface="方正兰亭准黑_GBK" panose="02000000000000000000" pitchFamily="2" charset="-122"/>
              </a:rPr>
              <a:t>XXX</a:t>
            </a:r>
            <a:endParaRPr lang="en-US" altLang="zh-CN" sz="2800" dirty="0" smtClean="0">
              <a:solidFill>
                <a:schemeClr val="bg1"/>
              </a:solidFill>
              <a:latin typeface="方正兰亭准黑_GBK" panose="02000000000000000000" pitchFamily="2" charset="-122"/>
              <a:ea typeface="方正兰亭准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Tm="8432">
        <p:blinds dir="vert"/>
      </p:transition>
    </mc:Choice>
    <mc:Fallback>
      <p:transition spd="slow" advTm="843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514975" y="904875"/>
            <a:ext cx="3657600" cy="3865563"/>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445933" y="1418657"/>
            <a:ext cx="5108380" cy="1692771"/>
          </a:xfrm>
          <a:prstGeom prst="rect">
            <a:avLst/>
          </a:prstGeom>
        </p:spPr>
        <p:txBody>
          <a:bodyPr numCol="2" spcCol="365760">
            <a:spAutoFit/>
          </a:bodyPr>
          <a:lstStyle/>
          <a:p>
            <a:pPr fontAlgn="auto">
              <a:lnSpc>
                <a:spcPct val="130000"/>
              </a:lnSpc>
              <a:spcBef>
                <a:spcPts val="0"/>
              </a:spcBef>
              <a:spcAft>
                <a:spcPts val="0"/>
              </a:spcAft>
              <a:defRPr/>
            </a:pPr>
            <a:r>
              <a:rPr lang="zh-CN" altLang="en-US" sz="1000" dirty="0">
                <a:solidFill>
                  <a:schemeClr val="tx1">
                    <a:lumMod val="75000"/>
                    <a:lumOff val="25000"/>
                  </a:schemeClr>
                </a:solidFill>
                <a:latin typeface="+mn-lt"/>
                <a:ea typeface="+mn-ea"/>
              </a:rPr>
              <a:t>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lt"/>
                <a:ea typeface="+mn-ea"/>
              </a:rPr>
              <a:t>10</a:t>
            </a:r>
            <a:r>
              <a:rPr lang="zh-CN" altLang="en-US" sz="1000" dirty="0">
                <a:solidFill>
                  <a:schemeClr val="tx1">
                    <a:lumMod val="75000"/>
                    <a:lumOff val="25000"/>
                  </a:schemeClr>
                </a:solidFill>
                <a:latin typeface="+mn-lt"/>
                <a:ea typeface="+mn-ea"/>
              </a:rPr>
              <a:t>号字，</a:t>
            </a:r>
            <a:r>
              <a:rPr lang="en-US" altLang="zh-CN" sz="1000" dirty="0">
                <a:solidFill>
                  <a:schemeClr val="tx1">
                    <a:lumMod val="75000"/>
                    <a:lumOff val="25000"/>
                  </a:schemeClr>
                </a:solidFill>
                <a:latin typeface="+mn-lt"/>
                <a:ea typeface="+mn-ea"/>
              </a:rPr>
              <a:t>1.3</a:t>
            </a:r>
            <a:r>
              <a:rPr lang="zh-CN" altLang="en-US" sz="1000" dirty="0">
                <a:solidFill>
                  <a:schemeClr val="tx1">
                    <a:lumMod val="75000"/>
                    <a:lumOff val="25000"/>
                  </a:schemeClr>
                </a:solidFill>
                <a:latin typeface="+mn-lt"/>
                <a:ea typeface="+mn-ea"/>
              </a:rPr>
              <a:t>倍字间距。标题数字等都可以通过点击和重新输入进行更改，顶部“开始”面板中可以对字体、字号、颜色、行距等进行修改。建议正文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lt"/>
                <a:ea typeface="+mn-ea"/>
              </a:rPr>
              <a:t>10</a:t>
            </a:r>
            <a:r>
              <a:rPr lang="zh-CN" altLang="en-US" sz="1000" dirty="0">
                <a:solidFill>
                  <a:schemeClr val="tx1">
                    <a:lumMod val="75000"/>
                    <a:lumOff val="25000"/>
                  </a:schemeClr>
                </a:solidFill>
                <a:latin typeface="+mn-lt"/>
                <a:ea typeface="+mn-ea"/>
              </a:rPr>
              <a:t>号字，</a:t>
            </a:r>
            <a:r>
              <a:rPr lang="en-US" altLang="zh-CN" sz="1000" dirty="0">
                <a:solidFill>
                  <a:schemeClr val="tx1">
                    <a:lumMod val="75000"/>
                    <a:lumOff val="25000"/>
                  </a:schemeClr>
                </a:solidFill>
                <a:latin typeface="+mn-lt"/>
                <a:ea typeface="+mn-ea"/>
              </a:rPr>
              <a:t>1.3</a:t>
            </a:r>
            <a:r>
              <a:rPr lang="zh-CN" altLang="en-US" sz="1000" dirty="0">
                <a:solidFill>
                  <a:schemeClr val="tx1">
                    <a:lumMod val="75000"/>
                    <a:lumOff val="25000"/>
                  </a:schemeClr>
                </a:solidFill>
                <a:latin typeface="+mn-lt"/>
                <a:ea typeface="+mn-ea"/>
              </a:rPr>
              <a:t>倍字间距。标题数字等都可以通过点击和重新输入进行更改，顶部“开始”面板中可以对字体、字号、颜色、行距等进行修改。建议正文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lt"/>
                <a:ea typeface="+mn-ea"/>
              </a:rPr>
              <a:t>10</a:t>
            </a:r>
            <a:r>
              <a:rPr lang="zh-CN" altLang="en-US" sz="1000" dirty="0">
                <a:solidFill>
                  <a:schemeClr val="tx1">
                    <a:lumMod val="75000"/>
                    <a:lumOff val="25000"/>
                  </a:schemeClr>
                </a:solidFill>
                <a:latin typeface="+mn-lt"/>
                <a:ea typeface="+mn-ea"/>
              </a:rPr>
              <a:t>号字，</a:t>
            </a:r>
            <a:r>
              <a:rPr lang="en-US" altLang="zh-CN" sz="1000" dirty="0">
                <a:solidFill>
                  <a:schemeClr val="tx1">
                    <a:lumMod val="75000"/>
                    <a:lumOff val="25000"/>
                  </a:schemeClr>
                </a:solidFill>
                <a:latin typeface="+mn-lt"/>
                <a:ea typeface="+mn-ea"/>
              </a:rPr>
              <a:t>1.3</a:t>
            </a:r>
            <a:r>
              <a:rPr lang="zh-CN" altLang="en-US" sz="1000" dirty="0">
                <a:solidFill>
                  <a:schemeClr val="tx1">
                    <a:lumMod val="75000"/>
                    <a:lumOff val="25000"/>
                  </a:schemeClr>
                </a:solidFill>
                <a:latin typeface="+mn-lt"/>
                <a:ea typeface="+mn-ea"/>
              </a:rPr>
              <a:t>倍字间距。标题数字等都可以通过点击和重新输入进行更改，顶部“开始”面板中可以对字体、字号、颜色、行距等进行修改。建议正文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mn-lt"/>
                <a:ea typeface="+mn-ea"/>
              </a:rPr>
              <a:t>10</a:t>
            </a:r>
            <a:r>
              <a:rPr lang="zh-CN" altLang="en-US" sz="1000" dirty="0">
                <a:solidFill>
                  <a:schemeClr val="tx1">
                    <a:lumMod val="75000"/>
                    <a:lumOff val="25000"/>
                  </a:schemeClr>
                </a:solidFill>
                <a:latin typeface="+mn-lt"/>
                <a:ea typeface="+mn-ea"/>
              </a:rPr>
              <a:t>号字，</a:t>
            </a:r>
            <a:r>
              <a:rPr lang="en-US" altLang="zh-CN" sz="1000" dirty="0">
                <a:solidFill>
                  <a:schemeClr val="tx1">
                    <a:lumMod val="75000"/>
                    <a:lumOff val="25000"/>
                  </a:schemeClr>
                </a:solidFill>
                <a:latin typeface="+mn-lt"/>
                <a:ea typeface="+mn-ea"/>
              </a:rPr>
              <a:t>1.3</a:t>
            </a:r>
            <a:r>
              <a:rPr lang="zh-CN" altLang="en-US" sz="1000" dirty="0">
                <a:solidFill>
                  <a:schemeClr val="tx1">
                    <a:lumMod val="75000"/>
                    <a:lumOff val="25000"/>
                  </a:schemeClr>
                </a:solidFill>
                <a:latin typeface="+mn-lt"/>
                <a:ea typeface="+mn-ea"/>
              </a:rPr>
              <a:t>倍字间距。</a:t>
            </a:r>
            <a:endParaRPr lang="zh-CN" altLang="en-US" sz="1000" dirty="0">
              <a:solidFill>
                <a:schemeClr val="tx1">
                  <a:lumMod val="75000"/>
                  <a:lumOff val="25000"/>
                </a:schemeClr>
              </a:solidFill>
              <a:latin typeface="+mn-lt"/>
              <a:ea typeface="+mn-ea"/>
            </a:endParaRPr>
          </a:p>
        </p:txBody>
      </p:sp>
      <p:sp>
        <p:nvSpPr>
          <p:cNvPr id="4" name="矩形 3"/>
          <p:cNvSpPr/>
          <p:nvPr/>
        </p:nvSpPr>
        <p:spPr>
          <a:xfrm>
            <a:off x="446088" y="1011238"/>
            <a:ext cx="1425390" cy="338554"/>
          </a:xfrm>
          <a:prstGeom prst="rect">
            <a:avLst/>
          </a:prstGeom>
        </p:spPr>
        <p:txBody>
          <a:bodyPr wrap="none">
            <a:spAutoFit/>
          </a:bodyPr>
          <a:lstStyle/>
          <a:p>
            <a:pPr fontAlgn="auto">
              <a:spcBef>
                <a:spcPts val="0"/>
              </a:spcBef>
              <a:spcAft>
                <a:spcPts val="0"/>
              </a:spcAft>
              <a:defRPr/>
            </a:pPr>
            <a:r>
              <a:rPr lang="zh-CN" altLang="en-US" dirty="0">
                <a:solidFill>
                  <a:schemeClr val="tx1">
                    <a:lumMod val="75000"/>
                    <a:lumOff val="25000"/>
                  </a:schemeClr>
                </a:solidFill>
              </a:rPr>
              <a:t>单击添加标题</a:t>
            </a:r>
            <a:endParaRPr lang="en-US" altLang="zh-CN" dirty="0">
              <a:solidFill>
                <a:schemeClr val="tx1">
                  <a:lumMod val="75000"/>
                  <a:lumOff val="25000"/>
                </a:schemeClr>
              </a:solidFill>
            </a:endParaRPr>
          </a:p>
        </p:txBody>
      </p:sp>
      <p:sp>
        <p:nvSpPr>
          <p:cNvPr id="5" name="矩形 13"/>
          <p:cNvSpPr/>
          <p:nvPr/>
        </p:nvSpPr>
        <p:spPr>
          <a:xfrm>
            <a:off x="6051550" y="1304925"/>
            <a:ext cx="1525588" cy="1676400"/>
          </a:xfrm>
          <a:custGeom>
            <a:avLst/>
            <a:gdLst>
              <a:gd name="connsiteX0" fmla="*/ 0 w 1022901"/>
              <a:gd name="connsiteY0" fmla="*/ 0 h 1256107"/>
              <a:gd name="connsiteX1" fmla="*/ 1022901 w 1022901"/>
              <a:gd name="connsiteY1" fmla="*/ 0 h 1256107"/>
              <a:gd name="connsiteX2" fmla="*/ 1022901 w 1022901"/>
              <a:gd name="connsiteY2" fmla="*/ 1256107 h 1256107"/>
              <a:gd name="connsiteX3" fmla="*/ 0 w 1022901"/>
              <a:gd name="connsiteY3" fmla="*/ 1256107 h 1256107"/>
              <a:gd name="connsiteX4" fmla="*/ 0 w 1022901"/>
              <a:gd name="connsiteY4" fmla="*/ 0 h 1256107"/>
              <a:gd name="connsiteX0-1" fmla="*/ 0 w 1404607"/>
              <a:gd name="connsiteY0-2" fmla="*/ 0 h 1338160"/>
              <a:gd name="connsiteX1-3" fmla="*/ 1404607 w 1404607"/>
              <a:gd name="connsiteY1-4" fmla="*/ 82053 h 1338160"/>
              <a:gd name="connsiteX2-5" fmla="*/ 1404607 w 1404607"/>
              <a:gd name="connsiteY2-6" fmla="*/ 1338160 h 1338160"/>
              <a:gd name="connsiteX3-7" fmla="*/ 381706 w 1404607"/>
              <a:gd name="connsiteY3-8" fmla="*/ 1338160 h 1338160"/>
              <a:gd name="connsiteX4-9" fmla="*/ 0 w 1404607"/>
              <a:gd name="connsiteY4-10" fmla="*/ 0 h 1338160"/>
              <a:gd name="connsiteX0-11" fmla="*/ 0 w 1404607"/>
              <a:gd name="connsiteY0-12" fmla="*/ 164107 h 1502267"/>
              <a:gd name="connsiteX1-13" fmla="*/ 698272 w 1404607"/>
              <a:gd name="connsiteY1-14" fmla="*/ 0 h 1502267"/>
              <a:gd name="connsiteX2-15" fmla="*/ 1404607 w 1404607"/>
              <a:gd name="connsiteY2-16" fmla="*/ 1502267 h 1502267"/>
              <a:gd name="connsiteX3-17" fmla="*/ 381706 w 1404607"/>
              <a:gd name="connsiteY3-18" fmla="*/ 1502267 h 1502267"/>
              <a:gd name="connsiteX4-19" fmla="*/ 0 w 1404607"/>
              <a:gd name="connsiteY4-20" fmla="*/ 164107 h 1502267"/>
              <a:gd name="connsiteX0-21" fmla="*/ 0 w 1493790"/>
              <a:gd name="connsiteY0-22" fmla="*/ 164107 h 1502267"/>
              <a:gd name="connsiteX1-23" fmla="*/ 698272 w 1493790"/>
              <a:gd name="connsiteY1-24" fmla="*/ 0 h 1502267"/>
              <a:gd name="connsiteX2-25" fmla="*/ 1493790 w 1493790"/>
              <a:gd name="connsiteY2-26" fmla="*/ 1416646 h 1502267"/>
              <a:gd name="connsiteX3-27" fmla="*/ 381706 w 1493790"/>
              <a:gd name="connsiteY3-28" fmla="*/ 1502267 h 1502267"/>
              <a:gd name="connsiteX4-29" fmla="*/ 0 w 1493790"/>
              <a:gd name="connsiteY4-30" fmla="*/ 164107 h 1502267"/>
              <a:gd name="connsiteX0-31" fmla="*/ 0 w 1493790"/>
              <a:gd name="connsiteY0-32" fmla="*/ 164107 h 1644969"/>
              <a:gd name="connsiteX1-33" fmla="*/ 698272 w 1493790"/>
              <a:gd name="connsiteY1-34" fmla="*/ 0 h 1644969"/>
              <a:gd name="connsiteX2-35" fmla="*/ 1493790 w 1493790"/>
              <a:gd name="connsiteY2-36" fmla="*/ 1416646 h 1644969"/>
              <a:gd name="connsiteX3-37" fmla="*/ 795519 w 1493790"/>
              <a:gd name="connsiteY3-38" fmla="*/ 1644969 h 1644969"/>
              <a:gd name="connsiteX4-39" fmla="*/ 0 w 1493790"/>
              <a:gd name="connsiteY4-40" fmla="*/ 164107 h 1644969"/>
              <a:gd name="connsiteX0-41" fmla="*/ 0 w 1508060"/>
              <a:gd name="connsiteY0-42" fmla="*/ 156972 h 1644969"/>
              <a:gd name="connsiteX1-43" fmla="*/ 712542 w 1508060"/>
              <a:gd name="connsiteY1-44" fmla="*/ 0 h 1644969"/>
              <a:gd name="connsiteX2-45" fmla="*/ 1508060 w 1508060"/>
              <a:gd name="connsiteY2-46" fmla="*/ 1416646 h 1644969"/>
              <a:gd name="connsiteX3-47" fmla="*/ 809789 w 1508060"/>
              <a:gd name="connsiteY3-48" fmla="*/ 1644969 h 1644969"/>
              <a:gd name="connsiteX4-49" fmla="*/ 0 w 1508060"/>
              <a:gd name="connsiteY4-50" fmla="*/ 156972 h 1644969"/>
              <a:gd name="connsiteX0-51" fmla="*/ 0 w 1508060"/>
              <a:gd name="connsiteY0-52" fmla="*/ 171243 h 1659240"/>
              <a:gd name="connsiteX1-53" fmla="*/ 705407 w 1508060"/>
              <a:gd name="connsiteY1-54" fmla="*/ 0 h 1659240"/>
              <a:gd name="connsiteX2-55" fmla="*/ 1508060 w 1508060"/>
              <a:gd name="connsiteY2-56" fmla="*/ 1430917 h 1659240"/>
              <a:gd name="connsiteX3-57" fmla="*/ 809789 w 1508060"/>
              <a:gd name="connsiteY3-58" fmla="*/ 1659240 h 1659240"/>
              <a:gd name="connsiteX4-59" fmla="*/ 0 w 1508060"/>
              <a:gd name="connsiteY4-60" fmla="*/ 171243 h 1659240"/>
              <a:gd name="connsiteX0-61" fmla="*/ 0 w 1525897"/>
              <a:gd name="connsiteY0-62" fmla="*/ 171243 h 1659240"/>
              <a:gd name="connsiteX1-63" fmla="*/ 705407 w 1525897"/>
              <a:gd name="connsiteY1-64" fmla="*/ 0 h 1659240"/>
              <a:gd name="connsiteX2-65" fmla="*/ 1525897 w 1525897"/>
              <a:gd name="connsiteY2-66" fmla="*/ 1430917 h 1659240"/>
              <a:gd name="connsiteX3-67" fmla="*/ 809789 w 1525897"/>
              <a:gd name="connsiteY3-68" fmla="*/ 1659240 h 1659240"/>
              <a:gd name="connsiteX4-69" fmla="*/ 0 w 1525897"/>
              <a:gd name="connsiteY4-70" fmla="*/ 171243 h 1659240"/>
              <a:gd name="connsiteX0-71" fmla="*/ 0 w 1525897"/>
              <a:gd name="connsiteY0-72" fmla="*/ 171243 h 1677078"/>
              <a:gd name="connsiteX1-73" fmla="*/ 705407 w 1525897"/>
              <a:gd name="connsiteY1-74" fmla="*/ 0 h 1677078"/>
              <a:gd name="connsiteX2-75" fmla="*/ 1525897 w 1525897"/>
              <a:gd name="connsiteY2-76" fmla="*/ 1430917 h 1677078"/>
              <a:gd name="connsiteX3-77" fmla="*/ 813356 w 1525897"/>
              <a:gd name="connsiteY3-78" fmla="*/ 1677078 h 1677078"/>
              <a:gd name="connsiteX4-79" fmla="*/ 0 w 1525897"/>
              <a:gd name="connsiteY4-80" fmla="*/ 171243 h 16770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5897" h="1677078">
                <a:moveTo>
                  <a:pt x="0" y="171243"/>
                </a:moveTo>
                <a:lnTo>
                  <a:pt x="705407" y="0"/>
                </a:lnTo>
                <a:lnTo>
                  <a:pt x="1525897" y="1430917"/>
                </a:lnTo>
                <a:lnTo>
                  <a:pt x="813356" y="1677078"/>
                </a:lnTo>
                <a:lnTo>
                  <a:pt x="0" y="171243"/>
                </a:lnTo>
                <a:close/>
              </a:path>
            </a:pathLst>
          </a:custGeom>
          <a:solidFill>
            <a:srgbClr val="2227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6" name="任意多边形 14"/>
          <p:cNvSpPr/>
          <p:nvPr/>
        </p:nvSpPr>
        <p:spPr>
          <a:xfrm>
            <a:off x="3090257" y="3689556"/>
            <a:ext cx="399611" cy="292876"/>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5"/>
          </a:p>
        </p:txBody>
      </p:sp>
      <p:sp>
        <p:nvSpPr>
          <p:cNvPr id="7" name="圆角矩形 6"/>
          <p:cNvSpPr/>
          <p:nvPr/>
        </p:nvSpPr>
        <p:spPr>
          <a:xfrm rot="18000000">
            <a:off x="3152005" y="3598371"/>
            <a:ext cx="193962" cy="59928"/>
          </a:xfrm>
          <a:prstGeom prst="roundRect">
            <a:avLst>
              <a:gd name="adj" fmla="val 50000"/>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5"/>
          </a:p>
        </p:txBody>
      </p:sp>
      <p:sp>
        <p:nvSpPr>
          <p:cNvPr id="8" name="任意多边形 16"/>
          <p:cNvSpPr/>
          <p:nvPr/>
        </p:nvSpPr>
        <p:spPr>
          <a:xfrm rot="3600000" flipH="1">
            <a:off x="3349270" y="3556166"/>
            <a:ext cx="96494" cy="59928"/>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5"/>
          </a:p>
        </p:txBody>
      </p:sp>
      <p:sp>
        <p:nvSpPr>
          <p:cNvPr id="9" name="任意多边形 17"/>
          <p:cNvSpPr/>
          <p:nvPr/>
        </p:nvSpPr>
        <p:spPr>
          <a:xfrm>
            <a:off x="3374921" y="3634520"/>
            <a:ext cx="225500" cy="225500"/>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5"/>
          </a:p>
        </p:txBody>
      </p:sp>
      <p:sp>
        <p:nvSpPr>
          <p:cNvPr id="10" name="Freeform 63"/>
          <p:cNvSpPr>
            <a:spLocks noChangeAspect="1"/>
          </p:cNvSpPr>
          <p:nvPr/>
        </p:nvSpPr>
        <p:spPr bwMode="auto">
          <a:xfrm>
            <a:off x="779463" y="3530600"/>
            <a:ext cx="466725" cy="452438"/>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C91919"/>
          </a:solidFill>
          <a:ln>
            <a:noFill/>
          </a:ln>
        </p:spPr>
        <p:txBody>
          <a:bodyPr lIns="68580" tIns="34290" rIns="68580" bIns="34290"/>
          <a:lstStyle/>
          <a:p>
            <a:pPr fontAlgn="auto">
              <a:spcBef>
                <a:spcPts val="0"/>
              </a:spcBef>
              <a:spcAft>
                <a:spcPts val="0"/>
              </a:spcAft>
              <a:defRPr/>
            </a:pPr>
            <a:endParaRPr lang="zh-CN" altLang="en-US" sz="1015">
              <a:latin typeface="+mn-lt"/>
              <a:ea typeface="+mn-ea"/>
            </a:endParaRPr>
          </a:p>
        </p:txBody>
      </p:sp>
      <p:sp>
        <p:nvSpPr>
          <p:cNvPr id="11" name="矩形 55"/>
          <p:cNvSpPr>
            <a:spLocks noChangeArrowheads="1"/>
          </p:cNvSpPr>
          <p:nvPr/>
        </p:nvSpPr>
        <p:spPr bwMode="auto">
          <a:xfrm>
            <a:off x="3919538" y="3589338"/>
            <a:ext cx="2344737" cy="622300"/>
          </a:xfrm>
          <a:prstGeom prst="rect">
            <a:avLst/>
          </a:prstGeom>
          <a:noFill/>
          <a:ln w="9525">
            <a:noFill/>
            <a:miter lim="800000"/>
          </a:ln>
        </p:spPr>
        <p:txBody>
          <a:bodyPr>
            <a:spAutoFit/>
          </a:bodyPr>
          <a:lstStyle/>
          <a:p>
            <a:pPr>
              <a:lnSpc>
                <a:spcPct val="120000"/>
              </a:lnSpc>
            </a:pPr>
            <a:r>
              <a:rPr lang="zh-CN" altLang="en-US" sz="1000">
                <a:solidFill>
                  <a:schemeClr val="bg1"/>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a:t>
            </a:r>
            <a:endParaRPr lang="zh-CN" altLang="en-US" sz="800">
              <a:solidFill>
                <a:schemeClr val="bg1"/>
              </a:solidFill>
              <a:latin typeface="HelveticaNeueLT Pro 67 MdCnO"/>
              <a:ea typeface="微软雅黑" panose="020B0503020204020204" pitchFamily="34" charset="-122"/>
            </a:endParaRPr>
          </a:p>
        </p:txBody>
      </p:sp>
      <p:sp>
        <p:nvSpPr>
          <p:cNvPr id="12" name="矩形 22"/>
          <p:cNvSpPr>
            <a:spLocks noChangeArrowheads="1"/>
          </p:cNvSpPr>
          <p:nvPr/>
        </p:nvSpPr>
        <p:spPr bwMode="auto">
          <a:xfrm>
            <a:off x="3983038" y="3336925"/>
            <a:ext cx="1485900" cy="246221"/>
          </a:xfrm>
          <a:prstGeom prst="rect">
            <a:avLst/>
          </a:prstGeom>
          <a:solidFill>
            <a:srgbClr val="C91919"/>
          </a:solidFill>
          <a:ln w="9525">
            <a:noFill/>
            <a:miter lim="800000"/>
          </a:ln>
        </p:spPr>
        <p:txBody>
          <a:bodyPr>
            <a:spAutoFit/>
          </a:bodyPr>
          <a:lstStyle/>
          <a:p>
            <a:r>
              <a:rPr lang="zh-CN" altLang="en-US" sz="1000" dirty="0">
                <a:solidFill>
                  <a:schemeClr val="bg1"/>
                </a:solidFill>
                <a:latin typeface="HelveticaNeueLT Pro 67 MdCn"/>
                <a:ea typeface="Hiragino Sans GB W3"/>
                <a:cs typeface="Hiragino Sans GB W3"/>
                <a:sym typeface="News Gothic MT"/>
              </a:rPr>
              <a:t>单击添加标题</a:t>
            </a:r>
            <a:endParaRPr lang="zh-CN" altLang="zh-CN" sz="1000" dirty="0">
              <a:solidFill>
                <a:schemeClr val="bg1"/>
              </a:solidFill>
              <a:latin typeface="HelveticaNeueLT Pro 67 MdCn"/>
              <a:ea typeface="Hiragino Sans GB W3"/>
              <a:cs typeface="Hiragino Sans GB W3"/>
            </a:endParaRPr>
          </a:p>
        </p:txBody>
      </p:sp>
      <p:sp>
        <p:nvSpPr>
          <p:cNvPr id="13" name="文本框 24"/>
          <p:cNvSpPr txBox="1">
            <a:spLocks noChangeArrowheads="1"/>
          </p:cNvSpPr>
          <p:nvPr/>
        </p:nvSpPr>
        <p:spPr bwMode="auto">
          <a:xfrm>
            <a:off x="1600200" y="3332480"/>
            <a:ext cx="1193800" cy="583565"/>
          </a:xfrm>
          <a:prstGeom prst="rect">
            <a:avLst/>
          </a:prstGeom>
          <a:noFill/>
          <a:ln w="9525">
            <a:noFill/>
            <a:miter lim="800000"/>
          </a:ln>
        </p:spPr>
        <p:txBody>
          <a:bodyPr wrap="square">
            <a:spAutoFit/>
          </a:bodyPr>
          <a:lstStyle/>
          <a:p>
            <a:r>
              <a:rPr lang="en-US" altLang="zh-CN" sz="3200" dirty="0">
                <a:solidFill>
                  <a:srgbClr val="C91919"/>
                </a:solidFill>
                <a:latin typeface="HelveticaNeueLT Pro 67 MdCn"/>
                <a:ea typeface="微软雅黑" panose="020B0503020204020204" pitchFamily="34" charset="-122"/>
              </a:rPr>
              <a:t>48%</a:t>
            </a:r>
            <a:endParaRPr lang="zh-CN" altLang="en-US" sz="3200" dirty="0">
              <a:solidFill>
                <a:srgbClr val="C91919"/>
              </a:solidFill>
              <a:latin typeface="HelveticaNeueLT Pro 67 MdCn"/>
              <a:ea typeface="微软雅黑" panose="020B0503020204020204" pitchFamily="34" charset="-122"/>
            </a:endParaRPr>
          </a:p>
        </p:txBody>
      </p:sp>
      <p:cxnSp>
        <p:nvCxnSpPr>
          <p:cNvPr id="14" name="直接连接符 23"/>
          <p:cNvCxnSpPr/>
          <p:nvPr/>
        </p:nvCxnSpPr>
        <p:spPr>
          <a:xfrm>
            <a:off x="1663700" y="3892550"/>
            <a:ext cx="76041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26"/>
          <p:cNvSpPr txBox="1">
            <a:spLocks noChangeArrowheads="1"/>
          </p:cNvSpPr>
          <p:nvPr/>
        </p:nvSpPr>
        <p:spPr bwMode="auto">
          <a:xfrm>
            <a:off x="1600200" y="3900488"/>
            <a:ext cx="1023938" cy="277812"/>
          </a:xfrm>
          <a:prstGeom prst="rect">
            <a:avLst/>
          </a:prstGeom>
          <a:noFill/>
          <a:ln w="9525">
            <a:noFill/>
            <a:miter lim="800000"/>
          </a:ln>
        </p:spPr>
        <p:txBody>
          <a:bodyPr>
            <a:spAutoFit/>
          </a:bodyPr>
          <a:lstStyle/>
          <a:p>
            <a:r>
              <a:rPr lang="en-US" altLang="zh-CN" sz="1200">
                <a:solidFill>
                  <a:schemeClr val="bg1"/>
                </a:solidFill>
                <a:latin typeface="HelveticaNeueLT Pro 67 MdCn"/>
                <a:ea typeface="微软雅黑" panose="020B0503020204020204" pitchFamily="34" charset="-122"/>
              </a:rPr>
              <a:t>From 2014 </a:t>
            </a:r>
            <a:endParaRPr lang="zh-CN" altLang="en-US" sz="1200">
              <a:solidFill>
                <a:schemeClr val="bg1"/>
              </a:solidFill>
              <a:latin typeface="HelveticaNeueLT Pro 67 MdCn"/>
              <a:ea typeface="微软雅黑" panose="020B0503020204020204" pitchFamily="34" charset="-122"/>
            </a:endParaRPr>
          </a:p>
        </p:txBody>
      </p:sp>
      <p:sp>
        <p:nvSpPr>
          <p:cNvPr id="16" name="任意多边形 25"/>
          <p:cNvSpPr/>
          <p:nvPr/>
        </p:nvSpPr>
        <p:spPr>
          <a:xfrm rot="5400000">
            <a:off x="581026" y="3254375"/>
            <a:ext cx="919162" cy="1004887"/>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任意多边形 26"/>
          <p:cNvSpPr/>
          <p:nvPr/>
        </p:nvSpPr>
        <p:spPr>
          <a:xfrm rot="5400000">
            <a:off x="2907507" y="3255169"/>
            <a:ext cx="919162" cy="1003300"/>
          </a:xfrm>
          <a:custGeom>
            <a:avLst/>
            <a:gdLst>
              <a:gd name="connsiteX0" fmla="*/ 0 w 1149799"/>
              <a:gd name="connsiteY0" fmla="*/ 681503 h 1256402"/>
              <a:gd name="connsiteX1" fmla="*/ 459037 w 1149799"/>
              <a:gd name="connsiteY1" fmla="*/ 118283 h 1256402"/>
              <a:gd name="connsiteX2" fmla="*/ 510975 w 1149799"/>
              <a:gd name="connsiteY2" fmla="*/ 113048 h 1256402"/>
              <a:gd name="connsiteX3" fmla="*/ 593014 w 1149799"/>
              <a:gd name="connsiteY3" fmla="*/ 0 h 1256402"/>
              <a:gd name="connsiteX4" fmla="*/ 677913 w 1149799"/>
              <a:gd name="connsiteY4" fmla="*/ 116988 h 1256402"/>
              <a:gd name="connsiteX5" fmla="*/ 690762 w 1149799"/>
              <a:gd name="connsiteY5" fmla="*/ 118283 h 1256402"/>
              <a:gd name="connsiteX6" fmla="*/ 1149799 w 1149799"/>
              <a:gd name="connsiteY6" fmla="*/ 681503 h 1256402"/>
              <a:gd name="connsiteX7" fmla="*/ 574900 w 1149799"/>
              <a:gd name="connsiteY7" fmla="*/ 1256402 h 1256402"/>
              <a:gd name="connsiteX8" fmla="*/ 0 w 1149799"/>
              <a:gd name="connsiteY8" fmla="*/ 681503 h 125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99" h="1256402">
                <a:moveTo>
                  <a:pt x="0" y="681503"/>
                </a:moveTo>
                <a:cubicBezTo>
                  <a:pt x="0" y="403683"/>
                  <a:pt x="197065" y="171891"/>
                  <a:pt x="459037" y="118283"/>
                </a:cubicBezTo>
                <a:lnTo>
                  <a:pt x="510975" y="113048"/>
                </a:lnTo>
                <a:lnTo>
                  <a:pt x="593014" y="0"/>
                </a:lnTo>
                <a:lnTo>
                  <a:pt x="677913" y="116988"/>
                </a:lnTo>
                <a:lnTo>
                  <a:pt x="690762" y="118283"/>
                </a:lnTo>
                <a:cubicBezTo>
                  <a:pt x="952734" y="171891"/>
                  <a:pt x="1149799" y="403683"/>
                  <a:pt x="1149799" y="681503"/>
                </a:cubicBezTo>
                <a:cubicBezTo>
                  <a:pt x="1149799" y="999011"/>
                  <a:pt x="892408" y="1256402"/>
                  <a:pt x="574900" y="1256402"/>
                </a:cubicBezTo>
                <a:cubicBezTo>
                  <a:pt x="257391" y="1256402"/>
                  <a:pt x="0" y="999011"/>
                  <a:pt x="0" y="681503"/>
                </a:cubicBezTo>
                <a:close/>
              </a:path>
            </a:pathLst>
          </a:custGeom>
          <a:noFill/>
          <a:ln w="28575">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4077">
        <p14:prism isInverted="1"/>
      </p:transition>
    </mc:Choice>
    <mc:Fallback>
      <p:transition spd="slow" advTm="407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13895" y="1571851"/>
            <a:ext cx="1654358" cy="1646902"/>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 name="文本框 84"/>
          <p:cNvSpPr txBox="1"/>
          <p:nvPr/>
        </p:nvSpPr>
        <p:spPr>
          <a:xfrm>
            <a:off x="828304" y="1972851"/>
            <a:ext cx="1425540" cy="622048"/>
          </a:xfrm>
          <a:prstGeom prst="rect">
            <a:avLst/>
          </a:prstGeom>
          <a:noFill/>
        </p:spPr>
        <p:txBody>
          <a:bodyPr wrap="square" lIns="67391" tIns="33696" rIns="67391" bIns="33696"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9,300</a:t>
            </a:r>
            <a:endParaRPr lang="zh-CN" altLang="en-US" dirty="0">
              <a:latin typeface="华文细黑" panose="02010600040101010101" pitchFamily="2" charset="-122"/>
              <a:ea typeface="华文细黑" panose="02010600040101010101" pitchFamily="2" charset="-122"/>
            </a:endParaRPr>
          </a:p>
        </p:txBody>
      </p:sp>
      <p:sp>
        <p:nvSpPr>
          <p:cNvPr id="4" name="文本框 85"/>
          <p:cNvSpPr txBox="1"/>
          <p:nvPr/>
        </p:nvSpPr>
        <p:spPr>
          <a:xfrm>
            <a:off x="1126900" y="2462835"/>
            <a:ext cx="828348" cy="529715"/>
          </a:xfrm>
          <a:prstGeom prst="rect">
            <a:avLst/>
          </a:prstGeom>
          <a:noFill/>
        </p:spPr>
        <p:txBody>
          <a:bodyPr wrap="square" lIns="67391" tIns="33696" rIns="67391" bIns="33696" rtlCol="0" anchor="ctr">
            <a:spAutoFit/>
          </a:bodyPr>
          <a:lstStyle/>
          <a:p>
            <a:pPr algn="ctr"/>
            <a:r>
              <a:rPr lang="zh-CN" altLang="en-US" sz="1500" dirty="0">
                <a:solidFill>
                  <a:schemeClr val="bg1"/>
                </a:solidFill>
                <a:latin typeface="华文细黑" panose="02010600040101010101" pitchFamily="2" charset="-122"/>
                <a:ea typeface="华文细黑" panose="02010600040101010101" pitchFamily="2" charset="-122"/>
              </a:rPr>
              <a:t>单击添加标题</a:t>
            </a:r>
            <a:endParaRPr lang="zh-CN" altLang="en-US" sz="1500" dirty="0">
              <a:solidFill>
                <a:schemeClr val="bg1"/>
              </a:solidFill>
              <a:latin typeface="华文细黑" panose="02010600040101010101" pitchFamily="2" charset="-122"/>
              <a:ea typeface="华文细黑" panose="02010600040101010101" pitchFamily="2" charset="-122"/>
            </a:endParaRPr>
          </a:p>
        </p:txBody>
      </p:sp>
      <p:sp>
        <p:nvSpPr>
          <p:cNvPr id="5" name="椭圆 4"/>
          <p:cNvSpPr/>
          <p:nvPr/>
        </p:nvSpPr>
        <p:spPr>
          <a:xfrm>
            <a:off x="3673384" y="1571851"/>
            <a:ext cx="1654358" cy="1646902"/>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6" name="文本框 87"/>
          <p:cNvSpPr txBox="1"/>
          <p:nvPr/>
        </p:nvSpPr>
        <p:spPr>
          <a:xfrm>
            <a:off x="3787793" y="2042101"/>
            <a:ext cx="1425540" cy="483548"/>
          </a:xfrm>
          <a:prstGeom prst="rect">
            <a:avLst/>
          </a:prstGeom>
          <a:noFill/>
        </p:spPr>
        <p:txBody>
          <a:bodyPr wrap="square" lIns="67391" tIns="33696" rIns="67391" bIns="33696" rtlCol="0" anchor="ctr">
            <a:spAutoFit/>
          </a:bodyPr>
          <a:lstStyle/>
          <a:p>
            <a:pPr algn="ctr"/>
            <a:r>
              <a:rPr lang="en-US" altLang="zh-CN" sz="2700" dirty="0">
                <a:solidFill>
                  <a:schemeClr val="bg1"/>
                </a:solidFill>
                <a:latin typeface="华文细黑" panose="02010600040101010101" pitchFamily="2" charset="-122"/>
                <a:ea typeface="华文细黑" panose="02010600040101010101" pitchFamily="2" charset="-122"/>
              </a:rPr>
              <a:t>3,500</a:t>
            </a:r>
            <a:endParaRPr lang="zh-CN" altLang="en-US" sz="2700" dirty="0">
              <a:solidFill>
                <a:schemeClr val="bg1"/>
              </a:solidFill>
              <a:latin typeface="华文细黑" panose="02010600040101010101" pitchFamily="2" charset="-122"/>
              <a:ea typeface="华文细黑" panose="02010600040101010101" pitchFamily="2" charset="-122"/>
            </a:endParaRPr>
          </a:p>
        </p:txBody>
      </p:sp>
      <p:sp>
        <p:nvSpPr>
          <p:cNvPr id="7" name="文本框 88"/>
          <p:cNvSpPr txBox="1"/>
          <p:nvPr/>
        </p:nvSpPr>
        <p:spPr>
          <a:xfrm>
            <a:off x="4086389" y="2462835"/>
            <a:ext cx="828348" cy="529715"/>
          </a:xfrm>
          <a:prstGeom prst="rect">
            <a:avLst/>
          </a:prstGeom>
          <a:noFill/>
        </p:spPr>
        <p:txBody>
          <a:bodyPr wrap="square" lIns="67391" tIns="33696" rIns="67391" bIns="33696"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zh-CN" altLang="en-US" sz="1500" dirty="0">
                <a:latin typeface="华文细黑" panose="02010600040101010101" pitchFamily="2" charset="-122"/>
                <a:ea typeface="华文细黑" panose="02010600040101010101" pitchFamily="2" charset="-122"/>
              </a:rPr>
              <a:t>单击添加标题</a:t>
            </a:r>
            <a:endParaRPr lang="zh-CN" altLang="en-US" sz="1500" dirty="0">
              <a:latin typeface="华文细黑" panose="02010600040101010101" pitchFamily="2" charset="-122"/>
              <a:ea typeface="华文细黑" panose="02010600040101010101" pitchFamily="2" charset="-122"/>
            </a:endParaRPr>
          </a:p>
        </p:txBody>
      </p:sp>
      <p:sp>
        <p:nvSpPr>
          <p:cNvPr id="8" name="椭圆 7"/>
          <p:cNvSpPr/>
          <p:nvPr/>
        </p:nvSpPr>
        <p:spPr>
          <a:xfrm>
            <a:off x="6632872" y="1571851"/>
            <a:ext cx="1654358" cy="1646902"/>
          </a:xfrm>
          <a:prstGeom prst="ellipse">
            <a:avLst/>
          </a:prstGeom>
          <a:solidFill>
            <a:srgbClr val="C91919"/>
          </a:solidFill>
          <a:ln w="38100">
            <a:solidFill>
              <a:srgbClr val="C9191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9" name="文本框 90"/>
          <p:cNvSpPr txBox="1"/>
          <p:nvPr/>
        </p:nvSpPr>
        <p:spPr>
          <a:xfrm>
            <a:off x="6747281" y="1972851"/>
            <a:ext cx="1425540" cy="622048"/>
          </a:xfrm>
          <a:prstGeom prst="rect">
            <a:avLst/>
          </a:prstGeom>
          <a:noFill/>
        </p:spPr>
        <p:txBody>
          <a:bodyPr wrap="square" lIns="67391" tIns="33696" rIns="67391" bIns="33696"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2,400</a:t>
            </a:r>
            <a:endParaRPr lang="zh-CN" altLang="en-US" dirty="0">
              <a:latin typeface="华文细黑" panose="02010600040101010101" pitchFamily="2" charset="-122"/>
              <a:ea typeface="华文细黑" panose="02010600040101010101" pitchFamily="2" charset="-122"/>
            </a:endParaRPr>
          </a:p>
        </p:txBody>
      </p:sp>
      <p:sp>
        <p:nvSpPr>
          <p:cNvPr id="10" name="文本框 91"/>
          <p:cNvSpPr txBox="1"/>
          <p:nvPr/>
        </p:nvSpPr>
        <p:spPr>
          <a:xfrm>
            <a:off x="7045878" y="2462835"/>
            <a:ext cx="828348" cy="529715"/>
          </a:xfrm>
          <a:prstGeom prst="rect">
            <a:avLst/>
          </a:prstGeom>
          <a:noFill/>
        </p:spPr>
        <p:txBody>
          <a:bodyPr wrap="square" lIns="67391" tIns="33696" rIns="67391" bIns="33696"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zh-CN" altLang="en-US" sz="1500" dirty="0">
                <a:latin typeface="华文细黑" panose="02010600040101010101" pitchFamily="2" charset="-122"/>
                <a:ea typeface="华文细黑" panose="02010600040101010101" pitchFamily="2" charset="-122"/>
              </a:rPr>
              <a:t>单击添加标题</a:t>
            </a:r>
            <a:endParaRPr lang="zh-CN" altLang="en-US" sz="1500" dirty="0">
              <a:latin typeface="华文细黑" panose="02010600040101010101" pitchFamily="2" charset="-122"/>
              <a:ea typeface="华文细黑" panose="02010600040101010101" pitchFamily="2" charset="-122"/>
            </a:endParaRPr>
          </a:p>
        </p:txBody>
      </p:sp>
      <p:sp>
        <p:nvSpPr>
          <p:cNvPr id="11" name="矩形 55"/>
          <p:cNvSpPr/>
          <p:nvPr/>
        </p:nvSpPr>
        <p:spPr>
          <a:xfrm>
            <a:off x="551635" y="3324898"/>
            <a:ext cx="1978878" cy="511248"/>
          </a:xfrm>
          <a:prstGeom prst="rect">
            <a:avLst/>
          </a:prstGeom>
        </p:spPr>
        <p:txBody>
          <a:bodyPr wrap="square" lIns="67391" tIns="33696" rIns="67391" bIns="33696">
            <a:spAutoFit/>
          </a:bodyPr>
          <a:lstStyle/>
          <a:p>
            <a:pPr algn="ctr">
              <a:lnSpc>
                <a:spcPct val="120000"/>
              </a:lnSpc>
            </a:pPr>
            <a:r>
              <a:rPr lang="zh-CN" altLang="en-US" sz="8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单击添加文本内容单击添加文本内容单击添加文本内容单击添加文本内容单击添加文本内容</a:t>
            </a:r>
            <a:endParaRPr lang="zh-CN" altLang="en-US" sz="8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12" name="矩形 55"/>
          <p:cNvSpPr/>
          <p:nvPr/>
        </p:nvSpPr>
        <p:spPr>
          <a:xfrm>
            <a:off x="3511124" y="3324899"/>
            <a:ext cx="1978878" cy="511248"/>
          </a:xfrm>
          <a:prstGeom prst="rect">
            <a:avLst/>
          </a:prstGeom>
        </p:spPr>
        <p:txBody>
          <a:bodyPr wrap="square" lIns="67391" tIns="33696" rIns="67391" bIns="33696">
            <a:spAutoFit/>
          </a:bodyPr>
          <a:lstStyle/>
          <a:p>
            <a:pPr algn="ctr">
              <a:lnSpc>
                <a:spcPct val="120000"/>
              </a:lnSpc>
            </a:pPr>
            <a:r>
              <a:rPr lang="zh-CN" altLang="en-US" sz="8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单击添加文本内容单击添加文本内容单击添加文本内容单击添加文本内容单击添加文本内容</a:t>
            </a:r>
            <a:endParaRPr lang="zh-CN" altLang="en-US" sz="8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13" name="矩形 55"/>
          <p:cNvSpPr/>
          <p:nvPr/>
        </p:nvSpPr>
        <p:spPr>
          <a:xfrm>
            <a:off x="6470613" y="3324898"/>
            <a:ext cx="1978878" cy="511248"/>
          </a:xfrm>
          <a:prstGeom prst="rect">
            <a:avLst/>
          </a:prstGeom>
        </p:spPr>
        <p:txBody>
          <a:bodyPr wrap="square" lIns="67391" tIns="33696" rIns="67391" bIns="33696">
            <a:spAutoFit/>
          </a:bodyPr>
          <a:lstStyle/>
          <a:p>
            <a:pPr algn="ctr">
              <a:lnSpc>
                <a:spcPct val="120000"/>
              </a:lnSpc>
            </a:pPr>
            <a:r>
              <a:rPr lang="zh-CN" altLang="en-US" sz="8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单击添加文本内容单击添加文本内容单击添加文本内容单击添加文本内容单击添加文本内容</a:t>
            </a:r>
            <a:endParaRPr lang="zh-CN" altLang="en-US" sz="8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14" name="矩形 13"/>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3662">
        <p14:prism isInverted="1"/>
      </p:transition>
    </mc:Choice>
    <mc:Fallback>
      <p:transition spd="slow" advTm="366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p:nvPr/>
        </p:nvSpPr>
        <p:spPr>
          <a:xfrm>
            <a:off x="1172" y="1405921"/>
            <a:ext cx="8999953" cy="2090797"/>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sz="2400" dirty="0"/>
          </a:p>
        </p:txBody>
      </p:sp>
      <p:sp>
        <p:nvSpPr>
          <p:cNvPr id="3" name="Content Placeholder 2"/>
          <p:cNvSpPr txBox="1"/>
          <p:nvPr/>
        </p:nvSpPr>
        <p:spPr>
          <a:xfrm>
            <a:off x="550850" y="2615830"/>
            <a:ext cx="1351341" cy="539033"/>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单击添加标题</a:t>
            </a:r>
            <a:endParaRPr lang="zh-CN" altLang="en-US" sz="1200" b="1" dirty="0">
              <a:solidFill>
                <a:schemeClr val="bg1"/>
              </a:solidFill>
            </a:endParaRPr>
          </a:p>
          <a:p>
            <a:pPr marL="0" indent="0" algn="ctr" fontAlgn="auto">
              <a:spcAft>
                <a:spcPts val="0"/>
              </a:spcAft>
              <a:buNone/>
              <a:defRPr/>
            </a:pPr>
            <a:r>
              <a:rPr lang="zh-CN" altLang="en-US" sz="800" dirty="0">
                <a:solidFill>
                  <a:schemeClr val="bg1"/>
                </a:solidFill>
              </a:rPr>
              <a:t>单击添加文本内容单击添加文本内容</a:t>
            </a:r>
            <a:endParaRPr lang="en-US" sz="800" dirty="0">
              <a:solidFill>
                <a:schemeClr val="bg1"/>
              </a:solidFill>
            </a:endParaRPr>
          </a:p>
        </p:txBody>
      </p:sp>
      <p:sp>
        <p:nvSpPr>
          <p:cNvPr id="4" name="Freeform 7"/>
          <p:cNvSpPr>
            <a:spLocks noEditPoints="1"/>
          </p:cNvSpPr>
          <p:nvPr/>
        </p:nvSpPr>
        <p:spPr bwMode="auto">
          <a:xfrm>
            <a:off x="898941" y="1828281"/>
            <a:ext cx="624687" cy="621872"/>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855" tIns="44928" rIns="89855" bIns="44928"/>
          <a:lstStyle/>
          <a:p>
            <a:endParaRPr lang="zh-CN" altLang="en-US"/>
          </a:p>
        </p:txBody>
      </p:sp>
      <p:sp>
        <p:nvSpPr>
          <p:cNvPr id="5" name="Content Placeholder 2"/>
          <p:cNvSpPr txBox="1"/>
          <p:nvPr/>
        </p:nvSpPr>
        <p:spPr>
          <a:xfrm>
            <a:off x="2169412" y="2615830"/>
            <a:ext cx="1340793" cy="539033"/>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单击添加标题</a:t>
            </a:r>
            <a:endParaRPr lang="zh-CN" altLang="en-US" sz="1200" b="1" dirty="0">
              <a:solidFill>
                <a:schemeClr val="bg1"/>
              </a:solidFill>
            </a:endParaRPr>
          </a:p>
          <a:p>
            <a:pPr marL="0" indent="0" algn="ctr" fontAlgn="auto">
              <a:spcAft>
                <a:spcPts val="0"/>
              </a:spcAft>
              <a:buNone/>
              <a:defRPr/>
            </a:pPr>
            <a:r>
              <a:rPr lang="zh-CN" altLang="en-US" sz="800" dirty="0">
                <a:solidFill>
                  <a:schemeClr val="bg1"/>
                </a:solidFill>
              </a:rPr>
              <a:t>单击添加文本内容单击添加文本内容</a:t>
            </a:r>
            <a:endParaRPr lang="en-US" sz="800" dirty="0">
              <a:solidFill>
                <a:schemeClr val="bg1"/>
              </a:solidFill>
            </a:endParaRPr>
          </a:p>
        </p:txBody>
      </p:sp>
      <p:sp>
        <p:nvSpPr>
          <p:cNvPr id="6" name="Freeform 12"/>
          <p:cNvSpPr>
            <a:spLocks noEditPoints="1"/>
          </p:cNvSpPr>
          <p:nvPr/>
        </p:nvSpPr>
        <p:spPr bwMode="auto">
          <a:xfrm>
            <a:off x="2408505" y="1911119"/>
            <a:ext cx="861435" cy="522699"/>
          </a:xfrm>
          <a:custGeom>
            <a:avLst/>
            <a:gdLst>
              <a:gd name="T0" fmla="*/ 2147483647 w 400"/>
              <a:gd name="T1" fmla="*/ 2147483647 h 244"/>
              <a:gd name="T2" fmla="*/ 2147483647 w 400"/>
              <a:gd name="T3" fmla="*/ 2147483647 h 244"/>
              <a:gd name="T4" fmla="*/ 0 w 400"/>
              <a:gd name="T5" fmla="*/ 2147483647 h 244"/>
              <a:gd name="T6" fmla="*/ 2147483647 w 400"/>
              <a:gd name="T7" fmla="*/ 2147483647 h 244"/>
              <a:gd name="T8" fmla="*/ 2147483647 w 400"/>
              <a:gd name="T9" fmla="*/ 2147483647 h 244"/>
              <a:gd name="T10" fmla="*/ 2147483647 w 400"/>
              <a:gd name="T11" fmla="*/ 2147483647 h 244"/>
              <a:gd name="T12" fmla="*/ 2147483647 w 400"/>
              <a:gd name="T13" fmla="*/ 2147483647 h 244"/>
              <a:gd name="T14" fmla="*/ 2147483647 w 400"/>
              <a:gd name="T15" fmla="*/ 2147483647 h 244"/>
              <a:gd name="T16" fmla="*/ 2147483647 w 400"/>
              <a:gd name="T17" fmla="*/ 2147483647 h 244"/>
              <a:gd name="T18" fmla="*/ 2147483647 w 400"/>
              <a:gd name="T19" fmla="*/ 2147483647 h 244"/>
              <a:gd name="T20" fmla="*/ 2147483647 w 400"/>
              <a:gd name="T21" fmla="*/ 2147483647 h 244"/>
              <a:gd name="T22" fmla="*/ 2147483647 w 400"/>
              <a:gd name="T23" fmla="*/ 2147483647 h 244"/>
              <a:gd name="T24" fmla="*/ 2147483647 w 400"/>
              <a:gd name="T25" fmla="*/ 2147483647 h 244"/>
              <a:gd name="T26" fmla="*/ 2147483647 w 400"/>
              <a:gd name="T27" fmla="*/ 2147483647 h 244"/>
              <a:gd name="T28" fmla="*/ 2147483647 w 400"/>
              <a:gd name="T29" fmla="*/ 2147483647 h 244"/>
              <a:gd name="T30" fmla="*/ 2147483647 w 400"/>
              <a:gd name="T31" fmla="*/ 2147483647 h 244"/>
              <a:gd name="T32" fmla="*/ 2147483647 w 400"/>
              <a:gd name="T33" fmla="*/ 2147483647 h 244"/>
              <a:gd name="T34" fmla="*/ 2147483647 w 400"/>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855" tIns="44928" rIns="89855" bIns="44928"/>
          <a:lstStyle/>
          <a:p>
            <a:endParaRPr lang="zh-CN" altLang="en-US"/>
          </a:p>
        </p:txBody>
      </p:sp>
      <p:sp>
        <p:nvSpPr>
          <p:cNvPr id="7" name="Content Placeholder 2"/>
          <p:cNvSpPr txBox="1"/>
          <p:nvPr/>
        </p:nvSpPr>
        <p:spPr>
          <a:xfrm>
            <a:off x="3777426" y="2615830"/>
            <a:ext cx="1360717" cy="539033"/>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单击添加标题</a:t>
            </a:r>
            <a:endParaRPr lang="en-US" sz="800" dirty="0">
              <a:solidFill>
                <a:schemeClr val="bg1"/>
              </a:solidFill>
            </a:endParaRPr>
          </a:p>
          <a:p>
            <a:pPr marL="0" indent="0" algn="ctr" fontAlgn="auto">
              <a:spcAft>
                <a:spcPts val="0"/>
              </a:spcAft>
              <a:buNone/>
              <a:defRPr/>
            </a:pPr>
            <a:r>
              <a:rPr lang="zh-CN" altLang="en-US" sz="800" dirty="0">
                <a:solidFill>
                  <a:schemeClr val="bg1"/>
                </a:solidFill>
              </a:rPr>
              <a:t>单击添加文本内容单击添加文本内容</a:t>
            </a:r>
            <a:endParaRPr lang="en-US" sz="800" dirty="0">
              <a:solidFill>
                <a:schemeClr val="bg1"/>
              </a:solidFill>
            </a:endParaRPr>
          </a:p>
        </p:txBody>
      </p:sp>
      <p:sp>
        <p:nvSpPr>
          <p:cNvPr id="8" name="Freeform 17"/>
          <p:cNvSpPr>
            <a:spLocks noEditPoints="1"/>
          </p:cNvSpPr>
          <p:nvPr/>
        </p:nvSpPr>
        <p:spPr bwMode="auto">
          <a:xfrm>
            <a:off x="4105592" y="1867950"/>
            <a:ext cx="696181" cy="554201"/>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855" tIns="44928" rIns="89855" bIns="44928"/>
          <a:lstStyle/>
          <a:p>
            <a:endParaRPr lang="zh-CN" altLang="en-US"/>
          </a:p>
        </p:txBody>
      </p:sp>
      <p:sp>
        <p:nvSpPr>
          <p:cNvPr id="9" name="Content Placeholder 2"/>
          <p:cNvSpPr txBox="1"/>
          <p:nvPr/>
        </p:nvSpPr>
        <p:spPr>
          <a:xfrm>
            <a:off x="5405363" y="2615830"/>
            <a:ext cx="1368921" cy="539033"/>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b="1" dirty="0">
                <a:solidFill>
                  <a:schemeClr val="bg1"/>
                </a:solidFill>
              </a:rPr>
              <a:t>单击添加标题</a:t>
            </a:r>
            <a:endParaRPr lang="en-US" sz="1200" b="1" dirty="0">
              <a:solidFill>
                <a:schemeClr val="bg1"/>
              </a:solidFill>
            </a:endParaRPr>
          </a:p>
          <a:p>
            <a:pPr marL="0" indent="0" algn="ctr" fontAlgn="auto">
              <a:spcAft>
                <a:spcPts val="0"/>
              </a:spcAft>
              <a:buNone/>
              <a:defRPr/>
            </a:pPr>
            <a:r>
              <a:rPr lang="zh-CN" altLang="en-US" sz="800" dirty="0">
                <a:solidFill>
                  <a:schemeClr val="bg1"/>
                </a:solidFill>
              </a:rPr>
              <a:t>单击添加文本内容单击添加文本内容</a:t>
            </a:r>
            <a:endParaRPr lang="en-US" sz="800" dirty="0">
              <a:solidFill>
                <a:schemeClr val="bg1"/>
              </a:solidFill>
            </a:endParaRPr>
          </a:p>
        </p:txBody>
      </p:sp>
      <p:sp>
        <p:nvSpPr>
          <p:cNvPr id="10" name="Freeform 22"/>
          <p:cNvSpPr>
            <a:spLocks noEditPoints="1"/>
          </p:cNvSpPr>
          <p:nvPr/>
        </p:nvSpPr>
        <p:spPr bwMode="auto">
          <a:xfrm>
            <a:off x="5834323" y="1905285"/>
            <a:ext cx="511001" cy="507531"/>
          </a:xfrm>
          <a:custGeom>
            <a:avLst/>
            <a:gdLst>
              <a:gd name="T0" fmla="*/ 2147483647 w 316"/>
              <a:gd name="T1" fmla="*/ 2147483647 h 316"/>
              <a:gd name="T2" fmla="*/ 2147483647 w 316"/>
              <a:gd name="T3" fmla="*/ 2147483647 h 316"/>
              <a:gd name="T4" fmla="*/ 2147483647 w 316"/>
              <a:gd name="T5" fmla="*/ 2147483647 h 316"/>
              <a:gd name="T6" fmla="*/ 2147483647 w 316"/>
              <a:gd name="T7" fmla="*/ 2147483647 h 316"/>
              <a:gd name="T8" fmla="*/ 0 w 316"/>
              <a:gd name="T9" fmla="*/ 2147483647 h 316"/>
              <a:gd name="T10" fmla="*/ 2147483647 w 316"/>
              <a:gd name="T11" fmla="*/ 2147483647 h 316"/>
              <a:gd name="T12" fmla="*/ 2147483647 w 316"/>
              <a:gd name="T13" fmla="*/ 2147483647 h 316"/>
              <a:gd name="T14" fmla="*/ 2147483647 w 316"/>
              <a:gd name="T15" fmla="*/ 2147483647 h 316"/>
              <a:gd name="T16" fmla="*/ 2147483647 w 316"/>
              <a:gd name="T17" fmla="*/ 2147483647 h 316"/>
              <a:gd name="T18" fmla="*/ 2147483647 w 316"/>
              <a:gd name="T19" fmla="*/ 2147483647 h 316"/>
              <a:gd name="T20" fmla="*/ 2147483647 w 316"/>
              <a:gd name="T21" fmla="*/ 2147483647 h 316"/>
              <a:gd name="T22" fmla="*/ 2147483647 w 316"/>
              <a:gd name="T23" fmla="*/ 2147483647 h 316"/>
              <a:gd name="T24" fmla="*/ 2147483647 w 316"/>
              <a:gd name="T25" fmla="*/ 2147483647 h 316"/>
              <a:gd name="T26" fmla="*/ 2147483647 w 316"/>
              <a:gd name="T27" fmla="*/ 2147483647 h 316"/>
              <a:gd name="T28" fmla="*/ 2147483647 w 316"/>
              <a:gd name="T29" fmla="*/ 2147483647 h 316"/>
              <a:gd name="T30" fmla="*/ 2147483647 w 316"/>
              <a:gd name="T31" fmla="*/ 2147483647 h 316"/>
              <a:gd name="T32" fmla="*/ 2147483647 w 316"/>
              <a:gd name="T33" fmla="*/ 2147483647 h 316"/>
              <a:gd name="T34" fmla="*/ 2147483647 w 316"/>
              <a:gd name="T35" fmla="*/ 2147483647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855" tIns="44928" rIns="89855" bIns="44928"/>
          <a:lstStyle/>
          <a:p>
            <a:endParaRPr lang="zh-CN" altLang="en-US"/>
          </a:p>
        </p:txBody>
      </p:sp>
      <p:sp>
        <p:nvSpPr>
          <p:cNvPr id="11" name="Content Placeholder 2"/>
          <p:cNvSpPr txBox="1"/>
          <p:nvPr/>
        </p:nvSpPr>
        <p:spPr>
          <a:xfrm>
            <a:off x="7041505" y="2615830"/>
            <a:ext cx="1378297" cy="539033"/>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zh-CN" altLang="en-US" sz="1200" dirty="0">
                <a:solidFill>
                  <a:schemeClr val="bg1"/>
                </a:solidFill>
              </a:rPr>
              <a:t>单击添加标题</a:t>
            </a:r>
            <a:endParaRPr lang="en-US" altLang="zh-CN" sz="1200" dirty="0">
              <a:solidFill>
                <a:schemeClr val="bg1"/>
              </a:solidFill>
            </a:endParaRPr>
          </a:p>
          <a:p>
            <a:pPr marL="0" indent="0" algn="ctr" fontAlgn="auto">
              <a:spcAft>
                <a:spcPts val="0"/>
              </a:spcAft>
              <a:buNone/>
              <a:defRPr/>
            </a:pPr>
            <a:r>
              <a:rPr lang="zh-CN" altLang="en-US" sz="800" dirty="0">
                <a:solidFill>
                  <a:schemeClr val="bg1"/>
                </a:solidFill>
              </a:rPr>
              <a:t>单击添加文本内容单击添加文本内容</a:t>
            </a:r>
            <a:endParaRPr lang="en-US" sz="800" dirty="0">
              <a:solidFill>
                <a:schemeClr val="bg1"/>
              </a:solidFill>
            </a:endParaRPr>
          </a:p>
        </p:txBody>
      </p:sp>
      <p:sp>
        <p:nvSpPr>
          <p:cNvPr id="12" name="Freeform 27"/>
          <p:cNvSpPr>
            <a:spLocks noEditPoints="1"/>
          </p:cNvSpPr>
          <p:nvPr/>
        </p:nvSpPr>
        <p:spPr bwMode="auto">
          <a:xfrm>
            <a:off x="7369671" y="1901785"/>
            <a:ext cx="721965" cy="514532"/>
          </a:xfrm>
          <a:custGeom>
            <a:avLst/>
            <a:gdLst>
              <a:gd name="T0" fmla="*/ 2147483647 w 392"/>
              <a:gd name="T1" fmla="*/ 2147483647 h 280"/>
              <a:gd name="T2" fmla="*/ 2147483647 w 392"/>
              <a:gd name="T3" fmla="*/ 2147483647 h 280"/>
              <a:gd name="T4" fmla="*/ 2147483647 w 392"/>
              <a:gd name="T5" fmla="*/ 0 h 280"/>
              <a:gd name="T6" fmla="*/ 2147483647 w 392"/>
              <a:gd name="T7" fmla="*/ 0 h 280"/>
              <a:gd name="T8" fmla="*/ 0 w 392"/>
              <a:gd name="T9" fmla="*/ 2147483647 h 280"/>
              <a:gd name="T10" fmla="*/ 0 w 392"/>
              <a:gd name="T11" fmla="*/ 2147483647 h 280"/>
              <a:gd name="T12" fmla="*/ 2147483647 w 392"/>
              <a:gd name="T13" fmla="*/ 2147483647 h 280"/>
              <a:gd name="T14" fmla="*/ 2147483647 w 392"/>
              <a:gd name="T15" fmla="*/ 2147483647 h 280"/>
              <a:gd name="T16" fmla="*/ 0 w 392"/>
              <a:gd name="T17" fmla="*/ 2147483647 h 280"/>
              <a:gd name="T18" fmla="*/ 0 w 392"/>
              <a:gd name="T19" fmla="*/ 2147483647 h 280"/>
              <a:gd name="T20" fmla="*/ 2147483647 w 392"/>
              <a:gd name="T21" fmla="*/ 2147483647 h 280"/>
              <a:gd name="T22" fmla="*/ 2147483647 w 392"/>
              <a:gd name="T23" fmla="*/ 2147483647 h 280"/>
              <a:gd name="T24" fmla="*/ 0 w 392"/>
              <a:gd name="T25" fmla="*/ 2147483647 h 280"/>
              <a:gd name="T26" fmla="*/ 0 w 392"/>
              <a:gd name="T27" fmla="*/ 2147483647 h 280"/>
              <a:gd name="T28" fmla="*/ 2147483647 w 392"/>
              <a:gd name="T29" fmla="*/ 2147483647 h 280"/>
              <a:gd name="T30" fmla="*/ 2147483647 w 392"/>
              <a:gd name="T31" fmla="*/ 2147483647 h 280"/>
              <a:gd name="T32" fmla="*/ 0 w 392"/>
              <a:gd name="T33" fmla="*/ 2147483647 h 280"/>
              <a:gd name="T34" fmla="*/ 0 w 392"/>
              <a:gd name="T35" fmla="*/ 2147483647 h 280"/>
              <a:gd name="T36" fmla="*/ 2147483647 w 392"/>
              <a:gd name="T37" fmla="*/ 2147483647 h 280"/>
              <a:gd name="T38" fmla="*/ 2147483647 w 392"/>
              <a:gd name="T39" fmla="*/ 2147483647 h 280"/>
              <a:gd name="T40" fmla="*/ 2147483647 w 392"/>
              <a:gd name="T41" fmla="*/ 2147483647 h 280"/>
              <a:gd name="T42" fmla="*/ 2147483647 w 392"/>
              <a:gd name="T43" fmla="*/ 2147483647 h 280"/>
              <a:gd name="T44" fmla="*/ 2147483647 w 392"/>
              <a:gd name="T45" fmla="*/ 2147483647 h 280"/>
              <a:gd name="T46" fmla="*/ 2147483647 w 392"/>
              <a:gd name="T47" fmla="*/ 2147483647 h 280"/>
              <a:gd name="T48" fmla="*/ 2147483647 w 392"/>
              <a:gd name="T49" fmla="*/ 2147483647 h 280"/>
              <a:gd name="T50" fmla="*/ 2147483647 w 392"/>
              <a:gd name="T51" fmla="*/ 2147483647 h 280"/>
              <a:gd name="T52" fmla="*/ 2147483647 w 392"/>
              <a:gd name="T53" fmla="*/ 2147483647 h 280"/>
              <a:gd name="T54" fmla="*/ 2147483647 w 392"/>
              <a:gd name="T55" fmla="*/ 2147483647 h 280"/>
              <a:gd name="T56" fmla="*/ 2147483647 w 392"/>
              <a:gd name="T57" fmla="*/ 2147483647 h 280"/>
              <a:gd name="T58" fmla="*/ 2147483647 w 392"/>
              <a:gd name="T59" fmla="*/ 2147483647 h 280"/>
              <a:gd name="T60" fmla="*/ 2147483647 w 392"/>
              <a:gd name="T61" fmla="*/ 2147483647 h 280"/>
              <a:gd name="T62" fmla="*/ 2147483647 w 392"/>
              <a:gd name="T63" fmla="*/ 2147483647 h 280"/>
              <a:gd name="T64" fmla="*/ 2147483647 w 392"/>
              <a:gd name="T65" fmla="*/ 2147483647 h 280"/>
              <a:gd name="T66" fmla="*/ 2147483647 w 392"/>
              <a:gd name="T67" fmla="*/ 2147483647 h 280"/>
              <a:gd name="T68" fmla="*/ 2147483647 w 392"/>
              <a:gd name="T69" fmla="*/ 2147483647 h 280"/>
              <a:gd name="T70" fmla="*/ 2147483647 w 392"/>
              <a:gd name="T71" fmla="*/ 2147483647 h 280"/>
              <a:gd name="T72" fmla="*/ 2147483647 w 392"/>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855" tIns="44928" rIns="89855" bIns="44928"/>
          <a:lstStyle/>
          <a:p>
            <a:endParaRPr lang="zh-CN" altLang="en-US"/>
          </a:p>
        </p:txBody>
      </p:sp>
      <p:sp>
        <p:nvSpPr>
          <p:cNvPr id="13" name="Content Placeholder 2"/>
          <p:cNvSpPr txBox="1"/>
          <p:nvPr/>
        </p:nvSpPr>
        <p:spPr bwMode="auto">
          <a:xfrm>
            <a:off x="597731" y="3621559"/>
            <a:ext cx="7805663" cy="8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5" tIns="44928" rIns="89855" bIns="4492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ct val="20000"/>
              </a:spcBef>
            </a:pPr>
            <a:r>
              <a:rPr lang="zh-CN" altLang="en-US" sz="900" dirty="0">
                <a:solidFill>
                  <a:srgbClr val="95A5A6"/>
                </a:solidFill>
              </a:rPr>
              <a:t>单击添加文本内容单击添加文本内容单击添加文本内容单击添加文本内容单击添加文本内容单击添加文本内容单击添加文本内容单击添加文本内容单击添加文本内容单击添加文本内容单击添加文本内容</a:t>
            </a:r>
            <a:endParaRPr lang="en-US" altLang="zh-CN" sz="900" dirty="0">
              <a:solidFill>
                <a:srgbClr val="95A5A6"/>
              </a:solidFill>
            </a:endParaRPr>
          </a:p>
        </p:txBody>
      </p:sp>
      <p:sp>
        <p:nvSpPr>
          <p:cNvPr id="14" name="矩形 13"/>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2211">
        <p14:prism isInverted="1"/>
      </p:transition>
    </mc:Choice>
    <mc:Fallback>
      <p:transition spd="slow" advTm="22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8864" y="1789223"/>
            <a:ext cx="2313580"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3" name="组合 2"/>
          <p:cNvGrpSpPr/>
          <p:nvPr/>
        </p:nvGrpSpPr>
        <p:grpSpPr>
          <a:xfrm>
            <a:off x="3681978" y="1324388"/>
            <a:ext cx="414309" cy="412443"/>
            <a:chOff x="503238" y="1734936"/>
            <a:chExt cx="612620" cy="612620"/>
          </a:xfrm>
        </p:grpSpPr>
        <p:sp>
          <p:nvSpPr>
            <p:cNvPr id="4" name="椭圆 3"/>
            <p:cNvSpPr/>
            <p:nvPr/>
          </p:nvSpPr>
          <p:spPr>
            <a:xfrm>
              <a:off x="503238" y="1734936"/>
              <a:ext cx="612620" cy="61262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3BAE9"/>
                </a:solidFill>
              </a:endParaRPr>
            </a:p>
          </p:txBody>
        </p:sp>
        <p:grpSp>
          <p:nvGrpSpPr>
            <p:cNvPr id="5" name="组合 4"/>
            <p:cNvGrpSpPr/>
            <p:nvPr/>
          </p:nvGrpSpPr>
          <p:grpSpPr>
            <a:xfrm>
              <a:off x="650052" y="1881750"/>
              <a:ext cx="318993" cy="318993"/>
              <a:chOff x="13405333" y="-598488"/>
              <a:chExt cx="479425" cy="479425"/>
            </a:xfrm>
            <a:solidFill>
              <a:schemeClr val="bg1"/>
            </a:solidFill>
          </p:grpSpPr>
          <p:sp>
            <p:nvSpPr>
              <p:cNvPr id="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1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1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grpSp>
      </p:grpSp>
      <p:sp>
        <p:nvSpPr>
          <p:cNvPr id="12" name="矩形 11"/>
          <p:cNvSpPr/>
          <p:nvPr/>
        </p:nvSpPr>
        <p:spPr>
          <a:xfrm>
            <a:off x="4100745" y="1388502"/>
            <a:ext cx="1400646" cy="314271"/>
          </a:xfrm>
          <a:prstGeom prst="rect">
            <a:avLst/>
          </a:prstGeom>
        </p:spPr>
        <p:txBody>
          <a:bodyPr wrap="square" lIns="67391" tIns="33696" rIns="67391" bIns="33696" anchor="ctr">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154279" y="1789223"/>
            <a:ext cx="2313580"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4" name="矩形 13"/>
          <p:cNvSpPr/>
          <p:nvPr/>
        </p:nvSpPr>
        <p:spPr>
          <a:xfrm>
            <a:off x="6606161" y="1388502"/>
            <a:ext cx="1400646" cy="314271"/>
          </a:xfrm>
          <a:prstGeom prst="rect">
            <a:avLst/>
          </a:prstGeom>
        </p:spPr>
        <p:txBody>
          <a:bodyPr wrap="square" lIns="67391" tIns="33696" rIns="67391" bIns="33696" anchor="ctr">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6187393" y="1324388"/>
            <a:ext cx="414310" cy="412443"/>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16" name="组合 15"/>
          <p:cNvGrpSpPr/>
          <p:nvPr/>
        </p:nvGrpSpPr>
        <p:grpSpPr>
          <a:xfrm>
            <a:off x="6286681" y="1463053"/>
            <a:ext cx="215732" cy="147915"/>
            <a:chOff x="9641770" y="1952307"/>
            <a:chExt cx="219923" cy="151470"/>
          </a:xfrm>
        </p:grpSpPr>
        <p:sp>
          <p:nvSpPr>
            <p:cNvPr id="17"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矩形 26"/>
          <p:cNvSpPr/>
          <p:nvPr/>
        </p:nvSpPr>
        <p:spPr>
          <a:xfrm>
            <a:off x="3648864" y="3534915"/>
            <a:ext cx="2313580" cy="314271"/>
          </a:xfrm>
          <a:prstGeom prst="rect">
            <a:avLst/>
          </a:prstGeom>
        </p:spPr>
        <p:txBody>
          <a:bodyPr wrap="square" lIns="67391" tIns="33696" rIns="67391" bIns="33696">
            <a:spAutoFit/>
          </a:bodyPr>
          <a:lstStyle/>
          <a:p>
            <a:r>
              <a:rPr lang="zh-CN" altLang="en-US" sz="80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28" name="矩形 27"/>
          <p:cNvSpPr/>
          <p:nvPr/>
        </p:nvSpPr>
        <p:spPr>
          <a:xfrm>
            <a:off x="4100745" y="3134194"/>
            <a:ext cx="1400646" cy="314271"/>
          </a:xfrm>
          <a:prstGeom prst="rect">
            <a:avLst/>
          </a:prstGeom>
        </p:spPr>
        <p:txBody>
          <a:bodyPr wrap="square" lIns="67391" tIns="33696" rIns="67391" bIns="33696" anchor="ctr">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椭圆 28"/>
          <p:cNvSpPr/>
          <p:nvPr/>
        </p:nvSpPr>
        <p:spPr>
          <a:xfrm>
            <a:off x="3681978" y="3070080"/>
            <a:ext cx="414310" cy="412443"/>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30" name="组合 29"/>
          <p:cNvGrpSpPr/>
          <p:nvPr/>
        </p:nvGrpSpPr>
        <p:grpSpPr>
          <a:xfrm>
            <a:off x="3781957" y="3171347"/>
            <a:ext cx="214350" cy="209909"/>
            <a:chOff x="14627708" y="5551488"/>
            <a:chExt cx="487362" cy="479425"/>
          </a:xfrm>
          <a:solidFill>
            <a:schemeClr val="bg1"/>
          </a:solidFill>
        </p:grpSpPr>
        <p:sp>
          <p:nvSpPr>
            <p:cNvPr id="31"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矩形 38"/>
          <p:cNvSpPr/>
          <p:nvPr/>
        </p:nvSpPr>
        <p:spPr>
          <a:xfrm>
            <a:off x="6154279" y="3534915"/>
            <a:ext cx="2313580"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40" name="矩形 39"/>
          <p:cNvSpPr/>
          <p:nvPr/>
        </p:nvSpPr>
        <p:spPr>
          <a:xfrm>
            <a:off x="6606161" y="3134194"/>
            <a:ext cx="1400646" cy="314271"/>
          </a:xfrm>
          <a:prstGeom prst="rect">
            <a:avLst/>
          </a:prstGeom>
        </p:spPr>
        <p:txBody>
          <a:bodyPr wrap="square" lIns="67391" tIns="33696" rIns="67391" bIns="33696" anchor="ctr">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6187393" y="3070080"/>
            <a:ext cx="414310" cy="412443"/>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42" name="组合 41"/>
          <p:cNvGrpSpPr/>
          <p:nvPr/>
        </p:nvGrpSpPr>
        <p:grpSpPr>
          <a:xfrm>
            <a:off x="6300135" y="3172120"/>
            <a:ext cx="208590" cy="208362"/>
            <a:chOff x="13416445" y="3094038"/>
            <a:chExt cx="463550" cy="465138"/>
          </a:xfrm>
          <a:solidFill>
            <a:schemeClr val="bg1"/>
          </a:solidFill>
        </p:grpSpPr>
        <p:sp>
          <p:nvSpPr>
            <p:cNvPr id="43"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rcRect l="19592" t="1307" r="30627" b="3383"/>
          <a:stretch>
            <a:fillRect/>
          </a:stretch>
        </p:blipFill>
        <p:spPr>
          <a:xfrm>
            <a:off x="533266" y="1051802"/>
            <a:ext cx="2731431" cy="3321202"/>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48" name="矩形 47"/>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2571">
        <p14:doors dir="vert"/>
      </p:transition>
    </mc:Choice>
    <mc:Fallback>
      <p:transition spd="slow" advTm="257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14626" y="1467394"/>
            <a:ext cx="2987340"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3" name="矩形 2"/>
          <p:cNvSpPr/>
          <p:nvPr/>
        </p:nvSpPr>
        <p:spPr>
          <a:xfrm>
            <a:off x="4914626" y="1204233"/>
            <a:ext cx="1367204" cy="314271"/>
          </a:xfrm>
          <a:prstGeom prst="rect">
            <a:avLst/>
          </a:prstGeom>
        </p:spPr>
        <p:txBody>
          <a:bodyPr wrap="none" lIns="67391" tIns="33696" rIns="67391" bIns="33696">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5515753" y="2249267"/>
            <a:ext cx="2847579"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5" name="椭圆 4"/>
          <p:cNvSpPr/>
          <p:nvPr/>
        </p:nvSpPr>
        <p:spPr>
          <a:xfrm>
            <a:off x="4914626" y="2209539"/>
            <a:ext cx="481908" cy="479736"/>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6" name="组合 5"/>
          <p:cNvGrpSpPr/>
          <p:nvPr/>
        </p:nvGrpSpPr>
        <p:grpSpPr>
          <a:xfrm flipH="1">
            <a:off x="5012915" y="2305439"/>
            <a:ext cx="285332" cy="287935"/>
            <a:chOff x="9363075" y="4967288"/>
            <a:chExt cx="463551" cy="469900"/>
          </a:xfrm>
          <a:solidFill>
            <a:schemeClr val="bg1"/>
          </a:solidFill>
        </p:grpSpPr>
        <p:sp>
          <p:nvSpPr>
            <p:cNvPr id="7"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矩形 10"/>
          <p:cNvSpPr/>
          <p:nvPr/>
        </p:nvSpPr>
        <p:spPr>
          <a:xfrm>
            <a:off x="5515753" y="3134465"/>
            <a:ext cx="2847579"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2" name="椭圆 11"/>
          <p:cNvSpPr/>
          <p:nvPr/>
        </p:nvSpPr>
        <p:spPr>
          <a:xfrm>
            <a:off x="4914626" y="3094736"/>
            <a:ext cx="481908" cy="479736"/>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13" name="组合 12"/>
          <p:cNvGrpSpPr/>
          <p:nvPr/>
        </p:nvGrpSpPr>
        <p:grpSpPr>
          <a:xfrm>
            <a:off x="5009494" y="3189178"/>
            <a:ext cx="292171" cy="290854"/>
            <a:chOff x="13057188" y="3740150"/>
            <a:chExt cx="474663" cy="474663"/>
          </a:xfrm>
          <a:solidFill>
            <a:schemeClr val="bg1"/>
          </a:solidFill>
        </p:grpSpPr>
        <p:sp>
          <p:nvSpPr>
            <p:cNvPr id="14"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p:nvPr/>
        </p:nvSpPr>
        <p:spPr>
          <a:xfrm>
            <a:off x="5515753" y="4019662"/>
            <a:ext cx="2847579" cy="314271"/>
          </a:xfrm>
          <a:prstGeom prst="rect">
            <a:avLst/>
          </a:prstGeom>
        </p:spPr>
        <p:txBody>
          <a:bodyPr wrap="square" lIns="67391" tIns="33696" rIns="67391" bIns="33696">
            <a:spAutoFit/>
          </a:bodyPr>
          <a:lstStyle/>
          <a:p>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rPr>
              <a:t>单击添加文本内容单击添加文本内容单击添加文本内容单击添加文本内容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Open Sans" panose="020B0606030504020204" pitchFamily="34" charset="0"/>
            </a:endParaRPr>
          </a:p>
        </p:txBody>
      </p:sp>
      <p:sp>
        <p:nvSpPr>
          <p:cNvPr id="19" name="椭圆 18"/>
          <p:cNvSpPr/>
          <p:nvPr/>
        </p:nvSpPr>
        <p:spPr>
          <a:xfrm>
            <a:off x="4914626" y="3979934"/>
            <a:ext cx="481908" cy="479736"/>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20" name="Freeform 5"/>
          <p:cNvSpPr>
            <a:spLocks noEditPoints="1"/>
          </p:cNvSpPr>
          <p:nvPr/>
        </p:nvSpPr>
        <p:spPr bwMode="auto">
          <a:xfrm>
            <a:off x="4991935" y="4189323"/>
            <a:ext cx="71793" cy="121917"/>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zh-CN" altLang="en-US"/>
          </a:p>
        </p:txBody>
      </p:sp>
      <p:sp>
        <p:nvSpPr>
          <p:cNvPr id="21" name="Freeform 6"/>
          <p:cNvSpPr>
            <a:spLocks noEditPoints="1"/>
          </p:cNvSpPr>
          <p:nvPr/>
        </p:nvSpPr>
        <p:spPr bwMode="auto">
          <a:xfrm>
            <a:off x="5247433" y="4189323"/>
            <a:ext cx="71793" cy="121917"/>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zh-CN" altLang="en-US"/>
          </a:p>
        </p:txBody>
      </p:sp>
      <p:sp>
        <p:nvSpPr>
          <p:cNvPr id="22" name="Freeform 7"/>
          <p:cNvSpPr/>
          <p:nvPr/>
        </p:nvSpPr>
        <p:spPr bwMode="auto">
          <a:xfrm>
            <a:off x="5268548" y="4331210"/>
            <a:ext cx="30618" cy="30479"/>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zh-CN" altLang="en-US"/>
          </a:p>
        </p:txBody>
      </p:sp>
      <p:sp>
        <p:nvSpPr>
          <p:cNvPr id="23" name="Rectangle 8"/>
          <p:cNvSpPr>
            <a:spLocks noChangeArrowheads="1"/>
          </p:cNvSpPr>
          <p:nvPr/>
        </p:nvSpPr>
        <p:spPr bwMode="auto">
          <a:xfrm>
            <a:off x="5227373" y="4341719"/>
            <a:ext cx="41175" cy="19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391" tIns="33696" rIns="67391" bIns="33696" numCol="1" anchor="t" anchorCtr="0" compatLnSpc="1"/>
          <a:lstStyle/>
          <a:p>
            <a:endParaRPr lang="zh-CN" altLang="en-US"/>
          </a:p>
        </p:txBody>
      </p:sp>
      <p:sp>
        <p:nvSpPr>
          <p:cNvPr id="24" name="Freeform 9"/>
          <p:cNvSpPr>
            <a:spLocks noEditPoints="1"/>
          </p:cNvSpPr>
          <p:nvPr/>
        </p:nvSpPr>
        <p:spPr bwMode="auto">
          <a:xfrm>
            <a:off x="5171417" y="4321749"/>
            <a:ext cx="61235" cy="60959"/>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zh-CN" altLang="en-US"/>
          </a:p>
        </p:txBody>
      </p:sp>
      <p:sp>
        <p:nvSpPr>
          <p:cNvPr id="25" name="Freeform 10"/>
          <p:cNvSpPr/>
          <p:nvPr/>
        </p:nvSpPr>
        <p:spPr bwMode="auto">
          <a:xfrm>
            <a:off x="5043669" y="4056896"/>
            <a:ext cx="224881" cy="111406"/>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zh-CN" altLang="en-US"/>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rcRect l="8647" t="2345" r="18736" b="2345"/>
          <a:stretch>
            <a:fillRect/>
          </a:stretch>
        </p:blipFill>
        <p:spPr>
          <a:xfrm>
            <a:off x="637794" y="2872767"/>
            <a:ext cx="1801567" cy="1793447"/>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rcRect l="6865" t="1307" r="20518" b="3383"/>
          <a:stretch>
            <a:fillRect/>
          </a:stretch>
        </p:blipFill>
        <p:spPr>
          <a:xfrm>
            <a:off x="2530898" y="997688"/>
            <a:ext cx="1801567" cy="1793447"/>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rcRect l="24857" t="2345" r="11502" b="2345"/>
          <a:stretch>
            <a:fillRect/>
          </a:stretch>
        </p:blipFill>
        <p:spPr>
          <a:xfrm>
            <a:off x="2530898" y="2872767"/>
            <a:ext cx="1801567" cy="1793447"/>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rcRect l="18230" t="2345" r="18230" b="2345"/>
          <a:stretch>
            <a:fillRect/>
          </a:stretch>
        </p:blipFill>
        <p:spPr>
          <a:xfrm>
            <a:off x="637794" y="997688"/>
            <a:ext cx="1801567" cy="1793447"/>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
        <p:nvSpPr>
          <p:cNvPr id="30" name="矩形 29"/>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p:transition spd="slow" advTm="2988">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772370" y="3045748"/>
            <a:ext cx="3467616" cy="584775"/>
          </a:xfrm>
          <a:prstGeom prst="rect">
            <a:avLst/>
          </a:prstGeom>
          <a:noFill/>
        </p:spPr>
        <p:txBody>
          <a:bodyPr wrap="none" rtlCol="0">
            <a:spAutoFit/>
          </a:bodyPr>
          <a:lstStyle/>
          <a:p>
            <a:r>
              <a:rPr lang="zh-CN" altLang="en-US" sz="3200" dirty="0">
                <a:latin typeface="方正兰亭准黑_GBK" panose="02000000000000000000" pitchFamily="2" charset="-122"/>
                <a:ea typeface="方正兰亭准黑_GBK" panose="02000000000000000000" pitchFamily="2" charset="-122"/>
              </a:rPr>
              <a:t>单击添加文字标题</a:t>
            </a:r>
            <a:endParaRPr lang="zh-CN" altLang="en-US" sz="3200" dirty="0">
              <a:latin typeface="方正兰亭准黑_GBK" panose="02000000000000000000" pitchFamily="2" charset="-122"/>
              <a:ea typeface="方正兰亭准黑_GBK" panose="02000000000000000000" pitchFamily="2" charset="-122"/>
            </a:endParaRPr>
          </a:p>
        </p:txBody>
      </p:sp>
      <p:sp>
        <p:nvSpPr>
          <p:cNvPr id="16" name="椭圆 15"/>
          <p:cNvSpPr/>
          <p:nvPr/>
        </p:nvSpPr>
        <p:spPr>
          <a:xfrm>
            <a:off x="3590053" y="1090739"/>
            <a:ext cx="1656184" cy="1656184"/>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17" name="TextBox 16"/>
          <p:cNvSpPr txBox="1"/>
          <p:nvPr/>
        </p:nvSpPr>
        <p:spPr>
          <a:xfrm>
            <a:off x="3996506" y="1224012"/>
            <a:ext cx="801823" cy="1323439"/>
          </a:xfrm>
          <a:prstGeom prst="rect">
            <a:avLst/>
          </a:prstGeom>
          <a:noFill/>
        </p:spPr>
        <p:txBody>
          <a:bodyPr wrap="none" rtlCol="0">
            <a:spAutoFit/>
          </a:bodyPr>
          <a:lstStyle/>
          <a:p>
            <a:r>
              <a:rPr lang="en-US" altLang="zh-CN" sz="8000" dirty="0">
                <a:solidFill>
                  <a:schemeClr val="bg1"/>
                </a:solidFill>
                <a:latin typeface="方正兰亭准黑_GBK" panose="02000000000000000000" pitchFamily="2" charset="-122"/>
                <a:ea typeface="方正兰亭准黑_GBK" panose="02000000000000000000" pitchFamily="2" charset="-122"/>
              </a:rPr>
              <a:t>3</a:t>
            </a:r>
            <a:endParaRPr lang="zh-CN" altLang="en-US" sz="800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5045">
        <p14:warp dir="in"/>
      </p:transition>
    </mc:Choice>
    <mc:Fallback>
      <p:transition spd="slow" advTm="504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5"/>
          <p:cNvSpPr/>
          <p:nvPr/>
        </p:nvSpPr>
        <p:spPr bwMode="auto">
          <a:xfrm>
            <a:off x="820415" y="1229743"/>
            <a:ext cx="1619734" cy="2116465"/>
          </a:xfrm>
          <a:prstGeom prst="roundRect">
            <a:avLst>
              <a:gd name="adj" fmla="val 4218"/>
            </a:avLst>
          </a:prstGeom>
          <a:solidFill>
            <a:srgbClr val="C91919"/>
          </a:solidFill>
          <a:ln w="25400" cap="flat" cmpd="sng" algn="ctr">
            <a:noFill/>
            <a:prstDash val="solid"/>
          </a:ln>
          <a:effectLst/>
        </p:spPr>
        <p:txBody>
          <a:bodyPr lIns="67391" tIns="33696" rIns="67391" bIns="33696" anchor="ctr"/>
          <a:lstStyle/>
          <a:p>
            <a:pPr algn="ctr" defTabSz="898525" eaLnBrk="1" fontAlgn="auto" hangingPunct="1">
              <a:spcBef>
                <a:spcPts val="0"/>
              </a:spcBef>
              <a:spcAft>
                <a:spcPts val="0"/>
              </a:spcAft>
              <a:defRPr/>
            </a:pPr>
            <a:endParaRPr lang="en-US" sz="2400" kern="0" dirty="0">
              <a:solidFill>
                <a:prstClr val="white"/>
              </a:solidFill>
              <a:latin typeface="Calibri" panose="020F0502020204030204"/>
              <a:ea typeface="+mn-ea"/>
            </a:endParaRPr>
          </a:p>
        </p:txBody>
      </p:sp>
      <p:sp>
        <p:nvSpPr>
          <p:cNvPr id="3" name="Content Placeholder 2"/>
          <p:cNvSpPr txBox="1"/>
          <p:nvPr/>
        </p:nvSpPr>
        <p:spPr bwMode="auto">
          <a:xfrm>
            <a:off x="903629" y="1750109"/>
            <a:ext cx="1453306" cy="1358084"/>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zh-CN" altLang="en-US" sz="1100" dirty="0">
                <a:solidFill>
                  <a:schemeClr val="bg1"/>
                </a:solidFill>
              </a:rPr>
              <a:t>单击添加文本内容单击添加文本内容单击添加文本内容单击添加文本内容</a:t>
            </a:r>
            <a:endParaRPr lang="en-US" sz="1100" dirty="0">
              <a:solidFill>
                <a:schemeClr val="bg1"/>
              </a:solidFill>
            </a:endParaRPr>
          </a:p>
        </p:txBody>
      </p:sp>
      <p:sp>
        <p:nvSpPr>
          <p:cNvPr id="4" name="Title 13"/>
          <p:cNvSpPr txBox="1"/>
          <p:nvPr/>
        </p:nvSpPr>
        <p:spPr bwMode="auto">
          <a:xfrm>
            <a:off x="930585" y="1315615"/>
            <a:ext cx="1399394" cy="336955"/>
          </a:xfrm>
          <a:prstGeom prst="rect">
            <a:avLst/>
          </a:prstGeom>
        </p:spPr>
        <p:txBody>
          <a:bodyPr lIns="89855" tIns="44928" rIns="89855" bIns="44928"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zh-CN" altLang="en-US" sz="1600" dirty="0">
                <a:solidFill>
                  <a:schemeClr val="bg1"/>
                </a:solidFill>
                <a:latin typeface="+mn-lt"/>
              </a:rPr>
              <a:t>单击添加标题</a:t>
            </a:r>
            <a:endParaRPr lang="en-US" sz="1600" dirty="0">
              <a:solidFill>
                <a:schemeClr val="bg1"/>
              </a:solidFill>
              <a:latin typeface="+mn-lt"/>
            </a:endParaRPr>
          </a:p>
        </p:txBody>
      </p:sp>
      <p:cxnSp>
        <p:nvCxnSpPr>
          <p:cNvPr id="6" name="Straight Connector 49"/>
          <p:cNvCxnSpPr/>
          <p:nvPr/>
        </p:nvCxnSpPr>
        <p:spPr bwMode="auto">
          <a:xfrm>
            <a:off x="820415" y="1706940"/>
            <a:ext cx="161973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0"/>
          <p:cNvCxnSpPr/>
          <p:nvPr/>
        </p:nvCxnSpPr>
        <p:spPr bwMode="auto">
          <a:xfrm>
            <a:off x="820415" y="1736107"/>
            <a:ext cx="161973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52"/>
          <p:cNvSpPr/>
          <p:nvPr/>
        </p:nvSpPr>
        <p:spPr bwMode="auto">
          <a:xfrm>
            <a:off x="2734327" y="1229743"/>
            <a:ext cx="1618561" cy="2116465"/>
          </a:xfrm>
          <a:prstGeom prst="roundRect">
            <a:avLst>
              <a:gd name="adj" fmla="val 4218"/>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sz="2400" dirty="0"/>
          </a:p>
        </p:txBody>
      </p:sp>
      <p:sp>
        <p:nvSpPr>
          <p:cNvPr id="9" name="Content Placeholder 2"/>
          <p:cNvSpPr txBox="1"/>
          <p:nvPr/>
        </p:nvSpPr>
        <p:spPr bwMode="auto">
          <a:xfrm>
            <a:off x="2817541" y="1750109"/>
            <a:ext cx="1452135" cy="1358084"/>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zh-CN" altLang="en-US" sz="1100" dirty="0">
                <a:solidFill>
                  <a:schemeClr val="bg1"/>
                </a:solidFill>
              </a:rPr>
              <a:t>单击添加文本内容单击添加文本内容单击添加文本内容单击添加文本内容</a:t>
            </a:r>
            <a:endParaRPr lang="en-US" sz="1100" dirty="0">
              <a:solidFill>
                <a:schemeClr val="bg1"/>
              </a:solidFill>
            </a:endParaRPr>
          </a:p>
        </p:txBody>
      </p:sp>
      <p:sp>
        <p:nvSpPr>
          <p:cNvPr id="10" name="Title 13"/>
          <p:cNvSpPr txBox="1"/>
          <p:nvPr/>
        </p:nvSpPr>
        <p:spPr bwMode="auto">
          <a:xfrm>
            <a:off x="2844496" y="1331004"/>
            <a:ext cx="1398221" cy="306177"/>
          </a:xfrm>
          <a:prstGeom prst="rect">
            <a:avLst/>
          </a:prstGeom>
        </p:spPr>
        <p:txBody>
          <a:bodyPr lIns="89855" tIns="44928" rIns="89855" bIns="44928"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zh-CN" altLang="en-US" sz="1400" dirty="0">
                <a:solidFill>
                  <a:schemeClr val="bg1"/>
                </a:solidFill>
                <a:latin typeface="+mn-lt"/>
              </a:rPr>
              <a:t>单击添加标题</a:t>
            </a:r>
            <a:endParaRPr lang="en-US" sz="1400" dirty="0">
              <a:solidFill>
                <a:schemeClr val="bg1"/>
              </a:solidFill>
              <a:latin typeface="+mn-lt"/>
            </a:endParaRPr>
          </a:p>
        </p:txBody>
      </p:sp>
      <p:cxnSp>
        <p:nvCxnSpPr>
          <p:cNvPr id="12" name="Straight Connector 56"/>
          <p:cNvCxnSpPr/>
          <p:nvPr/>
        </p:nvCxnSpPr>
        <p:spPr bwMode="auto">
          <a:xfrm>
            <a:off x="2734327" y="1706940"/>
            <a:ext cx="16185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57"/>
          <p:cNvCxnSpPr/>
          <p:nvPr/>
        </p:nvCxnSpPr>
        <p:spPr bwMode="auto">
          <a:xfrm>
            <a:off x="2734327" y="1736107"/>
            <a:ext cx="16185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59"/>
          <p:cNvSpPr/>
          <p:nvPr/>
        </p:nvSpPr>
        <p:spPr bwMode="auto">
          <a:xfrm>
            <a:off x="4648237" y="1229743"/>
            <a:ext cx="1618562" cy="2116465"/>
          </a:xfrm>
          <a:prstGeom prst="roundRect">
            <a:avLst>
              <a:gd name="adj" fmla="val 4218"/>
            </a:avLst>
          </a:prstGeom>
          <a:solidFill>
            <a:srgbClr val="C91919"/>
          </a:solidFill>
          <a:ln w="25400" cap="flat" cmpd="sng" algn="ctr">
            <a:noFill/>
            <a:prstDash val="solid"/>
          </a:ln>
          <a:effectLst/>
        </p:spPr>
        <p:txBody>
          <a:bodyPr lIns="67391" tIns="33696" rIns="67391" bIns="33696" anchor="ctr"/>
          <a:lstStyle/>
          <a:p>
            <a:pPr algn="ctr" defTabSz="898525" eaLnBrk="1" fontAlgn="auto" hangingPunct="1">
              <a:spcBef>
                <a:spcPts val="0"/>
              </a:spcBef>
              <a:spcAft>
                <a:spcPts val="0"/>
              </a:spcAft>
              <a:defRPr/>
            </a:pPr>
            <a:endParaRPr lang="en-US" sz="2400" kern="0" dirty="0">
              <a:solidFill>
                <a:prstClr val="white"/>
              </a:solidFill>
              <a:latin typeface="Calibri" panose="020F0502020204030204"/>
              <a:ea typeface="+mn-ea"/>
            </a:endParaRPr>
          </a:p>
        </p:txBody>
      </p:sp>
      <p:sp>
        <p:nvSpPr>
          <p:cNvPr id="15" name="Content Placeholder 2"/>
          <p:cNvSpPr txBox="1"/>
          <p:nvPr/>
        </p:nvSpPr>
        <p:spPr bwMode="auto">
          <a:xfrm>
            <a:off x="4731451" y="1750109"/>
            <a:ext cx="1452134" cy="1358084"/>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zh-CN" altLang="en-US" sz="1100" dirty="0">
                <a:solidFill>
                  <a:schemeClr val="bg1"/>
                </a:solidFill>
              </a:rPr>
              <a:t>单击添加文本内容单击添加文本内容单击添加文本内容单击添加文本内容</a:t>
            </a:r>
            <a:endParaRPr lang="en-US" sz="1100" dirty="0">
              <a:solidFill>
                <a:schemeClr val="bg1"/>
              </a:solidFill>
            </a:endParaRPr>
          </a:p>
        </p:txBody>
      </p:sp>
      <p:sp>
        <p:nvSpPr>
          <p:cNvPr id="16" name="Title 13"/>
          <p:cNvSpPr txBox="1"/>
          <p:nvPr/>
        </p:nvSpPr>
        <p:spPr bwMode="auto">
          <a:xfrm>
            <a:off x="4758407" y="1331004"/>
            <a:ext cx="1398222" cy="306177"/>
          </a:xfrm>
          <a:prstGeom prst="rect">
            <a:avLst/>
          </a:prstGeom>
        </p:spPr>
        <p:txBody>
          <a:bodyPr lIns="89855" tIns="44928" rIns="89855" bIns="44928"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zh-CN" altLang="en-US" sz="1400" dirty="0">
                <a:solidFill>
                  <a:schemeClr val="bg1"/>
                </a:solidFill>
                <a:latin typeface="+mn-lt"/>
              </a:rPr>
              <a:t>单击添加标题</a:t>
            </a:r>
            <a:endParaRPr lang="en-US" sz="1400" dirty="0">
              <a:solidFill>
                <a:schemeClr val="bg1"/>
              </a:solidFill>
              <a:latin typeface="+mn-lt"/>
            </a:endParaRPr>
          </a:p>
        </p:txBody>
      </p:sp>
      <p:cxnSp>
        <p:nvCxnSpPr>
          <p:cNvPr id="18" name="Straight Connector 63"/>
          <p:cNvCxnSpPr/>
          <p:nvPr/>
        </p:nvCxnSpPr>
        <p:spPr bwMode="auto">
          <a:xfrm>
            <a:off x="4648237" y="1706940"/>
            <a:ext cx="161856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bwMode="auto">
          <a:xfrm>
            <a:off x="4648237" y="1736107"/>
            <a:ext cx="161856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75"/>
          <p:cNvSpPr/>
          <p:nvPr/>
        </p:nvSpPr>
        <p:spPr bwMode="auto">
          <a:xfrm>
            <a:off x="6560976" y="1229743"/>
            <a:ext cx="1619734" cy="2116465"/>
          </a:xfrm>
          <a:prstGeom prst="roundRect">
            <a:avLst>
              <a:gd name="adj" fmla="val 4218"/>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sz="2400" dirty="0"/>
          </a:p>
        </p:txBody>
      </p:sp>
      <p:sp>
        <p:nvSpPr>
          <p:cNvPr id="21" name="Content Placeholder 2"/>
          <p:cNvSpPr txBox="1"/>
          <p:nvPr/>
        </p:nvSpPr>
        <p:spPr bwMode="auto">
          <a:xfrm>
            <a:off x="6644190" y="1750109"/>
            <a:ext cx="1453306" cy="1358084"/>
          </a:xfrm>
          <a:prstGeom prst="rect">
            <a:avLst/>
          </a:prstGeom>
        </p:spPr>
        <p:txBody>
          <a:bodyPr lIns="89855" tIns="44928" rIns="89855" bIns="44928"/>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None/>
              <a:defRPr/>
            </a:pPr>
            <a:r>
              <a:rPr lang="zh-CN" altLang="en-US" sz="1100" dirty="0">
                <a:solidFill>
                  <a:schemeClr val="bg1"/>
                </a:solidFill>
              </a:rPr>
              <a:t>单击添加文本内容单击添加文本内容单击添加文本内容单击添加文本内容</a:t>
            </a:r>
            <a:endParaRPr lang="en-US" sz="1100" dirty="0">
              <a:solidFill>
                <a:schemeClr val="bg1"/>
              </a:solidFill>
            </a:endParaRPr>
          </a:p>
        </p:txBody>
      </p:sp>
      <p:sp>
        <p:nvSpPr>
          <p:cNvPr id="22" name="Title 13"/>
          <p:cNvSpPr txBox="1"/>
          <p:nvPr/>
        </p:nvSpPr>
        <p:spPr bwMode="auto">
          <a:xfrm>
            <a:off x="6671146" y="1315615"/>
            <a:ext cx="1399394" cy="336955"/>
          </a:xfrm>
          <a:prstGeom prst="rect">
            <a:avLst/>
          </a:prstGeom>
        </p:spPr>
        <p:txBody>
          <a:bodyPr lIns="89855" tIns="44928" rIns="89855" bIns="44928"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zh-CN" altLang="en-US" sz="1600" dirty="0">
                <a:solidFill>
                  <a:schemeClr val="bg1"/>
                </a:solidFill>
                <a:latin typeface="+mn-lt"/>
              </a:rPr>
              <a:t>单击添加标题</a:t>
            </a:r>
            <a:endParaRPr lang="en-US" sz="1600" dirty="0">
              <a:solidFill>
                <a:schemeClr val="bg1"/>
              </a:solidFill>
              <a:latin typeface="+mn-lt"/>
            </a:endParaRPr>
          </a:p>
        </p:txBody>
      </p:sp>
      <p:cxnSp>
        <p:nvCxnSpPr>
          <p:cNvPr id="24" name="Straight Connector 92"/>
          <p:cNvCxnSpPr/>
          <p:nvPr/>
        </p:nvCxnSpPr>
        <p:spPr bwMode="auto">
          <a:xfrm>
            <a:off x="6560976" y="1706940"/>
            <a:ext cx="161973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93"/>
          <p:cNvCxnSpPr/>
          <p:nvPr/>
        </p:nvCxnSpPr>
        <p:spPr bwMode="auto">
          <a:xfrm>
            <a:off x="6560976" y="1736107"/>
            <a:ext cx="161973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txBox="1"/>
          <p:nvPr/>
        </p:nvSpPr>
        <p:spPr bwMode="auto">
          <a:xfrm>
            <a:off x="597731" y="3495551"/>
            <a:ext cx="7805663" cy="8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5" tIns="44928" rIns="89855" bIns="4492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Bef>
                <a:spcPct val="20000"/>
              </a:spcBef>
            </a:pPr>
            <a:r>
              <a:rPr lang="zh-CN" altLang="en-US" sz="900" dirty="0">
                <a:solidFill>
                  <a:srgbClr val="95A5A6"/>
                </a:solidFill>
              </a:rPr>
              <a:t>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单击添加文本内容</a:t>
            </a:r>
            <a:endParaRPr lang="en-US" altLang="zh-CN" sz="900" dirty="0">
              <a:solidFill>
                <a:srgbClr val="95A5A6"/>
              </a:solidFill>
            </a:endParaRPr>
          </a:p>
        </p:txBody>
      </p:sp>
      <p:sp>
        <p:nvSpPr>
          <p:cNvPr id="27" name="矩形 26"/>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238">
        <p14:prism isContent="1"/>
      </p:transition>
    </mc:Choice>
    <mc:Fallback>
      <p:transition spd="slow" advTm="12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71530" y="1441771"/>
            <a:ext cx="5942434" cy="2905410"/>
            <a:chOff x="1403350" y="2276475"/>
            <a:chExt cx="7416800" cy="3897371"/>
          </a:xfrm>
          <a:solidFill>
            <a:srgbClr val="C91919"/>
          </a:solidFill>
        </p:grpSpPr>
        <p:sp>
          <p:nvSpPr>
            <p:cNvPr id="3" name="Freeform 243"/>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 name="Freeform 244"/>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 name="Freeform 245"/>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 name="Freeform 246"/>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 name="Freeform 247"/>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 name="Freeform 248"/>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 name="Freeform 249"/>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 name="Freeform 250"/>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 name="Freeform 251"/>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 name="Freeform 252"/>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 name="Freeform 253"/>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 name="Freeform 254"/>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 name="Freeform 255"/>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 name="Freeform 256"/>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 name="Freeform 257"/>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 name="Freeform 258"/>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 name="Freeform 259"/>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 name="Freeform 260"/>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 name="Freeform 261"/>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 name="Freeform 262"/>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 name="Freeform 263"/>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 name="Freeform 264"/>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 name="Freeform 265"/>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 name="Freeform 39"/>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7" name="Freeform 40"/>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8" name="Freeform 41"/>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9" name="Freeform 42"/>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0" name="Freeform 43"/>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1" name="Freeform 44"/>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2" name="Freeform 45"/>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3" name="Freeform 46"/>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4" name="Freeform 47"/>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5" name="Freeform 48"/>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6" name="Freeform 49"/>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7" name="Freeform 50"/>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8" name="Freeform 51"/>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39" name="Freeform 52"/>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0" name="Freeform 53"/>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1" name="Freeform 54"/>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2" name="Freeform 55"/>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3" name="Freeform 56"/>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4" name="Freeform 57"/>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5" name="Freeform 59"/>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6" name="Freeform 60"/>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7" name="Freeform 66"/>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8" name="Freeform 67"/>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49" name="Freeform 68"/>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0" name="Freeform 69"/>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1" name="Freeform 70"/>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2" name="Freeform 71"/>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3" name="Freeform 72"/>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4" name="Freeform 73"/>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5" name="Freeform 74"/>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6" name="Freeform 75"/>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7" name="Freeform 76"/>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8" name="Freeform 77"/>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59" name="Freeform 78"/>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0" name="Freeform 79"/>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1" name="Freeform 85"/>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2" name="Freeform 86"/>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3" name="Freeform 87"/>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4" name="Freeform 88"/>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5" name="Freeform 89"/>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6" name="Freeform 90"/>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7" name="Freeform 91"/>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8" name="Freeform 92"/>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69" name="Freeform 93"/>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0" name="Freeform 94"/>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1" name="Freeform 95"/>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2" name="Freeform 96"/>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3" name="Freeform 97"/>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4" name="Freeform 98"/>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5" name="Freeform 99"/>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6" name="Freeform 100"/>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7" name="Freeform 101"/>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8" name="Freeform 103"/>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79" name="Freeform 104"/>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0" name="Freeform 105"/>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1" name="Freeform 106"/>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2" name="Freeform 107"/>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3" name="Freeform 108"/>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4" name="Freeform 109"/>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5" name="Freeform 110"/>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6" name="Freeform 111"/>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7" name="Freeform 112"/>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8" name="Freeform 113"/>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89" name="Freeform 114"/>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0" name="Freeform 115"/>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1" name="Freeform 116"/>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2" name="Freeform 117"/>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3" name="Freeform 118"/>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4" name="Freeform 119"/>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5" name="Freeform 120"/>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6" name="Freeform 121"/>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7" name="Freeform 122"/>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8" name="Freeform 123"/>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99" name="Freeform 124"/>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0" name="Freeform 125"/>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1" name="Freeform 126"/>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2" name="Freeform 127"/>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3" name="Freeform 128"/>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4" name="Freeform 129"/>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5" name="Freeform 130"/>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6" name="Freeform 131"/>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7" name="Freeform 132"/>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8" name="Freeform 133"/>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09" name="Freeform 134"/>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0" name="Freeform 135"/>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1" name="Freeform 136"/>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2" name="Freeform 137"/>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3" name="Freeform 138"/>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4" name="Freeform 139"/>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5" name="Freeform 140"/>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6" name="Freeform 141"/>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7" name="Freeform 142"/>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8" name="Freeform 143"/>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19" name="Freeform 144"/>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0" name="Freeform 145"/>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1" name="Freeform 146"/>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2" name="Freeform 147"/>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3" name="Freeform 148"/>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4" name="Freeform 149"/>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5" name="Freeform 150"/>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6" name="Freeform 152"/>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7" name="Freeform 155"/>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8" name="Freeform 157"/>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29" name="Freeform 158"/>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0" name="Freeform 159"/>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1" name="Freeform 160"/>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2" name="Freeform 161"/>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3" name="Freeform 162"/>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4" name="Freeform 163"/>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5" name="Freeform 164"/>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6" name="Freeform 165"/>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7" name="Freeform 166"/>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8" name="Freeform 167"/>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39" name="Freeform 168"/>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0" name="Freeform 169"/>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1" name="Freeform 170"/>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2" name="Freeform 171"/>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3" name="Freeform 172"/>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4" name="Freeform 173"/>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5" name="Freeform 174"/>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6" name="Freeform 175"/>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7" name="Freeform 176"/>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8" name="Freeform 177"/>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49" name="Freeform 178"/>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0" name="Freeform 179"/>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1" name="Freeform 180"/>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2" name="Freeform 181"/>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3" name="Freeform 182"/>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4" name="Freeform 183"/>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5" name="Freeform 184"/>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6" name="Freeform 185"/>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7" name="Freeform 186"/>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8" name="Freeform 187"/>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59" name="Freeform 188"/>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0" name="Freeform 189"/>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1" name="Freeform 190"/>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2" name="Freeform 191"/>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3" name="Freeform 192"/>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4" name="Freeform 193"/>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5" name="Freeform 194"/>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6" name="Freeform 195"/>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7" name="Freeform 196"/>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8" name="Freeform 197"/>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69" name="Freeform 198"/>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0" name="Freeform 199"/>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1" name="Freeform 200"/>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2" name="Freeform 201"/>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3" name="Freeform 202"/>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4" name="Freeform 203"/>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5" name="Freeform 204"/>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6" name="Freeform 206"/>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7" name="Freeform 207"/>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8" name="Freeform 208"/>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79" name="Freeform 209"/>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0" name="Freeform 210"/>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1" name="Freeform 211"/>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2" name="Freeform 212"/>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3" name="Freeform 213"/>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4" name="Freeform 214"/>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5" name="Freeform 215"/>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6" name="Freeform 216"/>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7" name="Freeform 217"/>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8" name="Freeform 218"/>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89" name="Freeform 219"/>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0" name="Freeform 220"/>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1" name="Freeform 221"/>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2" name="Freeform 222"/>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3" name="Freeform 224"/>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4" name="Freeform 225"/>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5" name="Freeform 226"/>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6" name="Freeform 227"/>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7" name="Freeform 228"/>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8" name="Freeform 229"/>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199" name="Freeform 230"/>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0" name="Freeform 231"/>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1" name="Freeform 232"/>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2" name="Freeform 233"/>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3" name="Freeform 234"/>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4" name="Freeform 235"/>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5" name="Freeform 236"/>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6" name="Freeform 237"/>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7" name="Freeform 238"/>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8" name="Freeform 239"/>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09" name="Freeform 240"/>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0" name="Freeform 241"/>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1" name="Freeform 267"/>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2" name="Freeform 268"/>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3" name="Freeform 269"/>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4" name="Freeform 270"/>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5" name="Freeform 272"/>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6" name="Freeform 273"/>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7" name="Freeform 274"/>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8" name="Freeform 275"/>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19" name="Freeform 276"/>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0" name="Freeform 277"/>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1" name="Freeform 278"/>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2" name="Freeform 279"/>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3" name="Freeform 280"/>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4" name="Freeform 281"/>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5" name="Freeform 282"/>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6" name="Freeform 283"/>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7" name="Freeform 284"/>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8" name="Freeform 285"/>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29" name="Freeform 286"/>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0" name="Freeform 287"/>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1" name="Freeform 288"/>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2" name="Freeform 289"/>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3" name="Freeform 290"/>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4" name="Freeform 291"/>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5" name="Freeform 292"/>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6" name="Freeform 293"/>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7" name="Freeform 294"/>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8" name="Freeform 295"/>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39" name="Freeform 296"/>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0" name="Freeform 297"/>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1" name="Freeform 298"/>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2" name="Freeform 299"/>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3" name="Freeform 300"/>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4" name="Freeform 301"/>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5" name="Freeform 302"/>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6" name="Freeform 303"/>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7" name="Freeform 304"/>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8" name="Freeform 305"/>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49" name="Freeform 306"/>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0" name="Freeform 307"/>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1" name="Freeform 308"/>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2" name="Freeform 309"/>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3" name="Freeform 310"/>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4" name="Freeform 311"/>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5" name="Freeform 312"/>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6" name="Freeform 313"/>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7" name="Freeform 314"/>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8" name="Freeform 315"/>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59" name="Freeform 316"/>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0" name="Freeform 317"/>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1" name="Freeform 318"/>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2" name="Freeform 319"/>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3" name="Freeform 320"/>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4" name="Freeform 321"/>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sp>
          <p:nvSpPr>
            <p:cNvPr id="265" name="Freeform 322"/>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s-ES" dirty="0">
                <a:solidFill>
                  <a:prstClr val="black"/>
                </a:solidFill>
                <a:latin typeface="+mn-lt"/>
                <a:ea typeface="+mn-ea"/>
              </a:endParaRPr>
            </a:p>
          </p:txBody>
        </p:sp>
      </p:grpSp>
      <p:sp>
        <p:nvSpPr>
          <p:cNvPr id="266" name="矩形 265"/>
          <p:cNvSpPr/>
          <p:nvPr/>
        </p:nvSpPr>
        <p:spPr>
          <a:xfrm>
            <a:off x="6900245" y="1824690"/>
            <a:ext cx="649960" cy="192271"/>
          </a:xfrm>
          <a:prstGeom prst="rect">
            <a:avLst/>
          </a:prstGeom>
        </p:spPr>
        <p:txBody>
          <a:bodyPr wrap="none" lIns="67391" tIns="33696" rIns="67391" bIns="33696" anchor="ctr">
            <a:spAutoFit/>
          </a:bodyPr>
          <a:lstStyle/>
          <a:p>
            <a:r>
              <a:rPr lang="en-US" altLang="zh-CN" sz="800" b="1" dirty="0">
                <a:solidFill>
                  <a:schemeClr val="accent1"/>
                </a:solidFill>
                <a:latin typeface="华文细黑" panose="02010600040101010101" pitchFamily="2" charset="-122"/>
                <a:ea typeface="华文细黑" panose="02010600040101010101" pitchFamily="2" charset="-122"/>
                <a:cs typeface="Arial" panose="020B0604020202020204" pitchFamily="34" charset="0"/>
              </a:rPr>
              <a:t>New Yorrk</a:t>
            </a:r>
            <a:endParaRPr lang="en-US" altLang="zh-CN" sz="800" b="1" dirty="0">
              <a:solidFill>
                <a:schemeClr val="accent1"/>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67" name="矩形 266"/>
          <p:cNvSpPr/>
          <p:nvPr/>
        </p:nvSpPr>
        <p:spPr>
          <a:xfrm>
            <a:off x="6993789" y="2049731"/>
            <a:ext cx="1635807" cy="46268"/>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68" name="矩形 267"/>
          <p:cNvSpPr/>
          <p:nvPr/>
        </p:nvSpPr>
        <p:spPr>
          <a:xfrm>
            <a:off x="6286081" y="1812281"/>
            <a:ext cx="705949" cy="345049"/>
          </a:xfrm>
          <a:prstGeom prst="rect">
            <a:avLst/>
          </a:prstGeom>
        </p:spPr>
        <p:txBody>
          <a:bodyPr wrap="square" lIns="67391" tIns="33696" rIns="67391" bIns="33696" anchor="ctr">
            <a:spAutoFit/>
          </a:bodyPr>
          <a:lstStyle/>
          <a:p>
            <a:r>
              <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200</a:t>
            </a:r>
            <a:endPar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69" name="矩形 268"/>
          <p:cNvSpPr/>
          <p:nvPr/>
        </p:nvSpPr>
        <p:spPr>
          <a:xfrm>
            <a:off x="6997975" y="2506016"/>
            <a:ext cx="1302059" cy="46268"/>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70" name="矩形 269"/>
          <p:cNvSpPr/>
          <p:nvPr/>
        </p:nvSpPr>
        <p:spPr>
          <a:xfrm>
            <a:off x="6900245" y="2277503"/>
            <a:ext cx="361195" cy="192271"/>
          </a:xfrm>
          <a:prstGeom prst="rect">
            <a:avLst/>
          </a:prstGeom>
        </p:spPr>
        <p:txBody>
          <a:bodyPr wrap="none" lIns="67391" tIns="33696" rIns="67391" bIns="33696" anchor="ctr">
            <a:spAutoFit/>
          </a:bodyPr>
          <a:lstStyle/>
          <a:p>
            <a:r>
              <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1" name="矩形 270"/>
          <p:cNvSpPr/>
          <p:nvPr/>
        </p:nvSpPr>
        <p:spPr>
          <a:xfrm>
            <a:off x="6469091" y="2275897"/>
            <a:ext cx="593821" cy="345049"/>
          </a:xfrm>
          <a:prstGeom prst="rect">
            <a:avLst/>
          </a:prstGeom>
        </p:spPr>
        <p:txBody>
          <a:bodyPr wrap="square" lIns="67391" tIns="33696" rIns="67391" bIns="33696" anchor="ctr">
            <a:spAutoFit/>
          </a:bodyPr>
          <a:lstStyle/>
          <a:p>
            <a:r>
              <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60</a:t>
            </a:r>
            <a:endPar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2" name="矩形 271"/>
          <p:cNvSpPr/>
          <p:nvPr/>
        </p:nvSpPr>
        <p:spPr>
          <a:xfrm>
            <a:off x="6997976" y="2953894"/>
            <a:ext cx="867436" cy="46268"/>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73" name="矩形 272"/>
          <p:cNvSpPr/>
          <p:nvPr/>
        </p:nvSpPr>
        <p:spPr>
          <a:xfrm>
            <a:off x="6900245" y="2722844"/>
            <a:ext cx="520962" cy="192271"/>
          </a:xfrm>
          <a:prstGeom prst="rect">
            <a:avLst/>
          </a:prstGeom>
        </p:spPr>
        <p:txBody>
          <a:bodyPr wrap="none" lIns="67391" tIns="33696" rIns="67391" bIns="33696" anchor="ctr">
            <a:spAutoFit/>
          </a:bodyPr>
          <a:lstStyle/>
          <a:p>
            <a:r>
              <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4" name="矩形 273"/>
          <p:cNvSpPr/>
          <p:nvPr/>
        </p:nvSpPr>
        <p:spPr>
          <a:xfrm>
            <a:off x="6469090" y="2706364"/>
            <a:ext cx="593822" cy="345049"/>
          </a:xfrm>
          <a:prstGeom prst="rect">
            <a:avLst/>
          </a:prstGeom>
        </p:spPr>
        <p:txBody>
          <a:bodyPr wrap="square" lIns="67391" tIns="33696" rIns="67391" bIns="33696" anchor="ctr">
            <a:spAutoFit/>
          </a:bodyPr>
          <a:lstStyle/>
          <a:p>
            <a:r>
              <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48</a:t>
            </a:r>
            <a:endPar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5" name="矩形 274"/>
          <p:cNvSpPr/>
          <p:nvPr/>
        </p:nvSpPr>
        <p:spPr>
          <a:xfrm>
            <a:off x="6997976" y="3421613"/>
            <a:ext cx="1302059" cy="46268"/>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76" name="矩形 275"/>
          <p:cNvSpPr/>
          <p:nvPr/>
        </p:nvSpPr>
        <p:spPr>
          <a:xfrm>
            <a:off x="6900245" y="3191559"/>
            <a:ext cx="361193" cy="192271"/>
          </a:xfrm>
          <a:prstGeom prst="rect">
            <a:avLst/>
          </a:prstGeom>
        </p:spPr>
        <p:txBody>
          <a:bodyPr wrap="none" lIns="67391" tIns="33696" rIns="67391" bIns="33696" anchor="ctr">
            <a:spAutoFit/>
          </a:bodyPr>
          <a:lstStyle/>
          <a:p>
            <a:r>
              <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7" name="矩形 276"/>
          <p:cNvSpPr/>
          <p:nvPr/>
        </p:nvSpPr>
        <p:spPr>
          <a:xfrm>
            <a:off x="6505691" y="3115919"/>
            <a:ext cx="557221" cy="345049"/>
          </a:xfrm>
          <a:prstGeom prst="rect">
            <a:avLst/>
          </a:prstGeom>
        </p:spPr>
        <p:txBody>
          <a:bodyPr wrap="square" lIns="67391" tIns="33696" rIns="67391" bIns="33696" anchor="ctr">
            <a:spAutoFit/>
          </a:bodyPr>
          <a:lstStyle/>
          <a:p>
            <a:r>
              <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57</a:t>
            </a:r>
            <a:endPar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8" name="矩形 277"/>
          <p:cNvSpPr/>
          <p:nvPr/>
        </p:nvSpPr>
        <p:spPr>
          <a:xfrm>
            <a:off x="6997975" y="3893700"/>
            <a:ext cx="1392156" cy="46268"/>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79" name="矩形 278"/>
          <p:cNvSpPr/>
          <p:nvPr/>
        </p:nvSpPr>
        <p:spPr>
          <a:xfrm>
            <a:off x="6900245" y="3665839"/>
            <a:ext cx="520962" cy="192271"/>
          </a:xfrm>
          <a:prstGeom prst="rect">
            <a:avLst/>
          </a:prstGeom>
        </p:spPr>
        <p:txBody>
          <a:bodyPr wrap="none" lIns="67391" tIns="33696" rIns="67391" bIns="33696" anchor="ctr">
            <a:spAutoFit/>
          </a:bodyPr>
          <a:lstStyle/>
          <a:p>
            <a:r>
              <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8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80" name="矩形 279"/>
          <p:cNvSpPr/>
          <p:nvPr/>
        </p:nvSpPr>
        <p:spPr>
          <a:xfrm>
            <a:off x="6286081" y="3631622"/>
            <a:ext cx="705949" cy="345049"/>
          </a:xfrm>
          <a:prstGeom prst="rect">
            <a:avLst/>
          </a:prstGeom>
        </p:spPr>
        <p:txBody>
          <a:bodyPr wrap="square" lIns="67391" tIns="33696" rIns="67391" bIns="33696" anchor="ctr">
            <a:spAutoFit/>
          </a:bodyPr>
          <a:lstStyle/>
          <a:p>
            <a:r>
              <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139</a:t>
            </a:r>
            <a:endParaRPr lang="en-US" altLang="zh-CN" sz="1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81" name="椭圆 280"/>
          <p:cNvSpPr/>
          <p:nvPr/>
        </p:nvSpPr>
        <p:spPr>
          <a:xfrm>
            <a:off x="4390378" y="1848191"/>
            <a:ext cx="192777" cy="19190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cxnSp>
        <p:nvCxnSpPr>
          <p:cNvPr id="282" name="直接连接符 281"/>
          <p:cNvCxnSpPr/>
          <p:nvPr/>
        </p:nvCxnSpPr>
        <p:spPr>
          <a:xfrm>
            <a:off x="4486766" y="2040099"/>
            <a:ext cx="0" cy="15324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3" name="组合 282"/>
          <p:cNvGrpSpPr/>
          <p:nvPr/>
        </p:nvGrpSpPr>
        <p:grpSpPr>
          <a:xfrm>
            <a:off x="3984064" y="3612332"/>
            <a:ext cx="1005403" cy="570298"/>
            <a:chOff x="508393" y="3441958"/>
            <a:chExt cx="988985" cy="563524"/>
          </a:xfrm>
        </p:grpSpPr>
        <p:sp>
          <p:nvSpPr>
            <p:cNvPr id="284" name="矩形 283"/>
            <p:cNvSpPr/>
            <p:nvPr/>
          </p:nvSpPr>
          <p:spPr>
            <a:xfrm>
              <a:off x="622212" y="3441958"/>
              <a:ext cx="762981" cy="364945"/>
            </a:xfrm>
            <a:prstGeom prst="rect">
              <a:avLst/>
            </a:prstGeom>
          </p:spPr>
          <p:txBody>
            <a:bodyPr wrap="square" anchor="ctr">
              <a:spAutoFit/>
            </a:bodyPr>
            <a:lstStyle/>
            <a:p>
              <a:pPr algn="ctr"/>
              <a:r>
                <a:rPr lang="zh-CN" altLang="en-US" sz="900" b="1"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单击添加标题</a:t>
              </a:r>
              <a:endParaRPr lang="en-US" altLang="zh-CN" sz="900" b="1"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85" name="矩形 284"/>
            <p:cNvSpPr/>
            <p:nvPr/>
          </p:nvSpPr>
          <p:spPr>
            <a:xfrm>
              <a:off x="508393" y="3781319"/>
              <a:ext cx="988985" cy="224163"/>
            </a:xfrm>
            <a:prstGeom prst="rect">
              <a:avLst/>
            </a:prstGeom>
          </p:spPr>
          <p:txBody>
            <a:bodyPr wrap="none" anchor="ctr">
              <a:spAutoFit/>
            </a:bodyPr>
            <a:lstStyle/>
            <a:p>
              <a:pPr algn="ctr">
                <a:lnSpc>
                  <a:spcPct val="120000"/>
                </a:lnSpc>
              </a:pPr>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286" name="椭圆 285"/>
          <p:cNvSpPr/>
          <p:nvPr/>
        </p:nvSpPr>
        <p:spPr>
          <a:xfrm>
            <a:off x="1023360" y="2683427"/>
            <a:ext cx="192777" cy="19190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287" name="组合 286"/>
          <p:cNvGrpSpPr/>
          <p:nvPr/>
        </p:nvGrpSpPr>
        <p:grpSpPr>
          <a:xfrm>
            <a:off x="617048" y="3195529"/>
            <a:ext cx="1005403" cy="570292"/>
            <a:chOff x="695897" y="3441958"/>
            <a:chExt cx="988985" cy="563518"/>
          </a:xfrm>
        </p:grpSpPr>
        <p:sp>
          <p:nvSpPr>
            <p:cNvPr id="288" name="矩形 287"/>
            <p:cNvSpPr/>
            <p:nvPr/>
          </p:nvSpPr>
          <p:spPr>
            <a:xfrm>
              <a:off x="808899" y="3441958"/>
              <a:ext cx="762981" cy="364945"/>
            </a:xfrm>
            <a:prstGeom prst="rect">
              <a:avLst/>
            </a:prstGeom>
          </p:spPr>
          <p:txBody>
            <a:bodyPr wrap="square" anchor="ctr">
              <a:spAutoFit/>
            </a:bodyPr>
            <a:lstStyle/>
            <a:p>
              <a:pPr algn="ctr"/>
              <a:r>
                <a:rPr lang="zh-CN" altLang="en-US" sz="900" b="1"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单击添加标题</a:t>
              </a:r>
              <a:endParaRPr lang="en-US" altLang="zh-CN" sz="900" b="1"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89" name="矩形 288"/>
            <p:cNvSpPr/>
            <p:nvPr/>
          </p:nvSpPr>
          <p:spPr>
            <a:xfrm>
              <a:off x="695897" y="3781313"/>
              <a:ext cx="988985" cy="224163"/>
            </a:xfrm>
            <a:prstGeom prst="rect">
              <a:avLst/>
            </a:prstGeom>
          </p:spPr>
          <p:txBody>
            <a:bodyPr wrap="none" anchor="ctr">
              <a:spAutoFit/>
            </a:bodyPr>
            <a:lstStyle/>
            <a:p>
              <a:pPr algn="ctr">
                <a:lnSpc>
                  <a:spcPct val="120000"/>
                </a:lnSpc>
              </a:pPr>
              <a:r>
                <a:rPr lang="zh-CN" altLang="en-US" sz="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单击添加文本内容</a:t>
              </a:r>
              <a:endParaRPr lang="en-US" altLang="zh-CN" sz="80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cxnSp>
        <p:nvCxnSpPr>
          <p:cNvPr id="290" name="直接连接符 289"/>
          <p:cNvCxnSpPr/>
          <p:nvPr/>
        </p:nvCxnSpPr>
        <p:spPr>
          <a:xfrm>
            <a:off x="1119750" y="2875394"/>
            <a:ext cx="0" cy="38643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1" name="矩形 290"/>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605">
        <p14:window dir="vert"/>
      </p:transition>
    </mc:Choice>
    <mc:Fallback>
      <p:transition spd="slow" advTm="360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p:nvPr/>
        </p:nvSpPr>
        <p:spPr>
          <a:xfrm>
            <a:off x="0" y="1547096"/>
            <a:ext cx="9001125" cy="1139904"/>
          </a:xfrm>
          <a:prstGeom prst="rect">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sz="2400"/>
          </a:p>
        </p:txBody>
      </p:sp>
      <p:pic>
        <p:nvPicPr>
          <p:cNvPr id="3" name="Picture 21" descr="C:\Users\Dsgn\Desktop\iPhone_MockUp\iPhone_5C_Yello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5803" y="1051233"/>
            <a:ext cx="1615046" cy="337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Triangle 23"/>
          <p:cNvSpPr/>
          <p:nvPr/>
        </p:nvSpPr>
        <p:spPr>
          <a:xfrm rot="10800000">
            <a:off x="1598637" y="1548264"/>
            <a:ext cx="675084" cy="1499259"/>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00"/>
          </a:p>
        </p:txBody>
      </p:sp>
      <p:sp>
        <p:nvSpPr>
          <p:cNvPr id="5" name="TextBox 25"/>
          <p:cNvSpPr txBox="1">
            <a:spLocks noChangeArrowheads="1"/>
          </p:cNvSpPr>
          <p:nvPr/>
        </p:nvSpPr>
        <p:spPr bwMode="auto">
          <a:xfrm>
            <a:off x="2721434" y="1848115"/>
            <a:ext cx="2290534"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100" b="1">
                <a:solidFill>
                  <a:schemeClr val="bg1"/>
                </a:solidFill>
                <a:latin typeface="微软雅黑" panose="020B0503020204020204" pitchFamily="34" charset="-122"/>
                <a:ea typeface="微软雅黑" panose="020B0503020204020204" pitchFamily="34" charset="-122"/>
              </a:rPr>
              <a:t>这里输入标题文字</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6" name="Rectangle 26"/>
          <p:cNvSpPr/>
          <p:nvPr/>
        </p:nvSpPr>
        <p:spPr>
          <a:xfrm>
            <a:off x="2721434" y="2215638"/>
            <a:ext cx="5042036" cy="252716"/>
          </a:xfrm>
          <a:prstGeom prst="rect">
            <a:avLst/>
          </a:prstGeom>
        </p:spPr>
        <p:txBody>
          <a:bodyPr lIns="67391" tIns="33696" rIns="67391" bIns="33696">
            <a:spAutoFit/>
          </a:bodyPr>
          <a:lstStyle/>
          <a:p>
            <a:pPr algn="just" eaLnBrk="1" fontAlgn="auto" hangingPunct="1">
              <a:spcBef>
                <a:spcPts val="0"/>
              </a:spcBef>
              <a:spcAft>
                <a:spcPts val="0"/>
              </a:spcAft>
              <a:defRPr/>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这里输入标题文字这里输入标题文字这里输入标题文字这里输入标题文字</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矩形 11"/>
          <p:cNvSpPr>
            <a:spLocks noChangeArrowheads="1"/>
          </p:cNvSpPr>
          <p:nvPr/>
        </p:nvSpPr>
        <p:spPr bwMode="auto">
          <a:xfrm>
            <a:off x="3129297" y="3024188"/>
            <a:ext cx="1031379" cy="10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p>
            <a:pPr eaLnBrk="1" hangingPunct="1"/>
            <a:endParaRPr lang="zh-CN" altLang="en-US"/>
          </a:p>
        </p:txBody>
      </p:sp>
      <p:sp>
        <p:nvSpPr>
          <p:cNvPr id="8" name="椭圆 7"/>
          <p:cNvSpPr/>
          <p:nvPr/>
        </p:nvSpPr>
        <p:spPr>
          <a:xfrm>
            <a:off x="3129421" y="3132695"/>
            <a:ext cx="1031384" cy="1027434"/>
          </a:xfrm>
          <a:prstGeom prst="ellipse">
            <a:avLst/>
          </a:prstGeom>
          <a:blipFill>
            <a:blip r:embed="rId2" cstate="print"/>
            <a:srcRect/>
            <a:stretch>
              <a:fillRect l="-38000" r="-38000"/>
            </a:stretch>
          </a:blipFill>
          <a:ln w="57150">
            <a:solidFill>
              <a:srgbClr val="B40000"/>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 name="矩形 13"/>
          <p:cNvSpPr>
            <a:spLocks noChangeArrowheads="1"/>
          </p:cNvSpPr>
          <p:nvPr/>
        </p:nvSpPr>
        <p:spPr bwMode="auto">
          <a:xfrm>
            <a:off x="4423209" y="3024188"/>
            <a:ext cx="1032551" cy="10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p>
            <a:pPr eaLnBrk="1" hangingPunct="1"/>
            <a:endParaRPr lang="zh-CN" altLang="en-US"/>
          </a:p>
        </p:txBody>
      </p:sp>
      <p:sp>
        <p:nvSpPr>
          <p:cNvPr id="10" name="椭圆 9"/>
          <p:cNvSpPr/>
          <p:nvPr/>
        </p:nvSpPr>
        <p:spPr>
          <a:xfrm>
            <a:off x="4424071" y="3132695"/>
            <a:ext cx="1031384" cy="1027434"/>
          </a:xfrm>
          <a:prstGeom prst="ellipse">
            <a:avLst/>
          </a:prstGeom>
          <a:blipFill>
            <a:blip r:embed="rId3" cstate="print"/>
            <a:srcRect/>
            <a:stretch>
              <a:fillRect l="-20000" r="-20000"/>
            </a:stretch>
          </a:blipFill>
          <a:ln w="76200">
            <a:solidFill>
              <a:srgbClr val="B40000"/>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1" name="矩形 15"/>
          <p:cNvSpPr>
            <a:spLocks noChangeArrowheads="1"/>
          </p:cNvSpPr>
          <p:nvPr/>
        </p:nvSpPr>
        <p:spPr bwMode="auto">
          <a:xfrm>
            <a:off x="5718293" y="3024188"/>
            <a:ext cx="1031379" cy="10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p>
            <a:pPr eaLnBrk="1" hangingPunct="1"/>
            <a:endParaRPr lang="zh-CN" altLang="en-US"/>
          </a:p>
        </p:txBody>
      </p:sp>
      <p:sp>
        <p:nvSpPr>
          <p:cNvPr id="12" name="椭圆 11"/>
          <p:cNvSpPr/>
          <p:nvPr/>
        </p:nvSpPr>
        <p:spPr>
          <a:xfrm>
            <a:off x="5718721" y="3132695"/>
            <a:ext cx="1031384" cy="1027434"/>
          </a:xfrm>
          <a:prstGeom prst="ellipse">
            <a:avLst/>
          </a:prstGeom>
          <a:blipFill>
            <a:blip r:embed="rId4" cstate="print"/>
            <a:srcRect/>
            <a:stretch>
              <a:fillRect l="-25000" r="-25000"/>
            </a:stretch>
          </a:blipFill>
          <a:ln w="76200">
            <a:solidFill>
              <a:srgbClr val="B40000"/>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3" name="矩形 17"/>
          <p:cNvSpPr>
            <a:spLocks noChangeArrowheads="1"/>
          </p:cNvSpPr>
          <p:nvPr/>
        </p:nvSpPr>
        <p:spPr bwMode="auto">
          <a:xfrm>
            <a:off x="7012205" y="3024188"/>
            <a:ext cx="1032551" cy="10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p>
            <a:pPr eaLnBrk="1" hangingPunct="1"/>
            <a:endParaRPr lang="zh-CN" altLang="en-US"/>
          </a:p>
        </p:txBody>
      </p:sp>
      <p:sp>
        <p:nvSpPr>
          <p:cNvPr id="14" name="椭圆 13"/>
          <p:cNvSpPr/>
          <p:nvPr/>
        </p:nvSpPr>
        <p:spPr>
          <a:xfrm>
            <a:off x="7013371" y="3132695"/>
            <a:ext cx="1031384" cy="1027434"/>
          </a:xfrm>
          <a:prstGeom prst="ellipse">
            <a:avLst/>
          </a:prstGeom>
          <a:blipFill>
            <a:blip r:embed="rId5" cstate="print"/>
            <a:srcRect/>
            <a:stretch>
              <a:fillRect l="-25000" r="-25000"/>
            </a:stretch>
          </a:blipFill>
          <a:ln w="76200">
            <a:solidFill>
              <a:srgbClr val="B40000"/>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15"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2381" y="1547097"/>
            <a:ext cx="1363061" cy="240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7732">
        <p14:vortex dir="r"/>
      </p:transition>
    </mc:Choice>
    <mc:Fallback>
      <p:transition spd="slow" advTm="773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276" y="3748446"/>
            <a:ext cx="1572043" cy="778015"/>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 name="矩形 2"/>
          <p:cNvSpPr/>
          <p:nvPr/>
        </p:nvSpPr>
        <p:spPr>
          <a:xfrm>
            <a:off x="2143319" y="3489107"/>
            <a:ext cx="1572043" cy="1037353"/>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4" name="矩形 3"/>
          <p:cNvSpPr/>
          <p:nvPr/>
        </p:nvSpPr>
        <p:spPr>
          <a:xfrm>
            <a:off x="3714542" y="3143322"/>
            <a:ext cx="1572043" cy="1383139"/>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5" name="矩形 4"/>
          <p:cNvSpPr/>
          <p:nvPr/>
        </p:nvSpPr>
        <p:spPr>
          <a:xfrm>
            <a:off x="5285764" y="2855168"/>
            <a:ext cx="1572043" cy="1671292"/>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6" name="矩形 55"/>
          <p:cNvSpPr/>
          <p:nvPr/>
        </p:nvSpPr>
        <p:spPr>
          <a:xfrm>
            <a:off x="612337" y="3070712"/>
            <a:ext cx="1491561" cy="455849"/>
          </a:xfrm>
          <a:prstGeom prst="rect">
            <a:avLst/>
          </a:prstGeom>
        </p:spPr>
        <p:txBody>
          <a:bodyPr wrap="square" lIns="67391" tIns="33696" rIns="67391" bIns="33696" anchor="ctr">
            <a:spAutoFit/>
          </a:bodyPr>
          <a:lstStyle/>
          <a:p>
            <a:pPr>
              <a:lnSpc>
                <a:spcPct val="120000"/>
              </a:lnSpc>
            </a:pPr>
            <a:r>
              <a:rPr lang="zh-CN" altLang="en-US" sz="7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a:t>
            </a:r>
            <a:endParaRPr lang="zh-CN" altLang="en-US" sz="7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7" name="矩形 55"/>
          <p:cNvSpPr/>
          <p:nvPr/>
        </p:nvSpPr>
        <p:spPr>
          <a:xfrm>
            <a:off x="2180743" y="2831484"/>
            <a:ext cx="1491561" cy="455849"/>
          </a:xfrm>
          <a:prstGeom prst="rect">
            <a:avLst/>
          </a:prstGeom>
        </p:spPr>
        <p:txBody>
          <a:bodyPr wrap="square" lIns="67391" tIns="33696" rIns="67391" bIns="33696" anchor="ctr">
            <a:spAutoFit/>
          </a:bodyPr>
          <a:lstStyle/>
          <a:p>
            <a:pPr>
              <a:lnSpc>
                <a:spcPct val="120000"/>
              </a:lnSpc>
            </a:pPr>
            <a:r>
              <a:rPr lang="zh-CN" altLang="en-US" sz="7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a:t>
            </a:r>
            <a:endParaRPr lang="zh-CN" altLang="en-US" sz="7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8" name="矩形 55"/>
          <p:cNvSpPr/>
          <p:nvPr/>
        </p:nvSpPr>
        <p:spPr>
          <a:xfrm>
            <a:off x="3754152" y="2473085"/>
            <a:ext cx="1491561" cy="455849"/>
          </a:xfrm>
          <a:prstGeom prst="rect">
            <a:avLst/>
          </a:prstGeom>
        </p:spPr>
        <p:txBody>
          <a:bodyPr wrap="square" lIns="67391" tIns="33696" rIns="67391" bIns="33696" anchor="ctr">
            <a:spAutoFit/>
          </a:bodyPr>
          <a:lstStyle/>
          <a:p>
            <a:pPr>
              <a:lnSpc>
                <a:spcPct val="120000"/>
              </a:lnSpc>
            </a:pPr>
            <a:r>
              <a:rPr lang="zh-CN" altLang="en-US" sz="7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a:t>
            </a:r>
            <a:endParaRPr lang="zh-CN" altLang="en-US" sz="7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 name="矩形 55"/>
          <p:cNvSpPr/>
          <p:nvPr/>
        </p:nvSpPr>
        <p:spPr>
          <a:xfrm>
            <a:off x="5325690" y="2243986"/>
            <a:ext cx="1491561" cy="455849"/>
          </a:xfrm>
          <a:prstGeom prst="rect">
            <a:avLst/>
          </a:prstGeom>
        </p:spPr>
        <p:txBody>
          <a:bodyPr wrap="square" lIns="67391" tIns="33696" rIns="67391" bIns="33696" anchor="ctr">
            <a:spAutoFit/>
          </a:bodyPr>
          <a:lstStyle/>
          <a:p>
            <a:pPr>
              <a:lnSpc>
                <a:spcPct val="120000"/>
              </a:lnSpc>
            </a:pPr>
            <a:r>
              <a:rPr lang="zh-CN" altLang="en-US" sz="7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单击添加文本内容单击添加文本内容单击添加文本内容单击添加文本内容</a:t>
            </a:r>
            <a:endParaRPr lang="zh-CN" altLang="en-US" sz="7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10" name="矩形 9"/>
          <p:cNvSpPr/>
          <p:nvPr/>
        </p:nvSpPr>
        <p:spPr>
          <a:xfrm>
            <a:off x="1067924" y="4177666"/>
            <a:ext cx="580390" cy="251460"/>
          </a:xfrm>
          <a:prstGeom prst="rect">
            <a:avLst/>
          </a:prstGeom>
        </p:spPr>
        <p:txBody>
          <a:bodyPr wrap="none" lIns="67391" tIns="33696" rIns="67391" bIns="33696">
            <a:spAutoFit/>
          </a:bodyPr>
          <a:lstStyle/>
          <a:p>
            <a:pPr algn="ctr"/>
            <a:r>
              <a:rPr lang="en-US" altLang="zh-CN" sz="1200" dirty="0">
                <a:latin typeface="HelveticaNeueLT Pro 67 MdCn" panose="020B0606030502030204" pitchFamily="34" charset="0"/>
              </a:rPr>
              <a:t>20XX</a:t>
            </a:r>
            <a:endParaRPr lang="zh-CN" altLang="en-US" sz="1200" dirty="0">
              <a:latin typeface="HelveticaNeueLT Pro 67 MdCn" panose="020B0606030502030204" pitchFamily="34" charset="0"/>
            </a:endParaRPr>
          </a:p>
        </p:txBody>
      </p:sp>
      <p:sp>
        <p:nvSpPr>
          <p:cNvPr id="11" name="矩形 10"/>
          <p:cNvSpPr/>
          <p:nvPr/>
        </p:nvSpPr>
        <p:spPr>
          <a:xfrm>
            <a:off x="2605848" y="4177666"/>
            <a:ext cx="641350" cy="251460"/>
          </a:xfrm>
          <a:prstGeom prst="rect">
            <a:avLst/>
          </a:prstGeom>
        </p:spPr>
        <p:txBody>
          <a:bodyPr wrap="none" lIns="67391" tIns="33696" rIns="67391" bIns="33696">
            <a:spAutoFit/>
          </a:bodyPr>
          <a:lstStyle/>
          <a:p>
            <a:pPr algn="ctr"/>
            <a:r>
              <a:rPr lang="en-US" altLang="zh-CN" sz="1200" dirty="0">
                <a:latin typeface="HelveticaNeueLT Pro 67 MdCn" panose="020B0606030502030204" pitchFamily="34" charset="0"/>
              </a:rPr>
              <a:t>20XX </a:t>
            </a:r>
            <a:endParaRPr lang="zh-CN" altLang="en-US" sz="1200" dirty="0">
              <a:latin typeface="HelveticaNeueLT Pro 67 MdCn" panose="020B0606030502030204" pitchFamily="34" charset="0"/>
            </a:endParaRPr>
          </a:p>
        </p:txBody>
      </p:sp>
      <p:sp>
        <p:nvSpPr>
          <p:cNvPr id="12" name="矩形 11"/>
          <p:cNvSpPr/>
          <p:nvPr/>
        </p:nvSpPr>
        <p:spPr>
          <a:xfrm>
            <a:off x="4179258" y="4177666"/>
            <a:ext cx="641350" cy="251460"/>
          </a:xfrm>
          <a:prstGeom prst="rect">
            <a:avLst/>
          </a:prstGeom>
        </p:spPr>
        <p:txBody>
          <a:bodyPr wrap="none" lIns="67391" tIns="33696" rIns="67391" bIns="33696">
            <a:spAutoFit/>
          </a:bodyPr>
          <a:lstStyle/>
          <a:p>
            <a:pPr algn="ctr"/>
            <a:r>
              <a:rPr lang="en-US" altLang="zh-CN" sz="1200" dirty="0">
                <a:latin typeface="HelveticaNeueLT Pro 67 MdCn" panose="020B0606030502030204" pitchFamily="34" charset="0"/>
              </a:rPr>
              <a:t>20XX </a:t>
            </a:r>
            <a:endParaRPr lang="zh-CN" altLang="en-US" sz="1200" dirty="0">
              <a:latin typeface="HelveticaNeueLT Pro 67 MdCn" panose="020B0606030502030204" pitchFamily="34" charset="0"/>
            </a:endParaRPr>
          </a:p>
        </p:txBody>
      </p:sp>
      <p:sp>
        <p:nvSpPr>
          <p:cNvPr id="13" name="矩形 12"/>
          <p:cNvSpPr/>
          <p:nvPr/>
        </p:nvSpPr>
        <p:spPr>
          <a:xfrm>
            <a:off x="5750796" y="4177666"/>
            <a:ext cx="641350" cy="251460"/>
          </a:xfrm>
          <a:prstGeom prst="rect">
            <a:avLst/>
          </a:prstGeom>
        </p:spPr>
        <p:txBody>
          <a:bodyPr wrap="none" lIns="67391" tIns="33696" rIns="67391" bIns="33696">
            <a:spAutoFit/>
          </a:bodyPr>
          <a:lstStyle/>
          <a:p>
            <a:pPr algn="ctr"/>
            <a:r>
              <a:rPr lang="en-US" altLang="zh-CN" sz="1200" dirty="0">
                <a:latin typeface="HelveticaNeueLT Pro 67 MdCn" panose="020B0606030502030204" pitchFamily="34" charset="0"/>
              </a:rPr>
              <a:t>20XX </a:t>
            </a:r>
            <a:endParaRPr lang="zh-CN" altLang="en-US" sz="1200" dirty="0">
              <a:latin typeface="HelveticaNeueLT Pro 67 MdCn" panose="020B0606030502030204" pitchFamily="34" charset="0"/>
            </a:endParaRPr>
          </a:p>
        </p:txBody>
      </p:sp>
      <p:sp>
        <p:nvSpPr>
          <p:cNvPr id="14" name="矩形 13"/>
          <p:cNvSpPr/>
          <p:nvPr/>
        </p:nvSpPr>
        <p:spPr>
          <a:xfrm>
            <a:off x="6856986" y="2505626"/>
            <a:ext cx="1572043" cy="2020835"/>
          </a:xfrm>
          <a:prstGeom prst="rect">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5" name="矩形 14"/>
          <p:cNvSpPr/>
          <p:nvPr/>
        </p:nvSpPr>
        <p:spPr>
          <a:xfrm>
            <a:off x="7322333" y="4177666"/>
            <a:ext cx="641350" cy="251460"/>
          </a:xfrm>
          <a:prstGeom prst="rect">
            <a:avLst/>
          </a:prstGeom>
        </p:spPr>
        <p:txBody>
          <a:bodyPr wrap="none" lIns="67391" tIns="33696" rIns="67391" bIns="33696">
            <a:spAutoFit/>
          </a:bodyPr>
          <a:lstStyle/>
          <a:p>
            <a:pPr algn="ctr"/>
            <a:r>
              <a:rPr lang="en-US" altLang="zh-CN" sz="1200" dirty="0">
                <a:latin typeface="HelveticaNeueLT Pro 67 MdCn" panose="020B0606030502030204" pitchFamily="34" charset="0"/>
              </a:rPr>
              <a:t>20XX </a:t>
            </a:r>
            <a:endParaRPr lang="zh-CN" altLang="en-US" sz="1200" dirty="0">
              <a:latin typeface="HelveticaNeueLT Pro 67 MdCn" panose="020B0606030502030204" pitchFamily="34" charset="0"/>
            </a:endParaRPr>
          </a:p>
        </p:txBody>
      </p:sp>
      <p:grpSp>
        <p:nvGrpSpPr>
          <p:cNvPr id="16" name="组合 15"/>
          <p:cNvGrpSpPr/>
          <p:nvPr/>
        </p:nvGrpSpPr>
        <p:grpSpPr>
          <a:xfrm>
            <a:off x="7092711" y="1139801"/>
            <a:ext cx="1091565" cy="1126473"/>
            <a:chOff x="6846290" y="1083981"/>
            <a:chExt cx="1584114" cy="1642176"/>
          </a:xfrm>
          <a:solidFill>
            <a:srgbClr val="C91919"/>
          </a:solidFill>
        </p:grpSpPr>
        <p:sp>
          <p:nvSpPr>
            <p:cNvPr id="17" name="任意多边形 16"/>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0"/>
            </a:p>
          </p:txBody>
        </p:sp>
        <p:grpSp>
          <p:nvGrpSpPr>
            <p:cNvPr id="18" name="组合 17"/>
            <p:cNvGrpSpPr/>
            <p:nvPr/>
          </p:nvGrpSpPr>
          <p:grpSpPr>
            <a:xfrm>
              <a:off x="6846290" y="1222020"/>
              <a:ext cx="1584114" cy="1318984"/>
              <a:chOff x="4826859" y="3275153"/>
              <a:chExt cx="1584114" cy="1318984"/>
            </a:xfrm>
            <a:grpFill/>
          </p:grpSpPr>
          <p:sp>
            <p:nvSpPr>
              <p:cNvPr id="19" name="文本框 360"/>
              <p:cNvSpPr txBox="1"/>
              <p:nvPr/>
            </p:nvSpPr>
            <p:spPr>
              <a:xfrm>
                <a:off x="4826859" y="3275153"/>
                <a:ext cx="1584114" cy="738713"/>
              </a:xfrm>
              <a:prstGeom prst="rect">
                <a:avLst/>
              </a:prstGeom>
              <a:grpFill/>
            </p:spPr>
            <p:txBody>
              <a:bodyPr wrap="square" rtlCol="0">
                <a:spAutoFit/>
              </a:bodyPr>
              <a:lstStyle/>
              <a:p>
                <a:pPr algn="ctr"/>
                <a:r>
                  <a:rPr lang="en-US" altLang="zh-CN" sz="2700" dirty="0">
                    <a:solidFill>
                      <a:schemeClr val="bg1"/>
                    </a:solidFill>
                    <a:latin typeface="HelveticaNeueLT Pro 67 MdCn" panose="020B0606030502030204" pitchFamily="34" charset="0"/>
                  </a:rPr>
                  <a:t>34%</a:t>
                </a:r>
                <a:endParaRPr lang="zh-CN" altLang="en-US" sz="2700" dirty="0">
                  <a:solidFill>
                    <a:schemeClr val="bg1"/>
                  </a:solidFill>
                  <a:latin typeface="HelveticaNeueLT Pro 67 MdCn" panose="020B0606030502030204" pitchFamily="34" charset="0"/>
                </a:endParaRPr>
              </a:p>
            </p:txBody>
          </p:sp>
          <p:cxnSp>
            <p:nvCxnSpPr>
              <p:cNvPr id="20" name="直接连接符 19"/>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362"/>
              <p:cNvSpPr txBox="1"/>
              <p:nvPr/>
            </p:nvSpPr>
            <p:spPr>
              <a:xfrm>
                <a:off x="4941129" y="4013673"/>
                <a:ext cx="1282050" cy="580464"/>
              </a:xfrm>
              <a:prstGeom prst="rect">
                <a:avLst/>
              </a:prstGeom>
              <a:grpFill/>
            </p:spPr>
            <p:txBody>
              <a:bodyPr wrap="square" rtlCol="0">
                <a:spAutoFit/>
              </a:bodyPr>
              <a:lstStyle/>
              <a:p>
                <a:pPr algn="ctr"/>
                <a:r>
                  <a:rPr lang="en-US" altLang="zh-CN" sz="1000" b="1" dirty="0">
                    <a:solidFill>
                      <a:schemeClr val="bg1"/>
                    </a:solidFill>
                    <a:latin typeface="微软雅黑" panose="020B0503020204020204" pitchFamily="34" charset="-122"/>
                    <a:ea typeface="微软雅黑" panose="020B0503020204020204" pitchFamily="34" charset="-122"/>
                  </a:rPr>
                  <a:t>From 20XX </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923">
        <p14:ferris dir="l"/>
      </p:transition>
    </mc:Choice>
    <mc:Fallback>
      <p:transition spd="slow" advTm="292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p:cNvSpPr/>
          <p:nvPr/>
        </p:nvSpPr>
        <p:spPr>
          <a:xfrm>
            <a:off x="3852490" y="791964"/>
            <a:ext cx="720080" cy="72008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46" name="椭圆 45"/>
          <p:cNvSpPr/>
          <p:nvPr/>
        </p:nvSpPr>
        <p:spPr>
          <a:xfrm>
            <a:off x="3852490" y="1728068"/>
            <a:ext cx="720080" cy="72008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47" name="椭圆 46"/>
          <p:cNvSpPr/>
          <p:nvPr/>
        </p:nvSpPr>
        <p:spPr>
          <a:xfrm>
            <a:off x="3852490" y="2664172"/>
            <a:ext cx="720080" cy="72008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48" name="椭圆 47"/>
          <p:cNvSpPr/>
          <p:nvPr/>
        </p:nvSpPr>
        <p:spPr>
          <a:xfrm>
            <a:off x="3852490" y="3600276"/>
            <a:ext cx="720080" cy="720080"/>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49" name="TextBox 48"/>
          <p:cNvSpPr txBox="1"/>
          <p:nvPr/>
        </p:nvSpPr>
        <p:spPr>
          <a:xfrm>
            <a:off x="4606541" y="859616"/>
            <a:ext cx="3057247" cy="523220"/>
          </a:xfrm>
          <a:prstGeom prst="rect">
            <a:avLst/>
          </a:prstGeom>
          <a:noFill/>
        </p:spPr>
        <p:txBody>
          <a:bodyPr wrap="none" rtlCol="0">
            <a:spAutoFit/>
          </a:bodyPr>
          <a:lstStyle/>
          <a:p>
            <a:r>
              <a:rPr lang="zh-CN" altLang="en-US" sz="2800" dirty="0">
                <a:latin typeface="方正兰亭准黑_GBK" panose="02000000000000000000" pitchFamily="2" charset="-122"/>
                <a:ea typeface="方正兰亭准黑_GBK" panose="02000000000000000000" pitchFamily="2" charset="-122"/>
              </a:rPr>
              <a:t>单击添加文字标题</a:t>
            </a:r>
            <a:endParaRPr lang="zh-CN" altLang="en-US" sz="2800" dirty="0">
              <a:latin typeface="方正兰亭准黑_GBK" panose="02000000000000000000" pitchFamily="2" charset="-122"/>
              <a:ea typeface="方正兰亭准黑_GBK" panose="02000000000000000000" pitchFamily="2" charset="-122"/>
            </a:endParaRPr>
          </a:p>
        </p:txBody>
      </p:sp>
      <p:sp>
        <p:nvSpPr>
          <p:cNvPr id="50" name="TextBox 49"/>
          <p:cNvSpPr txBox="1"/>
          <p:nvPr/>
        </p:nvSpPr>
        <p:spPr>
          <a:xfrm>
            <a:off x="4016002" y="838628"/>
            <a:ext cx="434734" cy="584775"/>
          </a:xfrm>
          <a:prstGeom prst="rect">
            <a:avLst/>
          </a:prstGeom>
          <a:noFill/>
        </p:spPr>
        <p:txBody>
          <a:bodyPr wrap="none" rtlCol="0">
            <a:spAutoFit/>
          </a:bodyPr>
          <a:lstStyle/>
          <a:p>
            <a:r>
              <a:rPr lang="en-US" altLang="zh-CN" sz="3200" dirty="0">
                <a:solidFill>
                  <a:schemeClr val="bg1"/>
                </a:solidFill>
                <a:latin typeface="方正兰亭准黑_GBK" panose="02000000000000000000" pitchFamily="2" charset="-122"/>
                <a:ea typeface="方正兰亭准黑_GBK" panose="02000000000000000000" pitchFamily="2" charset="-122"/>
              </a:rPr>
              <a:t>1</a:t>
            </a:r>
            <a:endParaRPr lang="zh-CN" altLang="en-US" sz="3200" dirty="0">
              <a:solidFill>
                <a:schemeClr val="bg1"/>
              </a:solidFill>
              <a:latin typeface="方正兰亭准黑_GBK" panose="02000000000000000000" pitchFamily="2" charset="-122"/>
              <a:ea typeface="方正兰亭准黑_GBK" panose="02000000000000000000" pitchFamily="2" charset="-122"/>
            </a:endParaRPr>
          </a:p>
        </p:txBody>
      </p:sp>
      <p:sp>
        <p:nvSpPr>
          <p:cNvPr id="51" name="TextBox 50"/>
          <p:cNvSpPr txBox="1"/>
          <p:nvPr/>
        </p:nvSpPr>
        <p:spPr>
          <a:xfrm>
            <a:off x="4016002" y="1795720"/>
            <a:ext cx="428322" cy="584775"/>
          </a:xfrm>
          <a:prstGeom prst="rect">
            <a:avLst/>
          </a:prstGeom>
          <a:noFill/>
        </p:spPr>
        <p:txBody>
          <a:bodyPr wrap="none" rtlCol="0">
            <a:spAutoFit/>
          </a:bodyPr>
          <a:lstStyle/>
          <a:p>
            <a:r>
              <a:rPr lang="en-US" altLang="zh-CN" sz="3200" dirty="0">
                <a:solidFill>
                  <a:schemeClr val="bg1"/>
                </a:solidFill>
                <a:latin typeface="方正兰亭准黑_GBK" panose="02000000000000000000" pitchFamily="2" charset="-122"/>
                <a:ea typeface="方正兰亭准黑_GBK" panose="02000000000000000000" pitchFamily="2" charset="-122"/>
              </a:rPr>
              <a:t>2</a:t>
            </a:r>
            <a:endParaRPr lang="zh-CN" altLang="en-US" sz="3200" dirty="0">
              <a:solidFill>
                <a:schemeClr val="bg1"/>
              </a:solidFill>
              <a:latin typeface="方正兰亭准黑_GBK" panose="02000000000000000000" pitchFamily="2" charset="-122"/>
              <a:ea typeface="方正兰亭准黑_GBK" panose="02000000000000000000" pitchFamily="2" charset="-122"/>
            </a:endParaRPr>
          </a:p>
        </p:txBody>
      </p:sp>
      <p:sp>
        <p:nvSpPr>
          <p:cNvPr id="52" name="TextBox 51"/>
          <p:cNvSpPr txBox="1"/>
          <p:nvPr/>
        </p:nvSpPr>
        <p:spPr>
          <a:xfrm>
            <a:off x="4016002" y="2731824"/>
            <a:ext cx="431528" cy="584775"/>
          </a:xfrm>
          <a:prstGeom prst="rect">
            <a:avLst/>
          </a:prstGeom>
          <a:noFill/>
        </p:spPr>
        <p:txBody>
          <a:bodyPr wrap="none" rtlCol="0">
            <a:spAutoFit/>
          </a:bodyPr>
          <a:lstStyle/>
          <a:p>
            <a:r>
              <a:rPr lang="en-US" altLang="zh-CN" sz="3200" dirty="0">
                <a:solidFill>
                  <a:schemeClr val="bg1"/>
                </a:solidFill>
                <a:latin typeface="方正兰亭准黑_GBK" panose="02000000000000000000" pitchFamily="2" charset="-122"/>
                <a:ea typeface="方正兰亭准黑_GBK" panose="02000000000000000000" pitchFamily="2" charset="-122"/>
              </a:rPr>
              <a:t>3</a:t>
            </a:r>
            <a:endParaRPr lang="zh-CN" altLang="en-US" sz="3200" dirty="0">
              <a:solidFill>
                <a:schemeClr val="bg1"/>
              </a:solidFill>
              <a:latin typeface="方正兰亭准黑_GBK" panose="02000000000000000000" pitchFamily="2" charset="-122"/>
              <a:ea typeface="方正兰亭准黑_GBK" panose="02000000000000000000" pitchFamily="2" charset="-122"/>
            </a:endParaRPr>
          </a:p>
        </p:txBody>
      </p:sp>
      <p:sp>
        <p:nvSpPr>
          <p:cNvPr id="53" name="TextBox 52"/>
          <p:cNvSpPr txBox="1"/>
          <p:nvPr/>
        </p:nvSpPr>
        <p:spPr>
          <a:xfrm>
            <a:off x="4016002" y="3667928"/>
            <a:ext cx="434734" cy="584775"/>
          </a:xfrm>
          <a:prstGeom prst="rect">
            <a:avLst/>
          </a:prstGeom>
          <a:noFill/>
        </p:spPr>
        <p:txBody>
          <a:bodyPr wrap="none" rtlCol="0">
            <a:spAutoFit/>
          </a:bodyPr>
          <a:lstStyle/>
          <a:p>
            <a:r>
              <a:rPr lang="en-US" altLang="zh-CN" sz="3200" dirty="0">
                <a:solidFill>
                  <a:schemeClr val="bg1"/>
                </a:solidFill>
                <a:latin typeface="方正兰亭准黑_GBK" panose="02000000000000000000" pitchFamily="2" charset="-122"/>
                <a:ea typeface="方正兰亭准黑_GBK" panose="02000000000000000000" pitchFamily="2" charset="-122"/>
              </a:rPr>
              <a:t>4</a:t>
            </a:r>
            <a:endParaRPr lang="zh-CN" altLang="en-US" sz="3200" dirty="0">
              <a:solidFill>
                <a:schemeClr val="bg1"/>
              </a:solidFill>
              <a:latin typeface="方正兰亭准黑_GBK" panose="02000000000000000000" pitchFamily="2" charset="-122"/>
              <a:ea typeface="方正兰亭准黑_GBK" panose="02000000000000000000" pitchFamily="2" charset="-122"/>
            </a:endParaRPr>
          </a:p>
        </p:txBody>
      </p:sp>
      <p:sp>
        <p:nvSpPr>
          <p:cNvPr id="54" name="TextBox 53"/>
          <p:cNvSpPr txBox="1"/>
          <p:nvPr/>
        </p:nvSpPr>
        <p:spPr>
          <a:xfrm>
            <a:off x="4606541" y="1807597"/>
            <a:ext cx="3057247" cy="523220"/>
          </a:xfrm>
          <a:prstGeom prst="rect">
            <a:avLst/>
          </a:prstGeom>
          <a:noFill/>
        </p:spPr>
        <p:txBody>
          <a:bodyPr wrap="none" rtlCol="0">
            <a:spAutoFit/>
          </a:bodyPr>
          <a:lstStyle/>
          <a:p>
            <a:r>
              <a:rPr lang="zh-CN" altLang="en-US" sz="2800" dirty="0">
                <a:latin typeface="方正兰亭准黑_GBK" panose="02000000000000000000" pitchFamily="2" charset="-122"/>
                <a:ea typeface="方正兰亭准黑_GBK" panose="02000000000000000000" pitchFamily="2" charset="-122"/>
              </a:rPr>
              <a:t>单击添加文字标题</a:t>
            </a:r>
            <a:endParaRPr lang="zh-CN" altLang="en-US" sz="2800" dirty="0">
              <a:latin typeface="方正兰亭准黑_GBK" panose="02000000000000000000" pitchFamily="2" charset="-122"/>
              <a:ea typeface="方正兰亭准黑_GBK" panose="02000000000000000000" pitchFamily="2" charset="-122"/>
            </a:endParaRPr>
          </a:p>
        </p:txBody>
      </p:sp>
      <p:sp>
        <p:nvSpPr>
          <p:cNvPr id="55" name="TextBox 54"/>
          <p:cNvSpPr txBox="1"/>
          <p:nvPr/>
        </p:nvSpPr>
        <p:spPr>
          <a:xfrm>
            <a:off x="4606541" y="2664172"/>
            <a:ext cx="3057247" cy="523220"/>
          </a:xfrm>
          <a:prstGeom prst="rect">
            <a:avLst/>
          </a:prstGeom>
          <a:noFill/>
        </p:spPr>
        <p:txBody>
          <a:bodyPr wrap="none" rtlCol="0">
            <a:spAutoFit/>
          </a:bodyPr>
          <a:lstStyle/>
          <a:p>
            <a:r>
              <a:rPr lang="zh-CN" altLang="en-US" sz="2800" dirty="0">
                <a:latin typeface="方正兰亭准黑_GBK" panose="02000000000000000000" pitchFamily="2" charset="-122"/>
                <a:ea typeface="方正兰亭准黑_GBK" panose="02000000000000000000" pitchFamily="2" charset="-122"/>
              </a:rPr>
              <a:t>单击添加文字标题</a:t>
            </a:r>
            <a:endParaRPr lang="zh-CN" altLang="en-US" sz="2800" dirty="0">
              <a:latin typeface="方正兰亭准黑_GBK" panose="02000000000000000000" pitchFamily="2" charset="-122"/>
              <a:ea typeface="方正兰亭准黑_GBK" panose="02000000000000000000" pitchFamily="2" charset="-122"/>
            </a:endParaRPr>
          </a:p>
        </p:txBody>
      </p:sp>
      <p:sp>
        <p:nvSpPr>
          <p:cNvPr id="56" name="TextBox 55"/>
          <p:cNvSpPr txBox="1"/>
          <p:nvPr/>
        </p:nvSpPr>
        <p:spPr>
          <a:xfrm>
            <a:off x="4606541" y="3735581"/>
            <a:ext cx="3057247" cy="523220"/>
          </a:xfrm>
          <a:prstGeom prst="rect">
            <a:avLst/>
          </a:prstGeom>
          <a:noFill/>
        </p:spPr>
        <p:txBody>
          <a:bodyPr wrap="none" rtlCol="0">
            <a:spAutoFit/>
          </a:bodyPr>
          <a:lstStyle/>
          <a:p>
            <a:r>
              <a:rPr lang="zh-CN" altLang="en-US" sz="2800" dirty="0">
                <a:latin typeface="方正兰亭准黑_GBK" panose="02000000000000000000" pitchFamily="2" charset="-122"/>
                <a:ea typeface="方正兰亭准黑_GBK" panose="02000000000000000000" pitchFamily="2" charset="-122"/>
              </a:rPr>
              <a:t>单击添加文字标题</a:t>
            </a:r>
            <a:endParaRPr lang="zh-CN" altLang="en-US" sz="2800" dirty="0">
              <a:latin typeface="方正兰亭准黑_GBK" panose="02000000000000000000" pitchFamily="2" charset="-122"/>
              <a:ea typeface="方正兰亭准黑_GBK" panose="02000000000000000000" pitchFamily="2" charset="-122"/>
            </a:endParaRPr>
          </a:p>
        </p:txBody>
      </p:sp>
      <p:sp>
        <p:nvSpPr>
          <p:cNvPr id="57" name="TextBox 56"/>
          <p:cNvSpPr txBox="1"/>
          <p:nvPr/>
        </p:nvSpPr>
        <p:spPr>
          <a:xfrm>
            <a:off x="1116186" y="2088108"/>
            <a:ext cx="1508492" cy="707886"/>
          </a:xfrm>
          <a:prstGeom prst="rect">
            <a:avLst/>
          </a:prstGeom>
          <a:solidFill>
            <a:srgbClr val="B40000"/>
          </a:solidFill>
        </p:spPr>
        <p:txBody>
          <a:bodyPr wrap="square" rtlCol="0">
            <a:spAutoFit/>
          </a:bodyPr>
          <a:lstStyle/>
          <a:p>
            <a:pPr algn="ctr"/>
            <a:r>
              <a:rPr lang="zh-CN" altLang="en-US" sz="4000" spc="600" dirty="0">
                <a:solidFill>
                  <a:schemeClr val="bg1"/>
                </a:solidFill>
                <a:latin typeface="方正兰亭准黑_GBK" panose="02000000000000000000" pitchFamily="2" charset="-122"/>
                <a:ea typeface="方正兰亭准黑_GBK" panose="02000000000000000000" pitchFamily="2" charset="-122"/>
              </a:rPr>
              <a:t>目录</a:t>
            </a:r>
            <a:endParaRPr lang="zh-CN" altLang="en-US" sz="4000" spc="60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1030">
        <p14:doors dir="vert"/>
      </p:transition>
    </mc:Choice>
    <mc:Fallback>
      <p:transition spd="slow" advTm="103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589866" y="1353149"/>
            <a:ext cx="1584987" cy="1577844"/>
          </a:xfrm>
          <a:prstGeom prst="blockArc">
            <a:avLst>
              <a:gd name="adj1" fmla="val 13517990"/>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3" name="矩形 2"/>
          <p:cNvSpPr/>
          <p:nvPr/>
        </p:nvSpPr>
        <p:spPr>
          <a:xfrm>
            <a:off x="944817" y="1838741"/>
            <a:ext cx="875083" cy="606659"/>
          </a:xfrm>
          <a:prstGeom prst="rect">
            <a:avLst/>
          </a:prstGeom>
        </p:spPr>
        <p:txBody>
          <a:bodyPr wrap="none" lIns="67391" tIns="33696" rIns="67391" bIns="33696" anchor="ctr">
            <a:spAutoFit/>
          </a:bodyPr>
          <a:lstStyle/>
          <a:p>
            <a:pPr lvl="0" algn="ctr"/>
            <a:r>
              <a:rPr lang="en-US" altLang="zh-CN" sz="3500" dirty="0">
                <a:solidFill>
                  <a:schemeClr val="tx1">
                    <a:lumMod val="75000"/>
                    <a:lumOff val="25000"/>
                  </a:schemeClr>
                </a:solidFill>
                <a:latin typeface="Segoe UI Light" panose="020B0502040204020203" pitchFamily="34" charset="0"/>
                <a:cs typeface="Segoe UI Light" panose="020B0502040204020203" pitchFamily="34" charset="0"/>
              </a:rPr>
              <a:t>82</a:t>
            </a:r>
            <a:r>
              <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rPr>
              <a:t>%</a:t>
            </a:r>
            <a:endPar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4" name="矩形 3"/>
          <p:cNvSpPr/>
          <p:nvPr/>
        </p:nvSpPr>
        <p:spPr>
          <a:xfrm>
            <a:off x="505563" y="3537501"/>
            <a:ext cx="1753591" cy="594348"/>
          </a:xfrm>
          <a:prstGeom prst="rect">
            <a:avLst/>
          </a:prstGeom>
        </p:spPr>
        <p:txBody>
          <a:bodyPr wrap="square" lIns="67391" tIns="33696" rIns="67391" bIns="33696">
            <a:spAutoFit/>
          </a:bodyPr>
          <a:lstStyle/>
          <a:p>
            <a:pPr algn="ctr">
              <a:lnSpc>
                <a:spcPct val="114000"/>
              </a:lnSpc>
            </a:pPr>
            <a:r>
              <a:rPr lang="zh-CN" altLang="en-US" sz="1000" dirty="0">
                <a:solidFill>
                  <a:schemeClr val="tx1">
                    <a:lumMod val="75000"/>
                    <a:lumOff val="25000"/>
                  </a:schemeClr>
                </a:solidFill>
                <a:latin typeface="Segoe UI Light" panose="020B0502040204020203" pitchFamily="34" charset="0"/>
                <a:cs typeface="Segoe UI Light" panose="020B0502040204020203" pitchFamily="34" charset="0"/>
              </a:rPr>
              <a:t>单击添加文本内容单击添加文本内容单击添加文本内容单击添加文本内容</a:t>
            </a:r>
            <a:endParaRPr lang="en-US" altLang="zh-CN" sz="10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5" name="矩形 4"/>
          <p:cNvSpPr/>
          <p:nvPr/>
        </p:nvSpPr>
        <p:spPr>
          <a:xfrm>
            <a:off x="705449" y="3245038"/>
            <a:ext cx="1353820" cy="313055"/>
          </a:xfrm>
          <a:prstGeom prst="rect">
            <a:avLst/>
          </a:prstGeom>
        </p:spPr>
        <p:txBody>
          <a:bodyPr wrap="none" lIns="67391" tIns="33696" rIns="67391" bIns="33696">
            <a:spAutoFit/>
          </a:bodyPr>
          <a:lstStyle/>
          <a:p>
            <a:pPr algn="ctr"/>
            <a:r>
              <a:rPr lang="zh-CN" altLang="en-US"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单击添加标题</a:t>
            </a:r>
            <a:endParaRPr lang="en-US" altLang="zh-CN"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空心弧 5"/>
          <p:cNvSpPr/>
          <p:nvPr/>
        </p:nvSpPr>
        <p:spPr>
          <a:xfrm>
            <a:off x="2668669" y="1353149"/>
            <a:ext cx="1584987" cy="1577844"/>
          </a:xfrm>
          <a:prstGeom prst="blockArc">
            <a:avLst>
              <a:gd name="adj1" fmla="val 15650879"/>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7" name="矩形 6"/>
          <p:cNvSpPr/>
          <p:nvPr/>
        </p:nvSpPr>
        <p:spPr>
          <a:xfrm>
            <a:off x="3023620" y="1838741"/>
            <a:ext cx="875083" cy="606659"/>
          </a:xfrm>
          <a:prstGeom prst="rect">
            <a:avLst/>
          </a:prstGeom>
        </p:spPr>
        <p:txBody>
          <a:bodyPr wrap="none" lIns="67391" tIns="33696" rIns="67391" bIns="33696" anchor="ctr">
            <a:spAutoFit/>
          </a:bodyPr>
          <a:lstStyle/>
          <a:p>
            <a:pPr lvl="0" algn="ctr"/>
            <a:r>
              <a:rPr lang="en-US" altLang="zh-CN" sz="3500" dirty="0">
                <a:solidFill>
                  <a:schemeClr val="tx1">
                    <a:lumMod val="75000"/>
                    <a:lumOff val="25000"/>
                  </a:schemeClr>
                </a:solidFill>
                <a:latin typeface="Segoe UI Light" panose="020B0502040204020203" pitchFamily="34" charset="0"/>
                <a:cs typeface="Segoe UI Light" panose="020B0502040204020203" pitchFamily="34" charset="0"/>
              </a:rPr>
              <a:t>76</a:t>
            </a:r>
            <a:r>
              <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rPr>
              <a:t>%</a:t>
            </a:r>
            <a:endPar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8" name="矩形 7"/>
          <p:cNvSpPr/>
          <p:nvPr/>
        </p:nvSpPr>
        <p:spPr>
          <a:xfrm>
            <a:off x="2584366" y="3537501"/>
            <a:ext cx="1753591" cy="594348"/>
          </a:xfrm>
          <a:prstGeom prst="rect">
            <a:avLst/>
          </a:prstGeom>
        </p:spPr>
        <p:txBody>
          <a:bodyPr wrap="square" lIns="67391" tIns="33696" rIns="67391" bIns="33696">
            <a:spAutoFit/>
          </a:bodyPr>
          <a:lstStyle/>
          <a:p>
            <a:pPr algn="ctr">
              <a:lnSpc>
                <a:spcPct val="114000"/>
              </a:lnSpc>
            </a:pPr>
            <a:r>
              <a:rPr lang="zh-CN" altLang="en-US" sz="1000" dirty="0">
                <a:solidFill>
                  <a:schemeClr val="tx1">
                    <a:lumMod val="75000"/>
                    <a:lumOff val="25000"/>
                  </a:schemeClr>
                </a:solidFill>
                <a:latin typeface="Segoe UI Light" panose="020B0502040204020203" pitchFamily="34" charset="0"/>
                <a:cs typeface="Segoe UI Light" panose="020B0502040204020203" pitchFamily="34" charset="0"/>
              </a:rPr>
              <a:t>单击添加文本内容单击添加文本内容单击添加文本内容单击添加文本内容</a:t>
            </a:r>
            <a:endParaRPr lang="en-US" altLang="zh-CN" sz="10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9" name="矩形 8"/>
          <p:cNvSpPr/>
          <p:nvPr/>
        </p:nvSpPr>
        <p:spPr>
          <a:xfrm>
            <a:off x="2777558" y="3245038"/>
            <a:ext cx="1367205" cy="314271"/>
          </a:xfrm>
          <a:prstGeom prst="rect">
            <a:avLst/>
          </a:prstGeom>
        </p:spPr>
        <p:txBody>
          <a:bodyPr wrap="none" lIns="67391" tIns="33696" rIns="67391" bIns="33696">
            <a:spAutoFit/>
          </a:bodyPr>
          <a:lstStyle/>
          <a:p>
            <a:pPr algn="ctr"/>
            <a:r>
              <a:rPr lang="zh-CN" altLang="en-US"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单击添加标题</a:t>
            </a:r>
            <a:endParaRPr lang="en-US" altLang="zh-CN"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0" name="空心弧 9"/>
          <p:cNvSpPr/>
          <p:nvPr/>
        </p:nvSpPr>
        <p:spPr>
          <a:xfrm>
            <a:off x="4747472" y="1353149"/>
            <a:ext cx="1584987" cy="1577844"/>
          </a:xfrm>
          <a:prstGeom prst="blockArc">
            <a:avLst>
              <a:gd name="adj1" fmla="val 11922043"/>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1" name="矩形 10"/>
          <p:cNvSpPr/>
          <p:nvPr/>
        </p:nvSpPr>
        <p:spPr>
          <a:xfrm>
            <a:off x="5102423" y="1838741"/>
            <a:ext cx="875083" cy="606659"/>
          </a:xfrm>
          <a:prstGeom prst="rect">
            <a:avLst/>
          </a:prstGeom>
        </p:spPr>
        <p:txBody>
          <a:bodyPr wrap="none" lIns="67391" tIns="33696" rIns="67391" bIns="33696" anchor="ctr">
            <a:spAutoFit/>
          </a:bodyPr>
          <a:lstStyle/>
          <a:p>
            <a:pPr lvl="0" algn="ctr"/>
            <a:r>
              <a:rPr lang="en-US" altLang="zh-CN" sz="3500" dirty="0">
                <a:solidFill>
                  <a:schemeClr val="tx1">
                    <a:lumMod val="75000"/>
                    <a:lumOff val="25000"/>
                  </a:schemeClr>
                </a:solidFill>
                <a:latin typeface="Segoe UI Light" panose="020B0502040204020203" pitchFamily="34" charset="0"/>
                <a:cs typeface="Segoe UI Light" panose="020B0502040204020203" pitchFamily="34" charset="0"/>
              </a:rPr>
              <a:t>92</a:t>
            </a:r>
            <a:r>
              <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rPr>
              <a:t>%</a:t>
            </a:r>
            <a:endPar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2" name="矩形 11"/>
          <p:cNvSpPr/>
          <p:nvPr/>
        </p:nvSpPr>
        <p:spPr>
          <a:xfrm>
            <a:off x="4663169" y="3537501"/>
            <a:ext cx="1753591" cy="594348"/>
          </a:xfrm>
          <a:prstGeom prst="rect">
            <a:avLst/>
          </a:prstGeom>
        </p:spPr>
        <p:txBody>
          <a:bodyPr wrap="square" lIns="67391" tIns="33696" rIns="67391" bIns="33696">
            <a:spAutoFit/>
          </a:bodyPr>
          <a:lstStyle/>
          <a:p>
            <a:pPr algn="ctr">
              <a:lnSpc>
                <a:spcPct val="114000"/>
              </a:lnSpc>
            </a:pPr>
            <a:r>
              <a:rPr lang="zh-CN" altLang="en-US" sz="1000" dirty="0">
                <a:solidFill>
                  <a:schemeClr val="tx1">
                    <a:lumMod val="75000"/>
                    <a:lumOff val="25000"/>
                  </a:schemeClr>
                </a:solidFill>
                <a:latin typeface="Segoe UI Light" panose="020B0502040204020203" pitchFamily="34" charset="0"/>
                <a:cs typeface="Segoe UI Light" panose="020B0502040204020203" pitchFamily="34" charset="0"/>
              </a:rPr>
              <a:t>单击添加文本内容单击添加文本内容单击添加文本内容单击添加文本内容</a:t>
            </a:r>
            <a:endParaRPr lang="en-US" altLang="zh-CN" sz="10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3" name="矩形 12"/>
          <p:cNvSpPr/>
          <p:nvPr/>
        </p:nvSpPr>
        <p:spPr>
          <a:xfrm>
            <a:off x="4863054" y="3245038"/>
            <a:ext cx="1353820" cy="313055"/>
          </a:xfrm>
          <a:prstGeom prst="rect">
            <a:avLst/>
          </a:prstGeom>
        </p:spPr>
        <p:txBody>
          <a:bodyPr wrap="none" lIns="67391" tIns="33696" rIns="67391" bIns="33696">
            <a:spAutoFit/>
          </a:bodyPr>
          <a:lstStyle/>
          <a:p>
            <a:pPr algn="ctr"/>
            <a:r>
              <a:rPr lang="zh-CN" altLang="en-US"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单击添加标题</a:t>
            </a:r>
            <a:endParaRPr lang="en-US" altLang="zh-CN"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 name="空心弧 13"/>
          <p:cNvSpPr/>
          <p:nvPr/>
        </p:nvSpPr>
        <p:spPr>
          <a:xfrm>
            <a:off x="6826275" y="1353149"/>
            <a:ext cx="1584987" cy="1577844"/>
          </a:xfrm>
          <a:prstGeom prst="blockArc">
            <a:avLst>
              <a:gd name="adj1" fmla="val 19498456"/>
              <a:gd name="adj2" fmla="val 10691500"/>
              <a:gd name="adj3" fmla="val 6227"/>
            </a:avLst>
          </a:prstGeom>
          <a:solidFill>
            <a:srgbClr val="C9191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5" name="矩形 14"/>
          <p:cNvSpPr/>
          <p:nvPr/>
        </p:nvSpPr>
        <p:spPr>
          <a:xfrm>
            <a:off x="7181227" y="1838741"/>
            <a:ext cx="875083" cy="606659"/>
          </a:xfrm>
          <a:prstGeom prst="rect">
            <a:avLst/>
          </a:prstGeom>
        </p:spPr>
        <p:txBody>
          <a:bodyPr wrap="none" lIns="67391" tIns="33696" rIns="67391" bIns="33696" anchor="ctr">
            <a:spAutoFit/>
          </a:bodyPr>
          <a:lstStyle/>
          <a:p>
            <a:pPr lvl="0" algn="ctr"/>
            <a:r>
              <a:rPr lang="en-US" altLang="zh-CN" sz="3500" dirty="0">
                <a:solidFill>
                  <a:schemeClr val="tx1">
                    <a:lumMod val="75000"/>
                    <a:lumOff val="25000"/>
                  </a:schemeClr>
                </a:solidFill>
                <a:latin typeface="Segoe UI Light" panose="020B0502040204020203" pitchFamily="34" charset="0"/>
                <a:cs typeface="Segoe UI Light" panose="020B0502040204020203" pitchFamily="34" charset="0"/>
              </a:rPr>
              <a:t>54</a:t>
            </a:r>
            <a:r>
              <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rPr>
              <a:t>%</a:t>
            </a:r>
            <a:endParaRPr lang="en-US" altLang="zh-CN" sz="21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16" name="矩形 15"/>
          <p:cNvSpPr/>
          <p:nvPr/>
        </p:nvSpPr>
        <p:spPr>
          <a:xfrm>
            <a:off x="6741972" y="3537501"/>
            <a:ext cx="1753591" cy="594348"/>
          </a:xfrm>
          <a:prstGeom prst="rect">
            <a:avLst/>
          </a:prstGeom>
        </p:spPr>
        <p:txBody>
          <a:bodyPr wrap="square" lIns="67391" tIns="33696" rIns="67391" bIns="33696">
            <a:spAutoFit/>
          </a:bodyPr>
          <a:lstStyle/>
          <a:p>
            <a:pPr algn="ctr">
              <a:lnSpc>
                <a:spcPct val="114000"/>
              </a:lnSpc>
            </a:pPr>
            <a:r>
              <a:rPr lang="zh-CN" altLang="en-US" sz="1000" dirty="0">
                <a:latin typeface="Segoe UI Light" panose="020B0502040204020203" pitchFamily="34" charset="0"/>
                <a:cs typeface="Segoe UI Light" panose="020B0502040204020203" pitchFamily="34" charset="0"/>
              </a:rPr>
              <a:t>单击添加文本内容单击添加文本内容单击添加文本内容单击添加文本内容</a:t>
            </a:r>
            <a:endParaRPr lang="en-US" altLang="zh-CN" sz="1000" dirty="0">
              <a:latin typeface="Segoe UI Light" panose="020B0502040204020203" pitchFamily="34" charset="0"/>
              <a:cs typeface="Segoe UI Light" panose="020B0502040204020203" pitchFamily="34" charset="0"/>
            </a:endParaRPr>
          </a:p>
        </p:txBody>
      </p:sp>
      <p:sp>
        <p:nvSpPr>
          <p:cNvPr id="17" name="矩形 16"/>
          <p:cNvSpPr/>
          <p:nvPr/>
        </p:nvSpPr>
        <p:spPr>
          <a:xfrm>
            <a:off x="6941858" y="3245038"/>
            <a:ext cx="1353820" cy="313055"/>
          </a:xfrm>
          <a:prstGeom prst="rect">
            <a:avLst/>
          </a:prstGeom>
        </p:spPr>
        <p:txBody>
          <a:bodyPr wrap="none" lIns="67391" tIns="33696" rIns="67391" bIns="33696">
            <a:spAutoFit/>
          </a:bodyPr>
          <a:lstStyle/>
          <a:p>
            <a:pPr algn="ctr"/>
            <a:r>
              <a:rPr lang="zh-CN" altLang="en-US"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rPr>
              <a:t>单击添加标题</a:t>
            </a:r>
            <a:endParaRPr lang="en-US" altLang="zh-CN" dirty="0">
              <a:solidFill>
                <a:schemeClr val="tx1">
                  <a:lumMod val="75000"/>
                  <a:lumOff val="2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8" name="矩形 17"/>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333">
        <p14:ferris dir="l"/>
      </p:transition>
    </mc:Choice>
    <mc:Fallback>
      <p:transition spd="slow" advTm="3333">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772370" y="3045748"/>
            <a:ext cx="3467616" cy="584775"/>
          </a:xfrm>
          <a:prstGeom prst="rect">
            <a:avLst/>
          </a:prstGeom>
          <a:noFill/>
        </p:spPr>
        <p:txBody>
          <a:bodyPr wrap="none" rtlCol="0">
            <a:spAutoFit/>
          </a:bodyPr>
          <a:lstStyle/>
          <a:p>
            <a:r>
              <a:rPr lang="zh-CN" altLang="en-US" sz="3200" dirty="0">
                <a:latin typeface="方正兰亭准黑_GBK" panose="02000000000000000000" pitchFamily="2" charset="-122"/>
                <a:ea typeface="方正兰亭准黑_GBK" panose="02000000000000000000" pitchFamily="2" charset="-122"/>
              </a:rPr>
              <a:t>单击添加文字标题</a:t>
            </a:r>
            <a:endParaRPr lang="zh-CN" altLang="en-US" sz="3200" dirty="0">
              <a:latin typeface="方正兰亭准黑_GBK" panose="02000000000000000000" pitchFamily="2" charset="-122"/>
              <a:ea typeface="方正兰亭准黑_GBK" panose="02000000000000000000" pitchFamily="2" charset="-122"/>
            </a:endParaRPr>
          </a:p>
        </p:txBody>
      </p:sp>
      <p:sp>
        <p:nvSpPr>
          <p:cNvPr id="16" name="椭圆 15"/>
          <p:cNvSpPr/>
          <p:nvPr/>
        </p:nvSpPr>
        <p:spPr>
          <a:xfrm>
            <a:off x="3590053" y="1090739"/>
            <a:ext cx="1656184" cy="1656184"/>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17" name="TextBox 16"/>
          <p:cNvSpPr txBox="1"/>
          <p:nvPr/>
        </p:nvSpPr>
        <p:spPr>
          <a:xfrm>
            <a:off x="3996506" y="1224012"/>
            <a:ext cx="809837" cy="1323439"/>
          </a:xfrm>
          <a:prstGeom prst="rect">
            <a:avLst/>
          </a:prstGeom>
          <a:noFill/>
        </p:spPr>
        <p:txBody>
          <a:bodyPr wrap="none" rtlCol="0">
            <a:spAutoFit/>
          </a:bodyPr>
          <a:lstStyle/>
          <a:p>
            <a:r>
              <a:rPr lang="en-US" altLang="zh-CN" sz="8000" dirty="0">
                <a:solidFill>
                  <a:schemeClr val="bg1"/>
                </a:solidFill>
                <a:latin typeface="方正兰亭准黑_GBK" panose="02000000000000000000" pitchFamily="2" charset="-122"/>
                <a:ea typeface="方正兰亭准黑_GBK" panose="02000000000000000000" pitchFamily="2" charset="-122"/>
              </a:rPr>
              <a:t>4</a:t>
            </a:r>
            <a:endParaRPr lang="zh-CN" altLang="en-US" sz="800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241">
        <p14:ferris dir="l"/>
      </p:transition>
    </mc:Choice>
    <mc:Fallback>
      <p:transition spd="slow" advTm="624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p:nvPr/>
        </p:nvSpPr>
        <p:spPr>
          <a:xfrm>
            <a:off x="0" y="1171406"/>
            <a:ext cx="9001125" cy="2132799"/>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a:p>
        </p:txBody>
      </p:sp>
      <p:pic>
        <p:nvPicPr>
          <p:cNvPr id="3" name="Picture 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319165" y="1478259"/>
            <a:ext cx="5146347" cy="294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993576" y="1680252"/>
            <a:ext cx="3786952" cy="2384144"/>
          </a:xfrm>
          <a:prstGeom prst="rect">
            <a:avLst/>
          </a:prstGeom>
          <a:blipFill>
            <a:blip r:embed="rId2" cstate="print"/>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ight Triangle 23"/>
          <p:cNvSpPr/>
          <p:nvPr/>
        </p:nvSpPr>
        <p:spPr>
          <a:xfrm rot="10800000">
            <a:off x="6414474" y="1684771"/>
            <a:ext cx="1364233" cy="2119965"/>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00"/>
          </a:p>
        </p:txBody>
      </p:sp>
      <p:sp>
        <p:nvSpPr>
          <p:cNvPr id="6" name="TextBox 25"/>
          <p:cNvSpPr txBox="1">
            <a:spLocks noChangeArrowheads="1"/>
          </p:cNvSpPr>
          <p:nvPr/>
        </p:nvSpPr>
        <p:spPr bwMode="auto">
          <a:xfrm>
            <a:off x="618828" y="3360209"/>
            <a:ext cx="1367204"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1200" b="1" dirty="0">
                <a:solidFill>
                  <a:schemeClr val="accent2"/>
                </a:solidFill>
                <a:latin typeface="微软雅黑" panose="020B0503020204020204" pitchFamily="34" charset="-122"/>
                <a:ea typeface="微软雅黑" panose="020B0503020204020204" pitchFamily="34" charset="-122"/>
              </a:rPr>
              <a:t>这里输入标题文字</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sp>
        <p:nvSpPr>
          <p:cNvPr id="7" name="Rectangle 26"/>
          <p:cNvSpPr/>
          <p:nvPr/>
        </p:nvSpPr>
        <p:spPr>
          <a:xfrm>
            <a:off x="618827" y="3552721"/>
            <a:ext cx="2545631" cy="1176046"/>
          </a:xfrm>
          <a:prstGeom prst="rect">
            <a:avLst/>
          </a:prstGeom>
        </p:spPr>
        <p:txBody>
          <a:bodyPr lIns="67391" tIns="33696" rIns="67391" bIns="33696">
            <a:spAutoFit/>
          </a:bodyPr>
          <a:lstStyle/>
          <a:p>
            <a:pPr algn="just" eaLnBrk="1" fontAlgn="auto" hangingPunct="1">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2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这里输入标题文字这里输入标题文字</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a:t>
            </a:r>
            <a:r>
              <a:rPr lang="zh-CN" altLang="en-US" sz="1200" b="1" kern="100" dirty="0">
                <a:solidFill>
                  <a:schemeClr val="tx1">
                    <a:lumMod val="50000"/>
                    <a:lumOff val="50000"/>
                  </a:schemeClr>
                </a:solidFill>
                <a:latin typeface="微软雅黑" panose="020B0503020204020204" pitchFamily="34" charset="-122"/>
                <a:ea typeface="微软雅黑" panose="020B0503020204020204" pitchFamily="34" charset="-122"/>
              </a:rPr>
              <a:t>这里输入标题文字这里输入标</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题</a:t>
            </a:r>
            <a:endParaRPr lang="zh-CN" altLang="zh-CN" sz="1200" b="1" kern="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27"/>
          <p:cNvSpPr txBox="1"/>
          <p:nvPr/>
        </p:nvSpPr>
        <p:spPr>
          <a:xfrm>
            <a:off x="1030945" y="1890118"/>
            <a:ext cx="1982758" cy="414299"/>
          </a:xfrm>
          <a:prstGeom prst="rect">
            <a:avLst/>
          </a:prstGeom>
          <a:noFill/>
        </p:spPr>
        <p:txBody>
          <a:bodyPr wrap="none" lIns="67391" tIns="33696" rIns="67391" bIns="33696">
            <a:spAutoFit/>
          </a:bodyPr>
          <a:lstStyle/>
          <a:p>
            <a:pPr algn="just" eaLnBrk="1" fontAlgn="auto" hangingPunct="1">
              <a:lnSpc>
                <a:spcPct val="125000"/>
              </a:lnSpc>
              <a:spcBef>
                <a:spcPts val="885"/>
              </a:spcBef>
              <a:spcAft>
                <a:spcPts val="0"/>
              </a:spcAft>
              <a:defRPr/>
            </a:pPr>
            <a:r>
              <a:rPr lang="zh-CN" altLang="en-US" b="1" kern="100" dirty="0">
                <a:solidFill>
                  <a:schemeClr val="bg1"/>
                </a:solidFill>
                <a:latin typeface="微软雅黑" panose="020B0503020204020204" pitchFamily="34" charset="-122"/>
                <a:ea typeface="微软雅黑" panose="020B0503020204020204" pitchFamily="34" charset="-122"/>
              </a:rPr>
              <a:t>这里输入标题文字</a:t>
            </a:r>
            <a:endParaRPr lang="zh-CN" altLang="zh-CN" b="1" kern="100" dirty="0">
              <a:solidFill>
                <a:schemeClr val="bg1"/>
              </a:solidFill>
              <a:latin typeface="微软雅黑" panose="020B0503020204020204" pitchFamily="34" charset="-122"/>
              <a:ea typeface="微软雅黑" panose="020B0503020204020204" pitchFamily="34" charset="-122"/>
            </a:endParaRPr>
          </a:p>
        </p:txBody>
      </p:sp>
      <p:sp>
        <p:nvSpPr>
          <p:cNvPr id="9" name="Freeform 52"/>
          <p:cNvSpPr>
            <a:spLocks noEditPoints="1"/>
          </p:cNvSpPr>
          <p:nvPr/>
        </p:nvSpPr>
        <p:spPr bwMode="auto">
          <a:xfrm>
            <a:off x="2495235" y="2362647"/>
            <a:ext cx="371530" cy="369856"/>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44"/>
              <a:gd name="T83" fmla="*/ 144 w 144"/>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0" name="Freeform 44"/>
          <p:cNvSpPr>
            <a:spLocks noEditPoints="1"/>
          </p:cNvSpPr>
          <p:nvPr/>
        </p:nvSpPr>
        <p:spPr bwMode="auto">
          <a:xfrm>
            <a:off x="935273" y="2359147"/>
            <a:ext cx="376219" cy="375690"/>
          </a:xfrm>
          <a:custGeom>
            <a:avLst/>
            <a:gdLst>
              <a:gd name="T0" fmla="*/ 2147483647 w 146"/>
              <a:gd name="T1" fmla="*/ 0 h 146"/>
              <a:gd name="T2" fmla="*/ 0 w 146"/>
              <a:gd name="T3" fmla="*/ 2147483647 h 146"/>
              <a:gd name="T4" fmla="*/ 2147483647 w 146"/>
              <a:gd name="T5" fmla="*/ 2147483647 h 146"/>
              <a:gd name="T6" fmla="*/ 2147483647 w 146"/>
              <a:gd name="T7" fmla="*/ 2147483647 h 146"/>
              <a:gd name="T8" fmla="*/ 2147483647 w 146"/>
              <a:gd name="T9" fmla="*/ 0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46"/>
              <a:gd name="T50" fmla="*/ 146 w 146"/>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1" name="Freeform 45"/>
          <p:cNvSpPr>
            <a:spLocks noEditPoints="1"/>
          </p:cNvSpPr>
          <p:nvPr/>
        </p:nvSpPr>
        <p:spPr bwMode="auto">
          <a:xfrm>
            <a:off x="1718183" y="2362647"/>
            <a:ext cx="370359" cy="369856"/>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44"/>
              <a:gd name="T62" fmla="*/ 144 w 144"/>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2" name="矩形 11"/>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4194">
        <p14:ferris dir="l"/>
      </p:transition>
    </mc:Choice>
    <mc:Fallback>
      <p:transition spd="slow" advTm="419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p:cNvPicPr>
          <p:nvPr/>
        </p:nvPicPr>
        <p:blipFill>
          <a:blip r:embed="rId1" cstate="print"/>
          <a:stretch>
            <a:fillRect/>
          </a:stretch>
        </p:blipFill>
        <p:spPr>
          <a:xfrm>
            <a:off x="2348974" y="996644"/>
            <a:ext cx="4303178" cy="2419568"/>
          </a:xfrm>
          <a:prstGeom prst="rect">
            <a:avLst/>
          </a:prstGeom>
          <a:effectLst>
            <a:reflection stA="14000" endPos="12000" dist="63500" dir="5400000" sy="-100000" algn="bl" rotWithShape="0"/>
          </a:effectLst>
        </p:spPr>
      </p:pic>
      <p:sp>
        <p:nvSpPr>
          <p:cNvPr id="3" name="矩形 2"/>
          <p:cNvSpPr/>
          <p:nvPr/>
        </p:nvSpPr>
        <p:spPr>
          <a:xfrm>
            <a:off x="2896523" y="1157957"/>
            <a:ext cx="3208065" cy="2073622"/>
          </a:xfrm>
          <a:prstGeom prst="rect">
            <a:avLst/>
          </a:prstGeom>
          <a:blipFill>
            <a:blip r:embed="rId2" cstate="print"/>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ight Triangle 23"/>
          <p:cNvSpPr/>
          <p:nvPr/>
        </p:nvSpPr>
        <p:spPr>
          <a:xfrm rot="10800000">
            <a:off x="4999844" y="1157405"/>
            <a:ext cx="1094668" cy="1828281"/>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00"/>
          </a:p>
        </p:txBody>
      </p:sp>
      <p:sp>
        <p:nvSpPr>
          <p:cNvPr id="5" name="Rectangle 24"/>
          <p:cNvSpPr/>
          <p:nvPr/>
        </p:nvSpPr>
        <p:spPr>
          <a:xfrm>
            <a:off x="850887" y="3528220"/>
            <a:ext cx="1729904" cy="983561"/>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sz="2100">
              <a:latin typeface="Impact" panose="020B0806030902050204" pitchFamily="34" charset="0"/>
            </a:endParaRPr>
          </a:p>
        </p:txBody>
      </p:sp>
      <p:sp>
        <p:nvSpPr>
          <p:cNvPr id="6" name="Rectangle 27"/>
          <p:cNvSpPr/>
          <p:nvPr/>
        </p:nvSpPr>
        <p:spPr>
          <a:xfrm>
            <a:off x="2707369" y="3528220"/>
            <a:ext cx="1729904" cy="983561"/>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a:p>
        </p:txBody>
      </p:sp>
      <p:sp>
        <p:nvSpPr>
          <p:cNvPr id="7" name="Rectangle 28"/>
          <p:cNvSpPr/>
          <p:nvPr/>
        </p:nvSpPr>
        <p:spPr>
          <a:xfrm>
            <a:off x="4563852" y="3528220"/>
            <a:ext cx="1729904" cy="983561"/>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sz="2100">
              <a:latin typeface="Impact" panose="020B0806030902050204" pitchFamily="34" charset="0"/>
            </a:endParaRPr>
          </a:p>
        </p:txBody>
      </p:sp>
      <p:sp>
        <p:nvSpPr>
          <p:cNvPr id="8" name="Rectangle 29"/>
          <p:cNvSpPr/>
          <p:nvPr/>
        </p:nvSpPr>
        <p:spPr>
          <a:xfrm>
            <a:off x="6420334" y="3528220"/>
            <a:ext cx="1729904" cy="983561"/>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en-US"/>
          </a:p>
        </p:txBody>
      </p:sp>
      <p:sp>
        <p:nvSpPr>
          <p:cNvPr id="9" name="TextBox 31"/>
          <p:cNvSpPr txBox="1">
            <a:spLocks noChangeArrowheads="1"/>
          </p:cNvSpPr>
          <p:nvPr/>
        </p:nvSpPr>
        <p:spPr bwMode="auto">
          <a:xfrm>
            <a:off x="1066692" y="2437319"/>
            <a:ext cx="1376822" cy="3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b="1" dirty="0">
                <a:solidFill>
                  <a:srgbClr val="2A3B4B"/>
                </a:solidFill>
                <a:latin typeface="Segoe UI" panose="020B0502040204020203" pitchFamily="34" charset="0"/>
                <a:cs typeface="Segoe UI" panose="020B0502040204020203" pitchFamily="34" charset="0"/>
              </a:rPr>
              <a:t>单击添加标题</a:t>
            </a:r>
            <a:endParaRPr lang="en-US" altLang="zh-CN" b="1" dirty="0">
              <a:solidFill>
                <a:srgbClr val="2A3B4B"/>
              </a:solidFill>
              <a:latin typeface="Segoe UI" panose="020B0502040204020203" pitchFamily="34" charset="0"/>
              <a:cs typeface="Segoe UI" panose="020B0502040204020203" pitchFamily="34" charset="0"/>
            </a:endParaRPr>
          </a:p>
        </p:txBody>
      </p:sp>
      <p:sp>
        <p:nvSpPr>
          <p:cNvPr id="10" name="TextBox 32"/>
          <p:cNvSpPr txBox="1">
            <a:spLocks noChangeArrowheads="1"/>
          </p:cNvSpPr>
          <p:nvPr/>
        </p:nvSpPr>
        <p:spPr bwMode="auto">
          <a:xfrm>
            <a:off x="6557613" y="2437319"/>
            <a:ext cx="1376822" cy="3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b="1" dirty="0">
                <a:solidFill>
                  <a:srgbClr val="2A3B4B"/>
                </a:solidFill>
                <a:latin typeface="Segoe UI" panose="020B0502040204020203" pitchFamily="34" charset="0"/>
                <a:cs typeface="Segoe UI" panose="020B0502040204020203" pitchFamily="34" charset="0"/>
              </a:rPr>
              <a:t>单击添加标题</a:t>
            </a:r>
            <a:endParaRPr lang="en-US" altLang="zh-CN" b="1" dirty="0">
              <a:solidFill>
                <a:srgbClr val="2A3B4B"/>
              </a:solidFill>
              <a:latin typeface="Segoe UI" panose="020B0502040204020203" pitchFamily="34" charset="0"/>
              <a:cs typeface="Segoe UI" panose="020B0502040204020203" pitchFamily="34" charset="0"/>
            </a:endParaRPr>
          </a:p>
        </p:txBody>
      </p:sp>
      <p:sp>
        <p:nvSpPr>
          <p:cNvPr id="11" name="TextBox 33"/>
          <p:cNvSpPr txBox="1">
            <a:spLocks noChangeArrowheads="1"/>
          </p:cNvSpPr>
          <p:nvPr/>
        </p:nvSpPr>
        <p:spPr bwMode="auto">
          <a:xfrm>
            <a:off x="6601684" y="4133757"/>
            <a:ext cx="136720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b="1" dirty="0">
                <a:solidFill>
                  <a:schemeClr val="bg1"/>
                </a:solidFill>
                <a:latin typeface="Segoe UI" panose="020B0502040204020203" pitchFamily="34" charset="0"/>
                <a:cs typeface="Segoe UI" panose="020B0502040204020203" pitchFamily="34" charset="0"/>
              </a:rPr>
              <a:t>单击添加文本内容</a:t>
            </a:r>
            <a:endParaRPr lang="en-US" altLang="zh-CN" sz="1200" b="1" dirty="0">
              <a:solidFill>
                <a:schemeClr val="bg1"/>
              </a:solidFill>
              <a:latin typeface="Segoe UI" panose="020B0502040204020203" pitchFamily="34" charset="0"/>
              <a:cs typeface="Segoe UI" panose="020B0502040204020203" pitchFamily="34" charset="0"/>
            </a:endParaRPr>
          </a:p>
        </p:txBody>
      </p:sp>
      <p:sp>
        <p:nvSpPr>
          <p:cNvPr id="12" name="TextBox 34"/>
          <p:cNvSpPr txBox="1">
            <a:spLocks noChangeArrowheads="1"/>
          </p:cNvSpPr>
          <p:nvPr/>
        </p:nvSpPr>
        <p:spPr bwMode="auto">
          <a:xfrm>
            <a:off x="4747546" y="4133757"/>
            <a:ext cx="136720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b="1" dirty="0">
                <a:solidFill>
                  <a:schemeClr val="bg1"/>
                </a:solidFill>
                <a:latin typeface="Segoe UI" panose="020B0502040204020203" pitchFamily="34" charset="0"/>
                <a:cs typeface="Segoe UI" panose="020B0502040204020203" pitchFamily="34" charset="0"/>
              </a:rPr>
              <a:t>单击添加文本内容</a:t>
            </a:r>
            <a:endParaRPr lang="en-US" altLang="zh-CN" sz="1200" b="1" dirty="0">
              <a:solidFill>
                <a:schemeClr val="bg1"/>
              </a:solidFill>
              <a:latin typeface="Segoe UI" panose="020B0502040204020203" pitchFamily="34" charset="0"/>
              <a:cs typeface="Segoe UI" panose="020B0502040204020203" pitchFamily="34" charset="0"/>
            </a:endParaRPr>
          </a:p>
        </p:txBody>
      </p:sp>
      <p:sp>
        <p:nvSpPr>
          <p:cNvPr id="13" name="TextBox 35"/>
          <p:cNvSpPr txBox="1">
            <a:spLocks noChangeArrowheads="1"/>
          </p:cNvSpPr>
          <p:nvPr/>
        </p:nvSpPr>
        <p:spPr bwMode="auto">
          <a:xfrm>
            <a:off x="2892823" y="4133757"/>
            <a:ext cx="136720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b="1" dirty="0">
                <a:solidFill>
                  <a:schemeClr val="bg1"/>
                </a:solidFill>
                <a:latin typeface="Segoe UI" panose="020B0502040204020203" pitchFamily="34" charset="0"/>
                <a:cs typeface="Segoe UI" panose="020B0502040204020203" pitchFamily="34" charset="0"/>
              </a:rPr>
              <a:t>单击添加文本内容</a:t>
            </a:r>
            <a:endParaRPr lang="en-US" altLang="zh-CN" sz="1200" b="1" dirty="0">
              <a:solidFill>
                <a:schemeClr val="bg1"/>
              </a:solidFill>
              <a:latin typeface="Segoe UI" panose="020B0502040204020203" pitchFamily="34" charset="0"/>
              <a:cs typeface="Segoe UI" panose="020B0502040204020203" pitchFamily="34" charset="0"/>
            </a:endParaRPr>
          </a:p>
        </p:txBody>
      </p:sp>
      <p:sp>
        <p:nvSpPr>
          <p:cNvPr id="14" name="TextBox 40"/>
          <p:cNvSpPr txBox="1">
            <a:spLocks noChangeArrowheads="1"/>
          </p:cNvSpPr>
          <p:nvPr/>
        </p:nvSpPr>
        <p:spPr bwMode="auto">
          <a:xfrm>
            <a:off x="1038685" y="4133757"/>
            <a:ext cx="136720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b="1" dirty="0">
                <a:solidFill>
                  <a:schemeClr val="bg1"/>
                </a:solidFill>
                <a:latin typeface="Segoe UI" panose="020B0502040204020203" pitchFamily="34" charset="0"/>
                <a:cs typeface="Segoe UI" panose="020B0502040204020203" pitchFamily="34" charset="0"/>
              </a:rPr>
              <a:t>单击添加文本内容</a:t>
            </a:r>
            <a:endParaRPr lang="en-US" altLang="zh-CN" sz="1200" b="1" dirty="0">
              <a:solidFill>
                <a:schemeClr val="bg1"/>
              </a:solidFill>
              <a:latin typeface="Segoe UI" panose="020B0502040204020203" pitchFamily="34" charset="0"/>
              <a:cs typeface="Segoe UI" panose="020B0502040204020203" pitchFamily="34" charset="0"/>
            </a:endParaRPr>
          </a:p>
        </p:txBody>
      </p:sp>
      <p:sp>
        <p:nvSpPr>
          <p:cNvPr id="15" name="Freeform 127"/>
          <p:cNvSpPr>
            <a:spLocks noEditPoints="1"/>
          </p:cNvSpPr>
          <p:nvPr/>
        </p:nvSpPr>
        <p:spPr bwMode="auto">
          <a:xfrm>
            <a:off x="1523629" y="1958955"/>
            <a:ext cx="461776" cy="471363"/>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32"/>
              <a:gd name="T137" fmla="*/ 129 w 129"/>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C91919"/>
          </a:solidFill>
          <a:ln>
            <a:noFill/>
          </a:ln>
        </p:spPr>
        <p:txBody>
          <a:bodyPr lIns="67391" tIns="33696" rIns="67391" bIns="33696"/>
          <a:lstStyle/>
          <a:p>
            <a:endParaRPr lang="zh-CN" altLang="en-US"/>
          </a:p>
        </p:txBody>
      </p:sp>
      <p:sp>
        <p:nvSpPr>
          <p:cNvPr id="16" name="Freeform 96"/>
          <p:cNvSpPr>
            <a:spLocks noEditPoints="1"/>
          </p:cNvSpPr>
          <p:nvPr/>
        </p:nvSpPr>
        <p:spPr bwMode="auto">
          <a:xfrm>
            <a:off x="7064945" y="1976457"/>
            <a:ext cx="365671" cy="436360"/>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41"/>
              <a:gd name="T164" fmla="*/ 118 w 118"/>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C91919"/>
          </a:solidFill>
          <a:ln>
            <a:noFill/>
          </a:ln>
        </p:spPr>
        <p:txBody>
          <a:bodyPr lIns="67391" tIns="33696" rIns="67391" bIns="33696"/>
          <a:lstStyle/>
          <a:p>
            <a:endParaRPr lang="zh-CN" altLang="en-US"/>
          </a:p>
        </p:txBody>
      </p:sp>
      <p:sp>
        <p:nvSpPr>
          <p:cNvPr id="17" name="Freeform 20"/>
          <p:cNvSpPr>
            <a:spLocks noEditPoints="1"/>
          </p:cNvSpPr>
          <p:nvPr/>
        </p:nvSpPr>
        <p:spPr bwMode="auto">
          <a:xfrm>
            <a:off x="1545897" y="3727732"/>
            <a:ext cx="368015" cy="334854"/>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33"/>
              <a:gd name="T104" fmla="*/ 364 w 364"/>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8" name="Freeform 21"/>
          <p:cNvSpPr>
            <a:spLocks noEditPoints="1"/>
          </p:cNvSpPr>
          <p:nvPr/>
        </p:nvSpPr>
        <p:spPr bwMode="auto">
          <a:xfrm>
            <a:off x="3429335" y="3727732"/>
            <a:ext cx="369187" cy="334854"/>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333"/>
              <a:gd name="T104" fmla="*/ 365 w 365"/>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9" name="Freeform 24"/>
          <p:cNvSpPr>
            <a:spLocks noEditPoints="1"/>
          </p:cNvSpPr>
          <p:nvPr/>
        </p:nvSpPr>
        <p:spPr bwMode="auto">
          <a:xfrm>
            <a:off x="5230732" y="3727732"/>
            <a:ext cx="368015" cy="334854"/>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33"/>
              <a:gd name="T122" fmla="*/ 364 w 364"/>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20" name="Freeform 11"/>
          <p:cNvSpPr>
            <a:spLocks noEditPoints="1"/>
          </p:cNvSpPr>
          <p:nvPr/>
        </p:nvSpPr>
        <p:spPr bwMode="auto">
          <a:xfrm>
            <a:off x="7048537" y="3727732"/>
            <a:ext cx="368015" cy="334854"/>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33"/>
              <a:gd name="T134" fmla="*/ 364 w 364"/>
              <a:gd name="T135" fmla="*/ 333 h 3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25" name="矩形 24"/>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164">
        <p14:ferris dir="l"/>
      </p:transition>
    </mc:Choice>
    <mc:Fallback>
      <p:transition spd="slow" advTm="3164">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1134" y="2947183"/>
            <a:ext cx="1088808" cy="492364"/>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zh-CN" altLang="en-US"/>
          </a:p>
        </p:txBody>
      </p:sp>
      <p:sp>
        <p:nvSpPr>
          <p:cNvPr id="3" name="矩形 2"/>
          <p:cNvSpPr/>
          <p:nvPr/>
        </p:nvSpPr>
        <p:spPr>
          <a:xfrm>
            <a:off x="2953495" y="2947183"/>
            <a:ext cx="1089980" cy="492364"/>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zh-CN" altLang="en-US"/>
          </a:p>
        </p:txBody>
      </p:sp>
      <p:sp>
        <p:nvSpPr>
          <p:cNvPr id="4" name="矩形 3"/>
          <p:cNvSpPr/>
          <p:nvPr/>
        </p:nvSpPr>
        <p:spPr>
          <a:xfrm>
            <a:off x="4965856" y="2947183"/>
            <a:ext cx="1089980" cy="492364"/>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zh-CN" altLang="en-US"/>
          </a:p>
        </p:txBody>
      </p:sp>
      <p:sp>
        <p:nvSpPr>
          <p:cNvPr id="5" name="矩形 4"/>
          <p:cNvSpPr/>
          <p:nvPr/>
        </p:nvSpPr>
        <p:spPr>
          <a:xfrm>
            <a:off x="6979388" y="2947183"/>
            <a:ext cx="1088808" cy="492364"/>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zh-CN" altLang="en-US"/>
          </a:p>
        </p:txBody>
      </p:sp>
      <p:sp>
        <p:nvSpPr>
          <p:cNvPr id="6" name="矩形 31"/>
          <p:cNvSpPr>
            <a:spLocks noChangeArrowheads="1"/>
          </p:cNvSpPr>
          <p:nvPr/>
        </p:nvSpPr>
        <p:spPr bwMode="auto">
          <a:xfrm>
            <a:off x="1172593" y="3038189"/>
            <a:ext cx="597763"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p>
            <a:pPr algn="ctr" eaLnBrk="1" hangingPunct="1"/>
            <a:r>
              <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cxnSp>
        <p:nvCxnSpPr>
          <p:cNvPr id="7" name="直接箭头连接符 6"/>
          <p:cNvCxnSpPr>
            <a:stCxn id="11" idx="2"/>
            <a:endCxn id="2" idx="0"/>
          </p:cNvCxnSpPr>
          <p:nvPr/>
        </p:nvCxnSpPr>
        <p:spPr>
          <a:xfrm flipH="1">
            <a:off x="1486123" y="1719773"/>
            <a:ext cx="2437805" cy="122741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3" idx="0"/>
          </p:cNvCxnSpPr>
          <p:nvPr/>
        </p:nvCxnSpPr>
        <p:spPr>
          <a:xfrm flipH="1">
            <a:off x="3498485" y="2139800"/>
            <a:ext cx="680944" cy="80738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892018" y="1719773"/>
            <a:ext cx="2437805" cy="122741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4636517" y="2117632"/>
            <a:ext cx="680945" cy="80738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923928" y="1237911"/>
            <a:ext cx="969262" cy="964893"/>
          </a:xfrm>
          <a:prstGeom prst="ellipse">
            <a:avLst/>
          </a:prstGeom>
          <a:solidFill>
            <a:srgbClr val="C91919"/>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eaLnBrk="1" fontAlgn="auto" hangingPunct="1">
              <a:spcBef>
                <a:spcPts val="0"/>
              </a:spcBef>
              <a:spcAft>
                <a:spcPts val="0"/>
              </a:spcAft>
              <a:defRPr/>
            </a:pPr>
            <a:endParaRPr lang="zh-CN" altLang="en-US"/>
          </a:p>
        </p:txBody>
      </p:sp>
      <p:sp>
        <p:nvSpPr>
          <p:cNvPr id="12" name="Freeform 24"/>
          <p:cNvSpPr/>
          <p:nvPr/>
        </p:nvSpPr>
        <p:spPr bwMode="auto">
          <a:xfrm>
            <a:off x="4243890" y="1450257"/>
            <a:ext cx="328166" cy="540200"/>
          </a:xfrm>
          <a:custGeom>
            <a:avLst/>
            <a:gdLst>
              <a:gd name="T0" fmla="*/ 2147483647 w 62"/>
              <a:gd name="T1" fmla="*/ 2147483647 h 102"/>
              <a:gd name="T2" fmla="*/ 2147483647 w 62"/>
              <a:gd name="T3" fmla="*/ 2147483647 h 102"/>
              <a:gd name="T4" fmla="*/ 2147483647 w 62"/>
              <a:gd name="T5" fmla="*/ 2147483647 h 102"/>
              <a:gd name="T6" fmla="*/ 2147483647 w 62"/>
              <a:gd name="T7" fmla="*/ 2147483647 h 102"/>
              <a:gd name="T8" fmla="*/ 2147483647 w 62"/>
              <a:gd name="T9" fmla="*/ 2147483647 h 102"/>
              <a:gd name="T10" fmla="*/ 2147483647 w 62"/>
              <a:gd name="T11" fmla="*/ 2147483647 h 102"/>
              <a:gd name="T12" fmla="*/ 2147483647 w 62"/>
              <a:gd name="T13" fmla="*/ 2147483647 h 102"/>
              <a:gd name="T14" fmla="*/ 2147483647 w 62"/>
              <a:gd name="T15" fmla="*/ 2147483647 h 102"/>
              <a:gd name="T16" fmla="*/ 2147483647 w 62"/>
              <a:gd name="T17" fmla="*/ 2147483647 h 102"/>
              <a:gd name="T18" fmla="*/ 2147483647 w 62"/>
              <a:gd name="T19" fmla="*/ 2147483647 h 102"/>
              <a:gd name="T20" fmla="*/ 2147483647 w 62"/>
              <a:gd name="T21" fmla="*/ 2147483647 h 102"/>
              <a:gd name="T22" fmla="*/ 2147483647 w 62"/>
              <a:gd name="T23" fmla="*/ 2147483647 h 102"/>
              <a:gd name="T24" fmla="*/ 2147483647 w 62"/>
              <a:gd name="T25" fmla="*/ 2147483647 h 102"/>
              <a:gd name="T26" fmla="*/ 2147483647 w 62"/>
              <a:gd name="T27" fmla="*/ 0 h 102"/>
              <a:gd name="T28" fmla="*/ 2147483647 w 62"/>
              <a:gd name="T29" fmla="*/ 0 h 102"/>
              <a:gd name="T30" fmla="*/ 2147483647 w 62"/>
              <a:gd name="T31" fmla="*/ 2147483647 h 102"/>
              <a:gd name="T32" fmla="*/ 2147483647 w 62"/>
              <a:gd name="T33" fmla="*/ 2147483647 h 102"/>
              <a:gd name="T34" fmla="*/ 2147483647 w 62"/>
              <a:gd name="T35" fmla="*/ 2147483647 h 102"/>
              <a:gd name="T36" fmla="*/ 2147483647 w 62"/>
              <a:gd name="T37" fmla="*/ 2147483647 h 102"/>
              <a:gd name="T38" fmla="*/ 2147483647 w 62"/>
              <a:gd name="T39" fmla="*/ 2147483647 h 102"/>
              <a:gd name="T40" fmla="*/ 2147483647 w 62"/>
              <a:gd name="T41" fmla="*/ 2147483647 h 102"/>
              <a:gd name="T42" fmla="*/ 2147483647 w 62"/>
              <a:gd name="T43" fmla="*/ 2147483647 h 102"/>
              <a:gd name="T44" fmla="*/ 2147483647 w 62"/>
              <a:gd name="T45" fmla="*/ 2147483647 h 102"/>
              <a:gd name="T46" fmla="*/ 2147483647 w 62"/>
              <a:gd name="T47" fmla="*/ 2147483647 h 102"/>
              <a:gd name="T48" fmla="*/ 2147483647 w 62"/>
              <a:gd name="T49" fmla="*/ 2147483647 h 102"/>
              <a:gd name="T50" fmla="*/ 2147483647 w 62"/>
              <a:gd name="T51" fmla="*/ 2147483647 h 102"/>
              <a:gd name="T52" fmla="*/ 2147483647 w 62"/>
              <a:gd name="T53" fmla="*/ 2147483647 h 102"/>
              <a:gd name="T54" fmla="*/ 2147483647 w 62"/>
              <a:gd name="T55" fmla="*/ 2147483647 h 102"/>
              <a:gd name="T56" fmla="*/ 2147483647 w 62"/>
              <a:gd name="T57" fmla="*/ 2147483647 h 102"/>
              <a:gd name="T58" fmla="*/ 2147483647 w 62"/>
              <a:gd name="T59" fmla="*/ 2147483647 h 102"/>
              <a:gd name="T60" fmla="*/ 2147483647 w 62"/>
              <a:gd name="T61" fmla="*/ 2147483647 h 102"/>
              <a:gd name="T62" fmla="*/ 0 w 62"/>
              <a:gd name="T63" fmla="*/ 2147483647 h 102"/>
              <a:gd name="T64" fmla="*/ 2147483647 w 62"/>
              <a:gd name="T65" fmla="*/ 2147483647 h 102"/>
              <a:gd name="T66" fmla="*/ 2147483647 w 62"/>
              <a:gd name="T67" fmla="*/ 2147483647 h 102"/>
              <a:gd name="T68" fmla="*/ 2147483647 w 62"/>
              <a:gd name="T69" fmla="*/ 2147483647 h 102"/>
              <a:gd name="T70" fmla="*/ 2147483647 w 62"/>
              <a:gd name="T71" fmla="*/ 2147483647 h 102"/>
              <a:gd name="T72" fmla="*/ 2147483647 w 62"/>
              <a:gd name="T73" fmla="*/ 2147483647 h 102"/>
              <a:gd name="T74" fmla="*/ 2147483647 w 62"/>
              <a:gd name="T75" fmla="*/ 2147483647 h 102"/>
              <a:gd name="T76" fmla="*/ 2147483647 w 62"/>
              <a:gd name="T77" fmla="*/ 2147483647 h 102"/>
              <a:gd name="T78" fmla="*/ 2147483647 w 62"/>
              <a:gd name="T79" fmla="*/ 2147483647 h 102"/>
              <a:gd name="T80" fmla="*/ 2147483647 w 62"/>
              <a:gd name="T81" fmla="*/ 2147483647 h 102"/>
              <a:gd name="T82" fmla="*/ 2147483647 w 62"/>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
              <a:gd name="T127" fmla="*/ 0 h 102"/>
              <a:gd name="T128" fmla="*/ 62 w 62"/>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3" name="矩形 38"/>
          <p:cNvSpPr>
            <a:spLocks noChangeArrowheads="1"/>
          </p:cNvSpPr>
          <p:nvPr/>
        </p:nvSpPr>
        <p:spPr bwMode="auto">
          <a:xfrm>
            <a:off x="3199603" y="3038189"/>
            <a:ext cx="597763"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p>
            <a:pPr algn="ctr" eaLnBrk="1" hangingPunct="1"/>
            <a:r>
              <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14" name="矩形 39"/>
          <p:cNvSpPr>
            <a:spLocks noChangeArrowheads="1"/>
          </p:cNvSpPr>
          <p:nvPr/>
        </p:nvSpPr>
        <p:spPr bwMode="auto">
          <a:xfrm>
            <a:off x="5211964" y="3038189"/>
            <a:ext cx="597763" cy="345049"/>
          </a:xfrm>
          <a:prstGeom prst="rect">
            <a:avLst/>
          </a:prstGeom>
          <a:solidFill>
            <a:srgbClr val="C91919"/>
          </a:solidFill>
          <a:ln>
            <a:noFill/>
          </a:ln>
        </p:spPr>
        <p:txBody>
          <a:bodyPr wrap="none" lIns="67391" tIns="33696" rIns="67391" bIns="33696">
            <a:spAutoFit/>
          </a:bodyPr>
          <a:lstStyle/>
          <a:p>
            <a:pPr algn="ctr" eaLnBrk="1" hangingPunct="1"/>
            <a:r>
              <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15" name="矩形 40"/>
          <p:cNvSpPr>
            <a:spLocks noChangeArrowheads="1"/>
          </p:cNvSpPr>
          <p:nvPr/>
        </p:nvSpPr>
        <p:spPr bwMode="auto">
          <a:xfrm>
            <a:off x="7224325" y="3038189"/>
            <a:ext cx="597763"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p>
            <a:pPr algn="ctr" eaLnBrk="1" hangingPunct="1"/>
            <a:r>
              <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rPr>
              <a:t>标题</a:t>
            </a:r>
            <a:endParaRPr lang="zh-CN" altLang="en-US">
              <a:solidFill>
                <a:schemeClr val="bg1"/>
              </a:solidFill>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16" name="TextBox 57"/>
          <p:cNvSpPr txBox="1"/>
          <p:nvPr/>
        </p:nvSpPr>
        <p:spPr bwMode="auto">
          <a:xfrm>
            <a:off x="499281" y="3558554"/>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2511643" y="3558554"/>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4524003" y="3558554"/>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57"/>
          <p:cNvSpPr txBox="1"/>
          <p:nvPr/>
        </p:nvSpPr>
        <p:spPr bwMode="auto">
          <a:xfrm>
            <a:off x="6536364" y="3558554"/>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718">
        <p14:ferris dir="l"/>
      </p:transition>
    </mc:Choice>
    <mc:Fallback>
      <p:transition spd="slow" advTm="2718">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2"/>
          <p:cNvSpPr>
            <a:spLocks noEditPoints="1"/>
          </p:cNvSpPr>
          <p:nvPr/>
        </p:nvSpPr>
        <p:spPr bwMode="auto">
          <a:xfrm>
            <a:off x="756146" y="1483509"/>
            <a:ext cx="4880297" cy="2626330"/>
          </a:xfrm>
          <a:custGeom>
            <a:avLst/>
            <a:gdLst>
              <a:gd name="T0" fmla="*/ 2147483647 w 3458"/>
              <a:gd name="T1" fmla="*/ 2147483647 h 1870"/>
              <a:gd name="T2" fmla="*/ 2147483647 w 3458"/>
              <a:gd name="T3" fmla="*/ 2147483647 h 1870"/>
              <a:gd name="T4" fmla="*/ 2147483647 w 3458"/>
              <a:gd name="T5" fmla="*/ 2147483647 h 1870"/>
              <a:gd name="T6" fmla="*/ 2147483647 w 3458"/>
              <a:gd name="T7" fmla="*/ 2147483647 h 1870"/>
              <a:gd name="T8" fmla="*/ 2147483647 w 3458"/>
              <a:gd name="T9" fmla="*/ 2147483647 h 1870"/>
              <a:gd name="T10" fmla="*/ 2147483647 w 3458"/>
              <a:gd name="T11" fmla="*/ 2147483647 h 1870"/>
              <a:gd name="T12" fmla="*/ 2147483647 w 3458"/>
              <a:gd name="T13" fmla="*/ 2147483647 h 1870"/>
              <a:gd name="T14" fmla="*/ 2147483647 w 3458"/>
              <a:gd name="T15" fmla="*/ 2147483647 h 1870"/>
              <a:gd name="T16" fmla="*/ 2147483647 w 3458"/>
              <a:gd name="T17" fmla="*/ 2147483647 h 1870"/>
              <a:gd name="T18" fmla="*/ 2147483647 w 3458"/>
              <a:gd name="T19" fmla="*/ 2147483647 h 1870"/>
              <a:gd name="T20" fmla="*/ 2147483647 w 3458"/>
              <a:gd name="T21" fmla="*/ 2147483647 h 1870"/>
              <a:gd name="T22" fmla="*/ 2147483647 w 3458"/>
              <a:gd name="T23" fmla="*/ 2147483647 h 1870"/>
              <a:gd name="T24" fmla="*/ 2147483647 w 3458"/>
              <a:gd name="T25" fmla="*/ 2147483647 h 1870"/>
              <a:gd name="T26" fmla="*/ 2147483647 w 3458"/>
              <a:gd name="T27" fmla="*/ 2147483647 h 1870"/>
              <a:gd name="T28" fmla="*/ 2147483647 w 3458"/>
              <a:gd name="T29" fmla="*/ 2147483647 h 1870"/>
              <a:gd name="T30" fmla="*/ 2147483647 w 3458"/>
              <a:gd name="T31" fmla="*/ 2147483647 h 1870"/>
              <a:gd name="T32" fmla="*/ 2147483647 w 3458"/>
              <a:gd name="T33" fmla="*/ 2147483647 h 1870"/>
              <a:gd name="T34" fmla="*/ 2147483647 w 3458"/>
              <a:gd name="T35" fmla="*/ 2147483647 h 1870"/>
              <a:gd name="T36" fmla="*/ 2147483647 w 3458"/>
              <a:gd name="T37" fmla="*/ 2147483647 h 1870"/>
              <a:gd name="T38" fmla="*/ 2147483647 w 3458"/>
              <a:gd name="T39" fmla="*/ 2147483647 h 1870"/>
              <a:gd name="T40" fmla="*/ 2147483647 w 3458"/>
              <a:gd name="T41" fmla="*/ 2147483647 h 1870"/>
              <a:gd name="T42" fmla="*/ 2147483647 w 3458"/>
              <a:gd name="T43" fmla="*/ 2147483647 h 1870"/>
              <a:gd name="T44" fmla="*/ 2147483647 w 3458"/>
              <a:gd name="T45" fmla="*/ 2147483647 h 1870"/>
              <a:gd name="T46" fmla="*/ 2147483647 w 3458"/>
              <a:gd name="T47" fmla="*/ 2147483647 h 1870"/>
              <a:gd name="T48" fmla="*/ 2147483647 w 3458"/>
              <a:gd name="T49" fmla="*/ 2147483647 h 1870"/>
              <a:gd name="T50" fmla="*/ 2147483647 w 3458"/>
              <a:gd name="T51" fmla="*/ 2147483647 h 1870"/>
              <a:gd name="T52" fmla="*/ 2147483647 w 3458"/>
              <a:gd name="T53" fmla="*/ 2147483647 h 1870"/>
              <a:gd name="T54" fmla="*/ 2147483647 w 3458"/>
              <a:gd name="T55" fmla="*/ 2147483647 h 1870"/>
              <a:gd name="T56" fmla="*/ 2147483647 w 3458"/>
              <a:gd name="T57" fmla="*/ 2147483647 h 1870"/>
              <a:gd name="T58" fmla="*/ 2147483647 w 3458"/>
              <a:gd name="T59" fmla="*/ 2147483647 h 1870"/>
              <a:gd name="T60" fmla="*/ 2147483647 w 3458"/>
              <a:gd name="T61" fmla="*/ 2147483647 h 1870"/>
              <a:gd name="T62" fmla="*/ 2147483647 w 3458"/>
              <a:gd name="T63" fmla="*/ 2147483647 h 1870"/>
              <a:gd name="T64" fmla="*/ 2147483647 w 3458"/>
              <a:gd name="T65" fmla="*/ 2147483647 h 1870"/>
              <a:gd name="T66" fmla="*/ 2147483647 w 3458"/>
              <a:gd name="T67" fmla="*/ 2147483647 h 1870"/>
              <a:gd name="T68" fmla="*/ 2147483647 w 3458"/>
              <a:gd name="T69" fmla="*/ 2147483647 h 1870"/>
              <a:gd name="T70" fmla="*/ 2147483647 w 3458"/>
              <a:gd name="T71" fmla="*/ 2147483647 h 1870"/>
              <a:gd name="T72" fmla="*/ 2147483647 w 3458"/>
              <a:gd name="T73" fmla="*/ 2147483647 h 1870"/>
              <a:gd name="T74" fmla="*/ 2147483647 w 3458"/>
              <a:gd name="T75" fmla="*/ 2147483647 h 1870"/>
              <a:gd name="T76" fmla="*/ 2147483647 w 3458"/>
              <a:gd name="T77" fmla="*/ 2147483647 h 1870"/>
              <a:gd name="T78" fmla="*/ 2147483647 w 3458"/>
              <a:gd name="T79" fmla="*/ 2147483647 h 1870"/>
              <a:gd name="T80" fmla="*/ 2147483647 w 3458"/>
              <a:gd name="T81" fmla="*/ 2147483647 h 1870"/>
              <a:gd name="T82" fmla="*/ 2147483647 w 3458"/>
              <a:gd name="T83" fmla="*/ 2147483647 h 1870"/>
              <a:gd name="T84" fmla="*/ 2147483647 w 3458"/>
              <a:gd name="T85" fmla="*/ 2147483647 h 1870"/>
              <a:gd name="T86" fmla="*/ 2147483647 w 3458"/>
              <a:gd name="T87" fmla="*/ 2147483647 h 1870"/>
              <a:gd name="T88" fmla="*/ 2147483647 w 3458"/>
              <a:gd name="T89" fmla="*/ 2147483647 h 1870"/>
              <a:gd name="T90" fmla="*/ 2147483647 w 3458"/>
              <a:gd name="T91" fmla="*/ 2147483647 h 1870"/>
              <a:gd name="T92" fmla="*/ 2147483647 w 3458"/>
              <a:gd name="T93" fmla="*/ 2147483647 h 1870"/>
              <a:gd name="T94" fmla="*/ 2147483647 w 3458"/>
              <a:gd name="T95" fmla="*/ 2147483647 h 1870"/>
              <a:gd name="T96" fmla="*/ 2147483647 w 3458"/>
              <a:gd name="T97" fmla="*/ 2147483647 h 1870"/>
              <a:gd name="T98" fmla="*/ 2147483647 w 3458"/>
              <a:gd name="T99" fmla="*/ 2147483647 h 1870"/>
              <a:gd name="T100" fmla="*/ 2147483647 w 3458"/>
              <a:gd name="T101" fmla="*/ 2147483647 h 1870"/>
              <a:gd name="T102" fmla="*/ 2147483647 w 3458"/>
              <a:gd name="T103" fmla="*/ 2147483647 h 1870"/>
              <a:gd name="T104" fmla="*/ 2147483647 w 3458"/>
              <a:gd name="T105" fmla="*/ 2147483647 h 1870"/>
              <a:gd name="T106" fmla="*/ 2147483647 w 3458"/>
              <a:gd name="T107" fmla="*/ 2147483647 h 1870"/>
              <a:gd name="T108" fmla="*/ 2147483647 w 3458"/>
              <a:gd name="T109" fmla="*/ 2147483647 h 1870"/>
              <a:gd name="T110" fmla="*/ 2147483647 w 3458"/>
              <a:gd name="T111" fmla="*/ 2147483647 h 1870"/>
              <a:gd name="T112" fmla="*/ 2147483647 w 3458"/>
              <a:gd name="T113" fmla="*/ 2147483647 h 1870"/>
              <a:gd name="T114" fmla="*/ 2147483647 w 3458"/>
              <a:gd name="T115" fmla="*/ 2147483647 h 1870"/>
              <a:gd name="T116" fmla="*/ 2147483647 w 3458"/>
              <a:gd name="T117" fmla="*/ 2147483647 h 1870"/>
              <a:gd name="T118" fmla="*/ 2147483647 w 3458"/>
              <a:gd name="T119" fmla="*/ 2147483647 h 1870"/>
              <a:gd name="T120" fmla="*/ 2147483647 w 3458"/>
              <a:gd name="T121" fmla="*/ 2147483647 h 1870"/>
              <a:gd name="T122" fmla="*/ 2147483647 w 3458"/>
              <a:gd name="T123" fmla="*/ 2147483647 h 1870"/>
              <a:gd name="T124" fmla="*/ 2147483647 w 3458"/>
              <a:gd name="T125" fmla="*/ 2147483647 h 18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8"/>
              <a:gd name="T190" fmla="*/ 0 h 1870"/>
              <a:gd name="T191" fmla="*/ 3458 w 3458"/>
              <a:gd name="T192" fmla="*/ 1870 h 18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C91919"/>
          </a:solidFill>
          <a:ln>
            <a:noFill/>
          </a:ln>
        </p:spPr>
        <p:txBody>
          <a:bodyPr lIns="67391" tIns="33696" rIns="67391" bIns="33696"/>
          <a:lstStyle/>
          <a:p>
            <a:endParaRPr lang="zh-CN" altLang="en-US"/>
          </a:p>
        </p:txBody>
      </p:sp>
      <p:sp>
        <p:nvSpPr>
          <p:cNvPr id="3" name="TextBox 57"/>
          <p:cNvSpPr txBox="1"/>
          <p:nvPr/>
        </p:nvSpPr>
        <p:spPr bwMode="auto">
          <a:xfrm>
            <a:off x="5950354" y="1312582"/>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57"/>
          <p:cNvSpPr txBox="1"/>
          <p:nvPr/>
        </p:nvSpPr>
        <p:spPr bwMode="auto">
          <a:xfrm>
            <a:off x="5950354" y="2054628"/>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57"/>
          <p:cNvSpPr txBox="1"/>
          <p:nvPr/>
        </p:nvSpPr>
        <p:spPr bwMode="auto">
          <a:xfrm>
            <a:off x="5950354" y="2796674"/>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57"/>
          <p:cNvSpPr txBox="1"/>
          <p:nvPr/>
        </p:nvSpPr>
        <p:spPr bwMode="auto">
          <a:xfrm>
            <a:off x="5950354" y="3538720"/>
            <a:ext cx="1973684" cy="628203"/>
          </a:xfrm>
          <a:prstGeom prst="rect">
            <a:avLst/>
          </a:prstGeom>
          <a:noFill/>
        </p:spPr>
        <p:txBody>
          <a:bodyPr lIns="67391" tIns="33696" rIns="67391" bIns="33696">
            <a:spAutoFit/>
          </a:bodyPr>
          <a:lstStyle/>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687">
        <p14:ferris dir="l"/>
      </p:transition>
    </mc:Choice>
    <mc:Fallback>
      <p:transition spd="slow" advTm="2687">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椭圆 21"/>
          <p:cNvSpPr/>
          <p:nvPr/>
        </p:nvSpPr>
        <p:spPr>
          <a:xfrm>
            <a:off x="3492450" y="431924"/>
            <a:ext cx="1656184" cy="1656184"/>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3708474" y="935980"/>
            <a:ext cx="1393267" cy="707886"/>
          </a:xfrm>
          <a:prstGeom prst="rect">
            <a:avLst/>
          </a:prstGeom>
          <a:noFill/>
        </p:spPr>
        <p:txBody>
          <a:bodyPr wrap="none" rtlCol="0">
            <a:spAutoFit/>
          </a:bodyPr>
          <a:lstStyle/>
          <a:p>
            <a:r>
              <a:rPr lang="en-US" altLang="zh-CN" sz="4000" dirty="0">
                <a:solidFill>
                  <a:schemeClr val="bg1"/>
                </a:solidFill>
              </a:rPr>
              <a:t>LOGO</a:t>
            </a:r>
            <a:endParaRPr lang="zh-CN" altLang="en-US" sz="4000" dirty="0">
              <a:solidFill>
                <a:schemeClr val="bg1"/>
              </a:solidFill>
            </a:endParaRPr>
          </a:p>
        </p:txBody>
      </p:sp>
      <p:sp>
        <p:nvSpPr>
          <p:cNvPr id="24" name="TextBox 23"/>
          <p:cNvSpPr txBox="1"/>
          <p:nvPr/>
        </p:nvSpPr>
        <p:spPr>
          <a:xfrm>
            <a:off x="1260202" y="2304132"/>
            <a:ext cx="6109365" cy="646331"/>
          </a:xfrm>
          <a:prstGeom prst="rect">
            <a:avLst/>
          </a:prstGeom>
          <a:noFill/>
        </p:spPr>
        <p:txBody>
          <a:bodyPr wrap="none" rtlCol="0">
            <a:spAutoFit/>
          </a:bodyPr>
          <a:lstStyle/>
          <a:p>
            <a:r>
              <a:rPr lang="zh-CN" altLang="en-US" sz="3600" dirty="0">
                <a:latin typeface="方正兰亭准黑_GBK" panose="02000000000000000000" pitchFamily="2" charset="-122"/>
                <a:ea typeface="方正兰亭准黑_GBK" panose="02000000000000000000" pitchFamily="2" charset="-122"/>
              </a:rPr>
              <a:t>感谢您的收看   我们再接再厉</a:t>
            </a:r>
            <a:endParaRPr lang="zh-CN" altLang="en-US" sz="3600" dirty="0">
              <a:latin typeface="方正兰亭准黑_GBK" panose="02000000000000000000" pitchFamily="2" charset="-122"/>
              <a:ea typeface="方正兰亭准黑_GBK" panose="02000000000000000000" pitchFamily="2" charset="-122"/>
            </a:endParaRPr>
          </a:p>
        </p:txBody>
      </p:sp>
      <p:sp>
        <p:nvSpPr>
          <p:cNvPr id="25" name="TextBox 24"/>
          <p:cNvSpPr txBox="1"/>
          <p:nvPr/>
        </p:nvSpPr>
        <p:spPr>
          <a:xfrm>
            <a:off x="1836266" y="2880196"/>
            <a:ext cx="5118196" cy="276999"/>
          </a:xfrm>
          <a:prstGeom prst="rect">
            <a:avLst/>
          </a:prstGeom>
          <a:noFill/>
        </p:spPr>
        <p:txBody>
          <a:bodyPr wrap="none" rtlCol="0">
            <a:spAutoFit/>
          </a:bodyPr>
          <a:lstStyle/>
          <a:p>
            <a:r>
              <a:rPr lang="en-US" altLang="zh-CN" sz="1200" spc="300" dirty="0"/>
              <a:t>Campus Training / report / year-end summary PPT</a:t>
            </a:r>
            <a:endParaRPr lang="zh-CN" altLang="en-US" sz="1200" spc="300" dirty="0"/>
          </a:p>
        </p:txBody>
      </p:sp>
      <p:sp>
        <p:nvSpPr>
          <p:cNvPr id="26" name="TextBox 25"/>
          <p:cNvSpPr txBox="1"/>
          <p:nvPr/>
        </p:nvSpPr>
        <p:spPr>
          <a:xfrm>
            <a:off x="3132410" y="4373200"/>
            <a:ext cx="2138680" cy="521970"/>
          </a:xfrm>
          <a:prstGeom prst="rect">
            <a:avLst/>
          </a:prstGeom>
          <a:noFill/>
        </p:spPr>
        <p:txBody>
          <a:bodyPr wrap="none" rtlCol="0">
            <a:spAutoFit/>
          </a:bodyPr>
          <a:lstStyle/>
          <a:p>
            <a:r>
              <a:rPr lang="zh-CN" altLang="en-US" sz="2800" dirty="0">
                <a:solidFill>
                  <a:schemeClr val="bg1"/>
                </a:solidFill>
                <a:latin typeface="方正兰亭准黑_GBK" panose="02000000000000000000" pitchFamily="2" charset="-122"/>
                <a:ea typeface="方正兰亭准黑_GBK" panose="02000000000000000000" pitchFamily="2" charset="-122"/>
              </a:rPr>
              <a:t>演讲人：</a:t>
            </a:r>
            <a:r>
              <a:rPr lang="en-US" altLang="zh-CN" sz="2800" dirty="0">
                <a:solidFill>
                  <a:schemeClr val="bg1"/>
                </a:solidFill>
                <a:latin typeface="方正兰亭准黑_GBK" panose="02000000000000000000" pitchFamily="2" charset="-122"/>
                <a:ea typeface="方正兰亭准黑_GBK" panose="02000000000000000000" pitchFamily="2" charset="-122"/>
              </a:rPr>
              <a:t>XXX</a:t>
            </a:r>
            <a:endParaRPr lang="en-US" altLang="zh-CN" sz="2800" dirty="0">
              <a:solidFill>
                <a:schemeClr val="bg1"/>
              </a:solidFill>
              <a:latin typeface="方正兰亭准黑_GBK" panose="02000000000000000000" pitchFamily="2" charset="-122"/>
              <a:ea typeface="方正兰亭准黑_GBK" panose="02000000000000000000" pitchFamily="2" charset="-122"/>
            </a:endParaRPr>
          </a:p>
        </p:txBody>
      </p:sp>
    </p:spTree>
    <p:custDataLst>
      <p:tags r:id="rId2"/>
    </p:custDataLst>
  </p:cSld>
  <p:clrMapOvr>
    <a:masterClrMapping/>
  </p:clrMapOvr>
  <p:transition spd="med" advTm="703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22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772370" y="3045748"/>
            <a:ext cx="3467616" cy="584775"/>
          </a:xfrm>
          <a:prstGeom prst="rect">
            <a:avLst/>
          </a:prstGeom>
          <a:noFill/>
        </p:spPr>
        <p:txBody>
          <a:bodyPr wrap="none" rtlCol="0">
            <a:spAutoFit/>
          </a:bodyPr>
          <a:lstStyle/>
          <a:p>
            <a:r>
              <a:rPr lang="zh-CN" altLang="en-US" sz="3200" dirty="0">
                <a:latin typeface="方正兰亭准黑_GBK" panose="02000000000000000000" pitchFamily="2" charset="-122"/>
                <a:ea typeface="方正兰亭准黑_GBK" panose="02000000000000000000" pitchFamily="2" charset="-122"/>
              </a:rPr>
              <a:t>单击添加文字标题</a:t>
            </a:r>
            <a:endParaRPr lang="zh-CN" altLang="en-US" sz="3200" dirty="0">
              <a:latin typeface="方正兰亭准黑_GBK" panose="02000000000000000000" pitchFamily="2" charset="-122"/>
              <a:ea typeface="方正兰亭准黑_GBK" panose="02000000000000000000" pitchFamily="2" charset="-122"/>
            </a:endParaRPr>
          </a:p>
        </p:txBody>
      </p:sp>
      <p:sp>
        <p:nvSpPr>
          <p:cNvPr id="16" name="椭圆 15"/>
          <p:cNvSpPr/>
          <p:nvPr/>
        </p:nvSpPr>
        <p:spPr>
          <a:xfrm>
            <a:off x="3590053" y="1090739"/>
            <a:ext cx="1656184" cy="1656184"/>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17" name="TextBox 16"/>
          <p:cNvSpPr txBox="1"/>
          <p:nvPr/>
        </p:nvSpPr>
        <p:spPr>
          <a:xfrm>
            <a:off x="3996506" y="1224012"/>
            <a:ext cx="809837" cy="1323439"/>
          </a:xfrm>
          <a:prstGeom prst="rect">
            <a:avLst/>
          </a:prstGeom>
          <a:noFill/>
        </p:spPr>
        <p:txBody>
          <a:bodyPr wrap="none" rtlCol="0">
            <a:spAutoFit/>
          </a:bodyPr>
          <a:lstStyle/>
          <a:p>
            <a:r>
              <a:rPr lang="en-US" altLang="zh-CN" sz="8000" dirty="0">
                <a:solidFill>
                  <a:schemeClr val="bg1"/>
                </a:solidFill>
                <a:latin typeface="方正兰亭准黑_GBK" panose="02000000000000000000" pitchFamily="2" charset="-122"/>
                <a:ea typeface="方正兰亭准黑_GBK" panose="02000000000000000000" pitchFamily="2" charset="-122"/>
              </a:rPr>
              <a:t>1</a:t>
            </a:r>
            <a:endParaRPr lang="zh-CN" altLang="en-US" sz="800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77">
        <p14:prism isInverted="1"/>
      </p:transition>
    </mc:Choice>
    <mc:Fallback>
      <p:transition spd="slow" advTm="47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866471" y="2773006"/>
            <a:ext cx="1198726" cy="1193323"/>
          </a:xfrm>
          <a:custGeom>
            <a:avLst/>
            <a:gdLst>
              <a:gd name="T0" fmla="*/ 243 w 243"/>
              <a:gd name="T1" fmla="*/ 210 h 243"/>
              <a:gd name="T2" fmla="*/ 122 w 243"/>
              <a:gd name="T3" fmla="*/ 243 h 243"/>
              <a:gd name="T4" fmla="*/ 0 w 243"/>
              <a:gd name="T5" fmla="*/ 210 h 243"/>
              <a:gd name="T6" fmla="*/ 0 w 243"/>
              <a:gd name="T7" fmla="*/ 210 h 243"/>
              <a:gd name="T8" fmla="*/ 121 w 243"/>
              <a:gd name="T9" fmla="*/ 0 h 243"/>
              <a:gd name="T10" fmla="*/ 122 w 243"/>
              <a:gd name="T11" fmla="*/ 0 h 243"/>
              <a:gd name="T12" fmla="*/ 243 w 243"/>
              <a:gd name="T13" fmla="*/ 21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43" y="210"/>
                </a:moveTo>
                <a:cubicBezTo>
                  <a:pt x="207" y="231"/>
                  <a:pt x="166" y="243"/>
                  <a:pt x="122" y="243"/>
                </a:cubicBezTo>
                <a:cubicBezTo>
                  <a:pt x="77" y="243"/>
                  <a:pt x="36" y="231"/>
                  <a:pt x="0" y="210"/>
                </a:cubicBezTo>
                <a:cubicBezTo>
                  <a:pt x="0" y="210"/>
                  <a:pt x="0" y="210"/>
                  <a:pt x="0" y="210"/>
                </a:cubicBezTo>
                <a:cubicBezTo>
                  <a:pt x="121" y="0"/>
                  <a:pt x="121" y="0"/>
                  <a:pt x="121" y="0"/>
                </a:cubicBezTo>
                <a:cubicBezTo>
                  <a:pt x="122" y="0"/>
                  <a:pt x="122" y="0"/>
                  <a:pt x="122" y="0"/>
                </a:cubicBezTo>
                <a:lnTo>
                  <a:pt x="243" y="210"/>
                </a:lnTo>
                <a:close/>
              </a:path>
            </a:pathLst>
          </a:custGeom>
          <a:solidFill>
            <a:srgbClr val="C91919"/>
          </a:solidFill>
          <a:ln>
            <a:noFill/>
          </a:ln>
        </p:spPr>
        <p:txBody>
          <a:bodyPr vert="horz" wrap="square" lIns="67391" tIns="33696" rIns="67391" bIns="33696" numCol="1" anchor="t" anchorCtr="0" compatLnSpc="1"/>
          <a:lstStyle/>
          <a:p>
            <a:endParaRPr lang="zh-CN" altLang="en-US"/>
          </a:p>
        </p:txBody>
      </p:sp>
      <p:sp>
        <p:nvSpPr>
          <p:cNvPr id="3" name="Freeform 6"/>
          <p:cNvSpPr/>
          <p:nvPr/>
        </p:nvSpPr>
        <p:spPr bwMode="auto">
          <a:xfrm>
            <a:off x="3263992" y="2773006"/>
            <a:ext cx="1198726" cy="1032007"/>
          </a:xfrm>
          <a:custGeom>
            <a:avLst/>
            <a:gdLst>
              <a:gd name="T0" fmla="*/ 122 w 243"/>
              <a:gd name="T1" fmla="*/ 210 h 210"/>
              <a:gd name="T2" fmla="*/ 122 w 243"/>
              <a:gd name="T3" fmla="*/ 210 h 210"/>
              <a:gd name="T4" fmla="*/ 0 w 243"/>
              <a:gd name="T5" fmla="*/ 0 h 210"/>
              <a:gd name="T6" fmla="*/ 243 w 243"/>
              <a:gd name="T7" fmla="*/ 0 h 210"/>
              <a:gd name="T8" fmla="*/ 243 w 243"/>
              <a:gd name="T9" fmla="*/ 0 h 210"/>
              <a:gd name="T10" fmla="*/ 122 w 243"/>
              <a:gd name="T11" fmla="*/ 210 h 210"/>
            </a:gdLst>
            <a:ahLst/>
            <a:cxnLst>
              <a:cxn ang="0">
                <a:pos x="T0" y="T1"/>
              </a:cxn>
              <a:cxn ang="0">
                <a:pos x="T2" y="T3"/>
              </a:cxn>
              <a:cxn ang="0">
                <a:pos x="T4" y="T5"/>
              </a:cxn>
              <a:cxn ang="0">
                <a:pos x="T6" y="T7"/>
              </a:cxn>
              <a:cxn ang="0">
                <a:pos x="T8" y="T9"/>
              </a:cxn>
              <a:cxn ang="0">
                <a:pos x="T10" y="T11"/>
              </a:cxn>
            </a:cxnLst>
            <a:rect l="0" t="0" r="r" b="b"/>
            <a:pathLst>
              <a:path w="243" h="210">
                <a:moveTo>
                  <a:pt x="122" y="210"/>
                </a:moveTo>
                <a:cubicBezTo>
                  <a:pt x="122" y="210"/>
                  <a:pt x="122" y="210"/>
                  <a:pt x="122" y="210"/>
                </a:cubicBezTo>
                <a:cubicBezTo>
                  <a:pt x="49" y="168"/>
                  <a:pt x="0" y="90"/>
                  <a:pt x="0" y="0"/>
                </a:cubicBezTo>
                <a:cubicBezTo>
                  <a:pt x="243" y="0"/>
                  <a:pt x="243" y="0"/>
                  <a:pt x="243" y="0"/>
                </a:cubicBezTo>
                <a:cubicBezTo>
                  <a:pt x="243" y="0"/>
                  <a:pt x="243" y="0"/>
                  <a:pt x="243" y="0"/>
                </a:cubicBezTo>
                <a:lnTo>
                  <a:pt x="122" y="210"/>
                </a:lnTo>
                <a:close/>
              </a:path>
            </a:pathLst>
          </a:custGeom>
          <a:solidFill>
            <a:srgbClr val="C91919"/>
          </a:solidFill>
          <a:ln>
            <a:noFill/>
          </a:ln>
        </p:spPr>
        <p:txBody>
          <a:bodyPr vert="horz" wrap="square" lIns="67391" tIns="33696" rIns="67391" bIns="33696" numCol="1" anchor="t" anchorCtr="0" compatLnSpc="1"/>
          <a:lstStyle/>
          <a:p>
            <a:endParaRPr lang="zh-CN" altLang="en-US"/>
          </a:p>
        </p:txBody>
      </p:sp>
      <p:sp>
        <p:nvSpPr>
          <p:cNvPr id="4" name="Freeform 7"/>
          <p:cNvSpPr/>
          <p:nvPr/>
        </p:nvSpPr>
        <p:spPr bwMode="auto">
          <a:xfrm>
            <a:off x="4468950" y="2773006"/>
            <a:ext cx="1198726" cy="1032007"/>
          </a:xfrm>
          <a:custGeom>
            <a:avLst/>
            <a:gdLst>
              <a:gd name="T0" fmla="*/ 121 w 243"/>
              <a:gd name="T1" fmla="*/ 210 h 210"/>
              <a:gd name="T2" fmla="*/ 0 w 243"/>
              <a:gd name="T3" fmla="*/ 0 h 210"/>
              <a:gd name="T4" fmla="*/ 242 w 243"/>
              <a:gd name="T5" fmla="*/ 0 h 210"/>
              <a:gd name="T6" fmla="*/ 243 w 243"/>
              <a:gd name="T7" fmla="*/ 0 h 210"/>
              <a:gd name="T8" fmla="*/ 121 w 243"/>
              <a:gd name="T9" fmla="*/ 210 h 210"/>
            </a:gdLst>
            <a:ahLst/>
            <a:cxnLst>
              <a:cxn ang="0">
                <a:pos x="T0" y="T1"/>
              </a:cxn>
              <a:cxn ang="0">
                <a:pos x="T2" y="T3"/>
              </a:cxn>
              <a:cxn ang="0">
                <a:pos x="T4" y="T5"/>
              </a:cxn>
              <a:cxn ang="0">
                <a:pos x="T6" y="T7"/>
              </a:cxn>
              <a:cxn ang="0">
                <a:pos x="T8" y="T9"/>
              </a:cxn>
            </a:cxnLst>
            <a:rect l="0" t="0" r="r" b="b"/>
            <a:pathLst>
              <a:path w="243" h="210">
                <a:moveTo>
                  <a:pt x="121" y="210"/>
                </a:moveTo>
                <a:cubicBezTo>
                  <a:pt x="0" y="0"/>
                  <a:pt x="0" y="0"/>
                  <a:pt x="0" y="0"/>
                </a:cubicBezTo>
                <a:cubicBezTo>
                  <a:pt x="242" y="0"/>
                  <a:pt x="242" y="0"/>
                  <a:pt x="242" y="0"/>
                </a:cubicBezTo>
                <a:cubicBezTo>
                  <a:pt x="243" y="0"/>
                  <a:pt x="243" y="0"/>
                  <a:pt x="243" y="0"/>
                </a:cubicBezTo>
                <a:cubicBezTo>
                  <a:pt x="243" y="90"/>
                  <a:pt x="194" y="168"/>
                  <a:pt x="121" y="210"/>
                </a:cubicBezTo>
                <a:close/>
              </a:path>
            </a:pathLst>
          </a:custGeom>
          <a:solidFill>
            <a:srgbClr val="C91919"/>
          </a:solidFill>
          <a:ln>
            <a:noFill/>
          </a:ln>
        </p:spPr>
        <p:txBody>
          <a:bodyPr vert="horz" wrap="square" lIns="67391" tIns="33696" rIns="67391" bIns="33696" numCol="1" anchor="t" anchorCtr="0" compatLnSpc="1"/>
          <a:lstStyle/>
          <a:p>
            <a:endParaRPr lang="zh-CN" altLang="en-US"/>
          </a:p>
        </p:txBody>
      </p:sp>
      <p:sp>
        <p:nvSpPr>
          <p:cNvPr id="5" name="Freeform 8"/>
          <p:cNvSpPr/>
          <p:nvPr/>
        </p:nvSpPr>
        <p:spPr bwMode="auto">
          <a:xfrm>
            <a:off x="3263992" y="1734794"/>
            <a:ext cx="1204958" cy="1038212"/>
          </a:xfrm>
          <a:custGeom>
            <a:avLst/>
            <a:gdLst>
              <a:gd name="T0" fmla="*/ 243 w 244"/>
              <a:gd name="T1" fmla="*/ 211 h 211"/>
              <a:gd name="T2" fmla="*/ 0 w 244"/>
              <a:gd name="T3" fmla="*/ 211 h 211"/>
              <a:gd name="T4" fmla="*/ 0 w 244"/>
              <a:gd name="T5" fmla="*/ 210 h 211"/>
              <a:gd name="T6" fmla="*/ 122 w 244"/>
              <a:gd name="T7" fmla="*/ 0 h 211"/>
              <a:gd name="T8" fmla="*/ 122 w 244"/>
              <a:gd name="T9" fmla="*/ 0 h 211"/>
              <a:gd name="T10" fmla="*/ 244 w 244"/>
              <a:gd name="T11" fmla="*/ 210 h 211"/>
              <a:gd name="T12" fmla="*/ 243 w 24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4" h="211">
                <a:moveTo>
                  <a:pt x="243" y="211"/>
                </a:moveTo>
                <a:cubicBezTo>
                  <a:pt x="0" y="211"/>
                  <a:pt x="0" y="211"/>
                  <a:pt x="0" y="211"/>
                </a:cubicBezTo>
                <a:cubicBezTo>
                  <a:pt x="0" y="210"/>
                  <a:pt x="0" y="210"/>
                  <a:pt x="0" y="210"/>
                </a:cubicBezTo>
                <a:cubicBezTo>
                  <a:pt x="0" y="120"/>
                  <a:pt x="49" y="42"/>
                  <a:pt x="122" y="0"/>
                </a:cubicBezTo>
                <a:cubicBezTo>
                  <a:pt x="122" y="0"/>
                  <a:pt x="122" y="0"/>
                  <a:pt x="122" y="0"/>
                </a:cubicBezTo>
                <a:cubicBezTo>
                  <a:pt x="244" y="210"/>
                  <a:pt x="244" y="210"/>
                  <a:pt x="244" y="210"/>
                </a:cubicBezTo>
                <a:cubicBezTo>
                  <a:pt x="243" y="211"/>
                  <a:pt x="243" y="211"/>
                  <a:pt x="243" y="211"/>
                </a:cubicBezTo>
                <a:close/>
              </a:path>
            </a:pathLst>
          </a:custGeom>
          <a:solidFill>
            <a:srgbClr val="C91919"/>
          </a:solidFill>
          <a:ln>
            <a:noFill/>
          </a:ln>
        </p:spPr>
        <p:txBody>
          <a:bodyPr vert="horz" wrap="square" lIns="67391" tIns="33696" rIns="67391" bIns="33696" numCol="1" anchor="t" anchorCtr="0" compatLnSpc="1"/>
          <a:lstStyle/>
          <a:p>
            <a:endParaRPr lang="zh-CN" altLang="en-US"/>
          </a:p>
        </p:txBody>
      </p:sp>
      <p:sp>
        <p:nvSpPr>
          <p:cNvPr id="6" name="Freeform 9"/>
          <p:cNvSpPr/>
          <p:nvPr/>
        </p:nvSpPr>
        <p:spPr bwMode="auto">
          <a:xfrm>
            <a:off x="4468950" y="1734794"/>
            <a:ext cx="1198726" cy="1038212"/>
          </a:xfrm>
          <a:custGeom>
            <a:avLst/>
            <a:gdLst>
              <a:gd name="T0" fmla="*/ 242 w 243"/>
              <a:gd name="T1" fmla="*/ 211 h 211"/>
              <a:gd name="T2" fmla="*/ 0 w 243"/>
              <a:gd name="T3" fmla="*/ 211 h 211"/>
              <a:gd name="T4" fmla="*/ 0 w 243"/>
              <a:gd name="T5" fmla="*/ 210 h 211"/>
              <a:gd name="T6" fmla="*/ 121 w 243"/>
              <a:gd name="T7" fmla="*/ 0 h 211"/>
              <a:gd name="T8" fmla="*/ 121 w 243"/>
              <a:gd name="T9" fmla="*/ 0 h 211"/>
              <a:gd name="T10" fmla="*/ 243 w 243"/>
              <a:gd name="T11" fmla="*/ 210 h 211"/>
              <a:gd name="T12" fmla="*/ 243 w 243"/>
              <a:gd name="T13" fmla="*/ 211 h 211"/>
              <a:gd name="T14" fmla="*/ 242 w 24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242" y="211"/>
                </a:moveTo>
                <a:cubicBezTo>
                  <a:pt x="0" y="211"/>
                  <a:pt x="0" y="211"/>
                  <a:pt x="0" y="211"/>
                </a:cubicBezTo>
                <a:cubicBezTo>
                  <a:pt x="0" y="210"/>
                  <a:pt x="0" y="210"/>
                  <a:pt x="0" y="210"/>
                </a:cubicBezTo>
                <a:cubicBezTo>
                  <a:pt x="121" y="0"/>
                  <a:pt x="121" y="0"/>
                  <a:pt x="121" y="0"/>
                </a:cubicBezTo>
                <a:cubicBezTo>
                  <a:pt x="121" y="0"/>
                  <a:pt x="121" y="0"/>
                  <a:pt x="121" y="0"/>
                </a:cubicBezTo>
                <a:cubicBezTo>
                  <a:pt x="194" y="42"/>
                  <a:pt x="243" y="120"/>
                  <a:pt x="243" y="210"/>
                </a:cubicBezTo>
                <a:cubicBezTo>
                  <a:pt x="243" y="210"/>
                  <a:pt x="243" y="210"/>
                  <a:pt x="243" y="211"/>
                </a:cubicBezTo>
                <a:lnTo>
                  <a:pt x="242" y="211"/>
                </a:lnTo>
                <a:close/>
              </a:path>
            </a:pathLst>
          </a:custGeom>
          <a:solidFill>
            <a:srgbClr val="C91919"/>
          </a:solidFill>
          <a:ln>
            <a:noFill/>
          </a:ln>
        </p:spPr>
        <p:txBody>
          <a:bodyPr vert="horz" wrap="square" lIns="67391" tIns="33696" rIns="67391" bIns="33696" numCol="1" anchor="t" anchorCtr="0" compatLnSpc="1"/>
          <a:lstStyle/>
          <a:p>
            <a:endParaRPr lang="zh-CN" altLang="en-US"/>
          </a:p>
        </p:txBody>
      </p:sp>
      <p:sp>
        <p:nvSpPr>
          <p:cNvPr id="7" name="Freeform 10"/>
          <p:cNvSpPr/>
          <p:nvPr/>
        </p:nvSpPr>
        <p:spPr bwMode="auto">
          <a:xfrm>
            <a:off x="3866471" y="1573478"/>
            <a:ext cx="1198726" cy="1193323"/>
          </a:xfrm>
          <a:custGeom>
            <a:avLst/>
            <a:gdLst>
              <a:gd name="T0" fmla="*/ 122 w 243"/>
              <a:gd name="T1" fmla="*/ 243 h 243"/>
              <a:gd name="T2" fmla="*/ 0 w 243"/>
              <a:gd name="T3" fmla="*/ 33 h 243"/>
              <a:gd name="T4" fmla="*/ 0 w 243"/>
              <a:gd name="T5" fmla="*/ 33 h 243"/>
              <a:gd name="T6" fmla="*/ 122 w 243"/>
              <a:gd name="T7" fmla="*/ 0 h 243"/>
              <a:gd name="T8" fmla="*/ 243 w 243"/>
              <a:gd name="T9" fmla="*/ 33 h 243"/>
              <a:gd name="T10" fmla="*/ 243 w 243"/>
              <a:gd name="T11" fmla="*/ 33 h 243"/>
              <a:gd name="T12" fmla="*/ 122 w 243"/>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122" y="243"/>
                </a:moveTo>
                <a:cubicBezTo>
                  <a:pt x="0" y="33"/>
                  <a:pt x="0" y="33"/>
                  <a:pt x="0" y="33"/>
                </a:cubicBezTo>
                <a:cubicBezTo>
                  <a:pt x="0" y="33"/>
                  <a:pt x="0" y="33"/>
                  <a:pt x="0" y="33"/>
                </a:cubicBezTo>
                <a:cubicBezTo>
                  <a:pt x="36" y="12"/>
                  <a:pt x="77" y="0"/>
                  <a:pt x="122" y="0"/>
                </a:cubicBezTo>
                <a:cubicBezTo>
                  <a:pt x="166" y="0"/>
                  <a:pt x="207" y="12"/>
                  <a:pt x="243" y="33"/>
                </a:cubicBezTo>
                <a:cubicBezTo>
                  <a:pt x="243" y="33"/>
                  <a:pt x="243" y="33"/>
                  <a:pt x="243" y="33"/>
                </a:cubicBezTo>
                <a:lnTo>
                  <a:pt x="122" y="243"/>
                </a:lnTo>
                <a:close/>
              </a:path>
            </a:pathLst>
          </a:custGeom>
          <a:solidFill>
            <a:srgbClr val="C91919"/>
          </a:solidFill>
          <a:ln>
            <a:noFill/>
          </a:ln>
        </p:spPr>
        <p:txBody>
          <a:bodyPr vert="horz" wrap="square" lIns="67391" tIns="33696" rIns="67391" bIns="33696" numCol="1" anchor="t" anchorCtr="0" compatLnSpc="1"/>
          <a:lstStyle/>
          <a:p>
            <a:endParaRPr lang="zh-CN" altLang="en-US"/>
          </a:p>
        </p:txBody>
      </p:sp>
      <p:sp>
        <p:nvSpPr>
          <p:cNvPr id="8" name="Freeform 11"/>
          <p:cNvSpPr/>
          <p:nvPr/>
        </p:nvSpPr>
        <p:spPr bwMode="auto">
          <a:xfrm>
            <a:off x="3831153" y="2212538"/>
            <a:ext cx="1269362" cy="1100256"/>
          </a:xfrm>
          <a:custGeom>
            <a:avLst/>
            <a:gdLst>
              <a:gd name="T0" fmla="*/ 152 w 611"/>
              <a:gd name="T1" fmla="*/ 532 h 532"/>
              <a:gd name="T2" fmla="*/ 0 w 611"/>
              <a:gd name="T3" fmla="*/ 266 h 532"/>
              <a:gd name="T4" fmla="*/ 152 w 611"/>
              <a:gd name="T5" fmla="*/ 0 h 532"/>
              <a:gd name="T6" fmla="*/ 459 w 611"/>
              <a:gd name="T7" fmla="*/ 0 h 532"/>
              <a:gd name="T8" fmla="*/ 611 w 611"/>
              <a:gd name="T9" fmla="*/ 266 h 532"/>
              <a:gd name="T10" fmla="*/ 459 w 611"/>
              <a:gd name="T11" fmla="*/ 532 h 532"/>
              <a:gd name="T12" fmla="*/ 152 w 611"/>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11" h="532">
                <a:moveTo>
                  <a:pt x="152" y="532"/>
                </a:moveTo>
                <a:lnTo>
                  <a:pt x="0" y="266"/>
                </a:lnTo>
                <a:lnTo>
                  <a:pt x="152" y="0"/>
                </a:lnTo>
                <a:lnTo>
                  <a:pt x="459" y="0"/>
                </a:lnTo>
                <a:lnTo>
                  <a:pt x="611" y="266"/>
                </a:lnTo>
                <a:lnTo>
                  <a:pt x="459" y="532"/>
                </a:lnTo>
                <a:lnTo>
                  <a:pt x="152"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391" tIns="33696" rIns="67391" bIns="33696" numCol="1" anchor="t" anchorCtr="0" compatLnSpc="1"/>
          <a:lstStyle/>
          <a:p>
            <a:endParaRPr lang="zh-CN" altLang="en-US"/>
          </a:p>
        </p:txBody>
      </p:sp>
      <p:sp>
        <p:nvSpPr>
          <p:cNvPr id="9" name="文本框 22"/>
          <p:cNvSpPr txBox="1"/>
          <p:nvPr/>
        </p:nvSpPr>
        <p:spPr>
          <a:xfrm>
            <a:off x="6232097" y="1442046"/>
            <a:ext cx="2820110" cy="298883"/>
          </a:xfrm>
          <a:prstGeom prst="rect">
            <a:avLst/>
          </a:prstGeom>
          <a:noFill/>
        </p:spPr>
        <p:txBody>
          <a:bodyPr wrap="square" lIns="67391" tIns="33696" rIns="67391" bIns="33696" rtlCol="0">
            <a:spAutoFit/>
          </a:bodyPr>
          <a:lstStyle/>
          <a:p>
            <a:r>
              <a:rPr lang="zh-CN" altLang="en-US" sz="1500" b="1" dirty="0">
                <a:solidFill>
                  <a:schemeClr val="tx1">
                    <a:lumMod val="75000"/>
                    <a:lumOff val="25000"/>
                  </a:schemeClr>
                </a:solidFill>
              </a:rPr>
              <a:t>单击添加标题</a:t>
            </a:r>
            <a:endParaRPr lang="zh-CN" altLang="en-US" sz="1500" b="1" dirty="0">
              <a:solidFill>
                <a:schemeClr val="tx1">
                  <a:lumMod val="75000"/>
                  <a:lumOff val="25000"/>
                </a:schemeClr>
              </a:solidFill>
            </a:endParaRPr>
          </a:p>
        </p:txBody>
      </p:sp>
      <p:cxnSp>
        <p:nvCxnSpPr>
          <p:cNvPr id="10" name="直接连接符 9"/>
          <p:cNvCxnSpPr/>
          <p:nvPr/>
        </p:nvCxnSpPr>
        <p:spPr>
          <a:xfrm>
            <a:off x="6166575" y="1507470"/>
            <a:ext cx="0" cy="208456"/>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080853" y="1753827"/>
            <a:ext cx="2637473" cy="375827"/>
          </a:xfrm>
          <a:prstGeom prst="rect">
            <a:avLst/>
          </a:prstGeom>
        </p:spPr>
        <p:txBody>
          <a:bodyPr wrap="square" lIns="67391" tIns="33696" rIns="67391" bIns="33696">
            <a:spAutoFit/>
          </a:bodyPr>
          <a:lstStyle/>
          <a:p>
            <a:r>
              <a:rPr lang="zh-CN" altLang="en-US" sz="1000" dirty="0">
                <a:solidFill>
                  <a:schemeClr val="tx1">
                    <a:lumMod val="75000"/>
                    <a:lumOff val="25000"/>
                  </a:schemeClr>
                </a:solidFill>
              </a:rPr>
              <a:t>单击添加文本内容单击添加文本内容单击添加文本内容</a:t>
            </a:r>
            <a:endParaRPr lang="zh-CN" altLang="en-US" sz="1000" dirty="0">
              <a:solidFill>
                <a:schemeClr val="tx1">
                  <a:lumMod val="75000"/>
                  <a:lumOff val="25000"/>
                </a:schemeClr>
              </a:solidFill>
            </a:endParaRPr>
          </a:p>
        </p:txBody>
      </p:sp>
      <p:sp>
        <p:nvSpPr>
          <p:cNvPr id="12" name="文本框 27"/>
          <p:cNvSpPr txBox="1"/>
          <p:nvPr/>
        </p:nvSpPr>
        <p:spPr>
          <a:xfrm>
            <a:off x="6232096" y="2440410"/>
            <a:ext cx="2820110" cy="298883"/>
          </a:xfrm>
          <a:prstGeom prst="rect">
            <a:avLst/>
          </a:prstGeom>
          <a:noFill/>
        </p:spPr>
        <p:txBody>
          <a:bodyPr wrap="square" lIns="67391" tIns="33696" rIns="67391" bIns="33696" rtlCol="0">
            <a:spAutoFit/>
          </a:bodyPr>
          <a:lstStyle/>
          <a:p>
            <a:r>
              <a:rPr lang="zh-CN" altLang="en-US" sz="1500" b="1" dirty="0">
                <a:solidFill>
                  <a:schemeClr val="tx1">
                    <a:lumMod val="75000"/>
                    <a:lumOff val="25000"/>
                  </a:schemeClr>
                </a:solidFill>
              </a:rPr>
              <a:t>单击添加标题</a:t>
            </a:r>
            <a:endParaRPr lang="zh-CN" altLang="en-US" sz="1500" b="1" dirty="0">
              <a:solidFill>
                <a:schemeClr val="tx1">
                  <a:lumMod val="75000"/>
                  <a:lumOff val="25000"/>
                </a:schemeClr>
              </a:solidFill>
            </a:endParaRPr>
          </a:p>
        </p:txBody>
      </p:sp>
      <p:cxnSp>
        <p:nvCxnSpPr>
          <p:cNvPr id="13" name="直接连接符 12"/>
          <p:cNvCxnSpPr/>
          <p:nvPr/>
        </p:nvCxnSpPr>
        <p:spPr>
          <a:xfrm>
            <a:off x="6166575" y="2505834"/>
            <a:ext cx="0" cy="208456"/>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080852" y="2752191"/>
            <a:ext cx="2773941" cy="375827"/>
          </a:xfrm>
          <a:prstGeom prst="rect">
            <a:avLst/>
          </a:prstGeom>
        </p:spPr>
        <p:txBody>
          <a:bodyPr wrap="square" lIns="67391" tIns="33696" rIns="67391" bIns="33696">
            <a:spAutoFit/>
          </a:bodyPr>
          <a:lstStyle/>
          <a:p>
            <a:r>
              <a:rPr lang="zh-CN" altLang="en-US" sz="1000" dirty="0">
                <a:solidFill>
                  <a:schemeClr val="tx1">
                    <a:lumMod val="75000"/>
                    <a:lumOff val="25000"/>
                  </a:schemeClr>
                </a:solidFill>
              </a:rPr>
              <a:t>单击添加文本内容单击添加文本内容单击添加文本内容</a:t>
            </a:r>
            <a:endParaRPr lang="zh-CN" altLang="en-US" sz="1000" dirty="0">
              <a:solidFill>
                <a:schemeClr val="tx1">
                  <a:lumMod val="75000"/>
                  <a:lumOff val="25000"/>
                </a:schemeClr>
              </a:solidFill>
            </a:endParaRPr>
          </a:p>
        </p:txBody>
      </p:sp>
      <p:sp>
        <p:nvSpPr>
          <p:cNvPr id="15" name="文本框 32"/>
          <p:cNvSpPr txBox="1"/>
          <p:nvPr/>
        </p:nvSpPr>
        <p:spPr>
          <a:xfrm>
            <a:off x="6232095" y="3401438"/>
            <a:ext cx="2820110" cy="298883"/>
          </a:xfrm>
          <a:prstGeom prst="rect">
            <a:avLst/>
          </a:prstGeom>
          <a:noFill/>
        </p:spPr>
        <p:txBody>
          <a:bodyPr wrap="square" lIns="67391" tIns="33696" rIns="67391" bIns="33696" rtlCol="0">
            <a:spAutoFit/>
          </a:bodyPr>
          <a:lstStyle/>
          <a:p>
            <a:r>
              <a:rPr lang="zh-CN" altLang="en-US" sz="1500" b="1" dirty="0">
                <a:solidFill>
                  <a:schemeClr val="tx1">
                    <a:lumMod val="75000"/>
                    <a:lumOff val="25000"/>
                  </a:schemeClr>
                </a:solidFill>
              </a:rPr>
              <a:t>单击添加标题</a:t>
            </a:r>
            <a:endParaRPr lang="zh-CN" altLang="en-US" sz="1500" b="1" dirty="0">
              <a:solidFill>
                <a:schemeClr val="tx1">
                  <a:lumMod val="75000"/>
                  <a:lumOff val="25000"/>
                </a:schemeClr>
              </a:solidFill>
            </a:endParaRPr>
          </a:p>
        </p:txBody>
      </p:sp>
      <p:cxnSp>
        <p:nvCxnSpPr>
          <p:cNvPr id="16" name="直接连接符 15"/>
          <p:cNvCxnSpPr/>
          <p:nvPr/>
        </p:nvCxnSpPr>
        <p:spPr>
          <a:xfrm>
            <a:off x="6166574" y="3466862"/>
            <a:ext cx="0" cy="208456"/>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080851" y="3713219"/>
            <a:ext cx="2773942" cy="375827"/>
          </a:xfrm>
          <a:prstGeom prst="rect">
            <a:avLst/>
          </a:prstGeom>
        </p:spPr>
        <p:txBody>
          <a:bodyPr wrap="square" lIns="67391" tIns="33696" rIns="67391" bIns="33696">
            <a:spAutoFit/>
          </a:bodyPr>
          <a:lstStyle/>
          <a:p>
            <a:r>
              <a:rPr lang="zh-CN" altLang="en-US" sz="1000" dirty="0">
                <a:solidFill>
                  <a:schemeClr val="tx1">
                    <a:lumMod val="75000"/>
                    <a:lumOff val="25000"/>
                  </a:schemeClr>
                </a:solidFill>
              </a:rPr>
              <a:t>单击添加文本内容单击添加文本内容单击添加文本内容</a:t>
            </a:r>
            <a:endParaRPr lang="zh-CN" altLang="en-US" sz="1000" dirty="0">
              <a:solidFill>
                <a:schemeClr val="tx1">
                  <a:lumMod val="75000"/>
                  <a:lumOff val="25000"/>
                </a:schemeClr>
              </a:solidFill>
            </a:endParaRPr>
          </a:p>
        </p:txBody>
      </p:sp>
      <p:sp>
        <p:nvSpPr>
          <p:cNvPr id="18" name="文本框 48"/>
          <p:cNvSpPr txBox="1"/>
          <p:nvPr/>
        </p:nvSpPr>
        <p:spPr>
          <a:xfrm>
            <a:off x="412402" y="1442046"/>
            <a:ext cx="2820110" cy="298883"/>
          </a:xfrm>
          <a:prstGeom prst="rect">
            <a:avLst/>
          </a:prstGeom>
          <a:noFill/>
        </p:spPr>
        <p:txBody>
          <a:bodyPr wrap="square" lIns="67391" tIns="33696" rIns="67391" bIns="33696" rtlCol="0">
            <a:spAutoFit/>
          </a:bodyPr>
          <a:lstStyle/>
          <a:p>
            <a:r>
              <a:rPr lang="zh-CN" altLang="en-US" sz="1500" b="1" dirty="0">
                <a:solidFill>
                  <a:schemeClr val="tx1">
                    <a:lumMod val="75000"/>
                    <a:lumOff val="25000"/>
                  </a:schemeClr>
                </a:solidFill>
              </a:rPr>
              <a:t>单击添加标题</a:t>
            </a:r>
            <a:endParaRPr lang="zh-CN" altLang="en-US" sz="1500" b="1" dirty="0">
              <a:solidFill>
                <a:schemeClr val="tx1">
                  <a:lumMod val="75000"/>
                  <a:lumOff val="25000"/>
                </a:schemeClr>
              </a:solidFill>
            </a:endParaRPr>
          </a:p>
        </p:txBody>
      </p:sp>
      <p:cxnSp>
        <p:nvCxnSpPr>
          <p:cNvPr id="19" name="直接连接符 18"/>
          <p:cNvCxnSpPr/>
          <p:nvPr/>
        </p:nvCxnSpPr>
        <p:spPr>
          <a:xfrm>
            <a:off x="346881" y="1507470"/>
            <a:ext cx="0" cy="208456"/>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61158" y="1753827"/>
            <a:ext cx="2637473" cy="375827"/>
          </a:xfrm>
          <a:prstGeom prst="rect">
            <a:avLst/>
          </a:prstGeom>
        </p:spPr>
        <p:txBody>
          <a:bodyPr wrap="square" lIns="67391" tIns="33696" rIns="67391" bIns="33696">
            <a:spAutoFit/>
          </a:bodyPr>
          <a:lstStyle/>
          <a:p>
            <a:r>
              <a:rPr lang="zh-CN" altLang="en-US" sz="1000" dirty="0">
                <a:solidFill>
                  <a:schemeClr val="tx1">
                    <a:lumMod val="75000"/>
                    <a:lumOff val="25000"/>
                  </a:schemeClr>
                </a:solidFill>
              </a:rPr>
              <a:t>单击添加文本内容单击添加文本内容单击添加文本内容</a:t>
            </a:r>
            <a:endParaRPr lang="zh-CN" altLang="en-US" sz="1000" dirty="0">
              <a:solidFill>
                <a:schemeClr val="tx1">
                  <a:lumMod val="75000"/>
                  <a:lumOff val="25000"/>
                </a:schemeClr>
              </a:solidFill>
            </a:endParaRPr>
          </a:p>
        </p:txBody>
      </p:sp>
      <p:sp>
        <p:nvSpPr>
          <p:cNvPr id="21" name="文本框 44"/>
          <p:cNvSpPr txBox="1"/>
          <p:nvPr/>
        </p:nvSpPr>
        <p:spPr>
          <a:xfrm>
            <a:off x="412401" y="2440410"/>
            <a:ext cx="2820110" cy="298883"/>
          </a:xfrm>
          <a:prstGeom prst="rect">
            <a:avLst/>
          </a:prstGeom>
          <a:noFill/>
        </p:spPr>
        <p:txBody>
          <a:bodyPr wrap="square" lIns="67391" tIns="33696" rIns="67391" bIns="33696" rtlCol="0">
            <a:spAutoFit/>
          </a:bodyPr>
          <a:lstStyle/>
          <a:p>
            <a:r>
              <a:rPr lang="zh-CN" altLang="en-US" sz="1500" b="1" dirty="0">
                <a:solidFill>
                  <a:schemeClr val="tx1">
                    <a:lumMod val="75000"/>
                    <a:lumOff val="25000"/>
                  </a:schemeClr>
                </a:solidFill>
              </a:rPr>
              <a:t>单击添加标题</a:t>
            </a:r>
            <a:endParaRPr lang="zh-CN" altLang="en-US" sz="1500" b="1" dirty="0">
              <a:solidFill>
                <a:schemeClr val="tx1">
                  <a:lumMod val="75000"/>
                  <a:lumOff val="25000"/>
                </a:schemeClr>
              </a:solidFill>
            </a:endParaRPr>
          </a:p>
        </p:txBody>
      </p:sp>
      <p:cxnSp>
        <p:nvCxnSpPr>
          <p:cNvPr id="22" name="直接连接符 21"/>
          <p:cNvCxnSpPr/>
          <p:nvPr/>
        </p:nvCxnSpPr>
        <p:spPr>
          <a:xfrm>
            <a:off x="346880" y="2505834"/>
            <a:ext cx="0" cy="208456"/>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61157" y="2752191"/>
            <a:ext cx="2773941" cy="374650"/>
          </a:xfrm>
          <a:prstGeom prst="rect">
            <a:avLst/>
          </a:prstGeom>
        </p:spPr>
        <p:txBody>
          <a:bodyPr wrap="square" lIns="67391" tIns="33696" rIns="67391" bIns="33696">
            <a:spAutoFit/>
          </a:bodyPr>
          <a:lstStyle/>
          <a:p>
            <a:r>
              <a:rPr lang="zh-CN" altLang="en-US" sz="1000" dirty="0">
                <a:solidFill>
                  <a:schemeClr val="tx1">
                    <a:lumMod val="75000"/>
                    <a:lumOff val="25000"/>
                  </a:schemeClr>
                </a:solidFill>
                <a:sym typeface="+mn-ea"/>
              </a:rPr>
              <a:t>单击添加文本内容单击添加文本内容单击添加文本内容</a:t>
            </a:r>
            <a:endParaRPr lang="zh-CN" altLang="en-US" sz="1000" dirty="0">
              <a:solidFill>
                <a:schemeClr val="tx1">
                  <a:lumMod val="75000"/>
                  <a:lumOff val="25000"/>
                </a:schemeClr>
              </a:solidFill>
            </a:endParaRPr>
          </a:p>
        </p:txBody>
      </p:sp>
      <p:sp>
        <p:nvSpPr>
          <p:cNvPr id="24" name="文本框 40"/>
          <p:cNvSpPr txBox="1"/>
          <p:nvPr/>
        </p:nvSpPr>
        <p:spPr>
          <a:xfrm>
            <a:off x="412400" y="3401438"/>
            <a:ext cx="2820110" cy="298883"/>
          </a:xfrm>
          <a:prstGeom prst="rect">
            <a:avLst/>
          </a:prstGeom>
          <a:noFill/>
        </p:spPr>
        <p:txBody>
          <a:bodyPr wrap="square" lIns="67391" tIns="33696" rIns="67391" bIns="33696" rtlCol="0">
            <a:spAutoFit/>
          </a:bodyPr>
          <a:lstStyle/>
          <a:p>
            <a:r>
              <a:rPr lang="zh-CN" altLang="en-US" sz="1500" b="1" dirty="0">
                <a:solidFill>
                  <a:schemeClr val="tx1">
                    <a:lumMod val="75000"/>
                    <a:lumOff val="25000"/>
                  </a:schemeClr>
                </a:solidFill>
              </a:rPr>
              <a:t>单击添加标题</a:t>
            </a:r>
            <a:endParaRPr lang="zh-CN" altLang="en-US" sz="1500" b="1" dirty="0">
              <a:solidFill>
                <a:schemeClr val="tx1">
                  <a:lumMod val="75000"/>
                  <a:lumOff val="25000"/>
                </a:schemeClr>
              </a:solidFill>
            </a:endParaRPr>
          </a:p>
        </p:txBody>
      </p:sp>
      <p:cxnSp>
        <p:nvCxnSpPr>
          <p:cNvPr id="25" name="直接连接符 24"/>
          <p:cNvCxnSpPr/>
          <p:nvPr/>
        </p:nvCxnSpPr>
        <p:spPr>
          <a:xfrm>
            <a:off x="346879" y="3466862"/>
            <a:ext cx="0" cy="208456"/>
          </a:xfrm>
          <a:prstGeom prst="line">
            <a:avLst/>
          </a:prstGeom>
          <a:ln w="38100">
            <a:solidFill>
              <a:srgbClr val="C91919"/>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61156" y="3713219"/>
            <a:ext cx="2773942" cy="375827"/>
          </a:xfrm>
          <a:prstGeom prst="rect">
            <a:avLst/>
          </a:prstGeom>
        </p:spPr>
        <p:txBody>
          <a:bodyPr wrap="square" lIns="67391" tIns="33696" rIns="67391" bIns="33696">
            <a:spAutoFit/>
          </a:bodyPr>
          <a:lstStyle/>
          <a:p>
            <a:r>
              <a:rPr lang="zh-CN" altLang="en-US" sz="1000" dirty="0">
                <a:solidFill>
                  <a:schemeClr val="tx1">
                    <a:lumMod val="75000"/>
                    <a:lumOff val="25000"/>
                  </a:schemeClr>
                </a:solidFill>
              </a:rPr>
              <a:t>单击添加文本内容单击添加文本内容单击添加文本内容</a:t>
            </a:r>
            <a:endParaRPr lang="zh-CN" altLang="en-US" sz="1000" dirty="0">
              <a:solidFill>
                <a:schemeClr val="tx1">
                  <a:lumMod val="75000"/>
                  <a:lumOff val="25000"/>
                </a:schemeClr>
              </a:solidFill>
            </a:endParaRPr>
          </a:p>
        </p:txBody>
      </p:sp>
      <p:sp>
        <p:nvSpPr>
          <p:cNvPr id="27" name="Oval 112"/>
          <p:cNvSpPr>
            <a:spLocks noChangeArrowheads="1"/>
          </p:cNvSpPr>
          <p:nvPr/>
        </p:nvSpPr>
        <p:spPr bwMode="auto">
          <a:xfrm>
            <a:off x="4260110" y="2584150"/>
            <a:ext cx="406692" cy="404859"/>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28" name="Oval 113"/>
          <p:cNvSpPr>
            <a:spLocks noChangeArrowheads="1"/>
          </p:cNvSpPr>
          <p:nvPr/>
        </p:nvSpPr>
        <p:spPr bwMode="auto">
          <a:xfrm>
            <a:off x="4611717" y="2480310"/>
            <a:ext cx="157051" cy="156343"/>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29" name="Oval 114"/>
          <p:cNvSpPr>
            <a:spLocks noChangeArrowheads="1"/>
          </p:cNvSpPr>
          <p:nvPr/>
        </p:nvSpPr>
        <p:spPr bwMode="auto">
          <a:xfrm>
            <a:off x="4577728" y="2966840"/>
            <a:ext cx="159395" cy="155177"/>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0" name="Oval 115"/>
          <p:cNvSpPr>
            <a:spLocks noChangeArrowheads="1"/>
          </p:cNvSpPr>
          <p:nvPr/>
        </p:nvSpPr>
        <p:spPr bwMode="auto">
          <a:xfrm>
            <a:off x="4114780" y="2832665"/>
            <a:ext cx="100794" cy="100340"/>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1" name="Oval 116"/>
          <p:cNvSpPr>
            <a:spLocks noChangeArrowheads="1"/>
          </p:cNvSpPr>
          <p:nvPr/>
        </p:nvSpPr>
        <p:spPr bwMode="auto">
          <a:xfrm>
            <a:off x="4240186" y="2494310"/>
            <a:ext cx="98450" cy="98006"/>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2" name="Oval 117"/>
          <p:cNvSpPr>
            <a:spLocks noChangeArrowheads="1"/>
          </p:cNvSpPr>
          <p:nvPr/>
        </p:nvSpPr>
        <p:spPr bwMode="auto">
          <a:xfrm>
            <a:off x="4698447" y="2806997"/>
            <a:ext cx="100794" cy="100340"/>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3" name="Oval 118"/>
          <p:cNvSpPr>
            <a:spLocks noChangeArrowheads="1"/>
          </p:cNvSpPr>
          <p:nvPr/>
        </p:nvSpPr>
        <p:spPr bwMode="auto">
          <a:xfrm>
            <a:off x="4431225" y="2447641"/>
            <a:ext cx="98450" cy="100340"/>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4" name="Oval 119"/>
          <p:cNvSpPr>
            <a:spLocks noChangeArrowheads="1"/>
          </p:cNvSpPr>
          <p:nvPr/>
        </p:nvSpPr>
        <p:spPr bwMode="auto">
          <a:xfrm>
            <a:off x="4257766" y="2993675"/>
            <a:ext cx="56257" cy="59504"/>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5" name="Oval 120"/>
          <p:cNvSpPr>
            <a:spLocks noChangeArrowheads="1"/>
          </p:cNvSpPr>
          <p:nvPr/>
        </p:nvSpPr>
        <p:spPr bwMode="auto">
          <a:xfrm>
            <a:off x="4720715" y="2678656"/>
            <a:ext cx="56257" cy="58337"/>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6" name="Oval 121"/>
          <p:cNvSpPr>
            <a:spLocks noChangeArrowheads="1"/>
          </p:cNvSpPr>
          <p:nvPr/>
        </p:nvSpPr>
        <p:spPr bwMode="auto">
          <a:xfrm>
            <a:off x="4434742" y="3053179"/>
            <a:ext cx="58601" cy="56003"/>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7" name="Oval 122"/>
          <p:cNvSpPr>
            <a:spLocks noChangeArrowheads="1"/>
          </p:cNvSpPr>
          <p:nvPr/>
        </p:nvSpPr>
        <p:spPr bwMode="auto">
          <a:xfrm>
            <a:off x="4147597" y="2662321"/>
            <a:ext cx="59773" cy="58337"/>
          </a:xfrm>
          <a:prstGeom prst="ellipse">
            <a:avLst/>
          </a:prstGeom>
          <a:solidFill>
            <a:srgbClr val="C91919"/>
          </a:solidFill>
          <a:ln>
            <a:noFill/>
          </a:ln>
        </p:spPr>
        <p:txBody>
          <a:bodyPr vert="horz" wrap="square" lIns="67391" tIns="33696" rIns="67391" bIns="33696" numCol="1" anchor="t" anchorCtr="0" compatLnSpc="1"/>
          <a:lstStyle/>
          <a:p>
            <a:endParaRPr lang="zh-CN" altLang="en-US"/>
          </a:p>
        </p:txBody>
      </p:sp>
      <p:sp>
        <p:nvSpPr>
          <p:cNvPr id="38" name="文本框 63"/>
          <p:cNvSpPr txBox="1"/>
          <p:nvPr/>
        </p:nvSpPr>
        <p:spPr>
          <a:xfrm>
            <a:off x="4131759" y="1701277"/>
            <a:ext cx="634064" cy="391216"/>
          </a:xfrm>
          <a:prstGeom prst="rect">
            <a:avLst/>
          </a:prstGeom>
          <a:noFill/>
        </p:spPr>
        <p:txBody>
          <a:bodyPr wrap="square" lIns="67391" tIns="33696" rIns="67391" bIns="33696" rtlCol="0">
            <a:spAutoFit/>
          </a:bodyPr>
          <a:lstStyle/>
          <a:p>
            <a:pPr algn="ctr"/>
            <a:r>
              <a:rPr lang="en-US" altLang="zh-CN" sz="2100" b="1" dirty="0">
                <a:solidFill>
                  <a:schemeClr val="bg1"/>
                </a:solidFill>
              </a:rPr>
              <a:t>1</a:t>
            </a:r>
            <a:endParaRPr lang="zh-CN" altLang="en-US" sz="2100" b="1" dirty="0">
              <a:solidFill>
                <a:schemeClr val="bg1"/>
              </a:solidFill>
            </a:endParaRPr>
          </a:p>
        </p:txBody>
      </p:sp>
      <p:sp>
        <p:nvSpPr>
          <p:cNvPr id="39" name="文本框 64"/>
          <p:cNvSpPr txBox="1"/>
          <p:nvPr/>
        </p:nvSpPr>
        <p:spPr>
          <a:xfrm>
            <a:off x="4142908" y="3490774"/>
            <a:ext cx="634064" cy="391216"/>
          </a:xfrm>
          <a:prstGeom prst="rect">
            <a:avLst/>
          </a:prstGeom>
          <a:noFill/>
        </p:spPr>
        <p:txBody>
          <a:bodyPr wrap="square" lIns="67391" tIns="33696" rIns="67391" bIns="33696" rtlCol="0">
            <a:spAutoFit/>
          </a:bodyPr>
          <a:lstStyle/>
          <a:p>
            <a:pPr algn="ctr"/>
            <a:r>
              <a:rPr lang="en-US" altLang="zh-CN" sz="2100" b="1" dirty="0">
                <a:solidFill>
                  <a:schemeClr val="bg1"/>
                </a:solidFill>
              </a:rPr>
              <a:t>4</a:t>
            </a:r>
            <a:endParaRPr lang="zh-CN" altLang="en-US" sz="2100" b="1" dirty="0">
              <a:solidFill>
                <a:schemeClr val="bg1"/>
              </a:solidFill>
            </a:endParaRPr>
          </a:p>
        </p:txBody>
      </p:sp>
      <p:sp>
        <p:nvSpPr>
          <p:cNvPr id="40" name="文本框 65"/>
          <p:cNvSpPr txBox="1"/>
          <p:nvPr/>
        </p:nvSpPr>
        <p:spPr>
          <a:xfrm>
            <a:off x="3405120" y="3023919"/>
            <a:ext cx="634064" cy="391216"/>
          </a:xfrm>
          <a:prstGeom prst="rect">
            <a:avLst/>
          </a:prstGeom>
          <a:noFill/>
        </p:spPr>
        <p:txBody>
          <a:bodyPr wrap="square" lIns="67391" tIns="33696" rIns="67391" bIns="33696" rtlCol="0">
            <a:spAutoFit/>
          </a:bodyPr>
          <a:lstStyle/>
          <a:p>
            <a:pPr algn="ctr"/>
            <a:r>
              <a:rPr lang="en-US" altLang="zh-CN" sz="2100" b="1" dirty="0">
                <a:solidFill>
                  <a:schemeClr val="bg1"/>
                </a:solidFill>
              </a:rPr>
              <a:t>3</a:t>
            </a:r>
            <a:endParaRPr lang="zh-CN" altLang="en-US" sz="2100" b="1" dirty="0">
              <a:solidFill>
                <a:schemeClr val="bg1"/>
              </a:solidFill>
            </a:endParaRPr>
          </a:p>
        </p:txBody>
      </p:sp>
      <p:sp>
        <p:nvSpPr>
          <p:cNvPr id="41" name="文本框 66"/>
          <p:cNvSpPr txBox="1"/>
          <p:nvPr/>
        </p:nvSpPr>
        <p:spPr>
          <a:xfrm>
            <a:off x="3387633" y="2146396"/>
            <a:ext cx="634064" cy="391216"/>
          </a:xfrm>
          <a:prstGeom prst="rect">
            <a:avLst/>
          </a:prstGeom>
          <a:noFill/>
        </p:spPr>
        <p:txBody>
          <a:bodyPr wrap="square" lIns="67391" tIns="33696" rIns="67391" bIns="33696" rtlCol="0">
            <a:spAutoFit/>
          </a:bodyPr>
          <a:lstStyle/>
          <a:p>
            <a:pPr algn="ctr"/>
            <a:r>
              <a:rPr lang="en-US" altLang="zh-CN" sz="2100" b="1" dirty="0">
                <a:solidFill>
                  <a:schemeClr val="bg1"/>
                </a:solidFill>
              </a:rPr>
              <a:t>2</a:t>
            </a:r>
            <a:endParaRPr lang="zh-CN" altLang="en-US" sz="2100" b="1" dirty="0">
              <a:solidFill>
                <a:schemeClr val="bg1"/>
              </a:solidFill>
            </a:endParaRPr>
          </a:p>
        </p:txBody>
      </p:sp>
      <p:sp>
        <p:nvSpPr>
          <p:cNvPr id="42" name="文本框 67"/>
          <p:cNvSpPr txBox="1"/>
          <p:nvPr/>
        </p:nvSpPr>
        <p:spPr>
          <a:xfrm>
            <a:off x="4944724" y="3008909"/>
            <a:ext cx="634064" cy="391216"/>
          </a:xfrm>
          <a:prstGeom prst="rect">
            <a:avLst/>
          </a:prstGeom>
          <a:noFill/>
        </p:spPr>
        <p:txBody>
          <a:bodyPr wrap="square" lIns="67391" tIns="33696" rIns="67391" bIns="33696" rtlCol="0">
            <a:spAutoFit/>
          </a:bodyPr>
          <a:lstStyle/>
          <a:p>
            <a:pPr algn="ctr"/>
            <a:r>
              <a:rPr lang="en-US" altLang="zh-CN" sz="2100" b="1" dirty="0">
                <a:solidFill>
                  <a:schemeClr val="bg1"/>
                </a:solidFill>
              </a:rPr>
              <a:t>5</a:t>
            </a:r>
            <a:endParaRPr lang="zh-CN" altLang="en-US" sz="2100" b="1" dirty="0">
              <a:solidFill>
                <a:schemeClr val="bg1"/>
              </a:solidFill>
            </a:endParaRPr>
          </a:p>
        </p:txBody>
      </p:sp>
      <p:sp>
        <p:nvSpPr>
          <p:cNvPr id="43" name="文本框 77"/>
          <p:cNvSpPr txBox="1"/>
          <p:nvPr/>
        </p:nvSpPr>
        <p:spPr>
          <a:xfrm>
            <a:off x="4966126" y="2131879"/>
            <a:ext cx="634064" cy="391216"/>
          </a:xfrm>
          <a:prstGeom prst="rect">
            <a:avLst/>
          </a:prstGeom>
          <a:noFill/>
        </p:spPr>
        <p:txBody>
          <a:bodyPr wrap="square" lIns="67391" tIns="33696" rIns="67391" bIns="33696" rtlCol="0">
            <a:spAutoFit/>
          </a:bodyPr>
          <a:lstStyle/>
          <a:p>
            <a:pPr algn="ctr"/>
            <a:r>
              <a:rPr lang="en-US" altLang="zh-CN" sz="2100" b="1" dirty="0">
                <a:solidFill>
                  <a:schemeClr val="bg1"/>
                </a:solidFill>
              </a:rPr>
              <a:t>6</a:t>
            </a:r>
            <a:endParaRPr lang="zh-CN" altLang="en-US" sz="2100" b="1" dirty="0">
              <a:solidFill>
                <a:schemeClr val="bg1"/>
              </a:solidFill>
            </a:endParaRPr>
          </a:p>
        </p:txBody>
      </p:sp>
      <p:sp>
        <p:nvSpPr>
          <p:cNvPr id="44" name="矩形 43"/>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2715">
        <p14:conveyor dir="l"/>
      </p:transition>
    </mc:Choice>
    <mc:Fallback>
      <p:transition spd="slow" advTm="271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7" y="1395242"/>
            <a:ext cx="9015190" cy="2767081"/>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 name="椭圆 2"/>
          <p:cNvSpPr/>
          <p:nvPr/>
        </p:nvSpPr>
        <p:spPr>
          <a:xfrm>
            <a:off x="597977" y="1733904"/>
            <a:ext cx="397277" cy="395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en-US" altLang="zh-CN" sz="1800" b="1" dirty="0">
                <a:solidFill>
                  <a:srgbClr val="C91919"/>
                </a:solidFill>
              </a:rPr>
              <a:t>1</a:t>
            </a:r>
            <a:endParaRPr lang="zh-CN" altLang="en-US" sz="1800" b="1" dirty="0">
              <a:solidFill>
                <a:srgbClr val="C91919"/>
              </a:solidFill>
            </a:endParaRPr>
          </a:p>
        </p:txBody>
      </p:sp>
      <p:sp>
        <p:nvSpPr>
          <p:cNvPr id="4" name="文本框 16"/>
          <p:cNvSpPr txBox="1"/>
          <p:nvPr/>
        </p:nvSpPr>
        <p:spPr>
          <a:xfrm>
            <a:off x="1052051" y="1808754"/>
            <a:ext cx="1687645" cy="298883"/>
          </a:xfrm>
          <a:prstGeom prst="rect">
            <a:avLst/>
          </a:prstGeom>
          <a:noFill/>
        </p:spPr>
        <p:txBody>
          <a:bodyPr wrap="square" lIns="67391" tIns="33696" rIns="67391" bIns="33696" rtlCol="0">
            <a:spAutoFit/>
          </a:bodyPr>
          <a:lstStyle/>
          <a:p>
            <a:r>
              <a:rPr lang="zh-CN" altLang="en-US" sz="1500" b="1">
                <a:solidFill>
                  <a:schemeClr val="bg1"/>
                </a:solidFill>
              </a:rPr>
              <a:t>单击添加标题</a:t>
            </a:r>
            <a:endParaRPr lang="zh-CN" altLang="en-US" sz="1500" b="1" dirty="0">
              <a:solidFill>
                <a:schemeClr val="bg1"/>
              </a:solidFill>
            </a:endParaRPr>
          </a:p>
        </p:txBody>
      </p:sp>
      <p:sp>
        <p:nvSpPr>
          <p:cNvPr id="5" name="矩形 4"/>
          <p:cNvSpPr/>
          <p:nvPr/>
        </p:nvSpPr>
        <p:spPr>
          <a:xfrm>
            <a:off x="545664" y="2199397"/>
            <a:ext cx="2194032" cy="437382"/>
          </a:xfrm>
          <a:prstGeom prst="rect">
            <a:avLst/>
          </a:prstGeom>
        </p:spPr>
        <p:txBody>
          <a:bodyPr wrap="square" lIns="67391" tIns="33696" rIns="67391" bIns="33696">
            <a:spAutoFit/>
          </a:bodyPr>
          <a:lstStyle/>
          <a:p>
            <a:r>
              <a:rPr lang="zh-CN" altLang="en-US" sz="1200" dirty="0">
                <a:solidFill>
                  <a:schemeClr val="bg1"/>
                </a:solidFill>
              </a:rPr>
              <a:t>单击添加文本内容单击添加文本内容</a:t>
            </a:r>
            <a:endParaRPr lang="zh-CN" altLang="en-US" sz="1200" dirty="0">
              <a:solidFill>
                <a:schemeClr val="bg1"/>
              </a:solidFill>
            </a:endParaRPr>
          </a:p>
        </p:txBody>
      </p:sp>
      <p:sp>
        <p:nvSpPr>
          <p:cNvPr id="6" name="椭圆 5"/>
          <p:cNvSpPr/>
          <p:nvPr/>
        </p:nvSpPr>
        <p:spPr>
          <a:xfrm>
            <a:off x="597976" y="2944157"/>
            <a:ext cx="397277" cy="395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en-US" altLang="zh-CN" sz="1800" b="1" dirty="0">
                <a:solidFill>
                  <a:srgbClr val="C91919"/>
                </a:solidFill>
              </a:rPr>
              <a:t>3</a:t>
            </a:r>
            <a:endParaRPr lang="zh-CN" altLang="en-US" sz="1800" b="1" dirty="0">
              <a:solidFill>
                <a:srgbClr val="C91919"/>
              </a:solidFill>
            </a:endParaRPr>
          </a:p>
        </p:txBody>
      </p:sp>
      <p:sp>
        <p:nvSpPr>
          <p:cNvPr id="7" name="文本框 20"/>
          <p:cNvSpPr txBox="1"/>
          <p:nvPr/>
        </p:nvSpPr>
        <p:spPr>
          <a:xfrm>
            <a:off x="1052050" y="3019008"/>
            <a:ext cx="1687645" cy="298883"/>
          </a:xfrm>
          <a:prstGeom prst="rect">
            <a:avLst/>
          </a:prstGeom>
          <a:noFill/>
        </p:spPr>
        <p:txBody>
          <a:bodyPr wrap="square" lIns="67391" tIns="33696" rIns="67391" bIns="33696" rtlCol="0">
            <a:spAutoFit/>
          </a:bodyPr>
          <a:lstStyle/>
          <a:p>
            <a:r>
              <a:rPr lang="zh-CN" altLang="en-US" sz="1500" b="1" dirty="0">
                <a:solidFill>
                  <a:schemeClr val="bg1"/>
                </a:solidFill>
              </a:rPr>
              <a:t>单击添加标题</a:t>
            </a:r>
            <a:endParaRPr lang="zh-CN" altLang="en-US" sz="1500" b="1" dirty="0">
              <a:solidFill>
                <a:schemeClr val="bg1"/>
              </a:solidFill>
            </a:endParaRPr>
          </a:p>
        </p:txBody>
      </p:sp>
      <p:sp>
        <p:nvSpPr>
          <p:cNvPr id="8" name="矩形 7"/>
          <p:cNvSpPr/>
          <p:nvPr/>
        </p:nvSpPr>
        <p:spPr>
          <a:xfrm>
            <a:off x="545663" y="3409651"/>
            <a:ext cx="2194032" cy="437382"/>
          </a:xfrm>
          <a:prstGeom prst="rect">
            <a:avLst/>
          </a:prstGeom>
        </p:spPr>
        <p:txBody>
          <a:bodyPr wrap="square" lIns="67391" tIns="33696" rIns="67391" bIns="33696">
            <a:spAutoFit/>
          </a:bodyPr>
          <a:lstStyle/>
          <a:p>
            <a:r>
              <a:rPr lang="zh-CN" altLang="en-US" sz="1200" dirty="0">
                <a:solidFill>
                  <a:schemeClr val="bg1"/>
                </a:solidFill>
              </a:rPr>
              <a:t>单击添加文本内容单击添加文本内容</a:t>
            </a:r>
            <a:endParaRPr lang="zh-CN" altLang="en-US" sz="1200" dirty="0">
              <a:solidFill>
                <a:schemeClr val="bg1"/>
              </a:solidFill>
            </a:endParaRPr>
          </a:p>
        </p:txBody>
      </p:sp>
      <p:sp>
        <p:nvSpPr>
          <p:cNvPr id="9" name="椭圆 8"/>
          <p:cNvSpPr/>
          <p:nvPr/>
        </p:nvSpPr>
        <p:spPr>
          <a:xfrm>
            <a:off x="3133048" y="1751759"/>
            <a:ext cx="397277" cy="395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en-US" altLang="zh-CN" sz="1800" b="1" dirty="0">
                <a:solidFill>
                  <a:srgbClr val="C91919"/>
                </a:solidFill>
              </a:rPr>
              <a:t>2</a:t>
            </a:r>
            <a:endParaRPr lang="zh-CN" altLang="en-US" sz="1800" b="1" dirty="0">
              <a:solidFill>
                <a:srgbClr val="C91919"/>
              </a:solidFill>
            </a:endParaRPr>
          </a:p>
        </p:txBody>
      </p:sp>
      <p:sp>
        <p:nvSpPr>
          <p:cNvPr id="10" name="文本框 24"/>
          <p:cNvSpPr txBox="1"/>
          <p:nvPr/>
        </p:nvSpPr>
        <p:spPr>
          <a:xfrm>
            <a:off x="3587122" y="1826609"/>
            <a:ext cx="1687645" cy="298883"/>
          </a:xfrm>
          <a:prstGeom prst="rect">
            <a:avLst/>
          </a:prstGeom>
          <a:noFill/>
        </p:spPr>
        <p:txBody>
          <a:bodyPr wrap="square" lIns="67391" tIns="33696" rIns="67391" bIns="33696" rtlCol="0">
            <a:spAutoFit/>
          </a:bodyPr>
          <a:lstStyle/>
          <a:p>
            <a:r>
              <a:rPr lang="zh-CN" altLang="en-US" sz="1500" b="1" dirty="0">
                <a:solidFill>
                  <a:schemeClr val="bg1"/>
                </a:solidFill>
              </a:rPr>
              <a:t>单击添加标题</a:t>
            </a:r>
            <a:endParaRPr lang="zh-CN" altLang="en-US" sz="1500" b="1" dirty="0">
              <a:solidFill>
                <a:schemeClr val="bg1"/>
              </a:solidFill>
            </a:endParaRPr>
          </a:p>
        </p:txBody>
      </p:sp>
      <p:sp>
        <p:nvSpPr>
          <p:cNvPr id="11" name="矩形 10"/>
          <p:cNvSpPr/>
          <p:nvPr/>
        </p:nvSpPr>
        <p:spPr>
          <a:xfrm>
            <a:off x="3080736" y="2217252"/>
            <a:ext cx="2194032" cy="437382"/>
          </a:xfrm>
          <a:prstGeom prst="rect">
            <a:avLst/>
          </a:prstGeom>
        </p:spPr>
        <p:txBody>
          <a:bodyPr wrap="square" lIns="67391" tIns="33696" rIns="67391" bIns="33696">
            <a:spAutoFit/>
          </a:bodyPr>
          <a:lstStyle/>
          <a:p>
            <a:r>
              <a:rPr lang="zh-CN" altLang="en-US" sz="1200" dirty="0">
                <a:solidFill>
                  <a:schemeClr val="bg1"/>
                </a:solidFill>
              </a:rPr>
              <a:t>单击添加文本内容单击添加文本内容</a:t>
            </a:r>
            <a:endParaRPr lang="zh-CN" altLang="en-US" sz="1200" dirty="0">
              <a:solidFill>
                <a:schemeClr val="bg1"/>
              </a:solidFill>
            </a:endParaRPr>
          </a:p>
        </p:txBody>
      </p:sp>
      <p:grpSp>
        <p:nvGrpSpPr>
          <p:cNvPr id="12" name="组合 11"/>
          <p:cNvGrpSpPr/>
          <p:nvPr/>
        </p:nvGrpSpPr>
        <p:grpSpPr>
          <a:xfrm>
            <a:off x="3080736" y="2918553"/>
            <a:ext cx="2194032" cy="927158"/>
            <a:chOff x="724353" y="2329705"/>
            <a:chExt cx="2971810" cy="1261519"/>
          </a:xfrm>
        </p:grpSpPr>
        <p:sp>
          <p:nvSpPr>
            <p:cNvPr id="13" name="椭圆 12"/>
            <p:cNvSpPr/>
            <p:nvPr/>
          </p:nvSpPr>
          <p:spPr>
            <a:xfrm>
              <a:off x="795210" y="2329705"/>
              <a:ext cx="538110" cy="538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rgbClr val="C91919"/>
                  </a:solidFill>
                </a:rPr>
                <a:t>4</a:t>
              </a:r>
              <a:endParaRPr lang="zh-CN" altLang="en-US" sz="1800" b="1" dirty="0">
                <a:solidFill>
                  <a:srgbClr val="C91919"/>
                </a:solidFill>
              </a:endParaRPr>
            </a:p>
          </p:txBody>
        </p:sp>
        <p:sp>
          <p:nvSpPr>
            <p:cNvPr id="14" name="文本框 28"/>
            <p:cNvSpPr txBox="1"/>
            <p:nvPr/>
          </p:nvSpPr>
          <p:spPr>
            <a:xfrm>
              <a:off x="1410251" y="2431549"/>
              <a:ext cx="2285912" cy="439708"/>
            </a:xfrm>
            <a:prstGeom prst="rect">
              <a:avLst/>
            </a:prstGeom>
            <a:noFill/>
          </p:spPr>
          <p:txBody>
            <a:bodyPr wrap="square" rtlCol="0">
              <a:spAutoFit/>
            </a:bodyPr>
            <a:lstStyle/>
            <a:p>
              <a:r>
                <a:rPr lang="zh-CN" altLang="en-US" sz="1500" b="1" dirty="0">
                  <a:solidFill>
                    <a:schemeClr val="bg1"/>
                  </a:solidFill>
                </a:rPr>
                <a:t>单击添加标题</a:t>
              </a:r>
              <a:endParaRPr lang="zh-CN" altLang="en-US" sz="1500" b="1" dirty="0">
                <a:solidFill>
                  <a:schemeClr val="bg1"/>
                </a:solidFill>
              </a:endParaRPr>
            </a:p>
          </p:txBody>
        </p:sp>
        <p:sp>
          <p:nvSpPr>
            <p:cNvPr id="15" name="矩形 14"/>
            <p:cNvSpPr/>
            <p:nvPr/>
          </p:nvSpPr>
          <p:spPr>
            <a:xfrm>
              <a:off x="724353" y="2963069"/>
              <a:ext cx="2971810" cy="628155"/>
            </a:xfrm>
            <a:prstGeom prst="rect">
              <a:avLst/>
            </a:prstGeom>
          </p:spPr>
          <p:txBody>
            <a:bodyPr wrap="square">
              <a:spAutoFit/>
            </a:bodyPr>
            <a:lstStyle/>
            <a:p>
              <a:r>
                <a:rPr lang="zh-CN" altLang="en-US" sz="1200" dirty="0">
                  <a:solidFill>
                    <a:schemeClr val="bg1"/>
                  </a:solidFill>
                </a:rPr>
                <a:t>单击添加文本内容单击添加文本内容</a:t>
              </a:r>
              <a:endParaRPr lang="zh-CN" altLang="en-US" sz="1200" dirty="0">
                <a:solidFill>
                  <a:schemeClr val="bg1"/>
                </a:solidFill>
              </a:endParaRPr>
            </a:p>
          </p:txBody>
        </p:sp>
      </p:grpSp>
      <p:grpSp>
        <p:nvGrpSpPr>
          <p:cNvPr id="16" name="组合 15"/>
          <p:cNvGrpSpPr/>
          <p:nvPr/>
        </p:nvGrpSpPr>
        <p:grpSpPr>
          <a:xfrm>
            <a:off x="5182905" y="752991"/>
            <a:ext cx="3390529" cy="4050296"/>
            <a:chOff x="7129912" y="1144358"/>
            <a:chExt cx="4468034" cy="5361641"/>
          </a:xfrm>
          <a:effectLst>
            <a:outerShdw blurRad="50800" dist="38100" dir="2700000" algn="tl" rotWithShape="0">
              <a:prstClr val="black">
                <a:alpha val="40000"/>
              </a:prstClr>
            </a:outerShdw>
          </a:effectLst>
        </p:grpSpPr>
        <p:pic>
          <p:nvPicPr>
            <p:cNvPr id="17" name="图片 16"/>
            <p:cNvPicPr>
              <a:picLocks noChangeAspect="1"/>
            </p:cNvPicPr>
            <p:nvPr/>
          </p:nvPicPr>
          <p:blipFill>
            <a:blip r:embed="rId1" cstate="email"/>
            <a:stretch>
              <a:fillRect/>
            </a:stretch>
          </p:blipFill>
          <p:spPr>
            <a:xfrm>
              <a:off x="7129912" y="1144358"/>
              <a:ext cx="4468034" cy="5361641"/>
            </a:xfrm>
            <a:prstGeom prst="rect">
              <a:avLst/>
            </a:prstGeom>
          </p:spPr>
        </p:pic>
        <p:pic>
          <p:nvPicPr>
            <p:cNvPr id="18" name="图片 17"/>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5300"/>
                      </a14:imgEffect>
                    </a14:imgLayer>
                  </a14:imgProps>
                </a:ext>
              </a:extLst>
            </a:blip>
            <a:srcRect/>
            <a:stretch>
              <a:fillRect/>
            </a:stretch>
          </p:blipFill>
          <p:spPr>
            <a:xfrm>
              <a:off x="7966528" y="1994548"/>
              <a:ext cx="2786743" cy="3672827"/>
            </a:xfrm>
            <a:custGeom>
              <a:avLst/>
              <a:gdLst>
                <a:gd name="connsiteX0" fmla="*/ 0 w 2786743"/>
                <a:gd name="connsiteY0" fmla="*/ 0 h 3672827"/>
                <a:gd name="connsiteX1" fmla="*/ 2786743 w 2786743"/>
                <a:gd name="connsiteY1" fmla="*/ 0 h 3672827"/>
                <a:gd name="connsiteX2" fmla="*/ 2786743 w 2786743"/>
                <a:gd name="connsiteY2" fmla="*/ 3672827 h 3672827"/>
                <a:gd name="connsiteX3" fmla="*/ 0 w 2786743"/>
                <a:gd name="connsiteY3" fmla="*/ 3672827 h 3672827"/>
              </a:gdLst>
              <a:ahLst/>
              <a:cxnLst>
                <a:cxn ang="0">
                  <a:pos x="connsiteX0" y="connsiteY0"/>
                </a:cxn>
                <a:cxn ang="0">
                  <a:pos x="connsiteX1" y="connsiteY1"/>
                </a:cxn>
                <a:cxn ang="0">
                  <a:pos x="connsiteX2" y="connsiteY2"/>
                </a:cxn>
                <a:cxn ang="0">
                  <a:pos x="connsiteX3" y="connsiteY3"/>
                </a:cxn>
              </a:cxnLst>
              <a:rect l="l" t="t" r="r" b="b"/>
              <a:pathLst>
                <a:path w="2786743" h="3672827">
                  <a:moveTo>
                    <a:pt x="0" y="0"/>
                  </a:moveTo>
                  <a:lnTo>
                    <a:pt x="2786743" y="0"/>
                  </a:lnTo>
                  <a:lnTo>
                    <a:pt x="2786743" y="3672827"/>
                  </a:lnTo>
                  <a:lnTo>
                    <a:pt x="0" y="3672827"/>
                  </a:lnTo>
                  <a:close/>
                </a:path>
              </a:pathLst>
            </a:custGeom>
            <a:ln>
              <a:solidFill>
                <a:srgbClr val="1E222A"/>
              </a:solidFill>
            </a:ln>
          </p:spPr>
        </p:pic>
      </p:grpSp>
      <p:sp>
        <p:nvSpPr>
          <p:cNvPr id="19" name="矩形 18"/>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2883">
        <p14:flip dir="r"/>
      </p:transition>
    </mc:Choice>
    <mc:Fallback>
      <p:transition spd="slow" advTm="288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9"/>
          <p:cNvSpPr>
            <a:spLocks noChangeAspect="1" noEditPoints="1"/>
          </p:cNvSpPr>
          <p:nvPr/>
        </p:nvSpPr>
        <p:spPr bwMode="auto">
          <a:xfrm>
            <a:off x="4652963" y="3697288"/>
            <a:ext cx="449262" cy="360362"/>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rgbClr val="C91919"/>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a:solidFill>
                <a:schemeClr val="tx1">
                  <a:lumMod val="65000"/>
                  <a:lumOff val="35000"/>
                </a:schemeClr>
              </a:solidFill>
              <a:latin typeface="+mn-lt"/>
              <a:ea typeface="+mn-ea"/>
            </a:endParaRPr>
          </a:p>
        </p:txBody>
      </p:sp>
      <p:sp>
        <p:nvSpPr>
          <p:cNvPr id="3" name="Freeform 113"/>
          <p:cNvSpPr>
            <a:spLocks noChangeAspect="1"/>
          </p:cNvSpPr>
          <p:nvPr/>
        </p:nvSpPr>
        <p:spPr bwMode="auto">
          <a:xfrm>
            <a:off x="4652963" y="2098675"/>
            <a:ext cx="401637" cy="360363"/>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rgbClr val="C91919"/>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a:solidFill>
                <a:schemeClr val="tx1">
                  <a:lumMod val="65000"/>
                  <a:lumOff val="35000"/>
                </a:schemeClr>
              </a:solidFill>
              <a:latin typeface="+mn-lt"/>
              <a:ea typeface="+mn-ea"/>
            </a:endParaRPr>
          </a:p>
        </p:txBody>
      </p:sp>
      <p:sp>
        <p:nvSpPr>
          <p:cNvPr id="4" name="Freeform 197"/>
          <p:cNvSpPr>
            <a:spLocks noChangeAspect="1" noEditPoints="1"/>
          </p:cNvSpPr>
          <p:nvPr/>
        </p:nvSpPr>
        <p:spPr bwMode="auto">
          <a:xfrm>
            <a:off x="4652963" y="2838450"/>
            <a:ext cx="334962" cy="360363"/>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rgbClr val="C91919"/>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a:solidFill>
                <a:schemeClr val="tx1">
                  <a:lumMod val="65000"/>
                  <a:lumOff val="35000"/>
                </a:schemeClr>
              </a:solidFill>
              <a:latin typeface="+mn-lt"/>
              <a:ea typeface="+mn-ea"/>
            </a:endParaRPr>
          </a:p>
        </p:txBody>
      </p:sp>
      <p:sp>
        <p:nvSpPr>
          <p:cNvPr id="5" name="Freeform 234"/>
          <p:cNvSpPr>
            <a:spLocks noChangeAspect="1"/>
          </p:cNvSpPr>
          <p:nvPr/>
        </p:nvSpPr>
        <p:spPr bwMode="auto">
          <a:xfrm>
            <a:off x="4652963" y="1257300"/>
            <a:ext cx="373062" cy="360363"/>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rgbClr val="C91919"/>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a:solidFill>
                <a:schemeClr val="tx1">
                  <a:lumMod val="65000"/>
                  <a:lumOff val="35000"/>
                </a:schemeClr>
              </a:solidFill>
              <a:latin typeface="+mn-lt"/>
              <a:ea typeface="+mn-ea"/>
            </a:endParaRPr>
          </a:p>
        </p:txBody>
      </p:sp>
      <p:sp>
        <p:nvSpPr>
          <p:cNvPr id="6" name="等腰三角形 5"/>
          <p:cNvSpPr/>
          <p:nvPr/>
        </p:nvSpPr>
        <p:spPr>
          <a:xfrm>
            <a:off x="817563" y="1355725"/>
            <a:ext cx="3400425" cy="2932113"/>
          </a:xfrm>
          <a:prstGeom prst="triangle">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梯形 6"/>
          <p:cNvSpPr/>
          <p:nvPr/>
        </p:nvSpPr>
        <p:spPr>
          <a:xfrm>
            <a:off x="817563" y="2165350"/>
            <a:ext cx="3400425" cy="2122488"/>
          </a:xfrm>
          <a:prstGeom prst="trapezoid">
            <a:avLst>
              <a:gd name="adj" fmla="val 67274"/>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梯形 7"/>
          <p:cNvSpPr/>
          <p:nvPr/>
        </p:nvSpPr>
        <p:spPr>
          <a:xfrm>
            <a:off x="817563" y="2797175"/>
            <a:ext cx="3400425" cy="1490663"/>
          </a:xfrm>
          <a:prstGeom prst="trapezoid">
            <a:avLst>
              <a:gd name="adj" fmla="val 87645"/>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梯形 8"/>
          <p:cNvSpPr/>
          <p:nvPr/>
        </p:nvSpPr>
        <p:spPr>
          <a:xfrm>
            <a:off x="817563" y="3490913"/>
            <a:ext cx="3400425" cy="796925"/>
          </a:xfrm>
          <a:prstGeom prst="trapezoid">
            <a:avLst>
              <a:gd name="adj" fmla="val 15519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a:off x="2338388" y="1690688"/>
            <a:ext cx="358775" cy="35877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C91919"/>
              </a:solidFill>
            </a:endParaRPr>
          </a:p>
        </p:txBody>
      </p:sp>
      <p:sp>
        <p:nvSpPr>
          <p:cNvPr id="11" name="椭圆 10"/>
          <p:cNvSpPr/>
          <p:nvPr/>
        </p:nvSpPr>
        <p:spPr>
          <a:xfrm>
            <a:off x="2338388" y="2322513"/>
            <a:ext cx="358775" cy="36036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EA5503"/>
              </a:solidFill>
            </a:endParaRPr>
          </a:p>
        </p:txBody>
      </p:sp>
      <p:sp>
        <p:nvSpPr>
          <p:cNvPr id="12" name="椭圆 11"/>
          <p:cNvSpPr/>
          <p:nvPr/>
        </p:nvSpPr>
        <p:spPr>
          <a:xfrm>
            <a:off x="2338388" y="2994025"/>
            <a:ext cx="358775" cy="3603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EA5503"/>
              </a:solidFill>
            </a:endParaRPr>
          </a:p>
        </p:txBody>
      </p:sp>
      <p:sp>
        <p:nvSpPr>
          <p:cNvPr id="13" name="椭圆 12"/>
          <p:cNvSpPr/>
          <p:nvPr/>
        </p:nvSpPr>
        <p:spPr>
          <a:xfrm>
            <a:off x="2338388" y="3708400"/>
            <a:ext cx="358775" cy="3603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EA5503"/>
              </a:solidFill>
            </a:endParaRPr>
          </a:p>
        </p:txBody>
      </p:sp>
      <p:sp>
        <p:nvSpPr>
          <p:cNvPr id="14" name="矩形 24"/>
          <p:cNvSpPr>
            <a:spLocks noChangeArrowheads="1"/>
          </p:cNvSpPr>
          <p:nvPr/>
        </p:nvSpPr>
        <p:spPr bwMode="auto">
          <a:xfrm>
            <a:off x="2370115" y="1681163"/>
            <a:ext cx="300082" cy="338554"/>
          </a:xfrm>
          <a:prstGeom prst="rect">
            <a:avLst/>
          </a:prstGeom>
          <a:noFill/>
          <a:ln w="9525">
            <a:noFill/>
            <a:miter lim="800000"/>
          </a:ln>
        </p:spPr>
        <p:txBody>
          <a:bodyPr wrap="none">
            <a:spAutoFit/>
          </a:bodyPr>
          <a:lstStyle/>
          <a:p>
            <a:pPr algn="ctr"/>
            <a:r>
              <a:rPr lang="en-US" altLang="zh-CN" b="1" dirty="0">
                <a:solidFill>
                  <a:srgbClr val="C91919"/>
                </a:solidFill>
                <a:latin typeface="Century Gothic" panose="020B0502020202020204"/>
                <a:ea typeface="微软雅黑" panose="020B0503020204020204" pitchFamily="34" charset="-122"/>
              </a:rPr>
              <a:t>1</a:t>
            </a:r>
            <a:endParaRPr lang="zh-CN" altLang="en-US" b="1" dirty="0">
              <a:solidFill>
                <a:srgbClr val="C91919"/>
              </a:solidFill>
              <a:latin typeface="Century Gothic" panose="020B0502020202020204"/>
              <a:ea typeface="微软雅黑" panose="020B0503020204020204" pitchFamily="34" charset="-122"/>
            </a:endParaRPr>
          </a:p>
        </p:txBody>
      </p:sp>
      <p:sp>
        <p:nvSpPr>
          <p:cNvPr id="15" name="矩形 14"/>
          <p:cNvSpPr/>
          <p:nvPr/>
        </p:nvSpPr>
        <p:spPr>
          <a:xfrm>
            <a:off x="2363788" y="2309813"/>
            <a:ext cx="312737" cy="369887"/>
          </a:xfrm>
          <a:prstGeom prst="rect">
            <a:avLst/>
          </a:prstGeom>
          <a:effectLst/>
        </p:spPr>
        <p:txBody>
          <a:bodyPr wrap="none">
            <a:spAutoFit/>
          </a:bodyPr>
          <a:lstStyle/>
          <a:p>
            <a:pPr algn="ctr" fontAlgn="auto">
              <a:spcBef>
                <a:spcPts val="0"/>
              </a:spcBef>
              <a:spcAft>
                <a:spcPts val="0"/>
              </a:spcAft>
              <a:defRPr/>
            </a:pPr>
            <a:r>
              <a:rPr lang="en-US" altLang="zh-CN" b="1" dirty="0">
                <a:solidFill>
                  <a:schemeClr val="bg1">
                    <a:lumMod val="50000"/>
                  </a:schemeClr>
                </a:solidFill>
                <a:latin typeface="+mn-lt"/>
                <a:ea typeface="+mn-ea"/>
              </a:rPr>
              <a:t>2</a:t>
            </a:r>
            <a:endParaRPr lang="zh-CN" altLang="en-US" b="1" dirty="0">
              <a:solidFill>
                <a:schemeClr val="bg1">
                  <a:lumMod val="50000"/>
                </a:schemeClr>
              </a:solidFill>
              <a:latin typeface="+mn-lt"/>
              <a:ea typeface="+mn-ea"/>
            </a:endParaRPr>
          </a:p>
        </p:txBody>
      </p:sp>
      <p:sp>
        <p:nvSpPr>
          <p:cNvPr id="16" name="矩形 26"/>
          <p:cNvSpPr>
            <a:spLocks noChangeArrowheads="1"/>
          </p:cNvSpPr>
          <p:nvPr/>
        </p:nvSpPr>
        <p:spPr bwMode="auto">
          <a:xfrm>
            <a:off x="2370115" y="2981325"/>
            <a:ext cx="300082" cy="338554"/>
          </a:xfrm>
          <a:prstGeom prst="rect">
            <a:avLst/>
          </a:prstGeom>
          <a:noFill/>
          <a:ln w="9525">
            <a:noFill/>
            <a:miter lim="800000"/>
          </a:ln>
        </p:spPr>
        <p:txBody>
          <a:bodyPr wrap="none">
            <a:spAutoFit/>
          </a:bodyPr>
          <a:lstStyle/>
          <a:p>
            <a:pPr algn="ctr"/>
            <a:r>
              <a:rPr lang="en-US" altLang="zh-CN" b="1" dirty="0">
                <a:solidFill>
                  <a:srgbClr val="C91919"/>
                </a:solidFill>
                <a:latin typeface="Century Gothic" panose="020B0502020202020204"/>
                <a:ea typeface="微软雅黑" panose="020B0503020204020204" pitchFamily="34" charset="-122"/>
              </a:rPr>
              <a:t>3</a:t>
            </a:r>
            <a:endParaRPr lang="zh-CN" altLang="en-US" b="1" dirty="0">
              <a:solidFill>
                <a:srgbClr val="C91919"/>
              </a:solidFill>
              <a:latin typeface="Century Gothic" panose="020B0502020202020204"/>
              <a:ea typeface="微软雅黑" panose="020B0503020204020204" pitchFamily="34" charset="-122"/>
            </a:endParaRPr>
          </a:p>
        </p:txBody>
      </p:sp>
      <p:sp>
        <p:nvSpPr>
          <p:cNvPr id="17" name="矩形 28"/>
          <p:cNvSpPr>
            <a:spLocks noChangeArrowheads="1"/>
          </p:cNvSpPr>
          <p:nvPr/>
        </p:nvSpPr>
        <p:spPr bwMode="auto">
          <a:xfrm>
            <a:off x="2363788" y="3695700"/>
            <a:ext cx="312737" cy="369888"/>
          </a:xfrm>
          <a:prstGeom prst="rect">
            <a:avLst/>
          </a:prstGeom>
          <a:noFill/>
          <a:ln w="9525">
            <a:noFill/>
            <a:miter lim="800000"/>
          </a:ln>
        </p:spPr>
        <p:txBody>
          <a:bodyPr wrap="none">
            <a:spAutoFit/>
          </a:bodyPr>
          <a:lstStyle/>
          <a:p>
            <a:pPr algn="ctr"/>
            <a:r>
              <a:rPr lang="en-US" altLang="zh-CN" b="1">
                <a:solidFill>
                  <a:srgbClr val="46C6A9"/>
                </a:solidFill>
                <a:latin typeface="Century Gothic" panose="020B0502020202020204"/>
                <a:ea typeface="微软雅黑" panose="020B0503020204020204" pitchFamily="34" charset="-122"/>
              </a:rPr>
              <a:t>4</a:t>
            </a:r>
            <a:endParaRPr lang="zh-CN" altLang="en-US" b="1">
              <a:solidFill>
                <a:srgbClr val="46C6A9"/>
              </a:solidFill>
              <a:latin typeface="Century Gothic" panose="020B0502020202020204"/>
              <a:ea typeface="微软雅黑" panose="020B0503020204020204" pitchFamily="34" charset="-122"/>
            </a:endParaRPr>
          </a:p>
        </p:txBody>
      </p:sp>
      <p:sp>
        <p:nvSpPr>
          <p:cNvPr id="18" name="文本框 8"/>
          <p:cNvSpPr txBox="1">
            <a:spLocks noChangeArrowheads="1"/>
          </p:cNvSpPr>
          <p:nvPr/>
        </p:nvSpPr>
        <p:spPr bwMode="auto">
          <a:xfrm>
            <a:off x="5151438" y="1323056"/>
            <a:ext cx="2968625" cy="471283"/>
          </a:xfrm>
          <a:prstGeom prst="rect">
            <a:avLst/>
          </a:prstGeom>
          <a:noFill/>
          <a:ln w="9525">
            <a:noFill/>
            <a:miter lim="800000"/>
          </a:ln>
        </p:spPr>
        <p:txBody>
          <a:bodyPr>
            <a:spAutoFit/>
          </a:bodyPr>
          <a:lstStyle/>
          <a:p>
            <a:pPr defTabSz="914400">
              <a:lnSpc>
                <a:spcPct val="130000"/>
              </a:lnSpc>
            </a:pPr>
            <a:r>
              <a:rPr lang="zh-CN" altLang="en-US" sz="1000" dirty="0">
                <a:solidFill>
                  <a:schemeClr val="tx1">
                    <a:lumMod val="65000"/>
                    <a:lumOff val="35000"/>
                  </a:schemeClr>
                </a:solidFill>
                <a:latin typeface="STHeitiSC-Light"/>
                <a:ea typeface="微软雅黑" panose="020B0503020204020204" pitchFamily="34" charset="-122"/>
              </a:rPr>
              <a:t>顶部</a:t>
            </a:r>
            <a:r>
              <a:rPr lang="zh-CN" altLang="en-US" sz="1000" dirty="0">
                <a:solidFill>
                  <a:schemeClr val="tx1">
                    <a:lumMod val="65000"/>
                    <a:lumOff val="35000"/>
                  </a:schemeClr>
                </a:solidFill>
                <a:latin typeface="Helvetica" pitchFamily="34" charset="0"/>
                <a:ea typeface="微软雅黑" panose="020B0503020204020204" pitchFamily="34" charset="-122"/>
              </a:rPr>
              <a:t>“</a:t>
            </a:r>
            <a:r>
              <a:rPr lang="zh-CN" altLang="en-US" sz="1000" dirty="0">
                <a:solidFill>
                  <a:schemeClr val="tx1">
                    <a:lumMod val="65000"/>
                    <a:lumOff val="35000"/>
                  </a:schemeClr>
                </a:solidFill>
                <a:latin typeface="STHeitiSC-Light"/>
                <a:ea typeface="微软雅黑" panose="020B0503020204020204" pitchFamily="34" charset="-122"/>
              </a:rPr>
              <a:t>开始</a:t>
            </a:r>
            <a:r>
              <a:rPr lang="zh-CN" altLang="en-US" sz="1000" dirty="0">
                <a:solidFill>
                  <a:schemeClr val="tx1">
                    <a:lumMod val="65000"/>
                    <a:lumOff val="35000"/>
                  </a:schemeClr>
                </a:solidFill>
                <a:latin typeface="Helvetica" pitchFamily="34" charset="0"/>
                <a:ea typeface="微软雅黑" panose="020B0503020204020204" pitchFamily="34" charset="-122"/>
              </a:rPr>
              <a:t>”</a:t>
            </a:r>
            <a:r>
              <a:rPr lang="zh-CN" altLang="en-US" sz="1000" dirty="0">
                <a:solidFill>
                  <a:schemeClr val="tx1">
                    <a:lumMod val="65000"/>
                    <a:lumOff val="35000"/>
                  </a:schemeClr>
                </a:solidFill>
                <a:latin typeface="STHeitiSC-Light"/>
                <a:ea typeface="微软雅黑" panose="020B0503020204020204" pitchFamily="34" charset="-122"/>
              </a:rPr>
              <a:t>面板中可以对字体、字号、颜色、行距等进行修改。建议正文</a:t>
            </a:r>
            <a:r>
              <a:rPr lang="en-US" altLang="zh-CN" sz="1000" dirty="0">
                <a:solidFill>
                  <a:schemeClr val="tx1">
                    <a:lumMod val="65000"/>
                    <a:lumOff val="35000"/>
                  </a:schemeClr>
                </a:solidFill>
                <a:latin typeface="STHeitiSC-Light"/>
                <a:ea typeface="微软雅黑" panose="020B0503020204020204" pitchFamily="34" charset="-122"/>
              </a:rPr>
              <a:t>10</a:t>
            </a:r>
            <a:r>
              <a:rPr lang="zh-CN" altLang="en-US" sz="1000" dirty="0">
                <a:solidFill>
                  <a:schemeClr val="tx1">
                    <a:lumMod val="65000"/>
                    <a:lumOff val="35000"/>
                  </a:schemeClr>
                </a:solidFill>
                <a:latin typeface="STHeitiSC-Light"/>
                <a:ea typeface="微软雅黑" panose="020B0503020204020204" pitchFamily="34" charset="-122"/>
              </a:rPr>
              <a:t>号字，</a:t>
            </a:r>
            <a:r>
              <a:rPr lang="en-US" altLang="zh-CN" sz="1000" dirty="0">
                <a:solidFill>
                  <a:schemeClr val="tx1">
                    <a:lumMod val="65000"/>
                    <a:lumOff val="35000"/>
                  </a:schemeClr>
                </a:solidFill>
                <a:latin typeface="STHeitiSC-Light"/>
                <a:ea typeface="微软雅黑" panose="020B0503020204020204" pitchFamily="34" charset="-122"/>
              </a:rPr>
              <a:t>1.3</a:t>
            </a:r>
            <a:r>
              <a:rPr lang="zh-CN" altLang="en-US" sz="1000" dirty="0">
                <a:solidFill>
                  <a:schemeClr val="tx1">
                    <a:lumMod val="65000"/>
                    <a:lumOff val="35000"/>
                  </a:schemeClr>
                </a:solidFill>
                <a:latin typeface="STHeitiSC-Light"/>
                <a:ea typeface="微软雅黑" panose="020B0503020204020204" pitchFamily="34" charset="-122"/>
              </a:rPr>
              <a:t>倍字间距。</a:t>
            </a:r>
            <a:endParaRPr lang="en-US" altLang="zh-CN" sz="1000" dirty="0">
              <a:solidFill>
                <a:schemeClr val="tx1">
                  <a:lumMod val="65000"/>
                  <a:lumOff val="35000"/>
                </a:schemeClr>
              </a:solidFill>
              <a:latin typeface="Century Gothic" panose="020B0502020202020204"/>
              <a:ea typeface="微软雅黑" panose="020B0503020204020204" pitchFamily="34" charset="-122"/>
            </a:endParaRPr>
          </a:p>
        </p:txBody>
      </p:sp>
      <p:sp>
        <p:nvSpPr>
          <p:cNvPr id="19" name="文本框 29"/>
          <p:cNvSpPr txBox="1"/>
          <p:nvPr/>
        </p:nvSpPr>
        <p:spPr bwMode="auto">
          <a:xfrm>
            <a:off x="5151438" y="1139825"/>
            <a:ext cx="992579" cy="253916"/>
          </a:xfrm>
          <a:prstGeom prst="rect">
            <a:avLst/>
          </a:prstGeom>
          <a:noFill/>
        </p:spPr>
        <p:txBody>
          <a:bodyPr wrap="none">
            <a:spAutoFit/>
          </a:bodyPr>
          <a:lstStyle/>
          <a:p>
            <a:pPr fontAlgn="auto">
              <a:spcBef>
                <a:spcPts val="0"/>
              </a:spcBef>
              <a:spcAft>
                <a:spcPts val="0"/>
              </a:spcAft>
              <a:defRPr/>
            </a:pPr>
            <a:r>
              <a:rPr lang="zh-CN" altLang="en-US" sz="1050" b="1" dirty="0">
                <a:solidFill>
                  <a:schemeClr val="tx1">
                    <a:lumMod val="65000"/>
                    <a:lumOff val="35000"/>
                  </a:schemeClr>
                </a:solidFill>
                <a:effectLst>
                  <a:outerShdw blurRad="50800" dist="38100" dir="2700000" algn="tl" rotWithShape="0">
                    <a:prstClr val="black">
                      <a:alpha val="40000"/>
                    </a:prstClr>
                  </a:outerShdw>
                </a:effectLst>
              </a:rPr>
              <a:t>单击添加标题</a:t>
            </a:r>
            <a:endParaRPr lang="en-US" altLang="zh-CN" sz="1050" b="1" dirty="0">
              <a:solidFill>
                <a:schemeClr val="tx1">
                  <a:lumMod val="65000"/>
                  <a:lumOff val="35000"/>
                </a:schemeClr>
              </a:solidFill>
              <a:effectLst>
                <a:outerShdw blurRad="50800" dist="38100" dir="2700000" algn="tl" rotWithShape="0">
                  <a:prstClr val="black">
                    <a:alpha val="40000"/>
                  </a:prstClr>
                </a:outerShdw>
              </a:effectLst>
              <a:latin typeface="+mn-lt"/>
              <a:ea typeface="+mn-ea"/>
            </a:endParaRPr>
          </a:p>
        </p:txBody>
      </p:sp>
      <p:sp>
        <p:nvSpPr>
          <p:cNvPr id="20" name="文本框 8"/>
          <p:cNvSpPr txBox="1">
            <a:spLocks noChangeArrowheads="1"/>
          </p:cNvSpPr>
          <p:nvPr/>
        </p:nvSpPr>
        <p:spPr bwMode="auto">
          <a:xfrm>
            <a:off x="5151438" y="2162843"/>
            <a:ext cx="2968625" cy="471283"/>
          </a:xfrm>
          <a:prstGeom prst="rect">
            <a:avLst/>
          </a:prstGeom>
          <a:noFill/>
          <a:ln w="9525">
            <a:noFill/>
            <a:miter lim="800000"/>
          </a:ln>
        </p:spPr>
        <p:txBody>
          <a:bodyPr>
            <a:spAutoFit/>
          </a:bodyPr>
          <a:lstStyle/>
          <a:p>
            <a:pPr defTabSz="914400">
              <a:lnSpc>
                <a:spcPct val="130000"/>
              </a:lnSpc>
            </a:pPr>
            <a:r>
              <a:rPr lang="zh-CN" altLang="en-US" sz="1000">
                <a:solidFill>
                  <a:schemeClr val="tx1">
                    <a:lumMod val="65000"/>
                    <a:lumOff val="35000"/>
                  </a:schemeClr>
                </a:solidFill>
                <a:latin typeface="STHeitiSC-Light"/>
                <a:ea typeface="微软雅黑" panose="020B0503020204020204" pitchFamily="34" charset="-122"/>
              </a:rPr>
              <a:t>顶部</a:t>
            </a:r>
            <a:r>
              <a:rPr lang="zh-CN" altLang="en-US" sz="1000">
                <a:solidFill>
                  <a:schemeClr val="tx1">
                    <a:lumMod val="65000"/>
                    <a:lumOff val="35000"/>
                  </a:schemeClr>
                </a:solidFill>
                <a:latin typeface="Helvetica" pitchFamily="34" charset="0"/>
                <a:ea typeface="微软雅黑" panose="020B0503020204020204" pitchFamily="34" charset="-122"/>
              </a:rPr>
              <a:t>“</a:t>
            </a:r>
            <a:r>
              <a:rPr lang="zh-CN" altLang="en-US" sz="1000">
                <a:solidFill>
                  <a:schemeClr val="tx1">
                    <a:lumMod val="65000"/>
                    <a:lumOff val="35000"/>
                  </a:schemeClr>
                </a:solidFill>
                <a:latin typeface="STHeitiSC-Light"/>
                <a:ea typeface="微软雅黑" panose="020B0503020204020204" pitchFamily="34" charset="-122"/>
              </a:rPr>
              <a:t>开始</a:t>
            </a:r>
            <a:r>
              <a:rPr lang="zh-CN" altLang="en-US" sz="1000">
                <a:solidFill>
                  <a:schemeClr val="tx1">
                    <a:lumMod val="65000"/>
                    <a:lumOff val="35000"/>
                  </a:schemeClr>
                </a:solidFill>
                <a:latin typeface="Helvetica" pitchFamily="34" charset="0"/>
                <a:ea typeface="微软雅黑" panose="020B0503020204020204" pitchFamily="34" charset="-122"/>
              </a:rPr>
              <a:t>”</a:t>
            </a:r>
            <a:r>
              <a:rPr lang="zh-CN" altLang="en-US" sz="1000">
                <a:solidFill>
                  <a:schemeClr val="tx1">
                    <a:lumMod val="65000"/>
                    <a:lumOff val="35000"/>
                  </a:schemeClr>
                </a:solidFill>
                <a:latin typeface="STHeitiSC-Light"/>
                <a:ea typeface="微软雅黑" panose="020B0503020204020204" pitchFamily="34" charset="-122"/>
              </a:rPr>
              <a:t>面板中可以对字体、字号、颜色、行距等进行修改。建议正文</a:t>
            </a:r>
            <a:r>
              <a:rPr lang="en-US" altLang="zh-CN" sz="1000">
                <a:solidFill>
                  <a:schemeClr val="tx1">
                    <a:lumMod val="65000"/>
                    <a:lumOff val="35000"/>
                  </a:schemeClr>
                </a:solidFill>
                <a:latin typeface="STHeitiSC-Light"/>
                <a:ea typeface="微软雅黑" panose="020B0503020204020204" pitchFamily="34" charset="-122"/>
              </a:rPr>
              <a:t>10</a:t>
            </a:r>
            <a:r>
              <a:rPr lang="zh-CN" altLang="en-US" sz="1000">
                <a:solidFill>
                  <a:schemeClr val="tx1">
                    <a:lumMod val="65000"/>
                    <a:lumOff val="35000"/>
                  </a:schemeClr>
                </a:solidFill>
                <a:latin typeface="STHeitiSC-Light"/>
                <a:ea typeface="微软雅黑" panose="020B0503020204020204" pitchFamily="34" charset="-122"/>
              </a:rPr>
              <a:t>号字，</a:t>
            </a:r>
            <a:r>
              <a:rPr lang="en-US" altLang="zh-CN" sz="1000">
                <a:solidFill>
                  <a:schemeClr val="tx1">
                    <a:lumMod val="65000"/>
                    <a:lumOff val="35000"/>
                  </a:schemeClr>
                </a:solidFill>
                <a:latin typeface="STHeitiSC-Light"/>
                <a:ea typeface="微软雅黑" panose="020B0503020204020204" pitchFamily="34" charset="-122"/>
              </a:rPr>
              <a:t>1.3</a:t>
            </a:r>
            <a:r>
              <a:rPr lang="zh-CN" altLang="en-US" sz="1000">
                <a:solidFill>
                  <a:schemeClr val="tx1">
                    <a:lumMod val="65000"/>
                    <a:lumOff val="35000"/>
                  </a:schemeClr>
                </a:solidFill>
                <a:latin typeface="STHeitiSC-Light"/>
                <a:ea typeface="微软雅黑" panose="020B0503020204020204" pitchFamily="34" charset="-122"/>
              </a:rPr>
              <a:t>倍字间距。</a:t>
            </a:r>
            <a:endParaRPr lang="en-US" altLang="zh-CN" sz="1000">
              <a:solidFill>
                <a:schemeClr val="tx1">
                  <a:lumMod val="65000"/>
                  <a:lumOff val="35000"/>
                </a:schemeClr>
              </a:solidFill>
              <a:latin typeface="Century Gothic" panose="020B0502020202020204"/>
              <a:ea typeface="微软雅黑" panose="020B0503020204020204" pitchFamily="34" charset="-122"/>
            </a:endParaRPr>
          </a:p>
        </p:txBody>
      </p:sp>
      <p:sp>
        <p:nvSpPr>
          <p:cNvPr id="21" name="文本框 33"/>
          <p:cNvSpPr txBox="1"/>
          <p:nvPr/>
        </p:nvSpPr>
        <p:spPr bwMode="auto">
          <a:xfrm>
            <a:off x="5151438" y="1979613"/>
            <a:ext cx="992579" cy="253916"/>
          </a:xfrm>
          <a:prstGeom prst="rect">
            <a:avLst/>
          </a:prstGeom>
          <a:noFill/>
        </p:spPr>
        <p:txBody>
          <a:bodyPr wrap="none">
            <a:spAutoFit/>
          </a:bodyPr>
          <a:lstStyle/>
          <a:p>
            <a:pPr fontAlgn="auto">
              <a:spcBef>
                <a:spcPts val="0"/>
              </a:spcBef>
              <a:spcAft>
                <a:spcPts val="0"/>
              </a:spcAft>
              <a:defRPr/>
            </a:pPr>
            <a:r>
              <a:rPr lang="zh-CN" altLang="en-US" sz="1050" b="1" dirty="0">
                <a:solidFill>
                  <a:schemeClr val="tx1">
                    <a:lumMod val="65000"/>
                    <a:lumOff val="35000"/>
                  </a:schemeClr>
                </a:solidFill>
                <a:effectLst>
                  <a:outerShdw blurRad="50800" dist="38100" dir="2700000" algn="tl" rotWithShape="0">
                    <a:prstClr val="black">
                      <a:alpha val="40000"/>
                    </a:prstClr>
                  </a:outerShdw>
                </a:effectLst>
              </a:rPr>
              <a:t>单击添加标题</a:t>
            </a:r>
            <a:endParaRPr lang="en-US" altLang="zh-CN" sz="1050" b="1" dirty="0">
              <a:solidFill>
                <a:schemeClr val="tx1">
                  <a:lumMod val="65000"/>
                  <a:lumOff val="35000"/>
                </a:schemeClr>
              </a:solidFill>
              <a:effectLst>
                <a:outerShdw blurRad="50800" dist="38100" dir="2700000" algn="tl" rotWithShape="0">
                  <a:prstClr val="black">
                    <a:alpha val="40000"/>
                  </a:prstClr>
                </a:outerShdw>
              </a:effectLst>
              <a:latin typeface="+mn-lt"/>
              <a:ea typeface="+mn-ea"/>
            </a:endParaRPr>
          </a:p>
        </p:txBody>
      </p:sp>
      <p:sp>
        <p:nvSpPr>
          <p:cNvPr id="22" name="文本框 8"/>
          <p:cNvSpPr txBox="1">
            <a:spLocks noChangeArrowheads="1"/>
          </p:cNvSpPr>
          <p:nvPr/>
        </p:nvSpPr>
        <p:spPr bwMode="auto">
          <a:xfrm>
            <a:off x="5160963" y="2920081"/>
            <a:ext cx="2967037" cy="471283"/>
          </a:xfrm>
          <a:prstGeom prst="rect">
            <a:avLst/>
          </a:prstGeom>
          <a:noFill/>
          <a:ln w="9525">
            <a:noFill/>
            <a:miter lim="800000"/>
          </a:ln>
        </p:spPr>
        <p:txBody>
          <a:bodyPr>
            <a:spAutoFit/>
          </a:bodyPr>
          <a:lstStyle/>
          <a:p>
            <a:pPr defTabSz="914400">
              <a:lnSpc>
                <a:spcPct val="130000"/>
              </a:lnSpc>
            </a:pPr>
            <a:r>
              <a:rPr lang="zh-CN" altLang="en-US" sz="1000">
                <a:solidFill>
                  <a:schemeClr val="tx1">
                    <a:lumMod val="65000"/>
                    <a:lumOff val="35000"/>
                  </a:schemeClr>
                </a:solidFill>
                <a:latin typeface="STHeitiSC-Light"/>
                <a:ea typeface="微软雅黑" panose="020B0503020204020204" pitchFamily="34" charset="-122"/>
              </a:rPr>
              <a:t>顶部</a:t>
            </a:r>
            <a:r>
              <a:rPr lang="zh-CN" altLang="en-US" sz="1000">
                <a:solidFill>
                  <a:schemeClr val="tx1">
                    <a:lumMod val="65000"/>
                    <a:lumOff val="35000"/>
                  </a:schemeClr>
                </a:solidFill>
                <a:latin typeface="Helvetica" pitchFamily="34" charset="0"/>
                <a:ea typeface="微软雅黑" panose="020B0503020204020204" pitchFamily="34" charset="-122"/>
              </a:rPr>
              <a:t>“</a:t>
            </a:r>
            <a:r>
              <a:rPr lang="zh-CN" altLang="en-US" sz="1000">
                <a:solidFill>
                  <a:schemeClr val="tx1">
                    <a:lumMod val="65000"/>
                    <a:lumOff val="35000"/>
                  </a:schemeClr>
                </a:solidFill>
                <a:latin typeface="STHeitiSC-Light"/>
                <a:ea typeface="微软雅黑" panose="020B0503020204020204" pitchFamily="34" charset="-122"/>
              </a:rPr>
              <a:t>开始</a:t>
            </a:r>
            <a:r>
              <a:rPr lang="zh-CN" altLang="en-US" sz="1000">
                <a:solidFill>
                  <a:schemeClr val="tx1">
                    <a:lumMod val="65000"/>
                    <a:lumOff val="35000"/>
                  </a:schemeClr>
                </a:solidFill>
                <a:latin typeface="Helvetica" pitchFamily="34" charset="0"/>
                <a:ea typeface="微软雅黑" panose="020B0503020204020204" pitchFamily="34" charset="-122"/>
              </a:rPr>
              <a:t>”</a:t>
            </a:r>
            <a:r>
              <a:rPr lang="zh-CN" altLang="en-US" sz="1000">
                <a:solidFill>
                  <a:schemeClr val="tx1">
                    <a:lumMod val="65000"/>
                    <a:lumOff val="35000"/>
                  </a:schemeClr>
                </a:solidFill>
                <a:latin typeface="STHeitiSC-Light"/>
                <a:ea typeface="微软雅黑" panose="020B0503020204020204" pitchFamily="34" charset="-122"/>
              </a:rPr>
              <a:t>面板中可以对字体、字号、颜色、行距等进行修改。建议正文</a:t>
            </a:r>
            <a:r>
              <a:rPr lang="en-US" altLang="zh-CN" sz="1000">
                <a:solidFill>
                  <a:schemeClr val="tx1">
                    <a:lumMod val="65000"/>
                    <a:lumOff val="35000"/>
                  </a:schemeClr>
                </a:solidFill>
                <a:latin typeface="STHeitiSC-Light"/>
                <a:ea typeface="微软雅黑" panose="020B0503020204020204" pitchFamily="34" charset="-122"/>
              </a:rPr>
              <a:t>10</a:t>
            </a:r>
            <a:r>
              <a:rPr lang="zh-CN" altLang="en-US" sz="1000">
                <a:solidFill>
                  <a:schemeClr val="tx1">
                    <a:lumMod val="65000"/>
                    <a:lumOff val="35000"/>
                  </a:schemeClr>
                </a:solidFill>
                <a:latin typeface="STHeitiSC-Light"/>
                <a:ea typeface="微软雅黑" panose="020B0503020204020204" pitchFamily="34" charset="-122"/>
              </a:rPr>
              <a:t>号字，</a:t>
            </a:r>
            <a:r>
              <a:rPr lang="en-US" altLang="zh-CN" sz="1000">
                <a:solidFill>
                  <a:schemeClr val="tx1">
                    <a:lumMod val="65000"/>
                    <a:lumOff val="35000"/>
                  </a:schemeClr>
                </a:solidFill>
                <a:latin typeface="STHeitiSC-Light"/>
                <a:ea typeface="微软雅黑" panose="020B0503020204020204" pitchFamily="34" charset="-122"/>
              </a:rPr>
              <a:t>1.3</a:t>
            </a:r>
            <a:r>
              <a:rPr lang="zh-CN" altLang="en-US" sz="1000">
                <a:solidFill>
                  <a:schemeClr val="tx1">
                    <a:lumMod val="65000"/>
                    <a:lumOff val="35000"/>
                  </a:schemeClr>
                </a:solidFill>
                <a:latin typeface="STHeitiSC-Light"/>
                <a:ea typeface="微软雅黑" panose="020B0503020204020204" pitchFamily="34" charset="-122"/>
              </a:rPr>
              <a:t>倍字间距。</a:t>
            </a:r>
            <a:endParaRPr lang="en-US" altLang="zh-CN" sz="1000">
              <a:solidFill>
                <a:schemeClr val="tx1">
                  <a:lumMod val="65000"/>
                  <a:lumOff val="35000"/>
                </a:schemeClr>
              </a:solidFill>
              <a:latin typeface="Century Gothic" panose="020B0502020202020204"/>
              <a:ea typeface="微软雅黑" panose="020B0503020204020204" pitchFamily="34" charset="-122"/>
            </a:endParaRPr>
          </a:p>
        </p:txBody>
      </p:sp>
      <p:sp>
        <p:nvSpPr>
          <p:cNvPr id="23" name="文本框 39"/>
          <p:cNvSpPr txBox="1"/>
          <p:nvPr/>
        </p:nvSpPr>
        <p:spPr bwMode="auto">
          <a:xfrm>
            <a:off x="5160963" y="2736850"/>
            <a:ext cx="992579" cy="253916"/>
          </a:xfrm>
          <a:prstGeom prst="rect">
            <a:avLst/>
          </a:prstGeom>
          <a:noFill/>
        </p:spPr>
        <p:txBody>
          <a:bodyPr wrap="none">
            <a:spAutoFit/>
          </a:bodyPr>
          <a:lstStyle/>
          <a:p>
            <a:pPr fontAlgn="auto">
              <a:spcBef>
                <a:spcPts val="0"/>
              </a:spcBef>
              <a:spcAft>
                <a:spcPts val="0"/>
              </a:spcAft>
              <a:defRPr/>
            </a:pPr>
            <a:r>
              <a:rPr lang="zh-CN" altLang="en-US" sz="1050" b="1" dirty="0">
                <a:solidFill>
                  <a:schemeClr val="tx1">
                    <a:lumMod val="65000"/>
                    <a:lumOff val="35000"/>
                  </a:schemeClr>
                </a:solidFill>
                <a:effectLst>
                  <a:outerShdw blurRad="50800" dist="38100" dir="2700000" algn="tl" rotWithShape="0">
                    <a:prstClr val="black">
                      <a:alpha val="40000"/>
                    </a:prstClr>
                  </a:outerShdw>
                </a:effectLst>
              </a:rPr>
              <a:t>单击添加标题</a:t>
            </a:r>
            <a:endParaRPr lang="en-US" altLang="zh-CN" sz="1050" b="1" dirty="0">
              <a:solidFill>
                <a:schemeClr val="tx1">
                  <a:lumMod val="65000"/>
                  <a:lumOff val="35000"/>
                </a:schemeClr>
              </a:solidFill>
              <a:effectLst>
                <a:outerShdw blurRad="50800" dist="38100" dir="2700000" algn="tl" rotWithShape="0">
                  <a:prstClr val="black">
                    <a:alpha val="40000"/>
                  </a:prstClr>
                </a:outerShdw>
              </a:effectLst>
              <a:latin typeface="+mn-lt"/>
              <a:ea typeface="+mn-ea"/>
            </a:endParaRPr>
          </a:p>
        </p:txBody>
      </p:sp>
      <p:sp>
        <p:nvSpPr>
          <p:cNvPr id="24" name="文本框 8"/>
          <p:cNvSpPr txBox="1">
            <a:spLocks noChangeArrowheads="1"/>
          </p:cNvSpPr>
          <p:nvPr/>
        </p:nvSpPr>
        <p:spPr bwMode="auto">
          <a:xfrm>
            <a:off x="5160963" y="3759868"/>
            <a:ext cx="2967037" cy="471283"/>
          </a:xfrm>
          <a:prstGeom prst="rect">
            <a:avLst/>
          </a:prstGeom>
          <a:noFill/>
          <a:ln w="9525">
            <a:noFill/>
            <a:miter lim="800000"/>
          </a:ln>
        </p:spPr>
        <p:txBody>
          <a:bodyPr>
            <a:spAutoFit/>
          </a:bodyPr>
          <a:lstStyle/>
          <a:p>
            <a:pPr defTabSz="914400">
              <a:lnSpc>
                <a:spcPct val="130000"/>
              </a:lnSpc>
            </a:pPr>
            <a:r>
              <a:rPr lang="zh-CN" altLang="en-US" sz="1000">
                <a:solidFill>
                  <a:schemeClr val="tx1">
                    <a:lumMod val="65000"/>
                    <a:lumOff val="35000"/>
                  </a:schemeClr>
                </a:solidFill>
                <a:latin typeface="STHeitiSC-Light"/>
                <a:ea typeface="微软雅黑" panose="020B0503020204020204" pitchFamily="34" charset="-122"/>
              </a:rPr>
              <a:t>顶部</a:t>
            </a:r>
            <a:r>
              <a:rPr lang="zh-CN" altLang="en-US" sz="1000">
                <a:solidFill>
                  <a:schemeClr val="tx1">
                    <a:lumMod val="65000"/>
                    <a:lumOff val="35000"/>
                  </a:schemeClr>
                </a:solidFill>
                <a:latin typeface="Helvetica" pitchFamily="34" charset="0"/>
                <a:ea typeface="微软雅黑" panose="020B0503020204020204" pitchFamily="34" charset="-122"/>
              </a:rPr>
              <a:t>“</a:t>
            </a:r>
            <a:r>
              <a:rPr lang="zh-CN" altLang="en-US" sz="1000">
                <a:solidFill>
                  <a:schemeClr val="tx1">
                    <a:lumMod val="65000"/>
                    <a:lumOff val="35000"/>
                  </a:schemeClr>
                </a:solidFill>
                <a:latin typeface="STHeitiSC-Light"/>
                <a:ea typeface="微软雅黑" panose="020B0503020204020204" pitchFamily="34" charset="-122"/>
              </a:rPr>
              <a:t>开始</a:t>
            </a:r>
            <a:r>
              <a:rPr lang="zh-CN" altLang="en-US" sz="1000">
                <a:solidFill>
                  <a:schemeClr val="tx1">
                    <a:lumMod val="65000"/>
                    <a:lumOff val="35000"/>
                  </a:schemeClr>
                </a:solidFill>
                <a:latin typeface="Helvetica" pitchFamily="34" charset="0"/>
                <a:ea typeface="微软雅黑" panose="020B0503020204020204" pitchFamily="34" charset="-122"/>
              </a:rPr>
              <a:t>”</a:t>
            </a:r>
            <a:r>
              <a:rPr lang="zh-CN" altLang="en-US" sz="1000">
                <a:solidFill>
                  <a:schemeClr val="tx1">
                    <a:lumMod val="65000"/>
                    <a:lumOff val="35000"/>
                  </a:schemeClr>
                </a:solidFill>
                <a:latin typeface="STHeitiSC-Light"/>
                <a:ea typeface="微软雅黑" panose="020B0503020204020204" pitchFamily="34" charset="-122"/>
              </a:rPr>
              <a:t>面板中可以对字体、字号、颜色、行距等进行修改。建议正文</a:t>
            </a:r>
            <a:r>
              <a:rPr lang="en-US" altLang="zh-CN" sz="1000">
                <a:solidFill>
                  <a:schemeClr val="tx1">
                    <a:lumMod val="65000"/>
                    <a:lumOff val="35000"/>
                  </a:schemeClr>
                </a:solidFill>
                <a:latin typeface="STHeitiSC-Light"/>
                <a:ea typeface="微软雅黑" panose="020B0503020204020204" pitchFamily="34" charset="-122"/>
              </a:rPr>
              <a:t>10</a:t>
            </a:r>
            <a:r>
              <a:rPr lang="zh-CN" altLang="en-US" sz="1000">
                <a:solidFill>
                  <a:schemeClr val="tx1">
                    <a:lumMod val="65000"/>
                    <a:lumOff val="35000"/>
                  </a:schemeClr>
                </a:solidFill>
                <a:latin typeface="STHeitiSC-Light"/>
                <a:ea typeface="微软雅黑" panose="020B0503020204020204" pitchFamily="34" charset="-122"/>
              </a:rPr>
              <a:t>号字，</a:t>
            </a:r>
            <a:r>
              <a:rPr lang="en-US" altLang="zh-CN" sz="1000">
                <a:solidFill>
                  <a:schemeClr val="tx1">
                    <a:lumMod val="65000"/>
                    <a:lumOff val="35000"/>
                  </a:schemeClr>
                </a:solidFill>
                <a:latin typeface="STHeitiSC-Light"/>
                <a:ea typeface="微软雅黑" panose="020B0503020204020204" pitchFamily="34" charset="-122"/>
              </a:rPr>
              <a:t>1.3</a:t>
            </a:r>
            <a:r>
              <a:rPr lang="zh-CN" altLang="en-US" sz="1000">
                <a:solidFill>
                  <a:schemeClr val="tx1">
                    <a:lumMod val="65000"/>
                    <a:lumOff val="35000"/>
                  </a:schemeClr>
                </a:solidFill>
                <a:latin typeface="STHeitiSC-Light"/>
                <a:ea typeface="微软雅黑" panose="020B0503020204020204" pitchFamily="34" charset="-122"/>
              </a:rPr>
              <a:t>倍字间距。</a:t>
            </a:r>
            <a:endParaRPr lang="en-US" altLang="zh-CN" sz="1000">
              <a:solidFill>
                <a:schemeClr val="tx1">
                  <a:lumMod val="65000"/>
                  <a:lumOff val="35000"/>
                </a:schemeClr>
              </a:solidFill>
              <a:latin typeface="Century Gothic" panose="020B0502020202020204"/>
              <a:ea typeface="微软雅黑" panose="020B0503020204020204" pitchFamily="34" charset="-122"/>
            </a:endParaRPr>
          </a:p>
        </p:txBody>
      </p:sp>
      <p:sp>
        <p:nvSpPr>
          <p:cNvPr id="25" name="文本框 42"/>
          <p:cNvSpPr txBox="1"/>
          <p:nvPr/>
        </p:nvSpPr>
        <p:spPr bwMode="auto">
          <a:xfrm>
            <a:off x="5160963" y="3576638"/>
            <a:ext cx="992579" cy="253916"/>
          </a:xfrm>
          <a:prstGeom prst="rect">
            <a:avLst/>
          </a:prstGeom>
          <a:noFill/>
        </p:spPr>
        <p:txBody>
          <a:bodyPr wrap="none">
            <a:spAutoFit/>
          </a:bodyPr>
          <a:lstStyle/>
          <a:p>
            <a:pPr fontAlgn="auto">
              <a:spcBef>
                <a:spcPts val="0"/>
              </a:spcBef>
              <a:spcAft>
                <a:spcPts val="0"/>
              </a:spcAft>
              <a:defRPr/>
            </a:pPr>
            <a:r>
              <a:rPr lang="zh-CN" altLang="en-US" sz="1050" b="1" dirty="0">
                <a:solidFill>
                  <a:schemeClr val="tx1">
                    <a:lumMod val="65000"/>
                    <a:lumOff val="35000"/>
                  </a:schemeClr>
                </a:solidFill>
                <a:effectLst>
                  <a:outerShdw blurRad="50800" dist="38100" dir="2700000" algn="tl" rotWithShape="0">
                    <a:prstClr val="black">
                      <a:alpha val="40000"/>
                    </a:prstClr>
                  </a:outerShdw>
                </a:effectLst>
              </a:rPr>
              <a:t>单击添加标题</a:t>
            </a:r>
            <a:endParaRPr lang="en-US" altLang="zh-CN" sz="1050" b="1" dirty="0">
              <a:solidFill>
                <a:schemeClr val="tx1">
                  <a:lumMod val="65000"/>
                  <a:lumOff val="35000"/>
                </a:schemeClr>
              </a:solidFill>
              <a:effectLst>
                <a:outerShdw blurRad="50800" dist="38100" dir="2700000" algn="tl" rotWithShape="0">
                  <a:prstClr val="black">
                    <a:alpha val="40000"/>
                  </a:prstClr>
                </a:outerShdw>
              </a:effectLst>
              <a:latin typeface="+mn-lt"/>
              <a:ea typeface="+mn-ea"/>
            </a:endParaRPr>
          </a:p>
        </p:txBody>
      </p:sp>
      <p:sp>
        <p:nvSpPr>
          <p:cNvPr id="26" name="矩形 25"/>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4400" advTm="949">
        <p14:honeycomb/>
      </p:transition>
    </mc:Choice>
    <mc:Fallback>
      <p:transition spd="slow" advTm="94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3987800" y="1347788"/>
            <a:ext cx="1638300" cy="1412875"/>
          </a:xfrm>
          <a:prstGeom prst="hexagon">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六边形 2"/>
          <p:cNvSpPr/>
          <p:nvPr/>
        </p:nvSpPr>
        <p:spPr>
          <a:xfrm>
            <a:off x="5353050" y="595313"/>
            <a:ext cx="1638300" cy="1411287"/>
          </a:xfrm>
          <a:prstGeom prst="hexagon">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六边形 3"/>
          <p:cNvSpPr/>
          <p:nvPr/>
        </p:nvSpPr>
        <p:spPr>
          <a:xfrm>
            <a:off x="6718300" y="1331913"/>
            <a:ext cx="1638300" cy="1412875"/>
          </a:xfrm>
          <a:prstGeom prst="hexagon">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六边形 4"/>
          <p:cNvSpPr/>
          <p:nvPr/>
        </p:nvSpPr>
        <p:spPr>
          <a:xfrm>
            <a:off x="6718300" y="2822575"/>
            <a:ext cx="1638300" cy="1412875"/>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Freeform 183"/>
          <p:cNvSpPr/>
          <p:nvPr/>
        </p:nvSpPr>
        <p:spPr bwMode="auto">
          <a:xfrm>
            <a:off x="5424488" y="3033713"/>
            <a:ext cx="357187" cy="417512"/>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solidFill>
            <a:schemeClr val="accent5">
              <a:lumMod val="20000"/>
              <a:lumOff val="80000"/>
            </a:schemeClr>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7" name="Freeform 184"/>
          <p:cNvSpPr/>
          <p:nvPr/>
        </p:nvSpPr>
        <p:spPr bwMode="auto">
          <a:xfrm>
            <a:off x="5197475" y="3484563"/>
            <a:ext cx="811213" cy="401637"/>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solidFill>
            <a:schemeClr val="accent5">
              <a:lumMod val="20000"/>
              <a:lumOff val="80000"/>
            </a:schemeClr>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8" name="Freeform 185"/>
          <p:cNvSpPr/>
          <p:nvPr/>
        </p:nvSpPr>
        <p:spPr bwMode="auto">
          <a:xfrm>
            <a:off x="5541963" y="3481388"/>
            <a:ext cx="122237" cy="255587"/>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solidFill>
            <a:schemeClr val="accent5">
              <a:lumMod val="20000"/>
              <a:lumOff val="80000"/>
            </a:schemeClr>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9" name="Freeform 186"/>
          <p:cNvSpPr/>
          <p:nvPr/>
        </p:nvSpPr>
        <p:spPr bwMode="auto">
          <a:xfrm>
            <a:off x="5746750" y="2368550"/>
            <a:ext cx="919163" cy="842963"/>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chemeClr val="accent2"/>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10" name="Freeform 187"/>
          <p:cNvSpPr/>
          <p:nvPr/>
        </p:nvSpPr>
        <p:spPr bwMode="auto">
          <a:xfrm>
            <a:off x="6081713" y="2478088"/>
            <a:ext cx="242887" cy="252412"/>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accent5">
              <a:lumMod val="20000"/>
              <a:lumOff val="80000"/>
            </a:schemeClr>
          </a:solidFill>
          <a:ln w="0">
            <a:noFill/>
            <a:prstDash val="solid"/>
            <a:rou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11" name="Rectangle 188"/>
          <p:cNvSpPr>
            <a:spLocks noChangeArrowheads="1"/>
          </p:cNvSpPr>
          <p:nvPr/>
        </p:nvSpPr>
        <p:spPr bwMode="auto">
          <a:xfrm>
            <a:off x="6165850" y="2754313"/>
            <a:ext cx="79375" cy="74612"/>
          </a:xfrm>
          <a:prstGeom prst="rect">
            <a:avLst/>
          </a:prstGeom>
          <a:solidFill>
            <a:schemeClr val="bg1"/>
          </a:solidFill>
          <a:ln w="0">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12" name="Freeform 113"/>
          <p:cNvSpPr>
            <a:spLocks noChangeAspect="1"/>
          </p:cNvSpPr>
          <p:nvPr/>
        </p:nvSpPr>
        <p:spPr bwMode="auto">
          <a:xfrm>
            <a:off x="7319963" y="1577975"/>
            <a:ext cx="434975" cy="388938"/>
          </a:xfrm>
          <a:custGeom>
            <a:avLst/>
            <a:gdLst>
              <a:gd name="T0" fmla="*/ 226153 w 173"/>
              <a:gd name="T1" fmla="*/ 0 h 153"/>
              <a:gd name="T2" fmla="*/ 301537 w 173"/>
              <a:gd name="T3" fmla="*/ 5088 h 153"/>
              <a:gd name="T4" fmla="*/ 356819 w 173"/>
              <a:gd name="T5" fmla="*/ 27983 h 153"/>
              <a:gd name="T6" fmla="*/ 399537 w 173"/>
              <a:gd name="T7" fmla="*/ 63599 h 153"/>
              <a:gd name="T8" fmla="*/ 424665 w 173"/>
              <a:gd name="T9" fmla="*/ 114478 h 153"/>
              <a:gd name="T10" fmla="*/ 434716 w 173"/>
              <a:gd name="T11" fmla="*/ 165357 h 153"/>
              <a:gd name="T12" fmla="*/ 424665 w 173"/>
              <a:gd name="T13" fmla="*/ 218779 h 153"/>
              <a:gd name="T14" fmla="*/ 399537 w 173"/>
              <a:gd name="T15" fmla="*/ 264571 h 153"/>
              <a:gd name="T16" fmla="*/ 356819 w 173"/>
              <a:gd name="T17" fmla="*/ 300186 h 153"/>
              <a:gd name="T18" fmla="*/ 301537 w 173"/>
              <a:gd name="T19" fmla="*/ 323081 h 153"/>
              <a:gd name="T20" fmla="*/ 226153 w 173"/>
              <a:gd name="T21" fmla="*/ 333257 h 153"/>
              <a:gd name="T22" fmla="*/ 208563 w 173"/>
              <a:gd name="T23" fmla="*/ 328169 h 153"/>
              <a:gd name="T24" fmla="*/ 183435 w 173"/>
              <a:gd name="T25" fmla="*/ 323081 h 153"/>
              <a:gd name="T26" fmla="*/ 143230 w 173"/>
              <a:gd name="T27" fmla="*/ 358697 h 153"/>
              <a:gd name="T28" fmla="*/ 103025 w 173"/>
              <a:gd name="T29" fmla="*/ 379048 h 153"/>
              <a:gd name="T30" fmla="*/ 70359 w 173"/>
              <a:gd name="T31" fmla="*/ 384136 h 153"/>
              <a:gd name="T32" fmla="*/ 40205 w 173"/>
              <a:gd name="T33" fmla="*/ 389224 h 153"/>
              <a:gd name="T34" fmla="*/ 30154 w 173"/>
              <a:gd name="T35" fmla="*/ 384136 h 153"/>
              <a:gd name="T36" fmla="*/ 70359 w 173"/>
              <a:gd name="T37" fmla="*/ 358697 h 153"/>
              <a:gd name="T38" fmla="*/ 87948 w 173"/>
              <a:gd name="T39" fmla="*/ 328169 h 153"/>
              <a:gd name="T40" fmla="*/ 87948 w 173"/>
              <a:gd name="T41" fmla="*/ 307818 h 153"/>
              <a:gd name="T42" fmla="*/ 82923 w 173"/>
              <a:gd name="T43" fmla="*/ 295098 h 153"/>
              <a:gd name="T44" fmla="*/ 40205 w 173"/>
              <a:gd name="T45" fmla="*/ 259483 h 153"/>
              <a:gd name="T46" fmla="*/ 10051 w 173"/>
              <a:gd name="T47" fmla="*/ 213692 h 153"/>
              <a:gd name="T48" fmla="*/ 0 w 173"/>
              <a:gd name="T49" fmla="*/ 165357 h 153"/>
              <a:gd name="T50" fmla="*/ 15077 w 173"/>
              <a:gd name="T51" fmla="*/ 114478 h 153"/>
              <a:gd name="T52" fmla="*/ 45231 w 173"/>
              <a:gd name="T53" fmla="*/ 63599 h 153"/>
              <a:gd name="T54" fmla="*/ 92974 w 173"/>
              <a:gd name="T55" fmla="*/ 27983 h 153"/>
              <a:gd name="T56" fmla="*/ 158307 w 173"/>
              <a:gd name="T57" fmla="*/ 5088 h 153"/>
              <a:gd name="T58" fmla="*/ 226153 w 173"/>
              <a:gd name="T59" fmla="*/ 0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3"/>
              <a:gd name="T91" fmla="*/ 0 h 153"/>
              <a:gd name="T92" fmla="*/ 173 w 17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accent5">
              <a:lumMod val="20000"/>
              <a:lumOff val="80000"/>
            </a:schemeClr>
          </a:solidFill>
          <a:ln w="0">
            <a:noFill/>
            <a:prstDash val="solid"/>
            <a:round/>
          </a:ln>
        </p:spPr>
        <p:txBody>
          <a:bodyPr/>
          <a:lstStyle/>
          <a:p>
            <a:endParaRPr lang="zh-CN" altLang="en-US"/>
          </a:p>
        </p:txBody>
      </p:sp>
      <p:sp>
        <p:nvSpPr>
          <p:cNvPr id="13" name="Freeform 197"/>
          <p:cNvSpPr>
            <a:spLocks noChangeAspect="1" noEditPoints="1"/>
          </p:cNvSpPr>
          <p:nvPr/>
        </p:nvSpPr>
        <p:spPr bwMode="auto">
          <a:xfrm>
            <a:off x="7356475" y="3067050"/>
            <a:ext cx="361950" cy="388938"/>
          </a:xfrm>
          <a:custGeom>
            <a:avLst/>
            <a:gdLst>
              <a:gd name="T0" fmla="*/ 52995 w 157"/>
              <a:gd name="T1" fmla="*/ 309558 h 171"/>
              <a:gd name="T2" fmla="*/ 57603 w 157"/>
              <a:gd name="T3" fmla="*/ 327768 h 171"/>
              <a:gd name="T4" fmla="*/ 304144 w 157"/>
              <a:gd name="T5" fmla="*/ 327768 h 171"/>
              <a:gd name="T6" fmla="*/ 308752 w 157"/>
              <a:gd name="T7" fmla="*/ 309558 h 171"/>
              <a:gd name="T8" fmla="*/ 66820 w 157"/>
              <a:gd name="T9" fmla="*/ 300454 h 171"/>
              <a:gd name="T10" fmla="*/ 52995 w 157"/>
              <a:gd name="T11" fmla="*/ 227616 h 171"/>
              <a:gd name="T12" fmla="*/ 57603 w 157"/>
              <a:gd name="T13" fmla="*/ 254930 h 171"/>
              <a:gd name="T14" fmla="*/ 304144 w 157"/>
              <a:gd name="T15" fmla="*/ 254930 h 171"/>
              <a:gd name="T16" fmla="*/ 308752 w 157"/>
              <a:gd name="T17" fmla="*/ 227616 h 171"/>
              <a:gd name="T18" fmla="*/ 66820 w 157"/>
              <a:gd name="T19" fmla="*/ 218512 h 171"/>
              <a:gd name="T20" fmla="*/ 52995 w 157"/>
              <a:gd name="T21" fmla="*/ 147951 h 171"/>
              <a:gd name="T22" fmla="*/ 57603 w 157"/>
              <a:gd name="T23" fmla="*/ 175265 h 171"/>
              <a:gd name="T24" fmla="*/ 304144 w 157"/>
              <a:gd name="T25" fmla="*/ 175265 h 171"/>
              <a:gd name="T26" fmla="*/ 308752 w 157"/>
              <a:gd name="T27" fmla="*/ 147951 h 171"/>
              <a:gd name="T28" fmla="*/ 66820 w 157"/>
              <a:gd name="T29" fmla="*/ 138846 h 171"/>
              <a:gd name="T30" fmla="*/ 50691 w 157"/>
              <a:gd name="T31" fmla="*/ 54628 h 171"/>
              <a:gd name="T32" fmla="*/ 71428 w 157"/>
              <a:gd name="T33" fmla="*/ 91047 h 171"/>
              <a:gd name="T34" fmla="*/ 112902 w 157"/>
              <a:gd name="T35" fmla="*/ 81942 h 171"/>
              <a:gd name="T36" fmla="*/ 126727 w 157"/>
              <a:gd name="T37" fmla="*/ 36419 h 171"/>
              <a:gd name="T38" fmla="*/ 145160 w 157"/>
              <a:gd name="T39" fmla="*/ 68285 h 171"/>
              <a:gd name="T40" fmla="*/ 179721 w 157"/>
              <a:gd name="T41" fmla="*/ 91047 h 171"/>
              <a:gd name="T42" fmla="*/ 216587 w 157"/>
              <a:gd name="T43" fmla="*/ 68285 h 171"/>
              <a:gd name="T44" fmla="*/ 235020 w 157"/>
              <a:gd name="T45" fmla="*/ 36419 h 171"/>
              <a:gd name="T46" fmla="*/ 248845 w 157"/>
              <a:gd name="T47" fmla="*/ 81942 h 171"/>
              <a:gd name="T48" fmla="*/ 290319 w 157"/>
              <a:gd name="T49" fmla="*/ 91047 h 171"/>
              <a:gd name="T50" fmla="*/ 311056 w 157"/>
              <a:gd name="T51" fmla="*/ 54628 h 171"/>
              <a:gd name="T52" fmla="*/ 352531 w 157"/>
              <a:gd name="T53" fmla="*/ 40971 h 171"/>
              <a:gd name="T54" fmla="*/ 361747 w 157"/>
              <a:gd name="T55" fmla="*/ 371015 h 171"/>
              <a:gd name="T56" fmla="*/ 343314 w 157"/>
              <a:gd name="T57" fmla="*/ 389224 h 171"/>
              <a:gd name="T58" fmla="*/ 4608 w 157"/>
              <a:gd name="T59" fmla="*/ 380119 h 171"/>
              <a:gd name="T60" fmla="*/ 4608 w 157"/>
              <a:gd name="T61" fmla="*/ 45523 h 171"/>
              <a:gd name="T62" fmla="*/ 271886 w 157"/>
              <a:gd name="T63" fmla="*/ 0 h 171"/>
              <a:gd name="T64" fmla="*/ 294928 w 157"/>
              <a:gd name="T65" fmla="*/ 18209 h 171"/>
              <a:gd name="T66" fmla="*/ 285711 w 157"/>
              <a:gd name="T67" fmla="*/ 72837 h 171"/>
              <a:gd name="T68" fmla="*/ 258062 w 157"/>
              <a:gd name="T69" fmla="*/ 63733 h 171"/>
              <a:gd name="T70" fmla="*/ 258062 w 157"/>
              <a:gd name="T71" fmla="*/ 9105 h 171"/>
              <a:gd name="T72" fmla="*/ 179721 w 157"/>
              <a:gd name="T73" fmla="*/ 0 h 171"/>
              <a:gd name="T74" fmla="*/ 198154 w 157"/>
              <a:gd name="T75" fmla="*/ 18209 h 171"/>
              <a:gd name="T76" fmla="*/ 188938 w 157"/>
              <a:gd name="T77" fmla="*/ 72837 h 171"/>
              <a:gd name="T78" fmla="*/ 163593 w 157"/>
              <a:gd name="T79" fmla="*/ 63733 h 171"/>
              <a:gd name="T80" fmla="*/ 163593 w 157"/>
              <a:gd name="T81" fmla="*/ 9105 h 171"/>
              <a:gd name="T82" fmla="*/ 89861 w 157"/>
              <a:gd name="T83" fmla="*/ 0 h 171"/>
              <a:gd name="T84" fmla="*/ 108294 w 157"/>
              <a:gd name="T85" fmla="*/ 18209 h 171"/>
              <a:gd name="T86" fmla="*/ 99077 w 157"/>
              <a:gd name="T87" fmla="*/ 72837 h 171"/>
              <a:gd name="T88" fmla="*/ 71428 w 157"/>
              <a:gd name="T89" fmla="*/ 63733 h 171"/>
              <a:gd name="T90" fmla="*/ 71428 w 157"/>
              <a:gd name="T91" fmla="*/ 9105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71"/>
              <a:gd name="T140" fmla="*/ 157 w 15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accent5">
              <a:lumMod val="20000"/>
              <a:lumOff val="80000"/>
            </a:schemeClr>
          </a:solidFill>
          <a:ln w="0">
            <a:noFill/>
            <a:prstDash val="solid"/>
            <a:round/>
          </a:ln>
        </p:spPr>
        <p:txBody>
          <a:bodyPr/>
          <a:lstStyle/>
          <a:p>
            <a:endParaRPr lang="zh-CN" altLang="en-US"/>
          </a:p>
        </p:txBody>
      </p:sp>
      <p:sp>
        <p:nvSpPr>
          <p:cNvPr id="14" name="Freeform 234"/>
          <p:cNvSpPr>
            <a:spLocks noChangeAspect="1"/>
          </p:cNvSpPr>
          <p:nvPr/>
        </p:nvSpPr>
        <p:spPr bwMode="auto">
          <a:xfrm>
            <a:off x="5978525" y="825500"/>
            <a:ext cx="403225" cy="390525"/>
          </a:xfrm>
          <a:custGeom>
            <a:avLst/>
            <a:gdLst>
              <a:gd name="T0" fmla="*/ 219130 w 173"/>
              <a:gd name="T1" fmla="*/ 4661 h 167"/>
              <a:gd name="T2" fmla="*/ 251767 w 173"/>
              <a:gd name="T3" fmla="*/ 16315 h 167"/>
              <a:gd name="T4" fmla="*/ 265754 w 173"/>
              <a:gd name="T5" fmla="*/ 34960 h 167"/>
              <a:gd name="T6" fmla="*/ 275078 w 173"/>
              <a:gd name="T7" fmla="*/ 58267 h 167"/>
              <a:gd name="T8" fmla="*/ 275078 w 173"/>
              <a:gd name="T9" fmla="*/ 86235 h 167"/>
              <a:gd name="T10" fmla="*/ 275078 w 173"/>
              <a:gd name="T11" fmla="*/ 100219 h 167"/>
              <a:gd name="T12" fmla="*/ 279741 w 173"/>
              <a:gd name="T13" fmla="*/ 114203 h 167"/>
              <a:gd name="T14" fmla="*/ 279741 w 173"/>
              <a:gd name="T15" fmla="*/ 128188 h 167"/>
              <a:gd name="T16" fmla="*/ 275078 w 173"/>
              <a:gd name="T17" fmla="*/ 142172 h 167"/>
              <a:gd name="T18" fmla="*/ 270416 w 173"/>
              <a:gd name="T19" fmla="*/ 149164 h 167"/>
              <a:gd name="T20" fmla="*/ 261091 w 173"/>
              <a:gd name="T21" fmla="*/ 167809 h 167"/>
              <a:gd name="T22" fmla="*/ 251767 w 173"/>
              <a:gd name="T23" fmla="*/ 191116 h 167"/>
              <a:gd name="T24" fmla="*/ 247104 w 173"/>
              <a:gd name="T25" fmla="*/ 195777 h 167"/>
              <a:gd name="T26" fmla="*/ 247104 w 173"/>
              <a:gd name="T27" fmla="*/ 233068 h 167"/>
              <a:gd name="T28" fmla="*/ 256429 w 173"/>
              <a:gd name="T29" fmla="*/ 237730 h 167"/>
              <a:gd name="T30" fmla="*/ 275078 w 173"/>
              <a:gd name="T31" fmla="*/ 247052 h 167"/>
              <a:gd name="T32" fmla="*/ 307715 w 173"/>
              <a:gd name="T33" fmla="*/ 261036 h 167"/>
              <a:gd name="T34" fmla="*/ 321702 w 173"/>
              <a:gd name="T35" fmla="*/ 265698 h 167"/>
              <a:gd name="T36" fmla="*/ 331027 w 173"/>
              <a:gd name="T37" fmla="*/ 265698 h 167"/>
              <a:gd name="T38" fmla="*/ 342683 w 173"/>
              <a:gd name="T39" fmla="*/ 270359 h 167"/>
              <a:gd name="T40" fmla="*/ 379981 w 173"/>
              <a:gd name="T41" fmla="*/ 300658 h 167"/>
              <a:gd name="T42" fmla="*/ 403293 w 173"/>
              <a:gd name="T43" fmla="*/ 356594 h 167"/>
              <a:gd name="T44" fmla="*/ 403293 w 173"/>
              <a:gd name="T45" fmla="*/ 370579 h 167"/>
              <a:gd name="T46" fmla="*/ 398631 w 173"/>
              <a:gd name="T47" fmla="*/ 379901 h 167"/>
              <a:gd name="T48" fmla="*/ 384644 w 173"/>
              <a:gd name="T49" fmla="*/ 389224 h 167"/>
              <a:gd name="T50" fmla="*/ 9325 w 173"/>
              <a:gd name="T51" fmla="*/ 384563 h 167"/>
              <a:gd name="T52" fmla="*/ 0 w 173"/>
              <a:gd name="T53" fmla="*/ 370579 h 167"/>
              <a:gd name="T54" fmla="*/ 0 w 173"/>
              <a:gd name="T55" fmla="*/ 370579 h 167"/>
              <a:gd name="T56" fmla="*/ 9325 w 173"/>
              <a:gd name="T57" fmla="*/ 333288 h 167"/>
              <a:gd name="T58" fmla="*/ 51286 w 173"/>
              <a:gd name="T59" fmla="*/ 272690 h 167"/>
              <a:gd name="T60" fmla="*/ 69935 w 173"/>
              <a:gd name="T61" fmla="*/ 270359 h 167"/>
              <a:gd name="T62" fmla="*/ 76929 w 173"/>
              <a:gd name="T63" fmla="*/ 265698 h 167"/>
              <a:gd name="T64" fmla="*/ 86253 w 173"/>
              <a:gd name="T65" fmla="*/ 265698 h 167"/>
              <a:gd name="T66" fmla="*/ 109565 w 173"/>
              <a:gd name="T67" fmla="*/ 256375 h 167"/>
              <a:gd name="T68" fmla="*/ 137539 w 173"/>
              <a:gd name="T69" fmla="*/ 242391 h 167"/>
              <a:gd name="T70" fmla="*/ 156189 w 173"/>
              <a:gd name="T71" fmla="*/ 237730 h 167"/>
              <a:gd name="T72" fmla="*/ 156189 w 173"/>
              <a:gd name="T73" fmla="*/ 233068 h 167"/>
              <a:gd name="T74" fmla="*/ 156189 w 173"/>
              <a:gd name="T75" fmla="*/ 195777 h 167"/>
              <a:gd name="T76" fmla="*/ 146864 w 173"/>
              <a:gd name="T77" fmla="*/ 181793 h 167"/>
              <a:gd name="T78" fmla="*/ 137539 w 173"/>
              <a:gd name="T79" fmla="*/ 149164 h 167"/>
              <a:gd name="T80" fmla="*/ 128215 w 173"/>
              <a:gd name="T81" fmla="*/ 144502 h 167"/>
              <a:gd name="T82" fmla="*/ 128215 w 173"/>
              <a:gd name="T83" fmla="*/ 132849 h 167"/>
              <a:gd name="T84" fmla="*/ 123552 w 173"/>
              <a:gd name="T85" fmla="*/ 118865 h 167"/>
              <a:gd name="T86" fmla="*/ 123552 w 173"/>
              <a:gd name="T87" fmla="*/ 104881 h 167"/>
              <a:gd name="T88" fmla="*/ 132877 w 173"/>
              <a:gd name="T89" fmla="*/ 100219 h 167"/>
              <a:gd name="T90" fmla="*/ 128215 w 173"/>
              <a:gd name="T91" fmla="*/ 72251 h 167"/>
              <a:gd name="T92" fmla="*/ 132877 w 173"/>
              <a:gd name="T93" fmla="*/ 44283 h 167"/>
              <a:gd name="T94" fmla="*/ 151526 w 173"/>
              <a:gd name="T95" fmla="*/ 20976 h 167"/>
              <a:gd name="T96" fmla="*/ 184163 w 173"/>
              <a:gd name="T97" fmla="*/ 4661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67"/>
              <a:gd name="T149" fmla="*/ 173 w 173"/>
              <a:gd name="T150" fmla="*/ 167 h 1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1" y="163"/>
                </a:lnTo>
                <a:lnTo>
                  <a:pt x="169" y="165"/>
                </a:lnTo>
                <a:lnTo>
                  <a:pt x="165" y="167"/>
                </a:lnTo>
                <a:lnTo>
                  <a:pt x="8" y="167"/>
                </a:lnTo>
                <a:lnTo>
                  <a:pt x="4" y="165"/>
                </a:lnTo>
                <a:lnTo>
                  <a:pt x="2" y="163"/>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0"/>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accent5">
              <a:lumMod val="20000"/>
              <a:lumOff val="80000"/>
            </a:schemeClr>
          </a:solidFill>
          <a:ln w="0">
            <a:noFill/>
            <a:prstDash val="solid"/>
            <a:round/>
          </a:ln>
        </p:spPr>
        <p:txBody>
          <a:bodyPr/>
          <a:lstStyle/>
          <a:p>
            <a:endParaRPr lang="zh-CN" altLang="en-US"/>
          </a:p>
        </p:txBody>
      </p:sp>
      <p:sp>
        <p:nvSpPr>
          <p:cNvPr id="15" name="Freeform 224"/>
          <p:cNvSpPr>
            <a:spLocks noChangeAspect="1" noEditPoints="1"/>
          </p:cNvSpPr>
          <p:nvPr/>
        </p:nvSpPr>
        <p:spPr bwMode="auto">
          <a:xfrm>
            <a:off x="4546600" y="1560513"/>
            <a:ext cx="512763" cy="388937"/>
          </a:xfrm>
          <a:custGeom>
            <a:avLst/>
            <a:gdLst>
              <a:gd name="T0" fmla="*/ 274505 w 125"/>
              <a:gd name="T1" fmla="*/ 319573 h 95"/>
              <a:gd name="T2" fmla="*/ 381030 w 125"/>
              <a:gd name="T3" fmla="*/ 327768 h 95"/>
              <a:gd name="T4" fmla="*/ 381030 w 125"/>
              <a:gd name="T5" fmla="*/ 303185 h 95"/>
              <a:gd name="T6" fmla="*/ 180272 w 125"/>
              <a:gd name="T7" fmla="*/ 270408 h 95"/>
              <a:gd name="T8" fmla="*/ 163884 w 125"/>
              <a:gd name="T9" fmla="*/ 282700 h 95"/>
              <a:gd name="T10" fmla="*/ 127010 w 125"/>
              <a:gd name="T11" fmla="*/ 278602 h 95"/>
              <a:gd name="T12" fmla="*/ 110622 w 125"/>
              <a:gd name="T13" fmla="*/ 266311 h 95"/>
              <a:gd name="T14" fmla="*/ 81942 w 125"/>
              <a:gd name="T15" fmla="*/ 286797 h 95"/>
              <a:gd name="T16" fmla="*/ 69651 w 125"/>
              <a:gd name="T17" fmla="*/ 315476 h 95"/>
              <a:gd name="T18" fmla="*/ 208952 w 125"/>
              <a:gd name="T19" fmla="*/ 327768 h 95"/>
              <a:gd name="T20" fmla="*/ 221243 w 125"/>
              <a:gd name="T21" fmla="*/ 311379 h 95"/>
              <a:gd name="T22" fmla="*/ 204855 w 125"/>
              <a:gd name="T23" fmla="*/ 282700 h 95"/>
              <a:gd name="T24" fmla="*/ 282700 w 125"/>
              <a:gd name="T25" fmla="*/ 266311 h 95"/>
              <a:gd name="T26" fmla="*/ 376933 w 125"/>
              <a:gd name="T27" fmla="*/ 282700 h 95"/>
              <a:gd name="T28" fmla="*/ 376933 w 125"/>
              <a:gd name="T29" fmla="*/ 266311 h 95"/>
              <a:gd name="T30" fmla="*/ 274505 w 125"/>
              <a:gd name="T31" fmla="*/ 233534 h 95"/>
              <a:gd name="T32" fmla="*/ 389224 w 125"/>
              <a:gd name="T33" fmla="*/ 241729 h 95"/>
              <a:gd name="T34" fmla="*/ 286797 w 125"/>
              <a:gd name="T35" fmla="*/ 217146 h 95"/>
              <a:gd name="T36" fmla="*/ 274505 w 125"/>
              <a:gd name="T37" fmla="*/ 180272 h 95"/>
              <a:gd name="T38" fmla="*/ 426098 w 125"/>
              <a:gd name="T39" fmla="*/ 196661 h 95"/>
              <a:gd name="T40" fmla="*/ 442486 w 125"/>
              <a:gd name="T41" fmla="*/ 176175 h 95"/>
              <a:gd name="T42" fmla="*/ 147495 w 125"/>
              <a:gd name="T43" fmla="*/ 163884 h 95"/>
              <a:gd name="T44" fmla="*/ 110622 w 125"/>
              <a:gd name="T45" fmla="*/ 213049 h 95"/>
              <a:gd name="T46" fmla="*/ 147495 w 125"/>
              <a:gd name="T47" fmla="*/ 254020 h 95"/>
              <a:gd name="T48" fmla="*/ 184369 w 125"/>
              <a:gd name="T49" fmla="*/ 213049 h 95"/>
              <a:gd name="T50" fmla="*/ 147495 w 125"/>
              <a:gd name="T51" fmla="*/ 163884 h 95"/>
              <a:gd name="T52" fmla="*/ 94233 w 125"/>
              <a:gd name="T53" fmla="*/ 36874 h 95"/>
              <a:gd name="T54" fmla="*/ 110622 w 125"/>
              <a:gd name="T55" fmla="*/ 90136 h 95"/>
              <a:gd name="T56" fmla="*/ 127010 w 125"/>
              <a:gd name="T57" fmla="*/ 73748 h 95"/>
              <a:gd name="T58" fmla="*/ 110622 w 125"/>
              <a:gd name="T59" fmla="*/ 16388 h 95"/>
              <a:gd name="T60" fmla="*/ 393321 w 125"/>
              <a:gd name="T61" fmla="*/ 24583 h 95"/>
              <a:gd name="T62" fmla="*/ 397418 w 125"/>
              <a:gd name="T63" fmla="*/ 90136 h 95"/>
              <a:gd name="T64" fmla="*/ 426098 w 125"/>
              <a:gd name="T65" fmla="*/ 86039 h 95"/>
              <a:gd name="T66" fmla="*/ 413807 w 125"/>
              <a:gd name="T67" fmla="*/ 20485 h 95"/>
              <a:gd name="T68" fmla="*/ 127010 w 125"/>
              <a:gd name="T69" fmla="*/ 0 h 95"/>
              <a:gd name="T70" fmla="*/ 147495 w 125"/>
              <a:gd name="T71" fmla="*/ 8194 h 95"/>
              <a:gd name="T72" fmla="*/ 155690 w 125"/>
              <a:gd name="T73" fmla="*/ 45068 h 95"/>
              <a:gd name="T74" fmla="*/ 184369 w 125"/>
              <a:gd name="T75" fmla="*/ 53262 h 95"/>
              <a:gd name="T76" fmla="*/ 352350 w 125"/>
              <a:gd name="T77" fmla="*/ 53262 h 95"/>
              <a:gd name="T78" fmla="*/ 372836 w 125"/>
              <a:gd name="T79" fmla="*/ 16388 h 95"/>
              <a:gd name="T80" fmla="*/ 389224 w 125"/>
              <a:gd name="T81" fmla="*/ 0 h 95"/>
              <a:gd name="T82" fmla="*/ 442486 w 125"/>
              <a:gd name="T83" fmla="*/ 4097 h 95"/>
              <a:gd name="T84" fmla="*/ 446583 w 125"/>
              <a:gd name="T85" fmla="*/ 36874 h 95"/>
              <a:gd name="T86" fmla="*/ 475263 w 125"/>
              <a:gd name="T87" fmla="*/ 53262 h 95"/>
              <a:gd name="T88" fmla="*/ 508040 w 125"/>
              <a:gd name="T89" fmla="*/ 69651 h 95"/>
              <a:gd name="T90" fmla="*/ 512137 w 125"/>
              <a:gd name="T91" fmla="*/ 90136 h 95"/>
              <a:gd name="T92" fmla="*/ 499846 w 125"/>
              <a:gd name="T93" fmla="*/ 385127 h 95"/>
              <a:gd name="T94" fmla="*/ 475263 w 125"/>
              <a:gd name="T95" fmla="*/ 389224 h 95"/>
              <a:gd name="T96" fmla="*/ 8194 w 125"/>
              <a:gd name="T97" fmla="*/ 381030 h 95"/>
              <a:gd name="T98" fmla="*/ 0 w 125"/>
              <a:gd name="T99" fmla="*/ 352350 h 95"/>
              <a:gd name="T100" fmla="*/ 16388 w 125"/>
              <a:gd name="T101" fmla="*/ 57359 h 95"/>
              <a:gd name="T102" fmla="*/ 40971 w 125"/>
              <a:gd name="T103" fmla="*/ 53262 h 95"/>
              <a:gd name="T104" fmla="*/ 69651 w 125"/>
              <a:gd name="T105" fmla="*/ 40971 h 95"/>
              <a:gd name="T106" fmla="*/ 69651 w 125"/>
              <a:gd name="T107" fmla="*/ 4097 h 95"/>
              <a:gd name="T108" fmla="*/ 86039 w 125"/>
              <a:gd name="T109" fmla="*/ 0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95"/>
              <a:gd name="T167" fmla="*/ 125 w 125"/>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95">
                <a:moveTo>
                  <a:pt x="70" y="74"/>
                </a:moveTo>
                <a:lnTo>
                  <a:pt x="69" y="76"/>
                </a:lnTo>
                <a:lnTo>
                  <a:pt x="67" y="77"/>
                </a:lnTo>
                <a:lnTo>
                  <a:pt x="67" y="78"/>
                </a:lnTo>
                <a:lnTo>
                  <a:pt x="69" y="80"/>
                </a:lnTo>
                <a:lnTo>
                  <a:pt x="70" y="80"/>
                </a:lnTo>
                <a:lnTo>
                  <a:pt x="93" y="80"/>
                </a:lnTo>
                <a:lnTo>
                  <a:pt x="95" y="78"/>
                </a:lnTo>
                <a:lnTo>
                  <a:pt x="95" y="77"/>
                </a:lnTo>
                <a:lnTo>
                  <a:pt x="95" y="76"/>
                </a:lnTo>
                <a:lnTo>
                  <a:pt x="93" y="74"/>
                </a:lnTo>
                <a:lnTo>
                  <a:pt x="70" y="74"/>
                </a:lnTo>
                <a:close/>
                <a:moveTo>
                  <a:pt x="46" y="65"/>
                </a:moveTo>
                <a:lnTo>
                  <a:pt x="45" y="65"/>
                </a:lnTo>
                <a:lnTo>
                  <a:pt x="44" y="66"/>
                </a:lnTo>
                <a:lnTo>
                  <a:pt x="42" y="66"/>
                </a:lnTo>
                <a:lnTo>
                  <a:pt x="41" y="68"/>
                </a:lnTo>
                <a:lnTo>
                  <a:pt x="40" y="69"/>
                </a:lnTo>
                <a:lnTo>
                  <a:pt x="37" y="69"/>
                </a:lnTo>
                <a:lnTo>
                  <a:pt x="34" y="69"/>
                </a:lnTo>
                <a:lnTo>
                  <a:pt x="32" y="69"/>
                </a:lnTo>
                <a:lnTo>
                  <a:pt x="31" y="68"/>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9" y="22"/>
                </a:lnTo>
                <a:lnTo>
                  <a:pt x="31" y="21"/>
                </a:lnTo>
                <a:lnTo>
                  <a:pt x="31" y="18"/>
                </a:lnTo>
                <a:lnTo>
                  <a:pt x="31" y="9"/>
                </a:lnTo>
                <a:lnTo>
                  <a:pt x="31" y="6"/>
                </a:lnTo>
                <a:lnTo>
                  <a:pt x="29" y="5"/>
                </a:lnTo>
                <a:lnTo>
                  <a:pt x="27" y="4"/>
                </a:lnTo>
                <a:close/>
                <a:moveTo>
                  <a:pt x="99" y="4"/>
                </a:moveTo>
                <a:lnTo>
                  <a:pt x="97" y="5"/>
                </a:lnTo>
                <a:lnTo>
                  <a:pt x="96" y="6"/>
                </a:lnTo>
                <a:lnTo>
                  <a:pt x="95" y="9"/>
                </a:lnTo>
                <a:lnTo>
                  <a:pt x="95" y="18"/>
                </a:lnTo>
                <a:lnTo>
                  <a:pt x="96" y="21"/>
                </a:lnTo>
                <a:lnTo>
                  <a:pt x="97"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4"/>
                </a:lnTo>
                <a:lnTo>
                  <a:pt x="36" y="9"/>
                </a:lnTo>
                <a:lnTo>
                  <a:pt x="36" y="10"/>
                </a:lnTo>
                <a:lnTo>
                  <a:pt x="38" y="11"/>
                </a:lnTo>
                <a:lnTo>
                  <a:pt x="40" y="13"/>
                </a:lnTo>
                <a:lnTo>
                  <a:pt x="42" y="13"/>
                </a:lnTo>
                <a:lnTo>
                  <a:pt x="44" y="13"/>
                </a:lnTo>
                <a:lnTo>
                  <a:pt x="45"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104" y="0"/>
                </a:lnTo>
                <a:lnTo>
                  <a:pt x="105" y="0"/>
                </a:lnTo>
                <a:lnTo>
                  <a:pt x="108" y="1"/>
                </a:lnTo>
                <a:lnTo>
                  <a:pt x="108" y="2"/>
                </a:lnTo>
                <a:lnTo>
                  <a:pt x="109" y="4"/>
                </a:lnTo>
                <a:lnTo>
                  <a:pt x="109" y="9"/>
                </a:lnTo>
                <a:lnTo>
                  <a:pt x="109" y="10"/>
                </a:lnTo>
                <a:lnTo>
                  <a:pt x="112" y="11"/>
                </a:lnTo>
                <a:lnTo>
                  <a:pt x="113"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4" y="13"/>
                </a:lnTo>
                <a:lnTo>
                  <a:pt x="16" y="11"/>
                </a:lnTo>
                <a:lnTo>
                  <a:pt x="17" y="11"/>
                </a:lnTo>
                <a:lnTo>
                  <a:pt x="17" y="10"/>
                </a:lnTo>
                <a:lnTo>
                  <a:pt x="17" y="9"/>
                </a:lnTo>
                <a:lnTo>
                  <a:pt x="17" y="4"/>
                </a:lnTo>
                <a:lnTo>
                  <a:pt x="17" y="1"/>
                </a:lnTo>
                <a:lnTo>
                  <a:pt x="19" y="0"/>
                </a:lnTo>
                <a:lnTo>
                  <a:pt x="20" y="0"/>
                </a:lnTo>
                <a:lnTo>
                  <a:pt x="21" y="0"/>
                </a:lnTo>
                <a:close/>
              </a:path>
            </a:pathLst>
          </a:custGeom>
          <a:solidFill>
            <a:srgbClr val="222732"/>
          </a:solidFill>
          <a:ln w="0">
            <a:noFill/>
            <a:prstDash val="solid"/>
            <a:round/>
          </a:ln>
        </p:spPr>
        <p:txBody>
          <a:bodyPr/>
          <a:lstStyle/>
          <a:p>
            <a:endParaRPr lang="zh-CN" altLang="en-US"/>
          </a:p>
        </p:txBody>
      </p:sp>
      <p:sp>
        <p:nvSpPr>
          <p:cNvPr id="16" name="矩形 21"/>
          <p:cNvSpPr>
            <a:spLocks noChangeArrowheads="1"/>
          </p:cNvSpPr>
          <p:nvPr/>
        </p:nvSpPr>
        <p:spPr bwMode="auto">
          <a:xfrm>
            <a:off x="4210050" y="2046288"/>
            <a:ext cx="1173163" cy="523220"/>
          </a:xfrm>
          <a:prstGeom prst="rect">
            <a:avLst/>
          </a:prstGeom>
          <a:noFill/>
          <a:ln w="9525">
            <a:noFill/>
            <a:miter lim="800000"/>
          </a:ln>
        </p:spPr>
        <p:txBody>
          <a:bodyPr>
            <a:spAutoFit/>
          </a:bodyPr>
          <a:lstStyle/>
          <a:p>
            <a:pPr algn="ctr"/>
            <a:r>
              <a:rPr lang="zh-CN" altLang="en-US" sz="1400" b="1" dirty="0">
                <a:solidFill>
                  <a:srgbClr val="222732"/>
                </a:solidFill>
                <a:latin typeface="Century Gothic" panose="020B0502020202020204"/>
                <a:ea typeface="微软雅黑" panose="020B0503020204020204" pitchFamily="34" charset="-122"/>
              </a:rPr>
              <a:t>单击添加标题</a:t>
            </a:r>
            <a:endParaRPr lang="en-US" altLang="zh-CN" sz="1400" b="1" dirty="0">
              <a:solidFill>
                <a:srgbClr val="222732"/>
              </a:solidFill>
              <a:latin typeface="Century Gothic" panose="020B0502020202020204"/>
              <a:ea typeface="微软雅黑" panose="020B0503020204020204" pitchFamily="34" charset="-122"/>
            </a:endParaRPr>
          </a:p>
        </p:txBody>
      </p:sp>
      <p:sp>
        <p:nvSpPr>
          <p:cNvPr id="17" name="矩形 22"/>
          <p:cNvSpPr>
            <a:spLocks noChangeArrowheads="1"/>
          </p:cNvSpPr>
          <p:nvPr/>
        </p:nvSpPr>
        <p:spPr bwMode="auto">
          <a:xfrm>
            <a:off x="5584825" y="1295400"/>
            <a:ext cx="1173163" cy="523220"/>
          </a:xfrm>
          <a:prstGeom prst="rect">
            <a:avLst/>
          </a:prstGeom>
          <a:noFill/>
          <a:ln w="9525">
            <a:noFill/>
            <a:miter lim="800000"/>
          </a:ln>
        </p:spPr>
        <p:txBody>
          <a:bodyPr>
            <a:spAutoFit/>
          </a:bodyPr>
          <a:lstStyle/>
          <a:p>
            <a:pPr algn="ctr"/>
            <a:r>
              <a:rPr lang="zh-CN" altLang="en-US" sz="1400" b="1" dirty="0">
                <a:solidFill>
                  <a:schemeClr val="bg1"/>
                </a:solidFill>
                <a:latin typeface="Century Gothic" panose="020B0502020202020204"/>
                <a:ea typeface="微软雅黑" panose="020B0503020204020204" pitchFamily="34" charset="-122"/>
              </a:rPr>
              <a:t>单击添加标题</a:t>
            </a:r>
            <a:endParaRPr lang="en-US" altLang="zh-CN" sz="1400" b="1" dirty="0">
              <a:solidFill>
                <a:schemeClr val="bg1"/>
              </a:solidFill>
              <a:latin typeface="Century Gothic" panose="020B0502020202020204"/>
              <a:ea typeface="微软雅黑" panose="020B0503020204020204" pitchFamily="34" charset="-122"/>
            </a:endParaRPr>
          </a:p>
        </p:txBody>
      </p:sp>
      <p:sp>
        <p:nvSpPr>
          <p:cNvPr id="18" name="矩形 23"/>
          <p:cNvSpPr>
            <a:spLocks noChangeArrowheads="1"/>
          </p:cNvSpPr>
          <p:nvPr/>
        </p:nvSpPr>
        <p:spPr bwMode="auto">
          <a:xfrm>
            <a:off x="6950075" y="2058988"/>
            <a:ext cx="1174750" cy="523220"/>
          </a:xfrm>
          <a:prstGeom prst="rect">
            <a:avLst/>
          </a:prstGeom>
          <a:noFill/>
          <a:ln w="9525">
            <a:noFill/>
            <a:miter lim="800000"/>
          </a:ln>
        </p:spPr>
        <p:txBody>
          <a:bodyPr>
            <a:spAutoFit/>
          </a:bodyPr>
          <a:lstStyle/>
          <a:p>
            <a:pPr algn="ctr"/>
            <a:r>
              <a:rPr lang="zh-CN" altLang="en-US" sz="1400" b="1" dirty="0">
                <a:solidFill>
                  <a:schemeClr val="bg1"/>
                </a:solidFill>
                <a:latin typeface="Century Gothic" panose="020B0502020202020204"/>
                <a:ea typeface="微软雅黑" panose="020B0503020204020204" pitchFamily="34" charset="-122"/>
              </a:rPr>
              <a:t>单击添加标题</a:t>
            </a:r>
            <a:endParaRPr lang="en-US" altLang="zh-CN" sz="1400" b="1" dirty="0">
              <a:solidFill>
                <a:schemeClr val="bg1"/>
              </a:solidFill>
              <a:latin typeface="Century Gothic" panose="020B0502020202020204"/>
              <a:ea typeface="微软雅黑" panose="020B0503020204020204" pitchFamily="34" charset="-122"/>
            </a:endParaRPr>
          </a:p>
        </p:txBody>
      </p:sp>
      <p:sp>
        <p:nvSpPr>
          <p:cNvPr id="19" name="矩形 24"/>
          <p:cNvSpPr>
            <a:spLocks noChangeArrowheads="1"/>
          </p:cNvSpPr>
          <p:nvPr/>
        </p:nvSpPr>
        <p:spPr bwMode="auto">
          <a:xfrm>
            <a:off x="6950075" y="3529013"/>
            <a:ext cx="1174750" cy="523220"/>
          </a:xfrm>
          <a:prstGeom prst="rect">
            <a:avLst/>
          </a:prstGeom>
          <a:noFill/>
          <a:ln w="9525">
            <a:noFill/>
            <a:miter lim="800000"/>
          </a:ln>
        </p:spPr>
        <p:txBody>
          <a:bodyPr>
            <a:spAutoFit/>
          </a:bodyPr>
          <a:lstStyle/>
          <a:p>
            <a:pPr algn="ctr"/>
            <a:r>
              <a:rPr lang="zh-CN" altLang="en-US" sz="1400" b="1" dirty="0">
                <a:solidFill>
                  <a:schemeClr val="bg1"/>
                </a:solidFill>
                <a:latin typeface="Century Gothic" panose="020B0502020202020204"/>
                <a:ea typeface="微软雅黑" panose="020B0503020204020204" pitchFamily="34" charset="-122"/>
              </a:rPr>
              <a:t>单击添加标题</a:t>
            </a:r>
            <a:endParaRPr lang="en-US" altLang="zh-CN" sz="1400" b="1" dirty="0">
              <a:solidFill>
                <a:schemeClr val="bg1"/>
              </a:solidFill>
              <a:latin typeface="Century Gothic" panose="020B0502020202020204"/>
              <a:ea typeface="微软雅黑" panose="020B0503020204020204" pitchFamily="34" charset="-122"/>
            </a:endParaRPr>
          </a:p>
        </p:txBody>
      </p:sp>
      <p:sp>
        <p:nvSpPr>
          <p:cNvPr id="20" name="矩形 31"/>
          <p:cNvSpPr>
            <a:spLocks noChangeArrowheads="1"/>
          </p:cNvSpPr>
          <p:nvPr/>
        </p:nvSpPr>
        <p:spPr bwMode="auto">
          <a:xfrm>
            <a:off x="756146" y="1862138"/>
            <a:ext cx="2641600" cy="1484312"/>
          </a:xfrm>
          <a:prstGeom prst="rect">
            <a:avLst/>
          </a:prstGeom>
          <a:noFill/>
          <a:ln w="9525">
            <a:noFill/>
            <a:miter lim="800000"/>
          </a:ln>
        </p:spPr>
        <p:txBody>
          <a:bodyPr>
            <a:spAutoFit/>
          </a:bodyPr>
          <a:lstStyle/>
          <a:p>
            <a:pPr>
              <a:lnSpc>
                <a:spcPct val="130000"/>
              </a:lnSpc>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倍字间距。标题数字等都可以通过点击和重新输入进行更改，顶部“开始”面板中可以对字体、字号、颜色、行距等进行修改。建议正文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endParaRPr lang="zh-CN" altLang="en-US" sz="1000" dirty="0">
              <a:solidFill>
                <a:schemeClr val="tx1">
                  <a:lumMod val="75000"/>
                  <a:lumOff val="25000"/>
                </a:schemeClr>
              </a:solidFill>
              <a:latin typeface="Century Gothic" panose="020B0502020202020204"/>
              <a:ea typeface="微软雅黑" panose="020B0503020204020204" pitchFamily="34" charset="-122"/>
            </a:endParaRPr>
          </a:p>
        </p:txBody>
      </p:sp>
      <p:sp>
        <p:nvSpPr>
          <p:cNvPr id="21" name="矩形 32"/>
          <p:cNvSpPr>
            <a:spLocks noChangeArrowheads="1"/>
          </p:cNvSpPr>
          <p:nvPr/>
        </p:nvSpPr>
        <p:spPr bwMode="auto">
          <a:xfrm>
            <a:off x="617538" y="1373188"/>
            <a:ext cx="2239962" cy="554037"/>
          </a:xfrm>
          <a:prstGeom prst="rect">
            <a:avLst/>
          </a:prstGeom>
          <a:noFill/>
          <a:ln w="9525">
            <a:noFill/>
            <a:miter lim="800000"/>
          </a:ln>
        </p:spPr>
        <p:txBody>
          <a:bodyPr wrap="none">
            <a:spAutoFit/>
          </a:bodyPr>
          <a:lstStyle/>
          <a:p>
            <a:pPr>
              <a:lnSpc>
                <a:spcPct val="130000"/>
              </a:lnSpc>
            </a:pPr>
            <a:r>
              <a:rPr lang="en-US" altLang="zh-CN" sz="2400" b="1">
                <a:solidFill>
                  <a:schemeClr val="bg1"/>
                </a:solidFill>
                <a:latin typeface="Century Gothic" panose="020B0502020202020204"/>
                <a:ea typeface="微软雅黑" panose="020B0503020204020204" pitchFamily="34" charset="-122"/>
              </a:rPr>
              <a:t>EXAMPLE TEXT</a:t>
            </a:r>
            <a:endParaRPr lang="en-US" altLang="zh-CN" sz="2400" b="1">
              <a:solidFill>
                <a:schemeClr val="bg1"/>
              </a:solidFill>
              <a:latin typeface="Century Gothic" panose="020B0502020202020204"/>
              <a:ea typeface="微软雅黑" panose="020B0503020204020204" pitchFamily="34" charset="-122"/>
            </a:endParaRPr>
          </a:p>
        </p:txBody>
      </p:sp>
      <p:sp>
        <p:nvSpPr>
          <p:cNvPr id="22" name="矩形 21"/>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3715">
        <p14:prism isInverted="1"/>
      </p:transition>
    </mc:Choice>
    <mc:Fallback>
      <p:transition spd="slow" advTm="371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a:spLocks noChangeAspect="1"/>
          </p:cNvSpPr>
          <p:nvPr/>
        </p:nvSpPr>
        <p:spPr>
          <a:xfrm>
            <a:off x="1166813" y="1182688"/>
            <a:ext cx="2768600" cy="2768600"/>
          </a:xfrm>
          <a:prstGeom prst="blockArc">
            <a:avLst>
              <a:gd name="adj1" fmla="val 1093135"/>
              <a:gd name="adj2" fmla="val 20040895"/>
              <a:gd name="adj3" fmla="val 19104"/>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 name="空心弧 2"/>
          <p:cNvSpPr>
            <a:spLocks noChangeAspect="1"/>
          </p:cNvSpPr>
          <p:nvPr/>
        </p:nvSpPr>
        <p:spPr>
          <a:xfrm>
            <a:off x="1074738" y="1090613"/>
            <a:ext cx="2952750" cy="2952750"/>
          </a:xfrm>
          <a:prstGeom prst="blockArc">
            <a:avLst>
              <a:gd name="adj1" fmla="val 1106124"/>
              <a:gd name="adj2" fmla="val 17267002"/>
              <a:gd name="adj3" fmla="val 18336"/>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 name="空心弧 3"/>
          <p:cNvSpPr>
            <a:spLocks noChangeAspect="1"/>
          </p:cNvSpPr>
          <p:nvPr/>
        </p:nvSpPr>
        <p:spPr>
          <a:xfrm>
            <a:off x="982663" y="998538"/>
            <a:ext cx="3136900" cy="3136900"/>
          </a:xfrm>
          <a:prstGeom prst="blockArc">
            <a:avLst>
              <a:gd name="adj1" fmla="val 1151168"/>
              <a:gd name="adj2" fmla="val 14453560"/>
              <a:gd name="adj3" fmla="val 18376"/>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空心弧 4"/>
          <p:cNvSpPr>
            <a:spLocks noChangeAspect="1"/>
          </p:cNvSpPr>
          <p:nvPr/>
        </p:nvSpPr>
        <p:spPr>
          <a:xfrm>
            <a:off x="890588" y="906463"/>
            <a:ext cx="3321050" cy="3321050"/>
          </a:xfrm>
          <a:prstGeom prst="blockArc">
            <a:avLst>
              <a:gd name="adj1" fmla="val 1134833"/>
              <a:gd name="adj2" fmla="val 12891468"/>
              <a:gd name="adj3" fmla="val 17894"/>
            </a:avLst>
          </a:prstGeom>
          <a:solidFill>
            <a:srgbClr val="C919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Freeform 395"/>
          <p:cNvSpPr/>
          <p:nvPr/>
        </p:nvSpPr>
        <p:spPr bwMode="auto">
          <a:xfrm>
            <a:off x="2332822" y="2247534"/>
            <a:ext cx="628307" cy="743541"/>
          </a:xfrm>
          <a:custGeom>
            <a:avLst/>
            <a:gdLst>
              <a:gd name="T0" fmla="*/ 223 w 229"/>
              <a:gd name="T1" fmla="*/ 146 h 271"/>
              <a:gd name="T2" fmla="*/ 229 w 229"/>
              <a:gd name="T3" fmla="*/ 157 h 271"/>
              <a:gd name="T4" fmla="*/ 225 w 229"/>
              <a:gd name="T5" fmla="*/ 169 h 271"/>
              <a:gd name="T6" fmla="*/ 220 w 229"/>
              <a:gd name="T7" fmla="*/ 173 h 271"/>
              <a:gd name="T8" fmla="*/ 207 w 229"/>
              <a:gd name="T9" fmla="*/ 174 h 271"/>
              <a:gd name="T10" fmla="*/ 174 w 229"/>
              <a:gd name="T11" fmla="*/ 151 h 271"/>
              <a:gd name="T12" fmla="*/ 197 w 229"/>
              <a:gd name="T13" fmla="*/ 177 h 271"/>
              <a:gd name="T14" fmla="*/ 202 w 229"/>
              <a:gd name="T15" fmla="*/ 182 h 271"/>
              <a:gd name="T16" fmla="*/ 203 w 229"/>
              <a:gd name="T17" fmla="*/ 195 h 271"/>
              <a:gd name="T18" fmla="*/ 200 w 229"/>
              <a:gd name="T19" fmla="*/ 201 h 271"/>
              <a:gd name="T20" fmla="*/ 188 w 229"/>
              <a:gd name="T21" fmla="*/ 207 h 271"/>
              <a:gd name="T22" fmla="*/ 177 w 229"/>
              <a:gd name="T23" fmla="*/ 203 h 271"/>
              <a:gd name="T24" fmla="*/ 144 w 229"/>
              <a:gd name="T25" fmla="*/ 187 h 271"/>
              <a:gd name="T26" fmla="*/ 172 w 229"/>
              <a:gd name="T27" fmla="*/ 210 h 271"/>
              <a:gd name="T28" fmla="*/ 178 w 229"/>
              <a:gd name="T29" fmla="*/ 221 h 271"/>
              <a:gd name="T30" fmla="*/ 174 w 229"/>
              <a:gd name="T31" fmla="*/ 233 h 271"/>
              <a:gd name="T32" fmla="*/ 168 w 229"/>
              <a:gd name="T33" fmla="*/ 237 h 271"/>
              <a:gd name="T34" fmla="*/ 155 w 229"/>
              <a:gd name="T35" fmla="*/ 238 h 271"/>
              <a:gd name="T36" fmla="*/ 123 w 229"/>
              <a:gd name="T37" fmla="*/ 213 h 271"/>
              <a:gd name="T38" fmla="*/ 145 w 229"/>
              <a:gd name="T39" fmla="*/ 241 h 271"/>
              <a:gd name="T40" fmla="*/ 150 w 229"/>
              <a:gd name="T41" fmla="*/ 246 h 271"/>
              <a:gd name="T42" fmla="*/ 152 w 229"/>
              <a:gd name="T43" fmla="*/ 258 h 271"/>
              <a:gd name="T44" fmla="*/ 148 w 229"/>
              <a:gd name="T45" fmla="*/ 265 h 271"/>
              <a:gd name="T46" fmla="*/ 136 w 229"/>
              <a:gd name="T47" fmla="*/ 271 h 271"/>
              <a:gd name="T48" fmla="*/ 124 w 229"/>
              <a:gd name="T49" fmla="*/ 267 h 271"/>
              <a:gd name="T50" fmla="*/ 96 w 229"/>
              <a:gd name="T51" fmla="*/ 243 h 271"/>
              <a:gd name="T52" fmla="*/ 106 w 229"/>
              <a:gd name="T53" fmla="*/ 223 h 271"/>
              <a:gd name="T54" fmla="*/ 108 w 229"/>
              <a:gd name="T55" fmla="*/ 221 h 271"/>
              <a:gd name="T56" fmla="*/ 110 w 229"/>
              <a:gd name="T57" fmla="*/ 212 h 271"/>
              <a:gd name="T58" fmla="*/ 109 w 229"/>
              <a:gd name="T59" fmla="*/ 205 h 271"/>
              <a:gd name="T60" fmla="*/ 104 w 229"/>
              <a:gd name="T61" fmla="*/ 196 h 271"/>
              <a:gd name="T62" fmla="*/ 100 w 229"/>
              <a:gd name="T63" fmla="*/ 193 h 271"/>
              <a:gd name="T64" fmla="*/ 91 w 229"/>
              <a:gd name="T65" fmla="*/ 188 h 271"/>
              <a:gd name="T66" fmla="*/ 83 w 229"/>
              <a:gd name="T67" fmla="*/ 187 h 271"/>
              <a:gd name="T68" fmla="*/ 75 w 229"/>
              <a:gd name="T69" fmla="*/ 188 h 271"/>
              <a:gd name="T70" fmla="*/ 69 w 229"/>
              <a:gd name="T71" fmla="*/ 193 h 271"/>
              <a:gd name="T72" fmla="*/ 50 w 229"/>
              <a:gd name="T73" fmla="*/ 207 h 271"/>
              <a:gd name="T74" fmla="*/ 64 w 229"/>
              <a:gd name="T75" fmla="*/ 189 h 271"/>
              <a:gd name="T76" fmla="*/ 68 w 229"/>
              <a:gd name="T77" fmla="*/ 182 h 271"/>
              <a:gd name="T78" fmla="*/ 68 w 229"/>
              <a:gd name="T79" fmla="*/ 174 h 271"/>
              <a:gd name="T80" fmla="*/ 64 w 229"/>
              <a:gd name="T81" fmla="*/ 166 h 271"/>
              <a:gd name="T82" fmla="*/ 58 w 229"/>
              <a:gd name="T83" fmla="*/ 158 h 271"/>
              <a:gd name="T84" fmla="*/ 54 w 229"/>
              <a:gd name="T85" fmla="*/ 156 h 271"/>
              <a:gd name="T86" fmla="*/ 45 w 229"/>
              <a:gd name="T87" fmla="*/ 153 h 271"/>
              <a:gd name="T88" fmla="*/ 36 w 229"/>
              <a:gd name="T89" fmla="*/ 153 h 271"/>
              <a:gd name="T90" fmla="*/ 29 w 229"/>
              <a:gd name="T91" fmla="*/ 157 h 271"/>
              <a:gd name="T92" fmla="*/ 13 w 229"/>
              <a:gd name="T93" fmla="*/ 176 h 271"/>
              <a:gd name="T94" fmla="*/ 21 w 229"/>
              <a:gd name="T95" fmla="*/ 156 h 271"/>
              <a:gd name="T96" fmla="*/ 24 w 229"/>
              <a:gd name="T97" fmla="*/ 152 h 271"/>
              <a:gd name="T98" fmla="*/ 25 w 229"/>
              <a:gd name="T99" fmla="*/ 144 h 271"/>
              <a:gd name="T100" fmla="*/ 24 w 229"/>
              <a:gd name="T101" fmla="*/ 136 h 271"/>
              <a:gd name="T102" fmla="*/ 19 w 229"/>
              <a:gd name="T103" fmla="*/ 128 h 271"/>
              <a:gd name="T104" fmla="*/ 15 w 229"/>
              <a:gd name="T105" fmla="*/ 124 h 271"/>
              <a:gd name="T106" fmla="*/ 0 w 229"/>
              <a:gd name="T107" fmla="*/ 118 h 271"/>
              <a:gd name="T108" fmla="*/ 194 w 229"/>
              <a:gd name="T109" fmla="*/ 123 h 271"/>
              <a:gd name="T110" fmla="*/ 223 w 229"/>
              <a:gd name="T111" fmla="*/ 14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71">
                <a:moveTo>
                  <a:pt x="223" y="146"/>
                </a:moveTo>
                <a:lnTo>
                  <a:pt x="223" y="146"/>
                </a:lnTo>
                <a:lnTo>
                  <a:pt x="227" y="151"/>
                </a:lnTo>
                <a:lnTo>
                  <a:pt x="229" y="157"/>
                </a:lnTo>
                <a:lnTo>
                  <a:pt x="228" y="163"/>
                </a:lnTo>
                <a:lnTo>
                  <a:pt x="225" y="169"/>
                </a:lnTo>
                <a:lnTo>
                  <a:pt x="225" y="169"/>
                </a:lnTo>
                <a:lnTo>
                  <a:pt x="220" y="173"/>
                </a:lnTo>
                <a:lnTo>
                  <a:pt x="214" y="176"/>
                </a:lnTo>
                <a:lnTo>
                  <a:pt x="207" y="174"/>
                </a:lnTo>
                <a:lnTo>
                  <a:pt x="202" y="172"/>
                </a:lnTo>
                <a:lnTo>
                  <a:pt x="174" y="151"/>
                </a:lnTo>
                <a:lnTo>
                  <a:pt x="170" y="156"/>
                </a:lnTo>
                <a:lnTo>
                  <a:pt x="197" y="177"/>
                </a:lnTo>
                <a:lnTo>
                  <a:pt x="197" y="177"/>
                </a:lnTo>
                <a:lnTo>
                  <a:pt x="202" y="182"/>
                </a:lnTo>
                <a:lnTo>
                  <a:pt x="203" y="188"/>
                </a:lnTo>
                <a:lnTo>
                  <a:pt x="203" y="195"/>
                </a:lnTo>
                <a:lnTo>
                  <a:pt x="200" y="201"/>
                </a:lnTo>
                <a:lnTo>
                  <a:pt x="200" y="201"/>
                </a:lnTo>
                <a:lnTo>
                  <a:pt x="194" y="205"/>
                </a:lnTo>
                <a:lnTo>
                  <a:pt x="188" y="207"/>
                </a:lnTo>
                <a:lnTo>
                  <a:pt x="182" y="206"/>
                </a:lnTo>
                <a:lnTo>
                  <a:pt x="177" y="203"/>
                </a:lnTo>
                <a:lnTo>
                  <a:pt x="149" y="182"/>
                </a:lnTo>
                <a:lnTo>
                  <a:pt x="144" y="187"/>
                </a:lnTo>
                <a:lnTo>
                  <a:pt x="172" y="210"/>
                </a:lnTo>
                <a:lnTo>
                  <a:pt x="172" y="210"/>
                </a:lnTo>
                <a:lnTo>
                  <a:pt x="175" y="215"/>
                </a:lnTo>
                <a:lnTo>
                  <a:pt x="178" y="221"/>
                </a:lnTo>
                <a:lnTo>
                  <a:pt x="177" y="227"/>
                </a:lnTo>
                <a:lnTo>
                  <a:pt x="174" y="233"/>
                </a:lnTo>
                <a:lnTo>
                  <a:pt x="174" y="233"/>
                </a:lnTo>
                <a:lnTo>
                  <a:pt x="168" y="237"/>
                </a:lnTo>
                <a:lnTo>
                  <a:pt x="163" y="240"/>
                </a:lnTo>
                <a:lnTo>
                  <a:pt x="155" y="238"/>
                </a:lnTo>
                <a:lnTo>
                  <a:pt x="150" y="236"/>
                </a:lnTo>
                <a:lnTo>
                  <a:pt x="123" y="213"/>
                </a:lnTo>
                <a:lnTo>
                  <a:pt x="119" y="218"/>
                </a:lnTo>
                <a:lnTo>
                  <a:pt x="145" y="241"/>
                </a:lnTo>
                <a:lnTo>
                  <a:pt x="145" y="241"/>
                </a:lnTo>
                <a:lnTo>
                  <a:pt x="150" y="246"/>
                </a:lnTo>
                <a:lnTo>
                  <a:pt x="152" y="252"/>
                </a:lnTo>
                <a:lnTo>
                  <a:pt x="152" y="258"/>
                </a:lnTo>
                <a:lnTo>
                  <a:pt x="148" y="265"/>
                </a:lnTo>
                <a:lnTo>
                  <a:pt x="148" y="265"/>
                </a:lnTo>
                <a:lnTo>
                  <a:pt x="143" y="268"/>
                </a:lnTo>
                <a:lnTo>
                  <a:pt x="136" y="271"/>
                </a:lnTo>
                <a:lnTo>
                  <a:pt x="130" y="270"/>
                </a:lnTo>
                <a:lnTo>
                  <a:pt x="124" y="267"/>
                </a:lnTo>
                <a:lnTo>
                  <a:pt x="98" y="246"/>
                </a:lnTo>
                <a:lnTo>
                  <a:pt x="96" y="243"/>
                </a:lnTo>
                <a:lnTo>
                  <a:pt x="93" y="241"/>
                </a:lnTo>
                <a:lnTo>
                  <a:pt x="106" y="223"/>
                </a:lnTo>
                <a:lnTo>
                  <a:pt x="106" y="223"/>
                </a:lnTo>
                <a:lnTo>
                  <a:pt x="108" y="221"/>
                </a:lnTo>
                <a:lnTo>
                  <a:pt x="109" y="217"/>
                </a:lnTo>
                <a:lnTo>
                  <a:pt x="110" y="212"/>
                </a:lnTo>
                <a:lnTo>
                  <a:pt x="109" y="208"/>
                </a:lnTo>
                <a:lnTo>
                  <a:pt x="109" y="205"/>
                </a:lnTo>
                <a:lnTo>
                  <a:pt x="106" y="200"/>
                </a:lnTo>
                <a:lnTo>
                  <a:pt x="104" y="196"/>
                </a:lnTo>
                <a:lnTo>
                  <a:pt x="100" y="193"/>
                </a:lnTo>
                <a:lnTo>
                  <a:pt x="100" y="193"/>
                </a:lnTo>
                <a:lnTo>
                  <a:pt x="96" y="191"/>
                </a:lnTo>
                <a:lnTo>
                  <a:pt x="91" y="188"/>
                </a:lnTo>
                <a:lnTo>
                  <a:pt x="88" y="187"/>
                </a:lnTo>
                <a:lnTo>
                  <a:pt x="83" y="187"/>
                </a:lnTo>
                <a:lnTo>
                  <a:pt x="79" y="187"/>
                </a:lnTo>
                <a:lnTo>
                  <a:pt x="75" y="188"/>
                </a:lnTo>
                <a:lnTo>
                  <a:pt x="71" y="191"/>
                </a:lnTo>
                <a:lnTo>
                  <a:pt x="69" y="193"/>
                </a:lnTo>
                <a:lnTo>
                  <a:pt x="55" y="211"/>
                </a:lnTo>
                <a:lnTo>
                  <a:pt x="50" y="207"/>
                </a:lnTo>
                <a:lnTo>
                  <a:pt x="64" y="189"/>
                </a:lnTo>
                <a:lnTo>
                  <a:pt x="64" y="189"/>
                </a:lnTo>
                <a:lnTo>
                  <a:pt x="65" y="186"/>
                </a:lnTo>
                <a:lnTo>
                  <a:pt x="68" y="182"/>
                </a:lnTo>
                <a:lnTo>
                  <a:pt x="68" y="178"/>
                </a:lnTo>
                <a:lnTo>
                  <a:pt x="68" y="174"/>
                </a:lnTo>
                <a:lnTo>
                  <a:pt x="66" y="169"/>
                </a:lnTo>
                <a:lnTo>
                  <a:pt x="64" y="166"/>
                </a:lnTo>
                <a:lnTo>
                  <a:pt x="61" y="162"/>
                </a:lnTo>
                <a:lnTo>
                  <a:pt x="58" y="158"/>
                </a:lnTo>
                <a:lnTo>
                  <a:pt x="58" y="158"/>
                </a:lnTo>
                <a:lnTo>
                  <a:pt x="54" y="156"/>
                </a:lnTo>
                <a:lnTo>
                  <a:pt x="49" y="154"/>
                </a:lnTo>
                <a:lnTo>
                  <a:pt x="45" y="153"/>
                </a:lnTo>
                <a:lnTo>
                  <a:pt x="40" y="153"/>
                </a:lnTo>
                <a:lnTo>
                  <a:pt x="36" y="153"/>
                </a:lnTo>
                <a:lnTo>
                  <a:pt x="33" y="154"/>
                </a:lnTo>
                <a:lnTo>
                  <a:pt x="29" y="157"/>
                </a:lnTo>
                <a:lnTo>
                  <a:pt x="26" y="159"/>
                </a:lnTo>
                <a:lnTo>
                  <a:pt x="13" y="176"/>
                </a:lnTo>
                <a:lnTo>
                  <a:pt x="8" y="172"/>
                </a:lnTo>
                <a:lnTo>
                  <a:pt x="21" y="156"/>
                </a:lnTo>
                <a:lnTo>
                  <a:pt x="21" y="156"/>
                </a:lnTo>
                <a:lnTo>
                  <a:pt x="24" y="152"/>
                </a:lnTo>
                <a:lnTo>
                  <a:pt x="25" y="148"/>
                </a:lnTo>
                <a:lnTo>
                  <a:pt x="25" y="144"/>
                </a:lnTo>
                <a:lnTo>
                  <a:pt x="25" y="139"/>
                </a:lnTo>
                <a:lnTo>
                  <a:pt x="24" y="136"/>
                </a:lnTo>
                <a:lnTo>
                  <a:pt x="21" y="132"/>
                </a:lnTo>
                <a:lnTo>
                  <a:pt x="19" y="128"/>
                </a:lnTo>
                <a:lnTo>
                  <a:pt x="15" y="124"/>
                </a:lnTo>
                <a:lnTo>
                  <a:pt x="15" y="124"/>
                </a:lnTo>
                <a:lnTo>
                  <a:pt x="8" y="121"/>
                </a:lnTo>
                <a:lnTo>
                  <a:pt x="0" y="118"/>
                </a:lnTo>
                <a:lnTo>
                  <a:pt x="43" y="0"/>
                </a:lnTo>
                <a:lnTo>
                  <a:pt x="194" y="123"/>
                </a:lnTo>
                <a:lnTo>
                  <a:pt x="195" y="124"/>
                </a:lnTo>
                <a:lnTo>
                  <a:pt x="223" y="146"/>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7" name="Freeform 396"/>
          <p:cNvSpPr/>
          <p:nvPr/>
        </p:nvSpPr>
        <p:spPr bwMode="auto">
          <a:xfrm>
            <a:off x="2618167" y="2143274"/>
            <a:ext cx="326500" cy="279856"/>
          </a:xfrm>
          <a:custGeom>
            <a:avLst/>
            <a:gdLst>
              <a:gd name="T0" fmla="*/ 113 w 119"/>
              <a:gd name="T1" fmla="*/ 75 h 102"/>
              <a:gd name="T2" fmla="*/ 113 w 119"/>
              <a:gd name="T3" fmla="*/ 75 h 102"/>
              <a:gd name="T4" fmla="*/ 116 w 119"/>
              <a:gd name="T5" fmla="*/ 80 h 102"/>
              <a:gd name="T6" fmla="*/ 119 w 119"/>
              <a:gd name="T7" fmla="*/ 85 h 102"/>
              <a:gd name="T8" fmla="*/ 118 w 119"/>
              <a:gd name="T9" fmla="*/ 91 h 102"/>
              <a:gd name="T10" fmla="*/ 115 w 119"/>
              <a:gd name="T11" fmla="*/ 97 h 102"/>
              <a:gd name="T12" fmla="*/ 115 w 119"/>
              <a:gd name="T13" fmla="*/ 97 h 102"/>
              <a:gd name="T14" fmla="*/ 110 w 119"/>
              <a:gd name="T15" fmla="*/ 101 h 102"/>
              <a:gd name="T16" fmla="*/ 104 w 119"/>
              <a:gd name="T17" fmla="*/ 102 h 102"/>
              <a:gd name="T18" fmla="*/ 99 w 119"/>
              <a:gd name="T19" fmla="*/ 102 h 102"/>
              <a:gd name="T20" fmla="*/ 93 w 119"/>
              <a:gd name="T21" fmla="*/ 99 h 102"/>
              <a:gd name="T22" fmla="*/ 6 w 119"/>
              <a:gd name="T23" fmla="*/ 27 h 102"/>
              <a:gd name="T24" fmla="*/ 6 w 119"/>
              <a:gd name="T25" fmla="*/ 27 h 102"/>
              <a:gd name="T26" fmla="*/ 1 w 119"/>
              <a:gd name="T27" fmla="*/ 22 h 102"/>
              <a:gd name="T28" fmla="*/ 0 w 119"/>
              <a:gd name="T29" fmla="*/ 16 h 102"/>
              <a:gd name="T30" fmla="*/ 1 w 119"/>
              <a:gd name="T31" fmla="*/ 11 h 102"/>
              <a:gd name="T32" fmla="*/ 4 w 119"/>
              <a:gd name="T33" fmla="*/ 5 h 102"/>
              <a:gd name="T34" fmla="*/ 4 w 119"/>
              <a:gd name="T35" fmla="*/ 5 h 102"/>
              <a:gd name="T36" fmla="*/ 6 w 119"/>
              <a:gd name="T37" fmla="*/ 2 h 102"/>
              <a:gd name="T38" fmla="*/ 9 w 119"/>
              <a:gd name="T39" fmla="*/ 1 h 102"/>
              <a:gd name="T40" fmla="*/ 15 w 119"/>
              <a:gd name="T41" fmla="*/ 0 h 102"/>
              <a:gd name="T42" fmla="*/ 15 w 119"/>
              <a:gd name="T43" fmla="*/ 0 h 102"/>
              <a:gd name="T44" fmla="*/ 21 w 119"/>
              <a:gd name="T45" fmla="*/ 0 h 102"/>
              <a:gd name="T46" fmla="*/ 25 w 119"/>
              <a:gd name="T47" fmla="*/ 3 h 102"/>
              <a:gd name="T48" fmla="*/ 113 w 119"/>
              <a:gd name="T4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02">
                <a:moveTo>
                  <a:pt x="113" y="75"/>
                </a:moveTo>
                <a:lnTo>
                  <a:pt x="113" y="75"/>
                </a:lnTo>
                <a:lnTo>
                  <a:pt x="116" y="80"/>
                </a:lnTo>
                <a:lnTo>
                  <a:pt x="119" y="85"/>
                </a:lnTo>
                <a:lnTo>
                  <a:pt x="118" y="91"/>
                </a:lnTo>
                <a:lnTo>
                  <a:pt x="115" y="97"/>
                </a:lnTo>
                <a:lnTo>
                  <a:pt x="115" y="97"/>
                </a:lnTo>
                <a:lnTo>
                  <a:pt x="110" y="101"/>
                </a:lnTo>
                <a:lnTo>
                  <a:pt x="104" y="102"/>
                </a:lnTo>
                <a:lnTo>
                  <a:pt x="99" y="102"/>
                </a:lnTo>
                <a:lnTo>
                  <a:pt x="93" y="99"/>
                </a:lnTo>
                <a:lnTo>
                  <a:pt x="6" y="27"/>
                </a:lnTo>
                <a:lnTo>
                  <a:pt x="6" y="27"/>
                </a:lnTo>
                <a:lnTo>
                  <a:pt x="1" y="22"/>
                </a:lnTo>
                <a:lnTo>
                  <a:pt x="0" y="16"/>
                </a:lnTo>
                <a:lnTo>
                  <a:pt x="1" y="11"/>
                </a:lnTo>
                <a:lnTo>
                  <a:pt x="4" y="5"/>
                </a:lnTo>
                <a:lnTo>
                  <a:pt x="4" y="5"/>
                </a:lnTo>
                <a:lnTo>
                  <a:pt x="6" y="2"/>
                </a:lnTo>
                <a:lnTo>
                  <a:pt x="9" y="1"/>
                </a:lnTo>
                <a:lnTo>
                  <a:pt x="15" y="0"/>
                </a:lnTo>
                <a:lnTo>
                  <a:pt x="15" y="0"/>
                </a:lnTo>
                <a:lnTo>
                  <a:pt x="21" y="0"/>
                </a:lnTo>
                <a:lnTo>
                  <a:pt x="25" y="3"/>
                </a:lnTo>
                <a:lnTo>
                  <a:pt x="113" y="75"/>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8" name="Freeform 397"/>
          <p:cNvSpPr/>
          <p:nvPr/>
        </p:nvSpPr>
        <p:spPr bwMode="auto">
          <a:xfrm>
            <a:off x="2513906" y="2220097"/>
            <a:ext cx="367655" cy="307293"/>
          </a:xfrm>
          <a:custGeom>
            <a:avLst/>
            <a:gdLst>
              <a:gd name="T0" fmla="*/ 134 w 134"/>
              <a:gd name="T1" fmla="*/ 83 h 112"/>
              <a:gd name="T2" fmla="*/ 117 w 134"/>
              <a:gd name="T3" fmla="*/ 112 h 112"/>
              <a:gd name="T4" fmla="*/ 0 w 134"/>
              <a:gd name="T5" fmla="*/ 17 h 112"/>
              <a:gd name="T6" fmla="*/ 35 w 134"/>
              <a:gd name="T7" fmla="*/ 0 h 112"/>
              <a:gd name="T8" fmla="*/ 134 w 134"/>
              <a:gd name="T9" fmla="*/ 83 h 112"/>
            </a:gdLst>
            <a:ahLst/>
            <a:cxnLst>
              <a:cxn ang="0">
                <a:pos x="T0" y="T1"/>
              </a:cxn>
              <a:cxn ang="0">
                <a:pos x="T2" y="T3"/>
              </a:cxn>
              <a:cxn ang="0">
                <a:pos x="T4" y="T5"/>
              </a:cxn>
              <a:cxn ang="0">
                <a:pos x="T6" y="T7"/>
              </a:cxn>
              <a:cxn ang="0">
                <a:pos x="T8" y="T9"/>
              </a:cxn>
            </a:cxnLst>
            <a:rect l="0" t="0" r="r" b="b"/>
            <a:pathLst>
              <a:path w="134" h="112">
                <a:moveTo>
                  <a:pt x="134" y="83"/>
                </a:moveTo>
                <a:lnTo>
                  <a:pt x="117" y="112"/>
                </a:lnTo>
                <a:lnTo>
                  <a:pt x="0" y="17"/>
                </a:lnTo>
                <a:lnTo>
                  <a:pt x="35" y="0"/>
                </a:lnTo>
                <a:lnTo>
                  <a:pt x="134" y="83"/>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9" name="Freeform 398"/>
          <p:cNvSpPr/>
          <p:nvPr/>
        </p:nvSpPr>
        <p:spPr bwMode="auto">
          <a:xfrm>
            <a:off x="2456290" y="2782555"/>
            <a:ext cx="153647" cy="170109"/>
          </a:xfrm>
          <a:custGeom>
            <a:avLst/>
            <a:gdLst>
              <a:gd name="T0" fmla="*/ 50 w 56"/>
              <a:gd name="T1" fmla="*/ 3 h 62"/>
              <a:gd name="T2" fmla="*/ 50 w 56"/>
              <a:gd name="T3" fmla="*/ 3 h 62"/>
              <a:gd name="T4" fmla="*/ 55 w 56"/>
              <a:gd name="T5" fmla="*/ 8 h 62"/>
              <a:gd name="T6" fmla="*/ 56 w 56"/>
              <a:gd name="T7" fmla="*/ 15 h 62"/>
              <a:gd name="T8" fmla="*/ 56 w 56"/>
              <a:gd name="T9" fmla="*/ 21 h 62"/>
              <a:gd name="T10" fmla="*/ 53 w 56"/>
              <a:gd name="T11" fmla="*/ 27 h 62"/>
              <a:gd name="T12" fmla="*/ 30 w 56"/>
              <a:gd name="T13" fmla="*/ 56 h 62"/>
              <a:gd name="T14" fmla="*/ 30 w 56"/>
              <a:gd name="T15" fmla="*/ 56 h 62"/>
              <a:gd name="T16" fmla="*/ 25 w 56"/>
              <a:gd name="T17" fmla="*/ 60 h 62"/>
              <a:gd name="T18" fmla="*/ 19 w 56"/>
              <a:gd name="T19" fmla="*/ 62 h 62"/>
              <a:gd name="T20" fmla="*/ 13 w 56"/>
              <a:gd name="T21" fmla="*/ 61 h 62"/>
              <a:gd name="T22" fmla="*/ 6 w 56"/>
              <a:gd name="T23" fmla="*/ 58 h 62"/>
              <a:gd name="T24" fmla="*/ 6 w 56"/>
              <a:gd name="T25" fmla="*/ 58 h 62"/>
              <a:gd name="T26" fmla="*/ 4 w 56"/>
              <a:gd name="T27" fmla="*/ 56 h 62"/>
              <a:gd name="T28" fmla="*/ 1 w 56"/>
              <a:gd name="T29" fmla="*/ 52 h 62"/>
              <a:gd name="T30" fmla="*/ 0 w 56"/>
              <a:gd name="T31" fmla="*/ 48 h 62"/>
              <a:gd name="T32" fmla="*/ 0 w 56"/>
              <a:gd name="T33" fmla="*/ 45 h 62"/>
              <a:gd name="T34" fmla="*/ 0 w 56"/>
              <a:gd name="T35" fmla="*/ 45 h 62"/>
              <a:gd name="T36" fmla="*/ 1 w 56"/>
              <a:gd name="T37" fmla="*/ 40 h 62"/>
              <a:gd name="T38" fmla="*/ 4 w 56"/>
              <a:gd name="T39" fmla="*/ 35 h 62"/>
              <a:gd name="T40" fmla="*/ 26 w 56"/>
              <a:gd name="T41" fmla="*/ 6 h 62"/>
              <a:gd name="T42" fmla="*/ 26 w 56"/>
              <a:gd name="T43" fmla="*/ 6 h 62"/>
              <a:gd name="T44" fmla="*/ 33 w 56"/>
              <a:gd name="T45" fmla="*/ 2 h 62"/>
              <a:gd name="T46" fmla="*/ 38 w 56"/>
              <a:gd name="T47" fmla="*/ 0 h 62"/>
              <a:gd name="T48" fmla="*/ 45 w 56"/>
              <a:gd name="T49" fmla="*/ 1 h 62"/>
              <a:gd name="T50" fmla="*/ 50 w 56"/>
              <a:gd name="T51" fmla="*/ 3 h 62"/>
              <a:gd name="T52" fmla="*/ 50 w 56"/>
              <a:gd name="T5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2">
                <a:moveTo>
                  <a:pt x="50" y="3"/>
                </a:moveTo>
                <a:lnTo>
                  <a:pt x="50" y="3"/>
                </a:lnTo>
                <a:lnTo>
                  <a:pt x="55" y="8"/>
                </a:lnTo>
                <a:lnTo>
                  <a:pt x="56" y="15"/>
                </a:lnTo>
                <a:lnTo>
                  <a:pt x="56" y="21"/>
                </a:lnTo>
                <a:lnTo>
                  <a:pt x="53" y="27"/>
                </a:lnTo>
                <a:lnTo>
                  <a:pt x="30" y="56"/>
                </a:lnTo>
                <a:lnTo>
                  <a:pt x="30" y="56"/>
                </a:lnTo>
                <a:lnTo>
                  <a:pt x="25" y="60"/>
                </a:lnTo>
                <a:lnTo>
                  <a:pt x="19" y="62"/>
                </a:lnTo>
                <a:lnTo>
                  <a:pt x="13" y="61"/>
                </a:lnTo>
                <a:lnTo>
                  <a:pt x="6" y="58"/>
                </a:lnTo>
                <a:lnTo>
                  <a:pt x="6" y="58"/>
                </a:lnTo>
                <a:lnTo>
                  <a:pt x="4" y="56"/>
                </a:lnTo>
                <a:lnTo>
                  <a:pt x="1" y="52"/>
                </a:lnTo>
                <a:lnTo>
                  <a:pt x="0" y="48"/>
                </a:lnTo>
                <a:lnTo>
                  <a:pt x="0" y="45"/>
                </a:lnTo>
                <a:lnTo>
                  <a:pt x="0" y="45"/>
                </a:lnTo>
                <a:lnTo>
                  <a:pt x="1" y="40"/>
                </a:lnTo>
                <a:lnTo>
                  <a:pt x="4" y="35"/>
                </a:lnTo>
                <a:lnTo>
                  <a:pt x="26" y="6"/>
                </a:lnTo>
                <a:lnTo>
                  <a:pt x="26" y="6"/>
                </a:lnTo>
                <a:lnTo>
                  <a:pt x="33" y="2"/>
                </a:lnTo>
                <a:lnTo>
                  <a:pt x="38" y="0"/>
                </a:lnTo>
                <a:lnTo>
                  <a:pt x="45" y="1"/>
                </a:lnTo>
                <a:lnTo>
                  <a:pt x="50" y="3"/>
                </a:lnTo>
                <a:lnTo>
                  <a:pt x="50" y="3"/>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10" name="Freeform 399"/>
          <p:cNvSpPr/>
          <p:nvPr/>
        </p:nvSpPr>
        <p:spPr bwMode="auto">
          <a:xfrm>
            <a:off x="2343797" y="2689269"/>
            <a:ext cx="153647" cy="170109"/>
          </a:xfrm>
          <a:custGeom>
            <a:avLst/>
            <a:gdLst>
              <a:gd name="T0" fmla="*/ 50 w 56"/>
              <a:gd name="T1" fmla="*/ 3 h 62"/>
              <a:gd name="T2" fmla="*/ 50 w 56"/>
              <a:gd name="T3" fmla="*/ 3 h 62"/>
              <a:gd name="T4" fmla="*/ 54 w 56"/>
              <a:gd name="T5" fmla="*/ 8 h 62"/>
              <a:gd name="T6" fmla="*/ 56 w 56"/>
              <a:gd name="T7" fmla="*/ 15 h 62"/>
              <a:gd name="T8" fmla="*/ 55 w 56"/>
              <a:gd name="T9" fmla="*/ 21 h 62"/>
              <a:gd name="T10" fmla="*/ 52 w 56"/>
              <a:gd name="T11" fmla="*/ 27 h 62"/>
              <a:gd name="T12" fmla="*/ 30 w 56"/>
              <a:gd name="T13" fmla="*/ 56 h 62"/>
              <a:gd name="T14" fmla="*/ 30 w 56"/>
              <a:gd name="T15" fmla="*/ 56 h 62"/>
              <a:gd name="T16" fmla="*/ 24 w 56"/>
              <a:gd name="T17" fmla="*/ 60 h 62"/>
              <a:gd name="T18" fmla="*/ 19 w 56"/>
              <a:gd name="T19" fmla="*/ 62 h 62"/>
              <a:gd name="T20" fmla="*/ 11 w 56"/>
              <a:gd name="T21" fmla="*/ 61 h 62"/>
              <a:gd name="T22" fmla="*/ 6 w 56"/>
              <a:gd name="T23" fmla="*/ 59 h 62"/>
              <a:gd name="T24" fmla="*/ 6 w 56"/>
              <a:gd name="T25" fmla="*/ 59 h 62"/>
              <a:gd name="T26" fmla="*/ 2 w 56"/>
              <a:gd name="T27" fmla="*/ 55 h 62"/>
              <a:gd name="T28" fmla="*/ 1 w 56"/>
              <a:gd name="T29" fmla="*/ 52 h 62"/>
              <a:gd name="T30" fmla="*/ 0 w 56"/>
              <a:gd name="T31" fmla="*/ 49 h 62"/>
              <a:gd name="T32" fmla="*/ 0 w 56"/>
              <a:gd name="T33" fmla="*/ 45 h 62"/>
              <a:gd name="T34" fmla="*/ 0 w 56"/>
              <a:gd name="T35" fmla="*/ 45 h 62"/>
              <a:gd name="T36" fmla="*/ 0 w 56"/>
              <a:gd name="T37" fmla="*/ 40 h 62"/>
              <a:gd name="T38" fmla="*/ 4 w 56"/>
              <a:gd name="T39" fmla="*/ 35 h 62"/>
              <a:gd name="T40" fmla="*/ 26 w 56"/>
              <a:gd name="T41" fmla="*/ 6 h 62"/>
              <a:gd name="T42" fmla="*/ 26 w 56"/>
              <a:gd name="T43" fmla="*/ 6 h 62"/>
              <a:gd name="T44" fmla="*/ 31 w 56"/>
              <a:gd name="T45" fmla="*/ 2 h 62"/>
              <a:gd name="T46" fmla="*/ 37 w 56"/>
              <a:gd name="T47" fmla="*/ 0 h 62"/>
              <a:gd name="T48" fmla="*/ 44 w 56"/>
              <a:gd name="T49" fmla="*/ 1 h 62"/>
              <a:gd name="T50" fmla="*/ 50 w 56"/>
              <a:gd name="T51" fmla="*/ 3 h 62"/>
              <a:gd name="T52" fmla="*/ 50 w 56"/>
              <a:gd name="T5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2">
                <a:moveTo>
                  <a:pt x="50" y="3"/>
                </a:moveTo>
                <a:lnTo>
                  <a:pt x="50" y="3"/>
                </a:lnTo>
                <a:lnTo>
                  <a:pt x="54" y="8"/>
                </a:lnTo>
                <a:lnTo>
                  <a:pt x="56" y="15"/>
                </a:lnTo>
                <a:lnTo>
                  <a:pt x="55" y="21"/>
                </a:lnTo>
                <a:lnTo>
                  <a:pt x="52" y="27"/>
                </a:lnTo>
                <a:lnTo>
                  <a:pt x="30" y="56"/>
                </a:lnTo>
                <a:lnTo>
                  <a:pt x="30" y="56"/>
                </a:lnTo>
                <a:lnTo>
                  <a:pt x="24" y="60"/>
                </a:lnTo>
                <a:lnTo>
                  <a:pt x="19" y="62"/>
                </a:lnTo>
                <a:lnTo>
                  <a:pt x="11" y="61"/>
                </a:lnTo>
                <a:lnTo>
                  <a:pt x="6" y="59"/>
                </a:lnTo>
                <a:lnTo>
                  <a:pt x="6" y="59"/>
                </a:lnTo>
                <a:lnTo>
                  <a:pt x="2" y="55"/>
                </a:lnTo>
                <a:lnTo>
                  <a:pt x="1" y="52"/>
                </a:lnTo>
                <a:lnTo>
                  <a:pt x="0" y="49"/>
                </a:lnTo>
                <a:lnTo>
                  <a:pt x="0" y="45"/>
                </a:lnTo>
                <a:lnTo>
                  <a:pt x="0" y="45"/>
                </a:lnTo>
                <a:lnTo>
                  <a:pt x="0" y="40"/>
                </a:lnTo>
                <a:lnTo>
                  <a:pt x="4" y="35"/>
                </a:lnTo>
                <a:lnTo>
                  <a:pt x="26" y="6"/>
                </a:lnTo>
                <a:lnTo>
                  <a:pt x="26" y="6"/>
                </a:lnTo>
                <a:lnTo>
                  <a:pt x="31" y="2"/>
                </a:lnTo>
                <a:lnTo>
                  <a:pt x="37" y="0"/>
                </a:lnTo>
                <a:lnTo>
                  <a:pt x="44" y="1"/>
                </a:lnTo>
                <a:lnTo>
                  <a:pt x="50" y="3"/>
                </a:lnTo>
                <a:lnTo>
                  <a:pt x="50" y="3"/>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11" name="Freeform 400"/>
          <p:cNvSpPr/>
          <p:nvPr/>
        </p:nvSpPr>
        <p:spPr bwMode="auto">
          <a:xfrm>
            <a:off x="2247769" y="2247534"/>
            <a:ext cx="178341" cy="296318"/>
          </a:xfrm>
          <a:custGeom>
            <a:avLst/>
            <a:gdLst>
              <a:gd name="T0" fmla="*/ 65 w 65"/>
              <a:gd name="T1" fmla="*/ 7 h 108"/>
              <a:gd name="T2" fmla="*/ 26 w 65"/>
              <a:gd name="T3" fmla="*/ 108 h 108"/>
              <a:gd name="T4" fmla="*/ 0 w 65"/>
              <a:gd name="T5" fmla="*/ 91 h 108"/>
              <a:gd name="T6" fmla="*/ 35 w 65"/>
              <a:gd name="T7" fmla="*/ 0 h 108"/>
              <a:gd name="T8" fmla="*/ 65 w 65"/>
              <a:gd name="T9" fmla="*/ 7 h 108"/>
            </a:gdLst>
            <a:ahLst/>
            <a:cxnLst>
              <a:cxn ang="0">
                <a:pos x="T0" y="T1"/>
              </a:cxn>
              <a:cxn ang="0">
                <a:pos x="T2" y="T3"/>
              </a:cxn>
              <a:cxn ang="0">
                <a:pos x="T4" y="T5"/>
              </a:cxn>
              <a:cxn ang="0">
                <a:pos x="T6" y="T7"/>
              </a:cxn>
              <a:cxn ang="0">
                <a:pos x="T8" y="T9"/>
              </a:cxn>
            </a:cxnLst>
            <a:rect l="0" t="0" r="r" b="b"/>
            <a:pathLst>
              <a:path w="65" h="108">
                <a:moveTo>
                  <a:pt x="65" y="7"/>
                </a:moveTo>
                <a:lnTo>
                  <a:pt x="26" y="108"/>
                </a:lnTo>
                <a:lnTo>
                  <a:pt x="0" y="91"/>
                </a:lnTo>
                <a:lnTo>
                  <a:pt x="35" y="0"/>
                </a:lnTo>
                <a:lnTo>
                  <a:pt x="65" y="7"/>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12" name="Freeform 401"/>
          <p:cNvSpPr/>
          <p:nvPr/>
        </p:nvSpPr>
        <p:spPr bwMode="auto">
          <a:xfrm>
            <a:off x="2225819" y="2595984"/>
            <a:ext cx="159134" cy="170109"/>
          </a:xfrm>
          <a:custGeom>
            <a:avLst/>
            <a:gdLst>
              <a:gd name="T0" fmla="*/ 52 w 58"/>
              <a:gd name="T1" fmla="*/ 4 h 62"/>
              <a:gd name="T2" fmla="*/ 52 w 58"/>
              <a:gd name="T3" fmla="*/ 4 h 62"/>
              <a:gd name="T4" fmla="*/ 55 w 58"/>
              <a:gd name="T5" fmla="*/ 9 h 62"/>
              <a:gd name="T6" fmla="*/ 58 w 58"/>
              <a:gd name="T7" fmla="*/ 15 h 62"/>
              <a:gd name="T8" fmla="*/ 57 w 58"/>
              <a:gd name="T9" fmla="*/ 21 h 62"/>
              <a:gd name="T10" fmla="*/ 54 w 58"/>
              <a:gd name="T11" fmla="*/ 27 h 62"/>
              <a:gd name="T12" fmla="*/ 30 w 58"/>
              <a:gd name="T13" fmla="*/ 56 h 62"/>
              <a:gd name="T14" fmla="*/ 30 w 58"/>
              <a:gd name="T15" fmla="*/ 56 h 62"/>
              <a:gd name="T16" fmla="*/ 25 w 58"/>
              <a:gd name="T17" fmla="*/ 60 h 62"/>
              <a:gd name="T18" fmla="*/ 19 w 58"/>
              <a:gd name="T19" fmla="*/ 62 h 62"/>
              <a:gd name="T20" fmla="*/ 13 w 58"/>
              <a:gd name="T21" fmla="*/ 61 h 62"/>
              <a:gd name="T22" fmla="*/ 7 w 58"/>
              <a:gd name="T23" fmla="*/ 59 h 62"/>
              <a:gd name="T24" fmla="*/ 7 w 58"/>
              <a:gd name="T25" fmla="*/ 59 h 62"/>
              <a:gd name="T26" fmla="*/ 4 w 58"/>
              <a:gd name="T27" fmla="*/ 56 h 62"/>
              <a:gd name="T28" fmla="*/ 3 w 58"/>
              <a:gd name="T29" fmla="*/ 52 h 62"/>
              <a:gd name="T30" fmla="*/ 2 w 58"/>
              <a:gd name="T31" fmla="*/ 49 h 62"/>
              <a:gd name="T32" fmla="*/ 0 w 58"/>
              <a:gd name="T33" fmla="*/ 45 h 62"/>
              <a:gd name="T34" fmla="*/ 0 w 58"/>
              <a:gd name="T35" fmla="*/ 45 h 62"/>
              <a:gd name="T36" fmla="*/ 2 w 58"/>
              <a:gd name="T37" fmla="*/ 40 h 62"/>
              <a:gd name="T38" fmla="*/ 4 w 58"/>
              <a:gd name="T39" fmla="*/ 35 h 62"/>
              <a:gd name="T40" fmla="*/ 28 w 58"/>
              <a:gd name="T41" fmla="*/ 6 h 62"/>
              <a:gd name="T42" fmla="*/ 28 w 58"/>
              <a:gd name="T43" fmla="*/ 6 h 62"/>
              <a:gd name="T44" fmla="*/ 33 w 58"/>
              <a:gd name="T45" fmla="*/ 2 h 62"/>
              <a:gd name="T46" fmla="*/ 39 w 58"/>
              <a:gd name="T47" fmla="*/ 0 h 62"/>
              <a:gd name="T48" fmla="*/ 45 w 58"/>
              <a:gd name="T49" fmla="*/ 1 h 62"/>
              <a:gd name="T50" fmla="*/ 52 w 58"/>
              <a:gd name="T51" fmla="*/ 4 h 62"/>
              <a:gd name="T52" fmla="*/ 52 w 58"/>
              <a:gd name="T53"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62">
                <a:moveTo>
                  <a:pt x="52" y="4"/>
                </a:moveTo>
                <a:lnTo>
                  <a:pt x="52" y="4"/>
                </a:lnTo>
                <a:lnTo>
                  <a:pt x="55" y="9"/>
                </a:lnTo>
                <a:lnTo>
                  <a:pt x="58" y="15"/>
                </a:lnTo>
                <a:lnTo>
                  <a:pt x="57" y="21"/>
                </a:lnTo>
                <a:lnTo>
                  <a:pt x="54" y="27"/>
                </a:lnTo>
                <a:lnTo>
                  <a:pt x="30" y="56"/>
                </a:lnTo>
                <a:lnTo>
                  <a:pt x="30" y="56"/>
                </a:lnTo>
                <a:lnTo>
                  <a:pt x="25" y="60"/>
                </a:lnTo>
                <a:lnTo>
                  <a:pt x="19" y="62"/>
                </a:lnTo>
                <a:lnTo>
                  <a:pt x="13" y="61"/>
                </a:lnTo>
                <a:lnTo>
                  <a:pt x="7" y="59"/>
                </a:lnTo>
                <a:lnTo>
                  <a:pt x="7" y="59"/>
                </a:lnTo>
                <a:lnTo>
                  <a:pt x="4" y="56"/>
                </a:lnTo>
                <a:lnTo>
                  <a:pt x="3" y="52"/>
                </a:lnTo>
                <a:lnTo>
                  <a:pt x="2" y="49"/>
                </a:lnTo>
                <a:lnTo>
                  <a:pt x="0" y="45"/>
                </a:lnTo>
                <a:lnTo>
                  <a:pt x="0" y="45"/>
                </a:lnTo>
                <a:lnTo>
                  <a:pt x="2" y="40"/>
                </a:lnTo>
                <a:lnTo>
                  <a:pt x="4" y="35"/>
                </a:lnTo>
                <a:lnTo>
                  <a:pt x="28" y="6"/>
                </a:lnTo>
                <a:lnTo>
                  <a:pt x="28" y="6"/>
                </a:lnTo>
                <a:lnTo>
                  <a:pt x="33" y="2"/>
                </a:lnTo>
                <a:lnTo>
                  <a:pt x="39" y="0"/>
                </a:lnTo>
                <a:lnTo>
                  <a:pt x="45" y="1"/>
                </a:lnTo>
                <a:lnTo>
                  <a:pt x="52" y="4"/>
                </a:lnTo>
                <a:lnTo>
                  <a:pt x="52" y="4"/>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13" name="Freeform 402"/>
          <p:cNvSpPr/>
          <p:nvPr/>
        </p:nvSpPr>
        <p:spPr bwMode="auto">
          <a:xfrm>
            <a:off x="2151739" y="2189918"/>
            <a:ext cx="170109" cy="315525"/>
          </a:xfrm>
          <a:custGeom>
            <a:avLst/>
            <a:gdLst>
              <a:gd name="T0" fmla="*/ 62 w 62"/>
              <a:gd name="T1" fmla="*/ 15 h 115"/>
              <a:gd name="T2" fmla="*/ 62 w 62"/>
              <a:gd name="T3" fmla="*/ 15 h 115"/>
              <a:gd name="T4" fmla="*/ 61 w 62"/>
              <a:gd name="T5" fmla="*/ 20 h 115"/>
              <a:gd name="T6" fmla="*/ 30 w 62"/>
              <a:gd name="T7" fmla="*/ 105 h 115"/>
              <a:gd name="T8" fmla="*/ 30 w 62"/>
              <a:gd name="T9" fmla="*/ 105 h 115"/>
              <a:gd name="T10" fmla="*/ 26 w 62"/>
              <a:gd name="T11" fmla="*/ 110 h 115"/>
              <a:gd name="T12" fmla="*/ 21 w 62"/>
              <a:gd name="T13" fmla="*/ 113 h 115"/>
              <a:gd name="T14" fmla="*/ 16 w 62"/>
              <a:gd name="T15" fmla="*/ 115 h 115"/>
              <a:gd name="T16" fmla="*/ 10 w 62"/>
              <a:gd name="T17" fmla="*/ 114 h 115"/>
              <a:gd name="T18" fmla="*/ 10 w 62"/>
              <a:gd name="T19" fmla="*/ 114 h 115"/>
              <a:gd name="T20" fmla="*/ 6 w 62"/>
              <a:gd name="T21" fmla="*/ 112 h 115"/>
              <a:gd name="T22" fmla="*/ 2 w 62"/>
              <a:gd name="T23" fmla="*/ 108 h 115"/>
              <a:gd name="T24" fmla="*/ 1 w 62"/>
              <a:gd name="T25" fmla="*/ 104 h 115"/>
              <a:gd name="T26" fmla="*/ 0 w 62"/>
              <a:gd name="T27" fmla="*/ 100 h 115"/>
              <a:gd name="T28" fmla="*/ 0 w 62"/>
              <a:gd name="T29" fmla="*/ 100 h 115"/>
              <a:gd name="T30" fmla="*/ 1 w 62"/>
              <a:gd name="T31" fmla="*/ 94 h 115"/>
              <a:gd name="T32" fmla="*/ 34 w 62"/>
              <a:gd name="T33" fmla="*/ 10 h 115"/>
              <a:gd name="T34" fmla="*/ 34 w 62"/>
              <a:gd name="T35" fmla="*/ 10 h 115"/>
              <a:gd name="T36" fmla="*/ 36 w 62"/>
              <a:gd name="T37" fmla="*/ 5 h 115"/>
              <a:gd name="T38" fmla="*/ 41 w 62"/>
              <a:gd name="T39" fmla="*/ 1 h 115"/>
              <a:gd name="T40" fmla="*/ 46 w 62"/>
              <a:gd name="T41" fmla="*/ 0 h 115"/>
              <a:gd name="T42" fmla="*/ 52 w 62"/>
              <a:gd name="T43" fmla="*/ 1 h 115"/>
              <a:gd name="T44" fmla="*/ 52 w 62"/>
              <a:gd name="T45" fmla="*/ 1 h 115"/>
              <a:gd name="T46" fmla="*/ 56 w 62"/>
              <a:gd name="T47" fmla="*/ 4 h 115"/>
              <a:gd name="T48" fmla="*/ 60 w 62"/>
              <a:gd name="T49" fmla="*/ 6 h 115"/>
              <a:gd name="T50" fmla="*/ 61 w 62"/>
              <a:gd name="T51" fmla="*/ 11 h 115"/>
              <a:gd name="T52" fmla="*/ 62 w 62"/>
              <a:gd name="T53" fmla="*/ 15 h 115"/>
              <a:gd name="T54" fmla="*/ 62 w 62"/>
              <a:gd name="T5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115">
                <a:moveTo>
                  <a:pt x="62" y="15"/>
                </a:moveTo>
                <a:lnTo>
                  <a:pt x="62" y="15"/>
                </a:lnTo>
                <a:lnTo>
                  <a:pt x="61" y="20"/>
                </a:lnTo>
                <a:lnTo>
                  <a:pt x="30" y="105"/>
                </a:lnTo>
                <a:lnTo>
                  <a:pt x="30" y="105"/>
                </a:lnTo>
                <a:lnTo>
                  <a:pt x="26" y="110"/>
                </a:lnTo>
                <a:lnTo>
                  <a:pt x="21" y="113"/>
                </a:lnTo>
                <a:lnTo>
                  <a:pt x="16" y="115"/>
                </a:lnTo>
                <a:lnTo>
                  <a:pt x="10" y="114"/>
                </a:lnTo>
                <a:lnTo>
                  <a:pt x="10" y="114"/>
                </a:lnTo>
                <a:lnTo>
                  <a:pt x="6" y="112"/>
                </a:lnTo>
                <a:lnTo>
                  <a:pt x="2" y="108"/>
                </a:lnTo>
                <a:lnTo>
                  <a:pt x="1" y="104"/>
                </a:lnTo>
                <a:lnTo>
                  <a:pt x="0" y="100"/>
                </a:lnTo>
                <a:lnTo>
                  <a:pt x="0" y="100"/>
                </a:lnTo>
                <a:lnTo>
                  <a:pt x="1" y="94"/>
                </a:lnTo>
                <a:lnTo>
                  <a:pt x="34" y="10"/>
                </a:lnTo>
                <a:lnTo>
                  <a:pt x="34" y="10"/>
                </a:lnTo>
                <a:lnTo>
                  <a:pt x="36" y="5"/>
                </a:lnTo>
                <a:lnTo>
                  <a:pt x="41" y="1"/>
                </a:lnTo>
                <a:lnTo>
                  <a:pt x="46" y="0"/>
                </a:lnTo>
                <a:lnTo>
                  <a:pt x="52" y="1"/>
                </a:lnTo>
                <a:lnTo>
                  <a:pt x="52" y="1"/>
                </a:lnTo>
                <a:lnTo>
                  <a:pt x="56" y="4"/>
                </a:lnTo>
                <a:lnTo>
                  <a:pt x="60" y="6"/>
                </a:lnTo>
                <a:lnTo>
                  <a:pt x="61" y="11"/>
                </a:lnTo>
                <a:lnTo>
                  <a:pt x="62" y="15"/>
                </a:lnTo>
                <a:lnTo>
                  <a:pt x="62" y="15"/>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14" name="Freeform 403"/>
          <p:cNvSpPr/>
          <p:nvPr/>
        </p:nvSpPr>
        <p:spPr bwMode="auto">
          <a:xfrm>
            <a:off x="2140764" y="2527391"/>
            <a:ext cx="153647" cy="167366"/>
          </a:xfrm>
          <a:custGeom>
            <a:avLst/>
            <a:gdLst>
              <a:gd name="T0" fmla="*/ 50 w 56"/>
              <a:gd name="T1" fmla="*/ 4 h 61"/>
              <a:gd name="T2" fmla="*/ 50 w 56"/>
              <a:gd name="T3" fmla="*/ 4 h 61"/>
              <a:gd name="T4" fmla="*/ 55 w 56"/>
              <a:gd name="T5" fmla="*/ 9 h 61"/>
              <a:gd name="T6" fmla="*/ 56 w 56"/>
              <a:gd name="T7" fmla="*/ 15 h 61"/>
              <a:gd name="T8" fmla="*/ 56 w 56"/>
              <a:gd name="T9" fmla="*/ 21 h 61"/>
              <a:gd name="T10" fmla="*/ 53 w 56"/>
              <a:gd name="T11" fmla="*/ 27 h 61"/>
              <a:gd name="T12" fmla="*/ 30 w 56"/>
              <a:gd name="T13" fmla="*/ 55 h 61"/>
              <a:gd name="T14" fmla="*/ 30 w 56"/>
              <a:gd name="T15" fmla="*/ 55 h 61"/>
              <a:gd name="T16" fmla="*/ 25 w 56"/>
              <a:gd name="T17" fmla="*/ 60 h 61"/>
              <a:gd name="T18" fmla="*/ 19 w 56"/>
              <a:gd name="T19" fmla="*/ 61 h 61"/>
              <a:gd name="T20" fmla="*/ 12 w 56"/>
              <a:gd name="T21" fmla="*/ 61 h 61"/>
              <a:gd name="T22" fmla="*/ 6 w 56"/>
              <a:gd name="T23" fmla="*/ 57 h 61"/>
              <a:gd name="T24" fmla="*/ 6 w 56"/>
              <a:gd name="T25" fmla="*/ 57 h 61"/>
              <a:gd name="T26" fmla="*/ 4 w 56"/>
              <a:gd name="T27" fmla="*/ 55 h 61"/>
              <a:gd name="T28" fmla="*/ 1 w 56"/>
              <a:gd name="T29" fmla="*/ 52 h 61"/>
              <a:gd name="T30" fmla="*/ 0 w 56"/>
              <a:gd name="T31" fmla="*/ 49 h 61"/>
              <a:gd name="T32" fmla="*/ 0 w 56"/>
              <a:gd name="T33" fmla="*/ 45 h 61"/>
              <a:gd name="T34" fmla="*/ 0 w 56"/>
              <a:gd name="T35" fmla="*/ 45 h 61"/>
              <a:gd name="T36" fmla="*/ 1 w 56"/>
              <a:gd name="T37" fmla="*/ 39 h 61"/>
              <a:gd name="T38" fmla="*/ 4 w 56"/>
              <a:gd name="T39" fmla="*/ 34 h 61"/>
              <a:gd name="T40" fmla="*/ 26 w 56"/>
              <a:gd name="T41" fmla="*/ 6 h 61"/>
              <a:gd name="T42" fmla="*/ 26 w 56"/>
              <a:gd name="T43" fmla="*/ 6 h 61"/>
              <a:gd name="T44" fmla="*/ 31 w 56"/>
              <a:gd name="T45" fmla="*/ 1 h 61"/>
              <a:gd name="T46" fmla="*/ 38 w 56"/>
              <a:gd name="T47" fmla="*/ 0 h 61"/>
              <a:gd name="T48" fmla="*/ 45 w 56"/>
              <a:gd name="T49" fmla="*/ 0 h 61"/>
              <a:gd name="T50" fmla="*/ 50 w 56"/>
              <a:gd name="T51" fmla="*/ 4 h 61"/>
              <a:gd name="T52" fmla="*/ 50 w 56"/>
              <a:gd name="T53"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1">
                <a:moveTo>
                  <a:pt x="50" y="4"/>
                </a:moveTo>
                <a:lnTo>
                  <a:pt x="50" y="4"/>
                </a:lnTo>
                <a:lnTo>
                  <a:pt x="55" y="9"/>
                </a:lnTo>
                <a:lnTo>
                  <a:pt x="56" y="15"/>
                </a:lnTo>
                <a:lnTo>
                  <a:pt x="56" y="21"/>
                </a:lnTo>
                <a:lnTo>
                  <a:pt x="53" y="27"/>
                </a:lnTo>
                <a:lnTo>
                  <a:pt x="30" y="55"/>
                </a:lnTo>
                <a:lnTo>
                  <a:pt x="30" y="55"/>
                </a:lnTo>
                <a:lnTo>
                  <a:pt x="25" y="60"/>
                </a:lnTo>
                <a:lnTo>
                  <a:pt x="19" y="61"/>
                </a:lnTo>
                <a:lnTo>
                  <a:pt x="12" y="61"/>
                </a:lnTo>
                <a:lnTo>
                  <a:pt x="6" y="57"/>
                </a:lnTo>
                <a:lnTo>
                  <a:pt x="6" y="57"/>
                </a:lnTo>
                <a:lnTo>
                  <a:pt x="4" y="55"/>
                </a:lnTo>
                <a:lnTo>
                  <a:pt x="1" y="52"/>
                </a:lnTo>
                <a:lnTo>
                  <a:pt x="0" y="49"/>
                </a:lnTo>
                <a:lnTo>
                  <a:pt x="0" y="45"/>
                </a:lnTo>
                <a:lnTo>
                  <a:pt x="0" y="45"/>
                </a:lnTo>
                <a:lnTo>
                  <a:pt x="1" y="39"/>
                </a:lnTo>
                <a:lnTo>
                  <a:pt x="4" y="34"/>
                </a:lnTo>
                <a:lnTo>
                  <a:pt x="26" y="6"/>
                </a:lnTo>
                <a:lnTo>
                  <a:pt x="26" y="6"/>
                </a:lnTo>
                <a:lnTo>
                  <a:pt x="31" y="1"/>
                </a:lnTo>
                <a:lnTo>
                  <a:pt x="38" y="0"/>
                </a:lnTo>
                <a:lnTo>
                  <a:pt x="45" y="0"/>
                </a:lnTo>
                <a:lnTo>
                  <a:pt x="50" y="4"/>
                </a:lnTo>
                <a:lnTo>
                  <a:pt x="50" y="4"/>
                </a:lnTo>
                <a:close/>
              </a:path>
            </a:pathLst>
          </a:custGeom>
          <a:solidFill>
            <a:srgbClr val="C91919"/>
          </a:solidFill>
          <a:ln>
            <a:noFill/>
          </a:ln>
          <a:effectLst>
            <a:outerShdw blurRad="50800" dist="38100" dir="2700000" algn="tl"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sp>
        <p:nvSpPr>
          <p:cNvPr id="15" name="矩形 20"/>
          <p:cNvSpPr>
            <a:spLocks noChangeArrowheads="1"/>
          </p:cNvSpPr>
          <p:nvPr/>
        </p:nvSpPr>
        <p:spPr bwMode="auto">
          <a:xfrm>
            <a:off x="5070475" y="2039938"/>
            <a:ext cx="2643188" cy="1484312"/>
          </a:xfrm>
          <a:prstGeom prst="rect">
            <a:avLst/>
          </a:prstGeom>
          <a:noFill/>
          <a:ln w="9525">
            <a:noFill/>
            <a:miter lim="800000"/>
          </a:ln>
        </p:spPr>
        <p:txBody>
          <a:bodyPr>
            <a:spAutoFit/>
          </a:bodyPr>
          <a:lstStyle/>
          <a:p>
            <a:pPr>
              <a:lnSpc>
                <a:spcPct val="130000"/>
              </a:lnSpc>
            </a:pPr>
            <a:r>
              <a:rPr lang="zh-CN" altLang="en-US" sz="100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标题数字等都可以通过点击和重新输入进行更改，顶部“开始”面板中可以对字体、字号、颜色、行距等进行修改。建议正文</a:t>
            </a:r>
            <a:r>
              <a:rPr lang="en-US" altLang="zh-CN" sz="1000">
                <a:solidFill>
                  <a:schemeClr val="tx1">
                    <a:lumMod val="75000"/>
                    <a:lumOff val="25000"/>
                  </a:schemeClr>
                </a:solidFill>
                <a:latin typeface="Century Gothic" panose="020B0502020202020204"/>
                <a:ea typeface="微软雅黑" panose="020B0503020204020204" pitchFamily="34" charset="-122"/>
              </a:rPr>
              <a:t>10</a:t>
            </a:r>
            <a:r>
              <a:rPr lang="zh-CN" altLang="en-US" sz="1000">
                <a:solidFill>
                  <a:schemeClr val="tx1">
                    <a:lumMod val="75000"/>
                    <a:lumOff val="25000"/>
                  </a:schemeClr>
                </a:solidFill>
                <a:latin typeface="Century Gothic" panose="020B0502020202020204"/>
                <a:ea typeface="微软雅黑" panose="020B0503020204020204" pitchFamily="34" charset="-122"/>
              </a:rPr>
              <a:t>号字，</a:t>
            </a:r>
            <a:r>
              <a:rPr lang="en-US" altLang="zh-CN" sz="1000">
                <a:solidFill>
                  <a:schemeClr val="tx1">
                    <a:lumMod val="75000"/>
                    <a:lumOff val="25000"/>
                  </a:schemeClr>
                </a:solidFill>
                <a:latin typeface="Century Gothic" panose="020B0502020202020204"/>
                <a:ea typeface="微软雅黑" panose="020B0503020204020204" pitchFamily="34" charset="-122"/>
              </a:rPr>
              <a:t>1.3</a:t>
            </a:r>
            <a:r>
              <a:rPr lang="zh-CN" altLang="en-US" sz="1000">
                <a:solidFill>
                  <a:schemeClr val="tx1">
                    <a:lumMod val="75000"/>
                    <a:lumOff val="25000"/>
                  </a:schemeClr>
                </a:solidFill>
                <a:latin typeface="Century Gothic" panose="020B0502020202020204"/>
                <a:ea typeface="微软雅黑" panose="020B0503020204020204" pitchFamily="34" charset="-122"/>
              </a:rPr>
              <a:t>倍字间距。标题数字等都可以通过点击和重新输入进行更改，顶部“开始”面板中可以对字体、字号、颜色、行距等进行修改。建议正文</a:t>
            </a:r>
            <a:r>
              <a:rPr lang="en-US" altLang="zh-CN" sz="1000">
                <a:solidFill>
                  <a:schemeClr val="tx1">
                    <a:lumMod val="75000"/>
                    <a:lumOff val="25000"/>
                  </a:schemeClr>
                </a:solidFill>
                <a:latin typeface="Century Gothic" panose="020B0502020202020204"/>
                <a:ea typeface="微软雅黑" panose="020B0503020204020204" pitchFamily="34" charset="-122"/>
              </a:rPr>
              <a:t>10</a:t>
            </a:r>
            <a:r>
              <a:rPr lang="zh-CN" altLang="en-US" sz="1000">
                <a:solidFill>
                  <a:schemeClr val="tx1">
                    <a:lumMod val="75000"/>
                    <a:lumOff val="25000"/>
                  </a:schemeClr>
                </a:solidFill>
                <a:latin typeface="Century Gothic" panose="020B0502020202020204"/>
                <a:ea typeface="微软雅黑" panose="020B0503020204020204" pitchFamily="34" charset="-122"/>
              </a:rPr>
              <a:t>号字，</a:t>
            </a:r>
            <a:r>
              <a:rPr lang="en-US" altLang="zh-CN" sz="1000">
                <a:solidFill>
                  <a:schemeClr val="tx1">
                    <a:lumMod val="75000"/>
                    <a:lumOff val="25000"/>
                  </a:schemeClr>
                </a:solidFill>
                <a:latin typeface="Century Gothic" panose="020B0502020202020204"/>
                <a:ea typeface="微软雅黑" panose="020B0503020204020204" pitchFamily="34" charset="-122"/>
              </a:rPr>
              <a:t>1.3</a:t>
            </a:r>
            <a:r>
              <a:rPr lang="zh-CN" altLang="en-US" sz="1000">
                <a:solidFill>
                  <a:schemeClr val="tx1">
                    <a:lumMod val="75000"/>
                    <a:lumOff val="25000"/>
                  </a:schemeClr>
                </a:solidFill>
                <a:latin typeface="Century Gothic" panose="020B0502020202020204"/>
                <a:ea typeface="微软雅黑" panose="020B0503020204020204" pitchFamily="34" charset="-122"/>
              </a:rPr>
              <a:t>倍字间距。</a:t>
            </a:r>
            <a:endParaRPr lang="zh-CN" altLang="en-US" sz="1000">
              <a:solidFill>
                <a:schemeClr val="tx1">
                  <a:lumMod val="75000"/>
                  <a:lumOff val="25000"/>
                </a:schemeClr>
              </a:solidFill>
              <a:latin typeface="Century Gothic" panose="020B0502020202020204"/>
              <a:ea typeface="微软雅黑" panose="020B0503020204020204" pitchFamily="34" charset="-122"/>
            </a:endParaRPr>
          </a:p>
        </p:txBody>
      </p:sp>
      <p:sp>
        <p:nvSpPr>
          <p:cNvPr id="16" name="矩形 21"/>
          <p:cNvSpPr>
            <a:spLocks noChangeArrowheads="1"/>
          </p:cNvSpPr>
          <p:nvPr/>
        </p:nvSpPr>
        <p:spPr bwMode="auto">
          <a:xfrm>
            <a:off x="5070475" y="1373188"/>
            <a:ext cx="2031325" cy="524439"/>
          </a:xfrm>
          <a:prstGeom prst="rect">
            <a:avLst/>
          </a:prstGeom>
          <a:noFill/>
          <a:ln w="9525">
            <a:noFill/>
            <a:miter lim="800000"/>
          </a:ln>
        </p:spPr>
        <p:txBody>
          <a:bodyPr wrap="none">
            <a:spAutoFit/>
          </a:bodyPr>
          <a:lstStyle/>
          <a:p>
            <a:pPr>
              <a:lnSpc>
                <a:spcPct val="130000"/>
              </a:lnSpc>
            </a:pPr>
            <a:r>
              <a:rPr lang="zh-CN" altLang="en-US" sz="2400" b="1" dirty="0">
                <a:solidFill>
                  <a:schemeClr val="tx1">
                    <a:lumMod val="75000"/>
                    <a:lumOff val="25000"/>
                  </a:schemeClr>
                </a:solidFill>
                <a:latin typeface="Century Gothic" panose="020B0502020202020204"/>
                <a:ea typeface="微软雅黑" panose="020B0503020204020204" pitchFamily="34" charset="-122"/>
              </a:rPr>
              <a:t>单击添加标题</a:t>
            </a:r>
            <a:endParaRPr lang="en-US" altLang="zh-CN" sz="2400" b="1" dirty="0">
              <a:solidFill>
                <a:schemeClr val="tx1">
                  <a:lumMod val="75000"/>
                  <a:lumOff val="25000"/>
                </a:schemeClr>
              </a:solidFill>
              <a:latin typeface="Century Gothic" panose="020B0502020202020204"/>
              <a:ea typeface="微软雅黑" panose="020B0503020204020204" pitchFamily="34" charset="-122"/>
            </a:endParaRPr>
          </a:p>
        </p:txBody>
      </p:sp>
      <p:sp>
        <p:nvSpPr>
          <p:cNvPr id="17" name="矩形 16"/>
          <p:cNvSpPr/>
          <p:nvPr/>
        </p:nvSpPr>
        <p:spPr>
          <a:xfrm>
            <a:off x="3462898" y="0"/>
            <a:ext cx="1900610" cy="57345"/>
          </a:xfrm>
          <a:prstGeom prst="rect">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2"/>
          <p:cNvSpPr txBox="1"/>
          <p:nvPr/>
        </p:nvSpPr>
        <p:spPr>
          <a:xfrm>
            <a:off x="3552660" y="143892"/>
            <a:ext cx="2820110" cy="298883"/>
          </a:xfrm>
          <a:prstGeom prst="rect">
            <a:avLst/>
          </a:prstGeom>
          <a:noFill/>
        </p:spPr>
        <p:txBody>
          <a:bodyPr wrap="square" lIns="67391" tIns="33696" rIns="67391" bIns="33696" rtlCol="0">
            <a:spAutoFit/>
          </a:bodyPr>
          <a:lstStyle/>
          <a:p>
            <a:r>
              <a:rPr lang="zh-CN" altLang="en-US" sz="1500" b="1" spc="600" dirty="0">
                <a:solidFill>
                  <a:schemeClr val="tx1">
                    <a:lumMod val="75000"/>
                    <a:lumOff val="25000"/>
                  </a:schemeClr>
                </a:solidFill>
              </a:rPr>
              <a:t>单击添加</a:t>
            </a:r>
            <a:r>
              <a:rPr lang="zh-CN" altLang="en-US" sz="1500" b="1" spc="600" dirty="0">
                <a:solidFill>
                  <a:srgbClr val="B40000"/>
                </a:solidFill>
              </a:rPr>
              <a:t>标题</a:t>
            </a:r>
            <a:endParaRPr lang="zh-CN" altLang="en-US" sz="1500" b="1" spc="600" dirty="0">
              <a:solidFill>
                <a:srgbClr val="B4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2479">
        <p14:doors dir="vert"/>
      </p:transition>
    </mc:Choice>
    <mc:Fallback>
      <p:transition spd="slow" advTm="247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772370" y="3045748"/>
            <a:ext cx="3467616" cy="584775"/>
          </a:xfrm>
          <a:prstGeom prst="rect">
            <a:avLst/>
          </a:prstGeom>
          <a:noFill/>
        </p:spPr>
        <p:txBody>
          <a:bodyPr wrap="none" rtlCol="0">
            <a:spAutoFit/>
          </a:bodyPr>
          <a:lstStyle/>
          <a:p>
            <a:r>
              <a:rPr lang="zh-CN" altLang="en-US" sz="3200" dirty="0">
                <a:latin typeface="方正兰亭准黑_GBK" panose="02000000000000000000" pitchFamily="2" charset="-122"/>
                <a:ea typeface="方正兰亭准黑_GBK" panose="02000000000000000000" pitchFamily="2" charset="-122"/>
              </a:rPr>
              <a:t>单击添加文字标题</a:t>
            </a:r>
            <a:endParaRPr lang="zh-CN" altLang="en-US" sz="3200" dirty="0">
              <a:latin typeface="方正兰亭准黑_GBK" panose="02000000000000000000" pitchFamily="2" charset="-122"/>
              <a:ea typeface="方正兰亭准黑_GBK" panose="02000000000000000000" pitchFamily="2" charset="-122"/>
            </a:endParaRPr>
          </a:p>
        </p:txBody>
      </p:sp>
      <p:sp>
        <p:nvSpPr>
          <p:cNvPr id="16" name="椭圆 15"/>
          <p:cNvSpPr/>
          <p:nvPr/>
        </p:nvSpPr>
        <p:spPr>
          <a:xfrm>
            <a:off x="3590053" y="1090739"/>
            <a:ext cx="1656184" cy="1656184"/>
          </a:xfrm>
          <a:prstGeom prst="ellipse">
            <a:avLst/>
          </a:prstGeom>
          <a:solidFill>
            <a:srgbClr val="C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准黑_GBK" panose="02000000000000000000" pitchFamily="2" charset="-122"/>
              <a:ea typeface="方正兰亭准黑_GBK" panose="02000000000000000000" pitchFamily="2" charset="-122"/>
            </a:endParaRPr>
          </a:p>
        </p:txBody>
      </p:sp>
      <p:sp>
        <p:nvSpPr>
          <p:cNvPr id="17" name="TextBox 16"/>
          <p:cNvSpPr txBox="1"/>
          <p:nvPr/>
        </p:nvSpPr>
        <p:spPr>
          <a:xfrm>
            <a:off x="3996506" y="1224012"/>
            <a:ext cx="793807" cy="1323439"/>
          </a:xfrm>
          <a:prstGeom prst="rect">
            <a:avLst/>
          </a:prstGeom>
          <a:noFill/>
        </p:spPr>
        <p:txBody>
          <a:bodyPr wrap="none" rtlCol="0">
            <a:spAutoFit/>
          </a:bodyPr>
          <a:lstStyle/>
          <a:p>
            <a:r>
              <a:rPr lang="en-US" altLang="zh-CN" sz="8000" dirty="0">
                <a:solidFill>
                  <a:schemeClr val="bg1"/>
                </a:solidFill>
                <a:latin typeface="方正兰亭准黑_GBK" panose="02000000000000000000" pitchFamily="2" charset="-122"/>
                <a:ea typeface="方正兰亭准黑_GBK" panose="02000000000000000000" pitchFamily="2" charset="-122"/>
              </a:rPr>
              <a:t>2</a:t>
            </a:r>
            <a:endParaRPr lang="zh-CN" altLang="en-US" sz="800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491">
        <p14:prism isInverted="1"/>
      </p:transition>
    </mc:Choice>
    <mc:Fallback>
      <p:transition spd="slow" advTm="1491">
        <p:fade/>
      </p:transition>
    </mc:Fallback>
  </mc:AlternateContent>
</p:sld>
</file>

<file path=ppt/tags/tag1.xml><?xml version="1.0" encoding="utf-8"?>
<p:tagLst xmlns:p="http://schemas.openxmlformats.org/presentationml/2006/main">
  <p:tag name="TIMING" val="|5.8"/>
</p:tagLst>
</file>

<file path=ppt/tags/tag2.xml><?xml version="1.0" encoding="utf-8"?>
<p:tagLst xmlns:p="http://schemas.openxmlformats.org/presentationml/2006/main">
  <p:tag name="TIMING" val="|5.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3132</Words>
  <Application>WPS 演示</Application>
  <PresentationFormat>自定义</PresentationFormat>
  <Paragraphs>407</Paragraphs>
  <Slides>26</Slides>
  <Notes>26</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26</vt:i4>
      </vt:variant>
    </vt:vector>
  </HeadingPairs>
  <TitlesOfParts>
    <vt:vector size="55" baseType="lpstr">
      <vt:lpstr>Arial</vt:lpstr>
      <vt:lpstr>宋体</vt:lpstr>
      <vt:lpstr>Wingdings</vt:lpstr>
      <vt:lpstr>方正兰亭准黑_GBK</vt:lpstr>
      <vt:lpstr>Century Gothic</vt:lpstr>
      <vt:lpstr>微软雅黑</vt:lpstr>
      <vt:lpstr>STHeitiSC-Light</vt:lpstr>
      <vt:lpstr>Helvetica</vt:lpstr>
      <vt:lpstr>HelveticaNeueLT Pro 67 MdCnO</vt:lpstr>
      <vt:lpstr>HelveticaNeueLT Pro 67 MdCn</vt:lpstr>
      <vt:lpstr>Hiragino Sans GB W3</vt:lpstr>
      <vt:lpstr>News Gothic MT</vt:lpstr>
      <vt:lpstr>Calibri</vt:lpstr>
      <vt:lpstr>Arial Unicode MS</vt:lpstr>
      <vt:lpstr>等线</vt:lpstr>
      <vt:lpstr>HelveticaNeueLT Pro 67 MdCn</vt:lpstr>
      <vt:lpstr>Segoe Print</vt:lpstr>
      <vt:lpstr>华文细黑</vt:lpstr>
      <vt:lpstr>Open Sans</vt:lpstr>
      <vt:lpstr>News Gothic MT</vt:lpstr>
      <vt:lpstr>Calibri</vt:lpstr>
      <vt:lpstr>Source Sans Pro Light</vt:lpstr>
      <vt:lpstr>Segoe UI Light</vt:lpstr>
      <vt:lpstr>Segoe UI Black</vt:lpstr>
      <vt:lpstr>Impact</vt:lpstr>
      <vt:lpstr>Segoe UI</vt:lpstr>
      <vt:lpstr>Adobe Naskh Medium</vt:lpstr>
      <vt:lpstr>Microsoft Himalaya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131</dc:title>
  <dc:creator/>
  <cp:lastModifiedBy>一颗苹果</cp:lastModifiedBy>
  <cp:revision>34</cp:revision>
  <dcterms:created xsi:type="dcterms:W3CDTF">2017-11-12T07:08:00Z</dcterms:created>
  <dcterms:modified xsi:type="dcterms:W3CDTF">2021-09-22T02:45:49Z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12FF237DFD4F427D801FF09BD0D66BC6</vt:lpwstr>
  </property>
</Properties>
</file>