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93" r:id="rId7"/>
    <p:sldId id="262" r:id="rId8"/>
    <p:sldId id="306" r:id="rId9"/>
    <p:sldId id="289" r:id="rId10"/>
    <p:sldId id="301" r:id="rId11"/>
    <p:sldId id="265" r:id="rId12"/>
    <p:sldId id="278" r:id="rId13"/>
    <p:sldId id="284" r:id="rId14"/>
    <p:sldId id="309" r:id="rId15"/>
    <p:sldId id="308" r:id="rId16"/>
    <p:sldId id="297" r:id="rId17"/>
    <p:sldId id="270" r:id="rId18"/>
    <p:sldId id="302" r:id="rId19"/>
    <p:sldId id="292" r:id="rId20"/>
    <p:sldId id="295" r:id="rId21"/>
    <p:sldId id="304" r:id="rId22"/>
    <p:sldId id="277" r:id="rId23"/>
    <p:sldId id="274" r:id="rId24"/>
    <p:sldId id="300" r:id="rId25"/>
    <p:sldId id="310" r:id="rId26"/>
    <p:sldId id="307" r:id="rId27"/>
    <p:sldId id="272" r:id="rId28"/>
    <p:sldId id="282" r:id="rId29"/>
    <p:sldId id="280" r:id="rId30"/>
  </p:sldIdLst>
  <p:sldSz cx="12192000" cy="6858000"/>
  <p:notesSz cx="6858000" cy="9144000"/>
  <p:defaultTextStyle>
    <a:defPPr>
      <a:defRPr lang="zh-CN"/>
    </a:defPPr>
    <a:lvl1pPr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E4D0"/>
    <a:srgbClr val="A08D78"/>
    <a:srgbClr val="7C6F69"/>
    <a:srgbClr val="449D97"/>
    <a:srgbClr val="E4D69F"/>
    <a:srgbClr val="D39391"/>
    <a:srgbClr val="FEFFFF"/>
    <a:srgbClr val="3B3A3A"/>
    <a:srgbClr val="3F3F3F"/>
    <a:srgbClr val="4E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0" autoAdjust="0"/>
    <p:restoredTop sz="94660"/>
  </p:normalViewPr>
  <p:slideViewPr>
    <p:cSldViewPr snapToGrid="0">
      <p:cViewPr varScale="1">
        <p:scale>
          <a:sx n="72" d="100"/>
          <a:sy n="72" d="100"/>
        </p:scale>
        <p:origin x="13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9200"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930"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pic>
        <p:nvPicPr>
          <p:cNvPr id="12" name="图片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userDrawn="1">
            <p:ph type="ctrTitle"/>
          </p:nvPr>
        </p:nvSpPr>
        <p:spPr>
          <a:xfrm>
            <a:off x="1205348" y="720225"/>
            <a:ext cx="9781305" cy="1912136"/>
          </a:xfrm>
          <a:noFill/>
        </p:spPr>
        <p:txBody>
          <a:bodyPr anchor="ctr">
            <a:noAutofit/>
          </a:bodyPr>
          <a:lstStyle>
            <a:lvl1pPr algn="ctr">
              <a:lnSpc>
                <a:spcPct val="150000"/>
              </a:lnSpc>
              <a:defRPr sz="4400" b="1" i="0">
                <a:ln w="19050">
                  <a:noFill/>
                </a:ln>
                <a:solidFill>
                  <a:schemeClr val="accent1"/>
                </a:solidFill>
                <a:effectLst/>
              </a:defRPr>
            </a:lvl1pPr>
          </a:lstStyle>
          <a:p>
            <a:r>
              <a:rPr lang="zh-CN" altLang="en-US" dirty="0"/>
              <a:t>单击此处编辑母版标题样式</a:t>
            </a:r>
            <a:endParaRPr lang="en-US" dirty="0"/>
          </a:p>
        </p:txBody>
      </p:sp>
      <p:sp>
        <p:nvSpPr>
          <p:cNvPr id="3" name="Subtitle 2"/>
          <p:cNvSpPr>
            <a:spLocks noGrp="1"/>
          </p:cNvSpPr>
          <p:nvPr userDrawn="1">
            <p:ph type="subTitle" idx="1" hasCustomPrompt="1"/>
          </p:nvPr>
        </p:nvSpPr>
        <p:spPr>
          <a:xfrm>
            <a:off x="2829005" y="2853657"/>
            <a:ext cx="6533990" cy="734830"/>
          </a:xfrm>
        </p:spPr>
        <p:txBody>
          <a:bodyPr>
            <a:normAutofit/>
          </a:bodyPr>
          <a:lstStyle>
            <a:lvl1pPr marL="0" indent="0" algn="ctr">
              <a:lnSpc>
                <a:spcPct val="150000"/>
              </a:lnSpc>
              <a:buNone/>
              <a:defRPr sz="2400">
                <a:solidFill>
                  <a:srgbClr val="3B3A3A"/>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userDrawn="1">
            <p:ph type="dt" sz="half" idx="10"/>
          </p:nvPr>
        </p:nvSpPr>
        <p:spPr>
          <a:xfrm>
            <a:off x="838200" y="6460854"/>
            <a:ext cx="2743200" cy="365125"/>
          </a:xfrm>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userDrawn="1">
            <p:ph type="ftr" sz="quarter" idx="11"/>
          </p:nvPr>
        </p:nvSpPr>
        <p:spPr>
          <a:xfrm>
            <a:off x="4038600" y="6460854"/>
            <a:ext cx="4114800" cy="365125"/>
          </a:xfrm>
        </p:spPr>
        <p:txBody>
          <a:bodyPr/>
          <a:lstStyle>
            <a:lvl1pPr>
              <a:defRPr/>
            </a:lvl1pPr>
          </a:lstStyle>
          <a:p>
            <a:endParaRPr lang="zh-CN" altLang="en-US"/>
          </a:p>
        </p:txBody>
      </p:sp>
      <p:sp>
        <p:nvSpPr>
          <p:cNvPr id="31" name="Slide Number Placeholder 5"/>
          <p:cNvSpPr>
            <a:spLocks noGrp="1"/>
          </p:cNvSpPr>
          <p:nvPr userDrawn="1">
            <p:ph type="sldNum" sz="quarter" idx="12"/>
          </p:nvPr>
        </p:nvSpPr>
        <p:spPr>
          <a:xfrm>
            <a:off x="8610600" y="6460854"/>
            <a:ext cx="2743200" cy="365125"/>
          </a:xfrm>
        </p:spPr>
        <p:txBody>
          <a:bodyPr/>
          <a:lstStyle>
            <a:lvl1pPr>
              <a:defRPr/>
            </a:lvl1pPr>
          </a:lstStyle>
          <a:p>
            <a:fld id="{3E3CA578-6D8C-4084-809D-66D25A20E1A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pic>
        <p:nvPicPr>
          <p:cNvPr id="16" name="图片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userDrawn="1">
            <p:ph type="title"/>
          </p:nvPr>
        </p:nvSpPr>
        <p:spPr>
          <a:xfrm>
            <a:off x="983673" y="1094512"/>
            <a:ext cx="10224654" cy="1246908"/>
          </a:xfrm>
          <a:noFill/>
          <a:ln w="57150">
            <a:noFill/>
          </a:ln>
          <a:effectLst/>
        </p:spPr>
        <p:txBody>
          <a:bodyPr anchor="ctr"/>
          <a:lstStyle>
            <a:lvl1pPr algn="ctr">
              <a:lnSpc>
                <a:spcPct val="150000"/>
              </a:lnSpc>
              <a:defRPr sz="4800">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2195379" y="2677333"/>
            <a:ext cx="7801242" cy="835425"/>
          </a:xfrm>
        </p:spPr>
        <p:txBody>
          <a:bodyPr/>
          <a:lstStyle>
            <a:lvl1pPr marL="0" indent="0" algn="ctr">
              <a:lnSpc>
                <a:spcPct val="150000"/>
              </a:lnSpc>
              <a:buNone/>
              <a:defRPr sz="3200" b="0">
                <a:ln>
                  <a:noFill/>
                </a:ln>
                <a:solidFill>
                  <a:schemeClr val="tx1"/>
                </a:solidFill>
                <a:effectLst/>
                <a:latin typeface="+mj-ea"/>
                <a:ea typeface="+mj-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1462088" y="148255"/>
            <a:ext cx="9267825" cy="848454"/>
          </a:xfrm>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矩形 1"/>
          <p:cNvSpPr/>
          <p:nvPr userDrawn="1"/>
        </p:nvSpPr>
        <p:spPr>
          <a:xfrm>
            <a:off x="0" y="0"/>
            <a:ext cx="12192000" cy="6858000"/>
          </a:xfrm>
          <a:prstGeom prst="rect">
            <a:avLst/>
          </a:prstGeom>
          <a:solidFill>
            <a:srgbClr val="DFE4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9200"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9200"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9200"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251456" y="148255"/>
            <a:ext cx="9689089"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lnSpc>
          <a:spcPct val="90000"/>
        </a:lnSpc>
        <a:spcBef>
          <a:spcPct val="0"/>
        </a:spcBef>
        <a:spcAft>
          <a:spcPct val="0"/>
        </a:spcAft>
        <a:defRPr sz="3600" kern="1200">
          <a:ln w="3175">
            <a:noFill/>
          </a:ln>
          <a:solidFill>
            <a:schemeClr val="accent1"/>
          </a:solidFill>
          <a:effectLst/>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9" Type="http://schemas.openxmlformats.org/officeDocument/2006/relationships/slideLayout" Target="../slideLayouts/slideLayout6.xml"/><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9" Type="http://schemas.openxmlformats.org/officeDocument/2006/relationships/tags" Target="../tags/tag62.xml"/><Relationship Id="rId8" Type="http://schemas.openxmlformats.org/officeDocument/2006/relationships/tags" Target="../tags/tag61.xml"/><Relationship Id="rId7" Type="http://schemas.openxmlformats.org/officeDocument/2006/relationships/tags" Target="../tags/tag60.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0" Type="http://schemas.openxmlformats.org/officeDocument/2006/relationships/slideLayout" Target="../slideLayouts/slideLayout6.xml"/><Relationship Id="rId1" Type="http://schemas.openxmlformats.org/officeDocument/2006/relationships/tags" Target="../tags/tag54.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slideLayout" Target="../slideLayouts/slideLayout7.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9" Type="http://schemas.openxmlformats.org/officeDocument/2006/relationships/tags" Target="../tags/tag24.xml"/><Relationship Id="rId8" Type="http://schemas.openxmlformats.org/officeDocument/2006/relationships/tags" Target="../tags/tag23.xml"/><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1" Type="http://schemas.openxmlformats.org/officeDocument/2006/relationships/slideLayout" Target="../slideLayouts/slideLayout6.xml"/><Relationship Id="rId30" Type="http://schemas.openxmlformats.org/officeDocument/2006/relationships/tags" Target="../tags/tag45.xml"/><Relationship Id="rId3" Type="http://schemas.openxmlformats.org/officeDocument/2006/relationships/tags" Target="../tags/tag18.xml"/><Relationship Id="rId29" Type="http://schemas.openxmlformats.org/officeDocument/2006/relationships/tags" Target="../tags/tag44.xml"/><Relationship Id="rId28" Type="http://schemas.openxmlformats.org/officeDocument/2006/relationships/tags" Target="../tags/tag43.xml"/><Relationship Id="rId27" Type="http://schemas.openxmlformats.org/officeDocument/2006/relationships/tags" Target="../tags/tag42.xml"/><Relationship Id="rId26" Type="http://schemas.openxmlformats.org/officeDocument/2006/relationships/tags" Target="../tags/tag41.xml"/><Relationship Id="rId25" Type="http://schemas.openxmlformats.org/officeDocument/2006/relationships/tags" Target="../tags/tag40.xml"/><Relationship Id="rId24" Type="http://schemas.openxmlformats.org/officeDocument/2006/relationships/tags" Target="../tags/tag39.xml"/><Relationship Id="rId23" Type="http://schemas.openxmlformats.org/officeDocument/2006/relationships/tags" Target="../tags/tag38.xml"/><Relationship Id="rId22" Type="http://schemas.openxmlformats.org/officeDocument/2006/relationships/tags" Target="../tags/tag37.xml"/><Relationship Id="rId21" Type="http://schemas.openxmlformats.org/officeDocument/2006/relationships/tags" Target="../tags/tag36.xml"/><Relationship Id="rId20" Type="http://schemas.openxmlformats.org/officeDocument/2006/relationships/tags" Target="../tags/tag35.xml"/><Relationship Id="rId2" Type="http://schemas.openxmlformats.org/officeDocument/2006/relationships/tags" Target="../tags/tag17.xml"/><Relationship Id="rId19" Type="http://schemas.openxmlformats.org/officeDocument/2006/relationships/tags" Target="../tags/tag34.xml"/><Relationship Id="rId18" Type="http://schemas.openxmlformats.org/officeDocument/2006/relationships/tags" Target="../tags/tag33.xml"/><Relationship Id="rId17" Type="http://schemas.openxmlformats.org/officeDocument/2006/relationships/tags" Target="../tags/tag32.xml"/><Relationship Id="rId16" Type="http://schemas.openxmlformats.org/officeDocument/2006/relationships/tags" Target="../tags/tag31.xml"/><Relationship Id="rId15" Type="http://schemas.openxmlformats.org/officeDocument/2006/relationships/tags" Target="../tags/tag30.xml"/><Relationship Id="rId14" Type="http://schemas.openxmlformats.org/officeDocument/2006/relationships/tags" Target="../tags/tag29.xml"/><Relationship Id="rId13" Type="http://schemas.openxmlformats.org/officeDocument/2006/relationships/tags" Target="../tags/tag28.xml"/><Relationship Id="rId12" Type="http://schemas.openxmlformats.org/officeDocument/2006/relationships/tags" Target="../tags/tag27.xml"/><Relationship Id="rId11" Type="http://schemas.openxmlformats.org/officeDocument/2006/relationships/tags" Target="../tags/tag26.xml"/><Relationship Id="rId10" Type="http://schemas.openxmlformats.org/officeDocument/2006/relationships/tags" Target="../tags/tag25.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lstStyle/>
          <a:p>
            <a:r>
              <a:rPr lang="zh-CN" altLang="en-US" sz="4800" dirty="0"/>
              <a:t>毕业答辩可爱卡通猫咪模板</a:t>
            </a:r>
            <a:endParaRPr lang="zh-CN" altLang="en-US" sz="4800" dirty="0"/>
          </a:p>
        </p:txBody>
      </p:sp>
      <p:sp>
        <p:nvSpPr>
          <p:cNvPr id="7" name="副标题 6"/>
          <p:cNvSpPr>
            <a:spLocks noGrp="1"/>
          </p:cNvSpPr>
          <p:nvPr>
            <p:ph type="subTitle" idx="1"/>
          </p:nvPr>
        </p:nvSpPr>
        <p:spPr/>
        <p:txBody>
          <a:bodyPr>
            <a:normAutofit/>
          </a:bodyPr>
          <a:lstStyle/>
          <a:p>
            <a:r>
              <a:rPr lang="zh-CN" altLang="en-US" dirty="0"/>
              <a:t>学生</a:t>
            </a:r>
            <a:r>
              <a:rPr lang="zh-CN" altLang="en-US" dirty="0" smtClean="0"/>
              <a:t>：</a:t>
            </a:r>
            <a:r>
              <a:rPr lang="en-US" altLang="zh-CN" dirty="0" err="1" smtClean="0"/>
              <a:t>xz</a:t>
            </a:r>
            <a:r>
              <a:rPr lang="zh-CN" altLang="en-US" dirty="0" smtClean="0"/>
              <a:t>     </a:t>
            </a:r>
            <a:r>
              <a:rPr lang="zh-CN" altLang="en-US" dirty="0"/>
              <a:t>指导老师</a:t>
            </a:r>
            <a:r>
              <a:rPr lang="zh-CN" altLang="en-US" dirty="0" smtClean="0"/>
              <a:t>：</a:t>
            </a:r>
            <a:r>
              <a:rPr lang="en-US" altLang="zh-CN" smtClean="0"/>
              <a:t>00</a:t>
            </a:r>
            <a:endParaRPr lang="en-US" altLang="zh-CN"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47"/>
          <p:cNvSpPr/>
          <p:nvPr/>
        </p:nvSpPr>
        <p:spPr>
          <a:xfrm>
            <a:off x="2875770" y="2078660"/>
            <a:ext cx="1914950" cy="476447"/>
          </a:xfrm>
          <a:custGeom>
            <a:avLst/>
            <a:gdLst>
              <a:gd name="connsiteX0" fmla="*/ 1704974 w 1990725"/>
              <a:gd name="connsiteY0" fmla="*/ 161925 h 495300"/>
              <a:gd name="connsiteX1" fmla="*/ 1684737 w 1990725"/>
              <a:gd name="connsiteY1" fmla="*/ 227413 h 495300"/>
              <a:gd name="connsiteX2" fmla="*/ 1619249 w 1990725"/>
              <a:gd name="connsiteY2" fmla="*/ 227413 h 495300"/>
              <a:gd name="connsiteX3" fmla="*/ 1672231 w 1990725"/>
              <a:gd name="connsiteY3" fmla="*/ 267886 h 495300"/>
              <a:gd name="connsiteX4" fmla="*/ 1651993 w 1990725"/>
              <a:gd name="connsiteY4" fmla="*/ 333375 h 495300"/>
              <a:gd name="connsiteX5" fmla="*/ 1704974 w 1990725"/>
              <a:gd name="connsiteY5" fmla="*/ 292900 h 495300"/>
              <a:gd name="connsiteX6" fmla="*/ 1757955 w 1990725"/>
              <a:gd name="connsiteY6" fmla="*/ 333375 h 495300"/>
              <a:gd name="connsiteX7" fmla="*/ 1737717 w 1990725"/>
              <a:gd name="connsiteY7" fmla="*/ 267886 h 495300"/>
              <a:gd name="connsiteX8" fmla="*/ 1790699 w 1990725"/>
              <a:gd name="connsiteY8" fmla="*/ 227413 h 495300"/>
              <a:gd name="connsiteX9" fmla="*/ 1725211 w 1990725"/>
              <a:gd name="connsiteY9" fmla="*/ 227413 h 495300"/>
              <a:gd name="connsiteX10" fmla="*/ 1485899 w 1990725"/>
              <a:gd name="connsiteY10" fmla="*/ 161925 h 495300"/>
              <a:gd name="connsiteX11" fmla="*/ 1465662 w 1990725"/>
              <a:gd name="connsiteY11" fmla="*/ 227413 h 495300"/>
              <a:gd name="connsiteX12" fmla="*/ 1400174 w 1990725"/>
              <a:gd name="connsiteY12" fmla="*/ 227413 h 495300"/>
              <a:gd name="connsiteX13" fmla="*/ 1453156 w 1990725"/>
              <a:gd name="connsiteY13" fmla="*/ 267886 h 495300"/>
              <a:gd name="connsiteX14" fmla="*/ 1432918 w 1990725"/>
              <a:gd name="connsiteY14" fmla="*/ 333375 h 495300"/>
              <a:gd name="connsiteX15" fmla="*/ 1485899 w 1990725"/>
              <a:gd name="connsiteY15" fmla="*/ 292900 h 495300"/>
              <a:gd name="connsiteX16" fmla="*/ 1538880 w 1990725"/>
              <a:gd name="connsiteY16" fmla="*/ 333375 h 495300"/>
              <a:gd name="connsiteX17" fmla="*/ 1518642 w 1990725"/>
              <a:gd name="connsiteY17" fmla="*/ 267886 h 495300"/>
              <a:gd name="connsiteX18" fmla="*/ 1571624 w 1990725"/>
              <a:gd name="connsiteY18" fmla="*/ 227413 h 495300"/>
              <a:gd name="connsiteX19" fmla="*/ 1506136 w 1990725"/>
              <a:gd name="connsiteY19" fmla="*/ 227413 h 495300"/>
              <a:gd name="connsiteX20" fmla="*/ 1266825 w 1990725"/>
              <a:gd name="connsiteY20" fmla="*/ 161925 h 495300"/>
              <a:gd name="connsiteX21" fmla="*/ 1246588 w 1990725"/>
              <a:gd name="connsiteY21" fmla="*/ 227413 h 495300"/>
              <a:gd name="connsiteX22" fmla="*/ 1181100 w 1990725"/>
              <a:gd name="connsiteY22" fmla="*/ 227413 h 495300"/>
              <a:gd name="connsiteX23" fmla="*/ 1234082 w 1990725"/>
              <a:gd name="connsiteY23" fmla="*/ 267886 h 495300"/>
              <a:gd name="connsiteX24" fmla="*/ 1213844 w 1990725"/>
              <a:gd name="connsiteY24" fmla="*/ 333375 h 495300"/>
              <a:gd name="connsiteX25" fmla="*/ 1266825 w 1990725"/>
              <a:gd name="connsiteY25" fmla="*/ 292900 h 495300"/>
              <a:gd name="connsiteX26" fmla="*/ 1319806 w 1990725"/>
              <a:gd name="connsiteY26" fmla="*/ 333375 h 495300"/>
              <a:gd name="connsiteX27" fmla="*/ 1299568 w 1990725"/>
              <a:gd name="connsiteY27" fmla="*/ 267886 h 495300"/>
              <a:gd name="connsiteX28" fmla="*/ 1352550 w 1990725"/>
              <a:gd name="connsiteY28" fmla="*/ 227413 h 495300"/>
              <a:gd name="connsiteX29" fmla="*/ 1287062 w 1990725"/>
              <a:gd name="connsiteY29" fmla="*/ 227413 h 495300"/>
              <a:gd name="connsiteX30" fmla="*/ 723900 w 1990725"/>
              <a:gd name="connsiteY30" fmla="*/ 161925 h 495300"/>
              <a:gd name="connsiteX31" fmla="*/ 703663 w 1990725"/>
              <a:gd name="connsiteY31" fmla="*/ 227413 h 495300"/>
              <a:gd name="connsiteX32" fmla="*/ 638175 w 1990725"/>
              <a:gd name="connsiteY32" fmla="*/ 227413 h 495300"/>
              <a:gd name="connsiteX33" fmla="*/ 691157 w 1990725"/>
              <a:gd name="connsiteY33" fmla="*/ 267886 h 495300"/>
              <a:gd name="connsiteX34" fmla="*/ 670919 w 1990725"/>
              <a:gd name="connsiteY34" fmla="*/ 333375 h 495300"/>
              <a:gd name="connsiteX35" fmla="*/ 723900 w 1990725"/>
              <a:gd name="connsiteY35" fmla="*/ 292900 h 495300"/>
              <a:gd name="connsiteX36" fmla="*/ 776881 w 1990725"/>
              <a:gd name="connsiteY36" fmla="*/ 333375 h 495300"/>
              <a:gd name="connsiteX37" fmla="*/ 756643 w 1990725"/>
              <a:gd name="connsiteY37" fmla="*/ 267886 h 495300"/>
              <a:gd name="connsiteX38" fmla="*/ 809625 w 1990725"/>
              <a:gd name="connsiteY38" fmla="*/ 227413 h 495300"/>
              <a:gd name="connsiteX39" fmla="*/ 744137 w 1990725"/>
              <a:gd name="connsiteY39" fmla="*/ 227413 h 495300"/>
              <a:gd name="connsiteX40" fmla="*/ 504825 w 1990725"/>
              <a:gd name="connsiteY40" fmla="*/ 161925 h 495300"/>
              <a:gd name="connsiteX41" fmla="*/ 484588 w 1990725"/>
              <a:gd name="connsiteY41" fmla="*/ 227413 h 495300"/>
              <a:gd name="connsiteX42" fmla="*/ 419100 w 1990725"/>
              <a:gd name="connsiteY42" fmla="*/ 227413 h 495300"/>
              <a:gd name="connsiteX43" fmla="*/ 472082 w 1990725"/>
              <a:gd name="connsiteY43" fmla="*/ 267886 h 495300"/>
              <a:gd name="connsiteX44" fmla="*/ 451844 w 1990725"/>
              <a:gd name="connsiteY44" fmla="*/ 333375 h 495300"/>
              <a:gd name="connsiteX45" fmla="*/ 504825 w 1990725"/>
              <a:gd name="connsiteY45" fmla="*/ 292900 h 495300"/>
              <a:gd name="connsiteX46" fmla="*/ 557806 w 1990725"/>
              <a:gd name="connsiteY46" fmla="*/ 333375 h 495300"/>
              <a:gd name="connsiteX47" fmla="*/ 537568 w 1990725"/>
              <a:gd name="connsiteY47" fmla="*/ 267886 h 495300"/>
              <a:gd name="connsiteX48" fmla="*/ 590550 w 1990725"/>
              <a:gd name="connsiteY48" fmla="*/ 227413 h 495300"/>
              <a:gd name="connsiteX49" fmla="*/ 525062 w 1990725"/>
              <a:gd name="connsiteY49" fmla="*/ 227413 h 495300"/>
              <a:gd name="connsiteX50" fmla="*/ 285751 w 1990725"/>
              <a:gd name="connsiteY50" fmla="*/ 161925 h 495300"/>
              <a:gd name="connsiteX51" fmla="*/ 265514 w 1990725"/>
              <a:gd name="connsiteY51" fmla="*/ 227413 h 495300"/>
              <a:gd name="connsiteX52" fmla="*/ 200026 w 1990725"/>
              <a:gd name="connsiteY52" fmla="*/ 227413 h 495300"/>
              <a:gd name="connsiteX53" fmla="*/ 253008 w 1990725"/>
              <a:gd name="connsiteY53" fmla="*/ 267886 h 495300"/>
              <a:gd name="connsiteX54" fmla="*/ 232770 w 1990725"/>
              <a:gd name="connsiteY54" fmla="*/ 333375 h 495300"/>
              <a:gd name="connsiteX55" fmla="*/ 285751 w 1990725"/>
              <a:gd name="connsiteY55" fmla="*/ 292900 h 495300"/>
              <a:gd name="connsiteX56" fmla="*/ 338732 w 1990725"/>
              <a:gd name="connsiteY56" fmla="*/ 333375 h 495300"/>
              <a:gd name="connsiteX57" fmla="*/ 318494 w 1990725"/>
              <a:gd name="connsiteY57" fmla="*/ 267886 h 495300"/>
              <a:gd name="connsiteX58" fmla="*/ 371476 w 1990725"/>
              <a:gd name="connsiteY58" fmla="*/ 227413 h 495300"/>
              <a:gd name="connsiteX59" fmla="*/ 305988 w 1990725"/>
              <a:gd name="connsiteY59" fmla="*/ 227413 h 495300"/>
              <a:gd name="connsiteX60" fmla="*/ 0 w 1990725"/>
              <a:gd name="connsiteY60" fmla="*/ 0 h 495300"/>
              <a:gd name="connsiteX61" fmla="*/ 1990725 w 1990725"/>
              <a:gd name="connsiteY61" fmla="*/ 0 h 495300"/>
              <a:gd name="connsiteX62" fmla="*/ 1798400 w 1990725"/>
              <a:gd name="connsiteY62" fmla="*/ 495300 h 495300"/>
              <a:gd name="connsiteX63" fmla="*/ 192325 w 1990725"/>
              <a:gd name="connsiteY63"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30" name="任意多边形 48"/>
          <p:cNvSpPr/>
          <p:nvPr/>
        </p:nvSpPr>
        <p:spPr>
          <a:xfrm rot="16200000" flipH="1">
            <a:off x="3299783" y="2303459"/>
            <a:ext cx="1066924" cy="397427"/>
          </a:xfrm>
          <a:custGeom>
            <a:avLst/>
            <a:gdLst>
              <a:gd name="connsiteX0" fmla="*/ 0 w 1109142"/>
              <a:gd name="connsiteY0" fmla="*/ 95677 h 413153"/>
              <a:gd name="connsiteX1" fmla="*/ 0 w 1109142"/>
              <a:gd name="connsiteY1" fmla="*/ 317476 h 413153"/>
              <a:gd name="connsiteX2" fmla="*/ 712543 w 1109142"/>
              <a:gd name="connsiteY2" fmla="*/ 317476 h 413153"/>
              <a:gd name="connsiteX3" fmla="*/ 712543 w 1109142"/>
              <a:gd name="connsiteY3" fmla="*/ 413153 h 413153"/>
              <a:gd name="connsiteX4" fmla="*/ 1109142 w 1109142"/>
              <a:gd name="connsiteY4" fmla="*/ 206576 h 413153"/>
              <a:gd name="connsiteX5" fmla="*/ 712543 w 1109142"/>
              <a:gd name="connsiteY5" fmla="*/ 0 h 413153"/>
              <a:gd name="connsiteX6" fmla="*/ 712543 w 1109142"/>
              <a:gd name="connsiteY6" fmla="*/ 95677 h 413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9142" h="413153">
                <a:moveTo>
                  <a:pt x="0" y="95677"/>
                </a:moveTo>
                <a:lnTo>
                  <a:pt x="0" y="317476"/>
                </a:lnTo>
                <a:lnTo>
                  <a:pt x="712543" y="317476"/>
                </a:lnTo>
                <a:lnTo>
                  <a:pt x="712543" y="413153"/>
                </a:lnTo>
                <a:lnTo>
                  <a:pt x="1109142" y="206576"/>
                </a:lnTo>
                <a:lnTo>
                  <a:pt x="712543" y="0"/>
                </a:lnTo>
                <a:lnTo>
                  <a:pt x="712543" y="95677"/>
                </a:lnTo>
                <a:close/>
              </a:path>
            </a:pathLst>
          </a:custGeom>
          <a:solidFill>
            <a:srgbClr val="FFFFFF"/>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tx1"/>
              </a:solidFill>
            </a:endParaRPr>
          </a:p>
        </p:txBody>
      </p:sp>
      <p:sp>
        <p:nvSpPr>
          <p:cNvPr id="31" name="矩形 30"/>
          <p:cNvSpPr/>
          <p:nvPr/>
        </p:nvSpPr>
        <p:spPr>
          <a:xfrm>
            <a:off x="2250262" y="3023419"/>
            <a:ext cx="3165965" cy="83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任意多边形 53"/>
          <p:cNvSpPr/>
          <p:nvPr/>
        </p:nvSpPr>
        <p:spPr>
          <a:xfrm>
            <a:off x="2875771" y="2078661"/>
            <a:ext cx="1914950" cy="476447"/>
          </a:xfrm>
          <a:custGeom>
            <a:avLst/>
            <a:gdLst>
              <a:gd name="connsiteX0" fmla="*/ 1704974 w 1990725"/>
              <a:gd name="connsiteY0" fmla="*/ 161925 h 495300"/>
              <a:gd name="connsiteX1" fmla="*/ 1684737 w 1990725"/>
              <a:gd name="connsiteY1" fmla="*/ 227413 h 495300"/>
              <a:gd name="connsiteX2" fmla="*/ 1619249 w 1990725"/>
              <a:gd name="connsiteY2" fmla="*/ 227413 h 495300"/>
              <a:gd name="connsiteX3" fmla="*/ 1672231 w 1990725"/>
              <a:gd name="connsiteY3" fmla="*/ 267886 h 495300"/>
              <a:gd name="connsiteX4" fmla="*/ 1651993 w 1990725"/>
              <a:gd name="connsiteY4" fmla="*/ 333375 h 495300"/>
              <a:gd name="connsiteX5" fmla="*/ 1704974 w 1990725"/>
              <a:gd name="connsiteY5" fmla="*/ 292900 h 495300"/>
              <a:gd name="connsiteX6" fmla="*/ 1757955 w 1990725"/>
              <a:gd name="connsiteY6" fmla="*/ 333375 h 495300"/>
              <a:gd name="connsiteX7" fmla="*/ 1737717 w 1990725"/>
              <a:gd name="connsiteY7" fmla="*/ 267886 h 495300"/>
              <a:gd name="connsiteX8" fmla="*/ 1790699 w 1990725"/>
              <a:gd name="connsiteY8" fmla="*/ 227413 h 495300"/>
              <a:gd name="connsiteX9" fmla="*/ 1725211 w 1990725"/>
              <a:gd name="connsiteY9" fmla="*/ 227413 h 495300"/>
              <a:gd name="connsiteX10" fmla="*/ 1485899 w 1990725"/>
              <a:gd name="connsiteY10" fmla="*/ 161925 h 495300"/>
              <a:gd name="connsiteX11" fmla="*/ 1465662 w 1990725"/>
              <a:gd name="connsiteY11" fmla="*/ 227413 h 495300"/>
              <a:gd name="connsiteX12" fmla="*/ 1400174 w 1990725"/>
              <a:gd name="connsiteY12" fmla="*/ 227413 h 495300"/>
              <a:gd name="connsiteX13" fmla="*/ 1453156 w 1990725"/>
              <a:gd name="connsiteY13" fmla="*/ 267886 h 495300"/>
              <a:gd name="connsiteX14" fmla="*/ 1432918 w 1990725"/>
              <a:gd name="connsiteY14" fmla="*/ 333375 h 495300"/>
              <a:gd name="connsiteX15" fmla="*/ 1485899 w 1990725"/>
              <a:gd name="connsiteY15" fmla="*/ 292900 h 495300"/>
              <a:gd name="connsiteX16" fmla="*/ 1538880 w 1990725"/>
              <a:gd name="connsiteY16" fmla="*/ 333375 h 495300"/>
              <a:gd name="connsiteX17" fmla="*/ 1518642 w 1990725"/>
              <a:gd name="connsiteY17" fmla="*/ 267886 h 495300"/>
              <a:gd name="connsiteX18" fmla="*/ 1571624 w 1990725"/>
              <a:gd name="connsiteY18" fmla="*/ 227413 h 495300"/>
              <a:gd name="connsiteX19" fmla="*/ 1506136 w 1990725"/>
              <a:gd name="connsiteY19" fmla="*/ 227413 h 495300"/>
              <a:gd name="connsiteX20" fmla="*/ 1266825 w 1990725"/>
              <a:gd name="connsiteY20" fmla="*/ 161925 h 495300"/>
              <a:gd name="connsiteX21" fmla="*/ 1246588 w 1990725"/>
              <a:gd name="connsiteY21" fmla="*/ 227413 h 495300"/>
              <a:gd name="connsiteX22" fmla="*/ 1181100 w 1990725"/>
              <a:gd name="connsiteY22" fmla="*/ 227413 h 495300"/>
              <a:gd name="connsiteX23" fmla="*/ 1234082 w 1990725"/>
              <a:gd name="connsiteY23" fmla="*/ 267886 h 495300"/>
              <a:gd name="connsiteX24" fmla="*/ 1213844 w 1990725"/>
              <a:gd name="connsiteY24" fmla="*/ 333375 h 495300"/>
              <a:gd name="connsiteX25" fmla="*/ 1266825 w 1990725"/>
              <a:gd name="connsiteY25" fmla="*/ 292900 h 495300"/>
              <a:gd name="connsiteX26" fmla="*/ 1319806 w 1990725"/>
              <a:gd name="connsiteY26" fmla="*/ 333375 h 495300"/>
              <a:gd name="connsiteX27" fmla="*/ 1299568 w 1990725"/>
              <a:gd name="connsiteY27" fmla="*/ 267886 h 495300"/>
              <a:gd name="connsiteX28" fmla="*/ 1352550 w 1990725"/>
              <a:gd name="connsiteY28" fmla="*/ 227413 h 495300"/>
              <a:gd name="connsiteX29" fmla="*/ 1287062 w 1990725"/>
              <a:gd name="connsiteY29" fmla="*/ 227413 h 495300"/>
              <a:gd name="connsiteX30" fmla="*/ 723900 w 1990725"/>
              <a:gd name="connsiteY30" fmla="*/ 161925 h 495300"/>
              <a:gd name="connsiteX31" fmla="*/ 703663 w 1990725"/>
              <a:gd name="connsiteY31" fmla="*/ 227413 h 495300"/>
              <a:gd name="connsiteX32" fmla="*/ 638175 w 1990725"/>
              <a:gd name="connsiteY32" fmla="*/ 227413 h 495300"/>
              <a:gd name="connsiteX33" fmla="*/ 691157 w 1990725"/>
              <a:gd name="connsiteY33" fmla="*/ 267886 h 495300"/>
              <a:gd name="connsiteX34" fmla="*/ 670919 w 1990725"/>
              <a:gd name="connsiteY34" fmla="*/ 333375 h 495300"/>
              <a:gd name="connsiteX35" fmla="*/ 723900 w 1990725"/>
              <a:gd name="connsiteY35" fmla="*/ 292900 h 495300"/>
              <a:gd name="connsiteX36" fmla="*/ 776881 w 1990725"/>
              <a:gd name="connsiteY36" fmla="*/ 333375 h 495300"/>
              <a:gd name="connsiteX37" fmla="*/ 756643 w 1990725"/>
              <a:gd name="connsiteY37" fmla="*/ 267886 h 495300"/>
              <a:gd name="connsiteX38" fmla="*/ 809625 w 1990725"/>
              <a:gd name="connsiteY38" fmla="*/ 227413 h 495300"/>
              <a:gd name="connsiteX39" fmla="*/ 744137 w 1990725"/>
              <a:gd name="connsiteY39" fmla="*/ 227413 h 495300"/>
              <a:gd name="connsiteX40" fmla="*/ 504825 w 1990725"/>
              <a:gd name="connsiteY40" fmla="*/ 161925 h 495300"/>
              <a:gd name="connsiteX41" fmla="*/ 484588 w 1990725"/>
              <a:gd name="connsiteY41" fmla="*/ 227413 h 495300"/>
              <a:gd name="connsiteX42" fmla="*/ 419100 w 1990725"/>
              <a:gd name="connsiteY42" fmla="*/ 227413 h 495300"/>
              <a:gd name="connsiteX43" fmla="*/ 472082 w 1990725"/>
              <a:gd name="connsiteY43" fmla="*/ 267886 h 495300"/>
              <a:gd name="connsiteX44" fmla="*/ 451844 w 1990725"/>
              <a:gd name="connsiteY44" fmla="*/ 333375 h 495300"/>
              <a:gd name="connsiteX45" fmla="*/ 504825 w 1990725"/>
              <a:gd name="connsiteY45" fmla="*/ 292900 h 495300"/>
              <a:gd name="connsiteX46" fmla="*/ 557806 w 1990725"/>
              <a:gd name="connsiteY46" fmla="*/ 333375 h 495300"/>
              <a:gd name="connsiteX47" fmla="*/ 537568 w 1990725"/>
              <a:gd name="connsiteY47" fmla="*/ 267886 h 495300"/>
              <a:gd name="connsiteX48" fmla="*/ 590550 w 1990725"/>
              <a:gd name="connsiteY48" fmla="*/ 227413 h 495300"/>
              <a:gd name="connsiteX49" fmla="*/ 525062 w 1990725"/>
              <a:gd name="connsiteY49" fmla="*/ 227413 h 495300"/>
              <a:gd name="connsiteX50" fmla="*/ 285751 w 1990725"/>
              <a:gd name="connsiteY50" fmla="*/ 161925 h 495300"/>
              <a:gd name="connsiteX51" fmla="*/ 265514 w 1990725"/>
              <a:gd name="connsiteY51" fmla="*/ 227413 h 495300"/>
              <a:gd name="connsiteX52" fmla="*/ 200026 w 1990725"/>
              <a:gd name="connsiteY52" fmla="*/ 227413 h 495300"/>
              <a:gd name="connsiteX53" fmla="*/ 253008 w 1990725"/>
              <a:gd name="connsiteY53" fmla="*/ 267886 h 495300"/>
              <a:gd name="connsiteX54" fmla="*/ 232770 w 1990725"/>
              <a:gd name="connsiteY54" fmla="*/ 333375 h 495300"/>
              <a:gd name="connsiteX55" fmla="*/ 285751 w 1990725"/>
              <a:gd name="connsiteY55" fmla="*/ 292900 h 495300"/>
              <a:gd name="connsiteX56" fmla="*/ 338732 w 1990725"/>
              <a:gd name="connsiteY56" fmla="*/ 333375 h 495300"/>
              <a:gd name="connsiteX57" fmla="*/ 318494 w 1990725"/>
              <a:gd name="connsiteY57" fmla="*/ 267886 h 495300"/>
              <a:gd name="connsiteX58" fmla="*/ 371476 w 1990725"/>
              <a:gd name="connsiteY58" fmla="*/ 227413 h 495300"/>
              <a:gd name="connsiteX59" fmla="*/ 305988 w 1990725"/>
              <a:gd name="connsiteY59" fmla="*/ 227413 h 495300"/>
              <a:gd name="connsiteX60" fmla="*/ 0 w 1990725"/>
              <a:gd name="connsiteY60" fmla="*/ 0 h 495300"/>
              <a:gd name="connsiteX61" fmla="*/ 1990725 w 1990725"/>
              <a:gd name="connsiteY61" fmla="*/ 0 h 495300"/>
              <a:gd name="connsiteX62" fmla="*/ 1798400 w 1990725"/>
              <a:gd name="connsiteY62" fmla="*/ 495300 h 495300"/>
              <a:gd name="connsiteX63" fmla="*/ 192325 w 1990725"/>
              <a:gd name="connsiteY63"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33" name="任意多边形 56"/>
          <p:cNvSpPr/>
          <p:nvPr/>
        </p:nvSpPr>
        <p:spPr>
          <a:xfrm>
            <a:off x="3494183" y="1363888"/>
            <a:ext cx="678125" cy="1671748"/>
          </a:xfrm>
          <a:custGeom>
            <a:avLst/>
            <a:gdLst>
              <a:gd name="connsiteX0" fmla="*/ 352479 w 704958"/>
              <a:gd name="connsiteY0" fmla="*/ 0 h 1737899"/>
              <a:gd name="connsiteX1" fmla="*/ 704958 w 704958"/>
              <a:gd name="connsiteY1" fmla="*/ 352479 h 1737899"/>
              <a:gd name="connsiteX2" fmla="*/ 489680 w 704958"/>
              <a:gd name="connsiteY2" fmla="*/ 677259 h 1737899"/>
              <a:gd name="connsiteX3" fmla="*/ 463378 w 704958"/>
              <a:gd name="connsiteY3" fmla="*/ 682569 h 1737899"/>
              <a:gd name="connsiteX4" fmla="*/ 463378 w 704958"/>
              <a:gd name="connsiteY4" fmla="*/ 1341300 h 1737899"/>
              <a:gd name="connsiteX5" fmla="*/ 559055 w 704958"/>
              <a:gd name="connsiteY5" fmla="*/ 1341300 h 1737899"/>
              <a:gd name="connsiteX6" fmla="*/ 352478 w 704958"/>
              <a:gd name="connsiteY6" fmla="*/ 1737899 h 1737899"/>
              <a:gd name="connsiteX7" fmla="*/ 145902 w 704958"/>
              <a:gd name="connsiteY7" fmla="*/ 1341300 h 1737899"/>
              <a:gd name="connsiteX8" fmla="*/ 241579 w 704958"/>
              <a:gd name="connsiteY8" fmla="*/ 1341300 h 1737899"/>
              <a:gd name="connsiteX9" fmla="*/ 241579 w 704958"/>
              <a:gd name="connsiteY9" fmla="*/ 682568 h 1737899"/>
              <a:gd name="connsiteX10" fmla="*/ 215278 w 704958"/>
              <a:gd name="connsiteY10" fmla="*/ 677259 h 1737899"/>
              <a:gd name="connsiteX11" fmla="*/ 0 w 704958"/>
              <a:gd name="connsiteY11" fmla="*/ 352479 h 1737899"/>
              <a:gd name="connsiteX12" fmla="*/ 352479 w 704958"/>
              <a:gd name="connsiteY12" fmla="*/ 0 h 173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4958" h="1737899">
                <a:moveTo>
                  <a:pt x="352479" y="0"/>
                </a:moveTo>
                <a:cubicBezTo>
                  <a:pt x="547148" y="0"/>
                  <a:pt x="704958" y="157810"/>
                  <a:pt x="704958" y="352479"/>
                </a:cubicBezTo>
                <a:cubicBezTo>
                  <a:pt x="704958" y="498481"/>
                  <a:pt x="616190" y="623749"/>
                  <a:pt x="489680" y="677259"/>
                </a:cubicBezTo>
                <a:lnTo>
                  <a:pt x="463378" y="682569"/>
                </a:lnTo>
                <a:lnTo>
                  <a:pt x="463378" y="1341300"/>
                </a:lnTo>
                <a:lnTo>
                  <a:pt x="559055" y="1341300"/>
                </a:lnTo>
                <a:lnTo>
                  <a:pt x="352478" y="1737899"/>
                </a:lnTo>
                <a:lnTo>
                  <a:pt x="145902" y="1341300"/>
                </a:lnTo>
                <a:lnTo>
                  <a:pt x="241579" y="1341300"/>
                </a:lnTo>
                <a:lnTo>
                  <a:pt x="241579" y="682568"/>
                </a:lnTo>
                <a:lnTo>
                  <a:pt x="215278" y="677259"/>
                </a:lnTo>
                <a:cubicBezTo>
                  <a:pt x="88768" y="623749"/>
                  <a:pt x="0" y="498481"/>
                  <a:pt x="0" y="352479"/>
                </a:cubicBezTo>
                <a:cubicBezTo>
                  <a:pt x="0" y="157810"/>
                  <a:pt x="157810" y="0"/>
                  <a:pt x="352479" y="0"/>
                </a:cubicBezTo>
                <a:close/>
              </a:path>
            </a:pathLst>
          </a:custGeom>
          <a:solidFill>
            <a:srgbClr val="FEFFFF"/>
          </a:solidFill>
          <a:ln w="3175">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accent1"/>
              </a:solidFill>
            </a:endParaRPr>
          </a:p>
        </p:txBody>
      </p:sp>
      <p:sp>
        <p:nvSpPr>
          <p:cNvPr id="34" name="任意多边形 64"/>
          <p:cNvSpPr/>
          <p:nvPr/>
        </p:nvSpPr>
        <p:spPr>
          <a:xfrm>
            <a:off x="7401282" y="2078660"/>
            <a:ext cx="1914950" cy="476447"/>
          </a:xfrm>
          <a:custGeom>
            <a:avLst/>
            <a:gdLst>
              <a:gd name="connsiteX0" fmla="*/ 1704974 w 1990725"/>
              <a:gd name="connsiteY0" fmla="*/ 161925 h 495300"/>
              <a:gd name="connsiteX1" fmla="*/ 1684737 w 1990725"/>
              <a:gd name="connsiteY1" fmla="*/ 227413 h 495300"/>
              <a:gd name="connsiteX2" fmla="*/ 1619249 w 1990725"/>
              <a:gd name="connsiteY2" fmla="*/ 227413 h 495300"/>
              <a:gd name="connsiteX3" fmla="*/ 1672231 w 1990725"/>
              <a:gd name="connsiteY3" fmla="*/ 267886 h 495300"/>
              <a:gd name="connsiteX4" fmla="*/ 1651993 w 1990725"/>
              <a:gd name="connsiteY4" fmla="*/ 333375 h 495300"/>
              <a:gd name="connsiteX5" fmla="*/ 1704974 w 1990725"/>
              <a:gd name="connsiteY5" fmla="*/ 292900 h 495300"/>
              <a:gd name="connsiteX6" fmla="*/ 1757955 w 1990725"/>
              <a:gd name="connsiteY6" fmla="*/ 333375 h 495300"/>
              <a:gd name="connsiteX7" fmla="*/ 1737717 w 1990725"/>
              <a:gd name="connsiteY7" fmla="*/ 267886 h 495300"/>
              <a:gd name="connsiteX8" fmla="*/ 1790699 w 1990725"/>
              <a:gd name="connsiteY8" fmla="*/ 227413 h 495300"/>
              <a:gd name="connsiteX9" fmla="*/ 1725211 w 1990725"/>
              <a:gd name="connsiteY9" fmla="*/ 227413 h 495300"/>
              <a:gd name="connsiteX10" fmla="*/ 1485899 w 1990725"/>
              <a:gd name="connsiteY10" fmla="*/ 161925 h 495300"/>
              <a:gd name="connsiteX11" fmla="*/ 1465662 w 1990725"/>
              <a:gd name="connsiteY11" fmla="*/ 227413 h 495300"/>
              <a:gd name="connsiteX12" fmla="*/ 1400174 w 1990725"/>
              <a:gd name="connsiteY12" fmla="*/ 227413 h 495300"/>
              <a:gd name="connsiteX13" fmla="*/ 1453156 w 1990725"/>
              <a:gd name="connsiteY13" fmla="*/ 267886 h 495300"/>
              <a:gd name="connsiteX14" fmla="*/ 1432918 w 1990725"/>
              <a:gd name="connsiteY14" fmla="*/ 333375 h 495300"/>
              <a:gd name="connsiteX15" fmla="*/ 1485899 w 1990725"/>
              <a:gd name="connsiteY15" fmla="*/ 292900 h 495300"/>
              <a:gd name="connsiteX16" fmla="*/ 1538880 w 1990725"/>
              <a:gd name="connsiteY16" fmla="*/ 333375 h 495300"/>
              <a:gd name="connsiteX17" fmla="*/ 1518642 w 1990725"/>
              <a:gd name="connsiteY17" fmla="*/ 267886 h 495300"/>
              <a:gd name="connsiteX18" fmla="*/ 1571624 w 1990725"/>
              <a:gd name="connsiteY18" fmla="*/ 227413 h 495300"/>
              <a:gd name="connsiteX19" fmla="*/ 1506136 w 1990725"/>
              <a:gd name="connsiteY19" fmla="*/ 227413 h 495300"/>
              <a:gd name="connsiteX20" fmla="*/ 1266825 w 1990725"/>
              <a:gd name="connsiteY20" fmla="*/ 161925 h 495300"/>
              <a:gd name="connsiteX21" fmla="*/ 1246588 w 1990725"/>
              <a:gd name="connsiteY21" fmla="*/ 227413 h 495300"/>
              <a:gd name="connsiteX22" fmla="*/ 1181100 w 1990725"/>
              <a:gd name="connsiteY22" fmla="*/ 227413 h 495300"/>
              <a:gd name="connsiteX23" fmla="*/ 1234082 w 1990725"/>
              <a:gd name="connsiteY23" fmla="*/ 267886 h 495300"/>
              <a:gd name="connsiteX24" fmla="*/ 1213844 w 1990725"/>
              <a:gd name="connsiteY24" fmla="*/ 333375 h 495300"/>
              <a:gd name="connsiteX25" fmla="*/ 1266825 w 1990725"/>
              <a:gd name="connsiteY25" fmla="*/ 292900 h 495300"/>
              <a:gd name="connsiteX26" fmla="*/ 1319806 w 1990725"/>
              <a:gd name="connsiteY26" fmla="*/ 333375 h 495300"/>
              <a:gd name="connsiteX27" fmla="*/ 1299568 w 1990725"/>
              <a:gd name="connsiteY27" fmla="*/ 267886 h 495300"/>
              <a:gd name="connsiteX28" fmla="*/ 1352550 w 1990725"/>
              <a:gd name="connsiteY28" fmla="*/ 227413 h 495300"/>
              <a:gd name="connsiteX29" fmla="*/ 1287062 w 1990725"/>
              <a:gd name="connsiteY29" fmla="*/ 227413 h 495300"/>
              <a:gd name="connsiteX30" fmla="*/ 723900 w 1990725"/>
              <a:gd name="connsiteY30" fmla="*/ 161925 h 495300"/>
              <a:gd name="connsiteX31" fmla="*/ 703663 w 1990725"/>
              <a:gd name="connsiteY31" fmla="*/ 227413 h 495300"/>
              <a:gd name="connsiteX32" fmla="*/ 638175 w 1990725"/>
              <a:gd name="connsiteY32" fmla="*/ 227413 h 495300"/>
              <a:gd name="connsiteX33" fmla="*/ 691157 w 1990725"/>
              <a:gd name="connsiteY33" fmla="*/ 267886 h 495300"/>
              <a:gd name="connsiteX34" fmla="*/ 670919 w 1990725"/>
              <a:gd name="connsiteY34" fmla="*/ 333375 h 495300"/>
              <a:gd name="connsiteX35" fmla="*/ 723900 w 1990725"/>
              <a:gd name="connsiteY35" fmla="*/ 292900 h 495300"/>
              <a:gd name="connsiteX36" fmla="*/ 776881 w 1990725"/>
              <a:gd name="connsiteY36" fmla="*/ 333375 h 495300"/>
              <a:gd name="connsiteX37" fmla="*/ 756643 w 1990725"/>
              <a:gd name="connsiteY37" fmla="*/ 267886 h 495300"/>
              <a:gd name="connsiteX38" fmla="*/ 809625 w 1990725"/>
              <a:gd name="connsiteY38" fmla="*/ 227413 h 495300"/>
              <a:gd name="connsiteX39" fmla="*/ 744137 w 1990725"/>
              <a:gd name="connsiteY39" fmla="*/ 227413 h 495300"/>
              <a:gd name="connsiteX40" fmla="*/ 504825 w 1990725"/>
              <a:gd name="connsiteY40" fmla="*/ 161925 h 495300"/>
              <a:gd name="connsiteX41" fmla="*/ 484588 w 1990725"/>
              <a:gd name="connsiteY41" fmla="*/ 227413 h 495300"/>
              <a:gd name="connsiteX42" fmla="*/ 419100 w 1990725"/>
              <a:gd name="connsiteY42" fmla="*/ 227413 h 495300"/>
              <a:gd name="connsiteX43" fmla="*/ 472082 w 1990725"/>
              <a:gd name="connsiteY43" fmla="*/ 267886 h 495300"/>
              <a:gd name="connsiteX44" fmla="*/ 451844 w 1990725"/>
              <a:gd name="connsiteY44" fmla="*/ 333375 h 495300"/>
              <a:gd name="connsiteX45" fmla="*/ 504825 w 1990725"/>
              <a:gd name="connsiteY45" fmla="*/ 292900 h 495300"/>
              <a:gd name="connsiteX46" fmla="*/ 557806 w 1990725"/>
              <a:gd name="connsiteY46" fmla="*/ 333375 h 495300"/>
              <a:gd name="connsiteX47" fmla="*/ 537568 w 1990725"/>
              <a:gd name="connsiteY47" fmla="*/ 267886 h 495300"/>
              <a:gd name="connsiteX48" fmla="*/ 590550 w 1990725"/>
              <a:gd name="connsiteY48" fmla="*/ 227413 h 495300"/>
              <a:gd name="connsiteX49" fmla="*/ 525062 w 1990725"/>
              <a:gd name="connsiteY49" fmla="*/ 227413 h 495300"/>
              <a:gd name="connsiteX50" fmla="*/ 285751 w 1990725"/>
              <a:gd name="connsiteY50" fmla="*/ 161925 h 495300"/>
              <a:gd name="connsiteX51" fmla="*/ 265514 w 1990725"/>
              <a:gd name="connsiteY51" fmla="*/ 227413 h 495300"/>
              <a:gd name="connsiteX52" fmla="*/ 200026 w 1990725"/>
              <a:gd name="connsiteY52" fmla="*/ 227413 h 495300"/>
              <a:gd name="connsiteX53" fmla="*/ 253008 w 1990725"/>
              <a:gd name="connsiteY53" fmla="*/ 267886 h 495300"/>
              <a:gd name="connsiteX54" fmla="*/ 232770 w 1990725"/>
              <a:gd name="connsiteY54" fmla="*/ 333375 h 495300"/>
              <a:gd name="connsiteX55" fmla="*/ 285751 w 1990725"/>
              <a:gd name="connsiteY55" fmla="*/ 292900 h 495300"/>
              <a:gd name="connsiteX56" fmla="*/ 338732 w 1990725"/>
              <a:gd name="connsiteY56" fmla="*/ 333375 h 495300"/>
              <a:gd name="connsiteX57" fmla="*/ 318494 w 1990725"/>
              <a:gd name="connsiteY57" fmla="*/ 267886 h 495300"/>
              <a:gd name="connsiteX58" fmla="*/ 371476 w 1990725"/>
              <a:gd name="connsiteY58" fmla="*/ 227413 h 495300"/>
              <a:gd name="connsiteX59" fmla="*/ 305988 w 1990725"/>
              <a:gd name="connsiteY59" fmla="*/ 227413 h 495300"/>
              <a:gd name="connsiteX60" fmla="*/ 0 w 1990725"/>
              <a:gd name="connsiteY60" fmla="*/ 0 h 495300"/>
              <a:gd name="connsiteX61" fmla="*/ 1990725 w 1990725"/>
              <a:gd name="connsiteY61" fmla="*/ 0 h 495300"/>
              <a:gd name="connsiteX62" fmla="*/ 1798400 w 1990725"/>
              <a:gd name="connsiteY62" fmla="*/ 495300 h 495300"/>
              <a:gd name="connsiteX63" fmla="*/ 192325 w 1990725"/>
              <a:gd name="connsiteY63"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35" name="任意多边形 65"/>
          <p:cNvSpPr/>
          <p:nvPr/>
        </p:nvSpPr>
        <p:spPr>
          <a:xfrm rot="16200000" flipH="1">
            <a:off x="7825295" y="2303459"/>
            <a:ext cx="1066924" cy="397427"/>
          </a:xfrm>
          <a:custGeom>
            <a:avLst/>
            <a:gdLst>
              <a:gd name="connsiteX0" fmla="*/ 0 w 1109142"/>
              <a:gd name="connsiteY0" fmla="*/ 95677 h 413153"/>
              <a:gd name="connsiteX1" fmla="*/ 0 w 1109142"/>
              <a:gd name="connsiteY1" fmla="*/ 317476 h 413153"/>
              <a:gd name="connsiteX2" fmla="*/ 712543 w 1109142"/>
              <a:gd name="connsiteY2" fmla="*/ 317476 h 413153"/>
              <a:gd name="connsiteX3" fmla="*/ 712543 w 1109142"/>
              <a:gd name="connsiteY3" fmla="*/ 413153 h 413153"/>
              <a:gd name="connsiteX4" fmla="*/ 1109142 w 1109142"/>
              <a:gd name="connsiteY4" fmla="*/ 206576 h 413153"/>
              <a:gd name="connsiteX5" fmla="*/ 712543 w 1109142"/>
              <a:gd name="connsiteY5" fmla="*/ 0 h 413153"/>
              <a:gd name="connsiteX6" fmla="*/ 712543 w 1109142"/>
              <a:gd name="connsiteY6" fmla="*/ 95677 h 413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9142" h="413153">
                <a:moveTo>
                  <a:pt x="0" y="95677"/>
                </a:moveTo>
                <a:lnTo>
                  <a:pt x="0" y="317476"/>
                </a:lnTo>
                <a:lnTo>
                  <a:pt x="712543" y="317476"/>
                </a:lnTo>
                <a:lnTo>
                  <a:pt x="712543" y="413153"/>
                </a:lnTo>
                <a:lnTo>
                  <a:pt x="1109142" y="206576"/>
                </a:lnTo>
                <a:lnTo>
                  <a:pt x="712543" y="0"/>
                </a:lnTo>
                <a:lnTo>
                  <a:pt x="712543" y="95677"/>
                </a:lnTo>
                <a:close/>
              </a:path>
            </a:pathLst>
          </a:custGeom>
          <a:solidFill>
            <a:srgbClr val="FFFFFF"/>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tx1"/>
              </a:solidFill>
            </a:endParaRPr>
          </a:p>
        </p:txBody>
      </p:sp>
      <p:sp>
        <p:nvSpPr>
          <p:cNvPr id="38" name="矩形 37"/>
          <p:cNvSpPr/>
          <p:nvPr/>
        </p:nvSpPr>
        <p:spPr>
          <a:xfrm>
            <a:off x="6775774" y="3023419"/>
            <a:ext cx="3165965" cy="83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9" name="任意多边形 67"/>
          <p:cNvSpPr/>
          <p:nvPr/>
        </p:nvSpPr>
        <p:spPr>
          <a:xfrm>
            <a:off x="7401283" y="2078661"/>
            <a:ext cx="1914950" cy="476447"/>
          </a:xfrm>
          <a:custGeom>
            <a:avLst/>
            <a:gdLst>
              <a:gd name="connsiteX0" fmla="*/ 1704974 w 1990725"/>
              <a:gd name="connsiteY0" fmla="*/ 161925 h 495300"/>
              <a:gd name="connsiteX1" fmla="*/ 1684737 w 1990725"/>
              <a:gd name="connsiteY1" fmla="*/ 227413 h 495300"/>
              <a:gd name="connsiteX2" fmla="*/ 1619249 w 1990725"/>
              <a:gd name="connsiteY2" fmla="*/ 227413 h 495300"/>
              <a:gd name="connsiteX3" fmla="*/ 1672231 w 1990725"/>
              <a:gd name="connsiteY3" fmla="*/ 267886 h 495300"/>
              <a:gd name="connsiteX4" fmla="*/ 1651993 w 1990725"/>
              <a:gd name="connsiteY4" fmla="*/ 333375 h 495300"/>
              <a:gd name="connsiteX5" fmla="*/ 1704974 w 1990725"/>
              <a:gd name="connsiteY5" fmla="*/ 292900 h 495300"/>
              <a:gd name="connsiteX6" fmla="*/ 1757955 w 1990725"/>
              <a:gd name="connsiteY6" fmla="*/ 333375 h 495300"/>
              <a:gd name="connsiteX7" fmla="*/ 1737717 w 1990725"/>
              <a:gd name="connsiteY7" fmla="*/ 267886 h 495300"/>
              <a:gd name="connsiteX8" fmla="*/ 1790699 w 1990725"/>
              <a:gd name="connsiteY8" fmla="*/ 227413 h 495300"/>
              <a:gd name="connsiteX9" fmla="*/ 1725211 w 1990725"/>
              <a:gd name="connsiteY9" fmla="*/ 227413 h 495300"/>
              <a:gd name="connsiteX10" fmla="*/ 1485899 w 1990725"/>
              <a:gd name="connsiteY10" fmla="*/ 161925 h 495300"/>
              <a:gd name="connsiteX11" fmla="*/ 1465662 w 1990725"/>
              <a:gd name="connsiteY11" fmla="*/ 227413 h 495300"/>
              <a:gd name="connsiteX12" fmla="*/ 1400174 w 1990725"/>
              <a:gd name="connsiteY12" fmla="*/ 227413 h 495300"/>
              <a:gd name="connsiteX13" fmla="*/ 1453156 w 1990725"/>
              <a:gd name="connsiteY13" fmla="*/ 267886 h 495300"/>
              <a:gd name="connsiteX14" fmla="*/ 1432918 w 1990725"/>
              <a:gd name="connsiteY14" fmla="*/ 333375 h 495300"/>
              <a:gd name="connsiteX15" fmla="*/ 1485899 w 1990725"/>
              <a:gd name="connsiteY15" fmla="*/ 292900 h 495300"/>
              <a:gd name="connsiteX16" fmla="*/ 1538880 w 1990725"/>
              <a:gd name="connsiteY16" fmla="*/ 333375 h 495300"/>
              <a:gd name="connsiteX17" fmla="*/ 1518642 w 1990725"/>
              <a:gd name="connsiteY17" fmla="*/ 267886 h 495300"/>
              <a:gd name="connsiteX18" fmla="*/ 1571624 w 1990725"/>
              <a:gd name="connsiteY18" fmla="*/ 227413 h 495300"/>
              <a:gd name="connsiteX19" fmla="*/ 1506136 w 1990725"/>
              <a:gd name="connsiteY19" fmla="*/ 227413 h 495300"/>
              <a:gd name="connsiteX20" fmla="*/ 1266825 w 1990725"/>
              <a:gd name="connsiteY20" fmla="*/ 161925 h 495300"/>
              <a:gd name="connsiteX21" fmla="*/ 1246588 w 1990725"/>
              <a:gd name="connsiteY21" fmla="*/ 227413 h 495300"/>
              <a:gd name="connsiteX22" fmla="*/ 1181100 w 1990725"/>
              <a:gd name="connsiteY22" fmla="*/ 227413 h 495300"/>
              <a:gd name="connsiteX23" fmla="*/ 1234082 w 1990725"/>
              <a:gd name="connsiteY23" fmla="*/ 267886 h 495300"/>
              <a:gd name="connsiteX24" fmla="*/ 1213844 w 1990725"/>
              <a:gd name="connsiteY24" fmla="*/ 333375 h 495300"/>
              <a:gd name="connsiteX25" fmla="*/ 1266825 w 1990725"/>
              <a:gd name="connsiteY25" fmla="*/ 292900 h 495300"/>
              <a:gd name="connsiteX26" fmla="*/ 1319806 w 1990725"/>
              <a:gd name="connsiteY26" fmla="*/ 333375 h 495300"/>
              <a:gd name="connsiteX27" fmla="*/ 1299568 w 1990725"/>
              <a:gd name="connsiteY27" fmla="*/ 267886 h 495300"/>
              <a:gd name="connsiteX28" fmla="*/ 1352550 w 1990725"/>
              <a:gd name="connsiteY28" fmla="*/ 227413 h 495300"/>
              <a:gd name="connsiteX29" fmla="*/ 1287062 w 1990725"/>
              <a:gd name="connsiteY29" fmla="*/ 227413 h 495300"/>
              <a:gd name="connsiteX30" fmla="*/ 723900 w 1990725"/>
              <a:gd name="connsiteY30" fmla="*/ 161925 h 495300"/>
              <a:gd name="connsiteX31" fmla="*/ 703663 w 1990725"/>
              <a:gd name="connsiteY31" fmla="*/ 227413 h 495300"/>
              <a:gd name="connsiteX32" fmla="*/ 638175 w 1990725"/>
              <a:gd name="connsiteY32" fmla="*/ 227413 h 495300"/>
              <a:gd name="connsiteX33" fmla="*/ 691157 w 1990725"/>
              <a:gd name="connsiteY33" fmla="*/ 267886 h 495300"/>
              <a:gd name="connsiteX34" fmla="*/ 670919 w 1990725"/>
              <a:gd name="connsiteY34" fmla="*/ 333375 h 495300"/>
              <a:gd name="connsiteX35" fmla="*/ 723900 w 1990725"/>
              <a:gd name="connsiteY35" fmla="*/ 292900 h 495300"/>
              <a:gd name="connsiteX36" fmla="*/ 776881 w 1990725"/>
              <a:gd name="connsiteY36" fmla="*/ 333375 h 495300"/>
              <a:gd name="connsiteX37" fmla="*/ 756643 w 1990725"/>
              <a:gd name="connsiteY37" fmla="*/ 267886 h 495300"/>
              <a:gd name="connsiteX38" fmla="*/ 809625 w 1990725"/>
              <a:gd name="connsiteY38" fmla="*/ 227413 h 495300"/>
              <a:gd name="connsiteX39" fmla="*/ 744137 w 1990725"/>
              <a:gd name="connsiteY39" fmla="*/ 227413 h 495300"/>
              <a:gd name="connsiteX40" fmla="*/ 504825 w 1990725"/>
              <a:gd name="connsiteY40" fmla="*/ 161925 h 495300"/>
              <a:gd name="connsiteX41" fmla="*/ 484588 w 1990725"/>
              <a:gd name="connsiteY41" fmla="*/ 227413 h 495300"/>
              <a:gd name="connsiteX42" fmla="*/ 419100 w 1990725"/>
              <a:gd name="connsiteY42" fmla="*/ 227413 h 495300"/>
              <a:gd name="connsiteX43" fmla="*/ 472082 w 1990725"/>
              <a:gd name="connsiteY43" fmla="*/ 267886 h 495300"/>
              <a:gd name="connsiteX44" fmla="*/ 451844 w 1990725"/>
              <a:gd name="connsiteY44" fmla="*/ 333375 h 495300"/>
              <a:gd name="connsiteX45" fmla="*/ 504825 w 1990725"/>
              <a:gd name="connsiteY45" fmla="*/ 292900 h 495300"/>
              <a:gd name="connsiteX46" fmla="*/ 557806 w 1990725"/>
              <a:gd name="connsiteY46" fmla="*/ 333375 h 495300"/>
              <a:gd name="connsiteX47" fmla="*/ 537568 w 1990725"/>
              <a:gd name="connsiteY47" fmla="*/ 267886 h 495300"/>
              <a:gd name="connsiteX48" fmla="*/ 590550 w 1990725"/>
              <a:gd name="connsiteY48" fmla="*/ 227413 h 495300"/>
              <a:gd name="connsiteX49" fmla="*/ 525062 w 1990725"/>
              <a:gd name="connsiteY49" fmla="*/ 227413 h 495300"/>
              <a:gd name="connsiteX50" fmla="*/ 285751 w 1990725"/>
              <a:gd name="connsiteY50" fmla="*/ 161925 h 495300"/>
              <a:gd name="connsiteX51" fmla="*/ 265514 w 1990725"/>
              <a:gd name="connsiteY51" fmla="*/ 227413 h 495300"/>
              <a:gd name="connsiteX52" fmla="*/ 200026 w 1990725"/>
              <a:gd name="connsiteY52" fmla="*/ 227413 h 495300"/>
              <a:gd name="connsiteX53" fmla="*/ 253008 w 1990725"/>
              <a:gd name="connsiteY53" fmla="*/ 267886 h 495300"/>
              <a:gd name="connsiteX54" fmla="*/ 232770 w 1990725"/>
              <a:gd name="connsiteY54" fmla="*/ 333375 h 495300"/>
              <a:gd name="connsiteX55" fmla="*/ 285751 w 1990725"/>
              <a:gd name="connsiteY55" fmla="*/ 292900 h 495300"/>
              <a:gd name="connsiteX56" fmla="*/ 338732 w 1990725"/>
              <a:gd name="connsiteY56" fmla="*/ 333375 h 495300"/>
              <a:gd name="connsiteX57" fmla="*/ 318494 w 1990725"/>
              <a:gd name="connsiteY57" fmla="*/ 267886 h 495300"/>
              <a:gd name="connsiteX58" fmla="*/ 371476 w 1990725"/>
              <a:gd name="connsiteY58" fmla="*/ 227413 h 495300"/>
              <a:gd name="connsiteX59" fmla="*/ 305988 w 1990725"/>
              <a:gd name="connsiteY59" fmla="*/ 227413 h 495300"/>
              <a:gd name="connsiteX60" fmla="*/ 0 w 1990725"/>
              <a:gd name="connsiteY60" fmla="*/ 0 h 495300"/>
              <a:gd name="connsiteX61" fmla="*/ 1990725 w 1990725"/>
              <a:gd name="connsiteY61" fmla="*/ 0 h 495300"/>
              <a:gd name="connsiteX62" fmla="*/ 1798400 w 1990725"/>
              <a:gd name="connsiteY62" fmla="*/ 495300 h 495300"/>
              <a:gd name="connsiteX63" fmla="*/ 192325 w 1990725"/>
              <a:gd name="connsiteY63"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47" name="任意多边形 68"/>
          <p:cNvSpPr/>
          <p:nvPr/>
        </p:nvSpPr>
        <p:spPr>
          <a:xfrm>
            <a:off x="8019695" y="1363888"/>
            <a:ext cx="678125" cy="1671748"/>
          </a:xfrm>
          <a:custGeom>
            <a:avLst/>
            <a:gdLst>
              <a:gd name="connsiteX0" fmla="*/ 352479 w 704958"/>
              <a:gd name="connsiteY0" fmla="*/ 0 h 1737899"/>
              <a:gd name="connsiteX1" fmla="*/ 704958 w 704958"/>
              <a:gd name="connsiteY1" fmla="*/ 352479 h 1737899"/>
              <a:gd name="connsiteX2" fmla="*/ 489680 w 704958"/>
              <a:gd name="connsiteY2" fmla="*/ 677259 h 1737899"/>
              <a:gd name="connsiteX3" fmla="*/ 463378 w 704958"/>
              <a:gd name="connsiteY3" fmla="*/ 682569 h 1737899"/>
              <a:gd name="connsiteX4" fmla="*/ 463378 w 704958"/>
              <a:gd name="connsiteY4" fmla="*/ 1341300 h 1737899"/>
              <a:gd name="connsiteX5" fmla="*/ 559055 w 704958"/>
              <a:gd name="connsiteY5" fmla="*/ 1341300 h 1737899"/>
              <a:gd name="connsiteX6" fmla="*/ 352478 w 704958"/>
              <a:gd name="connsiteY6" fmla="*/ 1737899 h 1737899"/>
              <a:gd name="connsiteX7" fmla="*/ 145902 w 704958"/>
              <a:gd name="connsiteY7" fmla="*/ 1341300 h 1737899"/>
              <a:gd name="connsiteX8" fmla="*/ 241579 w 704958"/>
              <a:gd name="connsiteY8" fmla="*/ 1341300 h 1737899"/>
              <a:gd name="connsiteX9" fmla="*/ 241579 w 704958"/>
              <a:gd name="connsiteY9" fmla="*/ 682568 h 1737899"/>
              <a:gd name="connsiteX10" fmla="*/ 215278 w 704958"/>
              <a:gd name="connsiteY10" fmla="*/ 677259 h 1737899"/>
              <a:gd name="connsiteX11" fmla="*/ 0 w 704958"/>
              <a:gd name="connsiteY11" fmla="*/ 352479 h 1737899"/>
              <a:gd name="connsiteX12" fmla="*/ 352479 w 704958"/>
              <a:gd name="connsiteY12" fmla="*/ 0 h 173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4958" h="1737899">
                <a:moveTo>
                  <a:pt x="352479" y="0"/>
                </a:moveTo>
                <a:cubicBezTo>
                  <a:pt x="547148" y="0"/>
                  <a:pt x="704958" y="157810"/>
                  <a:pt x="704958" y="352479"/>
                </a:cubicBezTo>
                <a:cubicBezTo>
                  <a:pt x="704958" y="498481"/>
                  <a:pt x="616190" y="623749"/>
                  <a:pt x="489680" y="677259"/>
                </a:cubicBezTo>
                <a:lnTo>
                  <a:pt x="463378" y="682569"/>
                </a:lnTo>
                <a:lnTo>
                  <a:pt x="463378" y="1341300"/>
                </a:lnTo>
                <a:lnTo>
                  <a:pt x="559055" y="1341300"/>
                </a:lnTo>
                <a:lnTo>
                  <a:pt x="352478" y="1737899"/>
                </a:lnTo>
                <a:lnTo>
                  <a:pt x="145902" y="1341300"/>
                </a:lnTo>
                <a:lnTo>
                  <a:pt x="241579" y="1341300"/>
                </a:lnTo>
                <a:lnTo>
                  <a:pt x="241579" y="682568"/>
                </a:lnTo>
                <a:lnTo>
                  <a:pt x="215278" y="677259"/>
                </a:lnTo>
                <a:cubicBezTo>
                  <a:pt x="88768" y="623749"/>
                  <a:pt x="0" y="498481"/>
                  <a:pt x="0" y="352479"/>
                </a:cubicBezTo>
                <a:cubicBezTo>
                  <a:pt x="0" y="157810"/>
                  <a:pt x="157810" y="0"/>
                  <a:pt x="352479" y="0"/>
                </a:cubicBezTo>
                <a:close/>
              </a:path>
            </a:pathLst>
          </a:custGeom>
          <a:solidFill>
            <a:srgbClr val="FEFFFF"/>
          </a:solidFill>
          <a:ln w="3175">
            <a:solidFill>
              <a:schemeClr val="accent2"/>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accent1"/>
              </a:solidFill>
            </a:endParaRPr>
          </a:p>
        </p:txBody>
      </p:sp>
      <p:sp>
        <p:nvSpPr>
          <p:cNvPr id="48" name="任意多边形 94"/>
          <p:cNvSpPr/>
          <p:nvPr/>
        </p:nvSpPr>
        <p:spPr>
          <a:xfrm>
            <a:off x="2875770" y="4683669"/>
            <a:ext cx="1914950" cy="476447"/>
          </a:xfrm>
          <a:custGeom>
            <a:avLst/>
            <a:gdLst>
              <a:gd name="connsiteX0" fmla="*/ 1704974 w 1990725"/>
              <a:gd name="connsiteY0" fmla="*/ 161925 h 495300"/>
              <a:gd name="connsiteX1" fmla="*/ 1684737 w 1990725"/>
              <a:gd name="connsiteY1" fmla="*/ 227413 h 495300"/>
              <a:gd name="connsiteX2" fmla="*/ 1619249 w 1990725"/>
              <a:gd name="connsiteY2" fmla="*/ 227413 h 495300"/>
              <a:gd name="connsiteX3" fmla="*/ 1672231 w 1990725"/>
              <a:gd name="connsiteY3" fmla="*/ 267886 h 495300"/>
              <a:gd name="connsiteX4" fmla="*/ 1651993 w 1990725"/>
              <a:gd name="connsiteY4" fmla="*/ 333375 h 495300"/>
              <a:gd name="connsiteX5" fmla="*/ 1704974 w 1990725"/>
              <a:gd name="connsiteY5" fmla="*/ 292900 h 495300"/>
              <a:gd name="connsiteX6" fmla="*/ 1757955 w 1990725"/>
              <a:gd name="connsiteY6" fmla="*/ 333375 h 495300"/>
              <a:gd name="connsiteX7" fmla="*/ 1737717 w 1990725"/>
              <a:gd name="connsiteY7" fmla="*/ 267886 h 495300"/>
              <a:gd name="connsiteX8" fmla="*/ 1790699 w 1990725"/>
              <a:gd name="connsiteY8" fmla="*/ 227413 h 495300"/>
              <a:gd name="connsiteX9" fmla="*/ 1725211 w 1990725"/>
              <a:gd name="connsiteY9" fmla="*/ 227413 h 495300"/>
              <a:gd name="connsiteX10" fmla="*/ 1485899 w 1990725"/>
              <a:gd name="connsiteY10" fmla="*/ 161925 h 495300"/>
              <a:gd name="connsiteX11" fmla="*/ 1465662 w 1990725"/>
              <a:gd name="connsiteY11" fmla="*/ 227413 h 495300"/>
              <a:gd name="connsiteX12" fmla="*/ 1400174 w 1990725"/>
              <a:gd name="connsiteY12" fmla="*/ 227413 h 495300"/>
              <a:gd name="connsiteX13" fmla="*/ 1453156 w 1990725"/>
              <a:gd name="connsiteY13" fmla="*/ 267886 h 495300"/>
              <a:gd name="connsiteX14" fmla="*/ 1432918 w 1990725"/>
              <a:gd name="connsiteY14" fmla="*/ 333375 h 495300"/>
              <a:gd name="connsiteX15" fmla="*/ 1485899 w 1990725"/>
              <a:gd name="connsiteY15" fmla="*/ 292900 h 495300"/>
              <a:gd name="connsiteX16" fmla="*/ 1538880 w 1990725"/>
              <a:gd name="connsiteY16" fmla="*/ 333375 h 495300"/>
              <a:gd name="connsiteX17" fmla="*/ 1518642 w 1990725"/>
              <a:gd name="connsiteY17" fmla="*/ 267886 h 495300"/>
              <a:gd name="connsiteX18" fmla="*/ 1571624 w 1990725"/>
              <a:gd name="connsiteY18" fmla="*/ 227413 h 495300"/>
              <a:gd name="connsiteX19" fmla="*/ 1506136 w 1990725"/>
              <a:gd name="connsiteY19" fmla="*/ 227413 h 495300"/>
              <a:gd name="connsiteX20" fmla="*/ 1266825 w 1990725"/>
              <a:gd name="connsiteY20" fmla="*/ 161925 h 495300"/>
              <a:gd name="connsiteX21" fmla="*/ 1246588 w 1990725"/>
              <a:gd name="connsiteY21" fmla="*/ 227413 h 495300"/>
              <a:gd name="connsiteX22" fmla="*/ 1181100 w 1990725"/>
              <a:gd name="connsiteY22" fmla="*/ 227413 h 495300"/>
              <a:gd name="connsiteX23" fmla="*/ 1234082 w 1990725"/>
              <a:gd name="connsiteY23" fmla="*/ 267886 h 495300"/>
              <a:gd name="connsiteX24" fmla="*/ 1213844 w 1990725"/>
              <a:gd name="connsiteY24" fmla="*/ 333375 h 495300"/>
              <a:gd name="connsiteX25" fmla="*/ 1266825 w 1990725"/>
              <a:gd name="connsiteY25" fmla="*/ 292900 h 495300"/>
              <a:gd name="connsiteX26" fmla="*/ 1319806 w 1990725"/>
              <a:gd name="connsiteY26" fmla="*/ 333375 h 495300"/>
              <a:gd name="connsiteX27" fmla="*/ 1299568 w 1990725"/>
              <a:gd name="connsiteY27" fmla="*/ 267886 h 495300"/>
              <a:gd name="connsiteX28" fmla="*/ 1352550 w 1990725"/>
              <a:gd name="connsiteY28" fmla="*/ 227413 h 495300"/>
              <a:gd name="connsiteX29" fmla="*/ 1287062 w 1990725"/>
              <a:gd name="connsiteY29" fmla="*/ 227413 h 495300"/>
              <a:gd name="connsiteX30" fmla="*/ 723900 w 1990725"/>
              <a:gd name="connsiteY30" fmla="*/ 161925 h 495300"/>
              <a:gd name="connsiteX31" fmla="*/ 703663 w 1990725"/>
              <a:gd name="connsiteY31" fmla="*/ 227413 h 495300"/>
              <a:gd name="connsiteX32" fmla="*/ 638175 w 1990725"/>
              <a:gd name="connsiteY32" fmla="*/ 227413 h 495300"/>
              <a:gd name="connsiteX33" fmla="*/ 691157 w 1990725"/>
              <a:gd name="connsiteY33" fmla="*/ 267886 h 495300"/>
              <a:gd name="connsiteX34" fmla="*/ 670919 w 1990725"/>
              <a:gd name="connsiteY34" fmla="*/ 333375 h 495300"/>
              <a:gd name="connsiteX35" fmla="*/ 723900 w 1990725"/>
              <a:gd name="connsiteY35" fmla="*/ 292900 h 495300"/>
              <a:gd name="connsiteX36" fmla="*/ 776881 w 1990725"/>
              <a:gd name="connsiteY36" fmla="*/ 333375 h 495300"/>
              <a:gd name="connsiteX37" fmla="*/ 756643 w 1990725"/>
              <a:gd name="connsiteY37" fmla="*/ 267886 h 495300"/>
              <a:gd name="connsiteX38" fmla="*/ 809625 w 1990725"/>
              <a:gd name="connsiteY38" fmla="*/ 227413 h 495300"/>
              <a:gd name="connsiteX39" fmla="*/ 744137 w 1990725"/>
              <a:gd name="connsiteY39" fmla="*/ 227413 h 495300"/>
              <a:gd name="connsiteX40" fmla="*/ 504825 w 1990725"/>
              <a:gd name="connsiteY40" fmla="*/ 161925 h 495300"/>
              <a:gd name="connsiteX41" fmla="*/ 484588 w 1990725"/>
              <a:gd name="connsiteY41" fmla="*/ 227413 h 495300"/>
              <a:gd name="connsiteX42" fmla="*/ 419100 w 1990725"/>
              <a:gd name="connsiteY42" fmla="*/ 227413 h 495300"/>
              <a:gd name="connsiteX43" fmla="*/ 472082 w 1990725"/>
              <a:gd name="connsiteY43" fmla="*/ 267886 h 495300"/>
              <a:gd name="connsiteX44" fmla="*/ 451844 w 1990725"/>
              <a:gd name="connsiteY44" fmla="*/ 333375 h 495300"/>
              <a:gd name="connsiteX45" fmla="*/ 504825 w 1990725"/>
              <a:gd name="connsiteY45" fmla="*/ 292900 h 495300"/>
              <a:gd name="connsiteX46" fmla="*/ 557806 w 1990725"/>
              <a:gd name="connsiteY46" fmla="*/ 333375 h 495300"/>
              <a:gd name="connsiteX47" fmla="*/ 537568 w 1990725"/>
              <a:gd name="connsiteY47" fmla="*/ 267886 h 495300"/>
              <a:gd name="connsiteX48" fmla="*/ 590550 w 1990725"/>
              <a:gd name="connsiteY48" fmla="*/ 227413 h 495300"/>
              <a:gd name="connsiteX49" fmla="*/ 525062 w 1990725"/>
              <a:gd name="connsiteY49" fmla="*/ 227413 h 495300"/>
              <a:gd name="connsiteX50" fmla="*/ 285751 w 1990725"/>
              <a:gd name="connsiteY50" fmla="*/ 161925 h 495300"/>
              <a:gd name="connsiteX51" fmla="*/ 265514 w 1990725"/>
              <a:gd name="connsiteY51" fmla="*/ 227413 h 495300"/>
              <a:gd name="connsiteX52" fmla="*/ 200026 w 1990725"/>
              <a:gd name="connsiteY52" fmla="*/ 227413 h 495300"/>
              <a:gd name="connsiteX53" fmla="*/ 253008 w 1990725"/>
              <a:gd name="connsiteY53" fmla="*/ 267886 h 495300"/>
              <a:gd name="connsiteX54" fmla="*/ 232770 w 1990725"/>
              <a:gd name="connsiteY54" fmla="*/ 333375 h 495300"/>
              <a:gd name="connsiteX55" fmla="*/ 285751 w 1990725"/>
              <a:gd name="connsiteY55" fmla="*/ 292900 h 495300"/>
              <a:gd name="connsiteX56" fmla="*/ 338732 w 1990725"/>
              <a:gd name="connsiteY56" fmla="*/ 333375 h 495300"/>
              <a:gd name="connsiteX57" fmla="*/ 318494 w 1990725"/>
              <a:gd name="connsiteY57" fmla="*/ 267886 h 495300"/>
              <a:gd name="connsiteX58" fmla="*/ 371476 w 1990725"/>
              <a:gd name="connsiteY58" fmla="*/ 227413 h 495300"/>
              <a:gd name="connsiteX59" fmla="*/ 305988 w 1990725"/>
              <a:gd name="connsiteY59" fmla="*/ 227413 h 495300"/>
              <a:gd name="connsiteX60" fmla="*/ 0 w 1990725"/>
              <a:gd name="connsiteY60" fmla="*/ 0 h 495300"/>
              <a:gd name="connsiteX61" fmla="*/ 1990725 w 1990725"/>
              <a:gd name="connsiteY61" fmla="*/ 0 h 495300"/>
              <a:gd name="connsiteX62" fmla="*/ 1798400 w 1990725"/>
              <a:gd name="connsiteY62" fmla="*/ 495300 h 495300"/>
              <a:gd name="connsiteX63" fmla="*/ 192325 w 1990725"/>
              <a:gd name="connsiteY63"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49" name="任意多边形 95"/>
          <p:cNvSpPr/>
          <p:nvPr/>
        </p:nvSpPr>
        <p:spPr>
          <a:xfrm rot="16200000" flipH="1">
            <a:off x="3299783" y="4908468"/>
            <a:ext cx="1066924" cy="397427"/>
          </a:xfrm>
          <a:custGeom>
            <a:avLst/>
            <a:gdLst>
              <a:gd name="connsiteX0" fmla="*/ 0 w 1109142"/>
              <a:gd name="connsiteY0" fmla="*/ 95677 h 413153"/>
              <a:gd name="connsiteX1" fmla="*/ 0 w 1109142"/>
              <a:gd name="connsiteY1" fmla="*/ 317476 h 413153"/>
              <a:gd name="connsiteX2" fmla="*/ 712543 w 1109142"/>
              <a:gd name="connsiteY2" fmla="*/ 317476 h 413153"/>
              <a:gd name="connsiteX3" fmla="*/ 712543 w 1109142"/>
              <a:gd name="connsiteY3" fmla="*/ 413153 h 413153"/>
              <a:gd name="connsiteX4" fmla="*/ 1109142 w 1109142"/>
              <a:gd name="connsiteY4" fmla="*/ 206576 h 413153"/>
              <a:gd name="connsiteX5" fmla="*/ 712543 w 1109142"/>
              <a:gd name="connsiteY5" fmla="*/ 0 h 413153"/>
              <a:gd name="connsiteX6" fmla="*/ 712543 w 1109142"/>
              <a:gd name="connsiteY6" fmla="*/ 95677 h 413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9142" h="413153">
                <a:moveTo>
                  <a:pt x="0" y="95677"/>
                </a:moveTo>
                <a:lnTo>
                  <a:pt x="0" y="317476"/>
                </a:lnTo>
                <a:lnTo>
                  <a:pt x="712543" y="317476"/>
                </a:lnTo>
                <a:lnTo>
                  <a:pt x="712543" y="413153"/>
                </a:lnTo>
                <a:lnTo>
                  <a:pt x="1109142" y="206576"/>
                </a:lnTo>
                <a:lnTo>
                  <a:pt x="712543" y="0"/>
                </a:lnTo>
                <a:lnTo>
                  <a:pt x="712543" y="95677"/>
                </a:lnTo>
                <a:close/>
              </a:path>
            </a:pathLst>
          </a:custGeom>
          <a:solidFill>
            <a:srgbClr val="FFFFFF"/>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tx1"/>
              </a:solidFill>
            </a:endParaRPr>
          </a:p>
        </p:txBody>
      </p:sp>
      <p:sp>
        <p:nvSpPr>
          <p:cNvPr id="50" name="矩形 49"/>
          <p:cNvSpPr/>
          <p:nvPr/>
        </p:nvSpPr>
        <p:spPr>
          <a:xfrm>
            <a:off x="2250262" y="5628428"/>
            <a:ext cx="3165965" cy="83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任意多边形 97"/>
          <p:cNvSpPr/>
          <p:nvPr/>
        </p:nvSpPr>
        <p:spPr>
          <a:xfrm>
            <a:off x="2875771" y="4683670"/>
            <a:ext cx="1914950" cy="476447"/>
          </a:xfrm>
          <a:custGeom>
            <a:avLst/>
            <a:gdLst>
              <a:gd name="connsiteX0" fmla="*/ 1704974 w 1990725"/>
              <a:gd name="connsiteY0" fmla="*/ 161925 h 495300"/>
              <a:gd name="connsiteX1" fmla="*/ 1684737 w 1990725"/>
              <a:gd name="connsiteY1" fmla="*/ 227413 h 495300"/>
              <a:gd name="connsiteX2" fmla="*/ 1619249 w 1990725"/>
              <a:gd name="connsiteY2" fmla="*/ 227413 h 495300"/>
              <a:gd name="connsiteX3" fmla="*/ 1672231 w 1990725"/>
              <a:gd name="connsiteY3" fmla="*/ 267886 h 495300"/>
              <a:gd name="connsiteX4" fmla="*/ 1651993 w 1990725"/>
              <a:gd name="connsiteY4" fmla="*/ 333375 h 495300"/>
              <a:gd name="connsiteX5" fmla="*/ 1704974 w 1990725"/>
              <a:gd name="connsiteY5" fmla="*/ 292900 h 495300"/>
              <a:gd name="connsiteX6" fmla="*/ 1757955 w 1990725"/>
              <a:gd name="connsiteY6" fmla="*/ 333375 h 495300"/>
              <a:gd name="connsiteX7" fmla="*/ 1737717 w 1990725"/>
              <a:gd name="connsiteY7" fmla="*/ 267886 h 495300"/>
              <a:gd name="connsiteX8" fmla="*/ 1790699 w 1990725"/>
              <a:gd name="connsiteY8" fmla="*/ 227413 h 495300"/>
              <a:gd name="connsiteX9" fmla="*/ 1725211 w 1990725"/>
              <a:gd name="connsiteY9" fmla="*/ 227413 h 495300"/>
              <a:gd name="connsiteX10" fmla="*/ 1485899 w 1990725"/>
              <a:gd name="connsiteY10" fmla="*/ 161925 h 495300"/>
              <a:gd name="connsiteX11" fmla="*/ 1465662 w 1990725"/>
              <a:gd name="connsiteY11" fmla="*/ 227413 h 495300"/>
              <a:gd name="connsiteX12" fmla="*/ 1400174 w 1990725"/>
              <a:gd name="connsiteY12" fmla="*/ 227413 h 495300"/>
              <a:gd name="connsiteX13" fmla="*/ 1453156 w 1990725"/>
              <a:gd name="connsiteY13" fmla="*/ 267886 h 495300"/>
              <a:gd name="connsiteX14" fmla="*/ 1432918 w 1990725"/>
              <a:gd name="connsiteY14" fmla="*/ 333375 h 495300"/>
              <a:gd name="connsiteX15" fmla="*/ 1485899 w 1990725"/>
              <a:gd name="connsiteY15" fmla="*/ 292900 h 495300"/>
              <a:gd name="connsiteX16" fmla="*/ 1538880 w 1990725"/>
              <a:gd name="connsiteY16" fmla="*/ 333375 h 495300"/>
              <a:gd name="connsiteX17" fmla="*/ 1518642 w 1990725"/>
              <a:gd name="connsiteY17" fmla="*/ 267886 h 495300"/>
              <a:gd name="connsiteX18" fmla="*/ 1571624 w 1990725"/>
              <a:gd name="connsiteY18" fmla="*/ 227413 h 495300"/>
              <a:gd name="connsiteX19" fmla="*/ 1506136 w 1990725"/>
              <a:gd name="connsiteY19" fmla="*/ 227413 h 495300"/>
              <a:gd name="connsiteX20" fmla="*/ 1266825 w 1990725"/>
              <a:gd name="connsiteY20" fmla="*/ 161925 h 495300"/>
              <a:gd name="connsiteX21" fmla="*/ 1246588 w 1990725"/>
              <a:gd name="connsiteY21" fmla="*/ 227413 h 495300"/>
              <a:gd name="connsiteX22" fmla="*/ 1181100 w 1990725"/>
              <a:gd name="connsiteY22" fmla="*/ 227413 h 495300"/>
              <a:gd name="connsiteX23" fmla="*/ 1234082 w 1990725"/>
              <a:gd name="connsiteY23" fmla="*/ 267886 h 495300"/>
              <a:gd name="connsiteX24" fmla="*/ 1213844 w 1990725"/>
              <a:gd name="connsiteY24" fmla="*/ 333375 h 495300"/>
              <a:gd name="connsiteX25" fmla="*/ 1266825 w 1990725"/>
              <a:gd name="connsiteY25" fmla="*/ 292900 h 495300"/>
              <a:gd name="connsiteX26" fmla="*/ 1319806 w 1990725"/>
              <a:gd name="connsiteY26" fmla="*/ 333375 h 495300"/>
              <a:gd name="connsiteX27" fmla="*/ 1299568 w 1990725"/>
              <a:gd name="connsiteY27" fmla="*/ 267886 h 495300"/>
              <a:gd name="connsiteX28" fmla="*/ 1352550 w 1990725"/>
              <a:gd name="connsiteY28" fmla="*/ 227413 h 495300"/>
              <a:gd name="connsiteX29" fmla="*/ 1287062 w 1990725"/>
              <a:gd name="connsiteY29" fmla="*/ 227413 h 495300"/>
              <a:gd name="connsiteX30" fmla="*/ 723900 w 1990725"/>
              <a:gd name="connsiteY30" fmla="*/ 161925 h 495300"/>
              <a:gd name="connsiteX31" fmla="*/ 703663 w 1990725"/>
              <a:gd name="connsiteY31" fmla="*/ 227413 h 495300"/>
              <a:gd name="connsiteX32" fmla="*/ 638175 w 1990725"/>
              <a:gd name="connsiteY32" fmla="*/ 227413 h 495300"/>
              <a:gd name="connsiteX33" fmla="*/ 691157 w 1990725"/>
              <a:gd name="connsiteY33" fmla="*/ 267886 h 495300"/>
              <a:gd name="connsiteX34" fmla="*/ 670919 w 1990725"/>
              <a:gd name="connsiteY34" fmla="*/ 333375 h 495300"/>
              <a:gd name="connsiteX35" fmla="*/ 723900 w 1990725"/>
              <a:gd name="connsiteY35" fmla="*/ 292900 h 495300"/>
              <a:gd name="connsiteX36" fmla="*/ 776881 w 1990725"/>
              <a:gd name="connsiteY36" fmla="*/ 333375 h 495300"/>
              <a:gd name="connsiteX37" fmla="*/ 756643 w 1990725"/>
              <a:gd name="connsiteY37" fmla="*/ 267886 h 495300"/>
              <a:gd name="connsiteX38" fmla="*/ 809625 w 1990725"/>
              <a:gd name="connsiteY38" fmla="*/ 227413 h 495300"/>
              <a:gd name="connsiteX39" fmla="*/ 744137 w 1990725"/>
              <a:gd name="connsiteY39" fmla="*/ 227413 h 495300"/>
              <a:gd name="connsiteX40" fmla="*/ 504825 w 1990725"/>
              <a:gd name="connsiteY40" fmla="*/ 161925 h 495300"/>
              <a:gd name="connsiteX41" fmla="*/ 484588 w 1990725"/>
              <a:gd name="connsiteY41" fmla="*/ 227413 h 495300"/>
              <a:gd name="connsiteX42" fmla="*/ 419100 w 1990725"/>
              <a:gd name="connsiteY42" fmla="*/ 227413 h 495300"/>
              <a:gd name="connsiteX43" fmla="*/ 472082 w 1990725"/>
              <a:gd name="connsiteY43" fmla="*/ 267886 h 495300"/>
              <a:gd name="connsiteX44" fmla="*/ 451844 w 1990725"/>
              <a:gd name="connsiteY44" fmla="*/ 333375 h 495300"/>
              <a:gd name="connsiteX45" fmla="*/ 504825 w 1990725"/>
              <a:gd name="connsiteY45" fmla="*/ 292900 h 495300"/>
              <a:gd name="connsiteX46" fmla="*/ 557806 w 1990725"/>
              <a:gd name="connsiteY46" fmla="*/ 333375 h 495300"/>
              <a:gd name="connsiteX47" fmla="*/ 537568 w 1990725"/>
              <a:gd name="connsiteY47" fmla="*/ 267886 h 495300"/>
              <a:gd name="connsiteX48" fmla="*/ 590550 w 1990725"/>
              <a:gd name="connsiteY48" fmla="*/ 227413 h 495300"/>
              <a:gd name="connsiteX49" fmla="*/ 525062 w 1990725"/>
              <a:gd name="connsiteY49" fmla="*/ 227413 h 495300"/>
              <a:gd name="connsiteX50" fmla="*/ 285751 w 1990725"/>
              <a:gd name="connsiteY50" fmla="*/ 161925 h 495300"/>
              <a:gd name="connsiteX51" fmla="*/ 265514 w 1990725"/>
              <a:gd name="connsiteY51" fmla="*/ 227413 h 495300"/>
              <a:gd name="connsiteX52" fmla="*/ 200026 w 1990725"/>
              <a:gd name="connsiteY52" fmla="*/ 227413 h 495300"/>
              <a:gd name="connsiteX53" fmla="*/ 253008 w 1990725"/>
              <a:gd name="connsiteY53" fmla="*/ 267886 h 495300"/>
              <a:gd name="connsiteX54" fmla="*/ 232770 w 1990725"/>
              <a:gd name="connsiteY54" fmla="*/ 333375 h 495300"/>
              <a:gd name="connsiteX55" fmla="*/ 285751 w 1990725"/>
              <a:gd name="connsiteY55" fmla="*/ 292900 h 495300"/>
              <a:gd name="connsiteX56" fmla="*/ 338732 w 1990725"/>
              <a:gd name="connsiteY56" fmla="*/ 333375 h 495300"/>
              <a:gd name="connsiteX57" fmla="*/ 318494 w 1990725"/>
              <a:gd name="connsiteY57" fmla="*/ 267886 h 495300"/>
              <a:gd name="connsiteX58" fmla="*/ 371476 w 1990725"/>
              <a:gd name="connsiteY58" fmla="*/ 227413 h 495300"/>
              <a:gd name="connsiteX59" fmla="*/ 305988 w 1990725"/>
              <a:gd name="connsiteY59" fmla="*/ 227413 h 495300"/>
              <a:gd name="connsiteX60" fmla="*/ 0 w 1990725"/>
              <a:gd name="connsiteY60" fmla="*/ 0 h 495300"/>
              <a:gd name="connsiteX61" fmla="*/ 1990725 w 1990725"/>
              <a:gd name="connsiteY61" fmla="*/ 0 h 495300"/>
              <a:gd name="connsiteX62" fmla="*/ 1798400 w 1990725"/>
              <a:gd name="connsiteY62" fmla="*/ 495300 h 495300"/>
              <a:gd name="connsiteX63" fmla="*/ 192325 w 1990725"/>
              <a:gd name="connsiteY63"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52" name="任意多边形 98"/>
          <p:cNvSpPr/>
          <p:nvPr/>
        </p:nvSpPr>
        <p:spPr>
          <a:xfrm>
            <a:off x="3494183" y="3968897"/>
            <a:ext cx="678125" cy="1671748"/>
          </a:xfrm>
          <a:custGeom>
            <a:avLst/>
            <a:gdLst>
              <a:gd name="connsiteX0" fmla="*/ 352479 w 704958"/>
              <a:gd name="connsiteY0" fmla="*/ 0 h 1737899"/>
              <a:gd name="connsiteX1" fmla="*/ 704958 w 704958"/>
              <a:gd name="connsiteY1" fmla="*/ 352479 h 1737899"/>
              <a:gd name="connsiteX2" fmla="*/ 489680 w 704958"/>
              <a:gd name="connsiteY2" fmla="*/ 677259 h 1737899"/>
              <a:gd name="connsiteX3" fmla="*/ 463378 w 704958"/>
              <a:gd name="connsiteY3" fmla="*/ 682569 h 1737899"/>
              <a:gd name="connsiteX4" fmla="*/ 463378 w 704958"/>
              <a:gd name="connsiteY4" fmla="*/ 1341300 h 1737899"/>
              <a:gd name="connsiteX5" fmla="*/ 559055 w 704958"/>
              <a:gd name="connsiteY5" fmla="*/ 1341300 h 1737899"/>
              <a:gd name="connsiteX6" fmla="*/ 352478 w 704958"/>
              <a:gd name="connsiteY6" fmla="*/ 1737899 h 1737899"/>
              <a:gd name="connsiteX7" fmla="*/ 145902 w 704958"/>
              <a:gd name="connsiteY7" fmla="*/ 1341300 h 1737899"/>
              <a:gd name="connsiteX8" fmla="*/ 241579 w 704958"/>
              <a:gd name="connsiteY8" fmla="*/ 1341300 h 1737899"/>
              <a:gd name="connsiteX9" fmla="*/ 241579 w 704958"/>
              <a:gd name="connsiteY9" fmla="*/ 682568 h 1737899"/>
              <a:gd name="connsiteX10" fmla="*/ 215278 w 704958"/>
              <a:gd name="connsiteY10" fmla="*/ 677259 h 1737899"/>
              <a:gd name="connsiteX11" fmla="*/ 0 w 704958"/>
              <a:gd name="connsiteY11" fmla="*/ 352479 h 1737899"/>
              <a:gd name="connsiteX12" fmla="*/ 352479 w 704958"/>
              <a:gd name="connsiteY12" fmla="*/ 0 h 173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4958" h="1737899">
                <a:moveTo>
                  <a:pt x="352479" y="0"/>
                </a:moveTo>
                <a:cubicBezTo>
                  <a:pt x="547148" y="0"/>
                  <a:pt x="704958" y="157810"/>
                  <a:pt x="704958" y="352479"/>
                </a:cubicBezTo>
                <a:cubicBezTo>
                  <a:pt x="704958" y="498481"/>
                  <a:pt x="616190" y="623749"/>
                  <a:pt x="489680" y="677259"/>
                </a:cubicBezTo>
                <a:lnTo>
                  <a:pt x="463378" y="682569"/>
                </a:lnTo>
                <a:lnTo>
                  <a:pt x="463378" y="1341300"/>
                </a:lnTo>
                <a:lnTo>
                  <a:pt x="559055" y="1341300"/>
                </a:lnTo>
                <a:lnTo>
                  <a:pt x="352478" y="1737899"/>
                </a:lnTo>
                <a:lnTo>
                  <a:pt x="145902" y="1341300"/>
                </a:lnTo>
                <a:lnTo>
                  <a:pt x="241579" y="1341300"/>
                </a:lnTo>
                <a:lnTo>
                  <a:pt x="241579" y="682568"/>
                </a:lnTo>
                <a:lnTo>
                  <a:pt x="215278" y="677259"/>
                </a:lnTo>
                <a:cubicBezTo>
                  <a:pt x="88768" y="623749"/>
                  <a:pt x="0" y="498481"/>
                  <a:pt x="0" y="352479"/>
                </a:cubicBezTo>
                <a:cubicBezTo>
                  <a:pt x="0" y="157810"/>
                  <a:pt x="157810" y="0"/>
                  <a:pt x="352479" y="0"/>
                </a:cubicBezTo>
                <a:close/>
              </a:path>
            </a:pathLst>
          </a:custGeom>
          <a:solidFill>
            <a:srgbClr val="FEFFFF"/>
          </a:solidFill>
          <a:ln w="3175">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accent1"/>
              </a:solidFill>
            </a:endParaRPr>
          </a:p>
        </p:txBody>
      </p:sp>
      <p:sp>
        <p:nvSpPr>
          <p:cNvPr id="53" name="任意多边形 100"/>
          <p:cNvSpPr/>
          <p:nvPr/>
        </p:nvSpPr>
        <p:spPr>
          <a:xfrm>
            <a:off x="7401282" y="4683669"/>
            <a:ext cx="1914950" cy="476447"/>
          </a:xfrm>
          <a:custGeom>
            <a:avLst/>
            <a:gdLst>
              <a:gd name="connsiteX0" fmla="*/ 1704974 w 1990725"/>
              <a:gd name="connsiteY0" fmla="*/ 161925 h 495300"/>
              <a:gd name="connsiteX1" fmla="*/ 1684737 w 1990725"/>
              <a:gd name="connsiteY1" fmla="*/ 227413 h 495300"/>
              <a:gd name="connsiteX2" fmla="*/ 1619249 w 1990725"/>
              <a:gd name="connsiteY2" fmla="*/ 227413 h 495300"/>
              <a:gd name="connsiteX3" fmla="*/ 1672231 w 1990725"/>
              <a:gd name="connsiteY3" fmla="*/ 267886 h 495300"/>
              <a:gd name="connsiteX4" fmla="*/ 1651993 w 1990725"/>
              <a:gd name="connsiteY4" fmla="*/ 333375 h 495300"/>
              <a:gd name="connsiteX5" fmla="*/ 1704974 w 1990725"/>
              <a:gd name="connsiteY5" fmla="*/ 292900 h 495300"/>
              <a:gd name="connsiteX6" fmla="*/ 1757955 w 1990725"/>
              <a:gd name="connsiteY6" fmla="*/ 333375 h 495300"/>
              <a:gd name="connsiteX7" fmla="*/ 1737717 w 1990725"/>
              <a:gd name="connsiteY7" fmla="*/ 267886 h 495300"/>
              <a:gd name="connsiteX8" fmla="*/ 1790699 w 1990725"/>
              <a:gd name="connsiteY8" fmla="*/ 227413 h 495300"/>
              <a:gd name="connsiteX9" fmla="*/ 1725211 w 1990725"/>
              <a:gd name="connsiteY9" fmla="*/ 227413 h 495300"/>
              <a:gd name="connsiteX10" fmla="*/ 1485899 w 1990725"/>
              <a:gd name="connsiteY10" fmla="*/ 161925 h 495300"/>
              <a:gd name="connsiteX11" fmla="*/ 1465662 w 1990725"/>
              <a:gd name="connsiteY11" fmla="*/ 227413 h 495300"/>
              <a:gd name="connsiteX12" fmla="*/ 1400174 w 1990725"/>
              <a:gd name="connsiteY12" fmla="*/ 227413 h 495300"/>
              <a:gd name="connsiteX13" fmla="*/ 1453156 w 1990725"/>
              <a:gd name="connsiteY13" fmla="*/ 267886 h 495300"/>
              <a:gd name="connsiteX14" fmla="*/ 1432918 w 1990725"/>
              <a:gd name="connsiteY14" fmla="*/ 333375 h 495300"/>
              <a:gd name="connsiteX15" fmla="*/ 1485899 w 1990725"/>
              <a:gd name="connsiteY15" fmla="*/ 292900 h 495300"/>
              <a:gd name="connsiteX16" fmla="*/ 1538880 w 1990725"/>
              <a:gd name="connsiteY16" fmla="*/ 333375 h 495300"/>
              <a:gd name="connsiteX17" fmla="*/ 1518642 w 1990725"/>
              <a:gd name="connsiteY17" fmla="*/ 267886 h 495300"/>
              <a:gd name="connsiteX18" fmla="*/ 1571624 w 1990725"/>
              <a:gd name="connsiteY18" fmla="*/ 227413 h 495300"/>
              <a:gd name="connsiteX19" fmla="*/ 1506136 w 1990725"/>
              <a:gd name="connsiteY19" fmla="*/ 227413 h 495300"/>
              <a:gd name="connsiteX20" fmla="*/ 1266825 w 1990725"/>
              <a:gd name="connsiteY20" fmla="*/ 161925 h 495300"/>
              <a:gd name="connsiteX21" fmla="*/ 1246588 w 1990725"/>
              <a:gd name="connsiteY21" fmla="*/ 227413 h 495300"/>
              <a:gd name="connsiteX22" fmla="*/ 1181100 w 1990725"/>
              <a:gd name="connsiteY22" fmla="*/ 227413 h 495300"/>
              <a:gd name="connsiteX23" fmla="*/ 1234082 w 1990725"/>
              <a:gd name="connsiteY23" fmla="*/ 267886 h 495300"/>
              <a:gd name="connsiteX24" fmla="*/ 1213844 w 1990725"/>
              <a:gd name="connsiteY24" fmla="*/ 333375 h 495300"/>
              <a:gd name="connsiteX25" fmla="*/ 1266825 w 1990725"/>
              <a:gd name="connsiteY25" fmla="*/ 292900 h 495300"/>
              <a:gd name="connsiteX26" fmla="*/ 1319806 w 1990725"/>
              <a:gd name="connsiteY26" fmla="*/ 333375 h 495300"/>
              <a:gd name="connsiteX27" fmla="*/ 1299568 w 1990725"/>
              <a:gd name="connsiteY27" fmla="*/ 267886 h 495300"/>
              <a:gd name="connsiteX28" fmla="*/ 1352550 w 1990725"/>
              <a:gd name="connsiteY28" fmla="*/ 227413 h 495300"/>
              <a:gd name="connsiteX29" fmla="*/ 1287062 w 1990725"/>
              <a:gd name="connsiteY29" fmla="*/ 227413 h 495300"/>
              <a:gd name="connsiteX30" fmla="*/ 723900 w 1990725"/>
              <a:gd name="connsiteY30" fmla="*/ 161925 h 495300"/>
              <a:gd name="connsiteX31" fmla="*/ 703663 w 1990725"/>
              <a:gd name="connsiteY31" fmla="*/ 227413 h 495300"/>
              <a:gd name="connsiteX32" fmla="*/ 638175 w 1990725"/>
              <a:gd name="connsiteY32" fmla="*/ 227413 h 495300"/>
              <a:gd name="connsiteX33" fmla="*/ 691157 w 1990725"/>
              <a:gd name="connsiteY33" fmla="*/ 267886 h 495300"/>
              <a:gd name="connsiteX34" fmla="*/ 670919 w 1990725"/>
              <a:gd name="connsiteY34" fmla="*/ 333375 h 495300"/>
              <a:gd name="connsiteX35" fmla="*/ 723900 w 1990725"/>
              <a:gd name="connsiteY35" fmla="*/ 292900 h 495300"/>
              <a:gd name="connsiteX36" fmla="*/ 776881 w 1990725"/>
              <a:gd name="connsiteY36" fmla="*/ 333375 h 495300"/>
              <a:gd name="connsiteX37" fmla="*/ 756643 w 1990725"/>
              <a:gd name="connsiteY37" fmla="*/ 267886 h 495300"/>
              <a:gd name="connsiteX38" fmla="*/ 809625 w 1990725"/>
              <a:gd name="connsiteY38" fmla="*/ 227413 h 495300"/>
              <a:gd name="connsiteX39" fmla="*/ 744137 w 1990725"/>
              <a:gd name="connsiteY39" fmla="*/ 227413 h 495300"/>
              <a:gd name="connsiteX40" fmla="*/ 504825 w 1990725"/>
              <a:gd name="connsiteY40" fmla="*/ 161925 h 495300"/>
              <a:gd name="connsiteX41" fmla="*/ 484588 w 1990725"/>
              <a:gd name="connsiteY41" fmla="*/ 227413 h 495300"/>
              <a:gd name="connsiteX42" fmla="*/ 419100 w 1990725"/>
              <a:gd name="connsiteY42" fmla="*/ 227413 h 495300"/>
              <a:gd name="connsiteX43" fmla="*/ 472082 w 1990725"/>
              <a:gd name="connsiteY43" fmla="*/ 267886 h 495300"/>
              <a:gd name="connsiteX44" fmla="*/ 451844 w 1990725"/>
              <a:gd name="connsiteY44" fmla="*/ 333375 h 495300"/>
              <a:gd name="connsiteX45" fmla="*/ 504825 w 1990725"/>
              <a:gd name="connsiteY45" fmla="*/ 292900 h 495300"/>
              <a:gd name="connsiteX46" fmla="*/ 557806 w 1990725"/>
              <a:gd name="connsiteY46" fmla="*/ 333375 h 495300"/>
              <a:gd name="connsiteX47" fmla="*/ 537568 w 1990725"/>
              <a:gd name="connsiteY47" fmla="*/ 267886 h 495300"/>
              <a:gd name="connsiteX48" fmla="*/ 590550 w 1990725"/>
              <a:gd name="connsiteY48" fmla="*/ 227413 h 495300"/>
              <a:gd name="connsiteX49" fmla="*/ 525062 w 1990725"/>
              <a:gd name="connsiteY49" fmla="*/ 227413 h 495300"/>
              <a:gd name="connsiteX50" fmla="*/ 285751 w 1990725"/>
              <a:gd name="connsiteY50" fmla="*/ 161925 h 495300"/>
              <a:gd name="connsiteX51" fmla="*/ 265514 w 1990725"/>
              <a:gd name="connsiteY51" fmla="*/ 227413 h 495300"/>
              <a:gd name="connsiteX52" fmla="*/ 200026 w 1990725"/>
              <a:gd name="connsiteY52" fmla="*/ 227413 h 495300"/>
              <a:gd name="connsiteX53" fmla="*/ 253008 w 1990725"/>
              <a:gd name="connsiteY53" fmla="*/ 267886 h 495300"/>
              <a:gd name="connsiteX54" fmla="*/ 232770 w 1990725"/>
              <a:gd name="connsiteY54" fmla="*/ 333375 h 495300"/>
              <a:gd name="connsiteX55" fmla="*/ 285751 w 1990725"/>
              <a:gd name="connsiteY55" fmla="*/ 292900 h 495300"/>
              <a:gd name="connsiteX56" fmla="*/ 338732 w 1990725"/>
              <a:gd name="connsiteY56" fmla="*/ 333375 h 495300"/>
              <a:gd name="connsiteX57" fmla="*/ 318494 w 1990725"/>
              <a:gd name="connsiteY57" fmla="*/ 267886 h 495300"/>
              <a:gd name="connsiteX58" fmla="*/ 371476 w 1990725"/>
              <a:gd name="connsiteY58" fmla="*/ 227413 h 495300"/>
              <a:gd name="connsiteX59" fmla="*/ 305988 w 1990725"/>
              <a:gd name="connsiteY59" fmla="*/ 227413 h 495300"/>
              <a:gd name="connsiteX60" fmla="*/ 0 w 1990725"/>
              <a:gd name="connsiteY60" fmla="*/ 0 h 495300"/>
              <a:gd name="connsiteX61" fmla="*/ 1990725 w 1990725"/>
              <a:gd name="connsiteY61" fmla="*/ 0 h 495300"/>
              <a:gd name="connsiteX62" fmla="*/ 1798400 w 1990725"/>
              <a:gd name="connsiteY62" fmla="*/ 495300 h 495300"/>
              <a:gd name="connsiteX63" fmla="*/ 192325 w 1990725"/>
              <a:gd name="connsiteY63"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54" name="任意多边形 101"/>
          <p:cNvSpPr/>
          <p:nvPr/>
        </p:nvSpPr>
        <p:spPr>
          <a:xfrm rot="16200000" flipH="1">
            <a:off x="7825295" y="4908468"/>
            <a:ext cx="1066924" cy="397427"/>
          </a:xfrm>
          <a:custGeom>
            <a:avLst/>
            <a:gdLst>
              <a:gd name="connsiteX0" fmla="*/ 0 w 1109142"/>
              <a:gd name="connsiteY0" fmla="*/ 95677 h 413153"/>
              <a:gd name="connsiteX1" fmla="*/ 0 w 1109142"/>
              <a:gd name="connsiteY1" fmla="*/ 317476 h 413153"/>
              <a:gd name="connsiteX2" fmla="*/ 712543 w 1109142"/>
              <a:gd name="connsiteY2" fmla="*/ 317476 h 413153"/>
              <a:gd name="connsiteX3" fmla="*/ 712543 w 1109142"/>
              <a:gd name="connsiteY3" fmla="*/ 413153 h 413153"/>
              <a:gd name="connsiteX4" fmla="*/ 1109142 w 1109142"/>
              <a:gd name="connsiteY4" fmla="*/ 206576 h 413153"/>
              <a:gd name="connsiteX5" fmla="*/ 712543 w 1109142"/>
              <a:gd name="connsiteY5" fmla="*/ 0 h 413153"/>
              <a:gd name="connsiteX6" fmla="*/ 712543 w 1109142"/>
              <a:gd name="connsiteY6" fmla="*/ 95677 h 413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9142" h="413153">
                <a:moveTo>
                  <a:pt x="0" y="95677"/>
                </a:moveTo>
                <a:lnTo>
                  <a:pt x="0" y="317476"/>
                </a:lnTo>
                <a:lnTo>
                  <a:pt x="712543" y="317476"/>
                </a:lnTo>
                <a:lnTo>
                  <a:pt x="712543" y="413153"/>
                </a:lnTo>
                <a:lnTo>
                  <a:pt x="1109142" y="206576"/>
                </a:lnTo>
                <a:lnTo>
                  <a:pt x="712543" y="0"/>
                </a:lnTo>
                <a:lnTo>
                  <a:pt x="712543" y="95677"/>
                </a:lnTo>
                <a:close/>
              </a:path>
            </a:pathLst>
          </a:custGeom>
          <a:solidFill>
            <a:srgbClr val="FFFFFF"/>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tx1"/>
              </a:solidFill>
            </a:endParaRPr>
          </a:p>
        </p:txBody>
      </p:sp>
      <p:sp>
        <p:nvSpPr>
          <p:cNvPr id="55" name="矩形 54"/>
          <p:cNvSpPr/>
          <p:nvPr/>
        </p:nvSpPr>
        <p:spPr>
          <a:xfrm>
            <a:off x="6775774" y="5628428"/>
            <a:ext cx="3165965" cy="8388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6" name="任意多边形 103"/>
          <p:cNvSpPr/>
          <p:nvPr/>
        </p:nvSpPr>
        <p:spPr>
          <a:xfrm>
            <a:off x="7401283" y="4683670"/>
            <a:ext cx="1914950" cy="476447"/>
          </a:xfrm>
          <a:custGeom>
            <a:avLst/>
            <a:gdLst>
              <a:gd name="connsiteX0" fmla="*/ 1704974 w 1990725"/>
              <a:gd name="connsiteY0" fmla="*/ 161925 h 495300"/>
              <a:gd name="connsiteX1" fmla="*/ 1684737 w 1990725"/>
              <a:gd name="connsiteY1" fmla="*/ 227413 h 495300"/>
              <a:gd name="connsiteX2" fmla="*/ 1619249 w 1990725"/>
              <a:gd name="connsiteY2" fmla="*/ 227413 h 495300"/>
              <a:gd name="connsiteX3" fmla="*/ 1672231 w 1990725"/>
              <a:gd name="connsiteY3" fmla="*/ 267886 h 495300"/>
              <a:gd name="connsiteX4" fmla="*/ 1651993 w 1990725"/>
              <a:gd name="connsiteY4" fmla="*/ 333375 h 495300"/>
              <a:gd name="connsiteX5" fmla="*/ 1704974 w 1990725"/>
              <a:gd name="connsiteY5" fmla="*/ 292900 h 495300"/>
              <a:gd name="connsiteX6" fmla="*/ 1757955 w 1990725"/>
              <a:gd name="connsiteY6" fmla="*/ 333375 h 495300"/>
              <a:gd name="connsiteX7" fmla="*/ 1737717 w 1990725"/>
              <a:gd name="connsiteY7" fmla="*/ 267886 h 495300"/>
              <a:gd name="connsiteX8" fmla="*/ 1790699 w 1990725"/>
              <a:gd name="connsiteY8" fmla="*/ 227413 h 495300"/>
              <a:gd name="connsiteX9" fmla="*/ 1725211 w 1990725"/>
              <a:gd name="connsiteY9" fmla="*/ 227413 h 495300"/>
              <a:gd name="connsiteX10" fmla="*/ 1485899 w 1990725"/>
              <a:gd name="connsiteY10" fmla="*/ 161925 h 495300"/>
              <a:gd name="connsiteX11" fmla="*/ 1465662 w 1990725"/>
              <a:gd name="connsiteY11" fmla="*/ 227413 h 495300"/>
              <a:gd name="connsiteX12" fmla="*/ 1400174 w 1990725"/>
              <a:gd name="connsiteY12" fmla="*/ 227413 h 495300"/>
              <a:gd name="connsiteX13" fmla="*/ 1453156 w 1990725"/>
              <a:gd name="connsiteY13" fmla="*/ 267886 h 495300"/>
              <a:gd name="connsiteX14" fmla="*/ 1432918 w 1990725"/>
              <a:gd name="connsiteY14" fmla="*/ 333375 h 495300"/>
              <a:gd name="connsiteX15" fmla="*/ 1485899 w 1990725"/>
              <a:gd name="connsiteY15" fmla="*/ 292900 h 495300"/>
              <a:gd name="connsiteX16" fmla="*/ 1538880 w 1990725"/>
              <a:gd name="connsiteY16" fmla="*/ 333375 h 495300"/>
              <a:gd name="connsiteX17" fmla="*/ 1518642 w 1990725"/>
              <a:gd name="connsiteY17" fmla="*/ 267886 h 495300"/>
              <a:gd name="connsiteX18" fmla="*/ 1571624 w 1990725"/>
              <a:gd name="connsiteY18" fmla="*/ 227413 h 495300"/>
              <a:gd name="connsiteX19" fmla="*/ 1506136 w 1990725"/>
              <a:gd name="connsiteY19" fmla="*/ 227413 h 495300"/>
              <a:gd name="connsiteX20" fmla="*/ 1266825 w 1990725"/>
              <a:gd name="connsiteY20" fmla="*/ 161925 h 495300"/>
              <a:gd name="connsiteX21" fmla="*/ 1246588 w 1990725"/>
              <a:gd name="connsiteY21" fmla="*/ 227413 h 495300"/>
              <a:gd name="connsiteX22" fmla="*/ 1181100 w 1990725"/>
              <a:gd name="connsiteY22" fmla="*/ 227413 h 495300"/>
              <a:gd name="connsiteX23" fmla="*/ 1234082 w 1990725"/>
              <a:gd name="connsiteY23" fmla="*/ 267886 h 495300"/>
              <a:gd name="connsiteX24" fmla="*/ 1213844 w 1990725"/>
              <a:gd name="connsiteY24" fmla="*/ 333375 h 495300"/>
              <a:gd name="connsiteX25" fmla="*/ 1266825 w 1990725"/>
              <a:gd name="connsiteY25" fmla="*/ 292900 h 495300"/>
              <a:gd name="connsiteX26" fmla="*/ 1319806 w 1990725"/>
              <a:gd name="connsiteY26" fmla="*/ 333375 h 495300"/>
              <a:gd name="connsiteX27" fmla="*/ 1299568 w 1990725"/>
              <a:gd name="connsiteY27" fmla="*/ 267886 h 495300"/>
              <a:gd name="connsiteX28" fmla="*/ 1352550 w 1990725"/>
              <a:gd name="connsiteY28" fmla="*/ 227413 h 495300"/>
              <a:gd name="connsiteX29" fmla="*/ 1287062 w 1990725"/>
              <a:gd name="connsiteY29" fmla="*/ 227413 h 495300"/>
              <a:gd name="connsiteX30" fmla="*/ 723900 w 1990725"/>
              <a:gd name="connsiteY30" fmla="*/ 161925 h 495300"/>
              <a:gd name="connsiteX31" fmla="*/ 703663 w 1990725"/>
              <a:gd name="connsiteY31" fmla="*/ 227413 h 495300"/>
              <a:gd name="connsiteX32" fmla="*/ 638175 w 1990725"/>
              <a:gd name="connsiteY32" fmla="*/ 227413 h 495300"/>
              <a:gd name="connsiteX33" fmla="*/ 691157 w 1990725"/>
              <a:gd name="connsiteY33" fmla="*/ 267886 h 495300"/>
              <a:gd name="connsiteX34" fmla="*/ 670919 w 1990725"/>
              <a:gd name="connsiteY34" fmla="*/ 333375 h 495300"/>
              <a:gd name="connsiteX35" fmla="*/ 723900 w 1990725"/>
              <a:gd name="connsiteY35" fmla="*/ 292900 h 495300"/>
              <a:gd name="connsiteX36" fmla="*/ 776881 w 1990725"/>
              <a:gd name="connsiteY36" fmla="*/ 333375 h 495300"/>
              <a:gd name="connsiteX37" fmla="*/ 756643 w 1990725"/>
              <a:gd name="connsiteY37" fmla="*/ 267886 h 495300"/>
              <a:gd name="connsiteX38" fmla="*/ 809625 w 1990725"/>
              <a:gd name="connsiteY38" fmla="*/ 227413 h 495300"/>
              <a:gd name="connsiteX39" fmla="*/ 744137 w 1990725"/>
              <a:gd name="connsiteY39" fmla="*/ 227413 h 495300"/>
              <a:gd name="connsiteX40" fmla="*/ 504825 w 1990725"/>
              <a:gd name="connsiteY40" fmla="*/ 161925 h 495300"/>
              <a:gd name="connsiteX41" fmla="*/ 484588 w 1990725"/>
              <a:gd name="connsiteY41" fmla="*/ 227413 h 495300"/>
              <a:gd name="connsiteX42" fmla="*/ 419100 w 1990725"/>
              <a:gd name="connsiteY42" fmla="*/ 227413 h 495300"/>
              <a:gd name="connsiteX43" fmla="*/ 472082 w 1990725"/>
              <a:gd name="connsiteY43" fmla="*/ 267886 h 495300"/>
              <a:gd name="connsiteX44" fmla="*/ 451844 w 1990725"/>
              <a:gd name="connsiteY44" fmla="*/ 333375 h 495300"/>
              <a:gd name="connsiteX45" fmla="*/ 504825 w 1990725"/>
              <a:gd name="connsiteY45" fmla="*/ 292900 h 495300"/>
              <a:gd name="connsiteX46" fmla="*/ 557806 w 1990725"/>
              <a:gd name="connsiteY46" fmla="*/ 333375 h 495300"/>
              <a:gd name="connsiteX47" fmla="*/ 537568 w 1990725"/>
              <a:gd name="connsiteY47" fmla="*/ 267886 h 495300"/>
              <a:gd name="connsiteX48" fmla="*/ 590550 w 1990725"/>
              <a:gd name="connsiteY48" fmla="*/ 227413 h 495300"/>
              <a:gd name="connsiteX49" fmla="*/ 525062 w 1990725"/>
              <a:gd name="connsiteY49" fmla="*/ 227413 h 495300"/>
              <a:gd name="connsiteX50" fmla="*/ 285751 w 1990725"/>
              <a:gd name="connsiteY50" fmla="*/ 161925 h 495300"/>
              <a:gd name="connsiteX51" fmla="*/ 265514 w 1990725"/>
              <a:gd name="connsiteY51" fmla="*/ 227413 h 495300"/>
              <a:gd name="connsiteX52" fmla="*/ 200026 w 1990725"/>
              <a:gd name="connsiteY52" fmla="*/ 227413 h 495300"/>
              <a:gd name="connsiteX53" fmla="*/ 253008 w 1990725"/>
              <a:gd name="connsiteY53" fmla="*/ 267886 h 495300"/>
              <a:gd name="connsiteX54" fmla="*/ 232770 w 1990725"/>
              <a:gd name="connsiteY54" fmla="*/ 333375 h 495300"/>
              <a:gd name="connsiteX55" fmla="*/ 285751 w 1990725"/>
              <a:gd name="connsiteY55" fmla="*/ 292900 h 495300"/>
              <a:gd name="connsiteX56" fmla="*/ 338732 w 1990725"/>
              <a:gd name="connsiteY56" fmla="*/ 333375 h 495300"/>
              <a:gd name="connsiteX57" fmla="*/ 318494 w 1990725"/>
              <a:gd name="connsiteY57" fmla="*/ 267886 h 495300"/>
              <a:gd name="connsiteX58" fmla="*/ 371476 w 1990725"/>
              <a:gd name="connsiteY58" fmla="*/ 227413 h 495300"/>
              <a:gd name="connsiteX59" fmla="*/ 305988 w 1990725"/>
              <a:gd name="connsiteY59" fmla="*/ 227413 h 495300"/>
              <a:gd name="connsiteX60" fmla="*/ 0 w 1990725"/>
              <a:gd name="connsiteY60" fmla="*/ 0 h 495300"/>
              <a:gd name="connsiteX61" fmla="*/ 1990725 w 1990725"/>
              <a:gd name="connsiteY61" fmla="*/ 0 h 495300"/>
              <a:gd name="connsiteX62" fmla="*/ 1798400 w 1990725"/>
              <a:gd name="connsiteY62" fmla="*/ 495300 h 495300"/>
              <a:gd name="connsiteX63" fmla="*/ 192325 w 1990725"/>
              <a:gd name="connsiteY63"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90725" h="495300">
                <a:moveTo>
                  <a:pt x="1704974" y="161925"/>
                </a:moveTo>
                <a:lnTo>
                  <a:pt x="1684737" y="227413"/>
                </a:lnTo>
                <a:lnTo>
                  <a:pt x="1619249" y="227413"/>
                </a:lnTo>
                <a:lnTo>
                  <a:pt x="1672231" y="267886"/>
                </a:lnTo>
                <a:lnTo>
                  <a:pt x="1651993" y="333375"/>
                </a:lnTo>
                <a:lnTo>
                  <a:pt x="1704974" y="292900"/>
                </a:lnTo>
                <a:lnTo>
                  <a:pt x="1757955" y="333375"/>
                </a:lnTo>
                <a:lnTo>
                  <a:pt x="1737717" y="267886"/>
                </a:lnTo>
                <a:lnTo>
                  <a:pt x="1790699" y="227413"/>
                </a:lnTo>
                <a:lnTo>
                  <a:pt x="1725211" y="227413"/>
                </a:lnTo>
                <a:close/>
                <a:moveTo>
                  <a:pt x="1485899" y="161925"/>
                </a:moveTo>
                <a:lnTo>
                  <a:pt x="1465662" y="227413"/>
                </a:lnTo>
                <a:lnTo>
                  <a:pt x="1400174" y="227413"/>
                </a:lnTo>
                <a:lnTo>
                  <a:pt x="1453156" y="267886"/>
                </a:lnTo>
                <a:lnTo>
                  <a:pt x="1432918" y="333375"/>
                </a:lnTo>
                <a:lnTo>
                  <a:pt x="1485899" y="292900"/>
                </a:lnTo>
                <a:lnTo>
                  <a:pt x="1538880" y="333375"/>
                </a:lnTo>
                <a:lnTo>
                  <a:pt x="1518642" y="267886"/>
                </a:lnTo>
                <a:lnTo>
                  <a:pt x="1571624" y="227413"/>
                </a:lnTo>
                <a:lnTo>
                  <a:pt x="1506136" y="227413"/>
                </a:lnTo>
                <a:close/>
                <a:moveTo>
                  <a:pt x="1266825" y="161925"/>
                </a:moveTo>
                <a:lnTo>
                  <a:pt x="1246588" y="227413"/>
                </a:lnTo>
                <a:lnTo>
                  <a:pt x="1181100" y="227413"/>
                </a:lnTo>
                <a:lnTo>
                  <a:pt x="1234082" y="267886"/>
                </a:lnTo>
                <a:lnTo>
                  <a:pt x="1213844" y="333375"/>
                </a:lnTo>
                <a:lnTo>
                  <a:pt x="1266825" y="292900"/>
                </a:lnTo>
                <a:lnTo>
                  <a:pt x="1319806" y="333375"/>
                </a:lnTo>
                <a:lnTo>
                  <a:pt x="1299568" y="267886"/>
                </a:lnTo>
                <a:lnTo>
                  <a:pt x="1352550" y="227413"/>
                </a:lnTo>
                <a:lnTo>
                  <a:pt x="1287062" y="227413"/>
                </a:lnTo>
                <a:close/>
                <a:moveTo>
                  <a:pt x="723900" y="161925"/>
                </a:moveTo>
                <a:lnTo>
                  <a:pt x="703663" y="227413"/>
                </a:lnTo>
                <a:lnTo>
                  <a:pt x="638175" y="227413"/>
                </a:lnTo>
                <a:lnTo>
                  <a:pt x="691157" y="267886"/>
                </a:lnTo>
                <a:lnTo>
                  <a:pt x="670919" y="333375"/>
                </a:lnTo>
                <a:lnTo>
                  <a:pt x="723900" y="292900"/>
                </a:lnTo>
                <a:lnTo>
                  <a:pt x="776881" y="333375"/>
                </a:lnTo>
                <a:lnTo>
                  <a:pt x="756643" y="267886"/>
                </a:lnTo>
                <a:lnTo>
                  <a:pt x="809625" y="227413"/>
                </a:lnTo>
                <a:lnTo>
                  <a:pt x="744137" y="227413"/>
                </a:lnTo>
                <a:close/>
                <a:moveTo>
                  <a:pt x="504825" y="161925"/>
                </a:moveTo>
                <a:lnTo>
                  <a:pt x="484588" y="227413"/>
                </a:lnTo>
                <a:lnTo>
                  <a:pt x="419100" y="227413"/>
                </a:lnTo>
                <a:lnTo>
                  <a:pt x="472082" y="267886"/>
                </a:lnTo>
                <a:lnTo>
                  <a:pt x="451844" y="333375"/>
                </a:lnTo>
                <a:lnTo>
                  <a:pt x="504825" y="292900"/>
                </a:lnTo>
                <a:lnTo>
                  <a:pt x="557806" y="333375"/>
                </a:lnTo>
                <a:lnTo>
                  <a:pt x="537568" y="267886"/>
                </a:lnTo>
                <a:lnTo>
                  <a:pt x="590550" y="227413"/>
                </a:lnTo>
                <a:lnTo>
                  <a:pt x="525062" y="227413"/>
                </a:lnTo>
                <a:close/>
                <a:moveTo>
                  <a:pt x="285751" y="161925"/>
                </a:moveTo>
                <a:lnTo>
                  <a:pt x="265514" y="227413"/>
                </a:lnTo>
                <a:lnTo>
                  <a:pt x="200026" y="227413"/>
                </a:lnTo>
                <a:lnTo>
                  <a:pt x="253008" y="267886"/>
                </a:lnTo>
                <a:lnTo>
                  <a:pt x="232770" y="333375"/>
                </a:lnTo>
                <a:lnTo>
                  <a:pt x="285751" y="292900"/>
                </a:lnTo>
                <a:lnTo>
                  <a:pt x="338732" y="333375"/>
                </a:lnTo>
                <a:lnTo>
                  <a:pt x="318494" y="267886"/>
                </a:lnTo>
                <a:lnTo>
                  <a:pt x="371476" y="227413"/>
                </a:lnTo>
                <a:lnTo>
                  <a:pt x="305988" y="227413"/>
                </a:lnTo>
                <a:close/>
                <a:moveTo>
                  <a:pt x="0" y="0"/>
                </a:moveTo>
                <a:lnTo>
                  <a:pt x="1990725" y="0"/>
                </a:lnTo>
                <a:lnTo>
                  <a:pt x="1798400" y="495300"/>
                </a:lnTo>
                <a:lnTo>
                  <a:pt x="192325" y="49530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accent1">
                  <a:lumMod val="50000"/>
                </a:schemeClr>
              </a:solidFill>
            </a:endParaRPr>
          </a:p>
        </p:txBody>
      </p:sp>
      <p:sp>
        <p:nvSpPr>
          <p:cNvPr id="57" name="任意多边形 104"/>
          <p:cNvSpPr/>
          <p:nvPr/>
        </p:nvSpPr>
        <p:spPr>
          <a:xfrm>
            <a:off x="8019695" y="3968897"/>
            <a:ext cx="678125" cy="1671748"/>
          </a:xfrm>
          <a:custGeom>
            <a:avLst/>
            <a:gdLst>
              <a:gd name="connsiteX0" fmla="*/ 352479 w 704958"/>
              <a:gd name="connsiteY0" fmla="*/ 0 h 1737899"/>
              <a:gd name="connsiteX1" fmla="*/ 704958 w 704958"/>
              <a:gd name="connsiteY1" fmla="*/ 352479 h 1737899"/>
              <a:gd name="connsiteX2" fmla="*/ 489680 w 704958"/>
              <a:gd name="connsiteY2" fmla="*/ 677259 h 1737899"/>
              <a:gd name="connsiteX3" fmla="*/ 463378 w 704958"/>
              <a:gd name="connsiteY3" fmla="*/ 682569 h 1737899"/>
              <a:gd name="connsiteX4" fmla="*/ 463378 w 704958"/>
              <a:gd name="connsiteY4" fmla="*/ 1341300 h 1737899"/>
              <a:gd name="connsiteX5" fmla="*/ 559055 w 704958"/>
              <a:gd name="connsiteY5" fmla="*/ 1341300 h 1737899"/>
              <a:gd name="connsiteX6" fmla="*/ 352478 w 704958"/>
              <a:gd name="connsiteY6" fmla="*/ 1737899 h 1737899"/>
              <a:gd name="connsiteX7" fmla="*/ 145902 w 704958"/>
              <a:gd name="connsiteY7" fmla="*/ 1341300 h 1737899"/>
              <a:gd name="connsiteX8" fmla="*/ 241579 w 704958"/>
              <a:gd name="connsiteY8" fmla="*/ 1341300 h 1737899"/>
              <a:gd name="connsiteX9" fmla="*/ 241579 w 704958"/>
              <a:gd name="connsiteY9" fmla="*/ 682568 h 1737899"/>
              <a:gd name="connsiteX10" fmla="*/ 215278 w 704958"/>
              <a:gd name="connsiteY10" fmla="*/ 677259 h 1737899"/>
              <a:gd name="connsiteX11" fmla="*/ 0 w 704958"/>
              <a:gd name="connsiteY11" fmla="*/ 352479 h 1737899"/>
              <a:gd name="connsiteX12" fmla="*/ 352479 w 704958"/>
              <a:gd name="connsiteY12" fmla="*/ 0 h 1737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4958" h="1737899">
                <a:moveTo>
                  <a:pt x="352479" y="0"/>
                </a:moveTo>
                <a:cubicBezTo>
                  <a:pt x="547148" y="0"/>
                  <a:pt x="704958" y="157810"/>
                  <a:pt x="704958" y="352479"/>
                </a:cubicBezTo>
                <a:cubicBezTo>
                  <a:pt x="704958" y="498481"/>
                  <a:pt x="616190" y="623749"/>
                  <a:pt x="489680" y="677259"/>
                </a:cubicBezTo>
                <a:lnTo>
                  <a:pt x="463378" y="682569"/>
                </a:lnTo>
                <a:lnTo>
                  <a:pt x="463378" y="1341300"/>
                </a:lnTo>
                <a:lnTo>
                  <a:pt x="559055" y="1341300"/>
                </a:lnTo>
                <a:lnTo>
                  <a:pt x="352478" y="1737899"/>
                </a:lnTo>
                <a:lnTo>
                  <a:pt x="145902" y="1341300"/>
                </a:lnTo>
                <a:lnTo>
                  <a:pt x="241579" y="1341300"/>
                </a:lnTo>
                <a:lnTo>
                  <a:pt x="241579" y="682568"/>
                </a:lnTo>
                <a:lnTo>
                  <a:pt x="215278" y="677259"/>
                </a:lnTo>
                <a:cubicBezTo>
                  <a:pt x="88768" y="623749"/>
                  <a:pt x="0" y="498481"/>
                  <a:pt x="0" y="352479"/>
                </a:cubicBezTo>
                <a:cubicBezTo>
                  <a:pt x="0" y="157810"/>
                  <a:pt x="157810" y="0"/>
                  <a:pt x="352479" y="0"/>
                </a:cubicBezTo>
                <a:close/>
              </a:path>
            </a:pathLst>
          </a:custGeom>
          <a:solidFill>
            <a:srgbClr val="FEFFFF"/>
          </a:solidFill>
          <a:ln w="3175">
            <a:solidFill>
              <a:schemeClr val="accent4"/>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chemeClr val="accent1"/>
              </a:solidFill>
            </a:endParaRPr>
          </a:p>
        </p:txBody>
      </p:sp>
      <p:sp>
        <p:nvSpPr>
          <p:cNvPr id="58" name="KSO_Shape"/>
          <p:cNvSpPr/>
          <p:nvPr/>
        </p:nvSpPr>
        <p:spPr bwMode="auto">
          <a:xfrm>
            <a:off x="3674710" y="1544134"/>
            <a:ext cx="317071" cy="317631"/>
          </a:xfrm>
          <a:custGeom>
            <a:avLst/>
            <a:gdLst>
              <a:gd name="T0" fmla="*/ 899406 w 2709"/>
              <a:gd name="T1" fmla="*/ 1800397 h 2710"/>
              <a:gd name="T2" fmla="*/ 0 w 2709"/>
              <a:gd name="T3" fmla="*/ 900199 h 2710"/>
              <a:gd name="T4" fmla="*/ 899406 w 2709"/>
              <a:gd name="T5" fmla="*/ 0 h 2710"/>
              <a:gd name="T6" fmla="*/ 1798149 w 2709"/>
              <a:gd name="T7" fmla="*/ 900199 h 2710"/>
              <a:gd name="T8" fmla="*/ 899406 w 2709"/>
              <a:gd name="T9" fmla="*/ 1800397 h 2710"/>
              <a:gd name="T10" fmla="*/ 1561847 w 2709"/>
              <a:gd name="T11" fmla="*/ 1448290 h 2710"/>
              <a:gd name="T12" fmla="*/ 1564502 w 2709"/>
              <a:gd name="T13" fmla="*/ 1258949 h 2710"/>
              <a:gd name="T14" fmla="*/ 1278418 w 2709"/>
              <a:gd name="T15" fmla="*/ 1262271 h 2710"/>
              <a:gd name="T16" fmla="*/ 978395 w 2709"/>
              <a:gd name="T17" fmla="*/ 1504096 h 2710"/>
              <a:gd name="T18" fmla="*/ 996980 w 2709"/>
              <a:gd name="T19" fmla="*/ 1691443 h 2710"/>
              <a:gd name="T20" fmla="*/ 1188809 w 2709"/>
              <a:gd name="T21" fmla="*/ 1710045 h 2710"/>
              <a:gd name="T22" fmla="*/ 1561847 w 2709"/>
              <a:gd name="T23" fmla="*/ 1448290 h 2710"/>
              <a:gd name="T24" fmla="*/ 322592 w 2709"/>
              <a:gd name="T25" fmla="*/ 1538642 h 2710"/>
              <a:gd name="T26" fmla="*/ 793867 w 2709"/>
              <a:gd name="T27" fmla="*/ 1754557 h 2710"/>
              <a:gd name="T28" fmla="*/ 939232 w 2709"/>
              <a:gd name="T29" fmla="*/ 1695429 h 2710"/>
              <a:gd name="T30" fmla="*/ 919319 w 2709"/>
              <a:gd name="T31" fmla="*/ 1498781 h 2710"/>
              <a:gd name="T32" fmla="*/ 610667 w 2709"/>
              <a:gd name="T33" fmla="*/ 1324720 h 2710"/>
              <a:gd name="T34" fmla="*/ 317281 w 2709"/>
              <a:gd name="T35" fmla="*/ 1405771 h 2710"/>
              <a:gd name="T36" fmla="*/ 322592 w 2709"/>
              <a:gd name="T37" fmla="*/ 1538642 h 2710"/>
              <a:gd name="T38" fmla="*/ 129435 w 2709"/>
              <a:gd name="T39" fmla="*/ 516202 h 2710"/>
              <a:gd name="T40" fmla="*/ 38499 w 2709"/>
              <a:gd name="T41" fmla="*/ 900199 h 2710"/>
              <a:gd name="T42" fmla="*/ 56420 w 2709"/>
              <a:gd name="T43" fmla="*/ 1065622 h 2710"/>
              <a:gd name="T44" fmla="*/ 148020 w 2709"/>
              <a:gd name="T45" fmla="*/ 657045 h 2710"/>
              <a:gd name="T46" fmla="*/ 129435 w 2709"/>
              <a:gd name="T47" fmla="*/ 516202 h 2710"/>
              <a:gd name="T48" fmla="*/ 191829 w 2709"/>
              <a:gd name="T49" fmla="*/ 700228 h 2710"/>
              <a:gd name="T50" fmla="*/ 104212 w 2709"/>
              <a:gd name="T51" fmla="*/ 1096847 h 2710"/>
              <a:gd name="T52" fmla="*/ 116823 w 2709"/>
              <a:gd name="T53" fmla="*/ 1098840 h 2710"/>
              <a:gd name="T54" fmla="*/ 312635 w 2709"/>
              <a:gd name="T55" fmla="*/ 1345979 h 2710"/>
              <a:gd name="T56" fmla="*/ 582125 w 2709"/>
              <a:gd name="T57" fmla="*/ 1271572 h 2710"/>
              <a:gd name="T58" fmla="*/ 661113 w 2709"/>
              <a:gd name="T59" fmla="*/ 940060 h 2710"/>
              <a:gd name="T60" fmla="*/ 414192 w 2709"/>
              <a:gd name="T61" fmla="*/ 631135 h 2710"/>
              <a:gd name="T62" fmla="*/ 191829 w 2709"/>
              <a:gd name="T63" fmla="*/ 700228 h 2710"/>
              <a:gd name="T64" fmla="*/ 899406 w 2709"/>
              <a:gd name="T65" fmla="*/ 39197 h 2710"/>
              <a:gd name="T66" fmla="*/ 448708 w 2709"/>
              <a:gd name="T67" fmla="*/ 167417 h 2710"/>
              <a:gd name="T68" fmla="*/ 575487 w 2709"/>
              <a:gd name="T69" fmla="*/ 243818 h 2710"/>
              <a:gd name="T70" fmla="*/ 837676 w 2709"/>
              <a:gd name="T71" fmla="*/ 204621 h 2710"/>
              <a:gd name="T72" fmla="*/ 1006273 w 2709"/>
              <a:gd name="T73" fmla="*/ 218572 h 2710"/>
              <a:gd name="T74" fmla="*/ 1178189 w 2709"/>
              <a:gd name="T75" fmla="*/ 86366 h 2710"/>
              <a:gd name="T76" fmla="*/ 899406 w 2709"/>
              <a:gd name="T77" fmla="*/ 39197 h 2710"/>
              <a:gd name="T78" fmla="*/ 1050746 w 2709"/>
              <a:gd name="T79" fmla="*/ 279028 h 2710"/>
              <a:gd name="T80" fmla="*/ 846969 w 2709"/>
              <a:gd name="T81" fmla="*/ 257105 h 2710"/>
              <a:gd name="T82" fmla="*/ 617969 w 2709"/>
              <a:gd name="T83" fmla="*/ 289658 h 2710"/>
              <a:gd name="T84" fmla="*/ 460655 w 2709"/>
              <a:gd name="T85" fmla="*/ 595925 h 2710"/>
              <a:gd name="T86" fmla="*/ 712224 w 2709"/>
              <a:gd name="T87" fmla="*/ 910164 h 2710"/>
              <a:gd name="T88" fmla="*/ 1060702 w 2709"/>
              <a:gd name="T89" fmla="*/ 884254 h 2710"/>
              <a:gd name="T90" fmla="*/ 1243902 w 2709"/>
              <a:gd name="T91" fmla="*/ 512881 h 2710"/>
              <a:gd name="T92" fmla="*/ 1050746 w 2709"/>
              <a:gd name="T93" fmla="*/ 279028 h 2710"/>
              <a:gd name="T94" fmla="*/ 1505427 w 2709"/>
              <a:gd name="T95" fmla="*/ 539455 h 2710"/>
              <a:gd name="T96" fmla="*/ 1295676 w 2709"/>
              <a:gd name="T97" fmla="*/ 539455 h 2710"/>
              <a:gd name="T98" fmla="*/ 1119114 w 2709"/>
              <a:gd name="T99" fmla="*/ 898205 h 2710"/>
              <a:gd name="T100" fmla="*/ 1262488 w 2709"/>
              <a:gd name="T101" fmla="*/ 1203808 h 2710"/>
              <a:gd name="T102" fmla="*/ 1582424 w 2709"/>
              <a:gd name="T103" fmla="*/ 1199822 h 2710"/>
              <a:gd name="T104" fmla="*/ 1711195 w 2709"/>
              <a:gd name="T105" fmla="*/ 900863 h 2710"/>
              <a:gd name="T106" fmla="*/ 1505427 w 2709"/>
              <a:gd name="T107" fmla="*/ 539455 h 2710"/>
              <a:gd name="T108" fmla="*/ 1564502 w 2709"/>
              <a:gd name="T109" fmla="*/ 529489 h 2710"/>
              <a:gd name="T110" fmla="*/ 1756332 w 2709"/>
              <a:gd name="T111" fmla="*/ 890898 h 2710"/>
              <a:gd name="T112" fmla="*/ 1758987 w 2709"/>
              <a:gd name="T113" fmla="*/ 890898 h 2710"/>
              <a:gd name="T114" fmla="*/ 1563175 w 2709"/>
              <a:gd name="T115" fmla="*/ 353436 h 2710"/>
              <a:gd name="T116" fmla="*/ 1564502 w 2709"/>
              <a:gd name="T117" fmla="*/ 529489 h 27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09" h="2710">
                <a:moveTo>
                  <a:pt x="1355" y="2710"/>
                </a:moveTo>
                <a:cubicBezTo>
                  <a:pt x="606" y="2710"/>
                  <a:pt x="0" y="2103"/>
                  <a:pt x="0" y="1355"/>
                </a:cubicBezTo>
                <a:cubicBezTo>
                  <a:pt x="0" y="607"/>
                  <a:pt x="606" y="0"/>
                  <a:pt x="1355" y="0"/>
                </a:cubicBezTo>
                <a:cubicBezTo>
                  <a:pt x="2103" y="0"/>
                  <a:pt x="2709" y="607"/>
                  <a:pt x="2709" y="1355"/>
                </a:cubicBezTo>
                <a:cubicBezTo>
                  <a:pt x="2709" y="2103"/>
                  <a:pt x="2103" y="2710"/>
                  <a:pt x="1355" y="2710"/>
                </a:cubicBezTo>
                <a:close/>
                <a:moveTo>
                  <a:pt x="2353" y="2180"/>
                </a:moveTo>
                <a:cubicBezTo>
                  <a:pt x="2354" y="2125"/>
                  <a:pt x="2356" y="1974"/>
                  <a:pt x="2357" y="1895"/>
                </a:cubicBezTo>
                <a:cubicBezTo>
                  <a:pt x="1926" y="1900"/>
                  <a:pt x="1926" y="1900"/>
                  <a:pt x="1926" y="1900"/>
                </a:cubicBezTo>
                <a:cubicBezTo>
                  <a:pt x="1913" y="1914"/>
                  <a:pt x="1649" y="2199"/>
                  <a:pt x="1474" y="2264"/>
                </a:cubicBezTo>
                <a:cubicBezTo>
                  <a:pt x="1502" y="2546"/>
                  <a:pt x="1502" y="2546"/>
                  <a:pt x="1502" y="2546"/>
                </a:cubicBezTo>
                <a:cubicBezTo>
                  <a:pt x="1581" y="2554"/>
                  <a:pt x="1722" y="2568"/>
                  <a:pt x="1791" y="2574"/>
                </a:cubicBezTo>
                <a:cubicBezTo>
                  <a:pt x="2012" y="2495"/>
                  <a:pt x="2206" y="2358"/>
                  <a:pt x="2353" y="2180"/>
                </a:cubicBezTo>
                <a:close/>
                <a:moveTo>
                  <a:pt x="486" y="2316"/>
                </a:moveTo>
                <a:cubicBezTo>
                  <a:pt x="679" y="2490"/>
                  <a:pt x="924" y="2607"/>
                  <a:pt x="1196" y="2641"/>
                </a:cubicBezTo>
                <a:cubicBezTo>
                  <a:pt x="1415" y="2552"/>
                  <a:pt x="1415" y="2552"/>
                  <a:pt x="1415" y="2552"/>
                </a:cubicBezTo>
                <a:cubicBezTo>
                  <a:pt x="1385" y="2256"/>
                  <a:pt x="1385" y="2256"/>
                  <a:pt x="1385" y="2256"/>
                </a:cubicBezTo>
                <a:cubicBezTo>
                  <a:pt x="1178" y="2181"/>
                  <a:pt x="1004" y="2053"/>
                  <a:pt x="920" y="1994"/>
                </a:cubicBezTo>
                <a:cubicBezTo>
                  <a:pt x="478" y="2116"/>
                  <a:pt x="478" y="2116"/>
                  <a:pt x="478" y="2116"/>
                </a:cubicBezTo>
                <a:cubicBezTo>
                  <a:pt x="480" y="2178"/>
                  <a:pt x="483" y="2260"/>
                  <a:pt x="486" y="2316"/>
                </a:cubicBezTo>
                <a:close/>
                <a:moveTo>
                  <a:pt x="195" y="777"/>
                </a:moveTo>
                <a:cubicBezTo>
                  <a:pt x="108" y="951"/>
                  <a:pt x="58" y="1147"/>
                  <a:pt x="58" y="1355"/>
                </a:cubicBezTo>
                <a:cubicBezTo>
                  <a:pt x="58" y="1441"/>
                  <a:pt x="69" y="1523"/>
                  <a:pt x="85" y="1604"/>
                </a:cubicBezTo>
                <a:cubicBezTo>
                  <a:pt x="90" y="1493"/>
                  <a:pt x="116" y="1241"/>
                  <a:pt x="223" y="989"/>
                </a:cubicBezTo>
                <a:lnTo>
                  <a:pt x="195" y="777"/>
                </a:lnTo>
                <a:close/>
                <a:moveTo>
                  <a:pt x="289" y="1054"/>
                </a:moveTo>
                <a:cubicBezTo>
                  <a:pt x="175" y="1328"/>
                  <a:pt x="159" y="1594"/>
                  <a:pt x="157" y="1651"/>
                </a:cubicBezTo>
                <a:cubicBezTo>
                  <a:pt x="176" y="1654"/>
                  <a:pt x="176" y="1654"/>
                  <a:pt x="176" y="1654"/>
                </a:cubicBezTo>
                <a:cubicBezTo>
                  <a:pt x="471" y="2026"/>
                  <a:pt x="471" y="2026"/>
                  <a:pt x="471" y="2026"/>
                </a:cubicBezTo>
                <a:cubicBezTo>
                  <a:pt x="877" y="1914"/>
                  <a:pt x="877" y="1914"/>
                  <a:pt x="877" y="1914"/>
                </a:cubicBezTo>
                <a:cubicBezTo>
                  <a:pt x="908" y="1680"/>
                  <a:pt x="971" y="1486"/>
                  <a:pt x="996" y="1415"/>
                </a:cubicBezTo>
                <a:cubicBezTo>
                  <a:pt x="624" y="950"/>
                  <a:pt x="624" y="950"/>
                  <a:pt x="624" y="950"/>
                </a:cubicBezTo>
                <a:lnTo>
                  <a:pt x="289" y="1054"/>
                </a:lnTo>
                <a:close/>
                <a:moveTo>
                  <a:pt x="1355" y="59"/>
                </a:moveTo>
                <a:cubicBezTo>
                  <a:pt x="1106" y="59"/>
                  <a:pt x="874" y="130"/>
                  <a:pt x="676" y="252"/>
                </a:cubicBezTo>
                <a:cubicBezTo>
                  <a:pt x="715" y="278"/>
                  <a:pt x="802" y="330"/>
                  <a:pt x="867" y="367"/>
                </a:cubicBezTo>
                <a:cubicBezTo>
                  <a:pt x="981" y="330"/>
                  <a:pt x="1112" y="308"/>
                  <a:pt x="1262" y="308"/>
                </a:cubicBezTo>
                <a:cubicBezTo>
                  <a:pt x="1353" y="308"/>
                  <a:pt x="1436" y="317"/>
                  <a:pt x="1516" y="329"/>
                </a:cubicBezTo>
                <a:cubicBezTo>
                  <a:pt x="1775" y="130"/>
                  <a:pt x="1775" y="130"/>
                  <a:pt x="1775" y="130"/>
                </a:cubicBezTo>
                <a:cubicBezTo>
                  <a:pt x="1643" y="85"/>
                  <a:pt x="1502" y="59"/>
                  <a:pt x="1355" y="59"/>
                </a:cubicBezTo>
                <a:close/>
                <a:moveTo>
                  <a:pt x="1583" y="420"/>
                </a:moveTo>
                <a:cubicBezTo>
                  <a:pt x="1488" y="400"/>
                  <a:pt x="1388" y="387"/>
                  <a:pt x="1276" y="387"/>
                </a:cubicBezTo>
                <a:cubicBezTo>
                  <a:pt x="1147" y="387"/>
                  <a:pt x="1032" y="405"/>
                  <a:pt x="931" y="436"/>
                </a:cubicBezTo>
                <a:cubicBezTo>
                  <a:pt x="694" y="897"/>
                  <a:pt x="694" y="897"/>
                  <a:pt x="694" y="897"/>
                </a:cubicBezTo>
                <a:cubicBezTo>
                  <a:pt x="1073" y="1370"/>
                  <a:pt x="1073" y="1370"/>
                  <a:pt x="1073" y="1370"/>
                </a:cubicBezTo>
                <a:cubicBezTo>
                  <a:pt x="1172" y="1351"/>
                  <a:pt x="1372" y="1320"/>
                  <a:pt x="1598" y="1331"/>
                </a:cubicBezTo>
                <a:cubicBezTo>
                  <a:pt x="1874" y="772"/>
                  <a:pt x="1874" y="772"/>
                  <a:pt x="1874" y="772"/>
                </a:cubicBezTo>
                <a:lnTo>
                  <a:pt x="1583" y="420"/>
                </a:lnTo>
                <a:close/>
                <a:moveTo>
                  <a:pt x="2268" y="812"/>
                </a:moveTo>
                <a:cubicBezTo>
                  <a:pt x="1952" y="812"/>
                  <a:pt x="1952" y="812"/>
                  <a:pt x="1952" y="812"/>
                </a:cubicBezTo>
                <a:cubicBezTo>
                  <a:pt x="1686" y="1352"/>
                  <a:pt x="1686" y="1352"/>
                  <a:pt x="1686" y="1352"/>
                </a:cubicBezTo>
                <a:cubicBezTo>
                  <a:pt x="1778" y="1429"/>
                  <a:pt x="1862" y="1678"/>
                  <a:pt x="1902" y="1812"/>
                </a:cubicBezTo>
                <a:cubicBezTo>
                  <a:pt x="2384" y="1806"/>
                  <a:pt x="2384" y="1806"/>
                  <a:pt x="2384" y="1806"/>
                </a:cubicBezTo>
                <a:cubicBezTo>
                  <a:pt x="2501" y="1617"/>
                  <a:pt x="2563" y="1411"/>
                  <a:pt x="2578" y="1356"/>
                </a:cubicBezTo>
                <a:cubicBezTo>
                  <a:pt x="2547" y="1258"/>
                  <a:pt x="2459" y="1025"/>
                  <a:pt x="2268" y="812"/>
                </a:cubicBezTo>
                <a:close/>
                <a:moveTo>
                  <a:pt x="2357" y="797"/>
                </a:moveTo>
                <a:cubicBezTo>
                  <a:pt x="2579" y="1064"/>
                  <a:pt x="2646" y="1341"/>
                  <a:pt x="2646" y="1341"/>
                </a:cubicBezTo>
                <a:cubicBezTo>
                  <a:pt x="2648" y="1341"/>
                  <a:pt x="2649" y="1341"/>
                  <a:pt x="2650" y="1341"/>
                </a:cubicBezTo>
                <a:cubicBezTo>
                  <a:pt x="2647" y="1033"/>
                  <a:pt x="2537" y="752"/>
                  <a:pt x="2355" y="532"/>
                </a:cubicBezTo>
                <a:cubicBezTo>
                  <a:pt x="2355" y="616"/>
                  <a:pt x="2357" y="752"/>
                  <a:pt x="2357" y="797"/>
                </a:cubicBezTo>
                <a:close/>
              </a:path>
            </a:pathLst>
          </a:custGeom>
          <a:solidFill>
            <a:schemeClr val="accent1"/>
          </a:solidFill>
          <a:ln>
            <a:noFill/>
          </a:ln>
          <a:effectLst/>
        </p:spPr>
        <p:txBody>
          <a:bodyPr/>
          <a:lstStyle/>
          <a:p>
            <a:endParaRPr lang="zh-CN" altLang="en-US" sz="4400"/>
          </a:p>
        </p:txBody>
      </p:sp>
      <p:sp>
        <p:nvSpPr>
          <p:cNvPr id="59" name="KSO_Shape"/>
          <p:cNvSpPr/>
          <p:nvPr/>
        </p:nvSpPr>
        <p:spPr bwMode="auto">
          <a:xfrm>
            <a:off x="8195870" y="1540924"/>
            <a:ext cx="325776" cy="324052"/>
          </a:xfrm>
          <a:custGeom>
            <a:avLst/>
            <a:gdLst>
              <a:gd name="T0" fmla="*/ 1334638 w 3564"/>
              <a:gd name="T1" fmla="*/ 1148120 h 3547"/>
              <a:gd name="T2" fmla="*/ 609225 w 3564"/>
              <a:gd name="T3" fmla="*/ 1303189 h 3547"/>
              <a:gd name="T4" fmla="*/ 777949 w 3564"/>
              <a:gd name="T5" fmla="*/ 307613 h 3547"/>
              <a:gd name="T6" fmla="*/ 1236131 w 3564"/>
              <a:gd name="T7" fmla="*/ 683417 h 3547"/>
              <a:gd name="T8" fmla="*/ 1089634 w 3564"/>
              <a:gd name="T9" fmla="*/ 830404 h 3547"/>
              <a:gd name="T10" fmla="*/ 1254822 w 3564"/>
              <a:gd name="T11" fmla="*/ 995071 h 3547"/>
              <a:gd name="T12" fmla="*/ 1126511 w 3564"/>
              <a:gd name="T13" fmla="*/ 866773 h 3547"/>
              <a:gd name="T14" fmla="*/ 924446 w 3564"/>
              <a:gd name="T15" fmla="*/ 995071 h 3547"/>
              <a:gd name="T16" fmla="*/ 924446 w 3564"/>
              <a:gd name="T17" fmla="*/ 665233 h 3547"/>
              <a:gd name="T18" fmla="*/ 814321 w 3564"/>
              <a:gd name="T19" fmla="*/ 555118 h 3547"/>
              <a:gd name="T20" fmla="*/ 1254822 w 3564"/>
              <a:gd name="T21" fmla="*/ 334889 h 3547"/>
              <a:gd name="T22" fmla="*/ 1107820 w 3564"/>
              <a:gd name="T23" fmla="*/ 481877 h 3547"/>
              <a:gd name="T24" fmla="*/ 1419505 w 3564"/>
              <a:gd name="T25" fmla="*/ 500061 h 3547"/>
              <a:gd name="T26" fmla="*/ 1309885 w 3564"/>
              <a:gd name="T27" fmla="*/ 683417 h 3547"/>
              <a:gd name="T28" fmla="*/ 1456382 w 3564"/>
              <a:gd name="T29" fmla="*/ 536934 h 3547"/>
              <a:gd name="T30" fmla="*/ 1603384 w 3564"/>
              <a:gd name="T31" fmla="*/ 719785 h 3547"/>
              <a:gd name="T32" fmla="*/ 1325040 w 3564"/>
              <a:gd name="T33" fmla="*/ 1065282 h 3547"/>
              <a:gd name="T34" fmla="*/ 1438196 w 3564"/>
              <a:gd name="T35" fmla="*/ 885462 h 3547"/>
              <a:gd name="T36" fmla="*/ 1278565 w 3564"/>
              <a:gd name="T37" fmla="*/ 1092053 h 3547"/>
              <a:gd name="T38" fmla="*/ 1278565 w 3564"/>
              <a:gd name="T39" fmla="*/ 1092053 h 3547"/>
              <a:gd name="T40" fmla="*/ 961323 w 3564"/>
              <a:gd name="T41" fmla="*/ 1031944 h 3547"/>
              <a:gd name="T42" fmla="*/ 1023458 w 3564"/>
              <a:gd name="T43" fmla="*/ 1167314 h 3547"/>
              <a:gd name="T44" fmla="*/ 1023458 w 3564"/>
              <a:gd name="T45" fmla="*/ 1167314 h 3547"/>
              <a:gd name="T46" fmla="*/ 888075 w 3564"/>
              <a:gd name="T47" fmla="*/ 1031944 h 3547"/>
              <a:gd name="T48" fmla="*/ 735011 w 3564"/>
              <a:gd name="T49" fmla="*/ 1065787 h 3547"/>
              <a:gd name="T50" fmla="*/ 632463 w 3564"/>
              <a:gd name="T51" fmla="*/ 776357 h 3547"/>
              <a:gd name="T52" fmla="*/ 888075 w 3564"/>
              <a:gd name="T53" fmla="*/ 702106 h 3547"/>
              <a:gd name="T54" fmla="*/ 759763 w 3564"/>
              <a:gd name="T55" fmla="*/ 830404 h 3547"/>
              <a:gd name="T56" fmla="*/ 707732 w 3564"/>
              <a:gd name="T57" fmla="*/ 521781 h 3547"/>
              <a:gd name="T58" fmla="*/ 735516 w 3564"/>
              <a:gd name="T59" fmla="*/ 475816 h 3547"/>
              <a:gd name="T60" fmla="*/ 872920 w 3564"/>
              <a:gd name="T61" fmla="*/ 320241 h 3547"/>
              <a:gd name="T62" fmla="*/ 1107820 w 3564"/>
              <a:gd name="T63" fmla="*/ 188407 h 3547"/>
              <a:gd name="T64" fmla="*/ 961323 w 3564"/>
              <a:gd name="T65" fmla="*/ 334889 h 3547"/>
              <a:gd name="T66" fmla="*/ 1291194 w 3564"/>
              <a:gd name="T67" fmla="*/ 298521 h 3547"/>
              <a:gd name="T68" fmla="*/ 1536197 w 3564"/>
              <a:gd name="T69" fmla="*/ 264679 h 3547"/>
              <a:gd name="T70" fmla="*/ 1456382 w 3564"/>
              <a:gd name="T71" fmla="*/ 463693 h 3547"/>
              <a:gd name="T72" fmla="*/ 1611972 w 3564"/>
              <a:gd name="T73" fmla="*/ 381360 h 3547"/>
              <a:gd name="T74" fmla="*/ 1630663 w 3564"/>
              <a:gd name="T75" fmla="*/ 619268 h 3547"/>
              <a:gd name="T76" fmla="*/ 35361 w 3564"/>
              <a:gd name="T77" fmla="*/ 1756275 h 3547"/>
              <a:gd name="T78" fmla="*/ 556688 w 3564"/>
              <a:gd name="T79" fmla="*/ 1363298 h 3547"/>
              <a:gd name="T80" fmla="*/ 1181069 w 3564"/>
              <a:gd name="T81" fmla="*/ 1618380 h 3547"/>
              <a:gd name="T82" fmla="*/ 1202285 w 3564"/>
              <a:gd name="T83" fmla="*/ 1353701 h 3547"/>
              <a:gd name="T84" fmla="*/ 1604394 w 3564"/>
              <a:gd name="T85" fmla="*/ 1628482 h 3547"/>
              <a:gd name="T86" fmla="*/ 1202285 w 3564"/>
              <a:gd name="T87" fmla="*/ 1353701 h 3547"/>
              <a:gd name="T88" fmla="*/ 1639250 w 3564"/>
              <a:gd name="T89" fmla="*/ 1575445 h 354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564" h="3547">
                <a:moveTo>
                  <a:pt x="2956" y="2025"/>
                </a:moveTo>
                <a:cubicBezTo>
                  <a:pt x="2861" y="2119"/>
                  <a:pt x="2758" y="2197"/>
                  <a:pt x="2653" y="2262"/>
                </a:cubicBezTo>
                <a:cubicBezTo>
                  <a:pt x="2642" y="2273"/>
                  <a:pt x="2642" y="2273"/>
                  <a:pt x="2642" y="2273"/>
                </a:cubicBezTo>
                <a:cubicBezTo>
                  <a:pt x="2639" y="2271"/>
                  <a:pt x="2639" y="2271"/>
                  <a:pt x="2639" y="2271"/>
                </a:cubicBezTo>
                <a:cubicBezTo>
                  <a:pt x="2263" y="2499"/>
                  <a:pt x="1840" y="2546"/>
                  <a:pt x="1525" y="2387"/>
                </a:cubicBezTo>
                <a:cubicBezTo>
                  <a:pt x="1501" y="2396"/>
                  <a:pt x="1321" y="2466"/>
                  <a:pt x="1206" y="2580"/>
                </a:cubicBezTo>
                <a:cubicBezTo>
                  <a:pt x="1156" y="2530"/>
                  <a:pt x="939" y="2313"/>
                  <a:pt x="966" y="2340"/>
                </a:cubicBezTo>
                <a:cubicBezTo>
                  <a:pt x="1076" y="2231"/>
                  <a:pt x="1169" y="2045"/>
                  <a:pt x="1175" y="2034"/>
                </a:cubicBezTo>
                <a:cubicBezTo>
                  <a:pt x="974" y="1625"/>
                  <a:pt x="1110" y="1040"/>
                  <a:pt x="1540" y="609"/>
                </a:cubicBezTo>
                <a:cubicBezTo>
                  <a:pt x="2051" y="98"/>
                  <a:pt x="2782" y="0"/>
                  <a:pt x="3173" y="391"/>
                </a:cubicBezTo>
                <a:cubicBezTo>
                  <a:pt x="3564" y="782"/>
                  <a:pt x="3467" y="1514"/>
                  <a:pt x="2956" y="2025"/>
                </a:cubicBezTo>
                <a:close/>
                <a:moveTo>
                  <a:pt x="2447" y="1353"/>
                </a:moveTo>
                <a:cubicBezTo>
                  <a:pt x="2193" y="1099"/>
                  <a:pt x="2193" y="1099"/>
                  <a:pt x="2193" y="1099"/>
                </a:cubicBezTo>
                <a:cubicBezTo>
                  <a:pt x="1903" y="1390"/>
                  <a:pt x="1903" y="1390"/>
                  <a:pt x="1903" y="1390"/>
                </a:cubicBezTo>
                <a:cubicBezTo>
                  <a:pt x="2157" y="1644"/>
                  <a:pt x="2157" y="1644"/>
                  <a:pt x="2157" y="1644"/>
                </a:cubicBezTo>
                <a:lnTo>
                  <a:pt x="2447" y="1353"/>
                </a:lnTo>
                <a:close/>
                <a:moveTo>
                  <a:pt x="2230" y="1716"/>
                </a:moveTo>
                <a:cubicBezTo>
                  <a:pt x="2484" y="1970"/>
                  <a:pt x="2484" y="1970"/>
                  <a:pt x="2484" y="1970"/>
                </a:cubicBezTo>
                <a:cubicBezTo>
                  <a:pt x="2774" y="1680"/>
                  <a:pt x="2774" y="1680"/>
                  <a:pt x="2774" y="1680"/>
                </a:cubicBezTo>
                <a:cubicBezTo>
                  <a:pt x="2520" y="1426"/>
                  <a:pt x="2520" y="1426"/>
                  <a:pt x="2520" y="1426"/>
                </a:cubicBezTo>
                <a:lnTo>
                  <a:pt x="2230" y="1716"/>
                </a:lnTo>
                <a:close/>
                <a:moveTo>
                  <a:pt x="1830" y="1462"/>
                </a:moveTo>
                <a:cubicBezTo>
                  <a:pt x="1576" y="1716"/>
                  <a:pt x="1576" y="1716"/>
                  <a:pt x="1576" y="1716"/>
                </a:cubicBezTo>
                <a:cubicBezTo>
                  <a:pt x="1830" y="1970"/>
                  <a:pt x="1830" y="1970"/>
                  <a:pt x="1830" y="1970"/>
                </a:cubicBezTo>
                <a:cubicBezTo>
                  <a:pt x="2085" y="1716"/>
                  <a:pt x="2085" y="1716"/>
                  <a:pt x="2085" y="1716"/>
                </a:cubicBezTo>
                <a:lnTo>
                  <a:pt x="1830" y="1462"/>
                </a:lnTo>
                <a:close/>
                <a:moveTo>
                  <a:pt x="1830" y="1317"/>
                </a:moveTo>
                <a:cubicBezTo>
                  <a:pt x="2121" y="1026"/>
                  <a:pt x="2121" y="1026"/>
                  <a:pt x="2121" y="1026"/>
                </a:cubicBezTo>
                <a:cubicBezTo>
                  <a:pt x="1903" y="809"/>
                  <a:pt x="1903" y="809"/>
                  <a:pt x="1903" y="809"/>
                </a:cubicBezTo>
                <a:cubicBezTo>
                  <a:pt x="1612" y="1099"/>
                  <a:pt x="1612" y="1099"/>
                  <a:pt x="1612" y="1099"/>
                </a:cubicBezTo>
                <a:lnTo>
                  <a:pt x="1830" y="1317"/>
                </a:lnTo>
                <a:close/>
                <a:moveTo>
                  <a:pt x="2193" y="954"/>
                </a:moveTo>
                <a:cubicBezTo>
                  <a:pt x="2484" y="663"/>
                  <a:pt x="2484" y="663"/>
                  <a:pt x="2484" y="663"/>
                </a:cubicBezTo>
                <a:cubicBezTo>
                  <a:pt x="2266" y="446"/>
                  <a:pt x="2266" y="446"/>
                  <a:pt x="2266" y="446"/>
                </a:cubicBezTo>
                <a:cubicBezTo>
                  <a:pt x="1975" y="736"/>
                  <a:pt x="1975" y="736"/>
                  <a:pt x="1975" y="736"/>
                </a:cubicBezTo>
                <a:lnTo>
                  <a:pt x="2193" y="954"/>
                </a:lnTo>
                <a:close/>
                <a:moveTo>
                  <a:pt x="2266" y="1026"/>
                </a:moveTo>
                <a:cubicBezTo>
                  <a:pt x="2520" y="1281"/>
                  <a:pt x="2520" y="1281"/>
                  <a:pt x="2520" y="1281"/>
                </a:cubicBezTo>
                <a:cubicBezTo>
                  <a:pt x="2810" y="990"/>
                  <a:pt x="2810" y="990"/>
                  <a:pt x="2810" y="990"/>
                </a:cubicBezTo>
                <a:cubicBezTo>
                  <a:pt x="2556" y="736"/>
                  <a:pt x="2556" y="736"/>
                  <a:pt x="2556" y="736"/>
                </a:cubicBezTo>
                <a:lnTo>
                  <a:pt x="2266" y="1026"/>
                </a:lnTo>
                <a:close/>
                <a:moveTo>
                  <a:pt x="2593" y="1353"/>
                </a:moveTo>
                <a:cubicBezTo>
                  <a:pt x="2847" y="1607"/>
                  <a:pt x="2847" y="1607"/>
                  <a:pt x="2847" y="1607"/>
                </a:cubicBezTo>
                <a:cubicBezTo>
                  <a:pt x="3137" y="1317"/>
                  <a:pt x="3137" y="1317"/>
                  <a:pt x="3137" y="1317"/>
                </a:cubicBezTo>
                <a:cubicBezTo>
                  <a:pt x="2883" y="1063"/>
                  <a:pt x="2883" y="1063"/>
                  <a:pt x="2883" y="1063"/>
                </a:cubicBezTo>
                <a:lnTo>
                  <a:pt x="2593" y="1353"/>
                </a:lnTo>
                <a:close/>
                <a:moveTo>
                  <a:pt x="2995" y="1755"/>
                </a:moveTo>
                <a:cubicBezTo>
                  <a:pt x="3072" y="1650"/>
                  <a:pt x="3133" y="1538"/>
                  <a:pt x="3174" y="1425"/>
                </a:cubicBezTo>
                <a:cubicBezTo>
                  <a:pt x="2919" y="1680"/>
                  <a:pt x="2919" y="1680"/>
                  <a:pt x="2919" y="1680"/>
                </a:cubicBezTo>
                <a:lnTo>
                  <a:pt x="2995" y="1755"/>
                </a:lnTo>
                <a:close/>
                <a:moveTo>
                  <a:pt x="2623" y="2109"/>
                </a:moveTo>
                <a:cubicBezTo>
                  <a:pt x="2704" y="2057"/>
                  <a:pt x="2782" y="1996"/>
                  <a:pt x="2854" y="1923"/>
                </a:cubicBezTo>
                <a:cubicBezTo>
                  <a:pt x="2882" y="1895"/>
                  <a:pt x="2906" y="1866"/>
                  <a:pt x="2931" y="1837"/>
                </a:cubicBezTo>
                <a:cubicBezTo>
                  <a:pt x="2847" y="1753"/>
                  <a:pt x="2847" y="1753"/>
                  <a:pt x="2847" y="1753"/>
                </a:cubicBezTo>
                <a:cubicBezTo>
                  <a:pt x="2556" y="2043"/>
                  <a:pt x="2556" y="2043"/>
                  <a:pt x="2556" y="2043"/>
                </a:cubicBezTo>
                <a:lnTo>
                  <a:pt x="2623" y="2109"/>
                </a:lnTo>
                <a:close/>
                <a:moveTo>
                  <a:pt x="2531" y="2162"/>
                </a:moveTo>
                <a:cubicBezTo>
                  <a:pt x="2484" y="2116"/>
                  <a:pt x="2484" y="2116"/>
                  <a:pt x="2484" y="2116"/>
                </a:cubicBezTo>
                <a:cubicBezTo>
                  <a:pt x="2356" y="2243"/>
                  <a:pt x="2356" y="2243"/>
                  <a:pt x="2356" y="2243"/>
                </a:cubicBezTo>
                <a:cubicBezTo>
                  <a:pt x="2415" y="2222"/>
                  <a:pt x="2473" y="2194"/>
                  <a:pt x="2531" y="2162"/>
                </a:cubicBezTo>
                <a:close/>
                <a:moveTo>
                  <a:pt x="2411" y="2043"/>
                </a:moveTo>
                <a:cubicBezTo>
                  <a:pt x="2157" y="1789"/>
                  <a:pt x="2157" y="1789"/>
                  <a:pt x="2157" y="1789"/>
                </a:cubicBezTo>
                <a:cubicBezTo>
                  <a:pt x="1903" y="2043"/>
                  <a:pt x="1903" y="2043"/>
                  <a:pt x="1903" y="2043"/>
                </a:cubicBezTo>
                <a:cubicBezTo>
                  <a:pt x="2157" y="2297"/>
                  <a:pt x="2157" y="2297"/>
                  <a:pt x="2157" y="2297"/>
                </a:cubicBezTo>
                <a:lnTo>
                  <a:pt x="2411" y="2043"/>
                </a:lnTo>
                <a:close/>
                <a:moveTo>
                  <a:pt x="2026" y="2311"/>
                </a:moveTo>
                <a:cubicBezTo>
                  <a:pt x="1830" y="2116"/>
                  <a:pt x="1830" y="2116"/>
                  <a:pt x="1830" y="2116"/>
                </a:cubicBezTo>
                <a:cubicBezTo>
                  <a:pt x="1686" y="2260"/>
                  <a:pt x="1686" y="2260"/>
                  <a:pt x="1686" y="2260"/>
                </a:cubicBezTo>
                <a:cubicBezTo>
                  <a:pt x="1790" y="2301"/>
                  <a:pt x="1906" y="2317"/>
                  <a:pt x="2026" y="2311"/>
                </a:cubicBezTo>
                <a:close/>
                <a:moveTo>
                  <a:pt x="1455" y="2110"/>
                </a:moveTo>
                <a:cubicBezTo>
                  <a:pt x="1495" y="2150"/>
                  <a:pt x="1540" y="2184"/>
                  <a:pt x="1588" y="2212"/>
                </a:cubicBezTo>
                <a:cubicBezTo>
                  <a:pt x="1758" y="2043"/>
                  <a:pt x="1758" y="2043"/>
                  <a:pt x="1758" y="2043"/>
                </a:cubicBezTo>
                <a:cubicBezTo>
                  <a:pt x="1504" y="1789"/>
                  <a:pt x="1504" y="1789"/>
                  <a:pt x="1504" y="1789"/>
                </a:cubicBezTo>
                <a:cubicBezTo>
                  <a:pt x="1340" y="1953"/>
                  <a:pt x="1340" y="1953"/>
                  <a:pt x="1340" y="1953"/>
                </a:cubicBezTo>
                <a:cubicBezTo>
                  <a:pt x="1370" y="2010"/>
                  <a:pt x="1408" y="2063"/>
                  <a:pt x="1455" y="2110"/>
                </a:cubicBezTo>
                <a:close/>
                <a:moveTo>
                  <a:pt x="1296" y="1851"/>
                </a:moveTo>
                <a:cubicBezTo>
                  <a:pt x="1431" y="1716"/>
                  <a:pt x="1431" y="1716"/>
                  <a:pt x="1431" y="1716"/>
                </a:cubicBezTo>
                <a:cubicBezTo>
                  <a:pt x="1252" y="1537"/>
                  <a:pt x="1252" y="1537"/>
                  <a:pt x="1252" y="1537"/>
                </a:cubicBezTo>
                <a:cubicBezTo>
                  <a:pt x="1247" y="1647"/>
                  <a:pt x="1262" y="1754"/>
                  <a:pt x="1296" y="1851"/>
                </a:cubicBezTo>
                <a:close/>
                <a:moveTo>
                  <a:pt x="1504" y="1644"/>
                </a:moveTo>
                <a:cubicBezTo>
                  <a:pt x="1758" y="1390"/>
                  <a:pt x="1758" y="1390"/>
                  <a:pt x="1758" y="1390"/>
                </a:cubicBezTo>
                <a:cubicBezTo>
                  <a:pt x="1540" y="1172"/>
                  <a:pt x="1540" y="1172"/>
                  <a:pt x="1540" y="1172"/>
                </a:cubicBezTo>
                <a:cubicBezTo>
                  <a:pt x="1286" y="1426"/>
                  <a:pt x="1286" y="1426"/>
                  <a:pt x="1286" y="1426"/>
                </a:cubicBezTo>
                <a:lnTo>
                  <a:pt x="1504" y="1644"/>
                </a:lnTo>
                <a:close/>
                <a:moveTo>
                  <a:pt x="1299" y="1267"/>
                </a:moveTo>
                <a:cubicBezTo>
                  <a:pt x="1467" y="1099"/>
                  <a:pt x="1467" y="1099"/>
                  <a:pt x="1467" y="1099"/>
                </a:cubicBezTo>
                <a:cubicBezTo>
                  <a:pt x="1401" y="1033"/>
                  <a:pt x="1401" y="1033"/>
                  <a:pt x="1401" y="1033"/>
                </a:cubicBezTo>
                <a:cubicBezTo>
                  <a:pt x="1359" y="1110"/>
                  <a:pt x="1324" y="1188"/>
                  <a:pt x="1299" y="1267"/>
                </a:cubicBezTo>
                <a:close/>
                <a:moveTo>
                  <a:pt x="1642" y="711"/>
                </a:moveTo>
                <a:cubicBezTo>
                  <a:pt x="1569" y="783"/>
                  <a:pt x="1508" y="862"/>
                  <a:pt x="1456" y="942"/>
                </a:cubicBezTo>
                <a:cubicBezTo>
                  <a:pt x="1540" y="1026"/>
                  <a:pt x="1540" y="1026"/>
                  <a:pt x="1540" y="1026"/>
                </a:cubicBezTo>
                <a:cubicBezTo>
                  <a:pt x="1830" y="736"/>
                  <a:pt x="1830" y="736"/>
                  <a:pt x="1830" y="736"/>
                </a:cubicBezTo>
                <a:cubicBezTo>
                  <a:pt x="1728" y="634"/>
                  <a:pt x="1728" y="634"/>
                  <a:pt x="1728" y="634"/>
                </a:cubicBezTo>
                <a:cubicBezTo>
                  <a:pt x="1699" y="659"/>
                  <a:pt x="1669" y="683"/>
                  <a:pt x="1642" y="711"/>
                </a:cubicBezTo>
                <a:close/>
                <a:moveTo>
                  <a:pt x="1903" y="663"/>
                </a:moveTo>
                <a:cubicBezTo>
                  <a:pt x="2193" y="373"/>
                  <a:pt x="2193" y="373"/>
                  <a:pt x="2193" y="373"/>
                </a:cubicBezTo>
                <a:cubicBezTo>
                  <a:pt x="2191" y="371"/>
                  <a:pt x="2191" y="371"/>
                  <a:pt x="2191" y="371"/>
                </a:cubicBezTo>
                <a:cubicBezTo>
                  <a:pt x="2060" y="412"/>
                  <a:pt x="1931" y="480"/>
                  <a:pt x="1809" y="569"/>
                </a:cubicBezTo>
                <a:lnTo>
                  <a:pt x="1903" y="663"/>
                </a:lnTo>
                <a:close/>
                <a:moveTo>
                  <a:pt x="2384" y="327"/>
                </a:moveTo>
                <a:cubicBezTo>
                  <a:pt x="2339" y="373"/>
                  <a:pt x="2339" y="373"/>
                  <a:pt x="2339" y="373"/>
                </a:cubicBezTo>
                <a:cubicBezTo>
                  <a:pt x="2556" y="591"/>
                  <a:pt x="2556" y="591"/>
                  <a:pt x="2556" y="591"/>
                </a:cubicBezTo>
                <a:cubicBezTo>
                  <a:pt x="2782" y="365"/>
                  <a:pt x="2782" y="365"/>
                  <a:pt x="2782" y="365"/>
                </a:cubicBezTo>
                <a:cubicBezTo>
                  <a:pt x="2661" y="322"/>
                  <a:pt x="2525" y="309"/>
                  <a:pt x="2384" y="327"/>
                </a:cubicBezTo>
                <a:close/>
                <a:moveTo>
                  <a:pt x="3041" y="524"/>
                </a:moveTo>
                <a:cubicBezTo>
                  <a:pt x="2994" y="477"/>
                  <a:pt x="2941" y="440"/>
                  <a:pt x="2884" y="409"/>
                </a:cubicBezTo>
                <a:cubicBezTo>
                  <a:pt x="2629" y="663"/>
                  <a:pt x="2629" y="663"/>
                  <a:pt x="2629" y="663"/>
                </a:cubicBezTo>
                <a:cubicBezTo>
                  <a:pt x="2883" y="918"/>
                  <a:pt x="2883" y="918"/>
                  <a:pt x="2883" y="918"/>
                </a:cubicBezTo>
                <a:cubicBezTo>
                  <a:pt x="3143" y="657"/>
                  <a:pt x="3143" y="657"/>
                  <a:pt x="3143" y="657"/>
                </a:cubicBezTo>
                <a:cubicBezTo>
                  <a:pt x="3115" y="609"/>
                  <a:pt x="3081" y="565"/>
                  <a:pt x="3041" y="524"/>
                </a:cubicBezTo>
                <a:close/>
                <a:moveTo>
                  <a:pt x="3191" y="755"/>
                </a:moveTo>
                <a:cubicBezTo>
                  <a:pt x="2956" y="990"/>
                  <a:pt x="2956" y="990"/>
                  <a:pt x="2956" y="990"/>
                </a:cubicBezTo>
                <a:cubicBezTo>
                  <a:pt x="3210" y="1244"/>
                  <a:pt x="3210" y="1244"/>
                  <a:pt x="3210" y="1244"/>
                </a:cubicBezTo>
                <a:cubicBezTo>
                  <a:pt x="3228" y="1226"/>
                  <a:pt x="3228" y="1226"/>
                  <a:pt x="3228" y="1226"/>
                </a:cubicBezTo>
                <a:cubicBezTo>
                  <a:pt x="3257" y="1059"/>
                  <a:pt x="3247" y="897"/>
                  <a:pt x="3191" y="755"/>
                </a:cubicBezTo>
                <a:close/>
                <a:moveTo>
                  <a:pt x="324" y="3477"/>
                </a:moveTo>
                <a:cubicBezTo>
                  <a:pt x="254" y="3547"/>
                  <a:pt x="140" y="3547"/>
                  <a:pt x="70" y="3477"/>
                </a:cubicBezTo>
                <a:cubicBezTo>
                  <a:pt x="0" y="3407"/>
                  <a:pt x="0" y="3293"/>
                  <a:pt x="70" y="3223"/>
                </a:cubicBezTo>
                <a:cubicBezTo>
                  <a:pt x="848" y="2445"/>
                  <a:pt x="848" y="2445"/>
                  <a:pt x="848" y="2445"/>
                </a:cubicBezTo>
                <a:cubicBezTo>
                  <a:pt x="969" y="2566"/>
                  <a:pt x="987" y="2584"/>
                  <a:pt x="1102" y="2699"/>
                </a:cubicBezTo>
                <a:lnTo>
                  <a:pt x="324" y="3477"/>
                </a:lnTo>
                <a:close/>
                <a:moveTo>
                  <a:pt x="2689" y="3440"/>
                </a:moveTo>
                <a:cubicBezTo>
                  <a:pt x="2547" y="3420"/>
                  <a:pt x="2415" y="3338"/>
                  <a:pt x="2338" y="3204"/>
                </a:cubicBezTo>
                <a:cubicBezTo>
                  <a:pt x="2264" y="3075"/>
                  <a:pt x="2256" y="2926"/>
                  <a:pt x="2304" y="2796"/>
                </a:cubicBezTo>
                <a:cubicBezTo>
                  <a:pt x="2516" y="2763"/>
                  <a:pt x="2786" y="3190"/>
                  <a:pt x="2689" y="3440"/>
                </a:cubicBezTo>
                <a:close/>
                <a:moveTo>
                  <a:pt x="2380" y="2680"/>
                </a:moveTo>
                <a:cubicBezTo>
                  <a:pt x="2397" y="2600"/>
                  <a:pt x="2542" y="2531"/>
                  <a:pt x="2542" y="2531"/>
                </a:cubicBezTo>
                <a:cubicBezTo>
                  <a:pt x="2542" y="2531"/>
                  <a:pt x="2664" y="2446"/>
                  <a:pt x="2741" y="2471"/>
                </a:cubicBezTo>
                <a:cubicBezTo>
                  <a:pt x="2738" y="2458"/>
                  <a:pt x="2718" y="2918"/>
                  <a:pt x="3176" y="3224"/>
                </a:cubicBezTo>
                <a:cubicBezTo>
                  <a:pt x="3194" y="3255"/>
                  <a:pt x="3033" y="3381"/>
                  <a:pt x="3033" y="3381"/>
                </a:cubicBezTo>
                <a:cubicBezTo>
                  <a:pt x="3033" y="3381"/>
                  <a:pt x="2832" y="3463"/>
                  <a:pt x="2815" y="3433"/>
                </a:cubicBezTo>
                <a:cubicBezTo>
                  <a:pt x="2779" y="2883"/>
                  <a:pt x="2371" y="2670"/>
                  <a:pt x="2380" y="2680"/>
                </a:cubicBezTo>
                <a:close/>
                <a:moveTo>
                  <a:pt x="2880" y="2463"/>
                </a:moveTo>
                <a:cubicBezTo>
                  <a:pt x="3017" y="2487"/>
                  <a:pt x="3142" y="2568"/>
                  <a:pt x="3216" y="2697"/>
                </a:cubicBezTo>
                <a:cubicBezTo>
                  <a:pt x="3293" y="2831"/>
                  <a:pt x="3299" y="2986"/>
                  <a:pt x="3245" y="3119"/>
                </a:cubicBezTo>
                <a:cubicBezTo>
                  <a:pt x="2980" y="3079"/>
                  <a:pt x="2746" y="2630"/>
                  <a:pt x="2880" y="2463"/>
                </a:cubicBezTo>
                <a:close/>
              </a:path>
            </a:pathLst>
          </a:custGeom>
          <a:solidFill>
            <a:schemeClr val="accent2"/>
          </a:solidFill>
          <a:ln>
            <a:noFill/>
          </a:ln>
          <a:effectLst/>
        </p:spPr>
        <p:txBody>
          <a:bodyPr/>
          <a:lstStyle/>
          <a:p>
            <a:endParaRPr lang="zh-CN" altLang="en-US" sz="4400"/>
          </a:p>
        </p:txBody>
      </p:sp>
      <p:sp>
        <p:nvSpPr>
          <p:cNvPr id="60" name="KSO_Shape"/>
          <p:cNvSpPr/>
          <p:nvPr/>
        </p:nvSpPr>
        <p:spPr bwMode="auto">
          <a:xfrm>
            <a:off x="3670358" y="4146427"/>
            <a:ext cx="325776" cy="323061"/>
          </a:xfrm>
          <a:custGeom>
            <a:avLst/>
            <a:gdLst>
              <a:gd name="T0" fmla="*/ 415198 w 2024063"/>
              <a:gd name="T1" fmla="*/ 1828874 h 2008188"/>
              <a:gd name="T2" fmla="*/ 459870 w 2024063"/>
              <a:gd name="T3" fmla="*/ 1885249 h 2008188"/>
              <a:gd name="T4" fmla="*/ 514519 w 2024063"/>
              <a:gd name="T5" fmla="*/ 1904267 h 2008188"/>
              <a:gd name="T6" fmla="*/ 1261922 w 2024063"/>
              <a:gd name="T7" fmla="*/ 1900871 h 2008188"/>
              <a:gd name="T8" fmla="*/ 1319746 w 2024063"/>
              <a:gd name="T9" fmla="*/ 1862382 h 2008188"/>
              <a:gd name="T10" fmla="*/ 1336753 w 2024063"/>
              <a:gd name="T11" fmla="*/ 1807365 h 2008188"/>
              <a:gd name="T12" fmla="*/ 1440836 w 2024063"/>
              <a:gd name="T13" fmla="*/ 1813931 h 2008188"/>
              <a:gd name="T14" fmla="*/ 1480065 w 2024063"/>
              <a:gd name="T15" fmla="*/ 1879363 h 2008188"/>
              <a:gd name="T16" fmla="*/ 1535168 w 2024063"/>
              <a:gd name="T17" fmla="*/ 1907664 h 2008188"/>
              <a:gd name="T18" fmla="*/ 1624284 w 2024063"/>
              <a:gd name="T19" fmla="*/ 1921248 h 2008188"/>
              <a:gd name="T20" fmla="*/ 1789366 w 2024063"/>
              <a:gd name="T21" fmla="*/ 1906305 h 2008188"/>
              <a:gd name="T22" fmla="*/ 1850591 w 2024063"/>
              <a:gd name="T23" fmla="*/ 1870080 h 2008188"/>
              <a:gd name="T24" fmla="*/ 1860569 w 2024063"/>
              <a:gd name="T25" fmla="*/ 1818912 h 2008188"/>
              <a:gd name="T26" fmla="*/ 1924515 w 2024063"/>
              <a:gd name="T27" fmla="*/ 1678766 h 2008188"/>
              <a:gd name="T28" fmla="*/ 2002521 w 2024063"/>
              <a:gd name="T29" fmla="*/ 1803969 h 2008188"/>
              <a:gd name="T30" fmla="*/ 2024063 w 2024063"/>
              <a:gd name="T31" fmla="*/ 1885702 h 2008188"/>
              <a:gd name="T32" fmla="*/ 2001387 w 2024063"/>
              <a:gd name="T33" fmla="*/ 1952266 h 2008188"/>
              <a:gd name="T34" fmla="*/ 1943110 w 2024063"/>
              <a:gd name="T35" fmla="*/ 1993245 h 2008188"/>
              <a:gd name="T36" fmla="*/ 1846510 w 2024063"/>
              <a:gd name="T37" fmla="*/ 2008188 h 2008188"/>
              <a:gd name="T38" fmla="*/ 228121 w 2024063"/>
              <a:gd name="T39" fmla="*/ 1875287 h 2008188"/>
              <a:gd name="T40" fmla="*/ 280956 w 2024063"/>
              <a:gd name="T41" fmla="*/ 1835440 h 2008188"/>
              <a:gd name="T42" fmla="*/ 293655 w 2024063"/>
              <a:gd name="T43" fmla="*/ 1787894 h 2008188"/>
              <a:gd name="T44" fmla="*/ 180975 w 2024063"/>
              <a:gd name="T45" fmla="*/ 1565091 h 2008188"/>
              <a:gd name="T46" fmla="*/ 874940 w 2024063"/>
              <a:gd name="T47" fmla="*/ 14061 h 2008188"/>
              <a:gd name="T48" fmla="*/ 932543 w 2024063"/>
              <a:gd name="T49" fmla="*/ 70984 h 2008188"/>
              <a:gd name="T50" fmla="*/ 951593 w 2024063"/>
              <a:gd name="T51" fmla="*/ 160791 h 2008188"/>
              <a:gd name="T52" fmla="*/ 788081 w 2024063"/>
              <a:gd name="T53" fmla="*/ 331561 h 2008188"/>
              <a:gd name="T54" fmla="*/ 778102 w 2024063"/>
              <a:gd name="T55" fmla="*/ 365579 h 2008188"/>
              <a:gd name="T56" fmla="*/ 805090 w 2024063"/>
              <a:gd name="T57" fmla="*/ 387804 h 2008188"/>
              <a:gd name="T58" fmla="*/ 794884 w 2024063"/>
              <a:gd name="T59" fmla="*/ 503464 h 2008188"/>
              <a:gd name="T60" fmla="*/ 782638 w 2024063"/>
              <a:gd name="T61" fmla="*/ 536575 h 2008188"/>
              <a:gd name="T62" fmla="*/ 808265 w 2024063"/>
              <a:gd name="T63" fmla="*/ 560387 h 2008188"/>
              <a:gd name="T64" fmla="*/ 838200 w 2024063"/>
              <a:gd name="T65" fmla="*/ 677636 h 2008188"/>
              <a:gd name="T66" fmla="*/ 811893 w 2024063"/>
              <a:gd name="T67" fmla="*/ 700995 h 2008188"/>
              <a:gd name="T68" fmla="*/ 823686 w 2024063"/>
              <a:gd name="T69" fmla="*/ 734559 h 2008188"/>
              <a:gd name="T70" fmla="*/ 1007156 w 2024063"/>
              <a:gd name="T71" fmla="*/ 751795 h 2008188"/>
              <a:gd name="T72" fmla="*/ 885372 w 2024063"/>
              <a:gd name="T73" fmla="*/ 868589 h 2008188"/>
              <a:gd name="T74" fmla="*/ 885145 w 2024063"/>
              <a:gd name="T75" fmla="*/ 904195 h 2008188"/>
              <a:gd name="T76" fmla="*/ 917122 w 2024063"/>
              <a:gd name="T77" fmla="*/ 918029 h 2008188"/>
              <a:gd name="T78" fmla="*/ 1125084 w 2024063"/>
              <a:gd name="T79" fmla="*/ 931636 h 2008188"/>
              <a:gd name="T80" fmla="*/ 999218 w 2024063"/>
              <a:gd name="T81" fmla="*/ 1041400 h 2008188"/>
              <a:gd name="T82" fmla="*/ 1022350 w 2024063"/>
              <a:gd name="T83" fmla="*/ 1068161 h 2008188"/>
              <a:gd name="T84" fmla="*/ 1193120 w 2024063"/>
              <a:gd name="T85" fmla="*/ 991053 h 2008188"/>
              <a:gd name="T86" fmla="*/ 1161823 w 2024063"/>
              <a:gd name="T87" fmla="*/ 1137557 h 2008188"/>
              <a:gd name="T88" fmla="*/ 1172709 w 2024063"/>
              <a:gd name="T89" fmla="*/ 1171121 h 2008188"/>
              <a:gd name="T90" fmla="*/ 1207634 w 2024063"/>
              <a:gd name="T91" fmla="*/ 1174070 h 2008188"/>
              <a:gd name="T92" fmla="*/ 1343932 w 2024063"/>
              <a:gd name="T93" fmla="*/ 1214211 h 2008188"/>
              <a:gd name="T94" fmla="*/ 1348241 w 2024063"/>
              <a:gd name="T95" fmla="*/ 1248909 h 2008188"/>
              <a:gd name="T96" fmla="*/ 1382486 w 2024063"/>
              <a:gd name="T97" fmla="*/ 1258661 h 2008188"/>
              <a:gd name="T98" fmla="*/ 1519238 w 2024063"/>
              <a:gd name="T99" fmla="*/ 1276804 h 2008188"/>
              <a:gd name="T100" fmla="*/ 1522186 w 2024063"/>
              <a:gd name="T101" fmla="*/ 1311729 h 2008188"/>
              <a:gd name="T102" fmla="*/ 1556204 w 2024063"/>
              <a:gd name="T103" fmla="*/ 1322387 h 2008188"/>
              <a:gd name="T104" fmla="*/ 1729468 w 2024063"/>
              <a:gd name="T105" fmla="*/ 1246187 h 2008188"/>
              <a:gd name="T106" fmla="*/ 1871662 w 2024063"/>
              <a:gd name="T107" fmla="*/ 1334861 h 2008188"/>
              <a:gd name="T108" fmla="*/ 1928359 w 2024063"/>
              <a:gd name="T109" fmla="*/ 1402216 h 2008188"/>
              <a:gd name="T110" fmla="*/ 1962150 w 2024063"/>
              <a:gd name="T111" fmla="*/ 1488168 h 2008188"/>
              <a:gd name="T112" fmla="*/ 181656 w 2024063"/>
              <a:gd name="T113" fmla="*/ 1188584 h 2008188"/>
              <a:gd name="T114" fmla="*/ 214086 w 2024063"/>
              <a:gd name="T115" fmla="*/ 708932 h 2008188"/>
              <a:gd name="T116" fmla="*/ 246743 w 2024063"/>
              <a:gd name="T117" fmla="*/ 266246 h 2008188"/>
              <a:gd name="T118" fmla="*/ 737507 w 2024063"/>
              <a:gd name="T119" fmla="*/ 9752 h 2008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24063" h="2008188">
                <a:moveTo>
                  <a:pt x="293655" y="1601788"/>
                </a:moveTo>
                <a:lnTo>
                  <a:pt x="407715" y="1601788"/>
                </a:lnTo>
                <a:lnTo>
                  <a:pt x="407715" y="1785404"/>
                </a:lnTo>
                <a:lnTo>
                  <a:pt x="407489" y="1786762"/>
                </a:lnTo>
                <a:lnTo>
                  <a:pt x="407715" y="1790611"/>
                </a:lnTo>
                <a:lnTo>
                  <a:pt x="407942" y="1796498"/>
                </a:lnTo>
                <a:lnTo>
                  <a:pt x="409076" y="1804196"/>
                </a:lnTo>
                <a:lnTo>
                  <a:pt x="409756" y="1808724"/>
                </a:lnTo>
                <a:lnTo>
                  <a:pt x="410663" y="1813478"/>
                </a:lnTo>
                <a:lnTo>
                  <a:pt x="412024" y="1818233"/>
                </a:lnTo>
                <a:lnTo>
                  <a:pt x="413384" y="1823440"/>
                </a:lnTo>
                <a:lnTo>
                  <a:pt x="415198" y="1828874"/>
                </a:lnTo>
                <a:lnTo>
                  <a:pt x="417239" y="1834761"/>
                </a:lnTo>
                <a:lnTo>
                  <a:pt x="419734" y="1840194"/>
                </a:lnTo>
                <a:lnTo>
                  <a:pt x="422682" y="1845854"/>
                </a:lnTo>
                <a:lnTo>
                  <a:pt x="425856" y="1851515"/>
                </a:lnTo>
                <a:lnTo>
                  <a:pt x="429938" y="1857175"/>
                </a:lnTo>
                <a:lnTo>
                  <a:pt x="434020" y="1862609"/>
                </a:lnTo>
                <a:lnTo>
                  <a:pt x="438782" y="1868042"/>
                </a:lnTo>
                <a:lnTo>
                  <a:pt x="443997" y="1873250"/>
                </a:lnTo>
                <a:lnTo>
                  <a:pt x="449893" y="1878231"/>
                </a:lnTo>
                <a:lnTo>
                  <a:pt x="452841" y="1880721"/>
                </a:lnTo>
                <a:lnTo>
                  <a:pt x="456242" y="1882985"/>
                </a:lnTo>
                <a:lnTo>
                  <a:pt x="459870" y="1885249"/>
                </a:lnTo>
                <a:lnTo>
                  <a:pt x="463272" y="1887287"/>
                </a:lnTo>
                <a:lnTo>
                  <a:pt x="466900" y="1889325"/>
                </a:lnTo>
                <a:lnTo>
                  <a:pt x="470982" y="1891362"/>
                </a:lnTo>
                <a:lnTo>
                  <a:pt x="475290" y="1893400"/>
                </a:lnTo>
                <a:lnTo>
                  <a:pt x="479372" y="1894985"/>
                </a:lnTo>
                <a:lnTo>
                  <a:pt x="483907" y="1896796"/>
                </a:lnTo>
                <a:lnTo>
                  <a:pt x="488669" y="1898381"/>
                </a:lnTo>
                <a:lnTo>
                  <a:pt x="493204" y="1899739"/>
                </a:lnTo>
                <a:lnTo>
                  <a:pt x="498193" y="1901098"/>
                </a:lnTo>
                <a:lnTo>
                  <a:pt x="503408" y="1902230"/>
                </a:lnTo>
                <a:lnTo>
                  <a:pt x="508850" y="1903135"/>
                </a:lnTo>
                <a:lnTo>
                  <a:pt x="514519" y="1904267"/>
                </a:lnTo>
                <a:lnTo>
                  <a:pt x="520415" y="1904947"/>
                </a:lnTo>
                <a:lnTo>
                  <a:pt x="526311" y="1905399"/>
                </a:lnTo>
                <a:lnTo>
                  <a:pt x="532434" y="1905852"/>
                </a:lnTo>
                <a:lnTo>
                  <a:pt x="538783" y="1906305"/>
                </a:lnTo>
                <a:lnTo>
                  <a:pt x="545586" y="1906305"/>
                </a:lnTo>
                <a:lnTo>
                  <a:pt x="1227227" y="1906305"/>
                </a:lnTo>
                <a:lnTo>
                  <a:pt x="1231989" y="1905852"/>
                </a:lnTo>
                <a:lnTo>
                  <a:pt x="1237431" y="1905399"/>
                </a:lnTo>
                <a:lnTo>
                  <a:pt x="1244234" y="1904494"/>
                </a:lnTo>
                <a:lnTo>
                  <a:pt x="1252851" y="1902909"/>
                </a:lnTo>
                <a:lnTo>
                  <a:pt x="1257160" y="1902003"/>
                </a:lnTo>
                <a:lnTo>
                  <a:pt x="1261922" y="1900871"/>
                </a:lnTo>
                <a:lnTo>
                  <a:pt x="1266910" y="1899286"/>
                </a:lnTo>
                <a:lnTo>
                  <a:pt x="1271899" y="1897475"/>
                </a:lnTo>
                <a:lnTo>
                  <a:pt x="1277115" y="1895211"/>
                </a:lnTo>
                <a:lnTo>
                  <a:pt x="1282103" y="1893173"/>
                </a:lnTo>
                <a:lnTo>
                  <a:pt x="1287319" y="1890683"/>
                </a:lnTo>
                <a:lnTo>
                  <a:pt x="1292534" y="1887740"/>
                </a:lnTo>
                <a:lnTo>
                  <a:pt x="1297296" y="1884344"/>
                </a:lnTo>
                <a:lnTo>
                  <a:pt x="1302058" y="1880721"/>
                </a:lnTo>
                <a:lnTo>
                  <a:pt x="1307047" y="1876646"/>
                </a:lnTo>
                <a:lnTo>
                  <a:pt x="1311582" y="1872344"/>
                </a:lnTo>
                <a:lnTo>
                  <a:pt x="1315664" y="1867590"/>
                </a:lnTo>
                <a:lnTo>
                  <a:pt x="1319746" y="1862382"/>
                </a:lnTo>
                <a:lnTo>
                  <a:pt x="1323374" y="1856722"/>
                </a:lnTo>
                <a:lnTo>
                  <a:pt x="1326775" y="1850609"/>
                </a:lnTo>
                <a:lnTo>
                  <a:pt x="1329723" y="1843817"/>
                </a:lnTo>
                <a:lnTo>
                  <a:pt x="1331084" y="1840421"/>
                </a:lnTo>
                <a:lnTo>
                  <a:pt x="1331991" y="1836572"/>
                </a:lnTo>
                <a:lnTo>
                  <a:pt x="1333351" y="1832949"/>
                </a:lnTo>
                <a:lnTo>
                  <a:pt x="1334031" y="1828874"/>
                </a:lnTo>
                <a:lnTo>
                  <a:pt x="1335165" y="1825025"/>
                </a:lnTo>
                <a:lnTo>
                  <a:pt x="1335619" y="1820723"/>
                </a:lnTo>
                <a:lnTo>
                  <a:pt x="1336072" y="1816422"/>
                </a:lnTo>
                <a:lnTo>
                  <a:pt x="1336526" y="1811893"/>
                </a:lnTo>
                <a:lnTo>
                  <a:pt x="1336753" y="1807365"/>
                </a:lnTo>
                <a:lnTo>
                  <a:pt x="1336753" y="1802384"/>
                </a:lnTo>
                <a:lnTo>
                  <a:pt x="1336753" y="1678766"/>
                </a:lnTo>
                <a:lnTo>
                  <a:pt x="1439021" y="1678766"/>
                </a:lnTo>
                <a:lnTo>
                  <a:pt x="1438341" y="1714086"/>
                </a:lnTo>
                <a:lnTo>
                  <a:pt x="1437888" y="1745783"/>
                </a:lnTo>
                <a:lnTo>
                  <a:pt x="1437888" y="1775895"/>
                </a:lnTo>
                <a:lnTo>
                  <a:pt x="1437888" y="1783593"/>
                </a:lnTo>
                <a:lnTo>
                  <a:pt x="1438114" y="1792649"/>
                </a:lnTo>
                <a:lnTo>
                  <a:pt x="1438568" y="1797630"/>
                </a:lnTo>
                <a:lnTo>
                  <a:pt x="1439248" y="1802837"/>
                </a:lnTo>
                <a:lnTo>
                  <a:pt x="1439928" y="1808271"/>
                </a:lnTo>
                <a:lnTo>
                  <a:pt x="1440836" y="1813931"/>
                </a:lnTo>
                <a:lnTo>
                  <a:pt x="1442196" y="1819818"/>
                </a:lnTo>
                <a:lnTo>
                  <a:pt x="1443783" y="1825704"/>
                </a:lnTo>
                <a:lnTo>
                  <a:pt x="1445824" y="1831591"/>
                </a:lnTo>
                <a:lnTo>
                  <a:pt x="1448319" y="1837930"/>
                </a:lnTo>
                <a:lnTo>
                  <a:pt x="1451040" y="1844043"/>
                </a:lnTo>
                <a:lnTo>
                  <a:pt x="1454441" y="1849930"/>
                </a:lnTo>
                <a:lnTo>
                  <a:pt x="1458523" y="1856269"/>
                </a:lnTo>
                <a:lnTo>
                  <a:pt x="1463058" y="1862156"/>
                </a:lnTo>
                <a:lnTo>
                  <a:pt x="1467820" y="1868042"/>
                </a:lnTo>
                <a:lnTo>
                  <a:pt x="1473716" y="1873929"/>
                </a:lnTo>
                <a:lnTo>
                  <a:pt x="1476890" y="1876646"/>
                </a:lnTo>
                <a:lnTo>
                  <a:pt x="1480065" y="1879363"/>
                </a:lnTo>
                <a:lnTo>
                  <a:pt x="1483466" y="1882306"/>
                </a:lnTo>
                <a:lnTo>
                  <a:pt x="1487321" y="1885023"/>
                </a:lnTo>
                <a:lnTo>
                  <a:pt x="1491176" y="1887740"/>
                </a:lnTo>
                <a:lnTo>
                  <a:pt x="1495258" y="1890004"/>
                </a:lnTo>
                <a:lnTo>
                  <a:pt x="1499340" y="1892494"/>
                </a:lnTo>
                <a:lnTo>
                  <a:pt x="1503875" y="1894985"/>
                </a:lnTo>
                <a:lnTo>
                  <a:pt x="1508637" y="1897249"/>
                </a:lnTo>
                <a:lnTo>
                  <a:pt x="1513172" y="1899513"/>
                </a:lnTo>
                <a:lnTo>
                  <a:pt x="1518388" y="1901777"/>
                </a:lnTo>
                <a:lnTo>
                  <a:pt x="1523603" y="1904041"/>
                </a:lnTo>
                <a:lnTo>
                  <a:pt x="1529499" y="1905852"/>
                </a:lnTo>
                <a:lnTo>
                  <a:pt x="1535168" y="1907664"/>
                </a:lnTo>
                <a:lnTo>
                  <a:pt x="1541063" y="1909701"/>
                </a:lnTo>
                <a:lnTo>
                  <a:pt x="1547186" y="1911060"/>
                </a:lnTo>
                <a:lnTo>
                  <a:pt x="1553989" y="1912871"/>
                </a:lnTo>
                <a:lnTo>
                  <a:pt x="1560565" y="1914456"/>
                </a:lnTo>
                <a:lnTo>
                  <a:pt x="1567594" y="1915588"/>
                </a:lnTo>
                <a:lnTo>
                  <a:pt x="1574851" y="1916946"/>
                </a:lnTo>
                <a:lnTo>
                  <a:pt x="1582334" y="1917852"/>
                </a:lnTo>
                <a:lnTo>
                  <a:pt x="1590044" y="1918757"/>
                </a:lnTo>
                <a:lnTo>
                  <a:pt x="1598207" y="1919663"/>
                </a:lnTo>
                <a:lnTo>
                  <a:pt x="1606824" y="1920342"/>
                </a:lnTo>
                <a:lnTo>
                  <a:pt x="1615441" y="1920795"/>
                </a:lnTo>
                <a:lnTo>
                  <a:pt x="1624284" y="1921248"/>
                </a:lnTo>
                <a:lnTo>
                  <a:pt x="1633582" y="1921474"/>
                </a:lnTo>
                <a:lnTo>
                  <a:pt x="1643106" y="1921474"/>
                </a:lnTo>
                <a:lnTo>
                  <a:pt x="1661927" y="1921248"/>
                </a:lnTo>
                <a:lnTo>
                  <a:pt x="1679841" y="1920795"/>
                </a:lnTo>
                <a:lnTo>
                  <a:pt x="1696621" y="1920116"/>
                </a:lnTo>
                <a:lnTo>
                  <a:pt x="1712494" y="1918984"/>
                </a:lnTo>
                <a:lnTo>
                  <a:pt x="1727687" y="1917625"/>
                </a:lnTo>
                <a:lnTo>
                  <a:pt x="1741746" y="1915814"/>
                </a:lnTo>
                <a:lnTo>
                  <a:pt x="1754898" y="1913776"/>
                </a:lnTo>
                <a:lnTo>
                  <a:pt x="1767370" y="1911739"/>
                </a:lnTo>
                <a:lnTo>
                  <a:pt x="1778708" y="1909022"/>
                </a:lnTo>
                <a:lnTo>
                  <a:pt x="1789366" y="1906305"/>
                </a:lnTo>
                <a:lnTo>
                  <a:pt x="1799117" y="1902909"/>
                </a:lnTo>
                <a:lnTo>
                  <a:pt x="1808187" y="1899739"/>
                </a:lnTo>
                <a:lnTo>
                  <a:pt x="1816350" y="1896117"/>
                </a:lnTo>
                <a:lnTo>
                  <a:pt x="1823834" y="1892268"/>
                </a:lnTo>
                <a:lnTo>
                  <a:pt x="1830636" y="1888419"/>
                </a:lnTo>
                <a:lnTo>
                  <a:pt x="1836532" y="1883891"/>
                </a:lnTo>
                <a:lnTo>
                  <a:pt x="1839253" y="1881627"/>
                </a:lnTo>
                <a:lnTo>
                  <a:pt x="1841974" y="1879363"/>
                </a:lnTo>
                <a:lnTo>
                  <a:pt x="1844469" y="1877325"/>
                </a:lnTo>
                <a:lnTo>
                  <a:pt x="1846736" y="1874835"/>
                </a:lnTo>
                <a:lnTo>
                  <a:pt x="1848550" y="1872570"/>
                </a:lnTo>
                <a:lnTo>
                  <a:pt x="1850591" y="1870080"/>
                </a:lnTo>
                <a:lnTo>
                  <a:pt x="1852405" y="1867590"/>
                </a:lnTo>
                <a:lnTo>
                  <a:pt x="1853766" y="1864873"/>
                </a:lnTo>
                <a:lnTo>
                  <a:pt x="1855353" y="1862382"/>
                </a:lnTo>
                <a:lnTo>
                  <a:pt x="1856487" y="1859665"/>
                </a:lnTo>
                <a:lnTo>
                  <a:pt x="1857848" y="1856948"/>
                </a:lnTo>
                <a:lnTo>
                  <a:pt x="1858755" y="1854232"/>
                </a:lnTo>
                <a:lnTo>
                  <a:pt x="1860569" y="1848798"/>
                </a:lnTo>
                <a:lnTo>
                  <a:pt x="1861476" y="1843138"/>
                </a:lnTo>
                <a:lnTo>
                  <a:pt x="1861929" y="1837251"/>
                </a:lnTo>
                <a:lnTo>
                  <a:pt x="1861929" y="1831138"/>
                </a:lnTo>
                <a:lnTo>
                  <a:pt x="1861476" y="1825025"/>
                </a:lnTo>
                <a:lnTo>
                  <a:pt x="1860569" y="1818912"/>
                </a:lnTo>
                <a:lnTo>
                  <a:pt x="1858982" y="1812346"/>
                </a:lnTo>
                <a:lnTo>
                  <a:pt x="1857394" y="1805780"/>
                </a:lnTo>
                <a:lnTo>
                  <a:pt x="1855126" y="1799215"/>
                </a:lnTo>
                <a:lnTo>
                  <a:pt x="1852405" y="1792649"/>
                </a:lnTo>
                <a:lnTo>
                  <a:pt x="1841521" y="1767065"/>
                </a:lnTo>
                <a:lnTo>
                  <a:pt x="1831317" y="1744424"/>
                </a:lnTo>
                <a:lnTo>
                  <a:pt x="1822246" y="1724953"/>
                </a:lnTo>
                <a:lnTo>
                  <a:pt x="1814310" y="1708652"/>
                </a:lnTo>
                <a:lnTo>
                  <a:pt x="1807734" y="1695747"/>
                </a:lnTo>
                <a:lnTo>
                  <a:pt x="1802745" y="1686464"/>
                </a:lnTo>
                <a:lnTo>
                  <a:pt x="1798663" y="1678766"/>
                </a:lnTo>
                <a:lnTo>
                  <a:pt x="1924515" y="1678766"/>
                </a:lnTo>
                <a:lnTo>
                  <a:pt x="1930411" y="1686917"/>
                </a:lnTo>
                <a:lnTo>
                  <a:pt x="1937214" y="1695973"/>
                </a:lnTo>
                <a:lnTo>
                  <a:pt x="1945377" y="1707973"/>
                </a:lnTo>
                <a:lnTo>
                  <a:pt x="1954901" y="1721784"/>
                </a:lnTo>
                <a:lnTo>
                  <a:pt x="1964878" y="1736953"/>
                </a:lnTo>
                <a:lnTo>
                  <a:pt x="1974856" y="1752801"/>
                </a:lnTo>
                <a:lnTo>
                  <a:pt x="1979845" y="1760726"/>
                </a:lnTo>
                <a:lnTo>
                  <a:pt x="1984153" y="1768650"/>
                </a:lnTo>
                <a:lnTo>
                  <a:pt x="1990729" y="1779744"/>
                </a:lnTo>
                <a:lnTo>
                  <a:pt x="1994357" y="1786989"/>
                </a:lnTo>
                <a:lnTo>
                  <a:pt x="1998439" y="1795139"/>
                </a:lnTo>
                <a:lnTo>
                  <a:pt x="2002521" y="1803969"/>
                </a:lnTo>
                <a:lnTo>
                  <a:pt x="2006829" y="1813478"/>
                </a:lnTo>
                <a:lnTo>
                  <a:pt x="2010911" y="1823440"/>
                </a:lnTo>
                <a:lnTo>
                  <a:pt x="2014766" y="1834081"/>
                </a:lnTo>
                <a:lnTo>
                  <a:pt x="2016580" y="1839968"/>
                </a:lnTo>
                <a:lnTo>
                  <a:pt x="2017940" y="1845402"/>
                </a:lnTo>
                <a:lnTo>
                  <a:pt x="2019528" y="1851062"/>
                </a:lnTo>
                <a:lnTo>
                  <a:pt x="2020662" y="1856722"/>
                </a:lnTo>
                <a:lnTo>
                  <a:pt x="2021569" y="1862382"/>
                </a:lnTo>
                <a:lnTo>
                  <a:pt x="2022702" y="1868269"/>
                </a:lnTo>
                <a:lnTo>
                  <a:pt x="2023383" y="1873929"/>
                </a:lnTo>
                <a:lnTo>
                  <a:pt x="2023836" y="1880042"/>
                </a:lnTo>
                <a:lnTo>
                  <a:pt x="2024063" y="1885702"/>
                </a:lnTo>
                <a:lnTo>
                  <a:pt x="2023836" y="1891362"/>
                </a:lnTo>
                <a:lnTo>
                  <a:pt x="2023610" y="1897249"/>
                </a:lnTo>
                <a:lnTo>
                  <a:pt x="2022929" y="1902909"/>
                </a:lnTo>
                <a:lnTo>
                  <a:pt x="2022249" y="1908569"/>
                </a:lnTo>
                <a:lnTo>
                  <a:pt x="2020662" y="1914229"/>
                </a:lnTo>
                <a:lnTo>
                  <a:pt x="2019301" y="1919663"/>
                </a:lnTo>
                <a:lnTo>
                  <a:pt x="2017260" y="1925097"/>
                </a:lnTo>
                <a:lnTo>
                  <a:pt x="2014539" y="1930983"/>
                </a:lnTo>
                <a:lnTo>
                  <a:pt x="2011591" y="1936644"/>
                </a:lnTo>
                <a:lnTo>
                  <a:pt x="2008643" y="1942077"/>
                </a:lnTo>
                <a:lnTo>
                  <a:pt x="2005015" y="1947285"/>
                </a:lnTo>
                <a:lnTo>
                  <a:pt x="2001387" y="1952266"/>
                </a:lnTo>
                <a:lnTo>
                  <a:pt x="1997532" y="1957020"/>
                </a:lnTo>
                <a:lnTo>
                  <a:pt x="1993677" y="1961322"/>
                </a:lnTo>
                <a:lnTo>
                  <a:pt x="1989142" y="1965624"/>
                </a:lnTo>
                <a:lnTo>
                  <a:pt x="1984834" y="1969246"/>
                </a:lnTo>
                <a:lnTo>
                  <a:pt x="1980298" y="1973095"/>
                </a:lnTo>
                <a:lnTo>
                  <a:pt x="1975310" y="1976718"/>
                </a:lnTo>
                <a:lnTo>
                  <a:pt x="1970321" y="1979887"/>
                </a:lnTo>
                <a:lnTo>
                  <a:pt x="1965105" y="1982831"/>
                </a:lnTo>
                <a:lnTo>
                  <a:pt x="1959890" y="1986000"/>
                </a:lnTo>
                <a:lnTo>
                  <a:pt x="1954221" y="1988491"/>
                </a:lnTo>
                <a:lnTo>
                  <a:pt x="1948778" y="1990755"/>
                </a:lnTo>
                <a:lnTo>
                  <a:pt x="1943110" y="1993245"/>
                </a:lnTo>
                <a:lnTo>
                  <a:pt x="1937214" y="1995283"/>
                </a:lnTo>
                <a:lnTo>
                  <a:pt x="1931091" y="1997321"/>
                </a:lnTo>
                <a:lnTo>
                  <a:pt x="1924969" y="1999132"/>
                </a:lnTo>
                <a:lnTo>
                  <a:pt x="1918846" y="2000490"/>
                </a:lnTo>
                <a:lnTo>
                  <a:pt x="1912497" y="2002075"/>
                </a:lnTo>
                <a:lnTo>
                  <a:pt x="1906148" y="2003207"/>
                </a:lnTo>
                <a:lnTo>
                  <a:pt x="1899798" y="2004113"/>
                </a:lnTo>
                <a:lnTo>
                  <a:pt x="1893222" y="2005245"/>
                </a:lnTo>
                <a:lnTo>
                  <a:pt x="1886646" y="2005924"/>
                </a:lnTo>
                <a:lnTo>
                  <a:pt x="1873494" y="2007283"/>
                </a:lnTo>
                <a:lnTo>
                  <a:pt x="1860115" y="2007962"/>
                </a:lnTo>
                <a:lnTo>
                  <a:pt x="1846510" y="2008188"/>
                </a:lnTo>
                <a:lnTo>
                  <a:pt x="0" y="2008188"/>
                </a:lnTo>
                <a:lnTo>
                  <a:pt x="41951" y="1882306"/>
                </a:lnTo>
                <a:lnTo>
                  <a:pt x="173699" y="1882306"/>
                </a:lnTo>
                <a:lnTo>
                  <a:pt x="178914" y="1882532"/>
                </a:lnTo>
                <a:lnTo>
                  <a:pt x="185037" y="1882532"/>
                </a:lnTo>
                <a:lnTo>
                  <a:pt x="192520" y="1881853"/>
                </a:lnTo>
                <a:lnTo>
                  <a:pt x="201590" y="1880948"/>
                </a:lnTo>
                <a:lnTo>
                  <a:pt x="206579" y="1880495"/>
                </a:lnTo>
                <a:lnTo>
                  <a:pt x="211794" y="1879363"/>
                </a:lnTo>
                <a:lnTo>
                  <a:pt x="217237" y="1878231"/>
                </a:lnTo>
                <a:lnTo>
                  <a:pt x="222679" y="1876646"/>
                </a:lnTo>
                <a:lnTo>
                  <a:pt x="228121" y="1875287"/>
                </a:lnTo>
                <a:lnTo>
                  <a:pt x="233790" y="1873250"/>
                </a:lnTo>
                <a:lnTo>
                  <a:pt x="239459" y="1870759"/>
                </a:lnTo>
                <a:lnTo>
                  <a:pt x="244901" y="1868269"/>
                </a:lnTo>
                <a:lnTo>
                  <a:pt x="250344" y="1865325"/>
                </a:lnTo>
                <a:lnTo>
                  <a:pt x="255786" y="1861929"/>
                </a:lnTo>
                <a:lnTo>
                  <a:pt x="261001" y="1858080"/>
                </a:lnTo>
                <a:lnTo>
                  <a:pt x="265990" y="1854005"/>
                </a:lnTo>
                <a:lnTo>
                  <a:pt x="270752" y="1849251"/>
                </a:lnTo>
                <a:lnTo>
                  <a:pt x="274834" y="1844043"/>
                </a:lnTo>
                <a:lnTo>
                  <a:pt x="277101" y="1841326"/>
                </a:lnTo>
                <a:lnTo>
                  <a:pt x="279142" y="1838383"/>
                </a:lnTo>
                <a:lnTo>
                  <a:pt x="280956" y="1835440"/>
                </a:lnTo>
                <a:lnTo>
                  <a:pt x="282544" y="1832270"/>
                </a:lnTo>
                <a:lnTo>
                  <a:pt x="284358" y="1828874"/>
                </a:lnTo>
                <a:lnTo>
                  <a:pt x="285718" y="1825478"/>
                </a:lnTo>
                <a:lnTo>
                  <a:pt x="287306" y="1822082"/>
                </a:lnTo>
                <a:lnTo>
                  <a:pt x="288439" y="1818006"/>
                </a:lnTo>
                <a:lnTo>
                  <a:pt x="289800" y="1814384"/>
                </a:lnTo>
                <a:lnTo>
                  <a:pt x="290707" y="1810309"/>
                </a:lnTo>
                <a:lnTo>
                  <a:pt x="291841" y="1806233"/>
                </a:lnTo>
                <a:lnTo>
                  <a:pt x="292521" y="1801705"/>
                </a:lnTo>
                <a:lnTo>
                  <a:pt x="292975" y="1797403"/>
                </a:lnTo>
                <a:lnTo>
                  <a:pt x="293428" y="1792649"/>
                </a:lnTo>
                <a:lnTo>
                  <a:pt x="293655" y="1787894"/>
                </a:lnTo>
                <a:lnTo>
                  <a:pt x="293655" y="1782687"/>
                </a:lnTo>
                <a:lnTo>
                  <a:pt x="293655" y="1652730"/>
                </a:lnTo>
                <a:lnTo>
                  <a:pt x="293655" y="1601788"/>
                </a:lnTo>
                <a:close/>
                <a:moveTo>
                  <a:pt x="180975" y="1314450"/>
                </a:moveTo>
                <a:lnTo>
                  <a:pt x="613229" y="1314450"/>
                </a:lnTo>
                <a:lnTo>
                  <a:pt x="1164772" y="1571419"/>
                </a:lnTo>
                <a:lnTo>
                  <a:pt x="1968500" y="1571419"/>
                </a:lnTo>
                <a:lnTo>
                  <a:pt x="1968500" y="1643063"/>
                </a:lnTo>
                <a:lnTo>
                  <a:pt x="1147990" y="1643063"/>
                </a:lnTo>
                <a:lnTo>
                  <a:pt x="588963" y="1382704"/>
                </a:lnTo>
                <a:lnTo>
                  <a:pt x="588963" y="1565091"/>
                </a:lnTo>
                <a:lnTo>
                  <a:pt x="180975" y="1565091"/>
                </a:lnTo>
                <a:lnTo>
                  <a:pt x="180975" y="1314450"/>
                </a:lnTo>
                <a:close/>
                <a:moveTo>
                  <a:pt x="808038" y="0"/>
                </a:moveTo>
                <a:lnTo>
                  <a:pt x="815068" y="454"/>
                </a:lnTo>
                <a:lnTo>
                  <a:pt x="822325" y="680"/>
                </a:lnTo>
                <a:lnTo>
                  <a:pt x="829356" y="1134"/>
                </a:lnTo>
                <a:lnTo>
                  <a:pt x="836159" y="1814"/>
                </a:lnTo>
                <a:lnTo>
                  <a:pt x="843190" y="3175"/>
                </a:lnTo>
                <a:lnTo>
                  <a:pt x="849993" y="4536"/>
                </a:lnTo>
                <a:lnTo>
                  <a:pt x="856570" y="6350"/>
                </a:lnTo>
                <a:lnTo>
                  <a:pt x="862920" y="8618"/>
                </a:lnTo>
                <a:lnTo>
                  <a:pt x="869270" y="11113"/>
                </a:lnTo>
                <a:lnTo>
                  <a:pt x="874940" y="14061"/>
                </a:lnTo>
                <a:lnTo>
                  <a:pt x="880609" y="17462"/>
                </a:lnTo>
                <a:lnTo>
                  <a:pt x="887413" y="21998"/>
                </a:lnTo>
                <a:lnTo>
                  <a:pt x="893309" y="26534"/>
                </a:lnTo>
                <a:lnTo>
                  <a:pt x="898979" y="31070"/>
                </a:lnTo>
                <a:lnTo>
                  <a:pt x="904422" y="35832"/>
                </a:lnTo>
                <a:lnTo>
                  <a:pt x="909411" y="40595"/>
                </a:lnTo>
                <a:lnTo>
                  <a:pt x="914173" y="45130"/>
                </a:lnTo>
                <a:lnTo>
                  <a:pt x="918256" y="50120"/>
                </a:lnTo>
                <a:lnTo>
                  <a:pt x="922338" y="55109"/>
                </a:lnTo>
                <a:lnTo>
                  <a:pt x="925966" y="60325"/>
                </a:lnTo>
                <a:lnTo>
                  <a:pt x="929141" y="65541"/>
                </a:lnTo>
                <a:lnTo>
                  <a:pt x="932543" y="70984"/>
                </a:lnTo>
                <a:lnTo>
                  <a:pt x="935265" y="76427"/>
                </a:lnTo>
                <a:lnTo>
                  <a:pt x="937532" y="82096"/>
                </a:lnTo>
                <a:lnTo>
                  <a:pt x="939800" y="88220"/>
                </a:lnTo>
                <a:lnTo>
                  <a:pt x="941841" y="94343"/>
                </a:lnTo>
                <a:lnTo>
                  <a:pt x="943656" y="100693"/>
                </a:lnTo>
                <a:lnTo>
                  <a:pt x="945243" y="107270"/>
                </a:lnTo>
                <a:lnTo>
                  <a:pt x="946604" y="114073"/>
                </a:lnTo>
                <a:lnTo>
                  <a:pt x="947738" y="121104"/>
                </a:lnTo>
                <a:lnTo>
                  <a:pt x="948872" y="128588"/>
                </a:lnTo>
                <a:lnTo>
                  <a:pt x="949779" y="136298"/>
                </a:lnTo>
                <a:lnTo>
                  <a:pt x="950459" y="144236"/>
                </a:lnTo>
                <a:lnTo>
                  <a:pt x="951593" y="160791"/>
                </a:lnTo>
                <a:lnTo>
                  <a:pt x="952273" y="178934"/>
                </a:lnTo>
                <a:lnTo>
                  <a:pt x="952500" y="198437"/>
                </a:lnTo>
                <a:lnTo>
                  <a:pt x="952727" y="242434"/>
                </a:lnTo>
                <a:lnTo>
                  <a:pt x="952727" y="324304"/>
                </a:lnTo>
                <a:lnTo>
                  <a:pt x="808265" y="324304"/>
                </a:lnTo>
                <a:lnTo>
                  <a:pt x="805090" y="324757"/>
                </a:lnTo>
                <a:lnTo>
                  <a:pt x="802141" y="324984"/>
                </a:lnTo>
                <a:lnTo>
                  <a:pt x="798740" y="325891"/>
                </a:lnTo>
                <a:lnTo>
                  <a:pt x="796018" y="326798"/>
                </a:lnTo>
                <a:lnTo>
                  <a:pt x="793070" y="328159"/>
                </a:lnTo>
                <a:lnTo>
                  <a:pt x="790575" y="329973"/>
                </a:lnTo>
                <a:lnTo>
                  <a:pt x="788081" y="331561"/>
                </a:lnTo>
                <a:lnTo>
                  <a:pt x="786040" y="333602"/>
                </a:lnTo>
                <a:lnTo>
                  <a:pt x="783998" y="335870"/>
                </a:lnTo>
                <a:lnTo>
                  <a:pt x="781957" y="338364"/>
                </a:lnTo>
                <a:lnTo>
                  <a:pt x="780370" y="341086"/>
                </a:lnTo>
                <a:lnTo>
                  <a:pt x="779009" y="343807"/>
                </a:lnTo>
                <a:lnTo>
                  <a:pt x="778102" y="346755"/>
                </a:lnTo>
                <a:lnTo>
                  <a:pt x="777195" y="349704"/>
                </a:lnTo>
                <a:lnTo>
                  <a:pt x="776741" y="352879"/>
                </a:lnTo>
                <a:lnTo>
                  <a:pt x="776515" y="356054"/>
                </a:lnTo>
                <a:lnTo>
                  <a:pt x="776741" y="359455"/>
                </a:lnTo>
                <a:lnTo>
                  <a:pt x="777195" y="362630"/>
                </a:lnTo>
                <a:lnTo>
                  <a:pt x="778102" y="365579"/>
                </a:lnTo>
                <a:lnTo>
                  <a:pt x="779009" y="368527"/>
                </a:lnTo>
                <a:lnTo>
                  <a:pt x="780370" y="371248"/>
                </a:lnTo>
                <a:lnTo>
                  <a:pt x="781957" y="373970"/>
                </a:lnTo>
                <a:lnTo>
                  <a:pt x="783998" y="376464"/>
                </a:lnTo>
                <a:lnTo>
                  <a:pt x="786040" y="378732"/>
                </a:lnTo>
                <a:lnTo>
                  <a:pt x="788081" y="380773"/>
                </a:lnTo>
                <a:lnTo>
                  <a:pt x="790575" y="382361"/>
                </a:lnTo>
                <a:lnTo>
                  <a:pt x="793070" y="384175"/>
                </a:lnTo>
                <a:lnTo>
                  <a:pt x="796018" y="385309"/>
                </a:lnTo>
                <a:lnTo>
                  <a:pt x="798740" y="386443"/>
                </a:lnTo>
                <a:lnTo>
                  <a:pt x="802141" y="387350"/>
                </a:lnTo>
                <a:lnTo>
                  <a:pt x="805090" y="387804"/>
                </a:lnTo>
                <a:lnTo>
                  <a:pt x="808265" y="387804"/>
                </a:lnTo>
                <a:lnTo>
                  <a:pt x="952727" y="387804"/>
                </a:lnTo>
                <a:lnTo>
                  <a:pt x="952727" y="470127"/>
                </a:lnTo>
                <a:lnTo>
                  <a:pt x="952727" y="481466"/>
                </a:lnTo>
                <a:lnTo>
                  <a:pt x="952954" y="492579"/>
                </a:lnTo>
                <a:lnTo>
                  <a:pt x="812347" y="497114"/>
                </a:lnTo>
                <a:lnTo>
                  <a:pt x="809172" y="497568"/>
                </a:lnTo>
                <a:lnTo>
                  <a:pt x="806223" y="498248"/>
                </a:lnTo>
                <a:lnTo>
                  <a:pt x="803048" y="498929"/>
                </a:lnTo>
                <a:lnTo>
                  <a:pt x="800327" y="500289"/>
                </a:lnTo>
                <a:lnTo>
                  <a:pt x="797606" y="501650"/>
                </a:lnTo>
                <a:lnTo>
                  <a:pt x="794884" y="503464"/>
                </a:lnTo>
                <a:lnTo>
                  <a:pt x="792616" y="505052"/>
                </a:lnTo>
                <a:lnTo>
                  <a:pt x="790348" y="507320"/>
                </a:lnTo>
                <a:lnTo>
                  <a:pt x="788307" y="509587"/>
                </a:lnTo>
                <a:lnTo>
                  <a:pt x="786720" y="512082"/>
                </a:lnTo>
                <a:lnTo>
                  <a:pt x="785132" y="514803"/>
                </a:lnTo>
                <a:lnTo>
                  <a:pt x="783998" y="517752"/>
                </a:lnTo>
                <a:lnTo>
                  <a:pt x="782865" y="520473"/>
                </a:lnTo>
                <a:lnTo>
                  <a:pt x="782184" y="523648"/>
                </a:lnTo>
                <a:lnTo>
                  <a:pt x="781957" y="527050"/>
                </a:lnTo>
                <a:lnTo>
                  <a:pt x="781957" y="530225"/>
                </a:lnTo>
                <a:lnTo>
                  <a:pt x="782184" y="533400"/>
                </a:lnTo>
                <a:lnTo>
                  <a:pt x="782638" y="536575"/>
                </a:lnTo>
                <a:lnTo>
                  <a:pt x="783772" y="539523"/>
                </a:lnTo>
                <a:lnTo>
                  <a:pt x="784679" y="542245"/>
                </a:lnTo>
                <a:lnTo>
                  <a:pt x="786266" y="544966"/>
                </a:lnTo>
                <a:lnTo>
                  <a:pt x="787854" y="547914"/>
                </a:lnTo>
                <a:lnTo>
                  <a:pt x="789895" y="549955"/>
                </a:lnTo>
                <a:lnTo>
                  <a:pt x="791936" y="552223"/>
                </a:lnTo>
                <a:lnTo>
                  <a:pt x="794431" y="554264"/>
                </a:lnTo>
                <a:lnTo>
                  <a:pt x="796925" y="556079"/>
                </a:lnTo>
                <a:lnTo>
                  <a:pt x="799647" y="557439"/>
                </a:lnTo>
                <a:lnTo>
                  <a:pt x="802368" y="558800"/>
                </a:lnTo>
                <a:lnTo>
                  <a:pt x="805316" y="559707"/>
                </a:lnTo>
                <a:lnTo>
                  <a:pt x="808265" y="560387"/>
                </a:lnTo>
                <a:lnTo>
                  <a:pt x="811440" y="560614"/>
                </a:lnTo>
                <a:lnTo>
                  <a:pt x="814615" y="560614"/>
                </a:lnTo>
                <a:lnTo>
                  <a:pt x="956809" y="556079"/>
                </a:lnTo>
                <a:lnTo>
                  <a:pt x="958170" y="569232"/>
                </a:lnTo>
                <a:lnTo>
                  <a:pt x="959984" y="582159"/>
                </a:lnTo>
                <a:lnTo>
                  <a:pt x="961798" y="595313"/>
                </a:lnTo>
                <a:lnTo>
                  <a:pt x="963840" y="608012"/>
                </a:lnTo>
                <a:lnTo>
                  <a:pt x="966107" y="620939"/>
                </a:lnTo>
                <a:lnTo>
                  <a:pt x="968829" y="633639"/>
                </a:lnTo>
                <a:lnTo>
                  <a:pt x="971550" y="645886"/>
                </a:lnTo>
                <a:lnTo>
                  <a:pt x="974498" y="658359"/>
                </a:lnTo>
                <a:lnTo>
                  <a:pt x="838200" y="677636"/>
                </a:lnTo>
                <a:lnTo>
                  <a:pt x="835025" y="678316"/>
                </a:lnTo>
                <a:lnTo>
                  <a:pt x="832077" y="679223"/>
                </a:lnTo>
                <a:lnTo>
                  <a:pt x="829129" y="680357"/>
                </a:lnTo>
                <a:lnTo>
                  <a:pt x="826407" y="681945"/>
                </a:lnTo>
                <a:lnTo>
                  <a:pt x="823913" y="683759"/>
                </a:lnTo>
                <a:lnTo>
                  <a:pt x="821418" y="685573"/>
                </a:lnTo>
                <a:lnTo>
                  <a:pt x="819377" y="687614"/>
                </a:lnTo>
                <a:lnTo>
                  <a:pt x="817336" y="690109"/>
                </a:lnTo>
                <a:lnTo>
                  <a:pt x="815748" y="692604"/>
                </a:lnTo>
                <a:lnTo>
                  <a:pt x="814161" y="695325"/>
                </a:lnTo>
                <a:lnTo>
                  <a:pt x="813027" y="698046"/>
                </a:lnTo>
                <a:lnTo>
                  <a:pt x="811893" y="700995"/>
                </a:lnTo>
                <a:lnTo>
                  <a:pt x="811440" y="703943"/>
                </a:lnTo>
                <a:lnTo>
                  <a:pt x="810986" y="707118"/>
                </a:lnTo>
                <a:lnTo>
                  <a:pt x="810986" y="710520"/>
                </a:lnTo>
                <a:lnTo>
                  <a:pt x="811213" y="713695"/>
                </a:lnTo>
                <a:lnTo>
                  <a:pt x="811893" y="716870"/>
                </a:lnTo>
                <a:lnTo>
                  <a:pt x="812800" y="719818"/>
                </a:lnTo>
                <a:lnTo>
                  <a:pt x="813934" y="722766"/>
                </a:lnTo>
                <a:lnTo>
                  <a:pt x="815522" y="725487"/>
                </a:lnTo>
                <a:lnTo>
                  <a:pt x="817109" y="727982"/>
                </a:lnTo>
                <a:lnTo>
                  <a:pt x="819150" y="730477"/>
                </a:lnTo>
                <a:lnTo>
                  <a:pt x="821418" y="732745"/>
                </a:lnTo>
                <a:lnTo>
                  <a:pt x="823686" y="734559"/>
                </a:lnTo>
                <a:lnTo>
                  <a:pt x="826181" y="736146"/>
                </a:lnTo>
                <a:lnTo>
                  <a:pt x="828902" y="737734"/>
                </a:lnTo>
                <a:lnTo>
                  <a:pt x="831623" y="738868"/>
                </a:lnTo>
                <a:lnTo>
                  <a:pt x="834572" y="740002"/>
                </a:lnTo>
                <a:lnTo>
                  <a:pt x="837747" y="740455"/>
                </a:lnTo>
                <a:lnTo>
                  <a:pt x="840695" y="740909"/>
                </a:lnTo>
                <a:lnTo>
                  <a:pt x="843870" y="740909"/>
                </a:lnTo>
                <a:lnTo>
                  <a:pt x="847272" y="740682"/>
                </a:lnTo>
                <a:lnTo>
                  <a:pt x="994002" y="719818"/>
                </a:lnTo>
                <a:lnTo>
                  <a:pt x="998084" y="730477"/>
                </a:lnTo>
                <a:lnTo>
                  <a:pt x="1002393" y="741136"/>
                </a:lnTo>
                <a:lnTo>
                  <a:pt x="1007156" y="751795"/>
                </a:lnTo>
                <a:lnTo>
                  <a:pt x="1011691" y="762454"/>
                </a:lnTo>
                <a:lnTo>
                  <a:pt x="1016681" y="772886"/>
                </a:lnTo>
                <a:lnTo>
                  <a:pt x="1021897" y="783545"/>
                </a:lnTo>
                <a:lnTo>
                  <a:pt x="1027340" y="793977"/>
                </a:lnTo>
                <a:lnTo>
                  <a:pt x="1032782" y="804409"/>
                </a:lnTo>
                <a:lnTo>
                  <a:pt x="899886" y="857250"/>
                </a:lnTo>
                <a:lnTo>
                  <a:pt x="896938" y="858384"/>
                </a:lnTo>
                <a:lnTo>
                  <a:pt x="894216" y="859971"/>
                </a:lnTo>
                <a:lnTo>
                  <a:pt x="891495" y="862013"/>
                </a:lnTo>
                <a:lnTo>
                  <a:pt x="889227" y="863827"/>
                </a:lnTo>
                <a:lnTo>
                  <a:pt x="887413" y="866095"/>
                </a:lnTo>
                <a:lnTo>
                  <a:pt x="885372" y="868589"/>
                </a:lnTo>
                <a:lnTo>
                  <a:pt x="883784" y="871311"/>
                </a:lnTo>
                <a:lnTo>
                  <a:pt x="882423" y="874032"/>
                </a:lnTo>
                <a:lnTo>
                  <a:pt x="881290" y="876754"/>
                </a:lnTo>
                <a:lnTo>
                  <a:pt x="880609" y="879702"/>
                </a:lnTo>
                <a:lnTo>
                  <a:pt x="880156" y="882877"/>
                </a:lnTo>
                <a:lnTo>
                  <a:pt x="879929" y="886052"/>
                </a:lnTo>
                <a:lnTo>
                  <a:pt x="879929" y="889000"/>
                </a:lnTo>
                <a:lnTo>
                  <a:pt x="880382" y="892175"/>
                </a:lnTo>
                <a:lnTo>
                  <a:pt x="881063" y="895350"/>
                </a:lnTo>
                <a:lnTo>
                  <a:pt x="882197" y="898298"/>
                </a:lnTo>
                <a:lnTo>
                  <a:pt x="883331" y="901473"/>
                </a:lnTo>
                <a:lnTo>
                  <a:pt x="885145" y="904195"/>
                </a:lnTo>
                <a:lnTo>
                  <a:pt x="886732" y="906463"/>
                </a:lnTo>
                <a:lnTo>
                  <a:pt x="889000" y="908957"/>
                </a:lnTo>
                <a:lnTo>
                  <a:pt x="891268" y="910998"/>
                </a:lnTo>
                <a:lnTo>
                  <a:pt x="893763" y="912813"/>
                </a:lnTo>
                <a:lnTo>
                  <a:pt x="896257" y="914400"/>
                </a:lnTo>
                <a:lnTo>
                  <a:pt x="898979" y="915761"/>
                </a:lnTo>
                <a:lnTo>
                  <a:pt x="901927" y="916895"/>
                </a:lnTo>
                <a:lnTo>
                  <a:pt x="904875" y="917802"/>
                </a:lnTo>
                <a:lnTo>
                  <a:pt x="907823" y="918255"/>
                </a:lnTo>
                <a:lnTo>
                  <a:pt x="910772" y="918482"/>
                </a:lnTo>
                <a:lnTo>
                  <a:pt x="914173" y="918482"/>
                </a:lnTo>
                <a:lnTo>
                  <a:pt x="917122" y="918029"/>
                </a:lnTo>
                <a:lnTo>
                  <a:pt x="920297" y="917121"/>
                </a:lnTo>
                <a:lnTo>
                  <a:pt x="923245" y="916214"/>
                </a:lnTo>
                <a:lnTo>
                  <a:pt x="1066347" y="859745"/>
                </a:lnTo>
                <a:lnTo>
                  <a:pt x="1066573" y="859971"/>
                </a:lnTo>
                <a:lnTo>
                  <a:pt x="1073150" y="869723"/>
                </a:lnTo>
                <a:lnTo>
                  <a:pt x="1079954" y="879021"/>
                </a:lnTo>
                <a:lnTo>
                  <a:pt x="1087211" y="888546"/>
                </a:lnTo>
                <a:lnTo>
                  <a:pt x="1094241" y="897391"/>
                </a:lnTo>
                <a:lnTo>
                  <a:pt x="1101725" y="906236"/>
                </a:lnTo>
                <a:lnTo>
                  <a:pt x="1109436" y="915080"/>
                </a:lnTo>
                <a:lnTo>
                  <a:pt x="1117147" y="923471"/>
                </a:lnTo>
                <a:lnTo>
                  <a:pt x="1125084" y="931636"/>
                </a:lnTo>
                <a:lnTo>
                  <a:pt x="1012598" y="1011691"/>
                </a:lnTo>
                <a:lnTo>
                  <a:pt x="1009877" y="1013732"/>
                </a:lnTo>
                <a:lnTo>
                  <a:pt x="1007609" y="1016000"/>
                </a:lnTo>
                <a:lnTo>
                  <a:pt x="1005568" y="1018495"/>
                </a:lnTo>
                <a:lnTo>
                  <a:pt x="1003754" y="1020762"/>
                </a:lnTo>
                <a:lnTo>
                  <a:pt x="1002393" y="1023484"/>
                </a:lnTo>
                <a:lnTo>
                  <a:pt x="1001032" y="1026432"/>
                </a:lnTo>
                <a:lnTo>
                  <a:pt x="1000125" y="1029380"/>
                </a:lnTo>
                <a:lnTo>
                  <a:pt x="999445" y="1032328"/>
                </a:lnTo>
                <a:lnTo>
                  <a:pt x="999218" y="1035277"/>
                </a:lnTo>
                <a:lnTo>
                  <a:pt x="999218" y="1038452"/>
                </a:lnTo>
                <a:lnTo>
                  <a:pt x="999218" y="1041400"/>
                </a:lnTo>
                <a:lnTo>
                  <a:pt x="999672" y="1044348"/>
                </a:lnTo>
                <a:lnTo>
                  <a:pt x="1000579" y="1047296"/>
                </a:lnTo>
                <a:lnTo>
                  <a:pt x="1001713" y="1050471"/>
                </a:lnTo>
                <a:lnTo>
                  <a:pt x="1003073" y="1053420"/>
                </a:lnTo>
                <a:lnTo>
                  <a:pt x="1004888" y="1056141"/>
                </a:lnTo>
                <a:lnTo>
                  <a:pt x="1006702" y="1058636"/>
                </a:lnTo>
                <a:lnTo>
                  <a:pt x="1008970" y="1060677"/>
                </a:lnTo>
                <a:lnTo>
                  <a:pt x="1011465" y="1062945"/>
                </a:lnTo>
                <a:lnTo>
                  <a:pt x="1013959" y="1064759"/>
                </a:lnTo>
                <a:lnTo>
                  <a:pt x="1016681" y="1066346"/>
                </a:lnTo>
                <a:lnTo>
                  <a:pt x="1019629" y="1067480"/>
                </a:lnTo>
                <a:lnTo>
                  <a:pt x="1022350" y="1068161"/>
                </a:lnTo>
                <a:lnTo>
                  <a:pt x="1025298" y="1069068"/>
                </a:lnTo>
                <a:lnTo>
                  <a:pt x="1028700" y="1069295"/>
                </a:lnTo>
                <a:lnTo>
                  <a:pt x="1031648" y="1069521"/>
                </a:lnTo>
                <a:lnTo>
                  <a:pt x="1034597" y="1069295"/>
                </a:lnTo>
                <a:lnTo>
                  <a:pt x="1037545" y="1068614"/>
                </a:lnTo>
                <a:lnTo>
                  <a:pt x="1040720" y="1067707"/>
                </a:lnTo>
                <a:lnTo>
                  <a:pt x="1043441" y="1066800"/>
                </a:lnTo>
                <a:lnTo>
                  <a:pt x="1046390" y="1065212"/>
                </a:lnTo>
                <a:lnTo>
                  <a:pt x="1049111" y="1063625"/>
                </a:lnTo>
                <a:lnTo>
                  <a:pt x="1173163" y="975405"/>
                </a:lnTo>
                <a:lnTo>
                  <a:pt x="1183141" y="983343"/>
                </a:lnTo>
                <a:lnTo>
                  <a:pt x="1193120" y="991053"/>
                </a:lnTo>
                <a:lnTo>
                  <a:pt x="1203325" y="998764"/>
                </a:lnTo>
                <a:lnTo>
                  <a:pt x="1213757" y="1006248"/>
                </a:lnTo>
                <a:lnTo>
                  <a:pt x="1224190" y="1013505"/>
                </a:lnTo>
                <a:lnTo>
                  <a:pt x="1234848" y="1020536"/>
                </a:lnTo>
                <a:lnTo>
                  <a:pt x="1245734" y="1027566"/>
                </a:lnTo>
                <a:lnTo>
                  <a:pt x="1256847" y="1034370"/>
                </a:lnTo>
                <a:lnTo>
                  <a:pt x="1169761" y="1123950"/>
                </a:lnTo>
                <a:lnTo>
                  <a:pt x="1167493" y="1126445"/>
                </a:lnTo>
                <a:lnTo>
                  <a:pt x="1165679" y="1128939"/>
                </a:lnTo>
                <a:lnTo>
                  <a:pt x="1163865" y="1131661"/>
                </a:lnTo>
                <a:lnTo>
                  <a:pt x="1162731" y="1134609"/>
                </a:lnTo>
                <a:lnTo>
                  <a:pt x="1161823" y="1137557"/>
                </a:lnTo>
                <a:lnTo>
                  <a:pt x="1160916" y="1140732"/>
                </a:lnTo>
                <a:lnTo>
                  <a:pt x="1160690" y="1143680"/>
                </a:lnTo>
                <a:lnTo>
                  <a:pt x="1160463" y="1146629"/>
                </a:lnTo>
                <a:lnTo>
                  <a:pt x="1160690" y="1149804"/>
                </a:lnTo>
                <a:lnTo>
                  <a:pt x="1161143" y="1152752"/>
                </a:lnTo>
                <a:lnTo>
                  <a:pt x="1162050" y="1155700"/>
                </a:lnTo>
                <a:lnTo>
                  <a:pt x="1162957" y="1158421"/>
                </a:lnTo>
                <a:lnTo>
                  <a:pt x="1164545" y="1161370"/>
                </a:lnTo>
                <a:lnTo>
                  <a:pt x="1165906" y="1164091"/>
                </a:lnTo>
                <a:lnTo>
                  <a:pt x="1167947" y="1166586"/>
                </a:lnTo>
                <a:lnTo>
                  <a:pt x="1170215" y="1169080"/>
                </a:lnTo>
                <a:lnTo>
                  <a:pt x="1172709" y="1171121"/>
                </a:lnTo>
                <a:lnTo>
                  <a:pt x="1175204" y="1173162"/>
                </a:lnTo>
                <a:lnTo>
                  <a:pt x="1177925" y="1174523"/>
                </a:lnTo>
                <a:lnTo>
                  <a:pt x="1180873" y="1175884"/>
                </a:lnTo>
                <a:lnTo>
                  <a:pt x="1183822" y="1176791"/>
                </a:lnTo>
                <a:lnTo>
                  <a:pt x="1186770" y="1177471"/>
                </a:lnTo>
                <a:lnTo>
                  <a:pt x="1189718" y="1177925"/>
                </a:lnTo>
                <a:lnTo>
                  <a:pt x="1192666" y="1178152"/>
                </a:lnTo>
                <a:lnTo>
                  <a:pt x="1195615" y="1177925"/>
                </a:lnTo>
                <a:lnTo>
                  <a:pt x="1199016" y="1177245"/>
                </a:lnTo>
                <a:lnTo>
                  <a:pt x="1201965" y="1176564"/>
                </a:lnTo>
                <a:lnTo>
                  <a:pt x="1204686" y="1175657"/>
                </a:lnTo>
                <a:lnTo>
                  <a:pt x="1207634" y="1174070"/>
                </a:lnTo>
                <a:lnTo>
                  <a:pt x="1210129" y="1172709"/>
                </a:lnTo>
                <a:lnTo>
                  <a:pt x="1212850" y="1170668"/>
                </a:lnTo>
                <a:lnTo>
                  <a:pt x="1215118" y="1168400"/>
                </a:lnTo>
                <a:lnTo>
                  <a:pt x="1314223" y="1066800"/>
                </a:lnTo>
                <a:lnTo>
                  <a:pt x="1326923" y="1073150"/>
                </a:lnTo>
                <a:lnTo>
                  <a:pt x="1339397" y="1079727"/>
                </a:lnTo>
                <a:lnTo>
                  <a:pt x="1365477" y="1092200"/>
                </a:lnTo>
                <a:lnTo>
                  <a:pt x="1392011" y="1104673"/>
                </a:lnTo>
                <a:lnTo>
                  <a:pt x="1418998" y="1116920"/>
                </a:lnTo>
                <a:lnTo>
                  <a:pt x="1347334" y="1208768"/>
                </a:lnTo>
                <a:lnTo>
                  <a:pt x="1345520" y="1211489"/>
                </a:lnTo>
                <a:lnTo>
                  <a:pt x="1343932" y="1214211"/>
                </a:lnTo>
                <a:lnTo>
                  <a:pt x="1342798" y="1217159"/>
                </a:lnTo>
                <a:lnTo>
                  <a:pt x="1341664" y="1220107"/>
                </a:lnTo>
                <a:lnTo>
                  <a:pt x="1340984" y="1223282"/>
                </a:lnTo>
                <a:lnTo>
                  <a:pt x="1340757" y="1226230"/>
                </a:lnTo>
                <a:lnTo>
                  <a:pt x="1340757" y="1229179"/>
                </a:lnTo>
                <a:lnTo>
                  <a:pt x="1340984" y="1232354"/>
                </a:lnTo>
                <a:lnTo>
                  <a:pt x="1341438" y="1235302"/>
                </a:lnTo>
                <a:lnTo>
                  <a:pt x="1342118" y="1238250"/>
                </a:lnTo>
                <a:lnTo>
                  <a:pt x="1343252" y="1240971"/>
                </a:lnTo>
                <a:lnTo>
                  <a:pt x="1344613" y="1243693"/>
                </a:lnTo>
                <a:lnTo>
                  <a:pt x="1346200" y="1246414"/>
                </a:lnTo>
                <a:lnTo>
                  <a:pt x="1348241" y="1248909"/>
                </a:lnTo>
                <a:lnTo>
                  <a:pt x="1350509" y="1251177"/>
                </a:lnTo>
                <a:lnTo>
                  <a:pt x="1352777" y="1253445"/>
                </a:lnTo>
                <a:lnTo>
                  <a:pt x="1355498" y="1255259"/>
                </a:lnTo>
                <a:lnTo>
                  <a:pt x="1358220" y="1256846"/>
                </a:lnTo>
                <a:lnTo>
                  <a:pt x="1361395" y="1258207"/>
                </a:lnTo>
                <a:lnTo>
                  <a:pt x="1364343" y="1259114"/>
                </a:lnTo>
                <a:lnTo>
                  <a:pt x="1367291" y="1259568"/>
                </a:lnTo>
                <a:lnTo>
                  <a:pt x="1370239" y="1260021"/>
                </a:lnTo>
                <a:lnTo>
                  <a:pt x="1373188" y="1260021"/>
                </a:lnTo>
                <a:lnTo>
                  <a:pt x="1376363" y="1259795"/>
                </a:lnTo>
                <a:lnTo>
                  <a:pt x="1379311" y="1259341"/>
                </a:lnTo>
                <a:lnTo>
                  <a:pt x="1382486" y="1258661"/>
                </a:lnTo>
                <a:lnTo>
                  <a:pt x="1385207" y="1257300"/>
                </a:lnTo>
                <a:lnTo>
                  <a:pt x="1387929" y="1256166"/>
                </a:lnTo>
                <a:lnTo>
                  <a:pt x="1390650" y="1254352"/>
                </a:lnTo>
                <a:lnTo>
                  <a:pt x="1393145" y="1252537"/>
                </a:lnTo>
                <a:lnTo>
                  <a:pt x="1395413" y="1250496"/>
                </a:lnTo>
                <a:lnTo>
                  <a:pt x="1397454" y="1248002"/>
                </a:lnTo>
                <a:lnTo>
                  <a:pt x="1479550" y="1142773"/>
                </a:lnTo>
                <a:lnTo>
                  <a:pt x="1528989" y="1163184"/>
                </a:lnTo>
                <a:lnTo>
                  <a:pt x="1579109" y="1184048"/>
                </a:lnTo>
                <a:lnTo>
                  <a:pt x="1582284" y="1184955"/>
                </a:lnTo>
                <a:lnTo>
                  <a:pt x="1521052" y="1273855"/>
                </a:lnTo>
                <a:lnTo>
                  <a:pt x="1519238" y="1276804"/>
                </a:lnTo>
                <a:lnTo>
                  <a:pt x="1517877" y="1279525"/>
                </a:lnTo>
                <a:lnTo>
                  <a:pt x="1516743" y="1282473"/>
                </a:lnTo>
                <a:lnTo>
                  <a:pt x="1516063" y="1285421"/>
                </a:lnTo>
                <a:lnTo>
                  <a:pt x="1515609" y="1288596"/>
                </a:lnTo>
                <a:lnTo>
                  <a:pt x="1515609" y="1291545"/>
                </a:lnTo>
                <a:lnTo>
                  <a:pt x="1515609" y="1294493"/>
                </a:lnTo>
                <a:lnTo>
                  <a:pt x="1516063" y="1297895"/>
                </a:lnTo>
                <a:lnTo>
                  <a:pt x="1516743" y="1300843"/>
                </a:lnTo>
                <a:lnTo>
                  <a:pt x="1517650" y="1303564"/>
                </a:lnTo>
                <a:lnTo>
                  <a:pt x="1519011" y="1306512"/>
                </a:lnTo>
                <a:lnTo>
                  <a:pt x="1520372" y="1309007"/>
                </a:lnTo>
                <a:lnTo>
                  <a:pt x="1522186" y="1311729"/>
                </a:lnTo>
                <a:lnTo>
                  <a:pt x="1524454" y="1313996"/>
                </a:lnTo>
                <a:lnTo>
                  <a:pt x="1526722" y="1316264"/>
                </a:lnTo>
                <a:lnTo>
                  <a:pt x="1529443" y="1318079"/>
                </a:lnTo>
                <a:lnTo>
                  <a:pt x="1532164" y="1319893"/>
                </a:lnTo>
                <a:lnTo>
                  <a:pt x="1534886" y="1321027"/>
                </a:lnTo>
                <a:lnTo>
                  <a:pt x="1537834" y="1322387"/>
                </a:lnTo>
                <a:lnTo>
                  <a:pt x="1540782" y="1323068"/>
                </a:lnTo>
                <a:lnTo>
                  <a:pt x="1543957" y="1323521"/>
                </a:lnTo>
                <a:lnTo>
                  <a:pt x="1546905" y="1323521"/>
                </a:lnTo>
                <a:lnTo>
                  <a:pt x="1549854" y="1323521"/>
                </a:lnTo>
                <a:lnTo>
                  <a:pt x="1553255" y="1323068"/>
                </a:lnTo>
                <a:lnTo>
                  <a:pt x="1556204" y="1322387"/>
                </a:lnTo>
                <a:lnTo>
                  <a:pt x="1558925" y="1321707"/>
                </a:lnTo>
                <a:lnTo>
                  <a:pt x="1561646" y="1320120"/>
                </a:lnTo>
                <a:lnTo>
                  <a:pt x="1564368" y="1318532"/>
                </a:lnTo>
                <a:lnTo>
                  <a:pt x="1566862" y="1316945"/>
                </a:lnTo>
                <a:lnTo>
                  <a:pt x="1569357" y="1314904"/>
                </a:lnTo>
                <a:lnTo>
                  <a:pt x="1571625" y="1312409"/>
                </a:lnTo>
                <a:lnTo>
                  <a:pt x="1573439" y="1309914"/>
                </a:lnTo>
                <a:lnTo>
                  <a:pt x="1642609" y="1209221"/>
                </a:lnTo>
                <a:lnTo>
                  <a:pt x="1671638" y="1221241"/>
                </a:lnTo>
                <a:lnTo>
                  <a:pt x="1700666" y="1233261"/>
                </a:lnTo>
                <a:lnTo>
                  <a:pt x="1714954" y="1239837"/>
                </a:lnTo>
                <a:lnTo>
                  <a:pt x="1729468" y="1246187"/>
                </a:lnTo>
                <a:lnTo>
                  <a:pt x="1743529" y="1252991"/>
                </a:lnTo>
                <a:lnTo>
                  <a:pt x="1757589" y="1259795"/>
                </a:lnTo>
                <a:lnTo>
                  <a:pt x="1771423" y="1267052"/>
                </a:lnTo>
                <a:lnTo>
                  <a:pt x="1785030" y="1274536"/>
                </a:lnTo>
                <a:lnTo>
                  <a:pt x="1798411" y="1282246"/>
                </a:lnTo>
                <a:lnTo>
                  <a:pt x="1811564" y="1290184"/>
                </a:lnTo>
                <a:lnTo>
                  <a:pt x="1824038" y="1298348"/>
                </a:lnTo>
                <a:lnTo>
                  <a:pt x="1836738" y="1306966"/>
                </a:lnTo>
                <a:lnTo>
                  <a:pt x="1848757" y="1315811"/>
                </a:lnTo>
                <a:lnTo>
                  <a:pt x="1860323" y="1325109"/>
                </a:lnTo>
                <a:lnTo>
                  <a:pt x="1865993" y="1329871"/>
                </a:lnTo>
                <a:lnTo>
                  <a:pt x="1871662" y="1334861"/>
                </a:lnTo>
                <a:lnTo>
                  <a:pt x="1877105" y="1339623"/>
                </a:lnTo>
                <a:lnTo>
                  <a:pt x="1882321" y="1344839"/>
                </a:lnTo>
                <a:lnTo>
                  <a:pt x="1887538" y="1350055"/>
                </a:lnTo>
                <a:lnTo>
                  <a:pt x="1892527" y="1355271"/>
                </a:lnTo>
                <a:lnTo>
                  <a:pt x="1897516" y="1360714"/>
                </a:lnTo>
                <a:lnTo>
                  <a:pt x="1902505" y="1366157"/>
                </a:lnTo>
                <a:lnTo>
                  <a:pt x="1907268" y="1372054"/>
                </a:lnTo>
                <a:lnTo>
                  <a:pt x="1911577" y="1377723"/>
                </a:lnTo>
                <a:lnTo>
                  <a:pt x="1916112" y="1383620"/>
                </a:lnTo>
                <a:lnTo>
                  <a:pt x="1920421" y="1389516"/>
                </a:lnTo>
                <a:lnTo>
                  <a:pt x="1924277" y="1395866"/>
                </a:lnTo>
                <a:lnTo>
                  <a:pt x="1928359" y="1402216"/>
                </a:lnTo>
                <a:lnTo>
                  <a:pt x="1932214" y="1408339"/>
                </a:lnTo>
                <a:lnTo>
                  <a:pt x="1935616" y="1415143"/>
                </a:lnTo>
                <a:lnTo>
                  <a:pt x="1939245" y="1421720"/>
                </a:lnTo>
                <a:lnTo>
                  <a:pt x="1942420" y="1428523"/>
                </a:lnTo>
                <a:lnTo>
                  <a:pt x="1945595" y="1435327"/>
                </a:lnTo>
                <a:lnTo>
                  <a:pt x="1948543" y="1442584"/>
                </a:lnTo>
                <a:lnTo>
                  <a:pt x="1951264" y="1449841"/>
                </a:lnTo>
                <a:lnTo>
                  <a:pt x="1953759" y="1457325"/>
                </a:lnTo>
                <a:lnTo>
                  <a:pt x="1956254" y="1464582"/>
                </a:lnTo>
                <a:lnTo>
                  <a:pt x="1958295" y="1472293"/>
                </a:lnTo>
                <a:lnTo>
                  <a:pt x="1960336" y="1480230"/>
                </a:lnTo>
                <a:lnTo>
                  <a:pt x="1962150" y="1488168"/>
                </a:lnTo>
                <a:lnTo>
                  <a:pt x="1963738" y="1496332"/>
                </a:lnTo>
                <a:lnTo>
                  <a:pt x="1965098" y="1504950"/>
                </a:lnTo>
                <a:lnTo>
                  <a:pt x="1966232" y="1513341"/>
                </a:lnTo>
                <a:lnTo>
                  <a:pt x="1967139" y="1521959"/>
                </a:lnTo>
                <a:lnTo>
                  <a:pt x="1967820" y="1530577"/>
                </a:lnTo>
                <a:lnTo>
                  <a:pt x="1968500" y="1539875"/>
                </a:lnTo>
                <a:lnTo>
                  <a:pt x="1171802" y="1539875"/>
                </a:lnTo>
                <a:lnTo>
                  <a:pt x="620259" y="1282020"/>
                </a:lnTo>
                <a:lnTo>
                  <a:pt x="181202" y="1282020"/>
                </a:lnTo>
                <a:lnTo>
                  <a:pt x="180975" y="1252537"/>
                </a:lnTo>
                <a:lnTo>
                  <a:pt x="181202" y="1212170"/>
                </a:lnTo>
                <a:lnTo>
                  <a:pt x="181656" y="1188584"/>
                </a:lnTo>
                <a:lnTo>
                  <a:pt x="182109" y="1162504"/>
                </a:lnTo>
                <a:lnTo>
                  <a:pt x="182563" y="1134382"/>
                </a:lnTo>
                <a:lnTo>
                  <a:pt x="183470" y="1104220"/>
                </a:lnTo>
                <a:lnTo>
                  <a:pt x="184831" y="1072470"/>
                </a:lnTo>
                <a:lnTo>
                  <a:pt x="186191" y="1038905"/>
                </a:lnTo>
                <a:lnTo>
                  <a:pt x="188006" y="1003980"/>
                </a:lnTo>
                <a:lnTo>
                  <a:pt x="190273" y="967468"/>
                </a:lnTo>
                <a:lnTo>
                  <a:pt x="192768" y="930048"/>
                </a:lnTo>
                <a:lnTo>
                  <a:pt x="195716" y="891721"/>
                </a:lnTo>
                <a:lnTo>
                  <a:pt x="199118" y="852261"/>
                </a:lnTo>
                <a:lnTo>
                  <a:pt x="203200" y="812120"/>
                </a:lnTo>
                <a:lnTo>
                  <a:pt x="214086" y="708932"/>
                </a:lnTo>
                <a:lnTo>
                  <a:pt x="223838" y="614589"/>
                </a:lnTo>
                <a:lnTo>
                  <a:pt x="228373" y="570139"/>
                </a:lnTo>
                <a:lnTo>
                  <a:pt x="232682" y="527050"/>
                </a:lnTo>
                <a:lnTo>
                  <a:pt x="236311" y="485095"/>
                </a:lnTo>
                <a:lnTo>
                  <a:pt x="239486" y="444273"/>
                </a:lnTo>
                <a:lnTo>
                  <a:pt x="242207" y="403905"/>
                </a:lnTo>
                <a:lnTo>
                  <a:pt x="244248" y="364218"/>
                </a:lnTo>
                <a:lnTo>
                  <a:pt x="244929" y="344714"/>
                </a:lnTo>
                <a:lnTo>
                  <a:pt x="245836" y="325211"/>
                </a:lnTo>
                <a:lnTo>
                  <a:pt x="246290" y="305480"/>
                </a:lnTo>
                <a:lnTo>
                  <a:pt x="246516" y="285977"/>
                </a:lnTo>
                <a:lnTo>
                  <a:pt x="246743" y="266246"/>
                </a:lnTo>
                <a:lnTo>
                  <a:pt x="246743" y="246516"/>
                </a:lnTo>
                <a:lnTo>
                  <a:pt x="246516" y="226786"/>
                </a:lnTo>
                <a:lnTo>
                  <a:pt x="246063" y="206829"/>
                </a:lnTo>
                <a:lnTo>
                  <a:pt x="245156" y="186871"/>
                </a:lnTo>
                <a:lnTo>
                  <a:pt x="244475" y="166461"/>
                </a:lnTo>
                <a:lnTo>
                  <a:pt x="243568" y="146050"/>
                </a:lnTo>
                <a:lnTo>
                  <a:pt x="241981" y="125639"/>
                </a:lnTo>
                <a:lnTo>
                  <a:pt x="709840" y="17462"/>
                </a:lnTo>
                <a:lnTo>
                  <a:pt x="714829" y="15875"/>
                </a:lnTo>
                <a:lnTo>
                  <a:pt x="720498" y="14288"/>
                </a:lnTo>
                <a:lnTo>
                  <a:pt x="728436" y="12020"/>
                </a:lnTo>
                <a:lnTo>
                  <a:pt x="737507" y="9752"/>
                </a:lnTo>
                <a:lnTo>
                  <a:pt x="748393" y="7257"/>
                </a:lnTo>
                <a:lnTo>
                  <a:pt x="760413" y="4763"/>
                </a:lnTo>
                <a:lnTo>
                  <a:pt x="773340" y="2721"/>
                </a:lnTo>
                <a:lnTo>
                  <a:pt x="779916" y="2041"/>
                </a:lnTo>
                <a:lnTo>
                  <a:pt x="786947" y="1361"/>
                </a:lnTo>
                <a:lnTo>
                  <a:pt x="793750" y="907"/>
                </a:lnTo>
                <a:lnTo>
                  <a:pt x="800781" y="454"/>
                </a:lnTo>
                <a:lnTo>
                  <a:pt x="808038" y="0"/>
                </a:lnTo>
                <a:close/>
              </a:path>
            </a:pathLst>
          </a:custGeom>
          <a:solidFill>
            <a:schemeClr val="accent3"/>
          </a:solidFill>
          <a:ln>
            <a:noFill/>
          </a:ln>
          <a:effectLst/>
        </p:spPr>
        <p:txBody>
          <a:bodyPr/>
          <a:lstStyle/>
          <a:p>
            <a:endParaRPr lang="zh-CN" altLang="en-US" sz="4400"/>
          </a:p>
        </p:txBody>
      </p:sp>
      <p:sp>
        <p:nvSpPr>
          <p:cNvPr id="61" name="KSO_Shape"/>
          <p:cNvSpPr/>
          <p:nvPr/>
        </p:nvSpPr>
        <p:spPr bwMode="auto">
          <a:xfrm>
            <a:off x="8199677" y="4149142"/>
            <a:ext cx="318161" cy="317631"/>
          </a:xfrm>
          <a:custGeom>
            <a:avLst/>
            <a:gdLst>
              <a:gd name="T0" fmla="*/ 1860613 w 1893888"/>
              <a:gd name="T1" fmla="*/ 1190181 h 1892300"/>
              <a:gd name="T2" fmla="*/ 1762384 w 1893888"/>
              <a:gd name="T3" fmla="*/ 1425225 h 1892300"/>
              <a:gd name="T4" fmla="*/ 1607647 w 1893888"/>
              <a:gd name="T5" fmla="*/ 1622419 h 1892300"/>
              <a:gd name="T6" fmla="*/ 1499648 w 1893888"/>
              <a:gd name="T7" fmla="*/ 1493250 h 1892300"/>
              <a:gd name="T8" fmla="*/ 1362602 w 1893888"/>
              <a:gd name="T9" fmla="*/ 1332319 h 1892300"/>
              <a:gd name="T10" fmla="*/ 1273087 w 1893888"/>
              <a:gd name="T11" fmla="*/ 1180123 h 1892300"/>
              <a:gd name="T12" fmla="*/ 1229253 w 1893888"/>
              <a:gd name="T13" fmla="*/ 988223 h 1892300"/>
              <a:gd name="T14" fmla="*/ 1180451 w 1893888"/>
              <a:gd name="T15" fmla="*/ 1066373 h 1892300"/>
              <a:gd name="T16" fmla="*/ 1243042 w 1893888"/>
              <a:gd name="T17" fmla="*/ 1250737 h 1892300"/>
              <a:gd name="T18" fmla="*/ 1345512 w 1893888"/>
              <a:gd name="T19" fmla="*/ 1403048 h 1892300"/>
              <a:gd name="T20" fmla="*/ 1487860 w 1893888"/>
              <a:gd name="T21" fmla="*/ 1576551 h 1892300"/>
              <a:gd name="T22" fmla="*/ 1485483 w 1893888"/>
              <a:gd name="T23" fmla="*/ 1723830 h 1892300"/>
              <a:gd name="T24" fmla="*/ 1299823 w 1893888"/>
              <a:gd name="T25" fmla="*/ 1824488 h 1892300"/>
              <a:gd name="T26" fmla="*/ 1091978 w 1893888"/>
              <a:gd name="T27" fmla="*/ 1881440 h 1892300"/>
              <a:gd name="T28" fmla="*/ 894028 w 1893888"/>
              <a:gd name="T29" fmla="*/ 1891505 h 1892300"/>
              <a:gd name="T30" fmla="*/ 678922 w 1893888"/>
              <a:gd name="T31" fmla="*/ 1854145 h 1892300"/>
              <a:gd name="T32" fmla="*/ 482865 w 1893888"/>
              <a:gd name="T33" fmla="*/ 1770680 h 1892300"/>
              <a:gd name="T34" fmla="*/ 361951 w 1893888"/>
              <a:gd name="T35" fmla="*/ 1634222 h 1892300"/>
              <a:gd name="T36" fmla="*/ 462228 w 1893888"/>
              <a:gd name="T37" fmla="*/ 1490876 h 1892300"/>
              <a:gd name="T38" fmla="*/ 597959 w 1893888"/>
              <a:gd name="T39" fmla="*/ 1326066 h 1892300"/>
              <a:gd name="T40" fmla="*/ 685801 w 1893888"/>
              <a:gd name="T41" fmla="*/ 1145889 h 1892300"/>
              <a:gd name="T42" fmla="*/ 713053 w 1893888"/>
              <a:gd name="T43" fmla="*/ 1000687 h 1892300"/>
              <a:gd name="T44" fmla="*/ 640564 w 1893888"/>
              <a:gd name="T45" fmla="*/ 1095063 h 1892300"/>
              <a:gd name="T46" fmla="*/ 567040 w 1893888"/>
              <a:gd name="T47" fmla="*/ 1268295 h 1892300"/>
              <a:gd name="T48" fmla="*/ 449612 w 1893888"/>
              <a:gd name="T49" fmla="*/ 1418518 h 1892300"/>
              <a:gd name="T50" fmla="*/ 333771 w 1893888"/>
              <a:gd name="T51" fmla="*/ 1567947 h 1892300"/>
              <a:gd name="T52" fmla="*/ 191747 w 1893888"/>
              <a:gd name="T53" fmla="*/ 1514523 h 1892300"/>
              <a:gd name="T54" fmla="*/ 69030 w 1893888"/>
              <a:gd name="T55" fmla="*/ 1297387 h 1892300"/>
              <a:gd name="T56" fmla="*/ 6613 w 1893888"/>
              <a:gd name="T57" fmla="*/ 1049309 h 1892300"/>
              <a:gd name="T58" fmla="*/ 355379 w 1893888"/>
              <a:gd name="T59" fmla="*/ 364290 h 1892300"/>
              <a:gd name="T60" fmla="*/ 494774 w 1893888"/>
              <a:gd name="T61" fmla="*/ 531968 h 1892300"/>
              <a:gd name="T62" fmla="*/ 590973 w 1893888"/>
              <a:gd name="T63" fmla="*/ 672670 h 1892300"/>
              <a:gd name="T64" fmla="*/ 651395 w 1893888"/>
              <a:gd name="T65" fmla="*/ 859920 h 1892300"/>
              <a:gd name="T66" fmla="*/ 14576 w 1893888"/>
              <a:gd name="T67" fmla="*/ 777668 h 1892300"/>
              <a:gd name="T68" fmla="*/ 93019 w 1893888"/>
              <a:gd name="T69" fmla="*/ 535142 h 1892300"/>
              <a:gd name="T70" fmla="*/ 230559 w 1893888"/>
              <a:gd name="T71" fmla="*/ 326205 h 1892300"/>
              <a:gd name="T72" fmla="*/ 1688307 w 1893888"/>
              <a:gd name="T73" fmla="*/ 356986 h 1892300"/>
              <a:gd name="T74" fmla="*/ 1818217 w 1893888"/>
              <a:gd name="T75" fmla="*/ 573778 h 1892300"/>
              <a:gd name="T76" fmla="*/ 1886480 w 1893888"/>
              <a:gd name="T77" fmla="*/ 823842 h 1892300"/>
              <a:gd name="T78" fmla="*/ 1241161 w 1893888"/>
              <a:gd name="T79" fmla="*/ 821993 h 1892300"/>
              <a:gd name="T80" fmla="*/ 1310482 w 1893888"/>
              <a:gd name="T81" fmla="*/ 644546 h 1892300"/>
              <a:gd name="T82" fmla="*/ 1418167 w 1893888"/>
              <a:gd name="T83" fmla="*/ 500634 h 1892300"/>
              <a:gd name="T84" fmla="*/ 1550459 w 1893888"/>
              <a:gd name="T85" fmla="*/ 334277 h 1892300"/>
              <a:gd name="T86" fmla="*/ 1072918 w 1893888"/>
              <a:gd name="T87" fmla="*/ 7924 h 1892300"/>
              <a:gd name="T88" fmla="*/ 1283573 w 1893888"/>
              <a:gd name="T89" fmla="*/ 61278 h 1892300"/>
              <a:gd name="T90" fmla="*/ 1472318 w 1893888"/>
              <a:gd name="T91" fmla="*/ 158741 h 1892300"/>
              <a:gd name="T92" fmla="*/ 1500300 w 1893888"/>
              <a:gd name="T93" fmla="*/ 304540 h 1892300"/>
              <a:gd name="T94" fmla="*/ 1355376 w 1893888"/>
              <a:gd name="T95" fmla="*/ 484939 h 1892300"/>
              <a:gd name="T96" fmla="*/ 1251368 w 1893888"/>
              <a:gd name="T97" fmla="*/ 632587 h 1892300"/>
              <a:gd name="T98" fmla="*/ 1182469 w 1893888"/>
              <a:gd name="T99" fmla="*/ 822230 h 1892300"/>
              <a:gd name="T100" fmla="*/ 971550 w 1893888"/>
              <a:gd name="T101" fmla="*/ 0 h 1892300"/>
              <a:gd name="T102" fmla="*/ 704851 w 1893888"/>
              <a:gd name="T103" fmla="*/ 832506 h 1892300"/>
              <a:gd name="T104" fmla="*/ 642409 w 1893888"/>
              <a:gd name="T105" fmla="*/ 648356 h 1892300"/>
              <a:gd name="T106" fmla="*/ 539486 w 1893888"/>
              <a:gd name="T107" fmla="*/ 496439 h 1892300"/>
              <a:gd name="T108" fmla="*/ 396876 w 1893888"/>
              <a:gd name="T109" fmla="*/ 322857 h 1892300"/>
              <a:gd name="T110" fmla="*/ 399257 w 1893888"/>
              <a:gd name="T111" fmla="*/ 174374 h 1892300"/>
              <a:gd name="T112" fmla="*/ 584995 w 1893888"/>
              <a:gd name="T113" fmla="*/ 71335 h 1892300"/>
              <a:gd name="T114" fmla="*/ 793222 w 1893888"/>
              <a:gd name="T115" fmla="*/ 11889 h 1892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93888" h="1892300">
                <a:moveTo>
                  <a:pt x="1228725" y="977900"/>
                </a:moveTo>
                <a:lnTo>
                  <a:pt x="1892300" y="977900"/>
                </a:lnTo>
                <a:lnTo>
                  <a:pt x="1891244" y="1002251"/>
                </a:lnTo>
                <a:lnTo>
                  <a:pt x="1889396" y="1026338"/>
                </a:lnTo>
                <a:lnTo>
                  <a:pt x="1887019" y="1050425"/>
                </a:lnTo>
                <a:lnTo>
                  <a:pt x="1884114" y="1074247"/>
                </a:lnTo>
                <a:lnTo>
                  <a:pt x="1880418" y="1097804"/>
                </a:lnTo>
                <a:lnTo>
                  <a:pt x="1876457" y="1121097"/>
                </a:lnTo>
                <a:lnTo>
                  <a:pt x="1871704" y="1144390"/>
                </a:lnTo>
                <a:lnTo>
                  <a:pt x="1866687" y="1167682"/>
                </a:lnTo>
                <a:lnTo>
                  <a:pt x="1860613" y="1190181"/>
                </a:lnTo>
                <a:lnTo>
                  <a:pt x="1854540" y="1212944"/>
                </a:lnTo>
                <a:lnTo>
                  <a:pt x="1847411" y="1235443"/>
                </a:lnTo>
                <a:lnTo>
                  <a:pt x="1840017" y="1257412"/>
                </a:lnTo>
                <a:lnTo>
                  <a:pt x="1832095" y="1279117"/>
                </a:lnTo>
                <a:lnTo>
                  <a:pt x="1823645" y="1301086"/>
                </a:lnTo>
                <a:lnTo>
                  <a:pt x="1814667" y="1322261"/>
                </a:lnTo>
                <a:lnTo>
                  <a:pt x="1804897" y="1343436"/>
                </a:lnTo>
                <a:lnTo>
                  <a:pt x="1795127" y="1364082"/>
                </a:lnTo>
                <a:lnTo>
                  <a:pt x="1784565" y="1384992"/>
                </a:lnTo>
                <a:lnTo>
                  <a:pt x="1773475" y="1405109"/>
                </a:lnTo>
                <a:lnTo>
                  <a:pt x="1762384" y="1425225"/>
                </a:lnTo>
                <a:lnTo>
                  <a:pt x="1750502" y="1444547"/>
                </a:lnTo>
                <a:lnTo>
                  <a:pt x="1738091" y="1463870"/>
                </a:lnTo>
                <a:lnTo>
                  <a:pt x="1725152" y="1482927"/>
                </a:lnTo>
                <a:lnTo>
                  <a:pt x="1711949" y="1501720"/>
                </a:lnTo>
                <a:lnTo>
                  <a:pt x="1698482" y="1519984"/>
                </a:lnTo>
                <a:lnTo>
                  <a:pt x="1684223" y="1537718"/>
                </a:lnTo>
                <a:lnTo>
                  <a:pt x="1669700" y="1555717"/>
                </a:lnTo>
                <a:lnTo>
                  <a:pt x="1654913" y="1572922"/>
                </a:lnTo>
                <a:lnTo>
                  <a:pt x="1639334" y="1589597"/>
                </a:lnTo>
                <a:lnTo>
                  <a:pt x="1623754" y="1606273"/>
                </a:lnTo>
                <a:lnTo>
                  <a:pt x="1607647" y="1622419"/>
                </a:lnTo>
                <a:lnTo>
                  <a:pt x="1591011" y="1638300"/>
                </a:lnTo>
                <a:lnTo>
                  <a:pt x="1580977" y="1619242"/>
                </a:lnTo>
                <a:lnTo>
                  <a:pt x="1568831" y="1597273"/>
                </a:lnTo>
                <a:lnTo>
                  <a:pt x="1561701" y="1585627"/>
                </a:lnTo>
                <a:lnTo>
                  <a:pt x="1554307" y="1573451"/>
                </a:lnTo>
                <a:lnTo>
                  <a:pt x="1546386" y="1560746"/>
                </a:lnTo>
                <a:lnTo>
                  <a:pt x="1538200" y="1547776"/>
                </a:lnTo>
                <a:lnTo>
                  <a:pt x="1529222" y="1534542"/>
                </a:lnTo>
                <a:lnTo>
                  <a:pt x="1519716" y="1521043"/>
                </a:lnTo>
                <a:lnTo>
                  <a:pt x="1509946" y="1507279"/>
                </a:lnTo>
                <a:lnTo>
                  <a:pt x="1499648" y="1493250"/>
                </a:lnTo>
                <a:lnTo>
                  <a:pt x="1488821" y="1479486"/>
                </a:lnTo>
                <a:lnTo>
                  <a:pt x="1477467" y="1465723"/>
                </a:lnTo>
                <a:lnTo>
                  <a:pt x="1465848" y="1451694"/>
                </a:lnTo>
                <a:lnTo>
                  <a:pt x="1453438" y="1438195"/>
                </a:lnTo>
                <a:lnTo>
                  <a:pt x="1436010" y="1418873"/>
                </a:lnTo>
                <a:lnTo>
                  <a:pt x="1417790" y="1398756"/>
                </a:lnTo>
                <a:lnTo>
                  <a:pt x="1399834" y="1377846"/>
                </a:lnTo>
                <a:lnTo>
                  <a:pt x="1390328" y="1366729"/>
                </a:lnTo>
                <a:lnTo>
                  <a:pt x="1381086" y="1355347"/>
                </a:lnTo>
                <a:lnTo>
                  <a:pt x="1372108" y="1343965"/>
                </a:lnTo>
                <a:lnTo>
                  <a:pt x="1362602" y="1332319"/>
                </a:lnTo>
                <a:lnTo>
                  <a:pt x="1353624" y="1320143"/>
                </a:lnTo>
                <a:lnTo>
                  <a:pt x="1344910" y="1307968"/>
                </a:lnTo>
                <a:lnTo>
                  <a:pt x="1335932" y="1294998"/>
                </a:lnTo>
                <a:lnTo>
                  <a:pt x="1327483" y="1281763"/>
                </a:lnTo>
                <a:lnTo>
                  <a:pt x="1319033" y="1268529"/>
                </a:lnTo>
                <a:lnTo>
                  <a:pt x="1310319" y="1254500"/>
                </a:lnTo>
                <a:lnTo>
                  <a:pt x="1302397" y="1240472"/>
                </a:lnTo>
                <a:lnTo>
                  <a:pt x="1294739" y="1225914"/>
                </a:lnTo>
                <a:lnTo>
                  <a:pt x="1287346" y="1211356"/>
                </a:lnTo>
                <a:lnTo>
                  <a:pt x="1279952" y="1196004"/>
                </a:lnTo>
                <a:lnTo>
                  <a:pt x="1273087" y="1180123"/>
                </a:lnTo>
                <a:lnTo>
                  <a:pt x="1267013" y="1163977"/>
                </a:lnTo>
                <a:lnTo>
                  <a:pt x="1260676" y="1147566"/>
                </a:lnTo>
                <a:lnTo>
                  <a:pt x="1255131" y="1130626"/>
                </a:lnTo>
                <a:lnTo>
                  <a:pt x="1249850" y="1112892"/>
                </a:lnTo>
                <a:lnTo>
                  <a:pt x="1245097" y="1095157"/>
                </a:lnTo>
                <a:lnTo>
                  <a:pt x="1241136" y="1076894"/>
                </a:lnTo>
                <a:lnTo>
                  <a:pt x="1237439" y="1058101"/>
                </a:lnTo>
                <a:lnTo>
                  <a:pt x="1234535" y="1038779"/>
                </a:lnTo>
                <a:lnTo>
                  <a:pt x="1231894" y="1018927"/>
                </a:lnTo>
                <a:lnTo>
                  <a:pt x="1229781" y="998810"/>
                </a:lnTo>
                <a:lnTo>
                  <a:pt x="1229253" y="988223"/>
                </a:lnTo>
                <a:lnTo>
                  <a:pt x="1228725" y="977900"/>
                </a:lnTo>
                <a:close/>
                <a:moveTo>
                  <a:pt x="971550" y="977900"/>
                </a:moveTo>
                <a:lnTo>
                  <a:pt x="1171208" y="977900"/>
                </a:lnTo>
                <a:lnTo>
                  <a:pt x="1171736" y="989555"/>
                </a:lnTo>
                <a:lnTo>
                  <a:pt x="1172264" y="1000681"/>
                </a:lnTo>
                <a:lnTo>
                  <a:pt x="1173584" y="1012071"/>
                </a:lnTo>
                <a:lnTo>
                  <a:pt x="1174641" y="1023196"/>
                </a:lnTo>
                <a:lnTo>
                  <a:pt x="1175697" y="1034057"/>
                </a:lnTo>
                <a:lnTo>
                  <a:pt x="1177018" y="1044917"/>
                </a:lnTo>
                <a:lnTo>
                  <a:pt x="1178866" y="1055513"/>
                </a:lnTo>
                <a:lnTo>
                  <a:pt x="1180451" y="1066373"/>
                </a:lnTo>
                <a:lnTo>
                  <a:pt x="1182564" y="1076439"/>
                </a:lnTo>
                <a:lnTo>
                  <a:pt x="1184412" y="1087035"/>
                </a:lnTo>
                <a:lnTo>
                  <a:pt x="1188902" y="1107166"/>
                </a:lnTo>
                <a:lnTo>
                  <a:pt x="1194184" y="1126768"/>
                </a:lnTo>
                <a:lnTo>
                  <a:pt x="1199730" y="1145840"/>
                </a:lnTo>
                <a:lnTo>
                  <a:pt x="1206068" y="1164647"/>
                </a:lnTo>
                <a:lnTo>
                  <a:pt x="1212671" y="1182660"/>
                </a:lnTo>
                <a:lnTo>
                  <a:pt x="1219537" y="1200408"/>
                </a:lnTo>
                <a:lnTo>
                  <a:pt x="1227196" y="1217625"/>
                </a:lnTo>
                <a:lnTo>
                  <a:pt x="1234855" y="1234578"/>
                </a:lnTo>
                <a:lnTo>
                  <a:pt x="1243042" y="1250737"/>
                </a:lnTo>
                <a:lnTo>
                  <a:pt x="1251493" y="1266630"/>
                </a:lnTo>
                <a:lnTo>
                  <a:pt x="1260208" y="1282259"/>
                </a:lnTo>
                <a:lnTo>
                  <a:pt x="1268923" y="1297357"/>
                </a:lnTo>
                <a:lnTo>
                  <a:pt x="1278431" y="1311661"/>
                </a:lnTo>
                <a:lnTo>
                  <a:pt x="1287674" y="1325965"/>
                </a:lnTo>
                <a:lnTo>
                  <a:pt x="1297182" y="1339740"/>
                </a:lnTo>
                <a:lnTo>
                  <a:pt x="1306689" y="1353249"/>
                </a:lnTo>
                <a:lnTo>
                  <a:pt x="1316461" y="1366229"/>
                </a:lnTo>
                <a:lnTo>
                  <a:pt x="1325968" y="1378943"/>
                </a:lnTo>
                <a:lnTo>
                  <a:pt x="1336004" y="1391128"/>
                </a:lnTo>
                <a:lnTo>
                  <a:pt x="1345512" y="1403048"/>
                </a:lnTo>
                <a:lnTo>
                  <a:pt x="1355547" y="1414704"/>
                </a:lnTo>
                <a:lnTo>
                  <a:pt x="1374298" y="1436689"/>
                </a:lnTo>
                <a:lnTo>
                  <a:pt x="1393049" y="1457351"/>
                </a:lnTo>
                <a:lnTo>
                  <a:pt x="1411008" y="1476953"/>
                </a:lnTo>
                <a:lnTo>
                  <a:pt x="1423684" y="1491257"/>
                </a:lnTo>
                <a:lnTo>
                  <a:pt x="1435569" y="1505296"/>
                </a:lnTo>
                <a:lnTo>
                  <a:pt x="1446925" y="1519865"/>
                </a:lnTo>
                <a:lnTo>
                  <a:pt x="1458017" y="1534434"/>
                </a:lnTo>
                <a:lnTo>
                  <a:pt x="1468581" y="1548473"/>
                </a:lnTo>
                <a:lnTo>
                  <a:pt x="1478352" y="1562777"/>
                </a:lnTo>
                <a:lnTo>
                  <a:pt x="1487860" y="1576551"/>
                </a:lnTo>
                <a:lnTo>
                  <a:pt x="1496575" y="1590061"/>
                </a:lnTo>
                <a:lnTo>
                  <a:pt x="1505026" y="1603305"/>
                </a:lnTo>
                <a:lnTo>
                  <a:pt x="1512685" y="1616020"/>
                </a:lnTo>
                <a:lnTo>
                  <a:pt x="1519816" y="1628205"/>
                </a:lnTo>
                <a:lnTo>
                  <a:pt x="1526154" y="1639595"/>
                </a:lnTo>
                <a:lnTo>
                  <a:pt x="1537510" y="1660521"/>
                </a:lnTo>
                <a:lnTo>
                  <a:pt x="1546225" y="1677739"/>
                </a:lnTo>
                <a:lnTo>
                  <a:pt x="1531436" y="1689659"/>
                </a:lnTo>
                <a:lnTo>
                  <a:pt x="1516382" y="1701579"/>
                </a:lnTo>
                <a:lnTo>
                  <a:pt x="1501065" y="1712970"/>
                </a:lnTo>
                <a:lnTo>
                  <a:pt x="1485483" y="1723830"/>
                </a:lnTo>
                <a:lnTo>
                  <a:pt x="1469637" y="1734691"/>
                </a:lnTo>
                <a:lnTo>
                  <a:pt x="1453527" y="1745286"/>
                </a:lnTo>
                <a:lnTo>
                  <a:pt x="1437153" y="1755352"/>
                </a:lnTo>
                <a:lnTo>
                  <a:pt x="1420779" y="1765153"/>
                </a:lnTo>
                <a:lnTo>
                  <a:pt x="1404141" y="1774689"/>
                </a:lnTo>
                <a:lnTo>
                  <a:pt x="1387239" y="1783695"/>
                </a:lnTo>
                <a:lnTo>
                  <a:pt x="1370073" y="1792437"/>
                </a:lnTo>
                <a:lnTo>
                  <a:pt x="1352642" y="1801178"/>
                </a:lnTo>
                <a:lnTo>
                  <a:pt x="1335212" y="1809389"/>
                </a:lnTo>
                <a:lnTo>
                  <a:pt x="1317517" y="1816806"/>
                </a:lnTo>
                <a:lnTo>
                  <a:pt x="1299823" y="1824488"/>
                </a:lnTo>
                <a:lnTo>
                  <a:pt x="1281600" y="1831640"/>
                </a:lnTo>
                <a:lnTo>
                  <a:pt x="1263377" y="1838263"/>
                </a:lnTo>
                <a:lnTo>
                  <a:pt x="1244891" y="1844620"/>
                </a:lnTo>
                <a:lnTo>
                  <a:pt x="1226404" y="1850712"/>
                </a:lnTo>
                <a:lnTo>
                  <a:pt x="1207653" y="1856010"/>
                </a:lnTo>
                <a:lnTo>
                  <a:pt x="1188638" y="1861573"/>
                </a:lnTo>
                <a:lnTo>
                  <a:pt x="1169887" y="1866341"/>
                </a:lnTo>
                <a:lnTo>
                  <a:pt x="1150608" y="1870579"/>
                </a:lnTo>
                <a:lnTo>
                  <a:pt x="1131065" y="1874817"/>
                </a:lnTo>
                <a:lnTo>
                  <a:pt x="1111522" y="1878261"/>
                </a:lnTo>
                <a:lnTo>
                  <a:pt x="1091978" y="1881440"/>
                </a:lnTo>
                <a:lnTo>
                  <a:pt x="1072171" y="1884353"/>
                </a:lnTo>
                <a:lnTo>
                  <a:pt x="1052100" y="1886737"/>
                </a:lnTo>
                <a:lnTo>
                  <a:pt x="1032557" y="1888857"/>
                </a:lnTo>
                <a:lnTo>
                  <a:pt x="1011957" y="1890446"/>
                </a:lnTo>
                <a:lnTo>
                  <a:pt x="992150" y="1891505"/>
                </a:lnTo>
                <a:lnTo>
                  <a:pt x="971550" y="1892300"/>
                </a:lnTo>
                <a:lnTo>
                  <a:pt x="971550" y="977900"/>
                </a:lnTo>
                <a:close/>
                <a:moveTo>
                  <a:pt x="714641" y="977900"/>
                </a:moveTo>
                <a:lnTo>
                  <a:pt x="914401" y="977900"/>
                </a:lnTo>
                <a:lnTo>
                  <a:pt x="914401" y="1892300"/>
                </a:lnTo>
                <a:lnTo>
                  <a:pt x="894028" y="1891505"/>
                </a:lnTo>
                <a:lnTo>
                  <a:pt x="873920" y="1890180"/>
                </a:lnTo>
                <a:lnTo>
                  <a:pt x="853812" y="1888326"/>
                </a:lnTo>
                <a:lnTo>
                  <a:pt x="833703" y="1886206"/>
                </a:lnTo>
                <a:lnTo>
                  <a:pt x="813859" y="1883556"/>
                </a:lnTo>
                <a:lnTo>
                  <a:pt x="794016" y="1880377"/>
                </a:lnTo>
                <a:lnTo>
                  <a:pt x="774701" y="1876932"/>
                </a:lnTo>
                <a:lnTo>
                  <a:pt x="755122" y="1873222"/>
                </a:lnTo>
                <a:lnTo>
                  <a:pt x="735807" y="1868983"/>
                </a:lnTo>
                <a:lnTo>
                  <a:pt x="716493" y="1864214"/>
                </a:lnTo>
                <a:lnTo>
                  <a:pt x="697707" y="1859444"/>
                </a:lnTo>
                <a:lnTo>
                  <a:pt x="678922" y="1854145"/>
                </a:lnTo>
                <a:lnTo>
                  <a:pt x="660136" y="1848316"/>
                </a:lnTo>
                <a:lnTo>
                  <a:pt x="641615" y="1842221"/>
                </a:lnTo>
                <a:lnTo>
                  <a:pt x="623095" y="1835597"/>
                </a:lnTo>
                <a:lnTo>
                  <a:pt x="605103" y="1828708"/>
                </a:lnTo>
                <a:lnTo>
                  <a:pt x="586847" y="1821554"/>
                </a:lnTo>
                <a:lnTo>
                  <a:pt x="569120" y="1814135"/>
                </a:lnTo>
                <a:lnTo>
                  <a:pt x="551392" y="1806186"/>
                </a:lnTo>
                <a:lnTo>
                  <a:pt x="534195" y="1797707"/>
                </a:lnTo>
                <a:lnTo>
                  <a:pt x="516997" y="1789228"/>
                </a:lnTo>
                <a:lnTo>
                  <a:pt x="499534" y="1779954"/>
                </a:lnTo>
                <a:lnTo>
                  <a:pt x="482865" y="1770680"/>
                </a:lnTo>
                <a:lnTo>
                  <a:pt x="466197" y="1761142"/>
                </a:lnTo>
                <a:lnTo>
                  <a:pt x="449792" y="1751073"/>
                </a:lnTo>
                <a:lnTo>
                  <a:pt x="433653" y="1741004"/>
                </a:lnTo>
                <a:lnTo>
                  <a:pt x="417778" y="1730405"/>
                </a:lnTo>
                <a:lnTo>
                  <a:pt x="401903" y="1719277"/>
                </a:lnTo>
                <a:lnTo>
                  <a:pt x="386292" y="1708413"/>
                </a:lnTo>
                <a:lnTo>
                  <a:pt x="371211" y="1696755"/>
                </a:lnTo>
                <a:lnTo>
                  <a:pt x="356130" y="1684831"/>
                </a:lnTo>
                <a:lnTo>
                  <a:pt x="341313" y="1672908"/>
                </a:lnTo>
                <a:lnTo>
                  <a:pt x="350838" y="1654890"/>
                </a:lnTo>
                <a:lnTo>
                  <a:pt x="361951" y="1634222"/>
                </a:lnTo>
                <a:lnTo>
                  <a:pt x="368565" y="1622829"/>
                </a:lnTo>
                <a:lnTo>
                  <a:pt x="375709" y="1610905"/>
                </a:lnTo>
                <a:lnTo>
                  <a:pt x="383382" y="1598452"/>
                </a:lnTo>
                <a:lnTo>
                  <a:pt x="391584" y="1585734"/>
                </a:lnTo>
                <a:lnTo>
                  <a:pt x="400051" y="1572750"/>
                </a:lnTo>
                <a:lnTo>
                  <a:pt x="409047" y="1559237"/>
                </a:lnTo>
                <a:lnTo>
                  <a:pt x="418572" y="1545724"/>
                </a:lnTo>
                <a:lnTo>
                  <a:pt x="428890" y="1531945"/>
                </a:lnTo>
                <a:lnTo>
                  <a:pt x="439738" y="1518432"/>
                </a:lnTo>
                <a:lnTo>
                  <a:pt x="450586" y="1504389"/>
                </a:lnTo>
                <a:lnTo>
                  <a:pt x="462228" y="1490876"/>
                </a:lnTo>
                <a:lnTo>
                  <a:pt x="474399" y="1477097"/>
                </a:lnTo>
                <a:lnTo>
                  <a:pt x="492390" y="1457490"/>
                </a:lnTo>
                <a:lnTo>
                  <a:pt x="510647" y="1436822"/>
                </a:lnTo>
                <a:lnTo>
                  <a:pt x="529961" y="1414830"/>
                </a:lnTo>
                <a:lnTo>
                  <a:pt x="539486" y="1403172"/>
                </a:lnTo>
                <a:lnTo>
                  <a:pt x="549540" y="1391248"/>
                </a:lnTo>
                <a:lnTo>
                  <a:pt x="559065" y="1379060"/>
                </a:lnTo>
                <a:lnTo>
                  <a:pt x="569120" y="1366341"/>
                </a:lnTo>
                <a:lnTo>
                  <a:pt x="578645" y="1353358"/>
                </a:lnTo>
                <a:lnTo>
                  <a:pt x="588170" y="1339845"/>
                </a:lnTo>
                <a:lnTo>
                  <a:pt x="597959" y="1326066"/>
                </a:lnTo>
                <a:lnTo>
                  <a:pt x="607220" y="1311758"/>
                </a:lnTo>
                <a:lnTo>
                  <a:pt x="616215" y="1297450"/>
                </a:lnTo>
                <a:lnTo>
                  <a:pt x="625476" y="1282347"/>
                </a:lnTo>
                <a:lnTo>
                  <a:pt x="634207" y="1266714"/>
                </a:lnTo>
                <a:lnTo>
                  <a:pt x="642409" y="1250816"/>
                </a:lnTo>
                <a:lnTo>
                  <a:pt x="650611" y="1234653"/>
                </a:lnTo>
                <a:lnTo>
                  <a:pt x="658549" y="1217695"/>
                </a:lnTo>
                <a:lnTo>
                  <a:pt x="665957" y="1200472"/>
                </a:lnTo>
                <a:lnTo>
                  <a:pt x="672836" y="1182719"/>
                </a:lnTo>
                <a:lnTo>
                  <a:pt x="679451" y="1164702"/>
                </a:lnTo>
                <a:lnTo>
                  <a:pt x="685801" y="1145889"/>
                </a:lnTo>
                <a:lnTo>
                  <a:pt x="691357" y="1126811"/>
                </a:lnTo>
                <a:lnTo>
                  <a:pt x="696384" y="1107204"/>
                </a:lnTo>
                <a:lnTo>
                  <a:pt x="700882" y="1087066"/>
                </a:lnTo>
                <a:lnTo>
                  <a:pt x="703263" y="1076468"/>
                </a:lnTo>
                <a:lnTo>
                  <a:pt x="704851" y="1066399"/>
                </a:lnTo>
                <a:lnTo>
                  <a:pt x="706968" y="1055535"/>
                </a:lnTo>
                <a:lnTo>
                  <a:pt x="708291" y="1044937"/>
                </a:lnTo>
                <a:lnTo>
                  <a:pt x="709878" y="1034073"/>
                </a:lnTo>
                <a:lnTo>
                  <a:pt x="711201" y="1023209"/>
                </a:lnTo>
                <a:lnTo>
                  <a:pt x="712259" y="1012081"/>
                </a:lnTo>
                <a:lnTo>
                  <a:pt x="713053" y="1000687"/>
                </a:lnTo>
                <a:lnTo>
                  <a:pt x="714111" y="989559"/>
                </a:lnTo>
                <a:lnTo>
                  <a:pt x="714641" y="977900"/>
                </a:lnTo>
                <a:close/>
                <a:moveTo>
                  <a:pt x="1588" y="977900"/>
                </a:moveTo>
                <a:lnTo>
                  <a:pt x="657226" y="977900"/>
                </a:lnTo>
                <a:lnTo>
                  <a:pt x="656433" y="988215"/>
                </a:lnTo>
                <a:lnTo>
                  <a:pt x="655904" y="998794"/>
                </a:lnTo>
                <a:lnTo>
                  <a:pt x="654052" y="1018894"/>
                </a:lnTo>
                <a:lnTo>
                  <a:pt x="651408" y="1038730"/>
                </a:lnTo>
                <a:lnTo>
                  <a:pt x="648234" y="1058036"/>
                </a:lnTo>
                <a:lnTo>
                  <a:pt x="644531" y="1076814"/>
                </a:lnTo>
                <a:lnTo>
                  <a:pt x="640564" y="1095063"/>
                </a:lnTo>
                <a:lnTo>
                  <a:pt x="635804" y="1112783"/>
                </a:lnTo>
                <a:lnTo>
                  <a:pt x="630778" y="1130503"/>
                </a:lnTo>
                <a:lnTo>
                  <a:pt x="625224" y="1147429"/>
                </a:lnTo>
                <a:lnTo>
                  <a:pt x="618877" y="1163827"/>
                </a:lnTo>
                <a:lnTo>
                  <a:pt x="612794" y="1179960"/>
                </a:lnTo>
                <a:lnTo>
                  <a:pt x="605918" y="1195829"/>
                </a:lnTo>
                <a:lnTo>
                  <a:pt x="598512" y="1211168"/>
                </a:lnTo>
                <a:lnTo>
                  <a:pt x="591107" y="1225714"/>
                </a:lnTo>
                <a:lnTo>
                  <a:pt x="583173" y="1240261"/>
                </a:lnTo>
                <a:lnTo>
                  <a:pt x="575238" y="1254278"/>
                </a:lnTo>
                <a:lnTo>
                  <a:pt x="567040" y="1268295"/>
                </a:lnTo>
                <a:lnTo>
                  <a:pt x="558312" y="1281519"/>
                </a:lnTo>
                <a:lnTo>
                  <a:pt x="549849" y="1294743"/>
                </a:lnTo>
                <a:lnTo>
                  <a:pt x="541121" y="1307702"/>
                </a:lnTo>
                <a:lnTo>
                  <a:pt x="532129" y="1319868"/>
                </a:lnTo>
                <a:lnTo>
                  <a:pt x="522872" y="1332034"/>
                </a:lnTo>
                <a:lnTo>
                  <a:pt x="513615" y="1343671"/>
                </a:lnTo>
                <a:lnTo>
                  <a:pt x="504623" y="1355043"/>
                </a:lnTo>
                <a:lnTo>
                  <a:pt x="495102" y="1366416"/>
                </a:lnTo>
                <a:lnTo>
                  <a:pt x="485845" y="1377524"/>
                </a:lnTo>
                <a:lnTo>
                  <a:pt x="467596" y="1398417"/>
                </a:lnTo>
                <a:lnTo>
                  <a:pt x="449612" y="1418518"/>
                </a:lnTo>
                <a:lnTo>
                  <a:pt x="432156" y="1437824"/>
                </a:lnTo>
                <a:lnTo>
                  <a:pt x="420255" y="1450784"/>
                </a:lnTo>
                <a:lnTo>
                  <a:pt x="408882" y="1464008"/>
                </a:lnTo>
                <a:lnTo>
                  <a:pt x="397774" y="1477496"/>
                </a:lnTo>
                <a:lnTo>
                  <a:pt x="387460" y="1490984"/>
                </a:lnTo>
                <a:lnTo>
                  <a:pt x="377410" y="1504208"/>
                </a:lnTo>
                <a:lnTo>
                  <a:pt x="367889" y="1517432"/>
                </a:lnTo>
                <a:lnTo>
                  <a:pt x="358632" y="1530391"/>
                </a:lnTo>
                <a:lnTo>
                  <a:pt x="349904" y="1543086"/>
                </a:lnTo>
                <a:lnTo>
                  <a:pt x="341705" y="1555781"/>
                </a:lnTo>
                <a:lnTo>
                  <a:pt x="333771" y="1567947"/>
                </a:lnTo>
                <a:lnTo>
                  <a:pt x="326895" y="1579848"/>
                </a:lnTo>
                <a:lnTo>
                  <a:pt x="319754" y="1591485"/>
                </a:lnTo>
                <a:lnTo>
                  <a:pt x="307588" y="1612643"/>
                </a:lnTo>
                <a:lnTo>
                  <a:pt x="297009" y="1631950"/>
                </a:lnTo>
                <a:lnTo>
                  <a:pt x="280876" y="1616346"/>
                </a:lnTo>
                <a:lnTo>
                  <a:pt x="265007" y="1600213"/>
                </a:lnTo>
                <a:lnTo>
                  <a:pt x="249932" y="1583815"/>
                </a:lnTo>
                <a:lnTo>
                  <a:pt x="234592" y="1566889"/>
                </a:lnTo>
                <a:lnTo>
                  <a:pt x="220046" y="1549962"/>
                </a:lnTo>
                <a:lnTo>
                  <a:pt x="205764" y="1532243"/>
                </a:lnTo>
                <a:lnTo>
                  <a:pt x="191747" y="1514523"/>
                </a:lnTo>
                <a:lnTo>
                  <a:pt x="178523" y="1496009"/>
                </a:lnTo>
                <a:lnTo>
                  <a:pt x="165564" y="1477760"/>
                </a:lnTo>
                <a:lnTo>
                  <a:pt x="153133" y="1458718"/>
                </a:lnTo>
                <a:lnTo>
                  <a:pt x="140967" y="1439411"/>
                </a:lnTo>
                <a:lnTo>
                  <a:pt x="129066" y="1420105"/>
                </a:lnTo>
                <a:lnTo>
                  <a:pt x="117958" y="1400533"/>
                </a:lnTo>
                <a:lnTo>
                  <a:pt x="107114" y="1380433"/>
                </a:lnTo>
                <a:lnTo>
                  <a:pt x="97064" y="1359804"/>
                </a:lnTo>
                <a:lnTo>
                  <a:pt x="87014" y="1339175"/>
                </a:lnTo>
                <a:lnTo>
                  <a:pt x="77757" y="1318281"/>
                </a:lnTo>
                <a:lnTo>
                  <a:pt x="69030" y="1297387"/>
                </a:lnTo>
                <a:lnTo>
                  <a:pt x="60831" y="1275965"/>
                </a:lnTo>
                <a:lnTo>
                  <a:pt x="52897" y="1254278"/>
                </a:lnTo>
                <a:lnTo>
                  <a:pt x="45491" y="1232326"/>
                </a:lnTo>
                <a:lnTo>
                  <a:pt x="38615" y="1210110"/>
                </a:lnTo>
                <a:lnTo>
                  <a:pt x="32532" y="1187894"/>
                </a:lnTo>
                <a:lnTo>
                  <a:pt x="26713" y="1165414"/>
                </a:lnTo>
                <a:lnTo>
                  <a:pt x="21688" y="1142669"/>
                </a:lnTo>
                <a:lnTo>
                  <a:pt x="17192" y="1119659"/>
                </a:lnTo>
                <a:lnTo>
                  <a:pt x="12961" y="1096385"/>
                </a:lnTo>
                <a:lnTo>
                  <a:pt x="9522" y="1073112"/>
                </a:lnTo>
                <a:lnTo>
                  <a:pt x="6613" y="1049309"/>
                </a:lnTo>
                <a:lnTo>
                  <a:pt x="4497" y="1026035"/>
                </a:lnTo>
                <a:lnTo>
                  <a:pt x="2646" y="1001967"/>
                </a:lnTo>
                <a:lnTo>
                  <a:pt x="1588" y="977900"/>
                </a:lnTo>
                <a:close/>
                <a:moveTo>
                  <a:pt x="293366" y="260350"/>
                </a:moveTo>
                <a:lnTo>
                  <a:pt x="303437" y="279657"/>
                </a:lnTo>
                <a:lnTo>
                  <a:pt x="315892" y="301344"/>
                </a:lnTo>
                <a:lnTo>
                  <a:pt x="322782" y="313246"/>
                </a:lnTo>
                <a:lnTo>
                  <a:pt x="330203" y="325411"/>
                </a:lnTo>
                <a:lnTo>
                  <a:pt x="338153" y="337842"/>
                </a:lnTo>
                <a:lnTo>
                  <a:pt x="346633" y="350801"/>
                </a:lnTo>
                <a:lnTo>
                  <a:pt x="355379" y="364290"/>
                </a:lnTo>
                <a:lnTo>
                  <a:pt x="364654" y="377778"/>
                </a:lnTo>
                <a:lnTo>
                  <a:pt x="374724" y="391266"/>
                </a:lnTo>
                <a:lnTo>
                  <a:pt x="385060" y="405284"/>
                </a:lnTo>
                <a:lnTo>
                  <a:pt x="395925" y="419036"/>
                </a:lnTo>
                <a:lnTo>
                  <a:pt x="407321" y="433318"/>
                </a:lnTo>
                <a:lnTo>
                  <a:pt x="419246" y="447071"/>
                </a:lnTo>
                <a:lnTo>
                  <a:pt x="431702" y="460824"/>
                </a:lnTo>
                <a:lnTo>
                  <a:pt x="449192" y="479866"/>
                </a:lnTo>
                <a:lnTo>
                  <a:pt x="467213" y="499967"/>
                </a:lnTo>
                <a:lnTo>
                  <a:pt x="485499" y="521389"/>
                </a:lnTo>
                <a:lnTo>
                  <a:pt x="494774" y="531968"/>
                </a:lnTo>
                <a:lnTo>
                  <a:pt x="504314" y="543341"/>
                </a:lnTo>
                <a:lnTo>
                  <a:pt x="513325" y="554713"/>
                </a:lnTo>
                <a:lnTo>
                  <a:pt x="522600" y="566615"/>
                </a:lnTo>
                <a:lnTo>
                  <a:pt x="531875" y="578781"/>
                </a:lnTo>
                <a:lnTo>
                  <a:pt x="540886" y="591211"/>
                </a:lnTo>
                <a:lnTo>
                  <a:pt x="549631" y="603906"/>
                </a:lnTo>
                <a:lnTo>
                  <a:pt x="558111" y="616866"/>
                </a:lnTo>
                <a:lnTo>
                  <a:pt x="566857" y="630354"/>
                </a:lnTo>
                <a:lnTo>
                  <a:pt x="575072" y="644107"/>
                </a:lnTo>
                <a:lnTo>
                  <a:pt x="583022" y="658389"/>
                </a:lnTo>
                <a:lnTo>
                  <a:pt x="590973" y="672670"/>
                </a:lnTo>
                <a:lnTo>
                  <a:pt x="598393" y="687746"/>
                </a:lnTo>
                <a:lnTo>
                  <a:pt x="605813" y="703085"/>
                </a:lnTo>
                <a:lnTo>
                  <a:pt x="612703" y="718689"/>
                </a:lnTo>
                <a:lnTo>
                  <a:pt x="618799" y="734822"/>
                </a:lnTo>
                <a:lnTo>
                  <a:pt x="625159" y="751220"/>
                </a:lnTo>
                <a:lnTo>
                  <a:pt x="630724" y="768147"/>
                </a:lnTo>
                <a:lnTo>
                  <a:pt x="635759" y="785602"/>
                </a:lnTo>
                <a:lnTo>
                  <a:pt x="640530" y="803587"/>
                </a:lnTo>
                <a:lnTo>
                  <a:pt x="644505" y="821835"/>
                </a:lnTo>
                <a:lnTo>
                  <a:pt x="648215" y="840613"/>
                </a:lnTo>
                <a:lnTo>
                  <a:pt x="651395" y="859920"/>
                </a:lnTo>
                <a:lnTo>
                  <a:pt x="654045" y="879492"/>
                </a:lnTo>
                <a:lnTo>
                  <a:pt x="655900" y="899592"/>
                </a:lnTo>
                <a:lnTo>
                  <a:pt x="656430" y="910171"/>
                </a:lnTo>
                <a:lnTo>
                  <a:pt x="657225" y="920750"/>
                </a:lnTo>
                <a:lnTo>
                  <a:pt x="0" y="920750"/>
                </a:lnTo>
                <a:lnTo>
                  <a:pt x="795" y="896418"/>
                </a:lnTo>
                <a:lnTo>
                  <a:pt x="2385" y="872351"/>
                </a:lnTo>
                <a:lnTo>
                  <a:pt x="4505" y="848548"/>
                </a:lnTo>
                <a:lnTo>
                  <a:pt x="7155" y="824745"/>
                </a:lnTo>
                <a:lnTo>
                  <a:pt x="10601" y="801206"/>
                </a:lnTo>
                <a:lnTo>
                  <a:pt x="14576" y="777668"/>
                </a:lnTo>
                <a:lnTo>
                  <a:pt x="18816" y="754394"/>
                </a:lnTo>
                <a:lnTo>
                  <a:pt x="23851" y="731649"/>
                </a:lnTo>
                <a:lnTo>
                  <a:pt x="29416" y="708904"/>
                </a:lnTo>
                <a:lnTo>
                  <a:pt x="35511" y="686423"/>
                </a:lnTo>
                <a:lnTo>
                  <a:pt x="42137" y="663943"/>
                </a:lnTo>
                <a:lnTo>
                  <a:pt x="49292" y="641726"/>
                </a:lnTo>
                <a:lnTo>
                  <a:pt x="56977" y="620039"/>
                </a:lnTo>
                <a:lnTo>
                  <a:pt x="65193" y="598617"/>
                </a:lnTo>
                <a:lnTo>
                  <a:pt x="73938" y="576929"/>
                </a:lnTo>
                <a:lnTo>
                  <a:pt x="83478" y="556036"/>
                </a:lnTo>
                <a:lnTo>
                  <a:pt x="93019" y="535142"/>
                </a:lnTo>
                <a:lnTo>
                  <a:pt x="103354" y="514777"/>
                </a:lnTo>
                <a:lnTo>
                  <a:pt x="113954" y="494413"/>
                </a:lnTo>
                <a:lnTo>
                  <a:pt x="125085" y="474577"/>
                </a:lnTo>
                <a:lnTo>
                  <a:pt x="136745" y="454741"/>
                </a:lnTo>
                <a:lnTo>
                  <a:pt x="148936" y="435434"/>
                </a:lnTo>
                <a:lnTo>
                  <a:pt x="161391" y="416656"/>
                </a:lnTo>
                <a:lnTo>
                  <a:pt x="174377" y="397878"/>
                </a:lnTo>
                <a:lnTo>
                  <a:pt x="187627" y="379365"/>
                </a:lnTo>
                <a:lnTo>
                  <a:pt x="201673" y="361380"/>
                </a:lnTo>
                <a:lnTo>
                  <a:pt x="215718" y="343660"/>
                </a:lnTo>
                <a:lnTo>
                  <a:pt x="230559" y="326205"/>
                </a:lnTo>
                <a:lnTo>
                  <a:pt x="245664" y="309278"/>
                </a:lnTo>
                <a:lnTo>
                  <a:pt x="261300" y="292616"/>
                </a:lnTo>
                <a:lnTo>
                  <a:pt x="277201" y="276483"/>
                </a:lnTo>
                <a:lnTo>
                  <a:pt x="293366" y="260350"/>
                </a:lnTo>
                <a:close/>
                <a:moveTo>
                  <a:pt x="1594909" y="255588"/>
                </a:moveTo>
                <a:lnTo>
                  <a:pt x="1611578" y="271696"/>
                </a:lnTo>
                <a:lnTo>
                  <a:pt x="1627717" y="287803"/>
                </a:lnTo>
                <a:lnTo>
                  <a:pt x="1643328" y="304703"/>
                </a:lnTo>
                <a:lnTo>
                  <a:pt x="1658938" y="321867"/>
                </a:lnTo>
                <a:lnTo>
                  <a:pt x="1673755" y="339031"/>
                </a:lnTo>
                <a:lnTo>
                  <a:pt x="1688307" y="356986"/>
                </a:lnTo>
                <a:lnTo>
                  <a:pt x="1702594" y="374942"/>
                </a:lnTo>
                <a:lnTo>
                  <a:pt x="1716088" y="393691"/>
                </a:lnTo>
                <a:lnTo>
                  <a:pt x="1729317" y="412175"/>
                </a:lnTo>
                <a:lnTo>
                  <a:pt x="1742017" y="431451"/>
                </a:lnTo>
                <a:lnTo>
                  <a:pt x="1754188" y="450991"/>
                </a:lnTo>
                <a:lnTo>
                  <a:pt x="1766094" y="470796"/>
                </a:lnTo>
                <a:lnTo>
                  <a:pt x="1777736" y="490864"/>
                </a:lnTo>
                <a:lnTo>
                  <a:pt x="1788584" y="511197"/>
                </a:lnTo>
                <a:lnTo>
                  <a:pt x="1799167" y="531793"/>
                </a:lnTo>
                <a:lnTo>
                  <a:pt x="1808957" y="552654"/>
                </a:lnTo>
                <a:lnTo>
                  <a:pt x="1818217" y="573778"/>
                </a:lnTo>
                <a:lnTo>
                  <a:pt x="1827478" y="595695"/>
                </a:lnTo>
                <a:lnTo>
                  <a:pt x="1835680" y="617348"/>
                </a:lnTo>
                <a:lnTo>
                  <a:pt x="1843617" y="639265"/>
                </a:lnTo>
                <a:lnTo>
                  <a:pt x="1850761" y="661446"/>
                </a:lnTo>
                <a:lnTo>
                  <a:pt x="1857640" y="684155"/>
                </a:lnTo>
                <a:lnTo>
                  <a:pt x="1863990" y="706600"/>
                </a:lnTo>
                <a:lnTo>
                  <a:pt x="1869547" y="729837"/>
                </a:lnTo>
                <a:lnTo>
                  <a:pt x="1874574" y="753074"/>
                </a:lnTo>
                <a:lnTo>
                  <a:pt x="1879072" y="776311"/>
                </a:lnTo>
                <a:lnTo>
                  <a:pt x="1883040" y="800076"/>
                </a:lnTo>
                <a:lnTo>
                  <a:pt x="1886480" y="823842"/>
                </a:lnTo>
                <a:lnTo>
                  <a:pt x="1889126" y="847871"/>
                </a:lnTo>
                <a:lnTo>
                  <a:pt x="1891242" y="871636"/>
                </a:lnTo>
                <a:lnTo>
                  <a:pt x="1892830" y="896194"/>
                </a:lnTo>
                <a:lnTo>
                  <a:pt x="1893888" y="920751"/>
                </a:lnTo>
                <a:lnTo>
                  <a:pt x="1228725" y="920751"/>
                </a:lnTo>
                <a:lnTo>
                  <a:pt x="1229254" y="910189"/>
                </a:lnTo>
                <a:lnTo>
                  <a:pt x="1229784" y="899626"/>
                </a:lnTo>
                <a:lnTo>
                  <a:pt x="1231900" y="879558"/>
                </a:lnTo>
                <a:lnTo>
                  <a:pt x="1234546" y="860018"/>
                </a:lnTo>
                <a:lnTo>
                  <a:pt x="1237457" y="840741"/>
                </a:lnTo>
                <a:lnTo>
                  <a:pt x="1241161" y="821993"/>
                </a:lnTo>
                <a:lnTo>
                  <a:pt x="1245129" y="803773"/>
                </a:lnTo>
                <a:lnTo>
                  <a:pt x="1249892" y="785817"/>
                </a:lnTo>
                <a:lnTo>
                  <a:pt x="1255184" y="768389"/>
                </a:lnTo>
                <a:lnTo>
                  <a:pt x="1260740" y="751490"/>
                </a:lnTo>
                <a:lnTo>
                  <a:pt x="1267090" y="735118"/>
                </a:lnTo>
                <a:lnTo>
                  <a:pt x="1273175" y="719010"/>
                </a:lnTo>
                <a:lnTo>
                  <a:pt x="1280054" y="703431"/>
                </a:lnTo>
                <a:lnTo>
                  <a:pt x="1287463" y="688116"/>
                </a:lnTo>
                <a:lnTo>
                  <a:pt x="1294871" y="673064"/>
                </a:lnTo>
                <a:lnTo>
                  <a:pt x="1302544" y="658805"/>
                </a:lnTo>
                <a:lnTo>
                  <a:pt x="1310482" y="644546"/>
                </a:lnTo>
                <a:lnTo>
                  <a:pt x="1319213" y="630815"/>
                </a:lnTo>
                <a:lnTo>
                  <a:pt x="1327679" y="617348"/>
                </a:lnTo>
                <a:lnTo>
                  <a:pt x="1336146" y="604409"/>
                </a:lnTo>
                <a:lnTo>
                  <a:pt x="1345142" y="591734"/>
                </a:lnTo>
                <a:lnTo>
                  <a:pt x="1353873" y="579324"/>
                </a:lnTo>
                <a:lnTo>
                  <a:pt x="1362869" y="567177"/>
                </a:lnTo>
                <a:lnTo>
                  <a:pt x="1372394" y="555294"/>
                </a:lnTo>
                <a:lnTo>
                  <a:pt x="1381390" y="543940"/>
                </a:lnTo>
                <a:lnTo>
                  <a:pt x="1390650" y="532585"/>
                </a:lnTo>
                <a:lnTo>
                  <a:pt x="1400175" y="522023"/>
                </a:lnTo>
                <a:lnTo>
                  <a:pt x="1418167" y="500634"/>
                </a:lnTo>
                <a:lnTo>
                  <a:pt x="1436423" y="480566"/>
                </a:lnTo>
                <a:lnTo>
                  <a:pt x="1453886" y="461554"/>
                </a:lnTo>
                <a:lnTo>
                  <a:pt x="1466586" y="447294"/>
                </a:lnTo>
                <a:lnTo>
                  <a:pt x="1479021" y="432771"/>
                </a:lnTo>
                <a:lnTo>
                  <a:pt x="1490663" y="418248"/>
                </a:lnTo>
                <a:lnTo>
                  <a:pt x="1502040" y="403725"/>
                </a:lnTo>
                <a:lnTo>
                  <a:pt x="1512888" y="389466"/>
                </a:lnTo>
                <a:lnTo>
                  <a:pt x="1522942" y="375207"/>
                </a:lnTo>
                <a:lnTo>
                  <a:pt x="1532467" y="361211"/>
                </a:lnTo>
                <a:lnTo>
                  <a:pt x="1541728" y="347480"/>
                </a:lnTo>
                <a:lnTo>
                  <a:pt x="1550459" y="334277"/>
                </a:lnTo>
                <a:lnTo>
                  <a:pt x="1558396" y="321339"/>
                </a:lnTo>
                <a:lnTo>
                  <a:pt x="1565805" y="308664"/>
                </a:lnTo>
                <a:lnTo>
                  <a:pt x="1572684" y="296781"/>
                </a:lnTo>
                <a:lnTo>
                  <a:pt x="1584855" y="274864"/>
                </a:lnTo>
                <a:lnTo>
                  <a:pt x="1594909" y="255588"/>
                </a:lnTo>
                <a:close/>
                <a:moveTo>
                  <a:pt x="971550" y="0"/>
                </a:moveTo>
                <a:lnTo>
                  <a:pt x="992141" y="528"/>
                </a:lnTo>
                <a:lnTo>
                  <a:pt x="1012467" y="1585"/>
                </a:lnTo>
                <a:lnTo>
                  <a:pt x="1032793" y="3434"/>
                </a:lnTo>
                <a:lnTo>
                  <a:pt x="1052856" y="5282"/>
                </a:lnTo>
                <a:lnTo>
                  <a:pt x="1072918" y="7924"/>
                </a:lnTo>
                <a:lnTo>
                  <a:pt x="1092981" y="10829"/>
                </a:lnTo>
                <a:lnTo>
                  <a:pt x="1112251" y="14263"/>
                </a:lnTo>
                <a:lnTo>
                  <a:pt x="1132049" y="17697"/>
                </a:lnTo>
                <a:lnTo>
                  <a:pt x="1151584" y="21658"/>
                </a:lnTo>
                <a:lnTo>
                  <a:pt x="1170854" y="26413"/>
                </a:lnTo>
                <a:lnTo>
                  <a:pt x="1190125" y="31167"/>
                </a:lnTo>
                <a:lnTo>
                  <a:pt x="1208867" y="36450"/>
                </a:lnTo>
                <a:lnTo>
                  <a:pt x="1227874" y="41996"/>
                </a:lnTo>
                <a:lnTo>
                  <a:pt x="1246616" y="48071"/>
                </a:lnTo>
                <a:lnTo>
                  <a:pt x="1265095" y="54674"/>
                </a:lnTo>
                <a:lnTo>
                  <a:pt x="1283573" y="61278"/>
                </a:lnTo>
                <a:lnTo>
                  <a:pt x="1301524" y="68409"/>
                </a:lnTo>
                <a:lnTo>
                  <a:pt x="1319475" y="75805"/>
                </a:lnTo>
                <a:lnTo>
                  <a:pt x="1337161" y="83728"/>
                </a:lnTo>
                <a:lnTo>
                  <a:pt x="1355112" y="91916"/>
                </a:lnTo>
                <a:lnTo>
                  <a:pt x="1372270" y="100369"/>
                </a:lnTo>
                <a:lnTo>
                  <a:pt x="1389429" y="109349"/>
                </a:lnTo>
                <a:lnTo>
                  <a:pt x="1406324" y="118593"/>
                </a:lnTo>
                <a:lnTo>
                  <a:pt x="1423482" y="128102"/>
                </a:lnTo>
                <a:lnTo>
                  <a:pt x="1439849" y="137875"/>
                </a:lnTo>
                <a:lnTo>
                  <a:pt x="1456216" y="148440"/>
                </a:lnTo>
                <a:lnTo>
                  <a:pt x="1472318" y="158741"/>
                </a:lnTo>
                <a:lnTo>
                  <a:pt x="1488157" y="169834"/>
                </a:lnTo>
                <a:lnTo>
                  <a:pt x="1503996" y="180928"/>
                </a:lnTo>
                <a:lnTo>
                  <a:pt x="1519043" y="192549"/>
                </a:lnTo>
                <a:lnTo>
                  <a:pt x="1534353" y="204435"/>
                </a:lnTo>
                <a:lnTo>
                  <a:pt x="1549400" y="216321"/>
                </a:lnTo>
                <a:lnTo>
                  <a:pt x="1540953" y="232961"/>
                </a:lnTo>
                <a:lnTo>
                  <a:pt x="1529866" y="253563"/>
                </a:lnTo>
                <a:lnTo>
                  <a:pt x="1523530" y="265185"/>
                </a:lnTo>
                <a:lnTo>
                  <a:pt x="1516403" y="277599"/>
                </a:lnTo>
                <a:lnTo>
                  <a:pt x="1508483" y="290541"/>
                </a:lnTo>
                <a:lnTo>
                  <a:pt x="1500300" y="304540"/>
                </a:lnTo>
                <a:lnTo>
                  <a:pt x="1491325" y="318274"/>
                </a:lnTo>
                <a:lnTo>
                  <a:pt x="1481294" y="333065"/>
                </a:lnTo>
                <a:lnTo>
                  <a:pt x="1471262" y="347592"/>
                </a:lnTo>
                <a:lnTo>
                  <a:pt x="1460175" y="362648"/>
                </a:lnTo>
                <a:lnTo>
                  <a:pt x="1448824" y="377967"/>
                </a:lnTo>
                <a:lnTo>
                  <a:pt x="1436681" y="393022"/>
                </a:lnTo>
                <a:lnTo>
                  <a:pt x="1424010" y="407814"/>
                </a:lnTo>
                <a:lnTo>
                  <a:pt x="1410811" y="422869"/>
                </a:lnTo>
                <a:lnTo>
                  <a:pt x="1392861" y="442414"/>
                </a:lnTo>
                <a:lnTo>
                  <a:pt x="1374118" y="463016"/>
                </a:lnTo>
                <a:lnTo>
                  <a:pt x="1355376" y="484939"/>
                </a:lnTo>
                <a:lnTo>
                  <a:pt x="1345344" y="496561"/>
                </a:lnTo>
                <a:lnTo>
                  <a:pt x="1335841" y="508446"/>
                </a:lnTo>
                <a:lnTo>
                  <a:pt x="1325810" y="520596"/>
                </a:lnTo>
                <a:lnTo>
                  <a:pt x="1316307" y="533274"/>
                </a:lnTo>
                <a:lnTo>
                  <a:pt x="1306540" y="546481"/>
                </a:lnTo>
                <a:lnTo>
                  <a:pt x="1297036" y="559687"/>
                </a:lnTo>
                <a:lnTo>
                  <a:pt x="1287533" y="573422"/>
                </a:lnTo>
                <a:lnTo>
                  <a:pt x="1278294" y="587685"/>
                </a:lnTo>
                <a:lnTo>
                  <a:pt x="1268791" y="602212"/>
                </a:lnTo>
                <a:lnTo>
                  <a:pt x="1260079" y="617003"/>
                </a:lnTo>
                <a:lnTo>
                  <a:pt x="1251368" y="632587"/>
                </a:lnTo>
                <a:lnTo>
                  <a:pt x="1242921" y="648434"/>
                </a:lnTo>
                <a:lnTo>
                  <a:pt x="1234737" y="664546"/>
                </a:lnTo>
                <a:lnTo>
                  <a:pt x="1227082" y="681450"/>
                </a:lnTo>
                <a:lnTo>
                  <a:pt x="1219427" y="698354"/>
                </a:lnTo>
                <a:lnTo>
                  <a:pt x="1212563" y="716315"/>
                </a:lnTo>
                <a:lnTo>
                  <a:pt x="1205964" y="734276"/>
                </a:lnTo>
                <a:lnTo>
                  <a:pt x="1199628" y="753029"/>
                </a:lnTo>
                <a:lnTo>
                  <a:pt x="1194085" y="772310"/>
                </a:lnTo>
                <a:lnTo>
                  <a:pt x="1188805" y="791856"/>
                </a:lnTo>
                <a:lnTo>
                  <a:pt x="1184317" y="811929"/>
                </a:lnTo>
                <a:lnTo>
                  <a:pt x="1182469" y="822230"/>
                </a:lnTo>
                <a:lnTo>
                  <a:pt x="1180358" y="832531"/>
                </a:lnTo>
                <a:lnTo>
                  <a:pt x="1178774" y="843096"/>
                </a:lnTo>
                <a:lnTo>
                  <a:pt x="1176926" y="853662"/>
                </a:lnTo>
                <a:lnTo>
                  <a:pt x="1175606" y="864755"/>
                </a:lnTo>
                <a:lnTo>
                  <a:pt x="1174550" y="875320"/>
                </a:lnTo>
                <a:lnTo>
                  <a:pt x="1173494" y="886413"/>
                </a:lnTo>
                <a:lnTo>
                  <a:pt x="1172174" y="897771"/>
                </a:lnTo>
                <a:lnTo>
                  <a:pt x="1171646" y="909129"/>
                </a:lnTo>
                <a:lnTo>
                  <a:pt x="1171118" y="920750"/>
                </a:lnTo>
                <a:lnTo>
                  <a:pt x="971550" y="920750"/>
                </a:lnTo>
                <a:lnTo>
                  <a:pt x="971550" y="0"/>
                </a:lnTo>
                <a:close/>
                <a:moveTo>
                  <a:pt x="914401" y="0"/>
                </a:moveTo>
                <a:lnTo>
                  <a:pt x="914401" y="920750"/>
                </a:lnTo>
                <a:lnTo>
                  <a:pt x="714641" y="920750"/>
                </a:lnTo>
                <a:lnTo>
                  <a:pt x="714111" y="909125"/>
                </a:lnTo>
                <a:lnTo>
                  <a:pt x="713053" y="897764"/>
                </a:lnTo>
                <a:lnTo>
                  <a:pt x="712259" y="886404"/>
                </a:lnTo>
                <a:lnTo>
                  <a:pt x="711201" y="875307"/>
                </a:lnTo>
                <a:lnTo>
                  <a:pt x="709878" y="864739"/>
                </a:lnTo>
                <a:lnTo>
                  <a:pt x="708291" y="853642"/>
                </a:lnTo>
                <a:lnTo>
                  <a:pt x="706968" y="843074"/>
                </a:lnTo>
                <a:lnTo>
                  <a:pt x="704851" y="832506"/>
                </a:lnTo>
                <a:lnTo>
                  <a:pt x="703263" y="822202"/>
                </a:lnTo>
                <a:lnTo>
                  <a:pt x="700882" y="811898"/>
                </a:lnTo>
                <a:lnTo>
                  <a:pt x="696384" y="791819"/>
                </a:lnTo>
                <a:lnTo>
                  <a:pt x="691357" y="772268"/>
                </a:lnTo>
                <a:lnTo>
                  <a:pt x="685801" y="752981"/>
                </a:lnTo>
                <a:lnTo>
                  <a:pt x="679451" y="734222"/>
                </a:lnTo>
                <a:lnTo>
                  <a:pt x="672836" y="716256"/>
                </a:lnTo>
                <a:lnTo>
                  <a:pt x="665957" y="698291"/>
                </a:lnTo>
                <a:lnTo>
                  <a:pt x="658549" y="681382"/>
                </a:lnTo>
                <a:lnTo>
                  <a:pt x="650611" y="664472"/>
                </a:lnTo>
                <a:lnTo>
                  <a:pt x="642409" y="648356"/>
                </a:lnTo>
                <a:lnTo>
                  <a:pt x="634207" y="632504"/>
                </a:lnTo>
                <a:lnTo>
                  <a:pt x="625476" y="616916"/>
                </a:lnTo>
                <a:lnTo>
                  <a:pt x="616215" y="602120"/>
                </a:lnTo>
                <a:lnTo>
                  <a:pt x="607220" y="587589"/>
                </a:lnTo>
                <a:lnTo>
                  <a:pt x="597959" y="573322"/>
                </a:lnTo>
                <a:lnTo>
                  <a:pt x="588170" y="559584"/>
                </a:lnTo>
                <a:lnTo>
                  <a:pt x="578645" y="546373"/>
                </a:lnTo>
                <a:lnTo>
                  <a:pt x="569120" y="533163"/>
                </a:lnTo>
                <a:lnTo>
                  <a:pt x="559065" y="520481"/>
                </a:lnTo>
                <a:lnTo>
                  <a:pt x="549540" y="508328"/>
                </a:lnTo>
                <a:lnTo>
                  <a:pt x="539486" y="496439"/>
                </a:lnTo>
                <a:lnTo>
                  <a:pt x="529961" y="484814"/>
                </a:lnTo>
                <a:lnTo>
                  <a:pt x="510647" y="462885"/>
                </a:lnTo>
                <a:lnTo>
                  <a:pt x="492390" y="442277"/>
                </a:lnTo>
                <a:lnTo>
                  <a:pt x="474399" y="422726"/>
                </a:lnTo>
                <a:lnTo>
                  <a:pt x="461699" y="408723"/>
                </a:lnTo>
                <a:lnTo>
                  <a:pt x="449528" y="394192"/>
                </a:lnTo>
                <a:lnTo>
                  <a:pt x="437886" y="379661"/>
                </a:lnTo>
                <a:lnTo>
                  <a:pt x="426774" y="365394"/>
                </a:lnTo>
                <a:lnTo>
                  <a:pt x="416190" y="350863"/>
                </a:lnTo>
                <a:lnTo>
                  <a:pt x="406136" y="336860"/>
                </a:lnTo>
                <a:lnTo>
                  <a:pt x="396876" y="322857"/>
                </a:lnTo>
                <a:lnTo>
                  <a:pt x="388144" y="309118"/>
                </a:lnTo>
                <a:lnTo>
                  <a:pt x="379678" y="296172"/>
                </a:lnTo>
                <a:lnTo>
                  <a:pt x="372005" y="283226"/>
                </a:lnTo>
                <a:lnTo>
                  <a:pt x="364861" y="271073"/>
                </a:lnTo>
                <a:lnTo>
                  <a:pt x="358246" y="259712"/>
                </a:lnTo>
                <a:lnTo>
                  <a:pt x="347134" y="238840"/>
                </a:lnTo>
                <a:lnTo>
                  <a:pt x="338138" y="221667"/>
                </a:lnTo>
                <a:lnTo>
                  <a:pt x="352955" y="209249"/>
                </a:lnTo>
                <a:lnTo>
                  <a:pt x="368301" y="197360"/>
                </a:lnTo>
                <a:lnTo>
                  <a:pt x="383646" y="185735"/>
                </a:lnTo>
                <a:lnTo>
                  <a:pt x="399257" y="174374"/>
                </a:lnTo>
                <a:lnTo>
                  <a:pt x="414867" y="163542"/>
                </a:lnTo>
                <a:lnTo>
                  <a:pt x="430742" y="152710"/>
                </a:lnTo>
                <a:lnTo>
                  <a:pt x="447147" y="142142"/>
                </a:lnTo>
                <a:lnTo>
                  <a:pt x="463815" y="132366"/>
                </a:lnTo>
                <a:lnTo>
                  <a:pt x="480484" y="122326"/>
                </a:lnTo>
                <a:lnTo>
                  <a:pt x="497417" y="113079"/>
                </a:lnTo>
                <a:lnTo>
                  <a:pt x="514351" y="104096"/>
                </a:lnTo>
                <a:lnTo>
                  <a:pt x="531549" y="95377"/>
                </a:lnTo>
                <a:lnTo>
                  <a:pt x="549276" y="87187"/>
                </a:lnTo>
                <a:lnTo>
                  <a:pt x="567003" y="78997"/>
                </a:lnTo>
                <a:lnTo>
                  <a:pt x="584995" y="71335"/>
                </a:lnTo>
                <a:lnTo>
                  <a:pt x="602986" y="63937"/>
                </a:lnTo>
                <a:lnTo>
                  <a:pt x="621507" y="57068"/>
                </a:lnTo>
                <a:lnTo>
                  <a:pt x="639763" y="50727"/>
                </a:lnTo>
                <a:lnTo>
                  <a:pt x="658549" y="44386"/>
                </a:lnTo>
                <a:lnTo>
                  <a:pt x="677070" y="38574"/>
                </a:lnTo>
                <a:lnTo>
                  <a:pt x="696120" y="33025"/>
                </a:lnTo>
                <a:lnTo>
                  <a:pt x="715434" y="28006"/>
                </a:lnTo>
                <a:lnTo>
                  <a:pt x="734749" y="23514"/>
                </a:lnTo>
                <a:lnTo>
                  <a:pt x="754328" y="19287"/>
                </a:lnTo>
                <a:lnTo>
                  <a:pt x="773643" y="15324"/>
                </a:lnTo>
                <a:lnTo>
                  <a:pt x="793222" y="11889"/>
                </a:lnTo>
                <a:lnTo>
                  <a:pt x="813330" y="8719"/>
                </a:lnTo>
                <a:lnTo>
                  <a:pt x="833174" y="6341"/>
                </a:lnTo>
                <a:lnTo>
                  <a:pt x="853282" y="3963"/>
                </a:lnTo>
                <a:lnTo>
                  <a:pt x="873655" y="2378"/>
                </a:lnTo>
                <a:lnTo>
                  <a:pt x="894028" y="793"/>
                </a:lnTo>
                <a:lnTo>
                  <a:pt x="914401" y="0"/>
                </a:lnTo>
                <a:close/>
              </a:path>
            </a:pathLst>
          </a:custGeom>
          <a:solidFill>
            <a:schemeClr val="accent4"/>
          </a:solidFill>
          <a:ln>
            <a:noFill/>
          </a:ln>
          <a:effectLst/>
        </p:spPr>
        <p:txBody>
          <a:bodyPr/>
          <a:lstStyle/>
          <a:p>
            <a:endParaRPr lang="zh-CN" altLang="en-US" sz="440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p:cNvSpPr/>
          <p:nvPr>
            <p:custDataLst>
              <p:tags r:id="rId1"/>
            </p:custDataLst>
          </p:nvPr>
        </p:nvSpPr>
        <p:spPr bwMode="auto">
          <a:xfrm>
            <a:off x="1632124" y="3530991"/>
            <a:ext cx="1115969" cy="590842"/>
          </a:xfrm>
          <a:prstGeom prst="rect">
            <a:avLst/>
          </a:prstGeom>
          <a:solidFill>
            <a:schemeClr val="accent1">
              <a:lumMod val="90000"/>
              <a:lumOff val="10000"/>
            </a:schemeClr>
          </a:solidFill>
          <a:ln>
            <a:noFill/>
          </a:ln>
        </p:spPr>
        <p:txBody>
          <a:bodyPr wrap="square" lIns="68580" tIns="34290" rIns="68580" bIns="34290" anchor="ctr">
            <a:noAutofit/>
          </a:bodyPr>
          <a:lstStyle/>
          <a:p>
            <a:pPr algn="dist">
              <a:defRPr/>
            </a:pPr>
            <a:r>
              <a:rPr lang="en-US" altLang="zh-CN" kern="0" dirty="0">
                <a:solidFill>
                  <a:schemeClr val="bg1"/>
                </a:solidFill>
                <a:effectLst>
                  <a:outerShdw blurRad="38100" dist="38100" dir="2700000" algn="tl">
                    <a:srgbClr val="000000">
                      <a:alpha val="43137"/>
                    </a:srgbClr>
                  </a:outerShdw>
                </a:effectLst>
                <a:latin typeface="+mj-ea"/>
                <a:ea typeface="+mj-ea"/>
              </a:rPr>
              <a:t>2019</a:t>
            </a:r>
            <a:endParaRPr lang="zh-CN" altLang="en-US" kern="0" dirty="0">
              <a:solidFill>
                <a:schemeClr val="bg1"/>
              </a:solidFill>
              <a:effectLst>
                <a:outerShdw blurRad="38100" dist="38100" dir="2700000" algn="tl">
                  <a:srgbClr val="000000">
                    <a:alpha val="43137"/>
                  </a:srgbClr>
                </a:outerShdw>
              </a:effectLst>
              <a:latin typeface="+mj-ea"/>
              <a:ea typeface="+mj-ea"/>
            </a:endParaRPr>
          </a:p>
        </p:txBody>
      </p:sp>
      <p:sp>
        <p:nvSpPr>
          <p:cNvPr id="16" name="矩形 15"/>
          <p:cNvSpPr/>
          <p:nvPr>
            <p:custDataLst>
              <p:tags r:id="rId2"/>
            </p:custDataLst>
          </p:nvPr>
        </p:nvSpPr>
        <p:spPr bwMode="auto">
          <a:xfrm>
            <a:off x="2748095" y="3530991"/>
            <a:ext cx="1115967" cy="590842"/>
          </a:xfrm>
          <a:prstGeom prst="rect">
            <a:avLst/>
          </a:prstGeom>
          <a:solidFill>
            <a:schemeClr val="accent2"/>
          </a:solidFill>
          <a:ln>
            <a:noFill/>
          </a:ln>
        </p:spPr>
        <p:txBody>
          <a:bodyPr wrap="square" lIns="68580" tIns="34290" rIns="68580" bIns="34290" anchor="ctr">
            <a:noAutofit/>
          </a:bodyPr>
          <a:lstStyle/>
          <a:p>
            <a:pPr algn="ctr"/>
            <a:endParaRPr lang="zh-CN" altLang="en-US" kern="0" dirty="0">
              <a:solidFill>
                <a:srgbClr val="FFFFFF"/>
              </a:solidFill>
              <a:latin typeface="+mj-ea"/>
              <a:ea typeface="+mj-ea"/>
            </a:endParaRPr>
          </a:p>
        </p:txBody>
      </p:sp>
      <p:sp>
        <p:nvSpPr>
          <p:cNvPr id="19" name="矩形 18"/>
          <p:cNvSpPr/>
          <p:nvPr>
            <p:custDataLst>
              <p:tags r:id="rId3"/>
            </p:custDataLst>
          </p:nvPr>
        </p:nvSpPr>
        <p:spPr bwMode="auto">
          <a:xfrm>
            <a:off x="3864062" y="3530991"/>
            <a:ext cx="1115969" cy="590842"/>
          </a:xfrm>
          <a:prstGeom prst="rect">
            <a:avLst/>
          </a:prstGeom>
          <a:solidFill>
            <a:schemeClr val="accent1">
              <a:lumMod val="90000"/>
              <a:lumOff val="10000"/>
            </a:schemeClr>
          </a:solidFill>
          <a:ln>
            <a:noFill/>
          </a:ln>
        </p:spPr>
        <p:txBody>
          <a:bodyPr wrap="square" lIns="68580" tIns="34290" rIns="68580" bIns="34290" anchor="ctr">
            <a:noAutofit/>
          </a:bodyPr>
          <a:lstStyle/>
          <a:p>
            <a:pPr algn="dist"/>
            <a:r>
              <a:rPr lang="en-US" altLang="zh-CN" kern="0" dirty="0">
                <a:solidFill>
                  <a:schemeClr val="bg1"/>
                </a:solidFill>
                <a:effectLst>
                  <a:outerShdw blurRad="38100" dist="38100" dir="2700000" algn="tl">
                    <a:srgbClr val="000000">
                      <a:alpha val="43137"/>
                    </a:srgbClr>
                  </a:outerShdw>
                </a:effectLst>
                <a:latin typeface="+mj-ea"/>
                <a:ea typeface="+mj-ea"/>
              </a:rPr>
              <a:t>2020</a:t>
            </a:r>
            <a:endParaRPr lang="zh-CN" altLang="en-US" kern="0" dirty="0">
              <a:solidFill>
                <a:schemeClr val="bg1"/>
              </a:solidFill>
              <a:effectLst>
                <a:outerShdw blurRad="38100" dist="38100" dir="2700000" algn="tl">
                  <a:srgbClr val="000000">
                    <a:alpha val="43137"/>
                  </a:srgbClr>
                </a:outerShdw>
              </a:effectLst>
              <a:latin typeface="+mj-ea"/>
              <a:ea typeface="+mj-ea"/>
            </a:endParaRPr>
          </a:p>
        </p:txBody>
      </p:sp>
      <p:sp>
        <p:nvSpPr>
          <p:cNvPr id="20" name="矩形 19"/>
          <p:cNvSpPr/>
          <p:nvPr>
            <p:custDataLst>
              <p:tags r:id="rId4"/>
            </p:custDataLst>
          </p:nvPr>
        </p:nvSpPr>
        <p:spPr bwMode="auto">
          <a:xfrm>
            <a:off x="4980033" y="3530991"/>
            <a:ext cx="1115967" cy="590842"/>
          </a:xfrm>
          <a:prstGeom prst="rect">
            <a:avLst/>
          </a:prstGeom>
          <a:solidFill>
            <a:schemeClr val="accent3"/>
          </a:solidFill>
          <a:ln>
            <a:noFill/>
          </a:ln>
        </p:spPr>
        <p:txBody>
          <a:bodyPr wrap="square" lIns="68580" tIns="34290" rIns="68580" bIns="34290" anchor="ctr">
            <a:noAutofit/>
          </a:bodyPr>
          <a:lstStyle/>
          <a:p>
            <a:pPr algn="ctr"/>
            <a:endParaRPr lang="zh-CN" altLang="en-US" kern="0" dirty="0">
              <a:solidFill>
                <a:srgbClr val="FFFFFF"/>
              </a:solidFill>
              <a:latin typeface="+mj-ea"/>
              <a:ea typeface="+mj-ea"/>
            </a:endParaRPr>
          </a:p>
        </p:txBody>
      </p:sp>
      <p:sp>
        <p:nvSpPr>
          <p:cNvPr id="21" name="矩形 20"/>
          <p:cNvSpPr/>
          <p:nvPr>
            <p:custDataLst>
              <p:tags r:id="rId5"/>
            </p:custDataLst>
          </p:nvPr>
        </p:nvSpPr>
        <p:spPr bwMode="auto">
          <a:xfrm>
            <a:off x="6096000" y="3530991"/>
            <a:ext cx="1115969" cy="590842"/>
          </a:xfrm>
          <a:prstGeom prst="rect">
            <a:avLst/>
          </a:prstGeom>
          <a:solidFill>
            <a:schemeClr val="accent1">
              <a:lumMod val="90000"/>
              <a:lumOff val="10000"/>
            </a:schemeClr>
          </a:solidFill>
          <a:ln>
            <a:noFill/>
          </a:ln>
        </p:spPr>
        <p:txBody>
          <a:bodyPr wrap="square" lIns="68580" tIns="34290" rIns="68580" bIns="34290" anchor="ctr">
            <a:noAutofit/>
          </a:bodyPr>
          <a:lstStyle/>
          <a:p>
            <a:pPr algn="dist"/>
            <a:r>
              <a:rPr lang="en-US" altLang="zh-CN" kern="0" dirty="0">
                <a:solidFill>
                  <a:schemeClr val="bg1"/>
                </a:solidFill>
                <a:effectLst>
                  <a:outerShdw blurRad="38100" dist="38100" dir="2700000" algn="tl">
                    <a:srgbClr val="000000">
                      <a:alpha val="43137"/>
                    </a:srgbClr>
                  </a:outerShdw>
                </a:effectLst>
                <a:latin typeface="+mj-ea"/>
                <a:ea typeface="+mj-ea"/>
              </a:rPr>
              <a:t>2021</a:t>
            </a:r>
            <a:endParaRPr lang="zh-CN" altLang="en-US" kern="0" dirty="0">
              <a:solidFill>
                <a:schemeClr val="bg1"/>
              </a:solidFill>
              <a:effectLst>
                <a:outerShdw blurRad="38100" dist="38100" dir="2700000" algn="tl">
                  <a:srgbClr val="000000">
                    <a:alpha val="43137"/>
                  </a:srgbClr>
                </a:outerShdw>
              </a:effectLst>
              <a:latin typeface="+mj-ea"/>
              <a:ea typeface="+mj-ea"/>
            </a:endParaRPr>
          </a:p>
        </p:txBody>
      </p:sp>
      <p:sp>
        <p:nvSpPr>
          <p:cNvPr id="24" name="矩形 23"/>
          <p:cNvSpPr/>
          <p:nvPr>
            <p:custDataLst>
              <p:tags r:id="rId6"/>
            </p:custDataLst>
          </p:nvPr>
        </p:nvSpPr>
        <p:spPr bwMode="auto">
          <a:xfrm>
            <a:off x="7211971" y="3530991"/>
            <a:ext cx="1115967" cy="590842"/>
          </a:xfrm>
          <a:prstGeom prst="rect">
            <a:avLst/>
          </a:prstGeom>
          <a:solidFill>
            <a:schemeClr val="accent4"/>
          </a:solidFill>
          <a:ln>
            <a:noFill/>
          </a:ln>
        </p:spPr>
        <p:txBody>
          <a:bodyPr wrap="square" lIns="68580" tIns="34290" rIns="68580" bIns="34290" anchor="ctr">
            <a:noAutofit/>
          </a:bodyPr>
          <a:lstStyle/>
          <a:p>
            <a:pPr algn="ctr"/>
            <a:endParaRPr lang="zh-CN" altLang="en-US" kern="0" dirty="0">
              <a:solidFill>
                <a:srgbClr val="FFFFFF"/>
              </a:solidFill>
              <a:latin typeface="+mj-ea"/>
              <a:ea typeface="+mj-ea"/>
            </a:endParaRPr>
          </a:p>
        </p:txBody>
      </p:sp>
      <p:sp>
        <p:nvSpPr>
          <p:cNvPr id="25" name="矩形 24"/>
          <p:cNvSpPr/>
          <p:nvPr>
            <p:custDataLst>
              <p:tags r:id="rId7"/>
            </p:custDataLst>
          </p:nvPr>
        </p:nvSpPr>
        <p:spPr bwMode="auto">
          <a:xfrm>
            <a:off x="8327938" y="3530991"/>
            <a:ext cx="1115969" cy="590842"/>
          </a:xfrm>
          <a:prstGeom prst="rect">
            <a:avLst/>
          </a:prstGeom>
          <a:solidFill>
            <a:schemeClr val="accent1">
              <a:lumMod val="90000"/>
              <a:lumOff val="10000"/>
            </a:schemeClr>
          </a:solidFill>
          <a:ln>
            <a:noFill/>
          </a:ln>
        </p:spPr>
        <p:txBody>
          <a:bodyPr wrap="square" lIns="68580" tIns="34290" rIns="68580" bIns="34290" anchor="ctr">
            <a:noAutofit/>
          </a:bodyPr>
          <a:lstStyle/>
          <a:p>
            <a:pPr algn="dist"/>
            <a:r>
              <a:rPr lang="en-US" altLang="zh-CN" kern="0" dirty="0">
                <a:solidFill>
                  <a:schemeClr val="bg1"/>
                </a:solidFill>
                <a:effectLst>
                  <a:outerShdw blurRad="38100" dist="38100" dir="2700000" algn="tl">
                    <a:srgbClr val="000000">
                      <a:alpha val="43137"/>
                    </a:srgbClr>
                  </a:outerShdw>
                </a:effectLst>
                <a:latin typeface="+mj-ea"/>
                <a:ea typeface="+mj-ea"/>
              </a:rPr>
              <a:t>2022</a:t>
            </a:r>
            <a:endParaRPr lang="zh-CN" altLang="en-US" kern="0" dirty="0">
              <a:solidFill>
                <a:schemeClr val="bg1"/>
              </a:solidFill>
              <a:effectLst>
                <a:outerShdw blurRad="38100" dist="38100" dir="2700000" algn="tl">
                  <a:srgbClr val="000000">
                    <a:alpha val="43137"/>
                  </a:srgbClr>
                </a:outerShdw>
              </a:effectLst>
              <a:latin typeface="+mj-ea"/>
              <a:ea typeface="+mj-ea"/>
            </a:endParaRPr>
          </a:p>
        </p:txBody>
      </p:sp>
      <p:sp>
        <p:nvSpPr>
          <p:cNvPr id="27" name="矩形 26"/>
          <p:cNvSpPr/>
          <p:nvPr>
            <p:custDataLst>
              <p:tags r:id="rId8"/>
            </p:custDataLst>
          </p:nvPr>
        </p:nvSpPr>
        <p:spPr bwMode="auto">
          <a:xfrm>
            <a:off x="9443909" y="3530991"/>
            <a:ext cx="1115967" cy="590842"/>
          </a:xfrm>
          <a:prstGeom prst="rect">
            <a:avLst/>
          </a:prstGeom>
          <a:solidFill>
            <a:schemeClr val="accent5"/>
          </a:solidFill>
          <a:ln>
            <a:noFill/>
          </a:ln>
        </p:spPr>
        <p:txBody>
          <a:bodyPr wrap="square" lIns="68580" tIns="34290" rIns="68580" bIns="34290" anchor="ctr">
            <a:noAutofit/>
          </a:bodyPr>
          <a:lstStyle/>
          <a:p>
            <a:pPr algn="ctr"/>
            <a:endParaRPr lang="zh-CN" altLang="en-US" kern="0" dirty="0">
              <a:solidFill>
                <a:srgbClr val="FFFFFF"/>
              </a:solidFill>
              <a:latin typeface="+mj-ea"/>
              <a:ea typeface="+mj-ea"/>
            </a:endParaRPr>
          </a:p>
        </p:txBody>
      </p:sp>
      <p:sp>
        <p:nvSpPr>
          <p:cNvPr id="28" name="箭头: 右 27"/>
          <p:cNvSpPr/>
          <p:nvPr/>
        </p:nvSpPr>
        <p:spPr>
          <a:xfrm>
            <a:off x="3102097" y="3678702"/>
            <a:ext cx="407963" cy="295421"/>
          </a:xfrm>
          <a:prstGeom prst="rightArrow">
            <a:avLst/>
          </a:prstGeom>
          <a:solidFill>
            <a:srgbClr val="FEFFFF"/>
          </a:solidFill>
          <a:ln>
            <a:solidFill>
              <a:srgbClr val="FFF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箭头: 右 33"/>
          <p:cNvSpPr/>
          <p:nvPr/>
        </p:nvSpPr>
        <p:spPr>
          <a:xfrm>
            <a:off x="5334033" y="3678702"/>
            <a:ext cx="407963" cy="295421"/>
          </a:xfrm>
          <a:prstGeom prst="rightArrow">
            <a:avLst/>
          </a:prstGeom>
          <a:solidFill>
            <a:srgbClr val="FEFFFF"/>
          </a:solidFill>
          <a:ln>
            <a:solidFill>
              <a:srgbClr val="FFF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箭头: 右 34"/>
          <p:cNvSpPr/>
          <p:nvPr/>
        </p:nvSpPr>
        <p:spPr>
          <a:xfrm>
            <a:off x="7565969" y="3678702"/>
            <a:ext cx="407963" cy="295421"/>
          </a:xfrm>
          <a:prstGeom prst="rightArrow">
            <a:avLst/>
          </a:prstGeom>
          <a:solidFill>
            <a:srgbClr val="FEFFFF"/>
          </a:solidFill>
          <a:ln>
            <a:solidFill>
              <a:srgbClr val="FFF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箭头: 右 35"/>
          <p:cNvSpPr/>
          <p:nvPr/>
        </p:nvSpPr>
        <p:spPr>
          <a:xfrm>
            <a:off x="9797905" y="3678702"/>
            <a:ext cx="407963" cy="295421"/>
          </a:xfrm>
          <a:prstGeom prst="rightArrow">
            <a:avLst/>
          </a:prstGeom>
          <a:solidFill>
            <a:srgbClr val="FEFFFF"/>
          </a:solidFill>
          <a:ln>
            <a:solidFill>
              <a:srgbClr val="FFF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1587165" y="1861304"/>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8" name="矩形 37"/>
          <p:cNvSpPr/>
          <p:nvPr/>
        </p:nvSpPr>
        <p:spPr>
          <a:xfrm>
            <a:off x="3819103" y="4361873"/>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9" name="矩形 38"/>
          <p:cNvSpPr/>
          <p:nvPr/>
        </p:nvSpPr>
        <p:spPr>
          <a:xfrm>
            <a:off x="6096000" y="1861304"/>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0" name="矩形 39"/>
          <p:cNvSpPr/>
          <p:nvPr/>
        </p:nvSpPr>
        <p:spPr>
          <a:xfrm>
            <a:off x="8327938" y="4361873"/>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Block Arc 3"/>
          <p:cNvSpPr/>
          <p:nvPr/>
        </p:nvSpPr>
        <p:spPr>
          <a:xfrm>
            <a:off x="1011661" y="448694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5" name="Block Arc 3"/>
          <p:cNvSpPr/>
          <p:nvPr/>
        </p:nvSpPr>
        <p:spPr>
          <a:xfrm>
            <a:off x="6452488" y="4486942"/>
            <a:ext cx="2511390" cy="2511391"/>
          </a:xfrm>
          <a:prstGeom prst="blockArc">
            <a:avLst>
              <a:gd name="adj1" fmla="val 10800000"/>
              <a:gd name="adj2" fmla="val 0"/>
              <a:gd name="adj3" fmla="val 795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6" name="文本框 15"/>
          <p:cNvSpPr txBox="1"/>
          <p:nvPr/>
        </p:nvSpPr>
        <p:spPr>
          <a:xfrm>
            <a:off x="1494070" y="4936094"/>
            <a:ext cx="1546572" cy="706755"/>
          </a:xfrm>
          <a:prstGeom prst="rect">
            <a:avLst/>
          </a:prstGeom>
          <a:noFill/>
        </p:spPr>
        <p:txBody>
          <a:bodyPr wrap="square" rtlCol="0">
            <a:spAutoFit/>
          </a:bodyPr>
          <a:lstStyle/>
          <a:p>
            <a:pPr algn="ctr"/>
            <a:r>
              <a:rPr lang="en-US" altLang="zh-CN" sz="4000" dirty="0">
                <a:latin typeface="+mj-ea"/>
                <a:ea typeface="+mj-ea"/>
              </a:rPr>
              <a:t>2020</a:t>
            </a:r>
            <a:endParaRPr lang="zh-CN" altLang="en-US" sz="4000" dirty="0">
              <a:latin typeface="+mj-ea"/>
              <a:ea typeface="+mj-ea"/>
            </a:endParaRPr>
          </a:p>
        </p:txBody>
      </p:sp>
      <p:sp>
        <p:nvSpPr>
          <p:cNvPr id="17" name="自由: 形状 28"/>
          <p:cNvSpPr/>
          <p:nvPr/>
        </p:nvSpPr>
        <p:spPr>
          <a:xfrm rot="1588947">
            <a:off x="3888968" y="3605013"/>
            <a:ext cx="220872" cy="2305258"/>
          </a:xfrm>
          <a:custGeom>
            <a:avLst/>
            <a:gdLst>
              <a:gd name="connsiteX0" fmla="*/ 67449 w 220872"/>
              <a:gd name="connsiteY0" fmla="*/ 8679 h 2305258"/>
              <a:gd name="connsiteX1" fmla="*/ 110436 w 220872"/>
              <a:gd name="connsiteY1" fmla="*/ 0 h 2305258"/>
              <a:gd name="connsiteX2" fmla="*/ 220872 w 220872"/>
              <a:gd name="connsiteY2" fmla="*/ 110436 h 2305258"/>
              <a:gd name="connsiteX3" fmla="*/ 220871 w 220872"/>
              <a:gd name="connsiteY3" fmla="*/ 2195220 h 2305258"/>
              <a:gd name="connsiteX4" fmla="*/ 0 w 220872"/>
              <a:gd name="connsiteY4" fmla="*/ 2305258 h 2305258"/>
              <a:gd name="connsiteX5" fmla="*/ 0 w 220872"/>
              <a:gd name="connsiteY5" fmla="*/ 110436 h 2305258"/>
              <a:gd name="connsiteX6" fmla="*/ 67449 w 220872"/>
              <a:gd name="connsiteY6" fmla="*/ 8679 h 2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0872" h="2305258">
                <a:moveTo>
                  <a:pt x="67449" y="8679"/>
                </a:moveTo>
                <a:cubicBezTo>
                  <a:pt x="80662" y="3090"/>
                  <a:pt x="95188" y="0"/>
                  <a:pt x="110436" y="0"/>
                </a:cubicBezTo>
                <a:cubicBezTo>
                  <a:pt x="171428" y="0"/>
                  <a:pt x="220872" y="49444"/>
                  <a:pt x="220872" y="110436"/>
                </a:cubicBezTo>
                <a:lnTo>
                  <a:pt x="220871" y="2195220"/>
                </a:lnTo>
                <a:lnTo>
                  <a:pt x="0" y="2305258"/>
                </a:lnTo>
                <a:lnTo>
                  <a:pt x="0" y="110436"/>
                </a:lnTo>
                <a:cubicBezTo>
                  <a:pt x="0" y="64692"/>
                  <a:pt x="27812" y="25444"/>
                  <a:pt x="67449" y="8679"/>
                </a:cubicBezTo>
                <a:close/>
              </a:path>
            </a:pathLst>
          </a:custGeom>
          <a:solidFill>
            <a:schemeClr val="accent1"/>
          </a:solidFill>
          <a:ln w="12700">
            <a:miter lim="400000"/>
          </a:ln>
        </p:spPr>
        <p:txBody>
          <a:bodyPr wrap="square" lIns="0" tIns="0" rIns="0" bIns="0">
            <a:noAutofit/>
          </a:bodyPr>
          <a:lstStyle/>
          <a:p>
            <a:pPr lvl="0"/>
          </a:p>
        </p:txBody>
      </p:sp>
      <p:sp>
        <p:nvSpPr>
          <p:cNvPr id="18" name="矩形 17"/>
          <p:cNvSpPr/>
          <p:nvPr/>
        </p:nvSpPr>
        <p:spPr>
          <a:xfrm>
            <a:off x="3213068" y="219485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文本框 18"/>
          <p:cNvSpPr txBox="1"/>
          <p:nvPr/>
        </p:nvSpPr>
        <p:spPr>
          <a:xfrm>
            <a:off x="6934897" y="4936094"/>
            <a:ext cx="1546572" cy="706755"/>
          </a:xfrm>
          <a:prstGeom prst="rect">
            <a:avLst/>
          </a:prstGeom>
          <a:noFill/>
        </p:spPr>
        <p:txBody>
          <a:bodyPr wrap="square" rtlCol="0">
            <a:spAutoFit/>
          </a:bodyPr>
          <a:lstStyle/>
          <a:p>
            <a:pPr algn="ctr"/>
            <a:r>
              <a:rPr lang="en-US" altLang="zh-CN" sz="4000" dirty="0">
                <a:latin typeface="+mj-ea"/>
                <a:ea typeface="+mj-ea"/>
              </a:rPr>
              <a:t>2021</a:t>
            </a:r>
            <a:endParaRPr lang="zh-CN" altLang="en-US" sz="4000" dirty="0">
              <a:latin typeface="+mj-ea"/>
              <a:ea typeface="+mj-ea"/>
            </a:endParaRPr>
          </a:p>
        </p:txBody>
      </p:sp>
      <p:sp>
        <p:nvSpPr>
          <p:cNvPr id="20" name="自由: 形状 39"/>
          <p:cNvSpPr/>
          <p:nvPr/>
        </p:nvSpPr>
        <p:spPr>
          <a:xfrm rot="1588947">
            <a:off x="9329795" y="3605013"/>
            <a:ext cx="220872" cy="2305258"/>
          </a:xfrm>
          <a:custGeom>
            <a:avLst/>
            <a:gdLst>
              <a:gd name="connsiteX0" fmla="*/ 67449 w 220872"/>
              <a:gd name="connsiteY0" fmla="*/ 8679 h 2305258"/>
              <a:gd name="connsiteX1" fmla="*/ 110436 w 220872"/>
              <a:gd name="connsiteY1" fmla="*/ 0 h 2305258"/>
              <a:gd name="connsiteX2" fmla="*/ 220872 w 220872"/>
              <a:gd name="connsiteY2" fmla="*/ 110436 h 2305258"/>
              <a:gd name="connsiteX3" fmla="*/ 220871 w 220872"/>
              <a:gd name="connsiteY3" fmla="*/ 2195220 h 2305258"/>
              <a:gd name="connsiteX4" fmla="*/ 0 w 220872"/>
              <a:gd name="connsiteY4" fmla="*/ 2305258 h 2305258"/>
              <a:gd name="connsiteX5" fmla="*/ 0 w 220872"/>
              <a:gd name="connsiteY5" fmla="*/ 110436 h 2305258"/>
              <a:gd name="connsiteX6" fmla="*/ 67449 w 220872"/>
              <a:gd name="connsiteY6" fmla="*/ 8679 h 2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0872" h="2305258">
                <a:moveTo>
                  <a:pt x="67449" y="8679"/>
                </a:moveTo>
                <a:cubicBezTo>
                  <a:pt x="80662" y="3090"/>
                  <a:pt x="95188" y="0"/>
                  <a:pt x="110436" y="0"/>
                </a:cubicBezTo>
                <a:cubicBezTo>
                  <a:pt x="171428" y="0"/>
                  <a:pt x="220872" y="49444"/>
                  <a:pt x="220872" y="110436"/>
                </a:cubicBezTo>
                <a:lnTo>
                  <a:pt x="220871" y="2195220"/>
                </a:lnTo>
                <a:lnTo>
                  <a:pt x="0" y="2305258"/>
                </a:lnTo>
                <a:lnTo>
                  <a:pt x="0" y="110436"/>
                </a:lnTo>
                <a:cubicBezTo>
                  <a:pt x="0" y="64692"/>
                  <a:pt x="27812" y="25444"/>
                  <a:pt x="67449" y="8679"/>
                </a:cubicBezTo>
                <a:close/>
              </a:path>
            </a:pathLst>
          </a:custGeom>
          <a:solidFill>
            <a:schemeClr val="accent2"/>
          </a:solidFill>
          <a:ln w="12700">
            <a:miter lim="400000"/>
          </a:ln>
        </p:spPr>
        <p:txBody>
          <a:bodyPr wrap="square" lIns="0" tIns="0" rIns="0" bIns="0">
            <a:noAutofit/>
          </a:bodyPr>
          <a:lstStyle/>
          <a:p>
            <a:pPr lvl="0"/>
          </a:p>
        </p:txBody>
      </p:sp>
      <p:sp>
        <p:nvSpPr>
          <p:cNvPr id="23" name="矩形 22"/>
          <p:cNvSpPr/>
          <p:nvPr/>
        </p:nvSpPr>
        <p:spPr>
          <a:xfrm>
            <a:off x="8653895" y="219485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1" name="文本框 30"/>
          <p:cNvSpPr txBox="1"/>
          <p:nvPr/>
        </p:nvSpPr>
        <p:spPr>
          <a:xfrm>
            <a:off x="1237188" y="2455311"/>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2" name="文本框 31"/>
          <p:cNvSpPr txBox="1"/>
          <p:nvPr/>
        </p:nvSpPr>
        <p:spPr>
          <a:xfrm>
            <a:off x="6696290" y="2455311"/>
            <a:ext cx="1546572" cy="830997"/>
          </a:xfrm>
          <a:prstGeom prst="rect">
            <a:avLst/>
          </a:prstGeom>
          <a:noFill/>
        </p:spPr>
        <p:txBody>
          <a:bodyPr wrap="square" rtlCol="0">
            <a:spAutoFit/>
          </a:bodyPr>
          <a:lstStyle/>
          <a:p>
            <a:pPr algn="ctr"/>
            <a:r>
              <a:rPr lang="en-US" altLang="zh-CN" sz="4800" b="1" dirty="0">
                <a:solidFill>
                  <a:schemeClr val="accent2"/>
                </a:solidFill>
                <a:latin typeface="+mj-ea"/>
                <a:ea typeface="+mj-ea"/>
              </a:rPr>
              <a:t>96</a:t>
            </a:r>
            <a:r>
              <a:rPr lang="en-US" altLang="zh-CN" b="1" dirty="0">
                <a:solidFill>
                  <a:schemeClr val="accent2"/>
                </a:solidFill>
                <a:latin typeface="+mj-ea"/>
                <a:ea typeface="+mj-ea"/>
              </a:rPr>
              <a:t>%</a:t>
            </a:r>
            <a:endParaRPr lang="zh-CN" altLang="en-US" sz="4800" b="1" dirty="0">
              <a:solidFill>
                <a:schemeClr val="accent2"/>
              </a:solidFill>
              <a:latin typeface="+mj-ea"/>
              <a:ea typeface="+mj-ea"/>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8" name="自由: 形状 25"/>
          <p:cNvSpPr/>
          <p:nvPr/>
        </p:nvSpPr>
        <p:spPr>
          <a:xfrm>
            <a:off x="1637052" y="1762047"/>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0" name="自由: 形状 29"/>
          <p:cNvSpPr/>
          <p:nvPr/>
        </p:nvSpPr>
        <p:spPr>
          <a:xfrm>
            <a:off x="735158" y="1929801"/>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a:t>
            </a:r>
            <a:endParaRPr lang="zh-CN" altLang="en-US" dirty="0"/>
          </a:p>
        </p:txBody>
      </p:sp>
      <p:sp>
        <p:nvSpPr>
          <p:cNvPr id="31" name="自由: 形状 31"/>
          <p:cNvSpPr/>
          <p:nvPr/>
        </p:nvSpPr>
        <p:spPr>
          <a:xfrm>
            <a:off x="7370194" y="1762047"/>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2" name="自由: 形状 32"/>
          <p:cNvSpPr/>
          <p:nvPr/>
        </p:nvSpPr>
        <p:spPr>
          <a:xfrm>
            <a:off x="6468300" y="1929801"/>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B</a:t>
            </a:r>
            <a:endParaRPr lang="zh-CN" altLang="en-US" dirty="0"/>
          </a:p>
        </p:txBody>
      </p:sp>
      <p:sp>
        <p:nvSpPr>
          <p:cNvPr id="33" name="自由: 形状 33"/>
          <p:cNvSpPr/>
          <p:nvPr/>
        </p:nvSpPr>
        <p:spPr>
          <a:xfrm>
            <a:off x="1637052" y="3198961"/>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4" name="自由: 形状 35"/>
          <p:cNvSpPr/>
          <p:nvPr/>
        </p:nvSpPr>
        <p:spPr>
          <a:xfrm>
            <a:off x="735158" y="3366715"/>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a:t>
            </a:r>
            <a:endParaRPr lang="zh-CN" altLang="en-US" dirty="0"/>
          </a:p>
        </p:txBody>
      </p:sp>
      <p:sp>
        <p:nvSpPr>
          <p:cNvPr id="39" name="自由: 形状 37"/>
          <p:cNvSpPr/>
          <p:nvPr/>
        </p:nvSpPr>
        <p:spPr>
          <a:xfrm>
            <a:off x="7370194" y="3198961"/>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40" name="自由: 形状 39"/>
          <p:cNvSpPr/>
          <p:nvPr/>
        </p:nvSpPr>
        <p:spPr>
          <a:xfrm>
            <a:off x="6468300" y="3366715"/>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D</a:t>
            </a:r>
            <a:endParaRPr lang="zh-CN" altLang="en-US" dirty="0"/>
          </a:p>
        </p:txBody>
      </p:sp>
      <p:sp>
        <p:nvSpPr>
          <p:cNvPr id="41" name="矩形 40"/>
          <p:cNvSpPr/>
          <p:nvPr/>
        </p:nvSpPr>
        <p:spPr>
          <a:xfrm>
            <a:off x="1136129" y="5872654"/>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文本框 41"/>
          <p:cNvSpPr txBox="1"/>
          <p:nvPr/>
        </p:nvSpPr>
        <p:spPr>
          <a:xfrm>
            <a:off x="404621" y="5986954"/>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3" name="矩形 42"/>
          <p:cNvSpPr/>
          <p:nvPr/>
        </p:nvSpPr>
        <p:spPr>
          <a:xfrm>
            <a:off x="1136129" y="4719539"/>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p:cNvSpPr txBox="1"/>
          <p:nvPr/>
        </p:nvSpPr>
        <p:spPr>
          <a:xfrm>
            <a:off x="404621" y="483383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lumMod val="20000"/>
              <a:lumOff val="8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9" name="矩形 18"/>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flipH="1">
            <a:off x="3751554" y="1910405"/>
            <a:ext cx="1115267" cy="1115266"/>
          </a:xfrm>
          <a:prstGeom prst="ellipse">
            <a:avLst/>
          </a:prstGeom>
          <a:solidFill>
            <a:schemeClr val="accent2"/>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椭圆 20"/>
          <p:cNvSpPr/>
          <p:nvPr/>
        </p:nvSpPr>
        <p:spPr>
          <a:xfrm flipH="1">
            <a:off x="3770060" y="5238649"/>
            <a:ext cx="1115267" cy="1115266"/>
          </a:xfrm>
          <a:prstGeom prst="ellipse">
            <a:avLst/>
          </a:prstGeom>
          <a:solidFill>
            <a:schemeClr val="accent4"/>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2" name="椭圆 21"/>
          <p:cNvSpPr/>
          <p:nvPr/>
        </p:nvSpPr>
        <p:spPr>
          <a:xfrm flipH="1">
            <a:off x="4249028" y="3510207"/>
            <a:ext cx="1115267" cy="1115266"/>
          </a:xfrm>
          <a:prstGeom prst="ellipse">
            <a:avLst/>
          </a:prstGeom>
          <a:solidFill>
            <a:schemeClr val="accent3"/>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3"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bwMode="auto">
          <a:xfrm>
            <a:off x="716876" y="3318321"/>
            <a:ext cx="1604868" cy="1636620"/>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1" name="组合 10"/>
          <p:cNvGrpSpPr/>
          <p:nvPr/>
        </p:nvGrpSpPr>
        <p:grpSpPr>
          <a:xfrm>
            <a:off x="4155565" y="2561093"/>
            <a:ext cx="3880870" cy="3489097"/>
            <a:chOff x="982663" y="2561093"/>
            <a:chExt cx="3880870" cy="3489097"/>
          </a:xfrm>
        </p:grpSpPr>
        <p:sp>
          <p:nvSpPr>
            <p:cNvPr id="12" name="Oval 17"/>
            <p:cNvSpPr>
              <a:spLocks noChangeArrowheads="1"/>
            </p:cNvSpPr>
            <p:nvPr/>
          </p:nvSpPr>
          <p:spPr bwMode="auto">
            <a:xfrm>
              <a:off x="4040754" y="4070803"/>
              <a:ext cx="822779" cy="826862"/>
            </a:xfrm>
            <a:prstGeom prst="ellipse">
              <a:avLst/>
            </a:prstGeom>
            <a:solidFill>
              <a:schemeClr val="accent1">
                <a:lumMod val="40000"/>
                <a:lumOff val="60000"/>
              </a:schemeClr>
            </a:solidFill>
            <a:ln>
              <a:noFill/>
            </a:ln>
          </p:spPr>
          <p:txBody>
            <a:bodyPr/>
            <a:lstStyle/>
            <a:p>
              <a:pPr>
                <a:defRPr/>
              </a:pPr>
              <a:endParaRPr lang="zh-CN" altLang="en-US" sz="5400">
                <a:latin typeface="+mn-lt"/>
              </a:endParaRPr>
            </a:p>
          </p:txBody>
        </p:sp>
        <p:sp>
          <p:nvSpPr>
            <p:cNvPr id="13" name="Oval 4"/>
            <p:cNvSpPr>
              <a:spLocks noChangeArrowheads="1"/>
            </p:cNvSpPr>
            <p:nvPr/>
          </p:nvSpPr>
          <p:spPr bwMode="auto">
            <a:xfrm>
              <a:off x="3005138" y="2561093"/>
              <a:ext cx="328613" cy="328613"/>
            </a:xfrm>
            <a:prstGeom prst="ellipse">
              <a:avLst/>
            </a:prstGeom>
            <a:solidFill>
              <a:schemeClr val="accent2">
                <a:lumMod val="40000"/>
                <a:lumOff val="60000"/>
              </a:schemeClr>
            </a:solidFill>
            <a:ln>
              <a:noFill/>
            </a:ln>
          </p:spPr>
          <p:txBody>
            <a:bodyPr/>
            <a:lstStyle/>
            <a:p>
              <a:pPr>
                <a:defRPr/>
              </a:pPr>
              <a:endParaRPr lang="zh-CN" altLang="en-US" sz="5400">
                <a:latin typeface="+mn-lt"/>
              </a:endParaRPr>
            </a:p>
          </p:txBody>
        </p:sp>
        <p:sp>
          <p:nvSpPr>
            <p:cNvPr id="14" name="Oval 6"/>
            <p:cNvSpPr>
              <a:spLocks noChangeArrowheads="1"/>
            </p:cNvSpPr>
            <p:nvPr/>
          </p:nvSpPr>
          <p:spPr bwMode="auto">
            <a:xfrm>
              <a:off x="1154113" y="4827815"/>
              <a:ext cx="263525" cy="265113"/>
            </a:xfrm>
            <a:prstGeom prst="ellipse">
              <a:avLst/>
            </a:prstGeom>
            <a:solidFill>
              <a:schemeClr val="accent2">
                <a:alpha val="20000"/>
              </a:schemeClr>
            </a:solidFill>
            <a:ln>
              <a:noFill/>
            </a:ln>
          </p:spPr>
          <p:txBody>
            <a:bodyPr/>
            <a:lstStyle/>
            <a:p>
              <a:pPr>
                <a:defRPr/>
              </a:pPr>
              <a:endParaRPr lang="zh-CN" altLang="en-US" sz="5400">
                <a:latin typeface="+mn-lt"/>
              </a:endParaRPr>
            </a:p>
          </p:txBody>
        </p:sp>
        <p:sp>
          <p:nvSpPr>
            <p:cNvPr id="15" name="Oval 7"/>
            <p:cNvSpPr>
              <a:spLocks noChangeArrowheads="1"/>
            </p:cNvSpPr>
            <p:nvPr/>
          </p:nvSpPr>
          <p:spPr bwMode="auto">
            <a:xfrm>
              <a:off x="3805238" y="5691415"/>
              <a:ext cx="360362" cy="358775"/>
            </a:xfrm>
            <a:prstGeom prst="ellipse">
              <a:avLst/>
            </a:prstGeom>
            <a:solidFill>
              <a:schemeClr val="accent2"/>
            </a:solidFill>
            <a:ln>
              <a:noFill/>
            </a:ln>
          </p:spPr>
          <p:txBody>
            <a:bodyPr/>
            <a:lstStyle/>
            <a:p>
              <a:pPr>
                <a:defRPr/>
              </a:pPr>
              <a:endParaRPr lang="zh-CN" altLang="en-US" sz="5400">
                <a:latin typeface="+mn-lt"/>
              </a:endParaRPr>
            </a:p>
          </p:txBody>
        </p:sp>
        <p:sp>
          <p:nvSpPr>
            <p:cNvPr id="16" name="Oval 11"/>
            <p:cNvSpPr>
              <a:spLocks noChangeArrowheads="1"/>
            </p:cNvSpPr>
            <p:nvPr/>
          </p:nvSpPr>
          <p:spPr bwMode="auto">
            <a:xfrm>
              <a:off x="982663" y="2743428"/>
              <a:ext cx="1989137" cy="1992312"/>
            </a:xfrm>
            <a:prstGeom prst="ellipse">
              <a:avLst/>
            </a:prstGeom>
            <a:solidFill>
              <a:schemeClr val="accent1"/>
            </a:solidFill>
            <a:ln>
              <a:noFill/>
            </a:ln>
          </p:spPr>
          <p:txBody>
            <a:bodyPr vert="horz" anchor="ctr"/>
            <a:lstStyle/>
            <a:p>
              <a:pPr algn="ctr">
                <a:defRPr/>
              </a:pPr>
              <a:r>
                <a:rPr lang="zh-CN" altLang="en-US" sz="4000" dirty="0">
                  <a:solidFill>
                    <a:srgbClr val="F7F8F8"/>
                  </a:solidFill>
                  <a:latin typeface="+mj-ea"/>
                  <a:ea typeface="+mj-ea"/>
                </a:rPr>
                <a:t>文本</a:t>
              </a:r>
              <a:endParaRPr lang="zh-CN" altLang="en-US" sz="4000" dirty="0">
                <a:solidFill>
                  <a:srgbClr val="F7F8F8"/>
                </a:solidFill>
                <a:latin typeface="+mj-ea"/>
                <a:ea typeface="+mj-ea"/>
              </a:endParaRPr>
            </a:p>
          </p:txBody>
        </p:sp>
        <p:sp>
          <p:nvSpPr>
            <p:cNvPr id="18" name="Oval 12"/>
            <p:cNvSpPr>
              <a:spLocks noChangeArrowheads="1"/>
            </p:cNvSpPr>
            <p:nvPr/>
          </p:nvSpPr>
          <p:spPr bwMode="auto">
            <a:xfrm>
              <a:off x="1511300" y="4948465"/>
              <a:ext cx="677863" cy="677863"/>
            </a:xfrm>
            <a:prstGeom prst="ellipse">
              <a:avLst/>
            </a:prstGeom>
            <a:solidFill>
              <a:schemeClr val="accent1">
                <a:lumMod val="60000"/>
                <a:lumOff val="40000"/>
              </a:schemeClr>
            </a:solidFill>
            <a:ln>
              <a:noFill/>
            </a:ln>
          </p:spPr>
          <p:txBody>
            <a:bodyPr/>
            <a:lstStyle/>
            <a:p>
              <a:pPr>
                <a:defRPr/>
              </a:pPr>
              <a:endParaRPr lang="zh-CN" altLang="en-US" sz="5400">
                <a:latin typeface="+mn-lt"/>
              </a:endParaRPr>
            </a:p>
          </p:txBody>
        </p:sp>
        <p:sp>
          <p:nvSpPr>
            <p:cNvPr id="20" name="Oval 15"/>
            <p:cNvSpPr>
              <a:spLocks noChangeArrowheads="1"/>
            </p:cNvSpPr>
            <p:nvPr/>
          </p:nvSpPr>
          <p:spPr bwMode="auto">
            <a:xfrm>
              <a:off x="3268663" y="3095853"/>
              <a:ext cx="1468437" cy="1468437"/>
            </a:xfrm>
            <a:prstGeom prst="ellipse">
              <a:avLst/>
            </a:prstGeom>
            <a:solidFill>
              <a:schemeClr val="accent2"/>
            </a:solidFill>
            <a:ln>
              <a:noFill/>
            </a:ln>
          </p:spPr>
          <p:txBody>
            <a:bodyPr anchor="ctr"/>
            <a:lstStyle/>
            <a:p>
              <a:pPr algn="ctr">
                <a:defRPr/>
              </a:pPr>
              <a:r>
                <a:rPr lang="zh-CN" altLang="en-US" sz="3200" dirty="0">
                  <a:solidFill>
                    <a:srgbClr val="F7F8F8"/>
                  </a:solidFill>
                  <a:latin typeface="+mj-ea"/>
                  <a:ea typeface="+mj-ea"/>
                </a:rPr>
                <a:t>文本</a:t>
              </a:r>
              <a:endParaRPr lang="zh-CN" altLang="en-US" sz="3200" dirty="0">
                <a:solidFill>
                  <a:srgbClr val="F7F8F8"/>
                </a:solidFill>
                <a:latin typeface="+mj-ea"/>
                <a:ea typeface="+mj-ea"/>
              </a:endParaRPr>
            </a:p>
          </p:txBody>
        </p:sp>
        <p:sp>
          <p:nvSpPr>
            <p:cNvPr id="22" name="Oval 21"/>
            <p:cNvSpPr>
              <a:spLocks noChangeArrowheads="1"/>
            </p:cNvSpPr>
            <p:nvPr/>
          </p:nvSpPr>
          <p:spPr bwMode="auto">
            <a:xfrm>
              <a:off x="2435225" y="4561115"/>
              <a:ext cx="1362075" cy="1360488"/>
            </a:xfrm>
            <a:prstGeom prst="ellipse">
              <a:avLst/>
            </a:prstGeom>
            <a:solidFill>
              <a:schemeClr val="accent3"/>
            </a:solidFill>
            <a:ln>
              <a:noFill/>
            </a:ln>
          </p:spPr>
          <p:txBody>
            <a:bodyPr anchor="ctr"/>
            <a:lstStyle/>
            <a:p>
              <a:pPr algn="ctr">
                <a:defRPr/>
              </a:pPr>
              <a:r>
                <a:rPr lang="zh-CN" altLang="en-US" sz="2800" dirty="0">
                  <a:solidFill>
                    <a:srgbClr val="F7F8F8"/>
                  </a:solidFill>
                  <a:latin typeface="+mj-ea"/>
                  <a:ea typeface="+mj-ea"/>
                </a:rPr>
                <a:t>文本</a:t>
              </a:r>
              <a:endParaRPr lang="zh-CN" altLang="en-US" sz="2800" dirty="0">
                <a:solidFill>
                  <a:srgbClr val="F7F8F8"/>
                </a:solidFill>
                <a:latin typeface="+mj-ea"/>
                <a:ea typeface="+mj-ea"/>
              </a:endParaRPr>
            </a:p>
          </p:txBody>
        </p:sp>
      </p:grpSp>
      <p:sp>
        <p:nvSpPr>
          <p:cNvPr id="23" name="圆角矩形 19"/>
          <p:cNvSpPr/>
          <p:nvPr/>
        </p:nvSpPr>
        <p:spPr>
          <a:xfrm>
            <a:off x="8206865" y="2250007"/>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19"/>
          <p:cNvSpPr/>
          <p:nvPr/>
        </p:nvSpPr>
        <p:spPr>
          <a:xfrm>
            <a:off x="7625045" y="4948465"/>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19"/>
          <p:cNvSpPr/>
          <p:nvPr/>
        </p:nvSpPr>
        <p:spPr>
          <a:xfrm>
            <a:off x="299244" y="3573836"/>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MH_Other_1"/>
          <p:cNvSpPr/>
          <p:nvPr>
            <p:custDataLst>
              <p:tags r:id="rId1"/>
            </p:custDataLst>
          </p:nvPr>
        </p:nvSpPr>
        <p:spPr>
          <a:xfrm>
            <a:off x="1544638" y="4273550"/>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6" name="MH_SubTitle_1"/>
          <p:cNvSpPr/>
          <p:nvPr>
            <p:custDataLst>
              <p:tags r:id="rId2"/>
            </p:custDataLst>
          </p:nvPr>
        </p:nvSpPr>
        <p:spPr>
          <a:xfrm rot="588792">
            <a:off x="1096963" y="5233987"/>
            <a:ext cx="1936750" cy="965200"/>
          </a:xfrm>
          <a:prstGeom prst="roundRect">
            <a:avLst>
              <a:gd name="adj" fmla="val 11293"/>
            </a:avLst>
          </a:prstGeom>
          <a:solidFill>
            <a:schemeClr val="accent3"/>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EFFFF"/>
                </a:solidFill>
                <a:latin typeface="+mj-ea"/>
                <a:ea typeface="+mj-ea"/>
              </a:rPr>
              <a:t>88%</a:t>
            </a:r>
            <a:endParaRPr lang="zh-CN" altLang="en-US" sz="4000" dirty="0">
              <a:solidFill>
                <a:srgbClr val="FEFFFF"/>
              </a:solidFill>
              <a:latin typeface="+mj-ea"/>
              <a:ea typeface="+mj-ea"/>
            </a:endParaRPr>
          </a:p>
        </p:txBody>
      </p:sp>
      <p:sp>
        <p:nvSpPr>
          <p:cNvPr id="27" name="MH_Other_2"/>
          <p:cNvSpPr/>
          <p:nvPr>
            <p:custDataLst>
              <p:tags r:id="rId3"/>
            </p:custDataLst>
          </p:nvPr>
        </p:nvSpPr>
        <p:spPr>
          <a:xfrm rot="19833143">
            <a:off x="1878906" y="401410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9" name="文本框 28"/>
          <p:cNvSpPr txBox="1"/>
          <p:nvPr/>
        </p:nvSpPr>
        <p:spPr>
          <a:xfrm rot="621143">
            <a:off x="1560512" y="4830148"/>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37" name="MH_Other_1"/>
          <p:cNvSpPr/>
          <p:nvPr>
            <p:custDataLst>
              <p:tags r:id="rId4"/>
            </p:custDataLst>
          </p:nvPr>
        </p:nvSpPr>
        <p:spPr>
          <a:xfrm>
            <a:off x="4211637" y="3282281"/>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38" name="MH_SubTitle_1"/>
          <p:cNvSpPr/>
          <p:nvPr>
            <p:custDataLst>
              <p:tags r:id="rId5"/>
            </p:custDataLst>
          </p:nvPr>
        </p:nvSpPr>
        <p:spPr>
          <a:xfrm rot="588792">
            <a:off x="3763962" y="4242718"/>
            <a:ext cx="1936750" cy="965200"/>
          </a:xfrm>
          <a:prstGeom prst="roundRect">
            <a:avLst>
              <a:gd name="adj" fmla="val 11293"/>
            </a:avLst>
          </a:prstGeom>
          <a:solidFill>
            <a:schemeClr val="accent2"/>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EFFFF"/>
                </a:solidFill>
                <a:latin typeface="+mj-ea"/>
                <a:ea typeface="+mj-ea"/>
              </a:rPr>
              <a:t>92%</a:t>
            </a:r>
            <a:endParaRPr lang="zh-CN" altLang="en-US" sz="4000" dirty="0">
              <a:solidFill>
                <a:srgbClr val="FEFFFF"/>
              </a:solidFill>
              <a:latin typeface="+mj-ea"/>
              <a:ea typeface="+mj-ea"/>
            </a:endParaRPr>
          </a:p>
        </p:txBody>
      </p:sp>
      <p:sp>
        <p:nvSpPr>
          <p:cNvPr id="39" name="MH_Other_2"/>
          <p:cNvSpPr/>
          <p:nvPr>
            <p:custDataLst>
              <p:tags r:id="rId6"/>
            </p:custDataLst>
          </p:nvPr>
        </p:nvSpPr>
        <p:spPr>
          <a:xfrm rot="19833143">
            <a:off x="4545905" y="3022833"/>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40" name="文本框 39"/>
          <p:cNvSpPr txBox="1"/>
          <p:nvPr/>
        </p:nvSpPr>
        <p:spPr>
          <a:xfrm rot="621143">
            <a:off x="4227511" y="3838879"/>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41" name="MH_Other_1"/>
          <p:cNvSpPr/>
          <p:nvPr>
            <p:custDataLst>
              <p:tags r:id="rId7"/>
            </p:custDataLst>
          </p:nvPr>
        </p:nvSpPr>
        <p:spPr>
          <a:xfrm>
            <a:off x="2335963" y="1684093"/>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42" name="MH_SubTitle_1"/>
          <p:cNvSpPr/>
          <p:nvPr>
            <p:custDataLst>
              <p:tags r:id="rId8"/>
            </p:custDataLst>
          </p:nvPr>
        </p:nvSpPr>
        <p:spPr>
          <a:xfrm rot="588792">
            <a:off x="1888288" y="2644530"/>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EFFFF"/>
                </a:solidFill>
                <a:latin typeface="+mj-ea"/>
                <a:ea typeface="+mj-ea"/>
              </a:rPr>
              <a:t>76%</a:t>
            </a:r>
            <a:endParaRPr lang="zh-CN" altLang="en-US" sz="4000" dirty="0">
              <a:solidFill>
                <a:srgbClr val="FEFFFF"/>
              </a:solidFill>
              <a:latin typeface="+mj-ea"/>
              <a:ea typeface="+mj-ea"/>
            </a:endParaRPr>
          </a:p>
        </p:txBody>
      </p:sp>
      <p:sp>
        <p:nvSpPr>
          <p:cNvPr id="43" name="MH_Other_2"/>
          <p:cNvSpPr/>
          <p:nvPr>
            <p:custDataLst>
              <p:tags r:id="rId9"/>
            </p:custDataLst>
          </p:nvPr>
        </p:nvSpPr>
        <p:spPr>
          <a:xfrm rot="19833143">
            <a:off x="2670231" y="1424645"/>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44" name="文本框 43"/>
          <p:cNvSpPr txBox="1"/>
          <p:nvPr/>
        </p:nvSpPr>
        <p:spPr>
          <a:xfrm rot="621143">
            <a:off x="2351837" y="2240691"/>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cxnSp>
        <p:nvCxnSpPr>
          <p:cNvPr id="45" name="直接连接符 44"/>
          <p:cNvCxnSpPr/>
          <p:nvPr/>
        </p:nvCxnSpPr>
        <p:spPr>
          <a:xfrm>
            <a:off x="6096000" y="1476375"/>
            <a:ext cx="0" cy="4838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MH_SubTitle_1"/>
          <p:cNvSpPr/>
          <p:nvPr>
            <p:custDataLst>
              <p:tags r:id="rId1"/>
            </p:custDataLst>
          </p:nvPr>
        </p:nvSpPr>
        <p:spPr>
          <a:xfrm rot="5400000">
            <a:off x="3286018" y="2557031"/>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5" name="Oval 6"/>
          <p:cNvSpPr>
            <a:spLocks noChangeArrowheads="1"/>
          </p:cNvSpPr>
          <p:nvPr/>
        </p:nvSpPr>
        <p:spPr bwMode="auto">
          <a:xfrm>
            <a:off x="6249217" y="2496538"/>
            <a:ext cx="661988" cy="666750"/>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6" name="Oval 6"/>
          <p:cNvSpPr>
            <a:spLocks noChangeArrowheads="1"/>
          </p:cNvSpPr>
          <p:nvPr/>
        </p:nvSpPr>
        <p:spPr bwMode="auto">
          <a:xfrm>
            <a:off x="6249217" y="3691978"/>
            <a:ext cx="661988" cy="666750"/>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7" name="Oval 6"/>
          <p:cNvSpPr>
            <a:spLocks noChangeArrowheads="1"/>
          </p:cNvSpPr>
          <p:nvPr/>
        </p:nvSpPr>
        <p:spPr bwMode="auto">
          <a:xfrm>
            <a:off x="6249217" y="4887418"/>
            <a:ext cx="661988" cy="666750"/>
          </a:xfrm>
          <a:prstGeom prst="ellipse">
            <a:avLst/>
          </a:prstGeom>
          <a:solidFill>
            <a:schemeClr val="accent4"/>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8" name="KSO_Shape"/>
          <p:cNvSpPr/>
          <p:nvPr/>
        </p:nvSpPr>
        <p:spPr bwMode="auto">
          <a:xfrm>
            <a:off x="6394247" y="5081630"/>
            <a:ext cx="371929" cy="278327"/>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19" name="Text Box 8"/>
          <p:cNvSpPr txBox="1">
            <a:spLocks noChangeArrowheads="1"/>
          </p:cNvSpPr>
          <p:nvPr/>
        </p:nvSpPr>
        <p:spPr bwMode="auto">
          <a:xfrm>
            <a:off x="7034904" y="2552914"/>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 name="Text Box 8"/>
          <p:cNvSpPr txBox="1">
            <a:spLocks noChangeArrowheads="1"/>
          </p:cNvSpPr>
          <p:nvPr/>
        </p:nvSpPr>
        <p:spPr bwMode="auto">
          <a:xfrm>
            <a:off x="7034904" y="3748354"/>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1" name="Text Box 8"/>
          <p:cNvSpPr txBox="1">
            <a:spLocks noChangeArrowheads="1"/>
          </p:cNvSpPr>
          <p:nvPr/>
        </p:nvSpPr>
        <p:spPr bwMode="auto">
          <a:xfrm>
            <a:off x="7034904" y="4943794"/>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2" name="KSO_Shape"/>
          <p:cNvSpPr/>
          <p:nvPr/>
        </p:nvSpPr>
        <p:spPr>
          <a:xfrm>
            <a:off x="6394247" y="2712445"/>
            <a:ext cx="371929" cy="234935"/>
          </a:xfrm>
          <a:custGeom>
            <a:avLst/>
            <a:gdLst/>
            <a:ahLst/>
            <a:cxnLst/>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3" name="KSO_Shape"/>
          <p:cNvSpPr/>
          <p:nvPr/>
        </p:nvSpPr>
        <p:spPr bwMode="auto">
          <a:xfrm>
            <a:off x="6458776" y="3890764"/>
            <a:ext cx="299308" cy="226476"/>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4" name="MH_SubTitle_1"/>
          <p:cNvSpPr/>
          <p:nvPr>
            <p:custDataLst>
              <p:tags r:id="rId2"/>
            </p:custDataLst>
          </p:nvPr>
        </p:nvSpPr>
        <p:spPr>
          <a:xfrm rot="5400000">
            <a:off x="2638741" y="2557031"/>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8" name="MH_SubTitle_1"/>
          <p:cNvSpPr/>
          <p:nvPr>
            <p:custDataLst>
              <p:tags r:id="rId3"/>
            </p:custDataLst>
          </p:nvPr>
        </p:nvSpPr>
        <p:spPr>
          <a:xfrm rot="5400000">
            <a:off x="2294748" y="2557031"/>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0" name="文本框 29"/>
          <p:cNvSpPr txBox="1"/>
          <p:nvPr/>
        </p:nvSpPr>
        <p:spPr>
          <a:xfrm>
            <a:off x="1544594" y="3621711"/>
            <a:ext cx="2281818" cy="830997"/>
          </a:xfrm>
          <a:prstGeom prst="rect">
            <a:avLst/>
          </a:prstGeom>
          <a:noFill/>
        </p:spPr>
        <p:txBody>
          <a:bodyPr wrap="square" rtlCol="0">
            <a:spAutoFit/>
          </a:bodyPr>
          <a:lstStyle/>
          <a:p>
            <a:pPr algn="ctr"/>
            <a:r>
              <a:rPr lang="en-US" altLang="zh-CN" sz="4800" dirty="0">
                <a:solidFill>
                  <a:srgbClr val="FEFFFF"/>
                </a:solidFill>
                <a:latin typeface="+mj-ea"/>
                <a:ea typeface="+mj-ea"/>
              </a:rPr>
              <a:t>3628</a:t>
            </a:r>
            <a:r>
              <a:rPr lang="zh-CN" altLang="en-US" sz="2000" dirty="0">
                <a:solidFill>
                  <a:srgbClr val="FEFFFF"/>
                </a:solidFill>
                <a:latin typeface="+mj-ea"/>
                <a:ea typeface="+mj-ea"/>
              </a:rPr>
              <a:t>万</a:t>
            </a:r>
            <a:endParaRPr lang="zh-CN" altLang="en-US" sz="4800" dirty="0">
              <a:solidFill>
                <a:srgbClr val="FEFFFF"/>
              </a:solidFill>
              <a:latin typeface="+mj-ea"/>
              <a:ea typeface="+mj-ea"/>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5" name="组合 14"/>
          <p:cNvGrpSpPr/>
          <p:nvPr/>
        </p:nvGrpSpPr>
        <p:grpSpPr>
          <a:xfrm>
            <a:off x="1726364" y="3462117"/>
            <a:ext cx="683842" cy="754285"/>
            <a:chOff x="2059358" y="4037555"/>
            <a:chExt cx="1609611" cy="1775418"/>
          </a:xfrm>
        </p:grpSpPr>
        <p:sp>
          <p:nvSpPr>
            <p:cNvPr id="16" name="Freeform 5"/>
            <p:cNvSpPr/>
            <p:nvPr/>
          </p:nvSpPr>
          <p:spPr bwMode="auto">
            <a:xfrm>
              <a:off x="2059358" y="4037555"/>
              <a:ext cx="1609610" cy="1775418"/>
            </a:xfrm>
            <a:custGeom>
              <a:avLst/>
              <a:gdLst/>
              <a:ahLst/>
              <a:cxnLst>
                <a:cxn ang="0">
                  <a:pos x="203" y="0"/>
                </a:cxn>
                <a:cxn ang="0">
                  <a:pos x="409" y="654"/>
                </a:cxn>
                <a:cxn ang="0">
                  <a:pos x="0" y="654"/>
                </a:cxn>
                <a:cxn ang="0">
                  <a:pos x="203" y="0"/>
                </a:cxn>
              </a:cxnLst>
              <a:rect l="0" t="0" r="r" b="b"/>
              <a:pathLst>
                <a:path w="409" h="654">
                  <a:moveTo>
                    <a:pt x="203" y="0"/>
                  </a:moveTo>
                  <a:lnTo>
                    <a:pt x="409" y="654"/>
                  </a:lnTo>
                  <a:lnTo>
                    <a:pt x="0" y="654"/>
                  </a:lnTo>
                  <a:lnTo>
                    <a:pt x="203" y="0"/>
                  </a:lnTo>
                  <a:close/>
                </a:path>
              </a:pathLst>
            </a:custGeom>
            <a:solidFill>
              <a:schemeClr val="accent1"/>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sp>
          <p:nvSpPr>
            <p:cNvPr id="17" name="Freeform 7"/>
            <p:cNvSpPr/>
            <p:nvPr/>
          </p:nvSpPr>
          <p:spPr bwMode="auto">
            <a:xfrm>
              <a:off x="2870066" y="4051127"/>
              <a:ext cx="798903" cy="1761845"/>
            </a:xfrm>
            <a:custGeom>
              <a:avLst/>
              <a:gdLst/>
              <a:ahLst/>
              <a:cxnLst>
                <a:cxn ang="0">
                  <a:pos x="0" y="0"/>
                </a:cxn>
                <a:cxn ang="0">
                  <a:pos x="0" y="649"/>
                </a:cxn>
                <a:cxn ang="0">
                  <a:pos x="203" y="649"/>
                </a:cxn>
                <a:cxn ang="0">
                  <a:pos x="0" y="0"/>
                </a:cxn>
              </a:cxnLst>
              <a:rect l="0" t="0" r="r" b="b"/>
              <a:pathLst>
                <a:path w="203" h="649">
                  <a:moveTo>
                    <a:pt x="0" y="0"/>
                  </a:moveTo>
                  <a:lnTo>
                    <a:pt x="0" y="649"/>
                  </a:lnTo>
                  <a:lnTo>
                    <a:pt x="203" y="649"/>
                  </a:lnTo>
                  <a:lnTo>
                    <a:pt x="0" y="0"/>
                  </a:lnTo>
                  <a:close/>
                </a:path>
              </a:pathLst>
            </a:custGeom>
            <a:solidFill>
              <a:schemeClr val="accent1">
                <a:lumMod val="20000"/>
                <a:lumOff val="80000"/>
                <a:alpha val="50000"/>
              </a:schemeClr>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grpSp>
      <p:cxnSp>
        <p:nvCxnSpPr>
          <p:cNvPr id="18" name="直接连接符 17"/>
          <p:cNvCxnSpPr/>
          <p:nvPr/>
        </p:nvCxnSpPr>
        <p:spPr>
          <a:xfrm>
            <a:off x="914400" y="4470400"/>
            <a:ext cx="2307771"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1023257" y="4550228"/>
            <a:ext cx="2090057" cy="1661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0" name="椭圆 19"/>
          <p:cNvSpPr/>
          <p:nvPr/>
        </p:nvSpPr>
        <p:spPr>
          <a:xfrm>
            <a:off x="1703772" y="2467426"/>
            <a:ext cx="729027" cy="72902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A</a:t>
            </a:r>
            <a:endParaRPr lang="zh-CN" altLang="en-US" sz="2800" dirty="0"/>
          </a:p>
        </p:txBody>
      </p:sp>
      <p:grpSp>
        <p:nvGrpSpPr>
          <p:cNvPr id="21" name="组合 20"/>
          <p:cNvGrpSpPr/>
          <p:nvPr/>
        </p:nvGrpSpPr>
        <p:grpSpPr>
          <a:xfrm>
            <a:off x="4440535" y="3462117"/>
            <a:ext cx="683842" cy="754285"/>
            <a:chOff x="2059358" y="4037555"/>
            <a:chExt cx="1609611" cy="1775418"/>
          </a:xfrm>
        </p:grpSpPr>
        <p:sp>
          <p:nvSpPr>
            <p:cNvPr id="27" name="Freeform 5"/>
            <p:cNvSpPr/>
            <p:nvPr/>
          </p:nvSpPr>
          <p:spPr bwMode="auto">
            <a:xfrm>
              <a:off x="2059358" y="4037555"/>
              <a:ext cx="1609610" cy="1775418"/>
            </a:xfrm>
            <a:custGeom>
              <a:avLst/>
              <a:gdLst/>
              <a:ahLst/>
              <a:cxnLst>
                <a:cxn ang="0">
                  <a:pos x="203" y="0"/>
                </a:cxn>
                <a:cxn ang="0">
                  <a:pos x="409" y="654"/>
                </a:cxn>
                <a:cxn ang="0">
                  <a:pos x="0" y="654"/>
                </a:cxn>
                <a:cxn ang="0">
                  <a:pos x="203" y="0"/>
                </a:cxn>
              </a:cxnLst>
              <a:rect l="0" t="0" r="r" b="b"/>
              <a:pathLst>
                <a:path w="409" h="654">
                  <a:moveTo>
                    <a:pt x="203" y="0"/>
                  </a:moveTo>
                  <a:lnTo>
                    <a:pt x="409" y="654"/>
                  </a:lnTo>
                  <a:lnTo>
                    <a:pt x="0" y="654"/>
                  </a:lnTo>
                  <a:lnTo>
                    <a:pt x="203" y="0"/>
                  </a:lnTo>
                  <a:close/>
                </a:path>
              </a:pathLst>
            </a:custGeom>
            <a:solidFill>
              <a:schemeClr val="accent2"/>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sp>
          <p:nvSpPr>
            <p:cNvPr id="28" name="Freeform 7"/>
            <p:cNvSpPr/>
            <p:nvPr/>
          </p:nvSpPr>
          <p:spPr bwMode="auto">
            <a:xfrm>
              <a:off x="2870066" y="4051127"/>
              <a:ext cx="798903" cy="1761845"/>
            </a:xfrm>
            <a:custGeom>
              <a:avLst/>
              <a:gdLst/>
              <a:ahLst/>
              <a:cxnLst>
                <a:cxn ang="0">
                  <a:pos x="0" y="0"/>
                </a:cxn>
                <a:cxn ang="0">
                  <a:pos x="0" y="649"/>
                </a:cxn>
                <a:cxn ang="0">
                  <a:pos x="203" y="649"/>
                </a:cxn>
                <a:cxn ang="0">
                  <a:pos x="0" y="0"/>
                </a:cxn>
              </a:cxnLst>
              <a:rect l="0" t="0" r="r" b="b"/>
              <a:pathLst>
                <a:path w="203" h="649">
                  <a:moveTo>
                    <a:pt x="0" y="0"/>
                  </a:moveTo>
                  <a:lnTo>
                    <a:pt x="0" y="649"/>
                  </a:lnTo>
                  <a:lnTo>
                    <a:pt x="203" y="649"/>
                  </a:lnTo>
                  <a:lnTo>
                    <a:pt x="0" y="0"/>
                  </a:lnTo>
                  <a:close/>
                </a:path>
              </a:pathLst>
            </a:custGeom>
            <a:solidFill>
              <a:schemeClr val="accent2">
                <a:lumMod val="20000"/>
                <a:lumOff val="80000"/>
                <a:alpha val="50000"/>
              </a:schemeClr>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grpSp>
      <p:cxnSp>
        <p:nvCxnSpPr>
          <p:cNvPr id="29" name="直接连接符 28"/>
          <p:cNvCxnSpPr/>
          <p:nvPr/>
        </p:nvCxnSpPr>
        <p:spPr>
          <a:xfrm>
            <a:off x="3628571" y="4470400"/>
            <a:ext cx="230777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3737428" y="4550228"/>
            <a:ext cx="2090057" cy="1661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椭圆 30"/>
          <p:cNvSpPr/>
          <p:nvPr/>
        </p:nvSpPr>
        <p:spPr>
          <a:xfrm>
            <a:off x="4417943" y="2467426"/>
            <a:ext cx="729027" cy="7290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B</a:t>
            </a:r>
            <a:endParaRPr lang="zh-CN" altLang="en-US" sz="2800" dirty="0"/>
          </a:p>
        </p:txBody>
      </p:sp>
      <p:sp>
        <p:nvSpPr>
          <p:cNvPr id="32" name="椭圆 31"/>
          <p:cNvSpPr/>
          <p:nvPr/>
        </p:nvSpPr>
        <p:spPr>
          <a:xfrm>
            <a:off x="6632357" y="5432325"/>
            <a:ext cx="1060213" cy="106003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33" name="圆角矩形 108"/>
          <p:cNvSpPr/>
          <p:nvPr/>
        </p:nvSpPr>
        <p:spPr>
          <a:xfrm>
            <a:off x="6648656" y="190353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4" name="KSO_Shape"/>
          <p:cNvSpPr/>
          <p:nvPr/>
        </p:nvSpPr>
        <p:spPr bwMode="auto">
          <a:xfrm>
            <a:off x="6840273" y="5772789"/>
            <a:ext cx="644381" cy="379111"/>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5" name="椭圆 34"/>
          <p:cNvSpPr/>
          <p:nvPr/>
        </p:nvSpPr>
        <p:spPr>
          <a:xfrm>
            <a:off x="7900486" y="5432325"/>
            <a:ext cx="1060213" cy="10600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36" name="椭圆 35"/>
          <p:cNvSpPr/>
          <p:nvPr/>
        </p:nvSpPr>
        <p:spPr>
          <a:xfrm>
            <a:off x="9168615" y="5432325"/>
            <a:ext cx="1060213" cy="106003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37" name="椭圆 36"/>
          <p:cNvSpPr/>
          <p:nvPr/>
        </p:nvSpPr>
        <p:spPr>
          <a:xfrm>
            <a:off x="10436744" y="5432325"/>
            <a:ext cx="1060213" cy="1060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38" name="KSO_Shape"/>
          <p:cNvSpPr/>
          <p:nvPr/>
        </p:nvSpPr>
        <p:spPr bwMode="auto">
          <a:xfrm flipH="1">
            <a:off x="8166456" y="5750155"/>
            <a:ext cx="528273" cy="424379"/>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9" name="KSO_Shape"/>
          <p:cNvSpPr/>
          <p:nvPr/>
        </p:nvSpPr>
        <p:spPr>
          <a:xfrm>
            <a:off x="9434436" y="5761928"/>
            <a:ext cx="528570" cy="400833"/>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40" name="KSO_Shape"/>
          <p:cNvSpPr/>
          <p:nvPr/>
        </p:nvSpPr>
        <p:spPr bwMode="auto">
          <a:xfrm>
            <a:off x="10768627" y="5700966"/>
            <a:ext cx="396446" cy="522756"/>
          </a:xfrm>
          <a:custGeom>
            <a:avLst/>
            <a:gdLst>
              <a:gd name="T0" fmla="*/ 83295 w 2951"/>
              <a:gd name="T1" fmla="*/ 0 h 3890"/>
              <a:gd name="T2" fmla="*/ 0 w 2951"/>
              <a:gd name="T3" fmla="*/ 1716625 h 3890"/>
              <a:gd name="T4" fmla="*/ 1282280 w 2951"/>
              <a:gd name="T5" fmla="*/ 1800397 h 3890"/>
              <a:gd name="T6" fmla="*/ 1365575 w 2951"/>
              <a:gd name="T7" fmla="*/ 83772 h 3890"/>
              <a:gd name="T8" fmla="*/ 455809 w 2951"/>
              <a:gd name="T9" fmla="*/ 1448648 h 3890"/>
              <a:gd name="T10" fmla="*/ 259603 w 2951"/>
              <a:gd name="T11" fmla="*/ 1482435 h 3890"/>
              <a:gd name="T12" fmla="*/ 217030 w 2951"/>
              <a:gd name="T13" fmla="*/ 1367191 h 3890"/>
              <a:gd name="T14" fmla="*/ 412773 w 2951"/>
              <a:gd name="T15" fmla="*/ 1333405 h 3890"/>
              <a:gd name="T16" fmla="*/ 455809 w 2951"/>
              <a:gd name="T17" fmla="*/ 1448648 h 3890"/>
              <a:gd name="T18" fmla="*/ 412773 w 2951"/>
              <a:gd name="T19" fmla="*/ 1229731 h 3890"/>
              <a:gd name="T20" fmla="*/ 217030 w 2951"/>
              <a:gd name="T21" fmla="*/ 1195945 h 3890"/>
              <a:gd name="T22" fmla="*/ 259603 w 2951"/>
              <a:gd name="T23" fmla="*/ 1083941 h 3890"/>
              <a:gd name="T24" fmla="*/ 455809 w 2951"/>
              <a:gd name="T25" fmla="*/ 1117727 h 3890"/>
              <a:gd name="T26" fmla="*/ 455809 w 2951"/>
              <a:gd name="T27" fmla="*/ 942779 h 3890"/>
              <a:gd name="T28" fmla="*/ 259603 w 2951"/>
              <a:gd name="T29" fmla="*/ 977028 h 3890"/>
              <a:gd name="T30" fmla="*/ 217030 w 2951"/>
              <a:gd name="T31" fmla="*/ 861784 h 3890"/>
              <a:gd name="T32" fmla="*/ 412773 w 2951"/>
              <a:gd name="T33" fmla="*/ 827997 h 3890"/>
              <a:gd name="T34" fmla="*/ 455809 w 2951"/>
              <a:gd name="T35" fmla="*/ 942779 h 3890"/>
              <a:gd name="T36" fmla="*/ 751043 w 2951"/>
              <a:gd name="T37" fmla="*/ 1482435 h 3890"/>
              <a:gd name="T38" fmla="*/ 566869 w 2951"/>
              <a:gd name="T39" fmla="*/ 1448648 h 3890"/>
              <a:gd name="T40" fmla="*/ 609904 w 2951"/>
              <a:gd name="T41" fmla="*/ 1333405 h 3890"/>
              <a:gd name="T42" fmla="*/ 794079 w 2951"/>
              <a:gd name="T43" fmla="*/ 1367191 h 3890"/>
              <a:gd name="T44" fmla="*/ 794079 w 2951"/>
              <a:gd name="T45" fmla="*/ 1195945 h 3890"/>
              <a:gd name="T46" fmla="*/ 609904 w 2951"/>
              <a:gd name="T47" fmla="*/ 1229731 h 3890"/>
              <a:gd name="T48" fmla="*/ 566869 w 2951"/>
              <a:gd name="T49" fmla="*/ 1117727 h 3890"/>
              <a:gd name="T50" fmla="*/ 751043 w 2951"/>
              <a:gd name="T51" fmla="*/ 1083941 h 3890"/>
              <a:gd name="T52" fmla="*/ 794079 w 2951"/>
              <a:gd name="T53" fmla="*/ 1195945 h 3890"/>
              <a:gd name="T54" fmla="*/ 751043 w 2951"/>
              <a:gd name="T55" fmla="*/ 977028 h 3890"/>
              <a:gd name="T56" fmla="*/ 566869 w 2951"/>
              <a:gd name="T57" fmla="*/ 942779 h 3890"/>
              <a:gd name="T58" fmla="*/ 609904 w 2951"/>
              <a:gd name="T59" fmla="*/ 827997 h 3890"/>
              <a:gd name="T60" fmla="*/ 794079 w 2951"/>
              <a:gd name="T61" fmla="*/ 861784 h 3890"/>
              <a:gd name="T62" fmla="*/ 1151785 w 2951"/>
              <a:gd name="T63" fmla="*/ 1446334 h 3890"/>
              <a:gd name="T64" fmla="*/ 940771 w 2951"/>
              <a:gd name="T65" fmla="*/ 1480584 h 3890"/>
              <a:gd name="T66" fmla="*/ 897735 w 2951"/>
              <a:gd name="T67" fmla="*/ 1365340 h 3890"/>
              <a:gd name="T68" fmla="*/ 1109212 w 2951"/>
              <a:gd name="T69" fmla="*/ 1331090 h 3890"/>
              <a:gd name="T70" fmla="*/ 1151785 w 2951"/>
              <a:gd name="T71" fmla="*/ 1446334 h 3890"/>
              <a:gd name="T72" fmla="*/ 1109212 w 2951"/>
              <a:gd name="T73" fmla="*/ 1227880 h 3890"/>
              <a:gd name="T74" fmla="*/ 897735 w 2951"/>
              <a:gd name="T75" fmla="*/ 1193631 h 3890"/>
              <a:gd name="T76" fmla="*/ 940771 w 2951"/>
              <a:gd name="T77" fmla="*/ 1081627 h 3890"/>
              <a:gd name="T78" fmla="*/ 1151785 w 2951"/>
              <a:gd name="T79" fmla="*/ 1115876 h 3890"/>
              <a:gd name="T80" fmla="*/ 1151785 w 2951"/>
              <a:gd name="T81" fmla="*/ 940927 h 3890"/>
              <a:gd name="T82" fmla="*/ 940771 w 2951"/>
              <a:gd name="T83" fmla="*/ 974714 h 3890"/>
              <a:gd name="T84" fmla="*/ 897735 w 2951"/>
              <a:gd name="T85" fmla="*/ 859933 h 3890"/>
              <a:gd name="T86" fmla="*/ 1109212 w 2951"/>
              <a:gd name="T87" fmla="*/ 825683 h 3890"/>
              <a:gd name="T88" fmla="*/ 1151785 w 2951"/>
              <a:gd name="T89" fmla="*/ 940927 h 3890"/>
              <a:gd name="T90" fmla="*/ 928739 w 2951"/>
              <a:gd name="T91" fmla="*/ 648421 h 3890"/>
              <a:gd name="T92" fmla="*/ 928739 w 2951"/>
              <a:gd name="T93" fmla="*/ 505870 h 3890"/>
              <a:gd name="T94" fmla="*/ 1174922 w 2951"/>
              <a:gd name="T95" fmla="*/ 568352 h 3890"/>
              <a:gd name="T96" fmla="*/ 1224436 w 2951"/>
              <a:gd name="T97" fmla="*/ 372576 h 3890"/>
              <a:gd name="T98" fmla="*/ 204073 w 2951"/>
              <a:gd name="T99" fmla="*/ 430429 h 3890"/>
              <a:gd name="T100" fmla="*/ 141139 w 2951"/>
              <a:gd name="T101" fmla="*/ 202255 h 3890"/>
              <a:gd name="T102" fmla="*/ 1161965 w 2951"/>
              <a:gd name="T103" fmla="*/ 144402 h 3890"/>
              <a:gd name="T104" fmla="*/ 1224436 w 2951"/>
              <a:gd name="T105" fmla="*/ 372576 h 3890"/>
              <a:gd name="T106" fmla="*/ 1086074 w 2951"/>
              <a:gd name="T107" fmla="*/ 201793 h 3890"/>
              <a:gd name="T108" fmla="*/ 1117541 w 2951"/>
              <a:gd name="T109" fmla="*/ 402197 h 3890"/>
              <a:gd name="T110" fmla="*/ 1149008 w 2951"/>
              <a:gd name="T111" fmla="*/ 201793 h 38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1" h="3890">
                <a:moveTo>
                  <a:pt x="2771" y="0"/>
                </a:moveTo>
                <a:cubicBezTo>
                  <a:pt x="180" y="0"/>
                  <a:pt x="180" y="0"/>
                  <a:pt x="180" y="0"/>
                </a:cubicBezTo>
                <a:cubicBezTo>
                  <a:pt x="80" y="0"/>
                  <a:pt x="0" y="81"/>
                  <a:pt x="0" y="181"/>
                </a:cubicBezTo>
                <a:cubicBezTo>
                  <a:pt x="0" y="3709"/>
                  <a:pt x="0" y="3709"/>
                  <a:pt x="0" y="3709"/>
                </a:cubicBezTo>
                <a:cubicBezTo>
                  <a:pt x="0" y="3809"/>
                  <a:pt x="80" y="3890"/>
                  <a:pt x="180" y="3890"/>
                </a:cubicBezTo>
                <a:cubicBezTo>
                  <a:pt x="2771" y="3890"/>
                  <a:pt x="2771" y="3890"/>
                  <a:pt x="2771" y="3890"/>
                </a:cubicBezTo>
                <a:cubicBezTo>
                  <a:pt x="2871" y="3890"/>
                  <a:pt x="2951" y="3809"/>
                  <a:pt x="2951" y="3709"/>
                </a:cubicBezTo>
                <a:cubicBezTo>
                  <a:pt x="2951" y="181"/>
                  <a:pt x="2951" y="181"/>
                  <a:pt x="2951" y="181"/>
                </a:cubicBezTo>
                <a:cubicBezTo>
                  <a:pt x="2951" y="81"/>
                  <a:pt x="2871" y="0"/>
                  <a:pt x="2771" y="0"/>
                </a:cubicBezTo>
                <a:close/>
                <a:moveTo>
                  <a:pt x="985" y="3130"/>
                </a:moveTo>
                <a:cubicBezTo>
                  <a:pt x="985" y="3170"/>
                  <a:pt x="943" y="3203"/>
                  <a:pt x="892" y="3203"/>
                </a:cubicBezTo>
                <a:cubicBezTo>
                  <a:pt x="561" y="3203"/>
                  <a:pt x="561" y="3203"/>
                  <a:pt x="561" y="3203"/>
                </a:cubicBezTo>
                <a:cubicBezTo>
                  <a:pt x="510" y="3203"/>
                  <a:pt x="469" y="3170"/>
                  <a:pt x="469" y="3130"/>
                </a:cubicBezTo>
                <a:cubicBezTo>
                  <a:pt x="469" y="2954"/>
                  <a:pt x="469" y="2954"/>
                  <a:pt x="469" y="2954"/>
                </a:cubicBezTo>
                <a:cubicBezTo>
                  <a:pt x="469" y="2914"/>
                  <a:pt x="510" y="2881"/>
                  <a:pt x="561" y="2881"/>
                </a:cubicBezTo>
                <a:cubicBezTo>
                  <a:pt x="892" y="2881"/>
                  <a:pt x="892" y="2881"/>
                  <a:pt x="892" y="2881"/>
                </a:cubicBezTo>
                <a:cubicBezTo>
                  <a:pt x="943" y="2881"/>
                  <a:pt x="985" y="2914"/>
                  <a:pt x="985" y="2954"/>
                </a:cubicBezTo>
                <a:lnTo>
                  <a:pt x="985" y="3130"/>
                </a:lnTo>
                <a:close/>
                <a:moveTo>
                  <a:pt x="985" y="2584"/>
                </a:moveTo>
                <a:cubicBezTo>
                  <a:pt x="985" y="2625"/>
                  <a:pt x="943" y="2657"/>
                  <a:pt x="892" y="2657"/>
                </a:cubicBezTo>
                <a:cubicBezTo>
                  <a:pt x="561" y="2657"/>
                  <a:pt x="561" y="2657"/>
                  <a:pt x="561" y="2657"/>
                </a:cubicBezTo>
                <a:cubicBezTo>
                  <a:pt x="510" y="2657"/>
                  <a:pt x="469" y="2625"/>
                  <a:pt x="469" y="2584"/>
                </a:cubicBezTo>
                <a:cubicBezTo>
                  <a:pt x="469" y="2415"/>
                  <a:pt x="469" y="2415"/>
                  <a:pt x="469" y="2415"/>
                </a:cubicBezTo>
                <a:cubicBezTo>
                  <a:pt x="469" y="2375"/>
                  <a:pt x="510" y="2342"/>
                  <a:pt x="561" y="2342"/>
                </a:cubicBezTo>
                <a:cubicBezTo>
                  <a:pt x="892" y="2342"/>
                  <a:pt x="892" y="2342"/>
                  <a:pt x="892" y="2342"/>
                </a:cubicBezTo>
                <a:cubicBezTo>
                  <a:pt x="943" y="2342"/>
                  <a:pt x="985" y="2375"/>
                  <a:pt x="985" y="2415"/>
                </a:cubicBezTo>
                <a:lnTo>
                  <a:pt x="985" y="2584"/>
                </a:lnTo>
                <a:close/>
                <a:moveTo>
                  <a:pt x="985" y="2037"/>
                </a:moveTo>
                <a:cubicBezTo>
                  <a:pt x="985" y="2078"/>
                  <a:pt x="943" y="2111"/>
                  <a:pt x="892" y="2111"/>
                </a:cubicBezTo>
                <a:cubicBezTo>
                  <a:pt x="561" y="2111"/>
                  <a:pt x="561" y="2111"/>
                  <a:pt x="561" y="2111"/>
                </a:cubicBezTo>
                <a:cubicBezTo>
                  <a:pt x="510" y="2111"/>
                  <a:pt x="469" y="2078"/>
                  <a:pt x="469" y="2037"/>
                </a:cubicBezTo>
                <a:cubicBezTo>
                  <a:pt x="469" y="1862"/>
                  <a:pt x="469" y="1862"/>
                  <a:pt x="469" y="1862"/>
                </a:cubicBezTo>
                <a:cubicBezTo>
                  <a:pt x="469" y="1822"/>
                  <a:pt x="510" y="1789"/>
                  <a:pt x="561" y="1789"/>
                </a:cubicBezTo>
                <a:cubicBezTo>
                  <a:pt x="892" y="1789"/>
                  <a:pt x="892" y="1789"/>
                  <a:pt x="892" y="1789"/>
                </a:cubicBezTo>
                <a:cubicBezTo>
                  <a:pt x="943" y="1789"/>
                  <a:pt x="985" y="1822"/>
                  <a:pt x="985" y="1862"/>
                </a:cubicBezTo>
                <a:lnTo>
                  <a:pt x="985" y="2037"/>
                </a:lnTo>
                <a:close/>
                <a:moveTo>
                  <a:pt x="1716" y="3130"/>
                </a:moveTo>
                <a:cubicBezTo>
                  <a:pt x="1716" y="3170"/>
                  <a:pt x="1674" y="3203"/>
                  <a:pt x="1623" y="3203"/>
                </a:cubicBezTo>
                <a:cubicBezTo>
                  <a:pt x="1318" y="3203"/>
                  <a:pt x="1318" y="3203"/>
                  <a:pt x="1318" y="3203"/>
                </a:cubicBezTo>
                <a:cubicBezTo>
                  <a:pt x="1267" y="3203"/>
                  <a:pt x="1225" y="3170"/>
                  <a:pt x="1225" y="3130"/>
                </a:cubicBezTo>
                <a:cubicBezTo>
                  <a:pt x="1225" y="2954"/>
                  <a:pt x="1225" y="2954"/>
                  <a:pt x="1225" y="2954"/>
                </a:cubicBezTo>
                <a:cubicBezTo>
                  <a:pt x="1225" y="2914"/>
                  <a:pt x="1267" y="2881"/>
                  <a:pt x="1318" y="2881"/>
                </a:cubicBezTo>
                <a:cubicBezTo>
                  <a:pt x="1623" y="2881"/>
                  <a:pt x="1623" y="2881"/>
                  <a:pt x="1623" y="2881"/>
                </a:cubicBezTo>
                <a:cubicBezTo>
                  <a:pt x="1674" y="2881"/>
                  <a:pt x="1716" y="2914"/>
                  <a:pt x="1716" y="2954"/>
                </a:cubicBezTo>
                <a:lnTo>
                  <a:pt x="1716" y="3130"/>
                </a:lnTo>
                <a:close/>
                <a:moveTo>
                  <a:pt x="1716" y="2584"/>
                </a:moveTo>
                <a:cubicBezTo>
                  <a:pt x="1716" y="2625"/>
                  <a:pt x="1674" y="2657"/>
                  <a:pt x="1623" y="2657"/>
                </a:cubicBezTo>
                <a:cubicBezTo>
                  <a:pt x="1318" y="2657"/>
                  <a:pt x="1318" y="2657"/>
                  <a:pt x="1318" y="2657"/>
                </a:cubicBezTo>
                <a:cubicBezTo>
                  <a:pt x="1267" y="2657"/>
                  <a:pt x="1225" y="2625"/>
                  <a:pt x="1225" y="2584"/>
                </a:cubicBezTo>
                <a:cubicBezTo>
                  <a:pt x="1225" y="2415"/>
                  <a:pt x="1225" y="2415"/>
                  <a:pt x="1225" y="2415"/>
                </a:cubicBezTo>
                <a:cubicBezTo>
                  <a:pt x="1225" y="2375"/>
                  <a:pt x="1267" y="2342"/>
                  <a:pt x="1318" y="2342"/>
                </a:cubicBezTo>
                <a:cubicBezTo>
                  <a:pt x="1623" y="2342"/>
                  <a:pt x="1623" y="2342"/>
                  <a:pt x="1623" y="2342"/>
                </a:cubicBezTo>
                <a:cubicBezTo>
                  <a:pt x="1674" y="2342"/>
                  <a:pt x="1716" y="2375"/>
                  <a:pt x="1716" y="2415"/>
                </a:cubicBezTo>
                <a:lnTo>
                  <a:pt x="1716" y="2584"/>
                </a:lnTo>
                <a:close/>
                <a:moveTo>
                  <a:pt x="1716" y="2037"/>
                </a:moveTo>
                <a:cubicBezTo>
                  <a:pt x="1716" y="2078"/>
                  <a:pt x="1674" y="2111"/>
                  <a:pt x="1623" y="2111"/>
                </a:cubicBezTo>
                <a:cubicBezTo>
                  <a:pt x="1318" y="2111"/>
                  <a:pt x="1318" y="2111"/>
                  <a:pt x="1318" y="2111"/>
                </a:cubicBezTo>
                <a:cubicBezTo>
                  <a:pt x="1267" y="2111"/>
                  <a:pt x="1225" y="2078"/>
                  <a:pt x="1225" y="2037"/>
                </a:cubicBezTo>
                <a:cubicBezTo>
                  <a:pt x="1225" y="1862"/>
                  <a:pt x="1225" y="1862"/>
                  <a:pt x="1225" y="1862"/>
                </a:cubicBezTo>
                <a:cubicBezTo>
                  <a:pt x="1225" y="1822"/>
                  <a:pt x="1267" y="1789"/>
                  <a:pt x="1318" y="1789"/>
                </a:cubicBezTo>
                <a:cubicBezTo>
                  <a:pt x="1623" y="1789"/>
                  <a:pt x="1623" y="1789"/>
                  <a:pt x="1623" y="1789"/>
                </a:cubicBezTo>
                <a:cubicBezTo>
                  <a:pt x="1674" y="1789"/>
                  <a:pt x="1716" y="1822"/>
                  <a:pt x="1716" y="1862"/>
                </a:cubicBezTo>
                <a:lnTo>
                  <a:pt x="1716" y="2037"/>
                </a:lnTo>
                <a:close/>
                <a:moveTo>
                  <a:pt x="2489" y="3125"/>
                </a:moveTo>
                <a:cubicBezTo>
                  <a:pt x="2489" y="3166"/>
                  <a:pt x="2448" y="3199"/>
                  <a:pt x="2397" y="3199"/>
                </a:cubicBezTo>
                <a:cubicBezTo>
                  <a:pt x="2033" y="3199"/>
                  <a:pt x="2033" y="3199"/>
                  <a:pt x="2033" y="3199"/>
                </a:cubicBezTo>
                <a:cubicBezTo>
                  <a:pt x="1982" y="3199"/>
                  <a:pt x="1940" y="3166"/>
                  <a:pt x="1940" y="3125"/>
                </a:cubicBezTo>
                <a:cubicBezTo>
                  <a:pt x="1940" y="2950"/>
                  <a:pt x="1940" y="2950"/>
                  <a:pt x="1940" y="2950"/>
                </a:cubicBezTo>
                <a:cubicBezTo>
                  <a:pt x="1940" y="2909"/>
                  <a:pt x="1982" y="2876"/>
                  <a:pt x="2033" y="2876"/>
                </a:cubicBezTo>
                <a:cubicBezTo>
                  <a:pt x="2397" y="2876"/>
                  <a:pt x="2397" y="2876"/>
                  <a:pt x="2397" y="2876"/>
                </a:cubicBezTo>
                <a:cubicBezTo>
                  <a:pt x="2448" y="2876"/>
                  <a:pt x="2489" y="2909"/>
                  <a:pt x="2489" y="2950"/>
                </a:cubicBezTo>
                <a:lnTo>
                  <a:pt x="2489" y="3125"/>
                </a:lnTo>
                <a:close/>
                <a:moveTo>
                  <a:pt x="2489" y="2579"/>
                </a:moveTo>
                <a:cubicBezTo>
                  <a:pt x="2489" y="2620"/>
                  <a:pt x="2448" y="2653"/>
                  <a:pt x="2397" y="2653"/>
                </a:cubicBezTo>
                <a:cubicBezTo>
                  <a:pt x="2033" y="2653"/>
                  <a:pt x="2033" y="2653"/>
                  <a:pt x="2033" y="2653"/>
                </a:cubicBezTo>
                <a:cubicBezTo>
                  <a:pt x="1982" y="2653"/>
                  <a:pt x="1940" y="2620"/>
                  <a:pt x="1940" y="2579"/>
                </a:cubicBezTo>
                <a:cubicBezTo>
                  <a:pt x="1940" y="2411"/>
                  <a:pt x="1940" y="2411"/>
                  <a:pt x="1940" y="2411"/>
                </a:cubicBezTo>
                <a:cubicBezTo>
                  <a:pt x="1940" y="2370"/>
                  <a:pt x="1982" y="2337"/>
                  <a:pt x="2033" y="2337"/>
                </a:cubicBezTo>
                <a:cubicBezTo>
                  <a:pt x="2397" y="2337"/>
                  <a:pt x="2397" y="2337"/>
                  <a:pt x="2397" y="2337"/>
                </a:cubicBezTo>
                <a:cubicBezTo>
                  <a:pt x="2448" y="2337"/>
                  <a:pt x="2489" y="2370"/>
                  <a:pt x="2489" y="2411"/>
                </a:cubicBezTo>
                <a:lnTo>
                  <a:pt x="2489" y="2579"/>
                </a:lnTo>
                <a:close/>
                <a:moveTo>
                  <a:pt x="2489" y="2033"/>
                </a:moveTo>
                <a:cubicBezTo>
                  <a:pt x="2489" y="2074"/>
                  <a:pt x="2448" y="2106"/>
                  <a:pt x="2397" y="2106"/>
                </a:cubicBezTo>
                <a:cubicBezTo>
                  <a:pt x="2033" y="2106"/>
                  <a:pt x="2033" y="2106"/>
                  <a:pt x="2033" y="2106"/>
                </a:cubicBezTo>
                <a:cubicBezTo>
                  <a:pt x="1982" y="2106"/>
                  <a:pt x="1940" y="2074"/>
                  <a:pt x="1940" y="2033"/>
                </a:cubicBezTo>
                <a:cubicBezTo>
                  <a:pt x="1940" y="1858"/>
                  <a:pt x="1940" y="1858"/>
                  <a:pt x="1940" y="1858"/>
                </a:cubicBezTo>
                <a:cubicBezTo>
                  <a:pt x="1940" y="1817"/>
                  <a:pt x="1982" y="1784"/>
                  <a:pt x="2033" y="1784"/>
                </a:cubicBezTo>
                <a:cubicBezTo>
                  <a:pt x="2397" y="1784"/>
                  <a:pt x="2397" y="1784"/>
                  <a:pt x="2397" y="1784"/>
                </a:cubicBezTo>
                <a:cubicBezTo>
                  <a:pt x="2448" y="1784"/>
                  <a:pt x="2489" y="1817"/>
                  <a:pt x="2489" y="1858"/>
                </a:cubicBezTo>
                <a:lnTo>
                  <a:pt x="2489" y="2033"/>
                </a:lnTo>
                <a:close/>
                <a:moveTo>
                  <a:pt x="2455" y="1401"/>
                </a:moveTo>
                <a:cubicBezTo>
                  <a:pt x="2007" y="1401"/>
                  <a:pt x="2007" y="1401"/>
                  <a:pt x="2007" y="1401"/>
                </a:cubicBezTo>
                <a:cubicBezTo>
                  <a:pt x="1960" y="1401"/>
                  <a:pt x="1922" y="1298"/>
                  <a:pt x="1922" y="1228"/>
                </a:cubicBezTo>
                <a:cubicBezTo>
                  <a:pt x="1922" y="1157"/>
                  <a:pt x="1960" y="1093"/>
                  <a:pt x="2007" y="1093"/>
                </a:cubicBezTo>
                <a:cubicBezTo>
                  <a:pt x="2455" y="1093"/>
                  <a:pt x="2455" y="1093"/>
                  <a:pt x="2455" y="1093"/>
                </a:cubicBezTo>
                <a:cubicBezTo>
                  <a:pt x="2502" y="1093"/>
                  <a:pt x="2539" y="1157"/>
                  <a:pt x="2539" y="1228"/>
                </a:cubicBezTo>
                <a:cubicBezTo>
                  <a:pt x="2539" y="1298"/>
                  <a:pt x="2502" y="1401"/>
                  <a:pt x="2455" y="1401"/>
                </a:cubicBezTo>
                <a:close/>
                <a:moveTo>
                  <a:pt x="2646" y="805"/>
                </a:moveTo>
                <a:cubicBezTo>
                  <a:pt x="2646" y="874"/>
                  <a:pt x="2585" y="930"/>
                  <a:pt x="2511" y="930"/>
                </a:cubicBezTo>
                <a:cubicBezTo>
                  <a:pt x="441" y="930"/>
                  <a:pt x="441" y="930"/>
                  <a:pt x="441" y="930"/>
                </a:cubicBezTo>
                <a:cubicBezTo>
                  <a:pt x="366" y="930"/>
                  <a:pt x="305" y="874"/>
                  <a:pt x="305" y="805"/>
                </a:cubicBezTo>
                <a:cubicBezTo>
                  <a:pt x="305" y="437"/>
                  <a:pt x="305" y="437"/>
                  <a:pt x="305" y="437"/>
                </a:cubicBezTo>
                <a:cubicBezTo>
                  <a:pt x="305" y="368"/>
                  <a:pt x="366" y="312"/>
                  <a:pt x="441" y="312"/>
                </a:cubicBezTo>
                <a:cubicBezTo>
                  <a:pt x="2511" y="312"/>
                  <a:pt x="2511" y="312"/>
                  <a:pt x="2511" y="312"/>
                </a:cubicBezTo>
                <a:cubicBezTo>
                  <a:pt x="2585" y="312"/>
                  <a:pt x="2646" y="368"/>
                  <a:pt x="2646" y="437"/>
                </a:cubicBezTo>
                <a:lnTo>
                  <a:pt x="2646" y="805"/>
                </a:lnTo>
                <a:close/>
                <a:moveTo>
                  <a:pt x="2415" y="380"/>
                </a:moveTo>
                <a:cubicBezTo>
                  <a:pt x="2377" y="380"/>
                  <a:pt x="2347" y="405"/>
                  <a:pt x="2347" y="436"/>
                </a:cubicBezTo>
                <a:cubicBezTo>
                  <a:pt x="2347" y="813"/>
                  <a:pt x="2347" y="813"/>
                  <a:pt x="2347" y="813"/>
                </a:cubicBezTo>
                <a:cubicBezTo>
                  <a:pt x="2347" y="844"/>
                  <a:pt x="2377" y="869"/>
                  <a:pt x="2415" y="869"/>
                </a:cubicBezTo>
                <a:cubicBezTo>
                  <a:pt x="2452" y="869"/>
                  <a:pt x="2483" y="844"/>
                  <a:pt x="2483" y="813"/>
                </a:cubicBezTo>
                <a:cubicBezTo>
                  <a:pt x="2483" y="436"/>
                  <a:pt x="2483" y="436"/>
                  <a:pt x="2483" y="436"/>
                </a:cubicBezTo>
                <a:cubicBezTo>
                  <a:pt x="2483" y="405"/>
                  <a:pt x="2452" y="380"/>
                  <a:pt x="2415" y="380"/>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1" name="圆角矩形 120"/>
          <p:cNvSpPr/>
          <p:nvPr/>
        </p:nvSpPr>
        <p:spPr>
          <a:xfrm>
            <a:off x="6648656" y="367104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4436621" y="1007384"/>
            <a:ext cx="331875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000" b="1" dirty="0">
                <a:solidFill>
                  <a:schemeClr val="accent1"/>
                </a:solidFill>
                <a:latin typeface="+mj-ea"/>
                <a:ea typeface="+mj-ea"/>
              </a:rPr>
              <a:t>目录</a:t>
            </a:r>
            <a:endParaRPr lang="en-US" altLang="zh-CN" sz="6000" b="1" dirty="0">
              <a:solidFill>
                <a:schemeClr val="accent1"/>
              </a:solidFill>
              <a:latin typeface="+mj-ea"/>
              <a:ea typeface="+mj-ea"/>
            </a:endParaRPr>
          </a:p>
        </p:txBody>
      </p:sp>
      <p:sp>
        <p:nvSpPr>
          <p:cNvPr id="12" name="MH_Entry_1">
            <a:hlinkClick r:id="rId1" action="ppaction://hlinksldjump"/>
          </p:cNvPr>
          <p:cNvSpPr txBox="1"/>
          <p:nvPr>
            <p:custDataLst>
              <p:tags r:id="rId2"/>
            </p:custDataLst>
          </p:nvPr>
        </p:nvSpPr>
        <p:spPr>
          <a:xfrm>
            <a:off x="2034096" y="3227985"/>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4" name="MH_Number_1">
            <a:hlinkClick r:id="rId1" action="ppaction://hlinksldjump"/>
          </p:cNvPr>
          <p:cNvSpPr txBox="1"/>
          <p:nvPr>
            <p:custDataLst>
              <p:tags r:id="rId3"/>
            </p:custDataLst>
          </p:nvPr>
        </p:nvSpPr>
        <p:spPr>
          <a:xfrm>
            <a:off x="1216494" y="3227985"/>
            <a:ext cx="541829" cy="541829"/>
          </a:xfrm>
          <a:prstGeom prst="rect">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A</a:t>
            </a:r>
            <a:endParaRPr lang="zh-CN" altLang="en-US"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7418896" y="3227985"/>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6" name="MH_Number_1">
            <a:hlinkClick r:id="rId1" action="ppaction://hlinksldjump"/>
          </p:cNvPr>
          <p:cNvSpPr txBox="1"/>
          <p:nvPr>
            <p:custDataLst>
              <p:tags r:id="rId5"/>
            </p:custDataLst>
          </p:nvPr>
        </p:nvSpPr>
        <p:spPr>
          <a:xfrm>
            <a:off x="6601294" y="3227985"/>
            <a:ext cx="541829" cy="541829"/>
          </a:xfrm>
          <a:prstGeom prst="rect">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B</a:t>
            </a:r>
            <a:endParaRPr lang="zh-CN" altLang="en-US"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2034096" y="4327638"/>
            <a:ext cx="3556610" cy="541829"/>
          </a:xfrm>
          <a:prstGeom prst="rect">
            <a:avLst/>
          </a:prstGeom>
          <a:solidFill>
            <a:srgbClr val="FEFFFF"/>
          </a:solidFill>
          <a:ln>
            <a:solidFill>
              <a:schemeClr val="accent2"/>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0" name="MH_Number_1">
            <a:hlinkClick r:id="rId1" action="ppaction://hlinksldjump"/>
          </p:cNvPr>
          <p:cNvSpPr txBox="1"/>
          <p:nvPr>
            <p:custDataLst>
              <p:tags r:id="rId7"/>
            </p:custDataLst>
          </p:nvPr>
        </p:nvSpPr>
        <p:spPr>
          <a:xfrm>
            <a:off x="1216494" y="4327638"/>
            <a:ext cx="541829" cy="541829"/>
          </a:xfrm>
          <a:prstGeom prst="rect">
            <a:avLst/>
          </a:prstGeom>
          <a:solidFill>
            <a:schemeClr val="accent2"/>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C</a:t>
            </a:r>
            <a:endParaRPr lang="zh-CN" altLang="en-US" dirty="0">
              <a:solidFill>
                <a:srgbClr val="FEFFFF"/>
              </a:solidFill>
              <a:latin typeface="+mj-ea"/>
              <a:ea typeface="+mj-ea"/>
              <a:cs typeface="Times New Roman" panose="02020603050405020304" pitchFamily="18" charset="0"/>
            </a:endParaRPr>
          </a:p>
        </p:txBody>
      </p:sp>
      <p:sp>
        <p:nvSpPr>
          <p:cNvPr id="22" name="MH_Entry_1">
            <a:hlinkClick r:id="rId1" action="ppaction://hlinksldjump"/>
          </p:cNvPr>
          <p:cNvSpPr txBox="1"/>
          <p:nvPr>
            <p:custDataLst>
              <p:tags r:id="rId8"/>
            </p:custDataLst>
          </p:nvPr>
        </p:nvSpPr>
        <p:spPr>
          <a:xfrm>
            <a:off x="7418896" y="4327638"/>
            <a:ext cx="3556610" cy="541829"/>
          </a:xfrm>
          <a:prstGeom prst="rect">
            <a:avLst/>
          </a:prstGeom>
          <a:solidFill>
            <a:srgbClr val="FEFFFF"/>
          </a:solidFill>
          <a:ln>
            <a:solidFill>
              <a:schemeClr val="accent2"/>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4" name="MH_Number_1">
            <a:hlinkClick r:id="rId1" action="ppaction://hlinksldjump"/>
          </p:cNvPr>
          <p:cNvSpPr txBox="1"/>
          <p:nvPr>
            <p:custDataLst>
              <p:tags r:id="rId9"/>
            </p:custDataLst>
          </p:nvPr>
        </p:nvSpPr>
        <p:spPr>
          <a:xfrm>
            <a:off x="6601294" y="4327638"/>
            <a:ext cx="541829" cy="541829"/>
          </a:xfrm>
          <a:prstGeom prst="rect">
            <a:avLst/>
          </a:prstGeom>
          <a:solidFill>
            <a:schemeClr val="accent2"/>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D</a:t>
            </a:r>
            <a:endParaRPr lang="zh-CN" altLang="en-US" dirty="0">
              <a:solidFill>
                <a:srgbClr val="FEFFFF"/>
              </a:solidFill>
              <a:latin typeface="+mj-ea"/>
              <a:ea typeface="+mj-ea"/>
              <a:cs typeface="Times New Roman" panose="02020603050405020304" pitchFamily="18" charset="0"/>
            </a:endParaRPr>
          </a:p>
        </p:txBody>
      </p:sp>
      <p:sp>
        <p:nvSpPr>
          <p:cNvPr id="26" name="MH_Entry_1">
            <a:hlinkClick r:id="rId1" action="ppaction://hlinksldjump"/>
          </p:cNvPr>
          <p:cNvSpPr txBox="1"/>
          <p:nvPr>
            <p:custDataLst>
              <p:tags r:id="rId10"/>
            </p:custDataLst>
          </p:nvPr>
        </p:nvSpPr>
        <p:spPr>
          <a:xfrm>
            <a:off x="2034096" y="5427291"/>
            <a:ext cx="3556610" cy="541829"/>
          </a:xfrm>
          <a:prstGeom prst="rect">
            <a:avLst/>
          </a:prstGeom>
          <a:solidFill>
            <a:srgbClr val="FEFFFF"/>
          </a:solidFill>
          <a:ln>
            <a:solidFill>
              <a:schemeClr val="accent3"/>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8" name="MH_Number_1">
            <a:hlinkClick r:id="rId1" action="ppaction://hlinksldjump"/>
          </p:cNvPr>
          <p:cNvSpPr txBox="1"/>
          <p:nvPr>
            <p:custDataLst>
              <p:tags r:id="rId11"/>
            </p:custDataLst>
          </p:nvPr>
        </p:nvSpPr>
        <p:spPr>
          <a:xfrm>
            <a:off x="1216494" y="5427291"/>
            <a:ext cx="541829" cy="541829"/>
          </a:xfrm>
          <a:prstGeom prst="rect">
            <a:avLst/>
          </a:prstGeom>
          <a:solidFill>
            <a:schemeClr val="accent3"/>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E</a:t>
            </a:r>
            <a:endParaRPr lang="zh-CN" altLang="en-US" dirty="0">
              <a:solidFill>
                <a:srgbClr val="FEFFFF"/>
              </a:solidFill>
              <a:latin typeface="+mj-ea"/>
              <a:ea typeface="+mj-ea"/>
              <a:cs typeface="Times New Roman" panose="02020603050405020304" pitchFamily="18" charset="0"/>
            </a:endParaRPr>
          </a:p>
        </p:txBody>
      </p:sp>
      <p:sp>
        <p:nvSpPr>
          <p:cNvPr id="30" name="MH_Entry_1">
            <a:hlinkClick r:id="rId1" action="ppaction://hlinksldjump"/>
          </p:cNvPr>
          <p:cNvSpPr txBox="1"/>
          <p:nvPr>
            <p:custDataLst>
              <p:tags r:id="rId12"/>
            </p:custDataLst>
          </p:nvPr>
        </p:nvSpPr>
        <p:spPr>
          <a:xfrm>
            <a:off x="7418896" y="5427291"/>
            <a:ext cx="3556610" cy="541829"/>
          </a:xfrm>
          <a:prstGeom prst="rect">
            <a:avLst/>
          </a:prstGeom>
          <a:solidFill>
            <a:srgbClr val="FEFFFF"/>
          </a:solidFill>
          <a:ln>
            <a:solidFill>
              <a:schemeClr val="accent3"/>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31" name="MH_Number_1">
            <a:hlinkClick r:id="rId1" action="ppaction://hlinksldjump"/>
          </p:cNvPr>
          <p:cNvSpPr txBox="1"/>
          <p:nvPr>
            <p:custDataLst>
              <p:tags r:id="rId13"/>
            </p:custDataLst>
          </p:nvPr>
        </p:nvSpPr>
        <p:spPr>
          <a:xfrm>
            <a:off x="6601294" y="5427291"/>
            <a:ext cx="541829" cy="541829"/>
          </a:xfrm>
          <a:prstGeom prst="rect">
            <a:avLst/>
          </a:prstGeom>
          <a:solidFill>
            <a:schemeClr val="accent3"/>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F</a:t>
            </a:r>
            <a:endParaRPr lang="zh-CN" altLang="en-US" dirty="0">
              <a:solidFill>
                <a:srgbClr val="FEFFFF"/>
              </a:solidFill>
              <a:latin typeface="+mj-ea"/>
              <a:ea typeface="+mj-ea"/>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6" name="组合 15"/>
          <p:cNvGrpSpPr/>
          <p:nvPr/>
        </p:nvGrpSpPr>
        <p:grpSpPr>
          <a:xfrm>
            <a:off x="5222140" y="2054998"/>
            <a:ext cx="2233502" cy="2233502"/>
            <a:chOff x="5076056" y="2996952"/>
            <a:chExt cx="1800200" cy="1800200"/>
          </a:xfrm>
          <a:effectLst/>
        </p:grpSpPr>
        <p:sp>
          <p:nvSpPr>
            <p:cNvPr id="17" name="椭圆 16"/>
            <p:cNvSpPr/>
            <p:nvPr/>
          </p:nvSpPr>
          <p:spPr>
            <a:xfrm>
              <a:off x="5076056" y="2996952"/>
              <a:ext cx="1800200" cy="1800200"/>
            </a:xfrm>
            <a:prstGeom prst="ellipse">
              <a:avLst/>
            </a:prstGeom>
            <a:solidFill>
              <a:schemeClr val="accent3"/>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18" name="椭圆 17"/>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19" name="椭圆 18"/>
            <p:cNvSpPr/>
            <p:nvPr/>
          </p:nvSpPr>
          <p:spPr>
            <a:xfrm>
              <a:off x="5499115" y="3420011"/>
              <a:ext cx="954083" cy="954083"/>
            </a:xfrm>
            <a:prstGeom prst="ellipse">
              <a:avLst/>
            </a:prstGeom>
            <a:solidFill>
              <a:schemeClr val="accent3"/>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1" name="椭圆 20"/>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grpSp>
      <p:grpSp>
        <p:nvGrpSpPr>
          <p:cNvPr id="29" name="组合 28"/>
          <p:cNvGrpSpPr/>
          <p:nvPr/>
        </p:nvGrpSpPr>
        <p:grpSpPr>
          <a:xfrm>
            <a:off x="4124550" y="5135025"/>
            <a:ext cx="656527" cy="656527"/>
            <a:chOff x="5076056" y="2996952"/>
            <a:chExt cx="1800200" cy="1800200"/>
          </a:xfrm>
          <a:effectLst/>
        </p:grpSpPr>
        <p:sp>
          <p:nvSpPr>
            <p:cNvPr id="30" name="椭圆 29"/>
            <p:cNvSpPr/>
            <p:nvPr/>
          </p:nvSpPr>
          <p:spPr>
            <a:xfrm>
              <a:off x="5076056" y="2996952"/>
              <a:ext cx="1800200" cy="180020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1" name="椭圆 30"/>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2" name="椭圆 31"/>
            <p:cNvSpPr/>
            <p:nvPr/>
          </p:nvSpPr>
          <p:spPr>
            <a:xfrm>
              <a:off x="5499115" y="3420011"/>
              <a:ext cx="954083" cy="954083"/>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3" name="椭圆 32"/>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grpSp>
      <p:grpSp>
        <p:nvGrpSpPr>
          <p:cNvPr id="34" name="组合 33"/>
          <p:cNvGrpSpPr/>
          <p:nvPr/>
        </p:nvGrpSpPr>
        <p:grpSpPr>
          <a:xfrm>
            <a:off x="4067120" y="3024960"/>
            <a:ext cx="2015411" cy="2015411"/>
            <a:chOff x="5076056" y="2996952"/>
            <a:chExt cx="1800200" cy="1800200"/>
          </a:xfrm>
          <a:effectLst/>
        </p:grpSpPr>
        <p:sp>
          <p:nvSpPr>
            <p:cNvPr id="35" name="椭圆 34"/>
            <p:cNvSpPr/>
            <p:nvPr/>
          </p:nvSpPr>
          <p:spPr>
            <a:xfrm>
              <a:off x="5076056" y="2996952"/>
              <a:ext cx="1800200" cy="1800200"/>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6" name="椭圆 35"/>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7" name="椭圆 36"/>
            <p:cNvSpPr/>
            <p:nvPr/>
          </p:nvSpPr>
          <p:spPr>
            <a:xfrm>
              <a:off x="5499115" y="3420011"/>
              <a:ext cx="954083" cy="954083"/>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38" name="椭圆 37"/>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grpSp>
      <p:sp>
        <p:nvSpPr>
          <p:cNvPr id="39" name="椭圆 38"/>
          <p:cNvSpPr/>
          <p:nvPr/>
        </p:nvSpPr>
        <p:spPr>
          <a:xfrm>
            <a:off x="5721892" y="3629088"/>
            <a:ext cx="2402989" cy="240299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40" name="椭圆 39"/>
          <p:cNvSpPr/>
          <p:nvPr/>
        </p:nvSpPr>
        <p:spPr>
          <a:xfrm>
            <a:off x="5980950" y="3888147"/>
            <a:ext cx="1884872" cy="188487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44" name="椭圆 43"/>
          <p:cNvSpPr/>
          <p:nvPr/>
        </p:nvSpPr>
        <p:spPr>
          <a:xfrm>
            <a:off x="6286607" y="4193804"/>
            <a:ext cx="1273554" cy="1273555"/>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45" name="椭圆 44"/>
          <p:cNvSpPr/>
          <p:nvPr/>
        </p:nvSpPr>
        <p:spPr>
          <a:xfrm>
            <a:off x="6542280" y="4449477"/>
            <a:ext cx="762215" cy="762215"/>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grpSp>
        <p:nvGrpSpPr>
          <p:cNvPr id="46" name="组合 45"/>
          <p:cNvGrpSpPr/>
          <p:nvPr/>
        </p:nvGrpSpPr>
        <p:grpSpPr>
          <a:xfrm>
            <a:off x="4999719" y="4439821"/>
            <a:ext cx="1321302" cy="1321304"/>
            <a:chOff x="7077543" y="4594621"/>
            <a:chExt cx="1440418" cy="1440420"/>
          </a:xfrm>
        </p:grpSpPr>
        <p:sp>
          <p:nvSpPr>
            <p:cNvPr id="47" name="椭圆 46"/>
            <p:cNvSpPr/>
            <p:nvPr/>
          </p:nvSpPr>
          <p:spPr>
            <a:xfrm>
              <a:off x="7077543" y="4594621"/>
              <a:ext cx="1440418" cy="1440420"/>
            </a:xfrm>
            <a:prstGeom prst="ellipse">
              <a:avLst/>
            </a:prstGeom>
            <a:gradFill flip="none" rotWithShape="1">
              <a:gsLst>
                <a:gs pos="0">
                  <a:schemeClr val="accent3">
                    <a:lumMod val="75000"/>
                  </a:schemeClr>
                </a:gs>
                <a:gs pos="50000">
                  <a:schemeClr val="accent3"/>
                </a:gs>
                <a:gs pos="100000">
                  <a:schemeClr val="accent3">
                    <a:lumMod val="60000"/>
                    <a:lumOff val="40000"/>
                  </a:schemeClr>
                </a:gs>
              </a:gsLst>
              <a:lin ang="16200000" scaled="1"/>
              <a:tileRect/>
            </a:gra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48" name="椭圆 47"/>
            <p:cNvSpPr/>
            <p:nvPr/>
          </p:nvSpPr>
          <p:spPr>
            <a:xfrm>
              <a:off x="7232830" y="4749908"/>
              <a:ext cx="1129845" cy="1129846"/>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49" name="椭圆 48"/>
            <p:cNvSpPr/>
            <p:nvPr/>
          </p:nvSpPr>
          <p:spPr>
            <a:xfrm>
              <a:off x="7416049" y="4933132"/>
              <a:ext cx="763403" cy="763405"/>
            </a:xfrm>
            <a:prstGeom prst="ellipse">
              <a:avLst/>
            </a:prstGeom>
            <a:gradFill flip="none" rotWithShape="1">
              <a:gsLst>
                <a:gs pos="0">
                  <a:schemeClr val="accent3">
                    <a:lumMod val="75000"/>
                  </a:schemeClr>
                </a:gs>
                <a:gs pos="50000">
                  <a:schemeClr val="accent3"/>
                </a:gs>
                <a:gs pos="100000">
                  <a:schemeClr val="accent3">
                    <a:lumMod val="60000"/>
                    <a:lumOff val="40000"/>
                  </a:schemeClr>
                </a:gs>
              </a:gsLst>
              <a:lin ang="16200000" scaled="1"/>
              <a:tileRect/>
            </a:gra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50" name="椭圆 49"/>
            <p:cNvSpPr/>
            <p:nvPr/>
          </p:nvSpPr>
          <p:spPr>
            <a:xfrm>
              <a:off x="7569306" y="5086388"/>
              <a:ext cx="456893" cy="45689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grpSp>
      <p:grpSp>
        <p:nvGrpSpPr>
          <p:cNvPr id="51" name="组合 50"/>
          <p:cNvGrpSpPr/>
          <p:nvPr/>
        </p:nvGrpSpPr>
        <p:grpSpPr>
          <a:xfrm>
            <a:off x="7524104" y="3209086"/>
            <a:ext cx="515315" cy="515315"/>
            <a:chOff x="5076056" y="2996952"/>
            <a:chExt cx="1800200" cy="1800200"/>
          </a:xfrm>
          <a:effectLst/>
        </p:grpSpPr>
        <p:sp>
          <p:nvSpPr>
            <p:cNvPr id="52" name="椭圆 51"/>
            <p:cNvSpPr/>
            <p:nvPr/>
          </p:nvSpPr>
          <p:spPr>
            <a:xfrm>
              <a:off x="5076056" y="2996952"/>
              <a:ext cx="1800200" cy="1800200"/>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53" name="椭圆 52"/>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54" name="椭圆 53"/>
            <p:cNvSpPr/>
            <p:nvPr/>
          </p:nvSpPr>
          <p:spPr>
            <a:xfrm>
              <a:off x="5499115" y="3420011"/>
              <a:ext cx="954083" cy="954083"/>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55" name="椭圆 54"/>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grpSp>
      <p:sp>
        <p:nvSpPr>
          <p:cNvPr id="56" name="矩形 55"/>
          <p:cNvSpPr/>
          <p:nvPr/>
        </p:nvSpPr>
        <p:spPr>
          <a:xfrm>
            <a:off x="770568"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7" name="矩形 56"/>
          <p:cNvSpPr/>
          <p:nvPr/>
        </p:nvSpPr>
        <p:spPr>
          <a:xfrm>
            <a:off x="770568" y="219719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8" name="矩形 57"/>
          <p:cNvSpPr/>
          <p:nvPr/>
        </p:nvSpPr>
        <p:spPr>
          <a:xfrm>
            <a:off x="8264712"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9" name="矩形 58"/>
          <p:cNvSpPr/>
          <p:nvPr/>
        </p:nvSpPr>
        <p:spPr>
          <a:xfrm>
            <a:off x="8264712" y="219719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8"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9" name="椭圆 28"/>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30" name="矩形 29"/>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2"/>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2" name="椭圆 31"/>
          <p:cNvSpPr/>
          <p:nvPr/>
        </p:nvSpPr>
        <p:spPr>
          <a:xfrm>
            <a:off x="4365316" y="4398260"/>
            <a:ext cx="633764" cy="633764"/>
          </a:xfrm>
          <a:prstGeom prst="ellipse">
            <a:avLst/>
          </a:prstGeom>
          <a:solidFill>
            <a:srgbClr val="FEFFFF"/>
          </a:solidFill>
          <a:ln w="3175">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33" name="矩形 32"/>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3"/>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5" name="椭圆 34"/>
          <p:cNvSpPr/>
          <p:nvPr/>
        </p:nvSpPr>
        <p:spPr>
          <a:xfrm>
            <a:off x="7192922" y="4398260"/>
            <a:ext cx="633764" cy="633764"/>
          </a:xfrm>
          <a:prstGeom prst="ellipse">
            <a:avLst/>
          </a:prstGeom>
          <a:solidFill>
            <a:srgbClr val="FEFFFF"/>
          </a:solidFill>
          <a:ln w="3175">
            <a:solidFill>
              <a:schemeClr val="accent3"/>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36" name="矩形 35"/>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4"/>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8" name="椭圆 37"/>
          <p:cNvSpPr/>
          <p:nvPr/>
        </p:nvSpPr>
        <p:spPr>
          <a:xfrm>
            <a:off x="10020528" y="4398260"/>
            <a:ext cx="633764" cy="633764"/>
          </a:xfrm>
          <a:prstGeom prst="ellipse">
            <a:avLst/>
          </a:prstGeom>
          <a:solidFill>
            <a:srgbClr val="FEFFFF"/>
          </a:solidFill>
          <a:ln w="3175">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39" name="矩形 38"/>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0" name="矩形 39"/>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41" name="直接连接符 40"/>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矩形: 圆角 21"/>
          <p:cNvSpPr/>
          <p:nvPr/>
        </p:nvSpPr>
        <p:spPr bwMode="auto">
          <a:xfrm>
            <a:off x="4954588" y="2648864"/>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KSO_Shape"/>
          <p:cNvSpPr/>
          <p:nvPr/>
        </p:nvSpPr>
        <p:spPr bwMode="auto">
          <a:xfrm>
            <a:off x="5589588" y="2855239"/>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6" name="矩形 25"/>
          <p:cNvSpPr>
            <a:spLocks noChangeArrowheads="1"/>
          </p:cNvSpPr>
          <p:nvPr/>
        </p:nvSpPr>
        <p:spPr bwMode="auto">
          <a:xfrm>
            <a:off x="5326063" y="4010917"/>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29" name="矩形 28"/>
          <p:cNvSpPr/>
          <p:nvPr/>
        </p:nvSpPr>
        <p:spPr>
          <a:xfrm>
            <a:off x="4846774" y="479199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矩形 29"/>
          <p:cNvSpPr/>
          <p:nvPr/>
        </p:nvSpPr>
        <p:spPr>
          <a:xfrm>
            <a:off x="938284" y="3803543"/>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1" name="Oval 6"/>
          <p:cNvSpPr>
            <a:spLocks noChangeArrowheads="1"/>
          </p:cNvSpPr>
          <p:nvPr/>
        </p:nvSpPr>
        <p:spPr bwMode="auto">
          <a:xfrm>
            <a:off x="1680831" y="2573074"/>
            <a:ext cx="1051386" cy="1058949"/>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2" name="KSO_Shape"/>
          <p:cNvSpPr/>
          <p:nvPr/>
        </p:nvSpPr>
        <p:spPr bwMode="auto">
          <a:xfrm>
            <a:off x="1911171" y="284756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33" name="矩形 32"/>
          <p:cNvSpPr/>
          <p:nvPr/>
        </p:nvSpPr>
        <p:spPr>
          <a:xfrm>
            <a:off x="8605665" y="3847595"/>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1" name="Oval 6"/>
          <p:cNvSpPr>
            <a:spLocks noChangeArrowheads="1"/>
          </p:cNvSpPr>
          <p:nvPr/>
        </p:nvSpPr>
        <p:spPr bwMode="auto">
          <a:xfrm>
            <a:off x="9421828" y="2617126"/>
            <a:ext cx="1051386" cy="1058949"/>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42" name="KSO_Shape"/>
          <p:cNvSpPr/>
          <p:nvPr/>
        </p:nvSpPr>
        <p:spPr bwMode="auto">
          <a:xfrm>
            <a:off x="9732455" y="2908841"/>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969995" y="3337616"/>
            <a:ext cx="4932789" cy="222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请输入文本请输入文本请输入文本请输入文本请输入文本请输入文本请输入文本请输入文本请输入文本请输入文本请输入文本请输入文本请输入文本请输入文本</a:t>
            </a:r>
            <a:endParaRPr lang="zh-CN" altLang="zh-CN" sz="2000" dirty="0">
              <a:solidFill>
                <a:schemeClr val="tx1"/>
              </a:solidFill>
              <a:latin typeface="+mn-ea"/>
            </a:endParaRPr>
          </a:p>
        </p:txBody>
      </p:sp>
      <p:sp>
        <p:nvSpPr>
          <p:cNvPr id="13" name="圆角矩形 18"/>
          <p:cNvSpPr/>
          <p:nvPr/>
        </p:nvSpPr>
        <p:spPr>
          <a:xfrm>
            <a:off x="1143768" y="2390473"/>
            <a:ext cx="4585243" cy="7200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sz="2000" dirty="0">
              <a:solidFill>
                <a:srgbClr val="FEFFFF"/>
              </a:solidFill>
              <a:latin typeface="幼圆" panose="02010509060101010101" pitchFamily="49" charset="-122"/>
              <a:ea typeface="幼圆" panose="02010509060101010101" pitchFamily="49" charset="-122"/>
            </a:endParaRPr>
          </a:p>
        </p:txBody>
      </p:sp>
      <p:sp>
        <p:nvSpPr>
          <p:cNvPr id="14" name="Rectangle 59"/>
          <p:cNvSpPr>
            <a:spLocks noChangeArrowheads="1"/>
          </p:cNvSpPr>
          <p:nvPr/>
        </p:nvSpPr>
        <p:spPr bwMode="auto">
          <a:xfrm>
            <a:off x="7333416" y="5026801"/>
            <a:ext cx="3895135" cy="176203"/>
          </a:xfrm>
          <a:prstGeom prst="rect">
            <a:avLst/>
          </a:prstGeom>
          <a:solidFill>
            <a:schemeClr val="tx1"/>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5" name="Rectangle 60"/>
          <p:cNvSpPr>
            <a:spLocks noChangeArrowheads="1"/>
          </p:cNvSpPr>
          <p:nvPr/>
        </p:nvSpPr>
        <p:spPr bwMode="auto">
          <a:xfrm>
            <a:off x="7335375" y="1695187"/>
            <a:ext cx="830663" cy="3284858"/>
          </a:xfrm>
          <a:prstGeom prst="rect">
            <a:avLst/>
          </a:prstGeom>
          <a:solidFill>
            <a:schemeClr val="accent2"/>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800" dirty="0">
                <a:solidFill>
                  <a:srgbClr val="FEFFFF"/>
                </a:solidFill>
                <a:latin typeface="+mn-ea"/>
                <a:ea typeface="+mn-ea"/>
              </a:rPr>
              <a:t>97%</a:t>
            </a:r>
            <a:endParaRPr lang="zh-CN" altLang="en-US" sz="1800" dirty="0">
              <a:solidFill>
                <a:srgbClr val="FEFFFF"/>
              </a:solidFill>
              <a:latin typeface="+mn-ea"/>
              <a:ea typeface="+mn-ea"/>
            </a:endParaRPr>
          </a:p>
        </p:txBody>
      </p:sp>
      <p:sp>
        <p:nvSpPr>
          <p:cNvPr id="16" name="TextBox 82"/>
          <p:cNvSpPr txBox="1"/>
          <p:nvPr/>
        </p:nvSpPr>
        <p:spPr>
          <a:xfrm>
            <a:off x="732732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17" name="Rectangle 61"/>
          <p:cNvSpPr>
            <a:spLocks noChangeArrowheads="1"/>
          </p:cNvSpPr>
          <p:nvPr/>
        </p:nvSpPr>
        <p:spPr bwMode="auto">
          <a:xfrm>
            <a:off x="8342975" y="3432007"/>
            <a:ext cx="830663" cy="1548039"/>
          </a:xfrm>
          <a:prstGeom prst="rect">
            <a:avLst/>
          </a:prstGeom>
          <a:solidFill>
            <a:schemeClr val="accent3"/>
          </a:solidFill>
          <a:ln>
            <a:noFill/>
          </a:ln>
        </p:spPr>
        <p:txBody>
          <a:bodyPr/>
          <a:lstStyle/>
          <a:p>
            <a:pPr algn="ctr" eaLnBrk="1" hangingPunct="1"/>
            <a:r>
              <a:rPr lang="en-US" altLang="zh-CN" sz="1800" dirty="0">
                <a:solidFill>
                  <a:srgbClr val="FEFFFF"/>
                </a:solidFill>
                <a:latin typeface="+mn-ea"/>
                <a:ea typeface="+mn-ea"/>
              </a:rPr>
              <a:t>50%</a:t>
            </a:r>
            <a:endParaRPr lang="zh-CN" altLang="en-US" sz="1800" dirty="0">
              <a:solidFill>
                <a:srgbClr val="FEFFFF"/>
              </a:solidFill>
              <a:latin typeface="+mn-ea"/>
              <a:ea typeface="+mn-ea"/>
            </a:endParaRPr>
          </a:p>
        </p:txBody>
      </p:sp>
      <p:sp>
        <p:nvSpPr>
          <p:cNvPr id="19" name="TextBox 84"/>
          <p:cNvSpPr txBox="1"/>
          <p:nvPr/>
        </p:nvSpPr>
        <p:spPr>
          <a:xfrm>
            <a:off x="833492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20" name="Rectangle 62"/>
          <p:cNvSpPr>
            <a:spLocks noChangeArrowheads="1"/>
          </p:cNvSpPr>
          <p:nvPr/>
        </p:nvSpPr>
        <p:spPr bwMode="auto">
          <a:xfrm>
            <a:off x="9342523" y="2714620"/>
            <a:ext cx="855826" cy="2265422"/>
          </a:xfrm>
          <a:prstGeom prst="rect">
            <a:avLst/>
          </a:prstGeom>
          <a:solidFill>
            <a:schemeClr val="accent4"/>
          </a:solidFill>
          <a:ln>
            <a:noFill/>
          </a:ln>
        </p:spPr>
        <p:txBody>
          <a:bodyPr/>
          <a:lstStyle/>
          <a:p>
            <a:pPr algn="ctr" eaLnBrk="1" hangingPunct="1"/>
            <a:r>
              <a:rPr lang="en-US" altLang="zh-CN" sz="1800" dirty="0">
                <a:solidFill>
                  <a:srgbClr val="FEFFFF"/>
                </a:solidFill>
                <a:latin typeface="+mn-ea"/>
                <a:ea typeface="+mn-ea"/>
              </a:rPr>
              <a:t>78%</a:t>
            </a:r>
            <a:endParaRPr lang="zh-CN" altLang="en-US" sz="1800" dirty="0">
              <a:solidFill>
                <a:srgbClr val="FEFFFF"/>
              </a:solidFill>
              <a:latin typeface="+mn-ea"/>
              <a:ea typeface="+mn-ea"/>
            </a:endParaRPr>
          </a:p>
        </p:txBody>
      </p:sp>
      <p:sp>
        <p:nvSpPr>
          <p:cNvPr id="21" name="TextBox 86"/>
          <p:cNvSpPr txBox="1"/>
          <p:nvPr/>
        </p:nvSpPr>
        <p:spPr>
          <a:xfrm>
            <a:off x="9347052"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
        <p:nvSpPr>
          <p:cNvPr id="24" name="Rectangle 63"/>
          <p:cNvSpPr>
            <a:spLocks noChangeArrowheads="1"/>
          </p:cNvSpPr>
          <p:nvPr/>
        </p:nvSpPr>
        <p:spPr bwMode="auto">
          <a:xfrm>
            <a:off x="10359180" y="3676025"/>
            <a:ext cx="855826" cy="1304021"/>
          </a:xfrm>
          <a:prstGeom prst="rect">
            <a:avLst/>
          </a:prstGeom>
          <a:solidFill>
            <a:schemeClr val="accent5"/>
          </a:solidFill>
          <a:ln>
            <a:noFill/>
          </a:ln>
        </p:spPr>
        <p:txBody>
          <a:bodyPr/>
          <a:lstStyle/>
          <a:p>
            <a:pPr algn="ctr" eaLnBrk="1" hangingPunct="1"/>
            <a:r>
              <a:rPr lang="en-US" altLang="zh-CN" sz="1800" dirty="0">
                <a:solidFill>
                  <a:srgbClr val="FEFFFF"/>
                </a:solidFill>
                <a:latin typeface="+mn-ea"/>
                <a:ea typeface="+mn-ea"/>
              </a:rPr>
              <a:t>43%</a:t>
            </a:r>
            <a:endParaRPr lang="zh-CN" altLang="en-US" sz="1800" dirty="0">
              <a:solidFill>
                <a:srgbClr val="FEFFFF"/>
              </a:solidFill>
              <a:latin typeface="+mn-ea"/>
              <a:ea typeface="+mn-ea"/>
            </a:endParaRPr>
          </a:p>
        </p:txBody>
      </p:sp>
      <p:sp>
        <p:nvSpPr>
          <p:cNvPr id="25" name="TextBox 88"/>
          <p:cNvSpPr txBox="1"/>
          <p:nvPr/>
        </p:nvSpPr>
        <p:spPr>
          <a:xfrm>
            <a:off x="10363709" y="5324297"/>
            <a:ext cx="846768" cy="434359"/>
          </a:xfrm>
          <a:prstGeom prst="rect">
            <a:avLst/>
          </a:prstGeom>
          <a:noFill/>
        </p:spPr>
        <p:txBody>
          <a:bodyPr wrap="square" rtlCol="0" anchor="ctr">
            <a:spAutoFit/>
          </a:bodyPr>
          <a:lstStyle/>
          <a:p>
            <a:pPr algn="ctr"/>
            <a:r>
              <a:rPr lang="zh-CN" altLang="en-US" sz="1800" dirty="0">
                <a:latin typeface="+mj-ea"/>
                <a:ea typeface="+mj-ea"/>
              </a:rPr>
              <a:t>文本</a:t>
            </a:r>
            <a:endParaRPr lang="en-US" sz="1800" dirty="0">
              <a:latin typeface="+mj-ea"/>
              <a:ea typeface="+mj-ea"/>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4"/>
          <p:cNvSpPr/>
          <p:nvPr>
            <p:custDataLst>
              <p:tags r:id="rId1"/>
            </p:custDataLst>
          </p:nvPr>
        </p:nvSpPr>
        <p:spPr bwMode="auto">
          <a:xfrm>
            <a:off x="1747661" y="553226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6" name="矩形 15"/>
          <p:cNvSpPr/>
          <p:nvPr/>
        </p:nvSpPr>
        <p:spPr>
          <a:xfrm>
            <a:off x="857250" y="2419349"/>
            <a:ext cx="3314700" cy="3074813"/>
          </a:xfrm>
          <a:prstGeom prst="rect">
            <a:avLst/>
          </a:prstGeom>
          <a:ln w="3810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dirty="0">
                <a:latin typeface="+mj-ea"/>
                <a:ea typeface="+mj-ea"/>
              </a:rPr>
              <a:t>请输入文本请输入文本请输入文本请输入文本请输入文本</a:t>
            </a:r>
            <a:endParaRPr lang="zh-CN" altLang="en-US" dirty="0">
              <a:latin typeface="+mj-ea"/>
              <a:ea typeface="+mj-ea"/>
            </a:endParaRPr>
          </a:p>
          <a:p>
            <a:pPr algn="ctr">
              <a:lnSpc>
                <a:spcPct val="150000"/>
              </a:lnSpc>
            </a:pPr>
            <a:endParaRPr lang="zh-CN" altLang="en-US" dirty="0">
              <a:latin typeface="+mj-ea"/>
              <a:ea typeface="+mj-ea"/>
            </a:endParaRPr>
          </a:p>
        </p:txBody>
      </p:sp>
      <p:sp>
        <p:nvSpPr>
          <p:cNvPr id="17" name="MH_Other_4"/>
          <p:cNvSpPr/>
          <p:nvPr>
            <p:custDataLst>
              <p:tags r:id="rId2"/>
            </p:custDataLst>
          </p:nvPr>
        </p:nvSpPr>
        <p:spPr bwMode="auto">
          <a:xfrm>
            <a:off x="5329061" y="553226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2"/>
          </a:solidFill>
          <a:ln>
            <a:noFill/>
          </a:ln>
        </p:spPr>
        <p:txBody>
          <a:bodyPr bIns="36000"/>
          <a:lstStyle/>
          <a:p>
            <a:endParaRPr lang="zh-CN" altLang="en-US" sz="3200">
              <a:latin typeface="+mj-ea"/>
              <a:ea typeface="+mj-ea"/>
            </a:endParaRPr>
          </a:p>
        </p:txBody>
      </p:sp>
      <p:sp>
        <p:nvSpPr>
          <p:cNvPr id="18" name="KSO_Shape"/>
          <p:cNvSpPr/>
          <p:nvPr/>
        </p:nvSpPr>
        <p:spPr bwMode="auto">
          <a:xfrm>
            <a:off x="5798552" y="5691683"/>
            <a:ext cx="594896" cy="423367"/>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19" name="矩形 18"/>
          <p:cNvSpPr/>
          <p:nvPr/>
        </p:nvSpPr>
        <p:spPr>
          <a:xfrm>
            <a:off x="4438650" y="2419349"/>
            <a:ext cx="3314700" cy="3074813"/>
          </a:xfrm>
          <a:prstGeom prst="rect">
            <a:avLst/>
          </a:prstGeom>
          <a:solidFill>
            <a:schemeClr val="accent2"/>
          </a:solidFill>
          <a:ln w="3810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dirty="0">
                <a:latin typeface="+mj-ea"/>
                <a:ea typeface="+mj-ea"/>
              </a:rPr>
              <a:t>请输入文本请输入文本请输入文本请输入文本请输入文本</a:t>
            </a:r>
            <a:endParaRPr lang="zh-CN" altLang="en-US" dirty="0">
              <a:latin typeface="+mj-ea"/>
              <a:ea typeface="+mj-ea"/>
            </a:endParaRPr>
          </a:p>
          <a:p>
            <a:pPr algn="ctr">
              <a:lnSpc>
                <a:spcPct val="150000"/>
              </a:lnSpc>
            </a:pPr>
            <a:endParaRPr lang="zh-CN" altLang="en-US" dirty="0">
              <a:latin typeface="+mj-ea"/>
              <a:ea typeface="+mj-ea"/>
            </a:endParaRPr>
          </a:p>
        </p:txBody>
      </p:sp>
      <p:sp>
        <p:nvSpPr>
          <p:cNvPr id="20" name="MH_Other_4"/>
          <p:cNvSpPr/>
          <p:nvPr>
            <p:custDataLst>
              <p:tags r:id="rId3"/>
            </p:custDataLst>
          </p:nvPr>
        </p:nvSpPr>
        <p:spPr bwMode="auto">
          <a:xfrm>
            <a:off x="8910461" y="553226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3"/>
          </a:solidFill>
          <a:ln>
            <a:noFill/>
          </a:ln>
        </p:spPr>
        <p:txBody>
          <a:bodyPr bIns="36000"/>
          <a:lstStyle/>
          <a:p>
            <a:endParaRPr lang="zh-CN" altLang="en-US" sz="3200">
              <a:latin typeface="+mj-ea"/>
              <a:ea typeface="+mj-ea"/>
            </a:endParaRPr>
          </a:p>
        </p:txBody>
      </p:sp>
      <p:sp>
        <p:nvSpPr>
          <p:cNvPr id="21" name="矩形 20"/>
          <p:cNvSpPr/>
          <p:nvPr/>
        </p:nvSpPr>
        <p:spPr>
          <a:xfrm>
            <a:off x="8020050" y="2419349"/>
            <a:ext cx="3314700" cy="3074813"/>
          </a:xfrm>
          <a:prstGeom prst="rect">
            <a:avLst/>
          </a:prstGeom>
          <a:solidFill>
            <a:schemeClr val="accent3"/>
          </a:solidFill>
          <a:ln w="3810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dirty="0">
                <a:latin typeface="+mj-ea"/>
                <a:ea typeface="+mj-ea"/>
              </a:rPr>
              <a:t>请输入文本请输入文本请输入文本请输入文本请输入文本</a:t>
            </a:r>
            <a:endParaRPr lang="zh-CN" altLang="en-US" dirty="0">
              <a:latin typeface="+mj-ea"/>
              <a:ea typeface="+mj-ea"/>
            </a:endParaRPr>
          </a:p>
          <a:p>
            <a:pPr algn="ctr">
              <a:lnSpc>
                <a:spcPct val="150000"/>
              </a:lnSpc>
            </a:pPr>
            <a:endParaRPr lang="zh-CN" altLang="en-US" dirty="0">
              <a:latin typeface="+mj-ea"/>
              <a:ea typeface="+mj-ea"/>
            </a:endParaRPr>
          </a:p>
        </p:txBody>
      </p:sp>
      <p:sp>
        <p:nvSpPr>
          <p:cNvPr id="23" name="KSO_Shape"/>
          <p:cNvSpPr/>
          <p:nvPr/>
        </p:nvSpPr>
        <p:spPr bwMode="auto">
          <a:xfrm>
            <a:off x="2217152" y="5635296"/>
            <a:ext cx="594896" cy="536141"/>
          </a:xfrm>
          <a:custGeom>
            <a:avLst/>
            <a:gdLst>
              <a:gd name="T0" fmla="*/ 72016 w 2775"/>
              <a:gd name="T1" fmla="*/ 1621895 h 2497"/>
              <a:gd name="T2" fmla="*/ 72016 w 2775"/>
              <a:gd name="T3" fmla="*/ 1477698 h 2497"/>
              <a:gd name="T4" fmla="*/ 180364 w 2775"/>
              <a:gd name="T5" fmla="*/ 900908 h 2497"/>
              <a:gd name="T6" fmla="*/ 288064 w 2775"/>
              <a:gd name="T7" fmla="*/ 1477698 h 2497"/>
              <a:gd name="T8" fmla="*/ 720159 w 2775"/>
              <a:gd name="T9" fmla="*/ 864534 h 2497"/>
              <a:gd name="T10" fmla="*/ 793472 w 2775"/>
              <a:gd name="T11" fmla="*/ 1477698 h 2497"/>
              <a:gd name="T12" fmla="*/ 1548666 w 2775"/>
              <a:gd name="T13" fmla="*/ 900908 h 2497"/>
              <a:gd name="T14" fmla="*/ 1656365 w 2775"/>
              <a:gd name="T15" fmla="*/ 1477698 h 2497"/>
              <a:gd name="T16" fmla="*/ 1800397 w 2775"/>
              <a:gd name="T17" fmla="*/ 1549796 h 2497"/>
              <a:gd name="T18" fmla="*/ 869381 w 2775"/>
              <a:gd name="T19" fmla="*/ 1158775 h 2497"/>
              <a:gd name="T20" fmla="*/ 1164581 w 2775"/>
              <a:gd name="T21" fmla="*/ 913899 h 2497"/>
              <a:gd name="T22" fmla="*/ 869381 w 2775"/>
              <a:gd name="T23" fmla="*/ 1158775 h 2497"/>
              <a:gd name="T24" fmla="*/ 1182747 w 2775"/>
              <a:gd name="T25" fmla="*/ 1364678 h 2497"/>
              <a:gd name="T26" fmla="*/ 1423449 w 2775"/>
              <a:gd name="T27" fmla="*/ 1071737 h 2497"/>
              <a:gd name="T28" fmla="*/ 905064 w 2775"/>
              <a:gd name="T29" fmla="*/ 1338697 h 2497"/>
              <a:gd name="T30" fmla="*/ 1363760 w 2775"/>
              <a:gd name="T31" fmla="*/ 930787 h 2497"/>
              <a:gd name="T32" fmla="*/ 905064 w 2775"/>
              <a:gd name="T33" fmla="*/ 1338697 h 2497"/>
              <a:gd name="T34" fmla="*/ 578073 w 2775"/>
              <a:gd name="T35" fmla="*/ 919095 h 2497"/>
              <a:gd name="T36" fmla="*/ 612459 w 2775"/>
              <a:gd name="T37" fmla="*/ 1037961 h 2497"/>
              <a:gd name="T38" fmla="*/ 642304 w 2775"/>
              <a:gd name="T39" fmla="*/ 1307519 h 2497"/>
              <a:gd name="T40" fmla="*/ 513194 w 2775"/>
              <a:gd name="T41" fmla="*/ 1307519 h 2497"/>
              <a:gd name="T42" fmla="*/ 540443 w 2775"/>
              <a:gd name="T43" fmla="*/ 1035363 h 2497"/>
              <a:gd name="T44" fmla="*/ 1631062 w 2775"/>
              <a:gd name="T45" fmla="*/ 822964 h 2497"/>
              <a:gd name="T46" fmla="*/ 1473406 w 2775"/>
              <a:gd name="T47" fmla="*/ 684612 h 2497"/>
              <a:gd name="T48" fmla="*/ 1207401 w 2775"/>
              <a:gd name="T49" fmla="*/ 684612 h 2497"/>
              <a:gd name="T50" fmla="*/ 1049096 w 2775"/>
              <a:gd name="T51" fmla="*/ 822964 h 2497"/>
              <a:gd name="T52" fmla="*/ 890791 w 2775"/>
              <a:gd name="T53" fmla="*/ 684612 h 2497"/>
              <a:gd name="T54" fmla="*/ 624786 w 2775"/>
              <a:gd name="T55" fmla="*/ 684612 h 2497"/>
              <a:gd name="T56" fmla="*/ 466481 w 2775"/>
              <a:gd name="T57" fmla="*/ 822964 h 2497"/>
              <a:gd name="T58" fmla="*/ 308825 w 2775"/>
              <a:gd name="T59" fmla="*/ 684612 h 2497"/>
              <a:gd name="T60" fmla="*/ 42820 w 2775"/>
              <a:gd name="T61" fmla="*/ 684612 h 2497"/>
              <a:gd name="T62" fmla="*/ 36332 w 2775"/>
              <a:gd name="T63" fmla="*/ 648238 h 2497"/>
              <a:gd name="T64" fmla="*/ 1764713 w 2775"/>
              <a:gd name="T65" fmla="*/ 684612 h 2497"/>
              <a:gd name="T66" fmla="*/ 1631062 w 2775"/>
              <a:gd name="T67" fmla="*/ 822964 h 2497"/>
              <a:gd name="T68" fmla="*/ 1597974 w 2775"/>
              <a:gd name="T69" fmla="*/ 107823 h 2497"/>
              <a:gd name="T70" fmla="*/ 36332 w 2775"/>
              <a:gd name="T71" fmla="*/ 612514 h 2497"/>
              <a:gd name="T72" fmla="*/ 1476650 w 2775"/>
              <a:gd name="T73" fmla="*/ 576140 h 2497"/>
              <a:gd name="T74" fmla="*/ 1440318 w 2775"/>
              <a:gd name="T75" fmla="*/ 143548 h 2497"/>
              <a:gd name="T76" fmla="*/ 1476650 w 2775"/>
              <a:gd name="T77" fmla="*/ 576140 h 2497"/>
              <a:gd name="T78" fmla="*/ 1260602 w 2775"/>
              <a:gd name="T79" fmla="*/ 576140 h 2497"/>
              <a:gd name="T80" fmla="*/ 1121761 w 2775"/>
              <a:gd name="T81" fmla="*/ 143548 h 2497"/>
              <a:gd name="T82" fmla="*/ 864191 w 2775"/>
              <a:gd name="T83" fmla="*/ 576140 h 2497"/>
              <a:gd name="T84" fmla="*/ 936206 w 2775"/>
              <a:gd name="T85" fmla="*/ 143548 h 2497"/>
              <a:gd name="T86" fmla="*/ 864191 w 2775"/>
              <a:gd name="T87" fmla="*/ 576140 h 2497"/>
              <a:gd name="T88" fmla="*/ 685124 w 2775"/>
              <a:gd name="T89" fmla="*/ 143548 h 2497"/>
              <a:gd name="T90" fmla="*/ 546283 w 2775"/>
              <a:gd name="T91" fmla="*/ 576140 h 2497"/>
              <a:gd name="T92" fmla="*/ 330235 w 2775"/>
              <a:gd name="T93" fmla="*/ 576140 h 2497"/>
              <a:gd name="T94" fmla="*/ 365919 w 2775"/>
              <a:gd name="T95" fmla="*/ 143548 h 2497"/>
              <a:gd name="T96" fmla="*/ 330235 w 2775"/>
              <a:gd name="T97" fmla="*/ 576140 h 2497"/>
              <a:gd name="T98" fmla="*/ 1620682 w 2775"/>
              <a:gd name="T99" fmla="*/ 0 h 2497"/>
              <a:gd name="T100" fmla="*/ 180364 w 2775"/>
              <a:gd name="T101" fmla="*/ 71449 h 24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497">
                <a:moveTo>
                  <a:pt x="2664" y="2497"/>
                </a:moveTo>
                <a:cubicBezTo>
                  <a:pt x="111" y="2497"/>
                  <a:pt x="111" y="2497"/>
                  <a:pt x="111" y="2497"/>
                </a:cubicBezTo>
                <a:cubicBezTo>
                  <a:pt x="50" y="2497"/>
                  <a:pt x="0" y="2447"/>
                  <a:pt x="0" y="2386"/>
                </a:cubicBezTo>
                <a:cubicBezTo>
                  <a:pt x="0" y="2324"/>
                  <a:pt x="50" y="2275"/>
                  <a:pt x="111" y="2275"/>
                </a:cubicBezTo>
                <a:cubicBezTo>
                  <a:pt x="278" y="2275"/>
                  <a:pt x="278" y="2275"/>
                  <a:pt x="278" y="2275"/>
                </a:cubicBezTo>
                <a:cubicBezTo>
                  <a:pt x="278" y="1387"/>
                  <a:pt x="278" y="1387"/>
                  <a:pt x="278" y="1387"/>
                </a:cubicBezTo>
                <a:cubicBezTo>
                  <a:pt x="444" y="1387"/>
                  <a:pt x="444" y="1387"/>
                  <a:pt x="444" y="1387"/>
                </a:cubicBezTo>
                <a:cubicBezTo>
                  <a:pt x="444" y="2275"/>
                  <a:pt x="444" y="2275"/>
                  <a:pt x="444" y="2275"/>
                </a:cubicBezTo>
                <a:cubicBezTo>
                  <a:pt x="1110" y="2275"/>
                  <a:pt x="1110" y="2275"/>
                  <a:pt x="1110" y="2275"/>
                </a:cubicBezTo>
                <a:cubicBezTo>
                  <a:pt x="1110" y="1331"/>
                  <a:pt x="1110" y="1331"/>
                  <a:pt x="1110" y="1331"/>
                </a:cubicBezTo>
                <a:cubicBezTo>
                  <a:pt x="1223" y="1331"/>
                  <a:pt x="1223" y="1331"/>
                  <a:pt x="1223" y="1331"/>
                </a:cubicBezTo>
                <a:cubicBezTo>
                  <a:pt x="1223" y="2275"/>
                  <a:pt x="1223" y="2275"/>
                  <a:pt x="1223" y="2275"/>
                </a:cubicBezTo>
                <a:cubicBezTo>
                  <a:pt x="2387" y="2275"/>
                  <a:pt x="2387" y="2275"/>
                  <a:pt x="2387" y="2275"/>
                </a:cubicBezTo>
                <a:cubicBezTo>
                  <a:pt x="2387" y="1387"/>
                  <a:pt x="2387" y="1387"/>
                  <a:pt x="2387" y="1387"/>
                </a:cubicBezTo>
                <a:cubicBezTo>
                  <a:pt x="2553" y="1387"/>
                  <a:pt x="2553" y="1387"/>
                  <a:pt x="2553" y="1387"/>
                </a:cubicBezTo>
                <a:cubicBezTo>
                  <a:pt x="2553" y="2275"/>
                  <a:pt x="2553" y="2275"/>
                  <a:pt x="2553" y="2275"/>
                </a:cubicBezTo>
                <a:cubicBezTo>
                  <a:pt x="2664" y="2275"/>
                  <a:pt x="2664" y="2275"/>
                  <a:pt x="2664" y="2275"/>
                </a:cubicBezTo>
                <a:cubicBezTo>
                  <a:pt x="2725" y="2275"/>
                  <a:pt x="2775" y="2324"/>
                  <a:pt x="2775" y="2386"/>
                </a:cubicBezTo>
                <a:cubicBezTo>
                  <a:pt x="2775" y="2447"/>
                  <a:pt x="2725" y="2497"/>
                  <a:pt x="2664" y="2497"/>
                </a:cubicBezTo>
                <a:close/>
                <a:moveTo>
                  <a:pt x="1340" y="1784"/>
                </a:moveTo>
                <a:cubicBezTo>
                  <a:pt x="1750" y="1373"/>
                  <a:pt x="1750" y="1373"/>
                  <a:pt x="1750" y="1373"/>
                </a:cubicBezTo>
                <a:cubicBezTo>
                  <a:pt x="1795" y="1407"/>
                  <a:pt x="1795" y="1407"/>
                  <a:pt x="1795" y="1407"/>
                </a:cubicBezTo>
                <a:cubicBezTo>
                  <a:pt x="1379" y="1823"/>
                  <a:pt x="1379" y="1823"/>
                  <a:pt x="1379" y="1823"/>
                </a:cubicBezTo>
                <a:lnTo>
                  <a:pt x="1340" y="1784"/>
                </a:lnTo>
                <a:close/>
                <a:moveTo>
                  <a:pt x="2239" y="1685"/>
                </a:moveTo>
                <a:cubicBezTo>
                  <a:pt x="1823" y="2101"/>
                  <a:pt x="1823" y="2101"/>
                  <a:pt x="1823" y="2101"/>
                </a:cubicBezTo>
                <a:cubicBezTo>
                  <a:pt x="1784" y="2061"/>
                  <a:pt x="1784" y="2061"/>
                  <a:pt x="1784" y="2061"/>
                </a:cubicBezTo>
                <a:cubicBezTo>
                  <a:pt x="2194" y="1650"/>
                  <a:pt x="2194" y="1650"/>
                  <a:pt x="2194" y="1650"/>
                </a:cubicBezTo>
                <a:lnTo>
                  <a:pt x="2239" y="1685"/>
                </a:lnTo>
                <a:close/>
                <a:moveTo>
                  <a:pt x="1395" y="2061"/>
                </a:moveTo>
                <a:cubicBezTo>
                  <a:pt x="2062" y="1394"/>
                  <a:pt x="2062" y="1394"/>
                  <a:pt x="2062" y="1394"/>
                </a:cubicBezTo>
                <a:cubicBezTo>
                  <a:pt x="2102" y="1433"/>
                  <a:pt x="2102" y="1433"/>
                  <a:pt x="2102" y="1433"/>
                </a:cubicBezTo>
                <a:cubicBezTo>
                  <a:pt x="1435" y="2101"/>
                  <a:pt x="1435" y="2101"/>
                  <a:pt x="1435" y="2101"/>
                </a:cubicBezTo>
                <a:lnTo>
                  <a:pt x="1395" y="2061"/>
                </a:lnTo>
                <a:close/>
                <a:moveTo>
                  <a:pt x="791" y="1514"/>
                </a:moveTo>
                <a:cubicBezTo>
                  <a:pt x="791" y="1459"/>
                  <a:pt x="836" y="1415"/>
                  <a:pt x="891" y="1415"/>
                </a:cubicBezTo>
                <a:cubicBezTo>
                  <a:pt x="945" y="1415"/>
                  <a:pt x="990" y="1459"/>
                  <a:pt x="990" y="1514"/>
                </a:cubicBezTo>
                <a:cubicBezTo>
                  <a:pt x="990" y="1549"/>
                  <a:pt x="971" y="1580"/>
                  <a:pt x="944" y="1598"/>
                </a:cubicBezTo>
                <a:cubicBezTo>
                  <a:pt x="944" y="1930"/>
                  <a:pt x="944" y="1930"/>
                  <a:pt x="944" y="1930"/>
                </a:cubicBezTo>
                <a:cubicBezTo>
                  <a:pt x="971" y="1947"/>
                  <a:pt x="990" y="1978"/>
                  <a:pt x="990" y="2013"/>
                </a:cubicBezTo>
                <a:cubicBezTo>
                  <a:pt x="990" y="2068"/>
                  <a:pt x="945" y="2113"/>
                  <a:pt x="891" y="2113"/>
                </a:cubicBezTo>
                <a:cubicBezTo>
                  <a:pt x="836" y="2113"/>
                  <a:pt x="791" y="2068"/>
                  <a:pt x="791" y="2013"/>
                </a:cubicBezTo>
                <a:cubicBezTo>
                  <a:pt x="791" y="1980"/>
                  <a:pt x="808" y="1951"/>
                  <a:pt x="833" y="1933"/>
                </a:cubicBezTo>
                <a:cubicBezTo>
                  <a:pt x="833" y="1594"/>
                  <a:pt x="833" y="1594"/>
                  <a:pt x="833" y="1594"/>
                </a:cubicBezTo>
                <a:cubicBezTo>
                  <a:pt x="808" y="1577"/>
                  <a:pt x="791" y="1547"/>
                  <a:pt x="791" y="1514"/>
                </a:cubicBezTo>
                <a:close/>
                <a:moveTo>
                  <a:pt x="2514" y="1267"/>
                </a:moveTo>
                <a:cubicBezTo>
                  <a:pt x="2406" y="1267"/>
                  <a:pt x="2317" y="1173"/>
                  <a:pt x="2309" y="1054"/>
                </a:cubicBezTo>
                <a:cubicBezTo>
                  <a:pt x="2271" y="1054"/>
                  <a:pt x="2271" y="1054"/>
                  <a:pt x="2271" y="1054"/>
                </a:cubicBezTo>
                <a:cubicBezTo>
                  <a:pt x="2263" y="1173"/>
                  <a:pt x="2174" y="1267"/>
                  <a:pt x="2066" y="1267"/>
                </a:cubicBezTo>
                <a:cubicBezTo>
                  <a:pt x="1957" y="1267"/>
                  <a:pt x="1868" y="1173"/>
                  <a:pt x="1861" y="1054"/>
                </a:cubicBezTo>
                <a:cubicBezTo>
                  <a:pt x="1822" y="1054"/>
                  <a:pt x="1822" y="1054"/>
                  <a:pt x="1822" y="1054"/>
                </a:cubicBezTo>
                <a:cubicBezTo>
                  <a:pt x="1814" y="1173"/>
                  <a:pt x="1726" y="1267"/>
                  <a:pt x="1617" y="1267"/>
                </a:cubicBezTo>
                <a:cubicBezTo>
                  <a:pt x="1508" y="1267"/>
                  <a:pt x="1419" y="1173"/>
                  <a:pt x="1412" y="1054"/>
                </a:cubicBezTo>
                <a:cubicBezTo>
                  <a:pt x="1373" y="1054"/>
                  <a:pt x="1373" y="1054"/>
                  <a:pt x="1373" y="1054"/>
                </a:cubicBezTo>
                <a:cubicBezTo>
                  <a:pt x="1366" y="1173"/>
                  <a:pt x="1277" y="1267"/>
                  <a:pt x="1168" y="1267"/>
                </a:cubicBezTo>
                <a:cubicBezTo>
                  <a:pt x="1060" y="1267"/>
                  <a:pt x="971" y="1173"/>
                  <a:pt x="963" y="1054"/>
                </a:cubicBezTo>
                <a:cubicBezTo>
                  <a:pt x="924" y="1054"/>
                  <a:pt x="924" y="1054"/>
                  <a:pt x="924" y="1054"/>
                </a:cubicBezTo>
                <a:cubicBezTo>
                  <a:pt x="917" y="1173"/>
                  <a:pt x="828" y="1267"/>
                  <a:pt x="719" y="1267"/>
                </a:cubicBezTo>
                <a:cubicBezTo>
                  <a:pt x="611" y="1267"/>
                  <a:pt x="522" y="1173"/>
                  <a:pt x="514" y="1054"/>
                </a:cubicBezTo>
                <a:cubicBezTo>
                  <a:pt x="476" y="1054"/>
                  <a:pt x="476" y="1054"/>
                  <a:pt x="476" y="1054"/>
                </a:cubicBezTo>
                <a:cubicBezTo>
                  <a:pt x="468" y="1173"/>
                  <a:pt x="379" y="1267"/>
                  <a:pt x="271" y="1267"/>
                </a:cubicBezTo>
                <a:cubicBezTo>
                  <a:pt x="162" y="1267"/>
                  <a:pt x="73" y="1173"/>
                  <a:pt x="66" y="1054"/>
                </a:cubicBezTo>
                <a:cubicBezTo>
                  <a:pt x="56" y="1054"/>
                  <a:pt x="56" y="1054"/>
                  <a:pt x="56" y="1054"/>
                </a:cubicBezTo>
                <a:cubicBezTo>
                  <a:pt x="56" y="998"/>
                  <a:pt x="56" y="998"/>
                  <a:pt x="56" y="998"/>
                </a:cubicBezTo>
                <a:cubicBezTo>
                  <a:pt x="2720" y="998"/>
                  <a:pt x="2720" y="998"/>
                  <a:pt x="2720" y="998"/>
                </a:cubicBezTo>
                <a:cubicBezTo>
                  <a:pt x="2720" y="1054"/>
                  <a:pt x="2720" y="1054"/>
                  <a:pt x="2720" y="1054"/>
                </a:cubicBezTo>
                <a:cubicBezTo>
                  <a:pt x="2719" y="1054"/>
                  <a:pt x="2719" y="1054"/>
                  <a:pt x="2719" y="1054"/>
                </a:cubicBezTo>
                <a:cubicBezTo>
                  <a:pt x="2712" y="1173"/>
                  <a:pt x="2623" y="1267"/>
                  <a:pt x="2514" y="1267"/>
                </a:cubicBezTo>
                <a:close/>
                <a:moveTo>
                  <a:pt x="313" y="166"/>
                </a:moveTo>
                <a:cubicBezTo>
                  <a:pt x="2463" y="166"/>
                  <a:pt x="2463" y="166"/>
                  <a:pt x="2463" y="166"/>
                </a:cubicBezTo>
                <a:cubicBezTo>
                  <a:pt x="2720" y="943"/>
                  <a:pt x="2720" y="943"/>
                  <a:pt x="2720" y="943"/>
                </a:cubicBezTo>
                <a:cubicBezTo>
                  <a:pt x="56" y="943"/>
                  <a:pt x="56" y="943"/>
                  <a:pt x="56" y="943"/>
                </a:cubicBezTo>
                <a:lnTo>
                  <a:pt x="313" y="166"/>
                </a:lnTo>
                <a:close/>
                <a:moveTo>
                  <a:pt x="2276" y="887"/>
                </a:moveTo>
                <a:cubicBezTo>
                  <a:pt x="2387" y="887"/>
                  <a:pt x="2387" y="887"/>
                  <a:pt x="2387" y="887"/>
                </a:cubicBezTo>
                <a:cubicBezTo>
                  <a:pt x="2220" y="221"/>
                  <a:pt x="2220" y="221"/>
                  <a:pt x="2220" y="221"/>
                </a:cubicBezTo>
                <a:cubicBezTo>
                  <a:pt x="2109" y="221"/>
                  <a:pt x="2109" y="221"/>
                  <a:pt x="2109" y="221"/>
                </a:cubicBezTo>
                <a:lnTo>
                  <a:pt x="2276" y="887"/>
                </a:lnTo>
                <a:close/>
                <a:moveTo>
                  <a:pt x="1832" y="887"/>
                </a:moveTo>
                <a:cubicBezTo>
                  <a:pt x="1943" y="887"/>
                  <a:pt x="1943" y="887"/>
                  <a:pt x="1943" y="887"/>
                </a:cubicBezTo>
                <a:cubicBezTo>
                  <a:pt x="1840" y="221"/>
                  <a:pt x="1840" y="221"/>
                  <a:pt x="1840" y="221"/>
                </a:cubicBezTo>
                <a:cubicBezTo>
                  <a:pt x="1729" y="221"/>
                  <a:pt x="1729" y="221"/>
                  <a:pt x="1729" y="221"/>
                </a:cubicBezTo>
                <a:lnTo>
                  <a:pt x="1832" y="887"/>
                </a:lnTo>
                <a:close/>
                <a:moveTo>
                  <a:pt x="1332" y="887"/>
                </a:moveTo>
                <a:cubicBezTo>
                  <a:pt x="1443" y="887"/>
                  <a:pt x="1443" y="887"/>
                  <a:pt x="1443" y="887"/>
                </a:cubicBezTo>
                <a:cubicBezTo>
                  <a:pt x="1443" y="221"/>
                  <a:pt x="1443" y="221"/>
                  <a:pt x="1443" y="221"/>
                </a:cubicBezTo>
                <a:cubicBezTo>
                  <a:pt x="1332" y="221"/>
                  <a:pt x="1332" y="221"/>
                  <a:pt x="1332" y="221"/>
                </a:cubicBezTo>
                <a:lnTo>
                  <a:pt x="1332" y="887"/>
                </a:lnTo>
                <a:close/>
                <a:moveTo>
                  <a:pt x="952" y="887"/>
                </a:moveTo>
                <a:cubicBezTo>
                  <a:pt x="1056" y="221"/>
                  <a:pt x="1056" y="221"/>
                  <a:pt x="1056" y="221"/>
                </a:cubicBezTo>
                <a:cubicBezTo>
                  <a:pt x="945" y="221"/>
                  <a:pt x="945" y="221"/>
                  <a:pt x="945" y="221"/>
                </a:cubicBezTo>
                <a:cubicBezTo>
                  <a:pt x="842" y="887"/>
                  <a:pt x="842" y="887"/>
                  <a:pt x="842" y="887"/>
                </a:cubicBezTo>
                <a:lnTo>
                  <a:pt x="952" y="887"/>
                </a:lnTo>
                <a:close/>
                <a:moveTo>
                  <a:pt x="509" y="887"/>
                </a:moveTo>
                <a:cubicBezTo>
                  <a:pt x="675" y="221"/>
                  <a:pt x="675" y="221"/>
                  <a:pt x="675" y="221"/>
                </a:cubicBezTo>
                <a:cubicBezTo>
                  <a:pt x="564" y="221"/>
                  <a:pt x="564" y="221"/>
                  <a:pt x="564" y="221"/>
                </a:cubicBezTo>
                <a:cubicBezTo>
                  <a:pt x="397" y="887"/>
                  <a:pt x="397" y="887"/>
                  <a:pt x="397" y="887"/>
                </a:cubicBezTo>
                <a:lnTo>
                  <a:pt x="509" y="887"/>
                </a:lnTo>
                <a:close/>
                <a:moveTo>
                  <a:pt x="278" y="0"/>
                </a:moveTo>
                <a:cubicBezTo>
                  <a:pt x="2498" y="0"/>
                  <a:pt x="2498" y="0"/>
                  <a:pt x="2498" y="0"/>
                </a:cubicBezTo>
                <a:cubicBezTo>
                  <a:pt x="2498" y="110"/>
                  <a:pt x="2498" y="110"/>
                  <a:pt x="2498" y="110"/>
                </a:cubicBezTo>
                <a:cubicBezTo>
                  <a:pt x="278" y="110"/>
                  <a:pt x="278" y="110"/>
                  <a:pt x="278" y="110"/>
                </a:cubicBezTo>
                <a:lnTo>
                  <a:pt x="278"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26" name="KSO_Shape"/>
          <p:cNvSpPr/>
          <p:nvPr/>
        </p:nvSpPr>
        <p:spPr bwMode="auto">
          <a:xfrm>
            <a:off x="9379952" y="5698623"/>
            <a:ext cx="594896" cy="409487"/>
          </a:xfrm>
          <a:custGeom>
            <a:avLst/>
            <a:gdLst>
              <a:gd name="T0" fmla="*/ 1855787 w 2462213"/>
              <a:gd name="T1" fmla="*/ 1260475 h 1693863"/>
              <a:gd name="T2" fmla="*/ 1271587 w 2462213"/>
              <a:gd name="T3" fmla="*/ 1387475 h 1693863"/>
              <a:gd name="T4" fmla="*/ 1195387 w 2462213"/>
              <a:gd name="T5" fmla="*/ 1387475 h 1693863"/>
              <a:gd name="T6" fmla="*/ 612775 w 2462213"/>
              <a:gd name="T7" fmla="*/ 1260475 h 1693863"/>
              <a:gd name="T8" fmla="*/ 280987 w 2462213"/>
              <a:gd name="T9" fmla="*/ 1260475 h 1693863"/>
              <a:gd name="T10" fmla="*/ 1855787 w 2462213"/>
              <a:gd name="T11" fmla="*/ 1047750 h 1693863"/>
              <a:gd name="T12" fmla="*/ 1271587 w 2462213"/>
              <a:gd name="T13" fmla="*/ 1174750 h 1693863"/>
              <a:gd name="T14" fmla="*/ 1195387 w 2462213"/>
              <a:gd name="T15" fmla="*/ 1174750 h 1693863"/>
              <a:gd name="T16" fmla="*/ 612775 w 2462213"/>
              <a:gd name="T17" fmla="*/ 1047750 h 1693863"/>
              <a:gd name="T18" fmla="*/ 280987 w 2462213"/>
              <a:gd name="T19" fmla="*/ 1047750 h 1693863"/>
              <a:gd name="T20" fmla="*/ 1855787 w 2462213"/>
              <a:gd name="T21" fmla="*/ 817562 h 1693863"/>
              <a:gd name="T22" fmla="*/ 1271587 w 2462213"/>
              <a:gd name="T23" fmla="*/ 944562 h 1693863"/>
              <a:gd name="T24" fmla="*/ 1195387 w 2462213"/>
              <a:gd name="T25" fmla="*/ 944562 h 1693863"/>
              <a:gd name="T26" fmla="*/ 612775 w 2462213"/>
              <a:gd name="T27" fmla="*/ 817562 h 1693863"/>
              <a:gd name="T28" fmla="*/ 280987 w 2462213"/>
              <a:gd name="T29" fmla="*/ 817562 h 1693863"/>
              <a:gd name="T30" fmla="*/ 1855787 w 2462213"/>
              <a:gd name="T31" fmla="*/ 604837 h 1693863"/>
              <a:gd name="T32" fmla="*/ 1271587 w 2462213"/>
              <a:gd name="T33" fmla="*/ 731837 h 1693863"/>
              <a:gd name="T34" fmla="*/ 1195387 w 2462213"/>
              <a:gd name="T35" fmla="*/ 731837 h 1693863"/>
              <a:gd name="T36" fmla="*/ 612775 w 2462213"/>
              <a:gd name="T37" fmla="*/ 604837 h 1693863"/>
              <a:gd name="T38" fmla="*/ 280987 w 2462213"/>
              <a:gd name="T39" fmla="*/ 604837 h 1693863"/>
              <a:gd name="T40" fmla="*/ 1217659 w 2462213"/>
              <a:gd name="T41" fmla="*/ 88928 h 1693863"/>
              <a:gd name="T42" fmla="*/ 1211327 w 2462213"/>
              <a:gd name="T43" fmla="*/ 104873 h 1693863"/>
              <a:gd name="T44" fmla="*/ 1139150 w 2462213"/>
              <a:gd name="T45" fmla="*/ 170566 h 1693863"/>
              <a:gd name="T46" fmla="*/ 1126487 w 2462213"/>
              <a:gd name="T47" fmla="*/ 186829 h 1693863"/>
              <a:gd name="T48" fmla="*/ 1127437 w 2462213"/>
              <a:gd name="T49" fmla="*/ 199904 h 1693863"/>
              <a:gd name="T50" fmla="*/ 1143582 w 2462213"/>
              <a:gd name="T51" fmla="*/ 213298 h 1693863"/>
              <a:gd name="T52" fmla="*/ 1211644 w 2462213"/>
              <a:gd name="T53" fmla="*/ 281861 h 1693863"/>
              <a:gd name="T54" fmla="*/ 1224940 w 2462213"/>
              <a:gd name="T55" fmla="*/ 298125 h 1693863"/>
              <a:gd name="T56" fmla="*/ 1238236 w 2462213"/>
              <a:gd name="T57" fmla="*/ 299400 h 1693863"/>
              <a:gd name="T58" fmla="*/ 1254381 w 2462213"/>
              <a:gd name="T59" fmla="*/ 286325 h 1693863"/>
              <a:gd name="T60" fmla="*/ 1319277 w 2462213"/>
              <a:gd name="T61" fmla="*/ 213617 h 1693863"/>
              <a:gd name="T62" fmla="*/ 1335106 w 2462213"/>
              <a:gd name="T63" fmla="*/ 207239 h 1693863"/>
              <a:gd name="T64" fmla="*/ 1341437 w 2462213"/>
              <a:gd name="T65" fmla="*/ 191294 h 1693863"/>
              <a:gd name="T66" fmla="*/ 1335106 w 2462213"/>
              <a:gd name="T67" fmla="*/ 175349 h 1693863"/>
              <a:gd name="T68" fmla="*/ 1319277 w 2462213"/>
              <a:gd name="T69" fmla="*/ 168652 h 1693863"/>
              <a:gd name="T70" fmla="*/ 1254381 w 2462213"/>
              <a:gd name="T71" fmla="*/ 96263 h 1693863"/>
              <a:gd name="T72" fmla="*/ 1238236 w 2462213"/>
              <a:gd name="T73" fmla="*/ 82869 h 1693863"/>
              <a:gd name="T74" fmla="*/ 1630998 w 2462213"/>
              <a:gd name="T75" fmla="*/ 0 h 1693863"/>
              <a:gd name="T76" fmla="*/ 1669733 w 2462213"/>
              <a:gd name="T77" fmla="*/ 6352 h 1693863"/>
              <a:gd name="T78" fmla="*/ 1703388 w 2462213"/>
              <a:gd name="T79" fmla="*/ 23186 h 1693863"/>
              <a:gd name="T80" fmla="*/ 1731328 w 2462213"/>
              <a:gd name="T81" fmla="*/ 48913 h 1693863"/>
              <a:gd name="T82" fmla="*/ 1750696 w 2462213"/>
              <a:gd name="T83" fmla="*/ 82581 h 1693863"/>
              <a:gd name="T84" fmla="*/ 1759903 w 2462213"/>
              <a:gd name="T85" fmla="*/ 121331 h 1693863"/>
              <a:gd name="T86" fmla="*/ 2206626 w 2462213"/>
              <a:gd name="T87" fmla="*/ 382731 h 1693863"/>
              <a:gd name="T88" fmla="*/ 2243456 w 2462213"/>
              <a:gd name="T89" fmla="*/ 392895 h 1693863"/>
              <a:gd name="T90" fmla="*/ 2275841 w 2462213"/>
              <a:gd name="T91" fmla="*/ 413540 h 1693863"/>
              <a:gd name="T92" fmla="*/ 2300923 w 2462213"/>
              <a:gd name="T93" fmla="*/ 442444 h 1693863"/>
              <a:gd name="T94" fmla="*/ 2317433 w 2462213"/>
              <a:gd name="T95" fmla="*/ 478652 h 1693863"/>
              <a:gd name="T96" fmla="*/ 2323148 w 2462213"/>
              <a:gd name="T97" fmla="*/ 519307 h 1693863"/>
              <a:gd name="T98" fmla="*/ 0 w 2462213"/>
              <a:gd name="T99" fmla="*/ 1693863 h 1693863"/>
              <a:gd name="T100" fmla="*/ 133350 w 2462213"/>
              <a:gd name="T101" fmla="*/ 512320 h 1693863"/>
              <a:gd name="T102" fmla="*/ 141288 w 2462213"/>
              <a:gd name="T103" fmla="*/ 471982 h 1693863"/>
              <a:gd name="T104" fmla="*/ 159068 w 2462213"/>
              <a:gd name="T105" fmla="*/ 437362 h 1693863"/>
              <a:gd name="T106" fmla="*/ 185420 w 2462213"/>
              <a:gd name="T107" fmla="*/ 409094 h 1693863"/>
              <a:gd name="T108" fmla="*/ 218440 w 2462213"/>
              <a:gd name="T109" fmla="*/ 390354 h 1693863"/>
              <a:gd name="T110" fmla="*/ 256223 w 2462213"/>
              <a:gd name="T111" fmla="*/ 382096 h 1693863"/>
              <a:gd name="T112" fmla="*/ 708978 w 2462213"/>
              <a:gd name="T113" fmla="*/ 114661 h 1693863"/>
              <a:gd name="T114" fmla="*/ 720090 w 2462213"/>
              <a:gd name="T115" fmla="*/ 76864 h 1693863"/>
              <a:gd name="T116" fmla="*/ 741045 w 2462213"/>
              <a:gd name="T117" fmla="*/ 44467 h 1693863"/>
              <a:gd name="T118" fmla="*/ 769620 w 2462213"/>
              <a:gd name="T119" fmla="*/ 19692 h 1693863"/>
              <a:gd name="T120" fmla="*/ 804545 w 2462213"/>
              <a:gd name="T121" fmla="*/ 4447 h 1693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62213" h="1693863">
                <a:moveTo>
                  <a:pt x="2058987" y="1260475"/>
                </a:moveTo>
                <a:lnTo>
                  <a:pt x="2058987" y="1387475"/>
                </a:lnTo>
                <a:lnTo>
                  <a:pt x="2185987" y="1387475"/>
                </a:lnTo>
                <a:lnTo>
                  <a:pt x="2185987" y="1260475"/>
                </a:lnTo>
                <a:lnTo>
                  <a:pt x="2058987" y="1260475"/>
                </a:lnTo>
                <a:close/>
                <a:moveTo>
                  <a:pt x="1855787" y="1260475"/>
                </a:moveTo>
                <a:lnTo>
                  <a:pt x="1855787" y="1387475"/>
                </a:lnTo>
                <a:lnTo>
                  <a:pt x="1982787" y="1387475"/>
                </a:lnTo>
                <a:lnTo>
                  <a:pt x="1982787" y="1260475"/>
                </a:lnTo>
                <a:lnTo>
                  <a:pt x="1855787" y="1260475"/>
                </a:lnTo>
                <a:close/>
                <a:moveTo>
                  <a:pt x="1271587" y="1260475"/>
                </a:moveTo>
                <a:lnTo>
                  <a:pt x="1271587" y="1387475"/>
                </a:lnTo>
                <a:lnTo>
                  <a:pt x="1398587" y="1387475"/>
                </a:lnTo>
                <a:lnTo>
                  <a:pt x="1398587" y="1260475"/>
                </a:lnTo>
                <a:lnTo>
                  <a:pt x="1271587" y="1260475"/>
                </a:lnTo>
                <a:close/>
                <a:moveTo>
                  <a:pt x="1068387" y="1260475"/>
                </a:moveTo>
                <a:lnTo>
                  <a:pt x="1068387" y="1387475"/>
                </a:lnTo>
                <a:lnTo>
                  <a:pt x="1195387" y="1387475"/>
                </a:lnTo>
                <a:lnTo>
                  <a:pt x="1195387" y="1260475"/>
                </a:lnTo>
                <a:lnTo>
                  <a:pt x="1068387" y="1260475"/>
                </a:lnTo>
                <a:close/>
                <a:moveTo>
                  <a:pt x="484187" y="1260475"/>
                </a:moveTo>
                <a:lnTo>
                  <a:pt x="484187" y="1387475"/>
                </a:lnTo>
                <a:lnTo>
                  <a:pt x="612775" y="1387475"/>
                </a:lnTo>
                <a:lnTo>
                  <a:pt x="612775" y="1260475"/>
                </a:lnTo>
                <a:lnTo>
                  <a:pt x="484187" y="1260475"/>
                </a:lnTo>
                <a:close/>
                <a:moveTo>
                  <a:pt x="280987" y="1260475"/>
                </a:moveTo>
                <a:lnTo>
                  <a:pt x="280987" y="1387475"/>
                </a:lnTo>
                <a:lnTo>
                  <a:pt x="407987" y="1387475"/>
                </a:lnTo>
                <a:lnTo>
                  <a:pt x="407987" y="1260475"/>
                </a:lnTo>
                <a:lnTo>
                  <a:pt x="280987" y="1260475"/>
                </a:lnTo>
                <a:close/>
                <a:moveTo>
                  <a:pt x="2058987" y="1047750"/>
                </a:moveTo>
                <a:lnTo>
                  <a:pt x="2058987" y="1174750"/>
                </a:lnTo>
                <a:lnTo>
                  <a:pt x="2185987" y="1174750"/>
                </a:lnTo>
                <a:lnTo>
                  <a:pt x="2185987" y="1047750"/>
                </a:lnTo>
                <a:lnTo>
                  <a:pt x="2058987" y="1047750"/>
                </a:lnTo>
                <a:close/>
                <a:moveTo>
                  <a:pt x="1855787" y="1047750"/>
                </a:moveTo>
                <a:lnTo>
                  <a:pt x="1855787" y="1174750"/>
                </a:lnTo>
                <a:lnTo>
                  <a:pt x="1982787" y="1174750"/>
                </a:lnTo>
                <a:lnTo>
                  <a:pt x="1982787" y="1047750"/>
                </a:lnTo>
                <a:lnTo>
                  <a:pt x="1855787" y="1047750"/>
                </a:lnTo>
                <a:close/>
                <a:moveTo>
                  <a:pt x="1271587" y="1047750"/>
                </a:moveTo>
                <a:lnTo>
                  <a:pt x="1271587" y="1174750"/>
                </a:lnTo>
                <a:lnTo>
                  <a:pt x="1398587" y="1174750"/>
                </a:lnTo>
                <a:lnTo>
                  <a:pt x="1398587" y="1047750"/>
                </a:lnTo>
                <a:lnTo>
                  <a:pt x="1271587" y="1047750"/>
                </a:lnTo>
                <a:close/>
                <a:moveTo>
                  <a:pt x="1068387" y="1047750"/>
                </a:moveTo>
                <a:lnTo>
                  <a:pt x="1068387" y="1174750"/>
                </a:lnTo>
                <a:lnTo>
                  <a:pt x="1195387" y="1174750"/>
                </a:lnTo>
                <a:lnTo>
                  <a:pt x="1195387" y="1047750"/>
                </a:lnTo>
                <a:lnTo>
                  <a:pt x="1068387" y="1047750"/>
                </a:lnTo>
                <a:close/>
                <a:moveTo>
                  <a:pt x="484187" y="1047750"/>
                </a:moveTo>
                <a:lnTo>
                  <a:pt x="484187" y="1174750"/>
                </a:lnTo>
                <a:lnTo>
                  <a:pt x="612775" y="1174750"/>
                </a:lnTo>
                <a:lnTo>
                  <a:pt x="612775" y="1047750"/>
                </a:lnTo>
                <a:lnTo>
                  <a:pt x="484187" y="1047750"/>
                </a:lnTo>
                <a:close/>
                <a:moveTo>
                  <a:pt x="280987" y="1047750"/>
                </a:moveTo>
                <a:lnTo>
                  <a:pt x="280987" y="1174750"/>
                </a:lnTo>
                <a:lnTo>
                  <a:pt x="407987" y="1174750"/>
                </a:lnTo>
                <a:lnTo>
                  <a:pt x="407987" y="1047750"/>
                </a:lnTo>
                <a:lnTo>
                  <a:pt x="280987" y="1047750"/>
                </a:lnTo>
                <a:close/>
                <a:moveTo>
                  <a:pt x="2058987" y="817562"/>
                </a:moveTo>
                <a:lnTo>
                  <a:pt x="2058987" y="944562"/>
                </a:lnTo>
                <a:lnTo>
                  <a:pt x="2185987" y="944562"/>
                </a:lnTo>
                <a:lnTo>
                  <a:pt x="2185987" y="817562"/>
                </a:lnTo>
                <a:lnTo>
                  <a:pt x="2058987" y="817562"/>
                </a:lnTo>
                <a:close/>
                <a:moveTo>
                  <a:pt x="1855787" y="817562"/>
                </a:moveTo>
                <a:lnTo>
                  <a:pt x="1855787" y="944562"/>
                </a:lnTo>
                <a:lnTo>
                  <a:pt x="1982787" y="944562"/>
                </a:lnTo>
                <a:lnTo>
                  <a:pt x="1982787" y="817562"/>
                </a:lnTo>
                <a:lnTo>
                  <a:pt x="1855787" y="817562"/>
                </a:lnTo>
                <a:close/>
                <a:moveTo>
                  <a:pt x="1271587" y="817562"/>
                </a:moveTo>
                <a:lnTo>
                  <a:pt x="1271587" y="944562"/>
                </a:lnTo>
                <a:lnTo>
                  <a:pt x="1398587" y="944562"/>
                </a:lnTo>
                <a:lnTo>
                  <a:pt x="1398587" y="817562"/>
                </a:lnTo>
                <a:lnTo>
                  <a:pt x="1271587" y="817562"/>
                </a:lnTo>
                <a:close/>
                <a:moveTo>
                  <a:pt x="1068387" y="817562"/>
                </a:moveTo>
                <a:lnTo>
                  <a:pt x="1068387" y="944562"/>
                </a:lnTo>
                <a:lnTo>
                  <a:pt x="1195387" y="944562"/>
                </a:lnTo>
                <a:lnTo>
                  <a:pt x="1195387" y="817562"/>
                </a:lnTo>
                <a:lnTo>
                  <a:pt x="1068387" y="817562"/>
                </a:lnTo>
                <a:close/>
                <a:moveTo>
                  <a:pt x="484187" y="817562"/>
                </a:moveTo>
                <a:lnTo>
                  <a:pt x="484187" y="944562"/>
                </a:lnTo>
                <a:lnTo>
                  <a:pt x="612775" y="944562"/>
                </a:lnTo>
                <a:lnTo>
                  <a:pt x="612775" y="817562"/>
                </a:lnTo>
                <a:lnTo>
                  <a:pt x="484187" y="817562"/>
                </a:lnTo>
                <a:close/>
                <a:moveTo>
                  <a:pt x="280987" y="817562"/>
                </a:moveTo>
                <a:lnTo>
                  <a:pt x="280987" y="944562"/>
                </a:lnTo>
                <a:lnTo>
                  <a:pt x="407987" y="944562"/>
                </a:lnTo>
                <a:lnTo>
                  <a:pt x="407987" y="817562"/>
                </a:lnTo>
                <a:lnTo>
                  <a:pt x="280987" y="817562"/>
                </a:lnTo>
                <a:close/>
                <a:moveTo>
                  <a:pt x="2058987" y="604837"/>
                </a:moveTo>
                <a:lnTo>
                  <a:pt x="2058987" y="731837"/>
                </a:lnTo>
                <a:lnTo>
                  <a:pt x="2185987" y="731837"/>
                </a:lnTo>
                <a:lnTo>
                  <a:pt x="2185987" y="604837"/>
                </a:lnTo>
                <a:lnTo>
                  <a:pt x="2058987" y="604837"/>
                </a:lnTo>
                <a:close/>
                <a:moveTo>
                  <a:pt x="1855787" y="604837"/>
                </a:moveTo>
                <a:lnTo>
                  <a:pt x="1855787" y="731837"/>
                </a:lnTo>
                <a:lnTo>
                  <a:pt x="1982787" y="731837"/>
                </a:lnTo>
                <a:lnTo>
                  <a:pt x="1982787" y="604837"/>
                </a:lnTo>
                <a:lnTo>
                  <a:pt x="1855787" y="604837"/>
                </a:lnTo>
                <a:close/>
                <a:moveTo>
                  <a:pt x="1271587" y="604837"/>
                </a:moveTo>
                <a:lnTo>
                  <a:pt x="1271587" y="731837"/>
                </a:lnTo>
                <a:lnTo>
                  <a:pt x="1398587" y="731837"/>
                </a:lnTo>
                <a:lnTo>
                  <a:pt x="1398587" y="604837"/>
                </a:lnTo>
                <a:lnTo>
                  <a:pt x="1271587" y="604837"/>
                </a:lnTo>
                <a:close/>
                <a:moveTo>
                  <a:pt x="1068387" y="604837"/>
                </a:moveTo>
                <a:lnTo>
                  <a:pt x="1068387" y="731837"/>
                </a:lnTo>
                <a:lnTo>
                  <a:pt x="1195387" y="731837"/>
                </a:lnTo>
                <a:lnTo>
                  <a:pt x="1195387" y="604837"/>
                </a:lnTo>
                <a:lnTo>
                  <a:pt x="1068387" y="604837"/>
                </a:lnTo>
                <a:close/>
                <a:moveTo>
                  <a:pt x="484187" y="604837"/>
                </a:moveTo>
                <a:lnTo>
                  <a:pt x="484187" y="731837"/>
                </a:lnTo>
                <a:lnTo>
                  <a:pt x="612775" y="731837"/>
                </a:lnTo>
                <a:lnTo>
                  <a:pt x="612775" y="604837"/>
                </a:lnTo>
                <a:lnTo>
                  <a:pt x="484187" y="604837"/>
                </a:lnTo>
                <a:close/>
                <a:moveTo>
                  <a:pt x="280987" y="604837"/>
                </a:moveTo>
                <a:lnTo>
                  <a:pt x="280987" y="731837"/>
                </a:lnTo>
                <a:lnTo>
                  <a:pt x="407987" y="731837"/>
                </a:lnTo>
                <a:lnTo>
                  <a:pt x="407987" y="604837"/>
                </a:lnTo>
                <a:lnTo>
                  <a:pt x="280987" y="604837"/>
                </a:lnTo>
                <a:close/>
                <a:moveTo>
                  <a:pt x="1231588" y="82550"/>
                </a:moveTo>
                <a:lnTo>
                  <a:pt x="1229372" y="82869"/>
                </a:lnTo>
                <a:lnTo>
                  <a:pt x="1227156" y="83507"/>
                </a:lnTo>
                <a:lnTo>
                  <a:pt x="1224940" y="84145"/>
                </a:lnTo>
                <a:lnTo>
                  <a:pt x="1221458" y="86377"/>
                </a:lnTo>
                <a:lnTo>
                  <a:pt x="1217659" y="88928"/>
                </a:lnTo>
                <a:lnTo>
                  <a:pt x="1215443" y="92755"/>
                </a:lnTo>
                <a:lnTo>
                  <a:pt x="1213227" y="96263"/>
                </a:lnTo>
                <a:lnTo>
                  <a:pt x="1212594" y="98495"/>
                </a:lnTo>
                <a:lnTo>
                  <a:pt x="1211644" y="100408"/>
                </a:lnTo>
                <a:lnTo>
                  <a:pt x="1211327" y="102641"/>
                </a:lnTo>
                <a:lnTo>
                  <a:pt x="1211327" y="104873"/>
                </a:lnTo>
                <a:lnTo>
                  <a:pt x="1211327" y="168652"/>
                </a:lnTo>
                <a:lnTo>
                  <a:pt x="1148330" y="168652"/>
                </a:lnTo>
                <a:lnTo>
                  <a:pt x="1145798" y="168652"/>
                </a:lnTo>
                <a:lnTo>
                  <a:pt x="1143582" y="169290"/>
                </a:lnTo>
                <a:lnTo>
                  <a:pt x="1141366" y="169928"/>
                </a:lnTo>
                <a:lnTo>
                  <a:pt x="1139150" y="170566"/>
                </a:lnTo>
                <a:lnTo>
                  <a:pt x="1135667" y="172798"/>
                </a:lnTo>
                <a:lnTo>
                  <a:pt x="1132502" y="175349"/>
                </a:lnTo>
                <a:lnTo>
                  <a:pt x="1129653" y="178538"/>
                </a:lnTo>
                <a:lnTo>
                  <a:pt x="1127437" y="182684"/>
                </a:lnTo>
                <a:lnTo>
                  <a:pt x="1126804" y="184597"/>
                </a:lnTo>
                <a:lnTo>
                  <a:pt x="1126487" y="186829"/>
                </a:lnTo>
                <a:lnTo>
                  <a:pt x="1126170" y="189062"/>
                </a:lnTo>
                <a:lnTo>
                  <a:pt x="1125537" y="191294"/>
                </a:lnTo>
                <a:lnTo>
                  <a:pt x="1126170" y="193845"/>
                </a:lnTo>
                <a:lnTo>
                  <a:pt x="1126487" y="195759"/>
                </a:lnTo>
                <a:lnTo>
                  <a:pt x="1126804" y="197991"/>
                </a:lnTo>
                <a:lnTo>
                  <a:pt x="1127437" y="199904"/>
                </a:lnTo>
                <a:lnTo>
                  <a:pt x="1129653" y="203731"/>
                </a:lnTo>
                <a:lnTo>
                  <a:pt x="1132502" y="207239"/>
                </a:lnTo>
                <a:lnTo>
                  <a:pt x="1135667" y="210109"/>
                </a:lnTo>
                <a:lnTo>
                  <a:pt x="1139150" y="212022"/>
                </a:lnTo>
                <a:lnTo>
                  <a:pt x="1141366" y="212979"/>
                </a:lnTo>
                <a:lnTo>
                  <a:pt x="1143582" y="213298"/>
                </a:lnTo>
                <a:lnTo>
                  <a:pt x="1145798" y="213617"/>
                </a:lnTo>
                <a:lnTo>
                  <a:pt x="1148330" y="213617"/>
                </a:lnTo>
                <a:lnTo>
                  <a:pt x="1211327" y="213617"/>
                </a:lnTo>
                <a:lnTo>
                  <a:pt x="1211327" y="277396"/>
                </a:lnTo>
                <a:lnTo>
                  <a:pt x="1211327" y="279629"/>
                </a:lnTo>
                <a:lnTo>
                  <a:pt x="1211644" y="281861"/>
                </a:lnTo>
                <a:lnTo>
                  <a:pt x="1212594" y="284093"/>
                </a:lnTo>
                <a:lnTo>
                  <a:pt x="1213227" y="286325"/>
                </a:lnTo>
                <a:lnTo>
                  <a:pt x="1215443" y="290152"/>
                </a:lnTo>
                <a:lnTo>
                  <a:pt x="1217659" y="293341"/>
                </a:lnTo>
                <a:lnTo>
                  <a:pt x="1221458" y="296211"/>
                </a:lnTo>
                <a:lnTo>
                  <a:pt x="1224940" y="298125"/>
                </a:lnTo>
                <a:lnTo>
                  <a:pt x="1227156" y="298762"/>
                </a:lnTo>
                <a:lnTo>
                  <a:pt x="1229372" y="299400"/>
                </a:lnTo>
                <a:lnTo>
                  <a:pt x="1231588" y="300038"/>
                </a:lnTo>
                <a:lnTo>
                  <a:pt x="1233487" y="300038"/>
                </a:lnTo>
                <a:lnTo>
                  <a:pt x="1236020" y="300038"/>
                </a:lnTo>
                <a:lnTo>
                  <a:pt x="1238236" y="299400"/>
                </a:lnTo>
                <a:lnTo>
                  <a:pt x="1240452" y="298762"/>
                </a:lnTo>
                <a:lnTo>
                  <a:pt x="1242668" y="298125"/>
                </a:lnTo>
                <a:lnTo>
                  <a:pt x="1246150" y="296211"/>
                </a:lnTo>
                <a:lnTo>
                  <a:pt x="1249316" y="293341"/>
                </a:lnTo>
                <a:lnTo>
                  <a:pt x="1252165" y="290152"/>
                </a:lnTo>
                <a:lnTo>
                  <a:pt x="1254381" y="286325"/>
                </a:lnTo>
                <a:lnTo>
                  <a:pt x="1255014" y="284093"/>
                </a:lnTo>
                <a:lnTo>
                  <a:pt x="1255331" y="281861"/>
                </a:lnTo>
                <a:lnTo>
                  <a:pt x="1255964" y="279629"/>
                </a:lnTo>
                <a:lnTo>
                  <a:pt x="1256280" y="277396"/>
                </a:lnTo>
                <a:lnTo>
                  <a:pt x="1256280" y="213617"/>
                </a:lnTo>
                <a:lnTo>
                  <a:pt x="1319277" y="213617"/>
                </a:lnTo>
                <a:lnTo>
                  <a:pt x="1321493" y="213617"/>
                </a:lnTo>
                <a:lnTo>
                  <a:pt x="1324026" y="213298"/>
                </a:lnTo>
                <a:lnTo>
                  <a:pt x="1326242" y="212979"/>
                </a:lnTo>
                <a:lnTo>
                  <a:pt x="1327825" y="212022"/>
                </a:lnTo>
                <a:lnTo>
                  <a:pt x="1331940" y="210109"/>
                </a:lnTo>
                <a:lnTo>
                  <a:pt x="1335106" y="207239"/>
                </a:lnTo>
                <a:lnTo>
                  <a:pt x="1337955" y="203731"/>
                </a:lnTo>
                <a:lnTo>
                  <a:pt x="1339854" y="199904"/>
                </a:lnTo>
                <a:lnTo>
                  <a:pt x="1340804" y="197991"/>
                </a:lnTo>
                <a:lnTo>
                  <a:pt x="1341121" y="195759"/>
                </a:lnTo>
                <a:lnTo>
                  <a:pt x="1341437" y="193845"/>
                </a:lnTo>
                <a:lnTo>
                  <a:pt x="1341437" y="191294"/>
                </a:lnTo>
                <a:lnTo>
                  <a:pt x="1341437" y="189062"/>
                </a:lnTo>
                <a:lnTo>
                  <a:pt x="1341121" y="186829"/>
                </a:lnTo>
                <a:lnTo>
                  <a:pt x="1340804" y="184597"/>
                </a:lnTo>
                <a:lnTo>
                  <a:pt x="1339854" y="182684"/>
                </a:lnTo>
                <a:lnTo>
                  <a:pt x="1337955" y="178538"/>
                </a:lnTo>
                <a:lnTo>
                  <a:pt x="1335106" y="175349"/>
                </a:lnTo>
                <a:lnTo>
                  <a:pt x="1331940" y="172798"/>
                </a:lnTo>
                <a:lnTo>
                  <a:pt x="1327825" y="170566"/>
                </a:lnTo>
                <a:lnTo>
                  <a:pt x="1326242" y="169928"/>
                </a:lnTo>
                <a:lnTo>
                  <a:pt x="1324026" y="169290"/>
                </a:lnTo>
                <a:lnTo>
                  <a:pt x="1321493" y="168652"/>
                </a:lnTo>
                <a:lnTo>
                  <a:pt x="1319277" y="168652"/>
                </a:lnTo>
                <a:lnTo>
                  <a:pt x="1256280" y="168652"/>
                </a:lnTo>
                <a:lnTo>
                  <a:pt x="1256280" y="104873"/>
                </a:lnTo>
                <a:lnTo>
                  <a:pt x="1255964" y="102641"/>
                </a:lnTo>
                <a:lnTo>
                  <a:pt x="1255331" y="100408"/>
                </a:lnTo>
                <a:lnTo>
                  <a:pt x="1255014" y="98495"/>
                </a:lnTo>
                <a:lnTo>
                  <a:pt x="1254381" y="96263"/>
                </a:lnTo>
                <a:lnTo>
                  <a:pt x="1252165" y="92755"/>
                </a:lnTo>
                <a:lnTo>
                  <a:pt x="1249316" y="88928"/>
                </a:lnTo>
                <a:lnTo>
                  <a:pt x="1246150" y="86377"/>
                </a:lnTo>
                <a:lnTo>
                  <a:pt x="1242668" y="84145"/>
                </a:lnTo>
                <a:lnTo>
                  <a:pt x="1240452" y="83507"/>
                </a:lnTo>
                <a:lnTo>
                  <a:pt x="1238236" y="82869"/>
                </a:lnTo>
                <a:lnTo>
                  <a:pt x="1236020" y="82550"/>
                </a:lnTo>
                <a:lnTo>
                  <a:pt x="1233487" y="82550"/>
                </a:lnTo>
                <a:lnTo>
                  <a:pt x="1231588" y="82550"/>
                </a:lnTo>
                <a:close/>
                <a:moveTo>
                  <a:pt x="830580" y="0"/>
                </a:moveTo>
                <a:lnTo>
                  <a:pt x="837248" y="0"/>
                </a:lnTo>
                <a:lnTo>
                  <a:pt x="1630998" y="0"/>
                </a:lnTo>
                <a:lnTo>
                  <a:pt x="1637666" y="0"/>
                </a:lnTo>
                <a:lnTo>
                  <a:pt x="1644333" y="953"/>
                </a:lnTo>
                <a:lnTo>
                  <a:pt x="1650683" y="1588"/>
                </a:lnTo>
                <a:lnTo>
                  <a:pt x="1657033" y="3176"/>
                </a:lnTo>
                <a:lnTo>
                  <a:pt x="1663383" y="4447"/>
                </a:lnTo>
                <a:lnTo>
                  <a:pt x="1669733" y="6352"/>
                </a:lnTo>
                <a:lnTo>
                  <a:pt x="1675448" y="8576"/>
                </a:lnTo>
                <a:lnTo>
                  <a:pt x="1681481" y="10481"/>
                </a:lnTo>
                <a:lnTo>
                  <a:pt x="1687196" y="13340"/>
                </a:lnTo>
                <a:lnTo>
                  <a:pt x="1692593" y="16199"/>
                </a:lnTo>
                <a:lnTo>
                  <a:pt x="1697991" y="19692"/>
                </a:lnTo>
                <a:lnTo>
                  <a:pt x="1703388" y="23186"/>
                </a:lnTo>
                <a:lnTo>
                  <a:pt x="1708468" y="26680"/>
                </a:lnTo>
                <a:lnTo>
                  <a:pt x="1713548" y="31127"/>
                </a:lnTo>
                <a:lnTo>
                  <a:pt x="1718311" y="34938"/>
                </a:lnTo>
                <a:lnTo>
                  <a:pt x="1722438" y="39702"/>
                </a:lnTo>
                <a:lnTo>
                  <a:pt x="1726883" y="44467"/>
                </a:lnTo>
                <a:lnTo>
                  <a:pt x="1731328" y="48913"/>
                </a:lnTo>
                <a:lnTo>
                  <a:pt x="1735138" y="54313"/>
                </a:lnTo>
                <a:lnTo>
                  <a:pt x="1738631" y="59395"/>
                </a:lnTo>
                <a:lnTo>
                  <a:pt x="1742123" y="65112"/>
                </a:lnTo>
                <a:lnTo>
                  <a:pt x="1745298" y="70511"/>
                </a:lnTo>
                <a:lnTo>
                  <a:pt x="1748156" y="76864"/>
                </a:lnTo>
                <a:lnTo>
                  <a:pt x="1750696" y="82581"/>
                </a:lnTo>
                <a:lnTo>
                  <a:pt x="1752918" y="88616"/>
                </a:lnTo>
                <a:lnTo>
                  <a:pt x="1754823" y="94968"/>
                </a:lnTo>
                <a:lnTo>
                  <a:pt x="1756728" y="101321"/>
                </a:lnTo>
                <a:lnTo>
                  <a:pt x="1758316" y="107991"/>
                </a:lnTo>
                <a:lnTo>
                  <a:pt x="1759268" y="114661"/>
                </a:lnTo>
                <a:lnTo>
                  <a:pt x="1759903" y="121331"/>
                </a:lnTo>
                <a:lnTo>
                  <a:pt x="1760538" y="128318"/>
                </a:lnTo>
                <a:lnTo>
                  <a:pt x="1760538" y="134988"/>
                </a:lnTo>
                <a:lnTo>
                  <a:pt x="1760538" y="382096"/>
                </a:lnTo>
                <a:lnTo>
                  <a:pt x="2193291" y="382096"/>
                </a:lnTo>
                <a:lnTo>
                  <a:pt x="2199641" y="382096"/>
                </a:lnTo>
                <a:lnTo>
                  <a:pt x="2206626" y="382731"/>
                </a:lnTo>
                <a:lnTo>
                  <a:pt x="2212976" y="383684"/>
                </a:lnTo>
                <a:lnTo>
                  <a:pt x="2219643" y="384637"/>
                </a:lnTo>
                <a:lnTo>
                  <a:pt x="2225676" y="386543"/>
                </a:lnTo>
                <a:lnTo>
                  <a:pt x="2231708" y="388131"/>
                </a:lnTo>
                <a:lnTo>
                  <a:pt x="2237741" y="390354"/>
                </a:lnTo>
                <a:lnTo>
                  <a:pt x="2243456" y="392895"/>
                </a:lnTo>
                <a:lnTo>
                  <a:pt x="2249488" y="395436"/>
                </a:lnTo>
                <a:lnTo>
                  <a:pt x="2255203" y="398612"/>
                </a:lnTo>
                <a:lnTo>
                  <a:pt x="2260601" y="402106"/>
                </a:lnTo>
                <a:lnTo>
                  <a:pt x="2265998" y="405600"/>
                </a:lnTo>
                <a:lnTo>
                  <a:pt x="2271078" y="409094"/>
                </a:lnTo>
                <a:lnTo>
                  <a:pt x="2275841" y="413540"/>
                </a:lnTo>
                <a:lnTo>
                  <a:pt x="2280603" y="417669"/>
                </a:lnTo>
                <a:lnTo>
                  <a:pt x="2285048" y="422116"/>
                </a:lnTo>
                <a:lnTo>
                  <a:pt x="2289175" y="427198"/>
                </a:lnTo>
                <a:lnTo>
                  <a:pt x="2293621" y="431962"/>
                </a:lnTo>
                <a:lnTo>
                  <a:pt x="2297113" y="437362"/>
                </a:lnTo>
                <a:lnTo>
                  <a:pt x="2300923" y="442444"/>
                </a:lnTo>
                <a:lnTo>
                  <a:pt x="2304415" y="447843"/>
                </a:lnTo>
                <a:lnTo>
                  <a:pt x="2307273" y="453878"/>
                </a:lnTo>
                <a:lnTo>
                  <a:pt x="2310131" y="459913"/>
                </a:lnTo>
                <a:lnTo>
                  <a:pt x="2312988" y="465947"/>
                </a:lnTo>
                <a:lnTo>
                  <a:pt x="2315211" y="471982"/>
                </a:lnTo>
                <a:lnTo>
                  <a:pt x="2317433" y="478652"/>
                </a:lnTo>
                <a:lnTo>
                  <a:pt x="2319021" y="485005"/>
                </a:lnTo>
                <a:lnTo>
                  <a:pt x="2320608" y="491675"/>
                </a:lnTo>
                <a:lnTo>
                  <a:pt x="2321561" y="498345"/>
                </a:lnTo>
                <a:lnTo>
                  <a:pt x="2322195" y="505332"/>
                </a:lnTo>
                <a:lnTo>
                  <a:pt x="2322831" y="512320"/>
                </a:lnTo>
                <a:lnTo>
                  <a:pt x="2323148" y="519307"/>
                </a:lnTo>
                <a:lnTo>
                  <a:pt x="2323148" y="1505833"/>
                </a:lnTo>
                <a:lnTo>
                  <a:pt x="2322831" y="1509644"/>
                </a:lnTo>
                <a:lnTo>
                  <a:pt x="2322195" y="1512820"/>
                </a:lnTo>
                <a:lnTo>
                  <a:pt x="2462213" y="1512820"/>
                </a:lnTo>
                <a:lnTo>
                  <a:pt x="2462213" y="1693863"/>
                </a:lnTo>
                <a:lnTo>
                  <a:pt x="0" y="1693863"/>
                </a:lnTo>
                <a:lnTo>
                  <a:pt x="0" y="1512820"/>
                </a:lnTo>
                <a:lnTo>
                  <a:pt x="133985" y="1512820"/>
                </a:lnTo>
                <a:lnTo>
                  <a:pt x="133668" y="1509644"/>
                </a:lnTo>
                <a:lnTo>
                  <a:pt x="133350" y="1505833"/>
                </a:lnTo>
                <a:lnTo>
                  <a:pt x="133350" y="519307"/>
                </a:lnTo>
                <a:lnTo>
                  <a:pt x="133350" y="512320"/>
                </a:lnTo>
                <a:lnTo>
                  <a:pt x="133985" y="505332"/>
                </a:lnTo>
                <a:lnTo>
                  <a:pt x="134620" y="498345"/>
                </a:lnTo>
                <a:lnTo>
                  <a:pt x="135890" y="491675"/>
                </a:lnTo>
                <a:lnTo>
                  <a:pt x="137160" y="485005"/>
                </a:lnTo>
                <a:lnTo>
                  <a:pt x="139065" y="478652"/>
                </a:lnTo>
                <a:lnTo>
                  <a:pt x="141288" y="471982"/>
                </a:lnTo>
                <a:lnTo>
                  <a:pt x="143193" y="465947"/>
                </a:lnTo>
                <a:lnTo>
                  <a:pt x="145733" y="459913"/>
                </a:lnTo>
                <a:lnTo>
                  <a:pt x="148590" y="453878"/>
                </a:lnTo>
                <a:lnTo>
                  <a:pt x="152083" y="447843"/>
                </a:lnTo>
                <a:lnTo>
                  <a:pt x="155258" y="442444"/>
                </a:lnTo>
                <a:lnTo>
                  <a:pt x="159068" y="437362"/>
                </a:lnTo>
                <a:lnTo>
                  <a:pt x="162878" y="431962"/>
                </a:lnTo>
                <a:lnTo>
                  <a:pt x="167005" y="427198"/>
                </a:lnTo>
                <a:lnTo>
                  <a:pt x="171450" y="422116"/>
                </a:lnTo>
                <a:lnTo>
                  <a:pt x="175578" y="417669"/>
                </a:lnTo>
                <a:lnTo>
                  <a:pt x="180340" y="413540"/>
                </a:lnTo>
                <a:lnTo>
                  <a:pt x="185420" y="409094"/>
                </a:lnTo>
                <a:lnTo>
                  <a:pt x="190500" y="405600"/>
                </a:lnTo>
                <a:lnTo>
                  <a:pt x="195898" y="402106"/>
                </a:lnTo>
                <a:lnTo>
                  <a:pt x="201295" y="398612"/>
                </a:lnTo>
                <a:lnTo>
                  <a:pt x="206693" y="395436"/>
                </a:lnTo>
                <a:lnTo>
                  <a:pt x="212408" y="392895"/>
                </a:lnTo>
                <a:lnTo>
                  <a:pt x="218440" y="390354"/>
                </a:lnTo>
                <a:lnTo>
                  <a:pt x="224155" y="388131"/>
                </a:lnTo>
                <a:lnTo>
                  <a:pt x="230823" y="386543"/>
                </a:lnTo>
                <a:lnTo>
                  <a:pt x="236855" y="384637"/>
                </a:lnTo>
                <a:lnTo>
                  <a:pt x="243205" y="383684"/>
                </a:lnTo>
                <a:lnTo>
                  <a:pt x="249873" y="382731"/>
                </a:lnTo>
                <a:lnTo>
                  <a:pt x="256223" y="382096"/>
                </a:lnTo>
                <a:lnTo>
                  <a:pt x="263208" y="382096"/>
                </a:lnTo>
                <a:lnTo>
                  <a:pt x="707073" y="382096"/>
                </a:lnTo>
                <a:lnTo>
                  <a:pt x="707073" y="134988"/>
                </a:lnTo>
                <a:lnTo>
                  <a:pt x="707390" y="128318"/>
                </a:lnTo>
                <a:lnTo>
                  <a:pt x="707708" y="121331"/>
                </a:lnTo>
                <a:lnTo>
                  <a:pt x="708978" y="114661"/>
                </a:lnTo>
                <a:lnTo>
                  <a:pt x="709930" y="107991"/>
                </a:lnTo>
                <a:lnTo>
                  <a:pt x="711518" y="101321"/>
                </a:lnTo>
                <a:lnTo>
                  <a:pt x="713105" y="94968"/>
                </a:lnTo>
                <a:lnTo>
                  <a:pt x="715010" y="88616"/>
                </a:lnTo>
                <a:lnTo>
                  <a:pt x="717550" y="82581"/>
                </a:lnTo>
                <a:lnTo>
                  <a:pt x="720090" y="76864"/>
                </a:lnTo>
                <a:lnTo>
                  <a:pt x="722948" y="70511"/>
                </a:lnTo>
                <a:lnTo>
                  <a:pt x="726123" y="65112"/>
                </a:lnTo>
                <a:lnTo>
                  <a:pt x="729298" y="59395"/>
                </a:lnTo>
                <a:lnTo>
                  <a:pt x="733108" y="54313"/>
                </a:lnTo>
                <a:lnTo>
                  <a:pt x="736918" y="48913"/>
                </a:lnTo>
                <a:lnTo>
                  <a:pt x="741045" y="44467"/>
                </a:lnTo>
                <a:lnTo>
                  <a:pt x="745173" y="39702"/>
                </a:lnTo>
                <a:lnTo>
                  <a:pt x="749935" y="34938"/>
                </a:lnTo>
                <a:lnTo>
                  <a:pt x="754698" y="31127"/>
                </a:lnTo>
                <a:lnTo>
                  <a:pt x="759143" y="26680"/>
                </a:lnTo>
                <a:lnTo>
                  <a:pt x="764540" y="23186"/>
                </a:lnTo>
                <a:lnTo>
                  <a:pt x="769620" y="19692"/>
                </a:lnTo>
                <a:lnTo>
                  <a:pt x="775018" y="16199"/>
                </a:lnTo>
                <a:lnTo>
                  <a:pt x="780733" y="13340"/>
                </a:lnTo>
                <a:lnTo>
                  <a:pt x="786448" y="10481"/>
                </a:lnTo>
                <a:lnTo>
                  <a:pt x="792480" y="8576"/>
                </a:lnTo>
                <a:lnTo>
                  <a:pt x="798513" y="6352"/>
                </a:lnTo>
                <a:lnTo>
                  <a:pt x="804545" y="4447"/>
                </a:lnTo>
                <a:lnTo>
                  <a:pt x="810895" y="3176"/>
                </a:lnTo>
                <a:lnTo>
                  <a:pt x="817563" y="1588"/>
                </a:lnTo>
                <a:lnTo>
                  <a:pt x="823913" y="953"/>
                </a:lnTo>
                <a:lnTo>
                  <a:pt x="830580"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540506" y="2295664"/>
            <a:ext cx="1510029" cy="1510029"/>
          </a:xfrm>
          <a:prstGeom prst="ellipse">
            <a:avLst/>
          </a:prstGeom>
          <a:solidFill>
            <a:schemeClr val="accent2"/>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p>
        </p:txBody>
      </p:sp>
      <p:sp>
        <p:nvSpPr>
          <p:cNvPr id="14342" name="Freeform 8"/>
          <p:cNvSpPr/>
          <p:nvPr/>
        </p:nvSpPr>
        <p:spPr bwMode="auto">
          <a:xfrm>
            <a:off x="4141466" y="2294831"/>
            <a:ext cx="1510029" cy="1510029"/>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p>
        </p:txBody>
      </p:sp>
      <p:sp>
        <p:nvSpPr>
          <p:cNvPr id="14" name="Freeform 5"/>
          <p:cNvSpPr/>
          <p:nvPr/>
        </p:nvSpPr>
        <p:spPr bwMode="auto">
          <a:xfrm>
            <a:off x="6540506" y="3997875"/>
            <a:ext cx="1510029" cy="1510029"/>
          </a:xfrm>
          <a:prstGeom prst="ellipse">
            <a:avLst/>
          </a:prstGeom>
          <a:solidFill>
            <a:schemeClr val="accent3"/>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p>
        </p:txBody>
      </p:sp>
      <p:sp>
        <p:nvSpPr>
          <p:cNvPr id="15" name="Freeform 8"/>
          <p:cNvSpPr/>
          <p:nvPr/>
        </p:nvSpPr>
        <p:spPr bwMode="auto">
          <a:xfrm>
            <a:off x="4141466" y="3997042"/>
            <a:ext cx="1510029" cy="1510029"/>
          </a:xfrm>
          <a:prstGeom prst="ellipse">
            <a:avLst/>
          </a:prstGeom>
          <a:solidFill>
            <a:schemeClr val="accent4"/>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p>
        </p:txBody>
      </p:sp>
      <p:sp>
        <p:nvSpPr>
          <p:cNvPr id="20" name="KSO_Shape"/>
          <p:cNvSpPr/>
          <p:nvPr/>
        </p:nvSpPr>
        <p:spPr bwMode="auto">
          <a:xfrm>
            <a:off x="4370905" y="2742530"/>
            <a:ext cx="972264" cy="75836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23" name="圆角矩形 22"/>
          <p:cNvSpPr/>
          <p:nvPr/>
        </p:nvSpPr>
        <p:spPr>
          <a:xfrm>
            <a:off x="69523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833428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24"/>
          <p:cNvSpPr/>
          <p:nvPr/>
        </p:nvSpPr>
        <p:spPr>
          <a:xfrm>
            <a:off x="69523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833428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KSO_Shape"/>
          <p:cNvSpPr/>
          <p:nvPr/>
        </p:nvSpPr>
        <p:spPr>
          <a:xfrm>
            <a:off x="5690221" y="3493966"/>
            <a:ext cx="811559" cy="815637"/>
          </a:xfrm>
          <a:custGeom>
            <a:avLst/>
            <a:gdLst/>
            <a:ahLst/>
            <a:cxnLst/>
            <a:rect l="l" t="t" r="r" b="b"/>
            <a:pathLst>
              <a:path w="602856" h="606146">
                <a:moveTo>
                  <a:pt x="490069" y="504978"/>
                </a:moveTo>
                <a:lnTo>
                  <a:pt x="516792" y="522417"/>
                </a:lnTo>
                <a:cubicBezTo>
                  <a:pt x="423264" y="616195"/>
                  <a:pt x="273785" y="634904"/>
                  <a:pt x="158470" y="559652"/>
                </a:cubicBezTo>
                <a:lnTo>
                  <a:pt x="136596" y="543748"/>
                </a:lnTo>
                <a:lnTo>
                  <a:pt x="150773" y="522022"/>
                </a:lnTo>
                <a:cubicBezTo>
                  <a:pt x="194080" y="557664"/>
                  <a:pt x="249663" y="578409"/>
                  <a:pt x="310092" y="578409"/>
                </a:cubicBezTo>
                <a:cubicBezTo>
                  <a:pt x="380176" y="578409"/>
                  <a:pt x="443742" y="550506"/>
                  <a:pt x="490069" y="504978"/>
                </a:cubicBezTo>
                <a:close/>
                <a:moveTo>
                  <a:pt x="557309" y="395086"/>
                </a:moveTo>
                <a:lnTo>
                  <a:pt x="549482" y="543750"/>
                </a:lnTo>
                <a:lnTo>
                  <a:pt x="516792" y="522417"/>
                </a:lnTo>
                <a:lnTo>
                  <a:pt x="516792" y="522417"/>
                </a:lnTo>
                <a:lnTo>
                  <a:pt x="490069" y="504978"/>
                </a:lnTo>
                <a:cubicBezTo>
                  <a:pt x="521171" y="475143"/>
                  <a:pt x="544562" y="437423"/>
                  <a:pt x="557309" y="395086"/>
                </a:cubicBezTo>
                <a:close/>
                <a:moveTo>
                  <a:pt x="60050" y="384097"/>
                </a:moveTo>
                <a:cubicBezTo>
                  <a:pt x="69689" y="423117"/>
                  <a:pt x="88482" y="458518"/>
                  <a:pt x="114720" y="487372"/>
                </a:cubicBezTo>
                <a:lnTo>
                  <a:pt x="0" y="416048"/>
                </a:lnTo>
                <a:close/>
                <a:moveTo>
                  <a:pt x="199268" y="54429"/>
                </a:moveTo>
                <a:lnTo>
                  <a:pt x="213201" y="80615"/>
                </a:lnTo>
                <a:cubicBezTo>
                  <a:pt x="118484" y="118809"/>
                  <a:pt x="51717" y="211624"/>
                  <a:pt x="51717" y="320033"/>
                </a:cubicBezTo>
                <a:lnTo>
                  <a:pt x="60050" y="384097"/>
                </a:lnTo>
                <a:lnTo>
                  <a:pt x="34461" y="397712"/>
                </a:lnTo>
                <a:cubicBezTo>
                  <a:pt x="-2534" y="270539"/>
                  <a:pt x="53221" y="130591"/>
                  <a:pt x="174782" y="65912"/>
                </a:cubicBezTo>
                <a:close/>
                <a:moveTo>
                  <a:pt x="391328" y="38974"/>
                </a:moveTo>
                <a:cubicBezTo>
                  <a:pt x="519267" y="73228"/>
                  <a:pt x="610073" y="193429"/>
                  <a:pt x="602405" y="330912"/>
                </a:cubicBezTo>
                <a:lnTo>
                  <a:pt x="599538" y="357805"/>
                </a:lnTo>
                <a:lnTo>
                  <a:pt x="565689" y="355917"/>
                </a:lnTo>
                <a:cubicBezTo>
                  <a:pt x="567623" y="344218"/>
                  <a:pt x="568468" y="332224"/>
                  <a:pt x="568468" y="320033"/>
                </a:cubicBezTo>
                <a:cubicBezTo>
                  <a:pt x="568468" y="205004"/>
                  <a:pt x="493298" y="107531"/>
                  <a:pt x="389365" y="74167"/>
                </a:cubicBezTo>
                <a:close/>
                <a:moveTo>
                  <a:pt x="393502" y="0"/>
                </a:moveTo>
                <a:lnTo>
                  <a:pt x="391328" y="38974"/>
                </a:lnTo>
                <a:lnTo>
                  <a:pt x="391328" y="38974"/>
                </a:lnTo>
                <a:lnTo>
                  <a:pt x="389365" y="74167"/>
                </a:lnTo>
                <a:cubicBezTo>
                  <a:pt x="364411" y="66007"/>
                  <a:pt x="337759" y="61658"/>
                  <a:pt x="310092" y="61658"/>
                </a:cubicBezTo>
                <a:cubicBezTo>
                  <a:pt x="294115" y="61658"/>
                  <a:pt x="278477" y="63108"/>
                  <a:pt x="263340" y="6609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KSO_Shape"/>
          <p:cNvSpPr/>
          <p:nvPr/>
        </p:nvSpPr>
        <p:spPr bwMode="auto">
          <a:xfrm>
            <a:off x="4411849" y="4314925"/>
            <a:ext cx="972264" cy="881519"/>
          </a:xfrm>
          <a:custGeom>
            <a:avLst/>
            <a:gdLst>
              <a:gd name="T0" fmla="*/ 0 w 63"/>
              <a:gd name="T1" fmla="*/ 2147483646 h 57"/>
              <a:gd name="T2" fmla="*/ 2147483646 w 63"/>
              <a:gd name="T3" fmla="*/ 2147483646 h 57"/>
              <a:gd name="T4" fmla="*/ 2147483646 w 63"/>
              <a:gd name="T5" fmla="*/ 2147483646 h 57"/>
              <a:gd name="T6" fmla="*/ 2147483646 w 63"/>
              <a:gd name="T7" fmla="*/ 2147483646 h 57"/>
              <a:gd name="T8" fmla="*/ 2147483646 w 63"/>
              <a:gd name="T9" fmla="*/ 0 h 57"/>
              <a:gd name="T10" fmla="*/ 2147483646 w 63"/>
              <a:gd name="T11" fmla="*/ 2147483646 h 57"/>
              <a:gd name="T12" fmla="*/ 2147483646 w 63"/>
              <a:gd name="T13" fmla="*/ 2147483646 h 57"/>
              <a:gd name="T14" fmla="*/ 0 w 63"/>
              <a:gd name="T15" fmla="*/ 2147483646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 h="57">
                <a:moveTo>
                  <a:pt x="0" y="55"/>
                </a:moveTo>
                <a:cubicBezTo>
                  <a:pt x="0" y="55"/>
                  <a:pt x="0" y="57"/>
                  <a:pt x="4" y="57"/>
                </a:cubicBezTo>
                <a:cubicBezTo>
                  <a:pt x="3" y="54"/>
                  <a:pt x="11" y="45"/>
                  <a:pt x="11" y="45"/>
                </a:cubicBezTo>
                <a:cubicBezTo>
                  <a:pt x="11" y="45"/>
                  <a:pt x="25" y="54"/>
                  <a:pt x="40" y="39"/>
                </a:cubicBezTo>
                <a:cubicBezTo>
                  <a:pt x="54" y="23"/>
                  <a:pt x="44" y="11"/>
                  <a:pt x="63" y="0"/>
                </a:cubicBezTo>
                <a:cubicBezTo>
                  <a:pt x="17" y="10"/>
                  <a:pt x="7" y="24"/>
                  <a:pt x="8" y="43"/>
                </a:cubicBezTo>
                <a:cubicBezTo>
                  <a:pt x="12" y="34"/>
                  <a:pt x="24" y="22"/>
                  <a:pt x="34" y="17"/>
                </a:cubicBezTo>
                <a:cubicBezTo>
                  <a:pt x="17" y="29"/>
                  <a:pt x="5" y="47"/>
                  <a:pt x="0" y="55"/>
                </a:cubicBez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19" name="KSO_Shape"/>
          <p:cNvSpPr/>
          <p:nvPr/>
        </p:nvSpPr>
        <p:spPr bwMode="auto">
          <a:xfrm>
            <a:off x="6883691" y="2742530"/>
            <a:ext cx="823657" cy="728937"/>
          </a:xfrm>
          <a:custGeom>
            <a:avLst/>
            <a:gdLst>
              <a:gd name="T0" fmla="*/ 1883841 w 5672"/>
              <a:gd name="T1" fmla="*/ 814771 h 5019"/>
              <a:gd name="T2" fmla="*/ 1840179 w 5672"/>
              <a:gd name="T3" fmla="*/ 737557 h 5019"/>
              <a:gd name="T4" fmla="*/ 1785098 w 5672"/>
              <a:gd name="T5" fmla="*/ 667729 h 5019"/>
              <a:gd name="T6" fmla="*/ 1719605 w 5672"/>
              <a:gd name="T7" fmla="*/ 606966 h 5019"/>
              <a:gd name="T8" fmla="*/ 1644708 w 5672"/>
              <a:gd name="T9" fmla="*/ 556273 h 5019"/>
              <a:gd name="T10" fmla="*/ 1560743 w 5672"/>
              <a:gd name="T11" fmla="*/ 517331 h 5019"/>
              <a:gd name="T12" fmla="*/ 1488533 w 5672"/>
              <a:gd name="T13" fmla="*/ 495510 h 5019"/>
              <a:gd name="T14" fmla="*/ 1409606 w 5672"/>
              <a:gd name="T15" fmla="*/ 483088 h 5019"/>
              <a:gd name="T16" fmla="*/ 1331350 w 5672"/>
              <a:gd name="T17" fmla="*/ 481410 h 5019"/>
              <a:gd name="T18" fmla="*/ 1255446 w 5672"/>
              <a:gd name="T19" fmla="*/ 489802 h 5019"/>
              <a:gd name="T20" fmla="*/ 1181557 w 5672"/>
              <a:gd name="T21" fmla="*/ 507931 h 5019"/>
              <a:gd name="T22" fmla="*/ 1112034 w 5672"/>
              <a:gd name="T23" fmla="*/ 535459 h 5019"/>
              <a:gd name="T24" fmla="*/ 1045869 w 5672"/>
              <a:gd name="T25" fmla="*/ 571716 h 5019"/>
              <a:gd name="T26" fmla="*/ 1694751 w 5672"/>
              <a:gd name="T27" fmla="*/ 23164 h 5019"/>
              <a:gd name="T28" fmla="*/ 1607428 w 5672"/>
              <a:gd name="T29" fmla="*/ 5036 h 5019"/>
              <a:gd name="T30" fmla="*/ 1518425 w 5672"/>
              <a:gd name="T31" fmla="*/ 336 h 5019"/>
              <a:gd name="T32" fmla="*/ 1429758 w 5672"/>
              <a:gd name="T33" fmla="*/ 9064 h 5019"/>
              <a:gd name="T34" fmla="*/ 1342770 w 5672"/>
              <a:gd name="T35" fmla="*/ 31557 h 5019"/>
              <a:gd name="T36" fmla="*/ 1258805 w 5672"/>
              <a:gd name="T37" fmla="*/ 67814 h 5019"/>
              <a:gd name="T38" fmla="*/ 1179877 w 5672"/>
              <a:gd name="T39" fmla="*/ 118170 h 5019"/>
              <a:gd name="T40" fmla="*/ 1133193 w 5672"/>
              <a:gd name="T41" fmla="*/ 157784 h 5019"/>
              <a:gd name="T42" fmla="*/ 1086508 w 5672"/>
              <a:gd name="T43" fmla="*/ 207469 h 5019"/>
              <a:gd name="T44" fmla="*/ 1047213 w 5672"/>
              <a:gd name="T45" fmla="*/ 261519 h 5019"/>
              <a:gd name="T46" fmla="*/ 1014634 w 5672"/>
              <a:gd name="T47" fmla="*/ 319261 h 5019"/>
              <a:gd name="T48" fmla="*/ 988773 w 5672"/>
              <a:gd name="T49" fmla="*/ 379689 h 5019"/>
              <a:gd name="T50" fmla="*/ 969965 w 5672"/>
              <a:gd name="T51" fmla="*/ 442132 h 5019"/>
              <a:gd name="T52" fmla="*/ 952500 w 5672"/>
              <a:gd name="T53" fmla="*/ 458581 h 5019"/>
              <a:gd name="T54" fmla="*/ 937722 w 5672"/>
              <a:gd name="T55" fmla="*/ 454889 h 5019"/>
              <a:gd name="T56" fmla="*/ 920257 w 5672"/>
              <a:gd name="T57" fmla="*/ 392111 h 5019"/>
              <a:gd name="T58" fmla="*/ 896075 w 5672"/>
              <a:gd name="T59" fmla="*/ 331347 h 5019"/>
              <a:gd name="T60" fmla="*/ 864840 w 5672"/>
              <a:gd name="T61" fmla="*/ 272597 h 5019"/>
              <a:gd name="T62" fmla="*/ 826888 w 5672"/>
              <a:gd name="T63" fmla="*/ 217877 h 5019"/>
              <a:gd name="T64" fmla="*/ 781211 w 5672"/>
              <a:gd name="T65" fmla="*/ 167184 h 5019"/>
              <a:gd name="T66" fmla="*/ 739900 w 5672"/>
              <a:gd name="T67" fmla="*/ 130256 h 5019"/>
              <a:gd name="T68" fmla="*/ 662317 w 5672"/>
              <a:gd name="T69" fmla="*/ 76878 h 5019"/>
              <a:gd name="T70" fmla="*/ 579359 w 5672"/>
              <a:gd name="T71" fmla="*/ 37600 h 5019"/>
              <a:gd name="T72" fmla="*/ 492707 w 5672"/>
              <a:gd name="T73" fmla="*/ 12421 h 5019"/>
              <a:gd name="T74" fmla="*/ 404376 w 5672"/>
              <a:gd name="T75" fmla="*/ 671 h 5019"/>
              <a:gd name="T76" fmla="*/ 315373 w 5672"/>
              <a:gd name="T77" fmla="*/ 3021 h 5019"/>
              <a:gd name="T78" fmla="*/ 227713 w 5672"/>
              <a:gd name="T79" fmla="*/ 18800 h 5019"/>
              <a:gd name="T80" fmla="*/ 871894 w 5672"/>
              <a:gd name="T81" fmla="*/ 579773 h 5019"/>
              <a:gd name="T82" fmla="*/ 806401 w 5672"/>
              <a:gd name="T83" fmla="*/ 542173 h 5019"/>
              <a:gd name="T84" fmla="*/ 737549 w 5672"/>
              <a:gd name="T85" fmla="*/ 512967 h 5019"/>
              <a:gd name="T86" fmla="*/ 664668 w 5672"/>
              <a:gd name="T87" fmla="*/ 492824 h 5019"/>
              <a:gd name="T88" fmla="*/ 588427 w 5672"/>
              <a:gd name="T89" fmla="*/ 482081 h 5019"/>
              <a:gd name="T90" fmla="*/ 510844 w 5672"/>
              <a:gd name="T91" fmla="*/ 481745 h 5019"/>
              <a:gd name="T92" fmla="*/ 432252 w 5672"/>
              <a:gd name="T93" fmla="*/ 492152 h 5019"/>
              <a:gd name="T94" fmla="*/ 361386 w 5672"/>
              <a:gd name="T95" fmla="*/ 511288 h 5019"/>
              <a:gd name="T96" fmla="*/ 276413 w 5672"/>
              <a:gd name="T97" fmla="*/ 547545 h 5019"/>
              <a:gd name="T98" fmla="*/ 199837 w 5672"/>
              <a:gd name="T99" fmla="*/ 595887 h 5019"/>
              <a:gd name="T100" fmla="*/ 132329 w 5672"/>
              <a:gd name="T101" fmla="*/ 654637 h 5019"/>
              <a:gd name="T102" fmla="*/ 74897 w 5672"/>
              <a:gd name="T103" fmla="*/ 722786 h 5019"/>
              <a:gd name="T104" fmla="*/ 28548 w 5672"/>
              <a:gd name="T105" fmla="*/ 798992 h 5019"/>
              <a:gd name="T106" fmla="*/ 910853 w 5672"/>
              <a:gd name="T107" fmla="*/ 653630 h 501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72" h="5019">
                <a:moveTo>
                  <a:pt x="5672" y="2574"/>
                </a:moveTo>
                <a:lnTo>
                  <a:pt x="5672" y="2574"/>
                </a:lnTo>
                <a:lnTo>
                  <a:pt x="5652" y="2524"/>
                </a:lnTo>
                <a:lnTo>
                  <a:pt x="5631" y="2476"/>
                </a:lnTo>
                <a:lnTo>
                  <a:pt x="5609" y="2427"/>
                </a:lnTo>
                <a:lnTo>
                  <a:pt x="5586" y="2380"/>
                </a:lnTo>
                <a:lnTo>
                  <a:pt x="5562" y="2332"/>
                </a:lnTo>
                <a:lnTo>
                  <a:pt x="5535" y="2286"/>
                </a:lnTo>
                <a:lnTo>
                  <a:pt x="5508" y="2241"/>
                </a:lnTo>
                <a:lnTo>
                  <a:pt x="5479" y="2197"/>
                </a:lnTo>
                <a:lnTo>
                  <a:pt x="5449" y="2153"/>
                </a:lnTo>
                <a:lnTo>
                  <a:pt x="5418" y="2111"/>
                </a:lnTo>
                <a:lnTo>
                  <a:pt x="5384" y="2069"/>
                </a:lnTo>
                <a:lnTo>
                  <a:pt x="5349" y="2029"/>
                </a:lnTo>
                <a:lnTo>
                  <a:pt x="5315" y="1989"/>
                </a:lnTo>
                <a:lnTo>
                  <a:pt x="5278" y="1950"/>
                </a:lnTo>
                <a:lnTo>
                  <a:pt x="5240" y="1913"/>
                </a:lnTo>
                <a:lnTo>
                  <a:pt x="5202" y="1877"/>
                </a:lnTo>
                <a:lnTo>
                  <a:pt x="5161" y="1842"/>
                </a:lnTo>
                <a:lnTo>
                  <a:pt x="5120" y="1808"/>
                </a:lnTo>
                <a:lnTo>
                  <a:pt x="5077" y="1775"/>
                </a:lnTo>
                <a:lnTo>
                  <a:pt x="5033" y="1743"/>
                </a:lnTo>
                <a:lnTo>
                  <a:pt x="4989" y="1713"/>
                </a:lnTo>
                <a:lnTo>
                  <a:pt x="4943" y="1684"/>
                </a:lnTo>
                <a:lnTo>
                  <a:pt x="4897" y="1657"/>
                </a:lnTo>
                <a:lnTo>
                  <a:pt x="4848" y="1631"/>
                </a:lnTo>
                <a:lnTo>
                  <a:pt x="4800" y="1606"/>
                </a:lnTo>
                <a:lnTo>
                  <a:pt x="4750" y="1583"/>
                </a:lnTo>
                <a:lnTo>
                  <a:pt x="4699" y="1562"/>
                </a:lnTo>
                <a:lnTo>
                  <a:pt x="4647" y="1541"/>
                </a:lnTo>
                <a:lnTo>
                  <a:pt x="4595" y="1523"/>
                </a:lnTo>
                <a:lnTo>
                  <a:pt x="4542" y="1505"/>
                </a:lnTo>
                <a:lnTo>
                  <a:pt x="4487" y="1490"/>
                </a:lnTo>
                <a:lnTo>
                  <a:pt x="4432" y="1476"/>
                </a:lnTo>
                <a:lnTo>
                  <a:pt x="4385" y="1466"/>
                </a:lnTo>
                <a:lnTo>
                  <a:pt x="4337" y="1458"/>
                </a:lnTo>
                <a:lnTo>
                  <a:pt x="4290" y="1450"/>
                </a:lnTo>
                <a:lnTo>
                  <a:pt x="4244" y="1444"/>
                </a:lnTo>
                <a:lnTo>
                  <a:pt x="4197" y="1439"/>
                </a:lnTo>
                <a:lnTo>
                  <a:pt x="4150" y="1435"/>
                </a:lnTo>
                <a:lnTo>
                  <a:pt x="4103" y="1433"/>
                </a:lnTo>
                <a:lnTo>
                  <a:pt x="4057" y="1433"/>
                </a:lnTo>
                <a:lnTo>
                  <a:pt x="4011" y="1433"/>
                </a:lnTo>
                <a:lnTo>
                  <a:pt x="3964" y="1434"/>
                </a:lnTo>
                <a:lnTo>
                  <a:pt x="3919" y="1436"/>
                </a:lnTo>
                <a:lnTo>
                  <a:pt x="3873" y="1441"/>
                </a:lnTo>
                <a:lnTo>
                  <a:pt x="3828" y="1445"/>
                </a:lnTo>
                <a:lnTo>
                  <a:pt x="3783" y="1452"/>
                </a:lnTo>
                <a:lnTo>
                  <a:pt x="3738" y="1459"/>
                </a:lnTo>
                <a:lnTo>
                  <a:pt x="3694" y="1468"/>
                </a:lnTo>
                <a:lnTo>
                  <a:pt x="3649" y="1478"/>
                </a:lnTo>
                <a:lnTo>
                  <a:pt x="3605" y="1489"/>
                </a:lnTo>
                <a:lnTo>
                  <a:pt x="3562" y="1501"/>
                </a:lnTo>
                <a:lnTo>
                  <a:pt x="3518" y="1513"/>
                </a:lnTo>
                <a:lnTo>
                  <a:pt x="3477" y="1528"/>
                </a:lnTo>
                <a:lnTo>
                  <a:pt x="3434" y="1543"/>
                </a:lnTo>
                <a:lnTo>
                  <a:pt x="3393" y="1560"/>
                </a:lnTo>
                <a:lnTo>
                  <a:pt x="3351" y="1577"/>
                </a:lnTo>
                <a:lnTo>
                  <a:pt x="3311" y="1595"/>
                </a:lnTo>
                <a:lnTo>
                  <a:pt x="3270" y="1615"/>
                </a:lnTo>
                <a:lnTo>
                  <a:pt x="3230" y="1636"/>
                </a:lnTo>
                <a:lnTo>
                  <a:pt x="3190" y="1657"/>
                </a:lnTo>
                <a:lnTo>
                  <a:pt x="3152" y="1680"/>
                </a:lnTo>
                <a:lnTo>
                  <a:pt x="3114" y="1703"/>
                </a:lnTo>
                <a:lnTo>
                  <a:pt x="3076" y="1727"/>
                </a:lnTo>
                <a:lnTo>
                  <a:pt x="3039" y="1753"/>
                </a:lnTo>
                <a:lnTo>
                  <a:pt x="5096" y="84"/>
                </a:lnTo>
                <a:lnTo>
                  <a:pt x="5046" y="69"/>
                </a:lnTo>
                <a:lnTo>
                  <a:pt x="4994" y="56"/>
                </a:lnTo>
                <a:lnTo>
                  <a:pt x="4943" y="43"/>
                </a:lnTo>
                <a:lnTo>
                  <a:pt x="4891" y="32"/>
                </a:lnTo>
                <a:lnTo>
                  <a:pt x="4839" y="23"/>
                </a:lnTo>
                <a:lnTo>
                  <a:pt x="4786" y="15"/>
                </a:lnTo>
                <a:lnTo>
                  <a:pt x="4734" y="9"/>
                </a:lnTo>
                <a:lnTo>
                  <a:pt x="4681" y="5"/>
                </a:lnTo>
                <a:lnTo>
                  <a:pt x="4627" y="1"/>
                </a:lnTo>
                <a:lnTo>
                  <a:pt x="4574" y="0"/>
                </a:lnTo>
                <a:lnTo>
                  <a:pt x="4521" y="1"/>
                </a:lnTo>
                <a:lnTo>
                  <a:pt x="4468" y="2"/>
                </a:lnTo>
                <a:lnTo>
                  <a:pt x="4416" y="6"/>
                </a:lnTo>
                <a:lnTo>
                  <a:pt x="4363" y="12"/>
                </a:lnTo>
                <a:lnTo>
                  <a:pt x="4310" y="19"/>
                </a:lnTo>
                <a:lnTo>
                  <a:pt x="4257" y="27"/>
                </a:lnTo>
                <a:lnTo>
                  <a:pt x="4205" y="37"/>
                </a:lnTo>
                <a:lnTo>
                  <a:pt x="4153" y="49"/>
                </a:lnTo>
                <a:lnTo>
                  <a:pt x="4101" y="62"/>
                </a:lnTo>
                <a:lnTo>
                  <a:pt x="4049" y="78"/>
                </a:lnTo>
                <a:lnTo>
                  <a:pt x="3998" y="94"/>
                </a:lnTo>
                <a:lnTo>
                  <a:pt x="3947" y="112"/>
                </a:lnTo>
                <a:lnTo>
                  <a:pt x="3896" y="132"/>
                </a:lnTo>
                <a:lnTo>
                  <a:pt x="3847" y="154"/>
                </a:lnTo>
                <a:lnTo>
                  <a:pt x="3797" y="177"/>
                </a:lnTo>
                <a:lnTo>
                  <a:pt x="3748" y="202"/>
                </a:lnTo>
                <a:lnTo>
                  <a:pt x="3700" y="229"/>
                </a:lnTo>
                <a:lnTo>
                  <a:pt x="3652" y="258"/>
                </a:lnTo>
                <a:lnTo>
                  <a:pt x="3605" y="288"/>
                </a:lnTo>
                <a:lnTo>
                  <a:pt x="3559" y="319"/>
                </a:lnTo>
                <a:lnTo>
                  <a:pt x="3513" y="352"/>
                </a:lnTo>
                <a:lnTo>
                  <a:pt x="3469" y="388"/>
                </a:lnTo>
                <a:lnTo>
                  <a:pt x="3436" y="415"/>
                </a:lnTo>
                <a:lnTo>
                  <a:pt x="3405" y="441"/>
                </a:lnTo>
                <a:lnTo>
                  <a:pt x="3374" y="470"/>
                </a:lnTo>
                <a:lnTo>
                  <a:pt x="3345" y="498"/>
                </a:lnTo>
                <a:lnTo>
                  <a:pt x="3316" y="528"/>
                </a:lnTo>
                <a:lnTo>
                  <a:pt x="3289" y="557"/>
                </a:lnTo>
                <a:lnTo>
                  <a:pt x="3262" y="588"/>
                </a:lnTo>
                <a:lnTo>
                  <a:pt x="3235" y="618"/>
                </a:lnTo>
                <a:lnTo>
                  <a:pt x="3210" y="649"/>
                </a:lnTo>
                <a:lnTo>
                  <a:pt x="3186" y="682"/>
                </a:lnTo>
                <a:lnTo>
                  <a:pt x="3162" y="714"/>
                </a:lnTo>
                <a:lnTo>
                  <a:pt x="3140" y="746"/>
                </a:lnTo>
                <a:lnTo>
                  <a:pt x="3118" y="779"/>
                </a:lnTo>
                <a:lnTo>
                  <a:pt x="3097" y="812"/>
                </a:lnTo>
                <a:lnTo>
                  <a:pt x="3076" y="847"/>
                </a:lnTo>
                <a:lnTo>
                  <a:pt x="3056" y="882"/>
                </a:lnTo>
                <a:lnTo>
                  <a:pt x="3038" y="916"/>
                </a:lnTo>
                <a:lnTo>
                  <a:pt x="3021" y="951"/>
                </a:lnTo>
                <a:lnTo>
                  <a:pt x="3003" y="987"/>
                </a:lnTo>
                <a:lnTo>
                  <a:pt x="2987" y="1021"/>
                </a:lnTo>
                <a:lnTo>
                  <a:pt x="2972" y="1058"/>
                </a:lnTo>
                <a:lnTo>
                  <a:pt x="2958" y="1094"/>
                </a:lnTo>
                <a:lnTo>
                  <a:pt x="2944" y="1131"/>
                </a:lnTo>
                <a:lnTo>
                  <a:pt x="2932" y="1168"/>
                </a:lnTo>
                <a:lnTo>
                  <a:pt x="2919" y="1205"/>
                </a:lnTo>
                <a:lnTo>
                  <a:pt x="2909" y="1242"/>
                </a:lnTo>
                <a:lnTo>
                  <a:pt x="2898" y="1280"/>
                </a:lnTo>
                <a:lnTo>
                  <a:pt x="2888" y="1317"/>
                </a:lnTo>
                <a:lnTo>
                  <a:pt x="2880" y="1355"/>
                </a:lnTo>
                <a:lnTo>
                  <a:pt x="2872" y="1393"/>
                </a:lnTo>
                <a:lnTo>
                  <a:pt x="2865" y="1431"/>
                </a:lnTo>
                <a:lnTo>
                  <a:pt x="2858" y="1470"/>
                </a:lnTo>
                <a:lnTo>
                  <a:pt x="2836" y="1366"/>
                </a:lnTo>
                <a:lnTo>
                  <a:pt x="2814" y="1470"/>
                </a:lnTo>
                <a:lnTo>
                  <a:pt x="2807" y="1431"/>
                </a:lnTo>
                <a:lnTo>
                  <a:pt x="2800" y="1393"/>
                </a:lnTo>
                <a:lnTo>
                  <a:pt x="2792" y="1355"/>
                </a:lnTo>
                <a:lnTo>
                  <a:pt x="2784" y="1317"/>
                </a:lnTo>
                <a:lnTo>
                  <a:pt x="2773" y="1280"/>
                </a:lnTo>
                <a:lnTo>
                  <a:pt x="2763" y="1242"/>
                </a:lnTo>
                <a:lnTo>
                  <a:pt x="2753" y="1205"/>
                </a:lnTo>
                <a:lnTo>
                  <a:pt x="2740" y="1168"/>
                </a:lnTo>
                <a:lnTo>
                  <a:pt x="2727" y="1131"/>
                </a:lnTo>
                <a:lnTo>
                  <a:pt x="2713" y="1094"/>
                </a:lnTo>
                <a:lnTo>
                  <a:pt x="2699" y="1058"/>
                </a:lnTo>
                <a:lnTo>
                  <a:pt x="2684" y="1021"/>
                </a:lnTo>
                <a:lnTo>
                  <a:pt x="2668" y="987"/>
                </a:lnTo>
                <a:lnTo>
                  <a:pt x="2651" y="951"/>
                </a:lnTo>
                <a:lnTo>
                  <a:pt x="2634" y="916"/>
                </a:lnTo>
                <a:lnTo>
                  <a:pt x="2615" y="882"/>
                </a:lnTo>
                <a:lnTo>
                  <a:pt x="2596" y="847"/>
                </a:lnTo>
                <a:lnTo>
                  <a:pt x="2575" y="812"/>
                </a:lnTo>
                <a:lnTo>
                  <a:pt x="2554" y="779"/>
                </a:lnTo>
                <a:lnTo>
                  <a:pt x="2532" y="746"/>
                </a:lnTo>
                <a:lnTo>
                  <a:pt x="2510" y="714"/>
                </a:lnTo>
                <a:lnTo>
                  <a:pt x="2486" y="682"/>
                </a:lnTo>
                <a:lnTo>
                  <a:pt x="2462" y="649"/>
                </a:lnTo>
                <a:lnTo>
                  <a:pt x="2436" y="618"/>
                </a:lnTo>
                <a:lnTo>
                  <a:pt x="2411" y="588"/>
                </a:lnTo>
                <a:lnTo>
                  <a:pt x="2383" y="557"/>
                </a:lnTo>
                <a:lnTo>
                  <a:pt x="2355" y="528"/>
                </a:lnTo>
                <a:lnTo>
                  <a:pt x="2326" y="498"/>
                </a:lnTo>
                <a:lnTo>
                  <a:pt x="2297" y="470"/>
                </a:lnTo>
                <a:lnTo>
                  <a:pt x="2266" y="441"/>
                </a:lnTo>
                <a:lnTo>
                  <a:pt x="2235" y="415"/>
                </a:lnTo>
                <a:lnTo>
                  <a:pt x="2203" y="388"/>
                </a:lnTo>
                <a:lnTo>
                  <a:pt x="2159" y="352"/>
                </a:lnTo>
                <a:lnTo>
                  <a:pt x="2113" y="319"/>
                </a:lnTo>
                <a:lnTo>
                  <a:pt x="2066" y="288"/>
                </a:lnTo>
                <a:lnTo>
                  <a:pt x="2019" y="258"/>
                </a:lnTo>
                <a:lnTo>
                  <a:pt x="1972" y="229"/>
                </a:lnTo>
                <a:lnTo>
                  <a:pt x="1923" y="202"/>
                </a:lnTo>
                <a:lnTo>
                  <a:pt x="1875" y="177"/>
                </a:lnTo>
                <a:lnTo>
                  <a:pt x="1825" y="154"/>
                </a:lnTo>
                <a:lnTo>
                  <a:pt x="1775" y="132"/>
                </a:lnTo>
                <a:lnTo>
                  <a:pt x="1725" y="112"/>
                </a:lnTo>
                <a:lnTo>
                  <a:pt x="1674" y="94"/>
                </a:lnTo>
                <a:lnTo>
                  <a:pt x="1623" y="78"/>
                </a:lnTo>
                <a:lnTo>
                  <a:pt x="1571" y="62"/>
                </a:lnTo>
                <a:lnTo>
                  <a:pt x="1519" y="49"/>
                </a:lnTo>
                <a:lnTo>
                  <a:pt x="1467" y="37"/>
                </a:lnTo>
                <a:lnTo>
                  <a:pt x="1415" y="27"/>
                </a:lnTo>
                <a:lnTo>
                  <a:pt x="1362" y="19"/>
                </a:lnTo>
                <a:lnTo>
                  <a:pt x="1309" y="12"/>
                </a:lnTo>
                <a:lnTo>
                  <a:pt x="1257" y="6"/>
                </a:lnTo>
                <a:lnTo>
                  <a:pt x="1204" y="2"/>
                </a:lnTo>
                <a:lnTo>
                  <a:pt x="1150" y="1"/>
                </a:lnTo>
                <a:lnTo>
                  <a:pt x="1097" y="0"/>
                </a:lnTo>
                <a:lnTo>
                  <a:pt x="1044" y="1"/>
                </a:lnTo>
                <a:lnTo>
                  <a:pt x="991" y="5"/>
                </a:lnTo>
                <a:lnTo>
                  <a:pt x="939" y="9"/>
                </a:lnTo>
                <a:lnTo>
                  <a:pt x="886" y="15"/>
                </a:lnTo>
                <a:lnTo>
                  <a:pt x="834" y="23"/>
                </a:lnTo>
                <a:lnTo>
                  <a:pt x="781" y="32"/>
                </a:lnTo>
                <a:lnTo>
                  <a:pt x="729" y="43"/>
                </a:lnTo>
                <a:lnTo>
                  <a:pt x="678" y="56"/>
                </a:lnTo>
                <a:lnTo>
                  <a:pt x="626" y="69"/>
                </a:lnTo>
                <a:lnTo>
                  <a:pt x="575" y="84"/>
                </a:lnTo>
                <a:lnTo>
                  <a:pt x="2632" y="1753"/>
                </a:lnTo>
                <a:lnTo>
                  <a:pt x="2596" y="1727"/>
                </a:lnTo>
                <a:lnTo>
                  <a:pt x="2557" y="1703"/>
                </a:lnTo>
                <a:lnTo>
                  <a:pt x="2519" y="1680"/>
                </a:lnTo>
                <a:lnTo>
                  <a:pt x="2481" y="1657"/>
                </a:lnTo>
                <a:lnTo>
                  <a:pt x="2442" y="1636"/>
                </a:lnTo>
                <a:lnTo>
                  <a:pt x="2401" y="1615"/>
                </a:lnTo>
                <a:lnTo>
                  <a:pt x="2361" y="1595"/>
                </a:lnTo>
                <a:lnTo>
                  <a:pt x="2321" y="1577"/>
                </a:lnTo>
                <a:lnTo>
                  <a:pt x="2279" y="1560"/>
                </a:lnTo>
                <a:lnTo>
                  <a:pt x="2237" y="1543"/>
                </a:lnTo>
                <a:lnTo>
                  <a:pt x="2196" y="1528"/>
                </a:lnTo>
                <a:lnTo>
                  <a:pt x="2153" y="1513"/>
                </a:lnTo>
                <a:lnTo>
                  <a:pt x="2109" y="1501"/>
                </a:lnTo>
                <a:lnTo>
                  <a:pt x="2066" y="1489"/>
                </a:lnTo>
                <a:lnTo>
                  <a:pt x="2023" y="1478"/>
                </a:lnTo>
                <a:lnTo>
                  <a:pt x="1979" y="1468"/>
                </a:lnTo>
                <a:lnTo>
                  <a:pt x="1934" y="1459"/>
                </a:lnTo>
                <a:lnTo>
                  <a:pt x="1889" y="1452"/>
                </a:lnTo>
                <a:lnTo>
                  <a:pt x="1844" y="1445"/>
                </a:lnTo>
                <a:lnTo>
                  <a:pt x="1798" y="1441"/>
                </a:lnTo>
                <a:lnTo>
                  <a:pt x="1752" y="1436"/>
                </a:lnTo>
                <a:lnTo>
                  <a:pt x="1707" y="1434"/>
                </a:lnTo>
                <a:lnTo>
                  <a:pt x="1661" y="1433"/>
                </a:lnTo>
                <a:lnTo>
                  <a:pt x="1615" y="1433"/>
                </a:lnTo>
                <a:lnTo>
                  <a:pt x="1569" y="1433"/>
                </a:lnTo>
                <a:lnTo>
                  <a:pt x="1521" y="1435"/>
                </a:lnTo>
                <a:lnTo>
                  <a:pt x="1475" y="1439"/>
                </a:lnTo>
                <a:lnTo>
                  <a:pt x="1428" y="1444"/>
                </a:lnTo>
                <a:lnTo>
                  <a:pt x="1381" y="1450"/>
                </a:lnTo>
                <a:lnTo>
                  <a:pt x="1334" y="1458"/>
                </a:lnTo>
                <a:lnTo>
                  <a:pt x="1287" y="1466"/>
                </a:lnTo>
                <a:lnTo>
                  <a:pt x="1239" y="1476"/>
                </a:lnTo>
                <a:lnTo>
                  <a:pt x="1185" y="1490"/>
                </a:lnTo>
                <a:lnTo>
                  <a:pt x="1131" y="1505"/>
                </a:lnTo>
                <a:lnTo>
                  <a:pt x="1076" y="1523"/>
                </a:lnTo>
                <a:lnTo>
                  <a:pt x="1024" y="1541"/>
                </a:lnTo>
                <a:lnTo>
                  <a:pt x="973" y="1562"/>
                </a:lnTo>
                <a:lnTo>
                  <a:pt x="922" y="1583"/>
                </a:lnTo>
                <a:lnTo>
                  <a:pt x="872" y="1606"/>
                </a:lnTo>
                <a:lnTo>
                  <a:pt x="823" y="1631"/>
                </a:lnTo>
                <a:lnTo>
                  <a:pt x="775" y="1657"/>
                </a:lnTo>
                <a:lnTo>
                  <a:pt x="729" y="1684"/>
                </a:lnTo>
                <a:lnTo>
                  <a:pt x="683" y="1713"/>
                </a:lnTo>
                <a:lnTo>
                  <a:pt x="639" y="1743"/>
                </a:lnTo>
                <a:lnTo>
                  <a:pt x="595" y="1775"/>
                </a:lnTo>
                <a:lnTo>
                  <a:pt x="552" y="1808"/>
                </a:lnTo>
                <a:lnTo>
                  <a:pt x="510" y="1842"/>
                </a:lnTo>
                <a:lnTo>
                  <a:pt x="471" y="1877"/>
                </a:lnTo>
                <a:lnTo>
                  <a:pt x="432" y="1913"/>
                </a:lnTo>
                <a:lnTo>
                  <a:pt x="394" y="1950"/>
                </a:lnTo>
                <a:lnTo>
                  <a:pt x="357" y="1989"/>
                </a:lnTo>
                <a:lnTo>
                  <a:pt x="322" y="2029"/>
                </a:lnTo>
                <a:lnTo>
                  <a:pt x="287" y="2069"/>
                </a:lnTo>
                <a:lnTo>
                  <a:pt x="255" y="2111"/>
                </a:lnTo>
                <a:lnTo>
                  <a:pt x="223" y="2153"/>
                </a:lnTo>
                <a:lnTo>
                  <a:pt x="193" y="2197"/>
                </a:lnTo>
                <a:lnTo>
                  <a:pt x="164" y="2241"/>
                </a:lnTo>
                <a:lnTo>
                  <a:pt x="136" y="2286"/>
                </a:lnTo>
                <a:lnTo>
                  <a:pt x="110" y="2332"/>
                </a:lnTo>
                <a:lnTo>
                  <a:pt x="85" y="2380"/>
                </a:lnTo>
                <a:lnTo>
                  <a:pt x="62" y="2427"/>
                </a:lnTo>
                <a:lnTo>
                  <a:pt x="40" y="2476"/>
                </a:lnTo>
                <a:lnTo>
                  <a:pt x="20" y="2524"/>
                </a:lnTo>
                <a:lnTo>
                  <a:pt x="0" y="2574"/>
                </a:lnTo>
                <a:lnTo>
                  <a:pt x="2712" y="1947"/>
                </a:lnTo>
                <a:lnTo>
                  <a:pt x="2061" y="5019"/>
                </a:lnTo>
                <a:lnTo>
                  <a:pt x="3611" y="5019"/>
                </a:lnTo>
                <a:lnTo>
                  <a:pt x="2959" y="1947"/>
                </a:lnTo>
                <a:lnTo>
                  <a:pt x="5672" y="2574"/>
                </a:lnTo>
                <a:close/>
              </a:path>
            </a:pathLst>
          </a:custGeom>
          <a:solidFill>
            <a:srgbClr val="FEFFFF"/>
          </a:solidFill>
          <a:ln>
            <a:noFill/>
          </a:ln>
        </p:spPr>
        <p:txBody>
          <a:bodyPr/>
          <a:lstStyle/>
          <a:p>
            <a:endParaRPr lang="zh-CN" altLang="en-US"/>
          </a:p>
        </p:txBody>
      </p:sp>
      <p:sp>
        <p:nvSpPr>
          <p:cNvPr id="28" name="KSO_Shape"/>
          <p:cNvSpPr/>
          <p:nvPr/>
        </p:nvSpPr>
        <p:spPr bwMode="auto">
          <a:xfrm>
            <a:off x="6926041" y="4380553"/>
            <a:ext cx="808603" cy="765477"/>
          </a:xfrm>
          <a:custGeom>
            <a:avLst/>
            <a:gdLst/>
            <a:ahLst/>
            <a:cxnLst/>
            <a:rect l="0" t="0" r="r" b="b"/>
            <a:pathLst>
              <a:path w="1646238" h="1558925">
                <a:moveTo>
                  <a:pt x="1646238" y="920750"/>
                </a:moveTo>
                <a:lnTo>
                  <a:pt x="1644016" y="931228"/>
                </a:lnTo>
                <a:lnTo>
                  <a:pt x="1640523" y="943293"/>
                </a:lnTo>
                <a:lnTo>
                  <a:pt x="1635761" y="959803"/>
                </a:lnTo>
                <a:lnTo>
                  <a:pt x="1629728" y="979805"/>
                </a:lnTo>
                <a:lnTo>
                  <a:pt x="1621791" y="1002983"/>
                </a:lnTo>
                <a:lnTo>
                  <a:pt x="1612266" y="1029335"/>
                </a:lnTo>
                <a:lnTo>
                  <a:pt x="1606551" y="1043623"/>
                </a:lnTo>
                <a:lnTo>
                  <a:pt x="1600518" y="1058228"/>
                </a:lnTo>
                <a:lnTo>
                  <a:pt x="1593851" y="1073468"/>
                </a:lnTo>
                <a:lnTo>
                  <a:pt x="1587183" y="1088708"/>
                </a:lnTo>
                <a:lnTo>
                  <a:pt x="1579246" y="1104900"/>
                </a:lnTo>
                <a:lnTo>
                  <a:pt x="1571308" y="1121410"/>
                </a:lnTo>
                <a:lnTo>
                  <a:pt x="1562418" y="1137920"/>
                </a:lnTo>
                <a:lnTo>
                  <a:pt x="1553211" y="1154748"/>
                </a:lnTo>
                <a:lnTo>
                  <a:pt x="1543368" y="1172210"/>
                </a:lnTo>
                <a:lnTo>
                  <a:pt x="1532891" y="1189355"/>
                </a:lnTo>
                <a:lnTo>
                  <a:pt x="1521778" y="1206500"/>
                </a:lnTo>
                <a:lnTo>
                  <a:pt x="1510031" y="1223645"/>
                </a:lnTo>
                <a:lnTo>
                  <a:pt x="1497648" y="1241108"/>
                </a:lnTo>
                <a:lnTo>
                  <a:pt x="1484631" y="1258253"/>
                </a:lnTo>
                <a:lnTo>
                  <a:pt x="1470661" y="1275080"/>
                </a:lnTo>
                <a:lnTo>
                  <a:pt x="1456373" y="1291908"/>
                </a:lnTo>
                <a:lnTo>
                  <a:pt x="1441451" y="1308735"/>
                </a:lnTo>
                <a:lnTo>
                  <a:pt x="1425576" y="1324928"/>
                </a:lnTo>
                <a:lnTo>
                  <a:pt x="1409383" y="1341120"/>
                </a:lnTo>
                <a:lnTo>
                  <a:pt x="1392873" y="1356678"/>
                </a:lnTo>
                <a:lnTo>
                  <a:pt x="1376998" y="1371600"/>
                </a:lnTo>
                <a:lnTo>
                  <a:pt x="1360806" y="1386205"/>
                </a:lnTo>
                <a:lnTo>
                  <a:pt x="1344613" y="1400175"/>
                </a:lnTo>
                <a:lnTo>
                  <a:pt x="1328421" y="1413828"/>
                </a:lnTo>
                <a:lnTo>
                  <a:pt x="1312546" y="1426845"/>
                </a:lnTo>
                <a:lnTo>
                  <a:pt x="1296671" y="1439545"/>
                </a:lnTo>
                <a:lnTo>
                  <a:pt x="1281113" y="1451610"/>
                </a:lnTo>
                <a:lnTo>
                  <a:pt x="1265238" y="1463040"/>
                </a:lnTo>
                <a:lnTo>
                  <a:pt x="1250316" y="1473835"/>
                </a:lnTo>
                <a:lnTo>
                  <a:pt x="1235393" y="1484313"/>
                </a:lnTo>
                <a:lnTo>
                  <a:pt x="1220153" y="1493838"/>
                </a:lnTo>
                <a:lnTo>
                  <a:pt x="1205866" y="1503045"/>
                </a:lnTo>
                <a:lnTo>
                  <a:pt x="1191578" y="1511300"/>
                </a:lnTo>
                <a:lnTo>
                  <a:pt x="1177608" y="1518920"/>
                </a:lnTo>
                <a:lnTo>
                  <a:pt x="1164273" y="1526223"/>
                </a:lnTo>
                <a:lnTo>
                  <a:pt x="1150938" y="1532890"/>
                </a:lnTo>
                <a:lnTo>
                  <a:pt x="1138238" y="1538605"/>
                </a:lnTo>
                <a:lnTo>
                  <a:pt x="1126173" y="1543685"/>
                </a:lnTo>
                <a:lnTo>
                  <a:pt x="1113791" y="1548130"/>
                </a:lnTo>
                <a:lnTo>
                  <a:pt x="1102678" y="1551623"/>
                </a:lnTo>
                <a:lnTo>
                  <a:pt x="1091883" y="1554480"/>
                </a:lnTo>
                <a:lnTo>
                  <a:pt x="1081723" y="1556703"/>
                </a:lnTo>
                <a:lnTo>
                  <a:pt x="1071881" y="1558290"/>
                </a:lnTo>
                <a:lnTo>
                  <a:pt x="1062673" y="1558925"/>
                </a:lnTo>
                <a:lnTo>
                  <a:pt x="1054101" y="1558925"/>
                </a:lnTo>
                <a:lnTo>
                  <a:pt x="1049973" y="1558290"/>
                </a:lnTo>
                <a:lnTo>
                  <a:pt x="1046163" y="1557973"/>
                </a:lnTo>
                <a:lnTo>
                  <a:pt x="1042353" y="1557338"/>
                </a:lnTo>
                <a:lnTo>
                  <a:pt x="1038861" y="1556068"/>
                </a:lnTo>
                <a:lnTo>
                  <a:pt x="1035368" y="1555115"/>
                </a:lnTo>
                <a:lnTo>
                  <a:pt x="1032193" y="1553528"/>
                </a:lnTo>
                <a:lnTo>
                  <a:pt x="1029336" y="1551940"/>
                </a:lnTo>
                <a:lnTo>
                  <a:pt x="1026161" y="1550353"/>
                </a:lnTo>
                <a:lnTo>
                  <a:pt x="1023621" y="1548130"/>
                </a:lnTo>
                <a:lnTo>
                  <a:pt x="1021081" y="1545908"/>
                </a:lnTo>
                <a:lnTo>
                  <a:pt x="1018858" y="1543368"/>
                </a:lnTo>
                <a:lnTo>
                  <a:pt x="1016636" y="1540828"/>
                </a:lnTo>
                <a:lnTo>
                  <a:pt x="1014731" y="1537653"/>
                </a:lnTo>
                <a:lnTo>
                  <a:pt x="1013461" y="1534795"/>
                </a:lnTo>
                <a:lnTo>
                  <a:pt x="1011873" y="1531620"/>
                </a:lnTo>
                <a:lnTo>
                  <a:pt x="1010921" y="1528128"/>
                </a:lnTo>
                <a:lnTo>
                  <a:pt x="1009651" y="1524635"/>
                </a:lnTo>
                <a:lnTo>
                  <a:pt x="1009016" y="1520825"/>
                </a:lnTo>
                <a:lnTo>
                  <a:pt x="1008381" y="1516698"/>
                </a:lnTo>
                <a:lnTo>
                  <a:pt x="1008063" y="1512888"/>
                </a:lnTo>
                <a:lnTo>
                  <a:pt x="1008063" y="1504315"/>
                </a:lnTo>
                <a:lnTo>
                  <a:pt x="1008698" y="1495108"/>
                </a:lnTo>
                <a:lnTo>
                  <a:pt x="1009968" y="1485265"/>
                </a:lnTo>
                <a:lnTo>
                  <a:pt x="1012191" y="1475105"/>
                </a:lnTo>
                <a:lnTo>
                  <a:pt x="1015366" y="1463993"/>
                </a:lnTo>
                <a:lnTo>
                  <a:pt x="1018858" y="1452563"/>
                </a:lnTo>
                <a:lnTo>
                  <a:pt x="1023303" y="1440815"/>
                </a:lnTo>
                <a:lnTo>
                  <a:pt x="1028383" y="1428750"/>
                </a:lnTo>
                <a:lnTo>
                  <a:pt x="1034098" y="1416050"/>
                </a:lnTo>
                <a:lnTo>
                  <a:pt x="1040448" y="1402715"/>
                </a:lnTo>
                <a:lnTo>
                  <a:pt x="1047751" y="1389063"/>
                </a:lnTo>
                <a:lnTo>
                  <a:pt x="1055688" y="1375410"/>
                </a:lnTo>
                <a:lnTo>
                  <a:pt x="1063943" y="1360805"/>
                </a:lnTo>
                <a:lnTo>
                  <a:pt x="1073151" y="1346518"/>
                </a:lnTo>
                <a:lnTo>
                  <a:pt x="1082676" y="1331595"/>
                </a:lnTo>
                <a:lnTo>
                  <a:pt x="1093153" y="1316673"/>
                </a:lnTo>
                <a:lnTo>
                  <a:pt x="1103948" y="1301115"/>
                </a:lnTo>
                <a:lnTo>
                  <a:pt x="1115378" y="1285875"/>
                </a:lnTo>
                <a:lnTo>
                  <a:pt x="1127443" y="1270000"/>
                </a:lnTo>
                <a:lnTo>
                  <a:pt x="1139826" y="1254125"/>
                </a:lnTo>
                <a:lnTo>
                  <a:pt x="1153161" y="1238568"/>
                </a:lnTo>
                <a:lnTo>
                  <a:pt x="1166813" y="1222375"/>
                </a:lnTo>
                <a:lnTo>
                  <a:pt x="1180783" y="1206183"/>
                </a:lnTo>
                <a:lnTo>
                  <a:pt x="1195388" y="1189990"/>
                </a:lnTo>
                <a:lnTo>
                  <a:pt x="1210311" y="1173798"/>
                </a:lnTo>
                <a:lnTo>
                  <a:pt x="1225868" y="1157288"/>
                </a:lnTo>
                <a:lnTo>
                  <a:pt x="1242061" y="1141413"/>
                </a:lnTo>
                <a:lnTo>
                  <a:pt x="1257936" y="1125538"/>
                </a:lnTo>
                <a:lnTo>
                  <a:pt x="1275081" y="1110298"/>
                </a:lnTo>
                <a:lnTo>
                  <a:pt x="1291908" y="1096010"/>
                </a:lnTo>
                <a:lnTo>
                  <a:pt x="1308736" y="1082358"/>
                </a:lnTo>
                <a:lnTo>
                  <a:pt x="1325881" y="1069340"/>
                </a:lnTo>
                <a:lnTo>
                  <a:pt x="1343026" y="1056958"/>
                </a:lnTo>
                <a:lnTo>
                  <a:pt x="1360488" y="1045210"/>
                </a:lnTo>
                <a:lnTo>
                  <a:pt x="1377633" y="1034098"/>
                </a:lnTo>
                <a:lnTo>
                  <a:pt x="1394778" y="1023620"/>
                </a:lnTo>
                <a:lnTo>
                  <a:pt x="1412241" y="1013460"/>
                </a:lnTo>
                <a:lnTo>
                  <a:pt x="1429068" y="1004570"/>
                </a:lnTo>
                <a:lnTo>
                  <a:pt x="1445578" y="995680"/>
                </a:lnTo>
                <a:lnTo>
                  <a:pt x="1462088" y="987425"/>
                </a:lnTo>
                <a:lnTo>
                  <a:pt x="1477646" y="979805"/>
                </a:lnTo>
                <a:lnTo>
                  <a:pt x="1493521" y="972820"/>
                </a:lnTo>
                <a:lnTo>
                  <a:pt x="1508443" y="966153"/>
                </a:lnTo>
                <a:lnTo>
                  <a:pt x="1523366" y="960438"/>
                </a:lnTo>
                <a:lnTo>
                  <a:pt x="1537653" y="954723"/>
                </a:lnTo>
                <a:lnTo>
                  <a:pt x="1563688" y="944880"/>
                </a:lnTo>
                <a:lnTo>
                  <a:pt x="1587183" y="936943"/>
                </a:lnTo>
                <a:lnTo>
                  <a:pt x="1607186" y="931228"/>
                </a:lnTo>
                <a:lnTo>
                  <a:pt x="1623696" y="926465"/>
                </a:lnTo>
                <a:lnTo>
                  <a:pt x="1635761" y="922973"/>
                </a:lnTo>
                <a:lnTo>
                  <a:pt x="1646238" y="920750"/>
                </a:lnTo>
                <a:close/>
                <a:moveTo>
                  <a:pt x="0" y="920750"/>
                </a:moveTo>
                <a:lnTo>
                  <a:pt x="10160" y="922973"/>
                </a:lnTo>
                <a:lnTo>
                  <a:pt x="22225" y="926465"/>
                </a:lnTo>
                <a:lnTo>
                  <a:pt x="38735" y="931228"/>
                </a:lnTo>
                <a:lnTo>
                  <a:pt x="59055" y="936943"/>
                </a:lnTo>
                <a:lnTo>
                  <a:pt x="82550" y="944880"/>
                </a:lnTo>
                <a:lnTo>
                  <a:pt x="108585" y="954723"/>
                </a:lnTo>
                <a:lnTo>
                  <a:pt x="122873" y="960438"/>
                </a:lnTo>
                <a:lnTo>
                  <a:pt x="137477" y="966153"/>
                </a:lnTo>
                <a:lnTo>
                  <a:pt x="152718" y="972820"/>
                </a:lnTo>
                <a:lnTo>
                  <a:pt x="167958" y="979805"/>
                </a:lnTo>
                <a:lnTo>
                  <a:pt x="184150" y="987425"/>
                </a:lnTo>
                <a:lnTo>
                  <a:pt x="200660" y="995680"/>
                </a:lnTo>
                <a:lnTo>
                  <a:pt x="217170" y="1004570"/>
                </a:lnTo>
                <a:lnTo>
                  <a:pt x="233998" y="1013460"/>
                </a:lnTo>
                <a:lnTo>
                  <a:pt x="251143" y="1023620"/>
                </a:lnTo>
                <a:lnTo>
                  <a:pt x="268605" y="1034098"/>
                </a:lnTo>
                <a:lnTo>
                  <a:pt x="285750" y="1045210"/>
                </a:lnTo>
                <a:lnTo>
                  <a:pt x="302895" y="1056958"/>
                </a:lnTo>
                <a:lnTo>
                  <a:pt x="320040" y="1069340"/>
                </a:lnTo>
                <a:lnTo>
                  <a:pt x="337503" y="1082358"/>
                </a:lnTo>
                <a:lnTo>
                  <a:pt x="354330" y="1096010"/>
                </a:lnTo>
                <a:lnTo>
                  <a:pt x="371158" y="1110298"/>
                </a:lnTo>
                <a:lnTo>
                  <a:pt x="387985" y="1125538"/>
                </a:lnTo>
                <a:lnTo>
                  <a:pt x="404178" y="1141413"/>
                </a:lnTo>
                <a:lnTo>
                  <a:pt x="420370" y="1157288"/>
                </a:lnTo>
                <a:lnTo>
                  <a:pt x="435610" y="1173798"/>
                </a:lnTo>
                <a:lnTo>
                  <a:pt x="450850" y="1189990"/>
                </a:lnTo>
                <a:lnTo>
                  <a:pt x="465455" y="1206183"/>
                </a:lnTo>
                <a:lnTo>
                  <a:pt x="479425" y="1222375"/>
                </a:lnTo>
                <a:lnTo>
                  <a:pt x="493078" y="1238568"/>
                </a:lnTo>
                <a:lnTo>
                  <a:pt x="506095" y="1254125"/>
                </a:lnTo>
                <a:lnTo>
                  <a:pt x="518478" y="1270000"/>
                </a:lnTo>
                <a:lnTo>
                  <a:pt x="530860" y="1285875"/>
                </a:lnTo>
                <a:lnTo>
                  <a:pt x="541973" y="1301115"/>
                </a:lnTo>
                <a:lnTo>
                  <a:pt x="553085" y="1316673"/>
                </a:lnTo>
                <a:lnTo>
                  <a:pt x="563245" y="1331595"/>
                </a:lnTo>
                <a:lnTo>
                  <a:pt x="572770" y="1346518"/>
                </a:lnTo>
                <a:lnTo>
                  <a:pt x="581978" y="1360805"/>
                </a:lnTo>
                <a:lnTo>
                  <a:pt x="590550" y="1375410"/>
                </a:lnTo>
                <a:lnTo>
                  <a:pt x="598170" y="1389063"/>
                </a:lnTo>
                <a:lnTo>
                  <a:pt x="605473" y="1402715"/>
                </a:lnTo>
                <a:lnTo>
                  <a:pt x="612140" y="1416050"/>
                </a:lnTo>
                <a:lnTo>
                  <a:pt x="617538" y="1428750"/>
                </a:lnTo>
                <a:lnTo>
                  <a:pt x="622618" y="1440815"/>
                </a:lnTo>
                <a:lnTo>
                  <a:pt x="627063" y="1452563"/>
                </a:lnTo>
                <a:lnTo>
                  <a:pt x="630873" y="1463993"/>
                </a:lnTo>
                <a:lnTo>
                  <a:pt x="633730" y="1475105"/>
                </a:lnTo>
                <a:lnTo>
                  <a:pt x="635953" y="1485265"/>
                </a:lnTo>
                <a:lnTo>
                  <a:pt x="637540" y="1495108"/>
                </a:lnTo>
                <a:lnTo>
                  <a:pt x="638175" y="1504315"/>
                </a:lnTo>
                <a:lnTo>
                  <a:pt x="638175" y="1512888"/>
                </a:lnTo>
                <a:lnTo>
                  <a:pt x="637540" y="1516698"/>
                </a:lnTo>
                <a:lnTo>
                  <a:pt x="637223" y="1520825"/>
                </a:lnTo>
                <a:lnTo>
                  <a:pt x="636270" y="1524635"/>
                </a:lnTo>
                <a:lnTo>
                  <a:pt x="635318" y="1528128"/>
                </a:lnTo>
                <a:lnTo>
                  <a:pt x="634048" y="1531620"/>
                </a:lnTo>
                <a:lnTo>
                  <a:pt x="632778" y="1534795"/>
                </a:lnTo>
                <a:lnTo>
                  <a:pt x="631190" y="1537653"/>
                </a:lnTo>
                <a:lnTo>
                  <a:pt x="629285" y="1540828"/>
                </a:lnTo>
                <a:lnTo>
                  <a:pt x="627063" y="1543368"/>
                </a:lnTo>
                <a:lnTo>
                  <a:pt x="624840" y="1545908"/>
                </a:lnTo>
                <a:lnTo>
                  <a:pt x="622300" y="1548130"/>
                </a:lnTo>
                <a:lnTo>
                  <a:pt x="619760" y="1550353"/>
                </a:lnTo>
                <a:lnTo>
                  <a:pt x="616903" y="1551940"/>
                </a:lnTo>
                <a:lnTo>
                  <a:pt x="614045" y="1553528"/>
                </a:lnTo>
                <a:lnTo>
                  <a:pt x="610553" y="1555115"/>
                </a:lnTo>
                <a:lnTo>
                  <a:pt x="607378" y="1556068"/>
                </a:lnTo>
                <a:lnTo>
                  <a:pt x="603568" y="1557338"/>
                </a:lnTo>
                <a:lnTo>
                  <a:pt x="600075" y="1557973"/>
                </a:lnTo>
                <a:lnTo>
                  <a:pt x="595948" y="1558290"/>
                </a:lnTo>
                <a:lnTo>
                  <a:pt x="591820" y="1558925"/>
                </a:lnTo>
                <a:lnTo>
                  <a:pt x="583565" y="1558925"/>
                </a:lnTo>
                <a:lnTo>
                  <a:pt x="574358" y="1558290"/>
                </a:lnTo>
                <a:lnTo>
                  <a:pt x="564515" y="1556703"/>
                </a:lnTo>
                <a:lnTo>
                  <a:pt x="554038" y="1554480"/>
                </a:lnTo>
                <a:lnTo>
                  <a:pt x="543243" y="1551623"/>
                </a:lnTo>
                <a:lnTo>
                  <a:pt x="531813" y="1548130"/>
                </a:lnTo>
                <a:lnTo>
                  <a:pt x="520065" y="1543685"/>
                </a:lnTo>
                <a:lnTo>
                  <a:pt x="508000" y="1538605"/>
                </a:lnTo>
                <a:lnTo>
                  <a:pt x="494983" y="1532890"/>
                </a:lnTo>
                <a:lnTo>
                  <a:pt x="481965" y="1526223"/>
                </a:lnTo>
                <a:lnTo>
                  <a:pt x="468313" y="1518920"/>
                </a:lnTo>
                <a:lnTo>
                  <a:pt x="454343" y="1511300"/>
                </a:lnTo>
                <a:lnTo>
                  <a:pt x="440055" y="1503045"/>
                </a:lnTo>
                <a:lnTo>
                  <a:pt x="425768" y="1493838"/>
                </a:lnTo>
                <a:lnTo>
                  <a:pt x="410845" y="1484313"/>
                </a:lnTo>
                <a:lnTo>
                  <a:pt x="395605" y="1473835"/>
                </a:lnTo>
                <a:lnTo>
                  <a:pt x="380683" y="1463040"/>
                </a:lnTo>
                <a:lnTo>
                  <a:pt x="364808" y="1451610"/>
                </a:lnTo>
                <a:lnTo>
                  <a:pt x="349250" y="1439545"/>
                </a:lnTo>
                <a:lnTo>
                  <a:pt x="333375" y="1426845"/>
                </a:lnTo>
                <a:lnTo>
                  <a:pt x="317500" y="1413828"/>
                </a:lnTo>
                <a:lnTo>
                  <a:pt x="301625" y="1400175"/>
                </a:lnTo>
                <a:lnTo>
                  <a:pt x="285433" y="1386205"/>
                </a:lnTo>
                <a:lnTo>
                  <a:pt x="269240" y="1371600"/>
                </a:lnTo>
                <a:lnTo>
                  <a:pt x="253048" y="1356678"/>
                </a:lnTo>
                <a:lnTo>
                  <a:pt x="236538" y="1341120"/>
                </a:lnTo>
                <a:lnTo>
                  <a:pt x="220345" y="1324928"/>
                </a:lnTo>
                <a:lnTo>
                  <a:pt x="204787" y="1308735"/>
                </a:lnTo>
                <a:lnTo>
                  <a:pt x="189548" y="1291908"/>
                </a:lnTo>
                <a:lnTo>
                  <a:pt x="175260" y="1275080"/>
                </a:lnTo>
                <a:lnTo>
                  <a:pt x="161290" y="1258253"/>
                </a:lnTo>
                <a:lnTo>
                  <a:pt x="148590" y="1241108"/>
                </a:lnTo>
                <a:lnTo>
                  <a:pt x="136208" y="1223645"/>
                </a:lnTo>
                <a:lnTo>
                  <a:pt x="124460" y="1206500"/>
                </a:lnTo>
                <a:lnTo>
                  <a:pt x="113347" y="1189355"/>
                </a:lnTo>
                <a:lnTo>
                  <a:pt x="102552" y="1172210"/>
                </a:lnTo>
                <a:lnTo>
                  <a:pt x="92710" y="1154748"/>
                </a:lnTo>
                <a:lnTo>
                  <a:pt x="83503" y="1137920"/>
                </a:lnTo>
                <a:lnTo>
                  <a:pt x="74930" y="1121410"/>
                </a:lnTo>
                <a:lnTo>
                  <a:pt x="66675" y="1104900"/>
                </a:lnTo>
                <a:lnTo>
                  <a:pt x="59055" y="1088708"/>
                </a:lnTo>
                <a:lnTo>
                  <a:pt x="52070" y="1073468"/>
                </a:lnTo>
                <a:lnTo>
                  <a:pt x="45403" y="1058228"/>
                </a:lnTo>
                <a:lnTo>
                  <a:pt x="39688" y="1043623"/>
                </a:lnTo>
                <a:lnTo>
                  <a:pt x="33655" y="1029335"/>
                </a:lnTo>
                <a:lnTo>
                  <a:pt x="24130" y="1002983"/>
                </a:lnTo>
                <a:lnTo>
                  <a:pt x="16193" y="979805"/>
                </a:lnTo>
                <a:lnTo>
                  <a:pt x="10160" y="959803"/>
                </a:lnTo>
                <a:lnTo>
                  <a:pt x="5398" y="943293"/>
                </a:lnTo>
                <a:lnTo>
                  <a:pt x="2223" y="931228"/>
                </a:lnTo>
                <a:lnTo>
                  <a:pt x="0" y="920750"/>
                </a:lnTo>
                <a:close/>
                <a:moveTo>
                  <a:pt x="831862" y="0"/>
                </a:moveTo>
                <a:lnTo>
                  <a:pt x="863017" y="35243"/>
                </a:lnTo>
                <a:lnTo>
                  <a:pt x="932004" y="113348"/>
                </a:lnTo>
                <a:lnTo>
                  <a:pt x="969200" y="155575"/>
                </a:lnTo>
                <a:lnTo>
                  <a:pt x="1002263" y="192405"/>
                </a:lnTo>
                <a:lnTo>
                  <a:pt x="1026742" y="219075"/>
                </a:lnTo>
                <a:lnTo>
                  <a:pt x="1034054" y="227013"/>
                </a:lnTo>
                <a:lnTo>
                  <a:pt x="1037869" y="230505"/>
                </a:lnTo>
                <a:lnTo>
                  <a:pt x="1246737" y="108903"/>
                </a:lnTo>
                <a:lnTo>
                  <a:pt x="1254685" y="126365"/>
                </a:lnTo>
                <a:lnTo>
                  <a:pt x="1261997" y="144145"/>
                </a:lnTo>
                <a:lnTo>
                  <a:pt x="1268355" y="162878"/>
                </a:lnTo>
                <a:lnTo>
                  <a:pt x="1274714" y="181928"/>
                </a:lnTo>
                <a:lnTo>
                  <a:pt x="1280754" y="201613"/>
                </a:lnTo>
                <a:lnTo>
                  <a:pt x="1286158" y="221615"/>
                </a:lnTo>
                <a:lnTo>
                  <a:pt x="1291245" y="241935"/>
                </a:lnTo>
                <a:lnTo>
                  <a:pt x="1295696" y="262573"/>
                </a:lnTo>
                <a:lnTo>
                  <a:pt x="1299193" y="283528"/>
                </a:lnTo>
                <a:lnTo>
                  <a:pt x="1303008" y="304483"/>
                </a:lnTo>
                <a:lnTo>
                  <a:pt x="1305869" y="325755"/>
                </a:lnTo>
                <a:lnTo>
                  <a:pt x="1308412" y="347345"/>
                </a:lnTo>
                <a:lnTo>
                  <a:pt x="1310320" y="368618"/>
                </a:lnTo>
                <a:lnTo>
                  <a:pt x="1311591" y="389890"/>
                </a:lnTo>
                <a:lnTo>
                  <a:pt x="1312545" y="411480"/>
                </a:lnTo>
                <a:lnTo>
                  <a:pt x="1312863" y="432435"/>
                </a:lnTo>
                <a:lnTo>
                  <a:pt x="1312545" y="447675"/>
                </a:lnTo>
                <a:lnTo>
                  <a:pt x="1312227" y="461963"/>
                </a:lnTo>
                <a:lnTo>
                  <a:pt x="1311591" y="476250"/>
                </a:lnTo>
                <a:lnTo>
                  <a:pt x="1310638" y="490538"/>
                </a:lnTo>
                <a:lnTo>
                  <a:pt x="1309366" y="504508"/>
                </a:lnTo>
                <a:lnTo>
                  <a:pt x="1307776" y="518478"/>
                </a:lnTo>
                <a:lnTo>
                  <a:pt x="1306187" y="531813"/>
                </a:lnTo>
                <a:lnTo>
                  <a:pt x="1303962" y="545465"/>
                </a:lnTo>
                <a:lnTo>
                  <a:pt x="1302054" y="558800"/>
                </a:lnTo>
                <a:lnTo>
                  <a:pt x="1299193" y="571500"/>
                </a:lnTo>
                <a:lnTo>
                  <a:pt x="1296650" y="584835"/>
                </a:lnTo>
                <a:lnTo>
                  <a:pt x="1293788" y="597218"/>
                </a:lnTo>
                <a:lnTo>
                  <a:pt x="1290609" y="609918"/>
                </a:lnTo>
                <a:lnTo>
                  <a:pt x="1287112" y="622300"/>
                </a:lnTo>
                <a:lnTo>
                  <a:pt x="1283615" y="634683"/>
                </a:lnTo>
                <a:lnTo>
                  <a:pt x="1279482" y="646430"/>
                </a:lnTo>
                <a:lnTo>
                  <a:pt x="1275349" y="658178"/>
                </a:lnTo>
                <a:lnTo>
                  <a:pt x="1270899" y="669925"/>
                </a:lnTo>
                <a:lnTo>
                  <a:pt x="1266766" y="681355"/>
                </a:lnTo>
                <a:lnTo>
                  <a:pt x="1261997" y="692468"/>
                </a:lnTo>
                <a:lnTo>
                  <a:pt x="1256593" y="703580"/>
                </a:lnTo>
                <a:lnTo>
                  <a:pt x="1251506" y="714375"/>
                </a:lnTo>
                <a:lnTo>
                  <a:pt x="1246101" y="724853"/>
                </a:lnTo>
                <a:lnTo>
                  <a:pt x="1240697" y="735648"/>
                </a:lnTo>
                <a:lnTo>
                  <a:pt x="1234657" y="745808"/>
                </a:lnTo>
                <a:lnTo>
                  <a:pt x="1228934" y="755650"/>
                </a:lnTo>
                <a:lnTo>
                  <a:pt x="1222576" y="765493"/>
                </a:lnTo>
                <a:lnTo>
                  <a:pt x="1215900" y="775018"/>
                </a:lnTo>
                <a:lnTo>
                  <a:pt x="1209859" y="784543"/>
                </a:lnTo>
                <a:lnTo>
                  <a:pt x="1202865" y="793750"/>
                </a:lnTo>
                <a:lnTo>
                  <a:pt x="1195871" y="802640"/>
                </a:lnTo>
                <a:lnTo>
                  <a:pt x="1188877" y="811530"/>
                </a:lnTo>
                <a:lnTo>
                  <a:pt x="1181565" y="820103"/>
                </a:lnTo>
                <a:lnTo>
                  <a:pt x="1173617" y="828675"/>
                </a:lnTo>
                <a:lnTo>
                  <a:pt x="1165988" y="836613"/>
                </a:lnTo>
                <a:lnTo>
                  <a:pt x="1158358" y="844868"/>
                </a:lnTo>
                <a:lnTo>
                  <a:pt x="1150092" y="852488"/>
                </a:lnTo>
                <a:lnTo>
                  <a:pt x="1142144" y="859790"/>
                </a:lnTo>
                <a:lnTo>
                  <a:pt x="1133561" y="867093"/>
                </a:lnTo>
                <a:lnTo>
                  <a:pt x="1125295" y="874395"/>
                </a:lnTo>
                <a:lnTo>
                  <a:pt x="1116711" y="881063"/>
                </a:lnTo>
                <a:lnTo>
                  <a:pt x="1108128" y="887730"/>
                </a:lnTo>
                <a:lnTo>
                  <a:pt x="1099226" y="894398"/>
                </a:lnTo>
                <a:lnTo>
                  <a:pt x="1090007" y="900430"/>
                </a:lnTo>
                <a:lnTo>
                  <a:pt x="1080787" y="906463"/>
                </a:lnTo>
                <a:lnTo>
                  <a:pt x="1071568" y="912178"/>
                </a:lnTo>
                <a:lnTo>
                  <a:pt x="1062030" y="917893"/>
                </a:lnTo>
                <a:lnTo>
                  <a:pt x="1052493" y="922973"/>
                </a:lnTo>
                <a:lnTo>
                  <a:pt x="1042638" y="928053"/>
                </a:lnTo>
                <a:lnTo>
                  <a:pt x="1032782" y="932816"/>
                </a:lnTo>
                <a:lnTo>
                  <a:pt x="1022927" y="937578"/>
                </a:lnTo>
                <a:lnTo>
                  <a:pt x="1012436" y="942023"/>
                </a:lnTo>
                <a:lnTo>
                  <a:pt x="1002581" y="946151"/>
                </a:lnTo>
                <a:lnTo>
                  <a:pt x="992407" y="949961"/>
                </a:lnTo>
                <a:lnTo>
                  <a:pt x="981598" y="953771"/>
                </a:lnTo>
                <a:lnTo>
                  <a:pt x="971107" y="956946"/>
                </a:lnTo>
                <a:lnTo>
                  <a:pt x="960298" y="960438"/>
                </a:lnTo>
                <a:lnTo>
                  <a:pt x="949807" y="963296"/>
                </a:lnTo>
                <a:lnTo>
                  <a:pt x="938998" y="965836"/>
                </a:lnTo>
                <a:lnTo>
                  <a:pt x="928189" y="968376"/>
                </a:lnTo>
                <a:lnTo>
                  <a:pt x="917062" y="970598"/>
                </a:lnTo>
                <a:lnTo>
                  <a:pt x="905617" y="972503"/>
                </a:lnTo>
                <a:lnTo>
                  <a:pt x="894490" y="974408"/>
                </a:lnTo>
                <a:lnTo>
                  <a:pt x="883363" y="975678"/>
                </a:lnTo>
                <a:lnTo>
                  <a:pt x="883363" y="1265556"/>
                </a:lnTo>
                <a:lnTo>
                  <a:pt x="882728" y="1271588"/>
                </a:lnTo>
                <a:lnTo>
                  <a:pt x="882092" y="1277621"/>
                </a:lnTo>
                <a:lnTo>
                  <a:pt x="880820" y="1283336"/>
                </a:lnTo>
                <a:lnTo>
                  <a:pt x="878595" y="1289051"/>
                </a:lnTo>
                <a:lnTo>
                  <a:pt x="876052" y="1294131"/>
                </a:lnTo>
                <a:lnTo>
                  <a:pt x="872872" y="1299211"/>
                </a:lnTo>
                <a:lnTo>
                  <a:pt x="869693" y="1303656"/>
                </a:lnTo>
                <a:lnTo>
                  <a:pt x="865560" y="1308101"/>
                </a:lnTo>
                <a:lnTo>
                  <a:pt x="861428" y="1311593"/>
                </a:lnTo>
                <a:lnTo>
                  <a:pt x="856659" y="1315403"/>
                </a:lnTo>
                <a:lnTo>
                  <a:pt x="851890" y="1318261"/>
                </a:lnTo>
                <a:lnTo>
                  <a:pt x="846486" y="1320801"/>
                </a:lnTo>
                <a:lnTo>
                  <a:pt x="841081" y="1322706"/>
                </a:lnTo>
                <a:lnTo>
                  <a:pt x="835359" y="1324293"/>
                </a:lnTo>
                <a:lnTo>
                  <a:pt x="829318" y="1325246"/>
                </a:lnTo>
                <a:lnTo>
                  <a:pt x="822960" y="1325563"/>
                </a:lnTo>
                <a:lnTo>
                  <a:pt x="817238" y="1325246"/>
                </a:lnTo>
                <a:lnTo>
                  <a:pt x="811197" y="1324293"/>
                </a:lnTo>
                <a:lnTo>
                  <a:pt x="805475" y="1322706"/>
                </a:lnTo>
                <a:lnTo>
                  <a:pt x="799752" y="1320801"/>
                </a:lnTo>
                <a:lnTo>
                  <a:pt x="794348" y="1318261"/>
                </a:lnTo>
                <a:lnTo>
                  <a:pt x="789579" y="1315403"/>
                </a:lnTo>
                <a:lnTo>
                  <a:pt x="784811" y="1311593"/>
                </a:lnTo>
                <a:lnTo>
                  <a:pt x="780678" y="1308101"/>
                </a:lnTo>
                <a:lnTo>
                  <a:pt x="776863" y="1303656"/>
                </a:lnTo>
                <a:lnTo>
                  <a:pt x="773366" y="1299211"/>
                </a:lnTo>
                <a:lnTo>
                  <a:pt x="770505" y="1294131"/>
                </a:lnTo>
                <a:lnTo>
                  <a:pt x="767961" y="1289051"/>
                </a:lnTo>
                <a:lnTo>
                  <a:pt x="765736" y="1283336"/>
                </a:lnTo>
                <a:lnTo>
                  <a:pt x="764146" y="1277621"/>
                </a:lnTo>
                <a:lnTo>
                  <a:pt x="763511" y="1271588"/>
                </a:lnTo>
                <a:lnTo>
                  <a:pt x="763193" y="1265556"/>
                </a:lnTo>
                <a:lnTo>
                  <a:pt x="763193" y="975678"/>
                </a:lnTo>
                <a:lnTo>
                  <a:pt x="751748" y="974408"/>
                </a:lnTo>
                <a:lnTo>
                  <a:pt x="740621" y="972503"/>
                </a:lnTo>
                <a:lnTo>
                  <a:pt x="729494" y="970598"/>
                </a:lnTo>
                <a:lnTo>
                  <a:pt x="718367" y="968376"/>
                </a:lnTo>
                <a:lnTo>
                  <a:pt x="707240" y="965836"/>
                </a:lnTo>
                <a:lnTo>
                  <a:pt x="696749" y="963296"/>
                </a:lnTo>
                <a:lnTo>
                  <a:pt x="685940" y="960438"/>
                </a:lnTo>
                <a:lnTo>
                  <a:pt x="675449" y="956946"/>
                </a:lnTo>
                <a:lnTo>
                  <a:pt x="664640" y="953771"/>
                </a:lnTo>
                <a:lnTo>
                  <a:pt x="654149" y="949961"/>
                </a:lnTo>
                <a:lnTo>
                  <a:pt x="643658" y="946151"/>
                </a:lnTo>
                <a:lnTo>
                  <a:pt x="633802" y="942023"/>
                </a:lnTo>
                <a:lnTo>
                  <a:pt x="623629" y="937578"/>
                </a:lnTo>
                <a:lnTo>
                  <a:pt x="613774" y="932816"/>
                </a:lnTo>
                <a:lnTo>
                  <a:pt x="603918" y="928053"/>
                </a:lnTo>
                <a:lnTo>
                  <a:pt x="593745" y="922973"/>
                </a:lnTo>
                <a:lnTo>
                  <a:pt x="584208" y="917893"/>
                </a:lnTo>
                <a:lnTo>
                  <a:pt x="574671" y="912178"/>
                </a:lnTo>
                <a:lnTo>
                  <a:pt x="565451" y="906463"/>
                </a:lnTo>
                <a:lnTo>
                  <a:pt x="556550" y="900430"/>
                </a:lnTo>
                <a:lnTo>
                  <a:pt x="547330" y="894398"/>
                </a:lnTo>
                <a:lnTo>
                  <a:pt x="538429" y="887730"/>
                </a:lnTo>
                <a:lnTo>
                  <a:pt x="529527" y="881063"/>
                </a:lnTo>
                <a:lnTo>
                  <a:pt x="521261" y="874395"/>
                </a:lnTo>
                <a:lnTo>
                  <a:pt x="512360" y="867093"/>
                </a:lnTo>
                <a:lnTo>
                  <a:pt x="504412" y="859790"/>
                </a:lnTo>
                <a:lnTo>
                  <a:pt x="496146" y="852488"/>
                </a:lnTo>
                <a:lnTo>
                  <a:pt x="488198" y="844868"/>
                </a:lnTo>
                <a:lnTo>
                  <a:pt x="479933" y="836613"/>
                </a:lnTo>
                <a:lnTo>
                  <a:pt x="472621" y="828675"/>
                </a:lnTo>
                <a:lnTo>
                  <a:pt x="464991" y="820103"/>
                </a:lnTo>
                <a:lnTo>
                  <a:pt x="457679" y="811530"/>
                </a:lnTo>
                <a:lnTo>
                  <a:pt x="450685" y="802640"/>
                </a:lnTo>
                <a:lnTo>
                  <a:pt x="443691" y="793750"/>
                </a:lnTo>
                <a:lnTo>
                  <a:pt x="436697" y="784543"/>
                </a:lnTo>
                <a:lnTo>
                  <a:pt x="430020" y="775018"/>
                </a:lnTo>
                <a:lnTo>
                  <a:pt x="423980" y="765493"/>
                </a:lnTo>
                <a:lnTo>
                  <a:pt x="417622" y="755650"/>
                </a:lnTo>
                <a:lnTo>
                  <a:pt x="411581" y="745808"/>
                </a:lnTo>
                <a:lnTo>
                  <a:pt x="405859" y="735648"/>
                </a:lnTo>
                <a:lnTo>
                  <a:pt x="399819" y="724853"/>
                </a:lnTo>
                <a:lnTo>
                  <a:pt x="394732" y="714375"/>
                </a:lnTo>
                <a:lnTo>
                  <a:pt x="389646" y="703580"/>
                </a:lnTo>
                <a:lnTo>
                  <a:pt x="384559" y="692468"/>
                </a:lnTo>
                <a:lnTo>
                  <a:pt x="379790" y="681355"/>
                </a:lnTo>
                <a:lnTo>
                  <a:pt x="375022" y="669925"/>
                </a:lnTo>
                <a:lnTo>
                  <a:pt x="370889" y="658178"/>
                </a:lnTo>
                <a:lnTo>
                  <a:pt x="366438" y="646430"/>
                </a:lnTo>
                <a:lnTo>
                  <a:pt x="362941" y="634683"/>
                </a:lnTo>
                <a:lnTo>
                  <a:pt x="359126" y="622300"/>
                </a:lnTo>
                <a:lnTo>
                  <a:pt x="355629" y="609918"/>
                </a:lnTo>
                <a:lnTo>
                  <a:pt x="352450" y="597218"/>
                </a:lnTo>
                <a:lnTo>
                  <a:pt x="349589" y="584835"/>
                </a:lnTo>
                <a:lnTo>
                  <a:pt x="346727" y="571500"/>
                </a:lnTo>
                <a:lnTo>
                  <a:pt x="344184" y="558800"/>
                </a:lnTo>
                <a:lnTo>
                  <a:pt x="341959" y="545465"/>
                </a:lnTo>
                <a:lnTo>
                  <a:pt x="340051" y="531813"/>
                </a:lnTo>
                <a:lnTo>
                  <a:pt x="338144" y="518478"/>
                </a:lnTo>
                <a:lnTo>
                  <a:pt x="336872" y="504508"/>
                </a:lnTo>
                <a:lnTo>
                  <a:pt x="335600" y="490538"/>
                </a:lnTo>
                <a:lnTo>
                  <a:pt x="334647" y="476250"/>
                </a:lnTo>
                <a:lnTo>
                  <a:pt x="334329" y="461963"/>
                </a:lnTo>
                <a:lnTo>
                  <a:pt x="334011" y="447675"/>
                </a:lnTo>
                <a:lnTo>
                  <a:pt x="333375" y="432435"/>
                </a:lnTo>
                <a:lnTo>
                  <a:pt x="334011" y="409575"/>
                </a:lnTo>
                <a:lnTo>
                  <a:pt x="334965" y="387033"/>
                </a:lnTo>
                <a:lnTo>
                  <a:pt x="336554" y="364808"/>
                </a:lnTo>
                <a:lnTo>
                  <a:pt x="339097" y="342900"/>
                </a:lnTo>
                <a:lnTo>
                  <a:pt x="341959" y="321628"/>
                </a:lnTo>
                <a:lnTo>
                  <a:pt x="345456" y="300990"/>
                </a:lnTo>
                <a:lnTo>
                  <a:pt x="349589" y="280670"/>
                </a:lnTo>
                <a:lnTo>
                  <a:pt x="354357" y="260668"/>
                </a:lnTo>
                <a:lnTo>
                  <a:pt x="360080" y="240665"/>
                </a:lnTo>
                <a:lnTo>
                  <a:pt x="365802" y="221298"/>
                </a:lnTo>
                <a:lnTo>
                  <a:pt x="372478" y="201930"/>
                </a:lnTo>
                <a:lnTo>
                  <a:pt x="379472" y="182880"/>
                </a:lnTo>
                <a:lnTo>
                  <a:pt x="387102" y="164148"/>
                </a:lnTo>
                <a:lnTo>
                  <a:pt x="395050" y="145733"/>
                </a:lnTo>
                <a:lnTo>
                  <a:pt x="403952" y="127000"/>
                </a:lnTo>
                <a:lnTo>
                  <a:pt x="413171" y="108903"/>
                </a:lnTo>
                <a:lnTo>
                  <a:pt x="608687" y="213678"/>
                </a:lnTo>
                <a:lnTo>
                  <a:pt x="831862" y="0"/>
                </a:lnTo>
                <a:close/>
              </a:path>
            </a:pathLst>
          </a:custGeom>
          <a:solidFill>
            <a:srgbClr val="FEFFFF"/>
          </a:solidFill>
          <a:ln>
            <a:noFill/>
          </a:ln>
        </p:spPr>
        <p:txBody>
          <a:bodyPr/>
          <a:lstStyle/>
          <a:p>
            <a:endParaRPr lang="zh-CN" altLang="en-US"/>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endParaRPr lang="zh-CN" altLang="en-US" sz="6000" dirty="0">
              <a:solidFill>
                <a:srgbClr val="FFFFFF"/>
              </a:solidFill>
              <a:effectLst>
                <a:outerShdw blurRad="38100" dist="38100" dir="2700000" algn="tl">
                  <a:srgbClr val="000000">
                    <a:alpha val="43137"/>
                  </a:srgbClr>
                </a:outerShdw>
              </a:effectLst>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endParaRPr lang="zh-CN" altLang="en-US" sz="6000" dirty="0">
              <a:solidFill>
                <a:srgbClr val="FFFFFF"/>
              </a:solidFill>
              <a:effectLst>
                <a:outerShdw blurRad="38100" dist="38100" dir="2700000" algn="tl">
                  <a:srgbClr val="000000">
                    <a:alpha val="43137"/>
                  </a:srgbClr>
                </a:outerShdw>
              </a:effectLst>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观</a:t>
            </a:r>
            <a:endParaRPr lang="zh-CN" altLang="en-US" sz="6000" dirty="0">
              <a:solidFill>
                <a:srgbClr val="FFFFFF"/>
              </a:solidFill>
              <a:effectLst>
                <a:outerShdw blurRad="38100" dist="38100" dir="2700000" algn="tl">
                  <a:srgbClr val="000000">
                    <a:alpha val="43137"/>
                  </a:srgbClr>
                </a:outerShdw>
              </a:effectLst>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看</a:t>
            </a:r>
            <a:endParaRPr lang="zh-CN" altLang="en-US" sz="6000" dirty="0">
              <a:solidFill>
                <a:srgbClr val="FFFFFF"/>
              </a:solidFill>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矩形 16"/>
          <p:cNvSpPr/>
          <p:nvPr/>
        </p:nvSpPr>
        <p:spPr>
          <a:xfrm>
            <a:off x="7398396" y="276620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8" name="圆角矩形 34"/>
          <p:cNvSpPr/>
          <p:nvPr/>
        </p:nvSpPr>
        <p:spPr>
          <a:xfrm>
            <a:off x="8537928" y="167097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2"/>
                </a:solidFill>
                <a:latin typeface="幼圆" panose="02010509060101010101" pitchFamily="49" charset="-122"/>
                <a:ea typeface="幼圆" panose="02010509060101010101" pitchFamily="49" charset="-122"/>
              </a:rPr>
              <a:t>请输入文本</a:t>
            </a:r>
            <a:endParaRPr lang="zh-CN" altLang="zh-CN" sz="2800" dirty="0">
              <a:solidFill>
                <a:schemeClr val="accent2"/>
              </a:solidFill>
              <a:latin typeface="幼圆" panose="02010509060101010101" pitchFamily="49" charset="-122"/>
              <a:ea typeface="幼圆" panose="02010509060101010101" pitchFamily="49" charset="-122"/>
            </a:endParaRPr>
          </a:p>
        </p:txBody>
      </p:sp>
      <p:sp>
        <p:nvSpPr>
          <p:cNvPr id="23" name="矩形 22"/>
          <p:cNvSpPr/>
          <p:nvPr/>
        </p:nvSpPr>
        <p:spPr>
          <a:xfrm>
            <a:off x="7398396" y="521853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4" name="圆角矩形 38"/>
          <p:cNvSpPr/>
          <p:nvPr/>
        </p:nvSpPr>
        <p:spPr>
          <a:xfrm>
            <a:off x="8537928" y="412330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4"/>
                </a:solidFill>
                <a:latin typeface="幼圆" panose="02010509060101010101" pitchFamily="49" charset="-122"/>
                <a:ea typeface="幼圆" panose="02010509060101010101" pitchFamily="49" charset="-122"/>
              </a:rPr>
              <a:t>请输入文本</a:t>
            </a:r>
            <a:endParaRPr lang="zh-CN" altLang="zh-CN" sz="2800" dirty="0">
              <a:solidFill>
                <a:schemeClr val="accent4"/>
              </a:solidFill>
              <a:latin typeface="幼圆" panose="02010509060101010101" pitchFamily="49" charset="-122"/>
              <a:ea typeface="幼圆" panose="02010509060101010101" pitchFamily="49" charset="-122"/>
            </a:endParaRPr>
          </a:p>
        </p:txBody>
      </p:sp>
      <p:cxnSp>
        <p:nvCxnSpPr>
          <p:cNvPr id="25" name="直接连接符 24"/>
          <p:cNvCxnSpPr/>
          <p:nvPr/>
        </p:nvCxnSpPr>
        <p:spPr>
          <a:xfrm>
            <a:off x="7398396" y="2642208"/>
            <a:ext cx="4162567" cy="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398396" y="5071509"/>
            <a:ext cx="4162567"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533879" y="276620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圆角矩形 34"/>
          <p:cNvSpPr/>
          <p:nvPr/>
        </p:nvSpPr>
        <p:spPr>
          <a:xfrm>
            <a:off x="1673411" y="167097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9" name="矩形 28"/>
          <p:cNvSpPr/>
          <p:nvPr/>
        </p:nvSpPr>
        <p:spPr>
          <a:xfrm>
            <a:off x="533879" y="521853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0" name="圆角矩形 38"/>
          <p:cNvSpPr/>
          <p:nvPr/>
        </p:nvSpPr>
        <p:spPr>
          <a:xfrm>
            <a:off x="1673411" y="4123304"/>
            <a:ext cx="2872115" cy="72000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3"/>
                </a:solidFill>
                <a:latin typeface="幼圆" panose="02010509060101010101" pitchFamily="49" charset="-122"/>
                <a:ea typeface="幼圆" panose="02010509060101010101" pitchFamily="49" charset="-122"/>
              </a:rPr>
              <a:t>请输入文本</a:t>
            </a:r>
            <a:endParaRPr lang="zh-CN" altLang="zh-CN" sz="2800" dirty="0">
              <a:solidFill>
                <a:schemeClr val="accent3"/>
              </a:solidFill>
              <a:latin typeface="幼圆" panose="02010509060101010101" pitchFamily="49" charset="-122"/>
              <a:ea typeface="幼圆" panose="02010509060101010101" pitchFamily="49" charset="-122"/>
            </a:endParaRPr>
          </a:p>
        </p:txBody>
      </p:sp>
      <p:cxnSp>
        <p:nvCxnSpPr>
          <p:cNvPr id="31" name="直接连接符 30"/>
          <p:cNvCxnSpPr/>
          <p:nvPr/>
        </p:nvCxnSpPr>
        <p:spPr>
          <a:xfrm>
            <a:off x="533879" y="264220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533879" y="5071509"/>
            <a:ext cx="4162567" cy="0"/>
          </a:xfrm>
          <a:prstGeom prst="line">
            <a:avLst/>
          </a:prstGeom>
          <a:ln>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33" name="KSO_Shape"/>
          <p:cNvSpPr/>
          <p:nvPr/>
        </p:nvSpPr>
        <p:spPr bwMode="auto">
          <a:xfrm>
            <a:off x="679283" y="1753827"/>
            <a:ext cx="554602" cy="736198"/>
          </a:xfrm>
          <a:custGeom>
            <a:avLst/>
            <a:gdLst>
              <a:gd name="T0" fmla="*/ 241832 w 4969"/>
              <a:gd name="T1" fmla="*/ 1093397 h 6598"/>
              <a:gd name="T2" fmla="*/ 346134 w 4969"/>
              <a:gd name="T3" fmla="*/ 927958 h 6598"/>
              <a:gd name="T4" fmla="*/ 568030 w 4969"/>
              <a:gd name="T5" fmla="*/ 907170 h 6598"/>
              <a:gd name="T6" fmla="*/ 696892 w 4969"/>
              <a:gd name="T7" fmla="*/ 985126 h 6598"/>
              <a:gd name="T8" fmla="*/ 662509 w 4969"/>
              <a:gd name="T9" fmla="*/ 1192718 h 6598"/>
              <a:gd name="T10" fmla="*/ 575831 w 4969"/>
              <a:gd name="T11" fmla="*/ 1292617 h 6598"/>
              <a:gd name="T12" fmla="*/ 461994 w 4969"/>
              <a:gd name="T13" fmla="*/ 1325242 h 6598"/>
              <a:gd name="T14" fmla="*/ 343534 w 4969"/>
              <a:gd name="T15" fmla="*/ 1286842 h 6598"/>
              <a:gd name="T16" fmla="*/ 499555 w 4969"/>
              <a:gd name="T17" fmla="*/ 2021 h 6598"/>
              <a:gd name="T18" fmla="*/ 637662 w 4969"/>
              <a:gd name="T19" fmla="*/ 79688 h 6598"/>
              <a:gd name="T20" fmla="*/ 681868 w 4969"/>
              <a:gd name="T21" fmla="*/ 374764 h 6598"/>
              <a:gd name="T22" fmla="*/ 529892 w 4969"/>
              <a:gd name="T23" fmla="*/ 444635 h 6598"/>
              <a:gd name="T24" fmla="*/ 307129 w 4969"/>
              <a:gd name="T25" fmla="*/ 355130 h 6598"/>
              <a:gd name="T26" fmla="*/ 258301 w 4969"/>
              <a:gd name="T27" fmla="*/ 237908 h 6598"/>
              <a:gd name="T28" fmla="*/ 273614 w 4969"/>
              <a:gd name="T29" fmla="*/ 120398 h 6598"/>
              <a:gd name="T30" fmla="*/ 355091 w 4969"/>
              <a:gd name="T31" fmla="*/ 31760 h 6598"/>
              <a:gd name="T32" fmla="*/ 1322419 w 4969"/>
              <a:gd name="T33" fmla="*/ 1399156 h 6598"/>
              <a:gd name="T34" fmla="*/ 1097345 w 4969"/>
              <a:gd name="T35" fmla="*/ 1444485 h 6598"/>
              <a:gd name="T36" fmla="*/ 922544 w 4969"/>
              <a:gd name="T37" fmla="*/ 1584805 h 6598"/>
              <a:gd name="T38" fmla="*/ 828354 w 4969"/>
              <a:gd name="T39" fmla="*/ 1805968 h 6598"/>
              <a:gd name="T40" fmla="*/ 974551 w 4969"/>
              <a:gd name="T41" fmla="*/ 1883346 h 6598"/>
              <a:gd name="T42" fmla="*/ 1178822 w 4969"/>
              <a:gd name="T43" fmla="*/ 1803080 h 6598"/>
              <a:gd name="T44" fmla="*/ 1315484 w 4969"/>
              <a:gd name="T45" fmla="*/ 1640818 h 6598"/>
              <a:gd name="T46" fmla="*/ 1376159 w 4969"/>
              <a:gd name="T47" fmla="*/ 1403487 h 6598"/>
              <a:gd name="T48" fmla="*/ 136951 w 4969"/>
              <a:gd name="T49" fmla="*/ 1628980 h 6598"/>
              <a:gd name="T50" fmla="*/ 269858 w 4969"/>
              <a:gd name="T51" fmla="*/ 1796440 h 6598"/>
              <a:gd name="T52" fmla="*/ 470373 w 4969"/>
              <a:gd name="T53" fmla="*/ 1880747 h 6598"/>
              <a:gd name="T54" fmla="*/ 631883 w 4969"/>
              <a:gd name="T55" fmla="*/ 1820404 h 6598"/>
              <a:gd name="T56" fmla="*/ 542894 w 4969"/>
              <a:gd name="T57" fmla="*/ 1595199 h 6598"/>
              <a:gd name="T58" fmla="*/ 371849 w 4969"/>
              <a:gd name="T59" fmla="*/ 1449971 h 6598"/>
              <a:gd name="T60" fmla="*/ 148797 w 4969"/>
              <a:gd name="T61" fmla="*/ 1398867 h 6598"/>
              <a:gd name="T62" fmla="*/ 3467 w 4969"/>
              <a:gd name="T63" fmla="*/ 611806 h 6598"/>
              <a:gd name="T64" fmla="*/ 17047 w 4969"/>
              <a:gd name="T65" fmla="*/ 739422 h 6598"/>
              <a:gd name="T66" fmla="*/ 93901 w 4969"/>
              <a:gd name="T67" fmla="*/ 826905 h 6598"/>
              <a:gd name="T68" fmla="*/ 216117 w 4969"/>
              <a:gd name="T69" fmla="*/ 861552 h 6598"/>
              <a:gd name="T70" fmla="*/ 440614 w 4969"/>
              <a:gd name="T71" fmla="*/ 725852 h 6598"/>
              <a:gd name="T72" fmla="*/ 451304 w 4969"/>
              <a:gd name="T73" fmla="*/ 550308 h 6598"/>
              <a:gd name="T74" fmla="*/ 184046 w 4969"/>
              <a:gd name="T75" fmla="*/ 437417 h 6598"/>
              <a:gd name="T76" fmla="*/ 47384 w 4969"/>
              <a:gd name="T77" fmla="*/ 515950 h 6598"/>
              <a:gd name="T78" fmla="*/ 1382227 w 4969"/>
              <a:gd name="T79" fmla="*/ 535005 h 6598"/>
              <a:gd name="T80" fmla="*/ 1242675 w 4969"/>
              <a:gd name="T81" fmla="*/ 462824 h 6598"/>
              <a:gd name="T82" fmla="*/ 993620 w 4969"/>
              <a:gd name="T83" fmla="*/ 571962 h 6598"/>
              <a:gd name="T84" fmla="*/ 996798 w 4969"/>
              <a:gd name="T85" fmla="*/ 746351 h 6598"/>
              <a:gd name="T86" fmla="*/ 1171888 w 4969"/>
              <a:gd name="T87" fmla="*/ 885516 h 6598"/>
              <a:gd name="T88" fmla="*/ 1305372 w 4969"/>
              <a:gd name="T89" fmla="*/ 871369 h 6598"/>
              <a:gd name="T90" fmla="*/ 1398984 w 4969"/>
              <a:gd name="T91" fmla="*/ 800054 h 6598"/>
              <a:gd name="T92" fmla="*/ 1435678 w 4969"/>
              <a:gd name="T93" fmla="*/ 684853 h 6598"/>
              <a:gd name="T94" fmla="*/ 1108035 w 4969"/>
              <a:gd name="T95" fmla="*/ 1271251 h 6598"/>
              <a:gd name="T96" fmla="*/ 993620 w 4969"/>
              <a:gd name="T97" fmla="*/ 1324376 h 6598"/>
              <a:gd name="T98" fmla="*/ 880649 w 4969"/>
              <a:gd name="T99" fmla="*/ 1303299 h 6598"/>
              <a:gd name="T100" fmla="*/ 788482 w 4969"/>
              <a:gd name="T101" fmla="*/ 1215816 h 6598"/>
              <a:gd name="T102" fmla="*/ 758722 w 4969"/>
              <a:gd name="T103" fmla="*/ 947592 h 6598"/>
              <a:gd name="T104" fmla="*/ 894229 w 4969"/>
              <a:gd name="T105" fmla="*/ 895910 h 6598"/>
              <a:gd name="T106" fmla="*/ 1130860 w 4969"/>
              <a:gd name="T107" fmla="*/ 964049 h 6598"/>
              <a:gd name="T108" fmla="*/ 1186334 w 4969"/>
              <a:gd name="T109" fmla="*/ 1115340 h 6598"/>
              <a:gd name="T110" fmla="*/ 1158019 w 4969"/>
              <a:gd name="T111" fmla="*/ 111159 h 6598"/>
              <a:gd name="T112" fmla="*/ 1195869 w 4969"/>
              <a:gd name="T113" fmla="*/ 273133 h 6598"/>
              <a:gd name="T114" fmla="*/ 1025980 w 4969"/>
              <a:gd name="T115" fmla="*/ 453874 h 6598"/>
              <a:gd name="T116" fmla="*/ 854646 w 4969"/>
              <a:gd name="T117" fmla="*/ 406523 h 6598"/>
              <a:gd name="T118" fmla="*/ 767679 w 4969"/>
              <a:gd name="T119" fmla="*/ 270823 h 6598"/>
              <a:gd name="T120" fmla="*/ 836444 w 4969"/>
              <a:gd name="T121" fmla="*/ 82864 h 6598"/>
              <a:gd name="T122" fmla="*/ 941613 w 4969"/>
              <a:gd name="T123" fmla="*/ 23675 h 6598"/>
              <a:gd name="T124" fmla="*/ 1059206 w 4969"/>
              <a:gd name="T125" fmla="*/ 33781 h 6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69" h="6598">
                <a:moveTo>
                  <a:pt x="1001" y="4291"/>
                </a:moveTo>
                <a:lnTo>
                  <a:pt x="1001" y="4291"/>
                </a:lnTo>
                <a:lnTo>
                  <a:pt x="979" y="4258"/>
                </a:lnTo>
                <a:lnTo>
                  <a:pt x="959" y="4225"/>
                </a:lnTo>
                <a:lnTo>
                  <a:pt x="941" y="4193"/>
                </a:lnTo>
                <a:lnTo>
                  <a:pt x="924" y="4161"/>
                </a:lnTo>
                <a:lnTo>
                  <a:pt x="908" y="4129"/>
                </a:lnTo>
                <a:lnTo>
                  <a:pt x="895" y="4098"/>
                </a:lnTo>
                <a:lnTo>
                  <a:pt x="882" y="4066"/>
                </a:lnTo>
                <a:lnTo>
                  <a:pt x="872" y="4034"/>
                </a:lnTo>
                <a:lnTo>
                  <a:pt x="862" y="4003"/>
                </a:lnTo>
                <a:lnTo>
                  <a:pt x="854" y="3971"/>
                </a:lnTo>
                <a:lnTo>
                  <a:pt x="848" y="3940"/>
                </a:lnTo>
                <a:lnTo>
                  <a:pt x="842" y="3910"/>
                </a:lnTo>
                <a:lnTo>
                  <a:pt x="839" y="3878"/>
                </a:lnTo>
                <a:lnTo>
                  <a:pt x="837" y="3847"/>
                </a:lnTo>
                <a:lnTo>
                  <a:pt x="836" y="3818"/>
                </a:lnTo>
                <a:lnTo>
                  <a:pt x="837" y="3787"/>
                </a:lnTo>
                <a:lnTo>
                  <a:pt x="839" y="3757"/>
                </a:lnTo>
                <a:lnTo>
                  <a:pt x="842" y="3727"/>
                </a:lnTo>
                <a:lnTo>
                  <a:pt x="848" y="3697"/>
                </a:lnTo>
                <a:lnTo>
                  <a:pt x="854" y="3667"/>
                </a:lnTo>
                <a:lnTo>
                  <a:pt x="862" y="3638"/>
                </a:lnTo>
                <a:lnTo>
                  <a:pt x="871" y="3608"/>
                </a:lnTo>
                <a:lnTo>
                  <a:pt x="882" y="3579"/>
                </a:lnTo>
                <a:lnTo>
                  <a:pt x="893" y="3549"/>
                </a:lnTo>
                <a:lnTo>
                  <a:pt x="906" y="3521"/>
                </a:lnTo>
                <a:lnTo>
                  <a:pt x="921" y="3491"/>
                </a:lnTo>
                <a:lnTo>
                  <a:pt x="936" y="3463"/>
                </a:lnTo>
                <a:lnTo>
                  <a:pt x="954" y="3434"/>
                </a:lnTo>
                <a:lnTo>
                  <a:pt x="972" y="3406"/>
                </a:lnTo>
                <a:lnTo>
                  <a:pt x="992" y="3378"/>
                </a:lnTo>
                <a:lnTo>
                  <a:pt x="1013" y="3349"/>
                </a:lnTo>
                <a:lnTo>
                  <a:pt x="1036" y="3321"/>
                </a:lnTo>
                <a:lnTo>
                  <a:pt x="1198" y="3214"/>
                </a:lnTo>
                <a:lnTo>
                  <a:pt x="1279" y="3159"/>
                </a:lnTo>
                <a:lnTo>
                  <a:pt x="1360" y="3105"/>
                </a:lnTo>
                <a:lnTo>
                  <a:pt x="1441" y="3049"/>
                </a:lnTo>
                <a:lnTo>
                  <a:pt x="1521" y="2992"/>
                </a:lnTo>
                <a:lnTo>
                  <a:pt x="1600" y="2935"/>
                </a:lnTo>
                <a:lnTo>
                  <a:pt x="1679" y="2876"/>
                </a:lnTo>
                <a:lnTo>
                  <a:pt x="1705" y="2911"/>
                </a:lnTo>
                <a:lnTo>
                  <a:pt x="1734" y="2947"/>
                </a:lnTo>
                <a:lnTo>
                  <a:pt x="1766" y="2982"/>
                </a:lnTo>
                <a:lnTo>
                  <a:pt x="1800" y="3016"/>
                </a:lnTo>
                <a:lnTo>
                  <a:pt x="1839" y="3049"/>
                </a:lnTo>
                <a:lnTo>
                  <a:pt x="1858" y="3065"/>
                </a:lnTo>
                <a:lnTo>
                  <a:pt x="1878" y="3082"/>
                </a:lnTo>
                <a:lnTo>
                  <a:pt x="1900" y="3097"/>
                </a:lnTo>
                <a:lnTo>
                  <a:pt x="1922" y="3112"/>
                </a:lnTo>
                <a:lnTo>
                  <a:pt x="1943" y="3128"/>
                </a:lnTo>
                <a:lnTo>
                  <a:pt x="1966" y="3142"/>
                </a:lnTo>
                <a:lnTo>
                  <a:pt x="1990" y="3156"/>
                </a:lnTo>
                <a:lnTo>
                  <a:pt x="2014" y="3170"/>
                </a:lnTo>
                <a:lnTo>
                  <a:pt x="2040" y="3182"/>
                </a:lnTo>
                <a:lnTo>
                  <a:pt x="2065" y="3195"/>
                </a:lnTo>
                <a:lnTo>
                  <a:pt x="2091" y="3207"/>
                </a:lnTo>
                <a:lnTo>
                  <a:pt x="2117" y="3218"/>
                </a:lnTo>
                <a:lnTo>
                  <a:pt x="2144" y="3229"/>
                </a:lnTo>
                <a:lnTo>
                  <a:pt x="2173" y="3239"/>
                </a:lnTo>
                <a:lnTo>
                  <a:pt x="2201" y="3248"/>
                </a:lnTo>
                <a:lnTo>
                  <a:pt x="2230" y="3256"/>
                </a:lnTo>
                <a:lnTo>
                  <a:pt x="2259" y="3264"/>
                </a:lnTo>
                <a:lnTo>
                  <a:pt x="2290" y="3271"/>
                </a:lnTo>
                <a:lnTo>
                  <a:pt x="2320" y="3277"/>
                </a:lnTo>
                <a:lnTo>
                  <a:pt x="2351" y="3283"/>
                </a:lnTo>
                <a:lnTo>
                  <a:pt x="2384" y="3287"/>
                </a:lnTo>
                <a:lnTo>
                  <a:pt x="2415" y="3290"/>
                </a:lnTo>
                <a:lnTo>
                  <a:pt x="2412" y="3412"/>
                </a:lnTo>
                <a:lnTo>
                  <a:pt x="2409" y="3531"/>
                </a:lnTo>
                <a:lnTo>
                  <a:pt x="2407" y="3588"/>
                </a:lnTo>
                <a:lnTo>
                  <a:pt x="2403" y="3645"/>
                </a:lnTo>
                <a:lnTo>
                  <a:pt x="2400" y="3701"/>
                </a:lnTo>
                <a:lnTo>
                  <a:pt x="2395" y="3755"/>
                </a:lnTo>
                <a:lnTo>
                  <a:pt x="2389" y="3807"/>
                </a:lnTo>
                <a:lnTo>
                  <a:pt x="2383" y="3857"/>
                </a:lnTo>
                <a:lnTo>
                  <a:pt x="2374" y="3905"/>
                </a:lnTo>
                <a:lnTo>
                  <a:pt x="2364" y="3951"/>
                </a:lnTo>
                <a:lnTo>
                  <a:pt x="2352" y="3994"/>
                </a:lnTo>
                <a:lnTo>
                  <a:pt x="2345" y="4015"/>
                </a:lnTo>
                <a:lnTo>
                  <a:pt x="2339" y="4034"/>
                </a:lnTo>
                <a:lnTo>
                  <a:pt x="2331" y="4054"/>
                </a:lnTo>
                <a:lnTo>
                  <a:pt x="2322" y="4072"/>
                </a:lnTo>
                <a:lnTo>
                  <a:pt x="2314" y="4090"/>
                </a:lnTo>
                <a:lnTo>
                  <a:pt x="2305" y="4106"/>
                </a:lnTo>
                <a:lnTo>
                  <a:pt x="2293" y="4131"/>
                </a:lnTo>
                <a:lnTo>
                  <a:pt x="2280" y="4157"/>
                </a:lnTo>
                <a:lnTo>
                  <a:pt x="2266" y="4181"/>
                </a:lnTo>
                <a:lnTo>
                  <a:pt x="2253" y="4205"/>
                </a:lnTo>
                <a:lnTo>
                  <a:pt x="2237" y="4228"/>
                </a:lnTo>
                <a:lnTo>
                  <a:pt x="2223" y="4249"/>
                </a:lnTo>
                <a:lnTo>
                  <a:pt x="2208" y="4271"/>
                </a:lnTo>
                <a:lnTo>
                  <a:pt x="2191" y="4292"/>
                </a:lnTo>
                <a:lnTo>
                  <a:pt x="2175" y="4312"/>
                </a:lnTo>
                <a:lnTo>
                  <a:pt x="2159" y="4331"/>
                </a:lnTo>
                <a:lnTo>
                  <a:pt x="2142" y="4351"/>
                </a:lnTo>
                <a:lnTo>
                  <a:pt x="2125" y="4368"/>
                </a:lnTo>
                <a:lnTo>
                  <a:pt x="2106" y="4386"/>
                </a:lnTo>
                <a:lnTo>
                  <a:pt x="2089" y="4402"/>
                </a:lnTo>
                <a:lnTo>
                  <a:pt x="2070" y="4419"/>
                </a:lnTo>
                <a:lnTo>
                  <a:pt x="2052" y="4434"/>
                </a:lnTo>
                <a:lnTo>
                  <a:pt x="2032" y="4449"/>
                </a:lnTo>
                <a:lnTo>
                  <a:pt x="2012" y="4462"/>
                </a:lnTo>
                <a:lnTo>
                  <a:pt x="1993" y="4477"/>
                </a:lnTo>
                <a:lnTo>
                  <a:pt x="1973" y="4489"/>
                </a:lnTo>
                <a:lnTo>
                  <a:pt x="1952" y="4501"/>
                </a:lnTo>
                <a:lnTo>
                  <a:pt x="1931" y="4512"/>
                </a:lnTo>
                <a:lnTo>
                  <a:pt x="1911" y="4522"/>
                </a:lnTo>
                <a:lnTo>
                  <a:pt x="1890" y="4532"/>
                </a:lnTo>
                <a:lnTo>
                  <a:pt x="1868" y="4541"/>
                </a:lnTo>
                <a:lnTo>
                  <a:pt x="1846" y="4549"/>
                </a:lnTo>
                <a:lnTo>
                  <a:pt x="1825" y="4556"/>
                </a:lnTo>
                <a:lnTo>
                  <a:pt x="1804" y="4563"/>
                </a:lnTo>
                <a:lnTo>
                  <a:pt x="1781" y="4569"/>
                </a:lnTo>
                <a:lnTo>
                  <a:pt x="1759" y="4575"/>
                </a:lnTo>
                <a:lnTo>
                  <a:pt x="1736" y="4579"/>
                </a:lnTo>
                <a:lnTo>
                  <a:pt x="1714" y="4583"/>
                </a:lnTo>
                <a:lnTo>
                  <a:pt x="1691" y="4586"/>
                </a:lnTo>
                <a:lnTo>
                  <a:pt x="1668" y="4588"/>
                </a:lnTo>
                <a:lnTo>
                  <a:pt x="1645" y="4590"/>
                </a:lnTo>
                <a:lnTo>
                  <a:pt x="1622" y="4590"/>
                </a:lnTo>
                <a:lnTo>
                  <a:pt x="1599" y="4590"/>
                </a:lnTo>
                <a:lnTo>
                  <a:pt x="1576" y="4590"/>
                </a:lnTo>
                <a:lnTo>
                  <a:pt x="1553" y="4588"/>
                </a:lnTo>
                <a:lnTo>
                  <a:pt x="1531" y="4586"/>
                </a:lnTo>
                <a:lnTo>
                  <a:pt x="1508" y="4583"/>
                </a:lnTo>
                <a:lnTo>
                  <a:pt x="1485" y="4579"/>
                </a:lnTo>
                <a:lnTo>
                  <a:pt x="1461" y="4574"/>
                </a:lnTo>
                <a:lnTo>
                  <a:pt x="1438" y="4568"/>
                </a:lnTo>
                <a:lnTo>
                  <a:pt x="1415" y="4563"/>
                </a:lnTo>
                <a:lnTo>
                  <a:pt x="1392" y="4555"/>
                </a:lnTo>
                <a:lnTo>
                  <a:pt x="1369" y="4548"/>
                </a:lnTo>
                <a:lnTo>
                  <a:pt x="1346" y="4539"/>
                </a:lnTo>
                <a:lnTo>
                  <a:pt x="1323" y="4530"/>
                </a:lnTo>
                <a:lnTo>
                  <a:pt x="1300" y="4519"/>
                </a:lnTo>
                <a:lnTo>
                  <a:pt x="1278" y="4508"/>
                </a:lnTo>
                <a:lnTo>
                  <a:pt x="1255" y="4496"/>
                </a:lnTo>
                <a:lnTo>
                  <a:pt x="1233" y="4484"/>
                </a:lnTo>
                <a:lnTo>
                  <a:pt x="1210" y="4471"/>
                </a:lnTo>
                <a:lnTo>
                  <a:pt x="1189" y="4457"/>
                </a:lnTo>
                <a:lnTo>
                  <a:pt x="1167" y="4442"/>
                </a:lnTo>
                <a:lnTo>
                  <a:pt x="1146" y="4425"/>
                </a:lnTo>
                <a:lnTo>
                  <a:pt x="1124" y="4409"/>
                </a:lnTo>
                <a:lnTo>
                  <a:pt x="1102" y="4391"/>
                </a:lnTo>
                <a:lnTo>
                  <a:pt x="1082" y="4373"/>
                </a:lnTo>
                <a:lnTo>
                  <a:pt x="1061" y="4353"/>
                </a:lnTo>
                <a:lnTo>
                  <a:pt x="1041" y="4333"/>
                </a:lnTo>
                <a:lnTo>
                  <a:pt x="1020" y="4313"/>
                </a:lnTo>
                <a:lnTo>
                  <a:pt x="1001" y="4291"/>
                </a:lnTo>
                <a:close/>
                <a:moveTo>
                  <a:pt x="1510" y="3"/>
                </a:moveTo>
                <a:lnTo>
                  <a:pt x="1510" y="3"/>
                </a:lnTo>
                <a:lnTo>
                  <a:pt x="1548" y="1"/>
                </a:lnTo>
                <a:lnTo>
                  <a:pt x="1586" y="0"/>
                </a:lnTo>
                <a:lnTo>
                  <a:pt x="1623" y="0"/>
                </a:lnTo>
                <a:lnTo>
                  <a:pt x="1659" y="1"/>
                </a:lnTo>
                <a:lnTo>
                  <a:pt x="1695" y="3"/>
                </a:lnTo>
                <a:lnTo>
                  <a:pt x="1729" y="7"/>
                </a:lnTo>
                <a:lnTo>
                  <a:pt x="1763" y="12"/>
                </a:lnTo>
                <a:lnTo>
                  <a:pt x="1796" y="19"/>
                </a:lnTo>
                <a:lnTo>
                  <a:pt x="1828" y="25"/>
                </a:lnTo>
                <a:lnTo>
                  <a:pt x="1859" y="34"/>
                </a:lnTo>
                <a:lnTo>
                  <a:pt x="1890" y="44"/>
                </a:lnTo>
                <a:lnTo>
                  <a:pt x="1918" y="55"/>
                </a:lnTo>
                <a:lnTo>
                  <a:pt x="1947" y="67"/>
                </a:lnTo>
                <a:lnTo>
                  <a:pt x="1975" y="80"/>
                </a:lnTo>
                <a:lnTo>
                  <a:pt x="2001" y="95"/>
                </a:lnTo>
                <a:lnTo>
                  <a:pt x="2028" y="110"/>
                </a:lnTo>
                <a:lnTo>
                  <a:pt x="2053" y="127"/>
                </a:lnTo>
                <a:lnTo>
                  <a:pt x="2077" y="145"/>
                </a:lnTo>
                <a:lnTo>
                  <a:pt x="2101" y="164"/>
                </a:lnTo>
                <a:lnTo>
                  <a:pt x="2124" y="185"/>
                </a:lnTo>
                <a:lnTo>
                  <a:pt x="2145" y="205"/>
                </a:lnTo>
                <a:lnTo>
                  <a:pt x="2166" y="228"/>
                </a:lnTo>
                <a:lnTo>
                  <a:pt x="2187" y="252"/>
                </a:lnTo>
                <a:lnTo>
                  <a:pt x="2207" y="276"/>
                </a:lnTo>
                <a:lnTo>
                  <a:pt x="2225" y="303"/>
                </a:lnTo>
                <a:lnTo>
                  <a:pt x="2243" y="330"/>
                </a:lnTo>
                <a:lnTo>
                  <a:pt x="2260" y="357"/>
                </a:lnTo>
                <a:lnTo>
                  <a:pt x="2277" y="387"/>
                </a:lnTo>
                <a:lnTo>
                  <a:pt x="2292" y="416"/>
                </a:lnTo>
                <a:lnTo>
                  <a:pt x="2307" y="448"/>
                </a:lnTo>
                <a:lnTo>
                  <a:pt x="2321" y="481"/>
                </a:lnTo>
                <a:lnTo>
                  <a:pt x="2334" y="513"/>
                </a:lnTo>
                <a:lnTo>
                  <a:pt x="2346" y="708"/>
                </a:lnTo>
                <a:lnTo>
                  <a:pt x="2354" y="805"/>
                </a:lnTo>
                <a:lnTo>
                  <a:pt x="2362" y="903"/>
                </a:lnTo>
                <a:lnTo>
                  <a:pt x="2370" y="1001"/>
                </a:lnTo>
                <a:lnTo>
                  <a:pt x="2380" y="1098"/>
                </a:lnTo>
                <a:lnTo>
                  <a:pt x="2391" y="1195"/>
                </a:lnTo>
                <a:lnTo>
                  <a:pt x="2402" y="1292"/>
                </a:lnTo>
                <a:lnTo>
                  <a:pt x="2360" y="1298"/>
                </a:lnTo>
                <a:lnTo>
                  <a:pt x="2315" y="1304"/>
                </a:lnTo>
                <a:lnTo>
                  <a:pt x="2269" y="1314"/>
                </a:lnTo>
                <a:lnTo>
                  <a:pt x="2223" y="1325"/>
                </a:lnTo>
                <a:lnTo>
                  <a:pt x="2177" y="1339"/>
                </a:lnTo>
                <a:lnTo>
                  <a:pt x="2130" y="1357"/>
                </a:lnTo>
                <a:lnTo>
                  <a:pt x="2107" y="1365"/>
                </a:lnTo>
                <a:lnTo>
                  <a:pt x="2083" y="1376"/>
                </a:lnTo>
                <a:lnTo>
                  <a:pt x="2060" y="1387"/>
                </a:lnTo>
                <a:lnTo>
                  <a:pt x="2036" y="1398"/>
                </a:lnTo>
                <a:lnTo>
                  <a:pt x="2013" y="1411"/>
                </a:lnTo>
                <a:lnTo>
                  <a:pt x="1990" y="1424"/>
                </a:lnTo>
                <a:lnTo>
                  <a:pt x="1967" y="1438"/>
                </a:lnTo>
                <a:lnTo>
                  <a:pt x="1944" y="1453"/>
                </a:lnTo>
                <a:lnTo>
                  <a:pt x="1923" y="1468"/>
                </a:lnTo>
                <a:lnTo>
                  <a:pt x="1900" y="1486"/>
                </a:lnTo>
                <a:lnTo>
                  <a:pt x="1878" y="1503"/>
                </a:lnTo>
                <a:lnTo>
                  <a:pt x="1856" y="1521"/>
                </a:lnTo>
                <a:lnTo>
                  <a:pt x="1834" y="1540"/>
                </a:lnTo>
                <a:lnTo>
                  <a:pt x="1813" y="1561"/>
                </a:lnTo>
                <a:lnTo>
                  <a:pt x="1793" y="1582"/>
                </a:lnTo>
                <a:lnTo>
                  <a:pt x="1772" y="1604"/>
                </a:lnTo>
                <a:lnTo>
                  <a:pt x="1751" y="1628"/>
                </a:lnTo>
                <a:lnTo>
                  <a:pt x="1731" y="1652"/>
                </a:lnTo>
                <a:lnTo>
                  <a:pt x="1712" y="1677"/>
                </a:lnTo>
                <a:lnTo>
                  <a:pt x="1693" y="1703"/>
                </a:lnTo>
                <a:lnTo>
                  <a:pt x="1659" y="1671"/>
                </a:lnTo>
                <a:lnTo>
                  <a:pt x="1623" y="1640"/>
                </a:lnTo>
                <a:lnTo>
                  <a:pt x="1587" y="1608"/>
                </a:lnTo>
                <a:lnTo>
                  <a:pt x="1549" y="1577"/>
                </a:lnTo>
                <a:lnTo>
                  <a:pt x="1512" y="1547"/>
                </a:lnTo>
                <a:lnTo>
                  <a:pt x="1473" y="1517"/>
                </a:lnTo>
                <a:lnTo>
                  <a:pt x="1393" y="1457"/>
                </a:lnTo>
                <a:lnTo>
                  <a:pt x="1312" y="1399"/>
                </a:lnTo>
                <a:lnTo>
                  <a:pt x="1229" y="1343"/>
                </a:lnTo>
                <a:lnTo>
                  <a:pt x="1063" y="1230"/>
                </a:lnTo>
                <a:lnTo>
                  <a:pt x="1047" y="1207"/>
                </a:lnTo>
                <a:lnTo>
                  <a:pt x="1031" y="1183"/>
                </a:lnTo>
                <a:lnTo>
                  <a:pt x="1017" y="1160"/>
                </a:lnTo>
                <a:lnTo>
                  <a:pt x="1004" y="1136"/>
                </a:lnTo>
                <a:lnTo>
                  <a:pt x="991" y="1112"/>
                </a:lnTo>
                <a:lnTo>
                  <a:pt x="978" y="1088"/>
                </a:lnTo>
                <a:lnTo>
                  <a:pt x="967" y="1064"/>
                </a:lnTo>
                <a:lnTo>
                  <a:pt x="956" y="1040"/>
                </a:lnTo>
                <a:lnTo>
                  <a:pt x="946" y="1016"/>
                </a:lnTo>
                <a:lnTo>
                  <a:pt x="937" y="992"/>
                </a:lnTo>
                <a:lnTo>
                  <a:pt x="929" y="968"/>
                </a:lnTo>
                <a:lnTo>
                  <a:pt x="921" y="944"/>
                </a:lnTo>
                <a:lnTo>
                  <a:pt x="913" y="920"/>
                </a:lnTo>
                <a:lnTo>
                  <a:pt x="908" y="896"/>
                </a:lnTo>
                <a:lnTo>
                  <a:pt x="902" y="872"/>
                </a:lnTo>
                <a:lnTo>
                  <a:pt x="897" y="848"/>
                </a:lnTo>
                <a:lnTo>
                  <a:pt x="894" y="824"/>
                </a:lnTo>
                <a:lnTo>
                  <a:pt x="890" y="800"/>
                </a:lnTo>
                <a:lnTo>
                  <a:pt x="888" y="776"/>
                </a:lnTo>
                <a:lnTo>
                  <a:pt x="886" y="752"/>
                </a:lnTo>
                <a:lnTo>
                  <a:pt x="885" y="729"/>
                </a:lnTo>
                <a:lnTo>
                  <a:pt x="885" y="705"/>
                </a:lnTo>
                <a:lnTo>
                  <a:pt x="885" y="682"/>
                </a:lnTo>
                <a:lnTo>
                  <a:pt x="886" y="659"/>
                </a:lnTo>
                <a:lnTo>
                  <a:pt x="888" y="636"/>
                </a:lnTo>
                <a:lnTo>
                  <a:pt x="890" y="613"/>
                </a:lnTo>
                <a:lnTo>
                  <a:pt x="894" y="590"/>
                </a:lnTo>
                <a:lnTo>
                  <a:pt x="898" y="567"/>
                </a:lnTo>
                <a:lnTo>
                  <a:pt x="904" y="545"/>
                </a:lnTo>
                <a:lnTo>
                  <a:pt x="909" y="523"/>
                </a:lnTo>
                <a:lnTo>
                  <a:pt x="914" y="501"/>
                </a:lnTo>
                <a:lnTo>
                  <a:pt x="922" y="480"/>
                </a:lnTo>
                <a:lnTo>
                  <a:pt x="930" y="459"/>
                </a:lnTo>
                <a:lnTo>
                  <a:pt x="937" y="438"/>
                </a:lnTo>
                <a:lnTo>
                  <a:pt x="947" y="417"/>
                </a:lnTo>
                <a:lnTo>
                  <a:pt x="956" y="397"/>
                </a:lnTo>
                <a:lnTo>
                  <a:pt x="967" y="377"/>
                </a:lnTo>
                <a:lnTo>
                  <a:pt x="978" y="357"/>
                </a:lnTo>
                <a:lnTo>
                  <a:pt x="990" y="338"/>
                </a:lnTo>
                <a:lnTo>
                  <a:pt x="1003" y="319"/>
                </a:lnTo>
                <a:lnTo>
                  <a:pt x="1016" y="300"/>
                </a:lnTo>
                <a:lnTo>
                  <a:pt x="1030" y="282"/>
                </a:lnTo>
                <a:lnTo>
                  <a:pt x="1044" y="264"/>
                </a:lnTo>
                <a:lnTo>
                  <a:pt x="1060" y="247"/>
                </a:lnTo>
                <a:lnTo>
                  <a:pt x="1076" y="229"/>
                </a:lnTo>
                <a:lnTo>
                  <a:pt x="1093" y="213"/>
                </a:lnTo>
                <a:lnTo>
                  <a:pt x="1110" y="197"/>
                </a:lnTo>
                <a:lnTo>
                  <a:pt x="1129" y="181"/>
                </a:lnTo>
                <a:lnTo>
                  <a:pt x="1147" y="166"/>
                </a:lnTo>
                <a:lnTo>
                  <a:pt x="1167" y="151"/>
                </a:lnTo>
                <a:lnTo>
                  <a:pt x="1186" y="137"/>
                </a:lnTo>
                <a:lnTo>
                  <a:pt x="1207" y="123"/>
                </a:lnTo>
                <a:lnTo>
                  <a:pt x="1229" y="110"/>
                </a:lnTo>
                <a:lnTo>
                  <a:pt x="1251" y="97"/>
                </a:lnTo>
                <a:lnTo>
                  <a:pt x="1274" y="85"/>
                </a:lnTo>
                <a:lnTo>
                  <a:pt x="1298" y="74"/>
                </a:lnTo>
                <a:lnTo>
                  <a:pt x="1322" y="63"/>
                </a:lnTo>
                <a:lnTo>
                  <a:pt x="1346" y="52"/>
                </a:lnTo>
                <a:lnTo>
                  <a:pt x="1372" y="43"/>
                </a:lnTo>
                <a:lnTo>
                  <a:pt x="1398" y="34"/>
                </a:lnTo>
                <a:lnTo>
                  <a:pt x="1425" y="25"/>
                </a:lnTo>
                <a:lnTo>
                  <a:pt x="1452" y="18"/>
                </a:lnTo>
                <a:lnTo>
                  <a:pt x="1480" y="10"/>
                </a:lnTo>
                <a:lnTo>
                  <a:pt x="1510" y="3"/>
                </a:lnTo>
                <a:close/>
                <a:moveTo>
                  <a:pt x="4763" y="4861"/>
                </a:moveTo>
                <a:lnTo>
                  <a:pt x="4763" y="4861"/>
                </a:lnTo>
                <a:lnTo>
                  <a:pt x="4716" y="4856"/>
                </a:lnTo>
                <a:lnTo>
                  <a:pt x="4669" y="4851"/>
                </a:lnTo>
                <a:lnTo>
                  <a:pt x="4623" y="4848"/>
                </a:lnTo>
                <a:lnTo>
                  <a:pt x="4577" y="4846"/>
                </a:lnTo>
                <a:lnTo>
                  <a:pt x="4530" y="4845"/>
                </a:lnTo>
                <a:lnTo>
                  <a:pt x="4485" y="4846"/>
                </a:lnTo>
                <a:lnTo>
                  <a:pt x="4439" y="4847"/>
                </a:lnTo>
                <a:lnTo>
                  <a:pt x="4393" y="4850"/>
                </a:lnTo>
                <a:lnTo>
                  <a:pt x="4349" y="4853"/>
                </a:lnTo>
                <a:lnTo>
                  <a:pt x="4304" y="4859"/>
                </a:lnTo>
                <a:lnTo>
                  <a:pt x="4260" y="4864"/>
                </a:lnTo>
                <a:lnTo>
                  <a:pt x="4215" y="4872"/>
                </a:lnTo>
                <a:lnTo>
                  <a:pt x="4172" y="4880"/>
                </a:lnTo>
                <a:lnTo>
                  <a:pt x="4129" y="4890"/>
                </a:lnTo>
                <a:lnTo>
                  <a:pt x="4086" y="4900"/>
                </a:lnTo>
                <a:lnTo>
                  <a:pt x="4044" y="4911"/>
                </a:lnTo>
                <a:lnTo>
                  <a:pt x="4001" y="4924"/>
                </a:lnTo>
                <a:lnTo>
                  <a:pt x="3960" y="4938"/>
                </a:lnTo>
                <a:lnTo>
                  <a:pt x="3918" y="4953"/>
                </a:lnTo>
                <a:lnTo>
                  <a:pt x="3878" y="4968"/>
                </a:lnTo>
                <a:lnTo>
                  <a:pt x="3837" y="4985"/>
                </a:lnTo>
                <a:lnTo>
                  <a:pt x="3798" y="5003"/>
                </a:lnTo>
                <a:lnTo>
                  <a:pt x="3759" y="5022"/>
                </a:lnTo>
                <a:lnTo>
                  <a:pt x="3721" y="5041"/>
                </a:lnTo>
                <a:lnTo>
                  <a:pt x="3682" y="5062"/>
                </a:lnTo>
                <a:lnTo>
                  <a:pt x="3645" y="5084"/>
                </a:lnTo>
                <a:lnTo>
                  <a:pt x="3608" y="5107"/>
                </a:lnTo>
                <a:lnTo>
                  <a:pt x="3572" y="5131"/>
                </a:lnTo>
                <a:lnTo>
                  <a:pt x="3537" y="5156"/>
                </a:lnTo>
                <a:lnTo>
                  <a:pt x="3502" y="5181"/>
                </a:lnTo>
                <a:lnTo>
                  <a:pt x="3467" y="5208"/>
                </a:lnTo>
                <a:lnTo>
                  <a:pt x="3434" y="5236"/>
                </a:lnTo>
                <a:lnTo>
                  <a:pt x="3402" y="5264"/>
                </a:lnTo>
                <a:lnTo>
                  <a:pt x="3369" y="5294"/>
                </a:lnTo>
                <a:lnTo>
                  <a:pt x="3338" y="5324"/>
                </a:lnTo>
                <a:lnTo>
                  <a:pt x="3308" y="5355"/>
                </a:lnTo>
                <a:lnTo>
                  <a:pt x="3278" y="5388"/>
                </a:lnTo>
                <a:lnTo>
                  <a:pt x="3249" y="5420"/>
                </a:lnTo>
                <a:lnTo>
                  <a:pt x="3220" y="5454"/>
                </a:lnTo>
                <a:lnTo>
                  <a:pt x="3193" y="5489"/>
                </a:lnTo>
                <a:lnTo>
                  <a:pt x="3167" y="5525"/>
                </a:lnTo>
                <a:lnTo>
                  <a:pt x="3142" y="5561"/>
                </a:lnTo>
                <a:lnTo>
                  <a:pt x="3117" y="5598"/>
                </a:lnTo>
                <a:lnTo>
                  <a:pt x="3094" y="5637"/>
                </a:lnTo>
                <a:lnTo>
                  <a:pt x="3071" y="5676"/>
                </a:lnTo>
                <a:lnTo>
                  <a:pt x="3049" y="5716"/>
                </a:lnTo>
                <a:lnTo>
                  <a:pt x="3028" y="5757"/>
                </a:lnTo>
                <a:lnTo>
                  <a:pt x="3007" y="5798"/>
                </a:lnTo>
                <a:lnTo>
                  <a:pt x="2989" y="5841"/>
                </a:lnTo>
                <a:lnTo>
                  <a:pt x="2971" y="5884"/>
                </a:lnTo>
                <a:lnTo>
                  <a:pt x="2954" y="5927"/>
                </a:lnTo>
                <a:lnTo>
                  <a:pt x="2938" y="5972"/>
                </a:lnTo>
                <a:lnTo>
                  <a:pt x="2924" y="6018"/>
                </a:lnTo>
                <a:lnTo>
                  <a:pt x="2910" y="6064"/>
                </a:lnTo>
                <a:lnTo>
                  <a:pt x="2898" y="6111"/>
                </a:lnTo>
                <a:lnTo>
                  <a:pt x="2886" y="6158"/>
                </a:lnTo>
                <a:lnTo>
                  <a:pt x="2876" y="6206"/>
                </a:lnTo>
                <a:lnTo>
                  <a:pt x="2867" y="6255"/>
                </a:lnTo>
                <a:lnTo>
                  <a:pt x="2859" y="6305"/>
                </a:lnTo>
                <a:lnTo>
                  <a:pt x="2852" y="6355"/>
                </a:lnTo>
                <a:lnTo>
                  <a:pt x="2847" y="6407"/>
                </a:lnTo>
                <a:lnTo>
                  <a:pt x="2842" y="6458"/>
                </a:lnTo>
                <a:lnTo>
                  <a:pt x="2840" y="6511"/>
                </a:lnTo>
                <a:lnTo>
                  <a:pt x="2838" y="6564"/>
                </a:lnTo>
                <a:lnTo>
                  <a:pt x="2889" y="6564"/>
                </a:lnTo>
                <a:lnTo>
                  <a:pt x="2941" y="6563"/>
                </a:lnTo>
                <a:lnTo>
                  <a:pt x="2991" y="6562"/>
                </a:lnTo>
                <a:lnTo>
                  <a:pt x="3041" y="6560"/>
                </a:lnTo>
                <a:lnTo>
                  <a:pt x="3090" y="6556"/>
                </a:lnTo>
                <a:lnTo>
                  <a:pt x="3139" y="6553"/>
                </a:lnTo>
                <a:lnTo>
                  <a:pt x="3188" y="6549"/>
                </a:lnTo>
                <a:lnTo>
                  <a:pt x="3234" y="6543"/>
                </a:lnTo>
                <a:lnTo>
                  <a:pt x="3281" y="6537"/>
                </a:lnTo>
                <a:lnTo>
                  <a:pt x="3327" y="6530"/>
                </a:lnTo>
                <a:lnTo>
                  <a:pt x="3373" y="6523"/>
                </a:lnTo>
                <a:lnTo>
                  <a:pt x="3418" y="6514"/>
                </a:lnTo>
                <a:lnTo>
                  <a:pt x="3463" y="6505"/>
                </a:lnTo>
                <a:lnTo>
                  <a:pt x="3506" y="6495"/>
                </a:lnTo>
                <a:lnTo>
                  <a:pt x="3549" y="6484"/>
                </a:lnTo>
                <a:lnTo>
                  <a:pt x="3592" y="6472"/>
                </a:lnTo>
                <a:lnTo>
                  <a:pt x="3633" y="6460"/>
                </a:lnTo>
                <a:lnTo>
                  <a:pt x="3674" y="6447"/>
                </a:lnTo>
                <a:lnTo>
                  <a:pt x="3714" y="6433"/>
                </a:lnTo>
                <a:lnTo>
                  <a:pt x="3754" y="6418"/>
                </a:lnTo>
                <a:lnTo>
                  <a:pt x="3793" y="6402"/>
                </a:lnTo>
                <a:lnTo>
                  <a:pt x="3831" y="6386"/>
                </a:lnTo>
                <a:lnTo>
                  <a:pt x="3869" y="6369"/>
                </a:lnTo>
                <a:lnTo>
                  <a:pt x="3905" y="6350"/>
                </a:lnTo>
                <a:lnTo>
                  <a:pt x="3942" y="6330"/>
                </a:lnTo>
                <a:lnTo>
                  <a:pt x="3977" y="6311"/>
                </a:lnTo>
                <a:lnTo>
                  <a:pt x="4012" y="6290"/>
                </a:lnTo>
                <a:lnTo>
                  <a:pt x="4046" y="6268"/>
                </a:lnTo>
                <a:lnTo>
                  <a:pt x="4080" y="6245"/>
                </a:lnTo>
                <a:lnTo>
                  <a:pt x="4112" y="6222"/>
                </a:lnTo>
                <a:lnTo>
                  <a:pt x="4144" y="6198"/>
                </a:lnTo>
                <a:lnTo>
                  <a:pt x="4175" y="6172"/>
                </a:lnTo>
                <a:lnTo>
                  <a:pt x="4206" y="6146"/>
                </a:lnTo>
                <a:lnTo>
                  <a:pt x="4235" y="6120"/>
                </a:lnTo>
                <a:lnTo>
                  <a:pt x="4265" y="6091"/>
                </a:lnTo>
                <a:lnTo>
                  <a:pt x="4293" y="6063"/>
                </a:lnTo>
                <a:lnTo>
                  <a:pt x="4320" y="6032"/>
                </a:lnTo>
                <a:lnTo>
                  <a:pt x="4346" y="6002"/>
                </a:lnTo>
                <a:lnTo>
                  <a:pt x="4373" y="5970"/>
                </a:lnTo>
                <a:lnTo>
                  <a:pt x="4398" y="5937"/>
                </a:lnTo>
                <a:lnTo>
                  <a:pt x="4422" y="5904"/>
                </a:lnTo>
                <a:lnTo>
                  <a:pt x="4446" y="5869"/>
                </a:lnTo>
                <a:lnTo>
                  <a:pt x="4469" y="5834"/>
                </a:lnTo>
                <a:lnTo>
                  <a:pt x="4491" y="5797"/>
                </a:lnTo>
                <a:lnTo>
                  <a:pt x="4512" y="5760"/>
                </a:lnTo>
                <a:lnTo>
                  <a:pt x="4533" y="5722"/>
                </a:lnTo>
                <a:lnTo>
                  <a:pt x="4553" y="5683"/>
                </a:lnTo>
                <a:lnTo>
                  <a:pt x="4571" y="5642"/>
                </a:lnTo>
                <a:lnTo>
                  <a:pt x="4590" y="5601"/>
                </a:lnTo>
                <a:lnTo>
                  <a:pt x="4606" y="5559"/>
                </a:lnTo>
                <a:lnTo>
                  <a:pt x="4624" y="5515"/>
                </a:lnTo>
                <a:lnTo>
                  <a:pt x="4639" y="5472"/>
                </a:lnTo>
                <a:lnTo>
                  <a:pt x="4654" y="5426"/>
                </a:lnTo>
                <a:lnTo>
                  <a:pt x="4668" y="5380"/>
                </a:lnTo>
                <a:lnTo>
                  <a:pt x="4682" y="5333"/>
                </a:lnTo>
                <a:lnTo>
                  <a:pt x="4694" y="5284"/>
                </a:lnTo>
                <a:lnTo>
                  <a:pt x="4705" y="5235"/>
                </a:lnTo>
                <a:lnTo>
                  <a:pt x="4716" y="5184"/>
                </a:lnTo>
                <a:lnTo>
                  <a:pt x="4725" y="5133"/>
                </a:lnTo>
                <a:lnTo>
                  <a:pt x="4735" y="5081"/>
                </a:lnTo>
                <a:lnTo>
                  <a:pt x="4743" y="5027"/>
                </a:lnTo>
                <a:lnTo>
                  <a:pt x="4751" y="4973"/>
                </a:lnTo>
                <a:lnTo>
                  <a:pt x="4757" y="4918"/>
                </a:lnTo>
                <a:lnTo>
                  <a:pt x="4763" y="4861"/>
                </a:lnTo>
                <a:close/>
                <a:moveTo>
                  <a:pt x="283" y="4861"/>
                </a:moveTo>
                <a:lnTo>
                  <a:pt x="283" y="4861"/>
                </a:lnTo>
                <a:lnTo>
                  <a:pt x="289" y="4918"/>
                </a:lnTo>
                <a:lnTo>
                  <a:pt x="295" y="4973"/>
                </a:lnTo>
                <a:lnTo>
                  <a:pt x="303" y="5027"/>
                </a:lnTo>
                <a:lnTo>
                  <a:pt x="310" y="5081"/>
                </a:lnTo>
                <a:lnTo>
                  <a:pt x="320" y="5133"/>
                </a:lnTo>
                <a:lnTo>
                  <a:pt x="330" y="5184"/>
                </a:lnTo>
                <a:lnTo>
                  <a:pt x="340" y="5235"/>
                </a:lnTo>
                <a:lnTo>
                  <a:pt x="352" y="5284"/>
                </a:lnTo>
                <a:lnTo>
                  <a:pt x="364" y="5333"/>
                </a:lnTo>
                <a:lnTo>
                  <a:pt x="378" y="5380"/>
                </a:lnTo>
                <a:lnTo>
                  <a:pt x="391" y="5426"/>
                </a:lnTo>
                <a:lnTo>
                  <a:pt x="407" y="5472"/>
                </a:lnTo>
                <a:lnTo>
                  <a:pt x="422" y="5515"/>
                </a:lnTo>
                <a:lnTo>
                  <a:pt x="439" y="5559"/>
                </a:lnTo>
                <a:lnTo>
                  <a:pt x="456" y="5601"/>
                </a:lnTo>
                <a:lnTo>
                  <a:pt x="474" y="5642"/>
                </a:lnTo>
                <a:lnTo>
                  <a:pt x="493" y="5683"/>
                </a:lnTo>
                <a:lnTo>
                  <a:pt x="512" y="5722"/>
                </a:lnTo>
                <a:lnTo>
                  <a:pt x="533" y="5760"/>
                </a:lnTo>
                <a:lnTo>
                  <a:pt x="555" y="5797"/>
                </a:lnTo>
                <a:lnTo>
                  <a:pt x="577" y="5834"/>
                </a:lnTo>
                <a:lnTo>
                  <a:pt x="600" y="5869"/>
                </a:lnTo>
                <a:lnTo>
                  <a:pt x="624" y="5904"/>
                </a:lnTo>
                <a:lnTo>
                  <a:pt x="648" y="5937"/>
                </a:lnTo>
                <a:lnTo>
                  <a:pt x="673" y="5970"/>
                </a:lnTo>
                <a:lnTo>
                  <a:pt x="699" y="6002"/>
                </a:lnTo>
                <a:lnTo>
                  <a:pt x="725" y="6032"/>
                </a:lnTo>
                <a:lnTo>
                  <a:pt x="753" y="6063"/>
                </a:lnTo>
                <a:lnTo>
                  <a:pt x="781" y="6091"/>
                </a:lnTo>
                <a:lnTo>
                  <a:pt x="811" y="6120"/>
                </a:lnTo>
                <a:lnTo>
                  <a:pt x="840" y="6146"/>
                </a:lnTo>
                <a:lnTo>
                  <a:pt x="871" y="6172"/>
                </a:lnTo>
                <a:lnTo>
                  <a:pt x="901" y="6198"/>
                </a:lnTo>
                <a:lnTo>
                  <a:pt x="934" y="6222"/>
                </a:lnTo>
                <a:lnTo>
                  <a:pt x="966" y="6245"/>
                </a:lnTo>
                <a:lnTo>
                  <a:pt x="1000" y="6268"/>
                </a:lnTo>
                <a:lnTo>
                  <a:pt x="1034" y="6290"/>
                </a:lnTo>
                <a:lnTo>
                  <a:pt x="1068" y="6311"/>
                </a:lnTo>
                <a:lnTo>
                  <a:pt x="1103" y="6330"/>
                </a:lnTo>
                <a:lnTo>
                  <a:pt x="1141" y="6350"/>
                </a:lnTo>
                <a:lnTo>
                  <a:pt x="1177" y="6369"/>
                </a:lnTo>
                <a:lnTo>
                  <a:pt x="1215" y="6386"/>
                </a:lnTo>
                <a:lnTo>
                  <a:pt x="1253" y="6402"/>
                </a:lnTo>
                <a:lnTo>
                  <a:pt x="1291" y="6418"/>
                </a:lnTo>
                <a:lnTo>
                  <a:pt x="1332" y="6433"/>
                </a:lnTo>
                <a:lnTo>
                  <a:pt x="1372" y="6447"/>
                </a:lnTo>
                <a:lnTo>
                  <a:pt x="1413" y="6460"/>
                </a:lnTo>
                <a:lnTo>
                  <a:pt x="1454" y="6472"/>
                </a:lnTo>
                <a:lnTo>
                  <a:pt x="1497" y="6484"/>
                </a:lnTo>
                <a:lnTo>
                  <a:pt x="1539" y="6495"/>
                </a:lnTo>
                <a:lnTo>
                  <a:pt x="1583" y="6505"/>
                </a:lnTo>
                <a:lnTo>
                  <a:pt x="1628" y="6514"/>
                </a:lnTo>
                <a:lnTo>
                  <a:pt x="1673" y="6523"/>
                </a:lnTo>
                <a:lnTo>
                  <a:pt x="1717" y="6530"/>
                </a:lnTo>
                <a:lnTo>
                  <a:pt x="1764" y="6537"/>
                </a:lnTo>
                <a:lnTo>
                  <a:pt x="1811" y="6543"/>
                </a:lnTo>
                <a:lnTo>
                  <a:pt x="1858" y="6549"/>
                </a:lnTo>
                <a:lnTo>
                  <a:pt x="1906" y="6553"/>
                </a:lnTo>
                <a:lnTo>
                  <a:pt x="1955" y="6556"/>
                </a:lnTo>
                <a:lnTo>
                  <a:pt x="2005" y="6560"/>
                </a:lnTo>
                <a:lnTo>
                  <a:pt x="2055" y="6562"/>
                </a:lnTo>
                <a:lnTo>
                  <a:pt x="2105" y="6563"/>
                </a:lnTo>
                <a:lnTo>
                  <a:pt x="2156" y="6564"/>
                </a:lnTo>
                <a:lnTo>
                  <a:pt x="2208" y="6564"/>
                </a:lnTo>
                <a:lnTo>
                  <a:pt x="2206" y="6511"/>
                </a:lnTo>
                <a:lnTo>
                  <a:pt x="2203" y="6458"/>
                </a:lnTo>
                <a:lnTo>
                  <a:pt x="2199" y="6407"/>
                </a:lnTo>
                <a:lnTo>
                  <a:pt x="2194" y="6355"/>
                </a:lnTo>
                <a:lnTo>
                  <a:pt x="2187" y="6305"/>
                </a:lnTo>
                <a:lnTo>
                  <a:pt x="2178" y="6255"/>
                </a:lnTo>
                <a:lnTo>
                  <a:pt x="2170" y="6206"/>
                </a:lnTo>
                <a:lnTo>
                  <a:pt x="2160" y="6158"/>
                </a:lnTo>
                <a:lnTo>
                  <a:pt x="2148" y="6111"/>
                </a:lnTo>
                <a:lnTo>
                  <a:pt x="2136" y="6064"/>
                </a:lnTo>
                <a:lnTo>
                  <a:pt x="2123" y="6018"/>
                </a:lnTo>
                <a:lnTo>
                  <a:pt x="2107" y="5972"/>
                </a:lnTo>
                <a:lnTo>
                  <a:pt x="2092" y="5927"/>
                </a:lnTo>
                <a:lnTo>
                  <a:pt x="2074" y="5884"/>
                </a:lnTo>
                <a:lnTo>
                  <a:pt x="2057" y="5841"/>
                </a:lnTo>
                <a:lnTo>
                  <a:pt x="2038" y="5798"/>
                </a:lnTo>
                <a:lnTo>
                  <a:pt x="2018" y="5757"/>
                </a:lnTo>
                <a:lnTo>
                  <a:pt x="1997" y="5716"/>
                </a:lnTo>
                <a:lnTo>
                  <a:pt x="1975" y="5676"/>
                </a:lnTo>
                <a:lnTo>
                  <a:pt x="1952" y="5637"/>
                </a:lnTo>
                <a:lnTo>
                  <a:pt x="1929" y="5598"/>
                </a:lnTo>
                <a:lnTo>
                  <a:pt x="1904" y="5561"/>
                </a:lnTo>
                <a:lnTo>
                  <a:pt x="1879" y="5525"/>
                </a:lnTo>
                <a:lnTo>
                  <a:pt x="1853" y="5489"/>
                </a:lnTo>
                <a:lnTo>
                  <a:pt x="1825" y="5454"/>
                </a:lnTo>
                <a:lnTo>
                  <a:pt x="1797" y="5420"/>
                </a:lnTo>
                <a:lnTo>
                  <a:pt x="1768" y="5388"/>
                </a:lnTo>
                <a:lnTo>
                  <a:pt x="1738" y="5355"/>
                </a:lnTo>
                <a:lnTo>
                  <a:pt x="1707" y="5324"/>
                </a:lnTo>
                <a:lnTo>
                  <a:pt x="1677" y="5294"/>
                </a:lnTo>
                <a:lnTo>
                  <a:pt x="1644" y="5264"/>
                </a:lnTo>
                <a:lnTo>
                  <a:pt x="1611" y="5236"/>
                </a:lnTo>
                <a:lnTo>
                  <a:pt x="1579" y="5208"/>
                </a:lnTo>
                <a:lnTo>
                  <a:pt x="1544" y="5181"/>
                </a:lnTo>
                <a:lnTo>
                  <a:pt x="1509" y="5156"/>
                </a:lnTo>
                <a:lnTo>
                  <a:pt x="1474" y="5131"/>
                </a:lnTo>
                <a:lnTo>
                  <a:pt x="1438" y="5107"/>
                </a:lnTo>
                <a:lnTo>
                  <a:pt x="1401" y="5084"/>
                </a:lnTo>
                <a:lnTo>
                  <a:pt x="1363" y="5062"/>
                </a:lnTo>
                <a:lnTo>
                  <a:pt x="1325" y="5041"/>
                </a:lnTo>
                <a:lnTo>
                  <a:pt x="1287" y="5022"/>
                </a:lnTo>
                <a:lnTo>
                  <a:pt x="1248" y="5003"/>
                </a:lnTo>
                <a:lnTo>
                  <a:pt x="1208" y="4985"/>
                </a:lnTo>
                <a:lnTo>
                  <a:pt x="1168" y="4968"/>
                </a:lnTo>
                <a:lnTo>
                  <a:pt x="1127" y="4953"/>
                </a:lnTo>
                <a:lnTo>
                  <a:pt x="1086" y="4938"/>
                </a:lnTo>
                <a:lnTo>
                  <a:pt x="1044" y="4924"/>
                </a:lnTo>
                <a:lnTo>
                  <a:pt x="1002" y="4911"/>
                </a:lnTo>
                <a:lnTo>
                  <a:pt x="959" y="4900"/>
                </a:lnTo>
                <a:lnTo>
                  <a:pt x="917" y="4890"/>
                </a:lnTo>
                <a:lnTo>
                  <a:pt x="873" y="4880"/>
                </a:lnTo>
                <a:lnTo>
                  <a:pt x="829" y="4872"/>
                </a:lnTo>
                <a:lnTo>
                  <a:pt x="786" y="4864"/>
                </a:lnTo>
                <a:lnTo>
                  <a:pt x="742" y="4859"/>
                </a:lnTo>
                <a:lnTo>
                  <a:pt x="697" y="4853"/>
                </a:lnTo>
                <a:lnTo>
                  <a:pt x="651" y="4850"/>
                </a:lnTo>
                <a:lnTo>
                  <a:pt x="606" y="4847"/>
                </a:lnTo>
                <a:lnTo>
                  <a:pt x="561" y="4846"/>
                </a:lnTo>
                <a:lnTo>
                  <a:pt x="515" y="4845"/>
                </a:lnTo>
                <a:lnTo>
                  <a:pt x="469" y="4846"/>
                </a:lnTo>
                <a:lnTo>
                  <a:pt x="423" y="4848"/>
                </a:lnTo>
                <a:lnTo>
                  <a:pt x="376" y="4851"/>
                </a:lnTo>
                <a:lnTo>
                  <a:pt x="330" y="4856"/>
                </a:lnTo>
                <a:lnTo>
                  <a:pt x="283" y="4861"/>
                </a:lnTo>
                <a:close/>
                <a:moveTo>
                  <a:pt x="2395" y="4520"/>
                </a:moveTo>
                <a:lnTo>
                  <a:pt x="2395" y="6598"/>
                </a:lnTo>
                <a:lnTo>
                  <a:pt x="2651" y="6598"/>
                </a:lnTo>
                <a:lnTo>
                  <a:pt x="2651" y="4520"/>
                </a:lnTo>
                <a:lnTo>
                  <a:pt x="2395" y="4520"/>
                </a:lnTo>
                <a:close/>
                <a:moveTo>
                  <a:pt x="37" y="2007"/>
                </a:moveTo>
                <a:lnTo>
                  <a:pt x="37" y="2007"/>
                </a:lnTo>
                <a:lnTo>
                  <a:pt x="30" y="2036"/>
                </a:lnTo>
                <a:lnTo>
                  <a:pt x="23" y="2064"/>
                </a:lnTo>
                <a:lnTo>
                  <a:pt x="17" y="2092"/>
                </a:lnTo>
                <a:lnTo>
                  <a:pt x="12" y="2119"/>
                </a:lnTo>
                <a:lnTo>
                  <a:pt x="8" y="2147"/>
                </a:lnTo>
                <a:lnTo>
                  <a:pt x="5" y="2174"/>
                </a:lnTo>
                <a:lnTo>
                  <a:pt x="2" y="2201"/>
                </a:lnTo>
                <a:lnTo>
                  <a:pt x="0" y="2227"/>
                </a:lnTo>
                <a:lnTo>
                  <a:pt x="0" y="2254"/>
                </a:lnTo>
                <a:lnTo>
                  <a:pt x="0" y="2280"/>
                </a:lnTo>
                <a:lnTo>
                  <a:pt x="0" y="2305"/>
                </a:lnTo>
                <a:lnTo>
                  <a:pt x="2" y="2330"/>
                </a:lnTo>
                <a:lnTo>
                  <a:pt x="5" y="2355"/>
                </a:lnTo>
                <a:lnTo>
                  <a:pt x="8" y="2379"/>
                </a:lnTo>
                <a:lnTo>
                  <a:pt x="11" y="2403"/>
                </a:lnTo>
                <a:lnTo>
                  <a:pt x="17" y="2427"/>
                </a:lnTo>
                <a:lnTo>
                  <a:pt x="22" y="2450"/>
                </a:lnTo>
                <a:lnTo>
                  <a:pt x="28" y="2473"/>
                </a:lnTo>
                <a:lnTo>
                  <a:pt x="34" y="2496"/>
                </a:lnTo>
                <a:lnTo>
                  <a:pt x="42" y="2518"/>
                </a:lnTo>
                <a:lnTo>
                  <a:pt x="50" y="2540"/>
                </a:lnTo>
                <a:lnTo>
                  <a:pt x="59" y="2561"/>
                </a:lnTo>
                <a:lnTo>
                  <a:pt x="69" y="2582"/>
                </a:lnTo>
                <a:lnTo>
                  <a:pt x="79" y="2602"/>
                </a:lnTo>
                <a:lnTo>
                  <a:pt x="90" y="2623"/>
                </a:lnTo>
                <a:lnTo>
                  <a:pt x="102" y="2642"/>
                </a:lnTo>
                <a:lnTo>
                  <a:pt x="114" y="2661"/>
                </a:lnTo>
                <a:lnTo>
                  <a:pt x="127" y="2680"/>
                </a:lnTo>
                <a:lnTo>
                  <a:pt x="140" y="2698"/>
                </a:lnTo>
                <a:lnTo>
                  <a:pt x="154" y="2716"/>
                </a:lnTo>
                <a:lnTo>
                  <a:pt x="168" y="2733"/>
                </a:lnTo>
                <a:lnTo>
                  <a:pt x="184" y="2750"/>
                </a:lnTo>
                <a:lnTo>
                  <a:pt x="200" y="2766"/>
                </a:lnTo>
                <a:lnTo>
                  <a:pt x="216" y="2781"/>
                </a:lnTo>
                <a:lnTo>
                  <a:pt x="233" y="2797"/>
                </a:lnTo>
                <a:lnTo>
                  <a:pt x="250" y="2811"/>
                </a:lnTo>
                <a:lnTo>
                  <a:pt x="268" y="2825"/>
                </a:lnTo>
                <a:lnTo>
                  <a:pt x="286" y="2839"/>
                </a:lnTo>
                <a:lnTo>
                  <a:pt x="306" y="2852"/>
                </a:lnTo>
                <a:lnTo>
                  <a:pt x="325" y="2864"/>
                </a:lnTo>
                <a:lnTo>
                  <a:pt x="345" y="2876"/>
                </a:lnTo>
                <a:lnTo>
                  <a:pt x="365" y="2887"/>
                </a:lnTo>
                <a:lnTo>
                  <a:pt x="386" y="2898"/>
                </a:lnTo>
                <a:lnTo>
                  <a:pt x="408" y="2908"/>
                </a:lnTo>
                <a:lnTo>
                  <a:pt x="429" y="2918"/>
                </a:lnTo>
                <a:lnTo>
                  <a:pt x="451" y="2927"/>
                </a:lnTo>
                <a:lnTo>
                  <a:pt x="474" y="2935"/>
                </a:lnTo>
                <a:lnTo>
                  <a:pt x="497" y="2943"/>
                </a:lnTo>
                <a:lnTo>
                  <a:pt x="520" y="2949"/>
                </a:lnTo>
                <a:lnTo>
                  <a:pt x="544" y="2956"/>
                </a:lnTo>
                <a:lnTo>
                  <a:pt x="568" y="2963"/>
                </a:lnTo>
                <a:lnTo>
                  <a:pt x="593" y="2967"/>
                </a:lnTo>
                <a:lnTo>
                  <a:pt x="618" y="2971"/>
                </a:lnTo>
                <a:lnTo>
                  <a:pt x="644" y="2976"/>
                </a:lnTo>
                <a:lnTo>
                  <a:pt x="669" y="2979"/>
                </a:lnTo>
                <a:lnTo>
                  <a:pt x="695" y="2981"/>
                </a:lnTo>
                <a:lnTo>
                  <a:pt x="721" y="2983"/>
                </a:lnTo>
                <a:lnTo>
                  <a:pt x="748" y="2984"/>
                </a:lnTo>
                <a:lnTo>
                  <a:pt x="775" y="2984"/>
                </a:lnTo>
                <a:lnTo>
                  <a:pt x="802" y="2984"/>
                </a:lnTo>
                <a:lnTo>
                  <a:pt x="829" y="2983"/>
                </a:lnTo>
                <a:lnTo>
                  <a:pt x="857" y="2981"/>
                </a:lnTo>
                <a:lnTo>
                  <a:pt x="885" y="2979"/>
                </a:lnTo>
                <a:lnTo>
                  <a:pt x="913" y="2976"/>
                </a:lnTo>
                <a:lnTo>
                  <a:pt x="1091" y="2897"/>
                </a:lnTo>
                <a:lnTo>
                  <a:pt x="1259" y="2826"/>
                </a:lnTo>
                <a:lnTo>
                  <a:pt x="1422" y="2758"/>
                </a:lnTo>
                <a:lnTo>
                  <a:pt x="1592" y="2691"/>
                </a:lnTo>
                <a:lnTo>
                  <a:pt x="1577" y="2662"/>
                </a:lnTo>
                <a:lnTo>
                  <a:pt x="1564" y="2633"/>
                </a:lnTo>
                <a:lnTo>
                  <a:pt x="1552" y="2603"/>
                </a:lnTo>
                <a:lnTo>
                  <a:pt x="1543" y="2574"/>
                </a:lnTo>
                <a:lnTo>
                  <a:pt x="1533" y="2543"/>
                </a:lnTo>
                <a:lnTo>
                  <a:pt x="1525" y="2514"/>
                </a:lnTo>
                <a:lnTo>
                  <a:pt x="1517" y="2484"/>
                </a:lnTo>
                <a:lnTo>
                  <a:pt x="1512" y="2455"/>
                </a:lnTo>
                <a:lnTo>
                  <a:pt x="1508" y="2424"/>
                </a:lnTo>
                <a:lnTo>
                  <a:pt x="1503" y="2395"/>
                </a:lnTo>
                <a:lnTo>
                  <a:pt x="1501" y="2365"/>
                </a:lnTo>
                <a:lnTo>
                  <a:pt x="1499" y="2336"/>
                </a:lnTo>
                <a:lnTo>
                  <a:pt x="1498" y="2306"/>
                </a:lnTo>
                <a:lnTo>
                  <a:pt x="1498" y="2277"/>
                </a:lnTo>
                <a:lnTo>
                  <a:pt x="1499" y="2248"/>
                </a:lnTo>
                <a:lnTo>
                  <a:pt x="1500" y="2220"/>
                </a:lnTo>
                <a:lnTo>
                  <a:pt x="1502" y="2191"/>
                </a:lnTo>
                <a:lnTo>
                  <a:pt x="1505" y="2163"/>
                </a:lnTo>
                <a:lnTo>
                  <a:pt x="1509" y="2136"/>
                </a:lnTo>
                <a:lnTo>
                  <a:pt x="1513" y="2107"/>
                </a:lnTo>
                <a:lnTo>
                  <a:pt x="1523" y="2055"/>
                </a:lnTo>
                <a:lnTo>
                  <a:pt x="1535" y="2002"/>
                </a:lnTo>
                <a:lnTo>
                  <a:pt x="1548" y="1953"/>
                </a:lnTo>
                <a:lnTo>
                  <a:pt x="1562" y="1906"/>
                </a:lnTo>
                <a:lnTo>
                  <a:pt x="1579" y="1863"/>
                </a:lnTo>
                <a:lnTo>
                  <a:pt x="1595" y="1821"/>
                </a:lnTo>
                <a:lnTo>
                  <a:pt x="1503" y="1786"/>
                </a:lnTo>
                <a:lnTo>
                  <a:pt x="1413" y="1749"/>
                </a:lnTo>
                <a:lnTo>
                  <a:pt x="1322" y="1712"/>
                </a:lnTo>
                <a:lnTo>
                  <a:pt x="1231" y="1675"/>
                </a:lnTo>
                <a:lnTo>
                  <a:pt x="1142" y="1635"/>
                </a:lnTo>
                <a:lnTo>
                  <a:pt x="1052" y="1597"/>
                </a:lnTo>
                <a:lnTo>
                  <a:pt x="874" y="1516"/>
                </a:lnTo>
                <a:lnTo>
                  <a:pt x="839" y="1513"/>
                </a:lnTo>
                <a:lnTo>
                  <a:pt x="803" y="1511"/>
                </a:lnTo>
                <a:lnTo>
                  <a:pt x="769" y="1509"/>
                </a:lnTo>
                <a:lnTo>
                  <a:pt x="735" y="1509"/>
                </a:lnTo>
                <a:lnTo>
                  <a:pt x="701" y="1510"/>
                </a:lnTo>
                <a:lnTo>
                  <a:pt x="669" y="1512"/>
                </a:lnTo>
                <a:lnTo>
                  <a:pt x="637" y="1515"/>
                </a:lnTo>
                <a:lnTo>
                  <a:pt x="605" y="1520"/>
                </a:lnTo>
                <a:lnTo>
                  <a:pt x="574" y="1525"/>
                </a:lnTo>
                <a:lnTo>
                  <a:pt x="544" y="1532"/>
                </a:lnTo>
                <a:lnTo>
                  <a:pt x="514" y="1540"/>
                </a:lnTo>
                <a:lnTo>
                  <a:pt x="485" y="1549"/>
                </a:lnTo>
                <a:lnTo>
                  <a:pt x="457" y="1560"/>
                </a:lnTo>
                <a:lnTo>
                  <a:pt x="428" y="1572"/>
                </a:lnTo>
                <a:lnTo>
                  <a:pt x="401" y="1585"/>
                </a:lnTo>
                <a:lnTo>
                  <a:pt x="375" y="1599"/>
                </a:lnTo>
                <a:lnTo>
                  <a:pt x="349" y="1615"/>
                </a:lnTo>
                <a:lnTo>
                  <a:pt x="324" y="1632"/>
                </a:lnTo>
                <a:lnTo>
                  <a:pt x="298" y="1650"/>
                </a:lnTo>
                <a:lnTo>
                  <a:pt x="274" y="1669"/>
                </a:lnTo>
                <a:lnTo>
                  <a:pt x="251" y="1690"/>
                </a:lnTo>
                <a:lnTo>
                  <a:pt x="229" y="1713"/>
                </a:lnTo>
                <a:lnTo>
                  <a:pt x="207" y="1736"/>
                </a:lnTo>
                <a:lnTo>
                  <a:pt x="185" y="1761"/>
                </a:lnTo>
                <a:lnTo>
                  <a:pt x="164" y="1787"/>
                </a:lnTo>
                <a:lnTo>
                  <a:pt x="144" y="1814"/>
                </a:lnTo>
                <a:lnTo>
                  <a:pt x="125" y="1843"/>
                </a:lnTo>
                <a:lnTo>
                  <a:pt x="106" y="1873"/>
                </a:lnTo>
                <a:lnTo>
                  <a:pt x="88" y="1904"/>
                </a:lnTo>
                <a:lnTo>
                  <a:pt x="70" y="1938"/>
                </a:lnTo>
                <a:lnTo>
                  <a:pt x="54" y="1972"/>
                </a:lnTo>
                <a:lnTo>
                  <a:pt x="37" y="2007"/>
                </a:lnTo>
                <a:close/>
                <a:moveTo>
                  <a:pt x="4932" y="2098"/>
                </a:moveTo>
                <a:lnTo>
                  <a:pt x="4932" y="2098"/>
                </a:lnTo>
                <a:lnTo>
                  <a:pt x="4916" y="2064"/>
                </a:lnTo>
                <a:lnTo>
                  <a:pt x="4899" y="2029"/>
                </a:lnTo>
                <a:lnTo>
                  <a:pt x="4882" y="1996"/>
                </a:lnTo>
                <a:lnTo>
                  <a:pt x="4863" y="1965"/>
                </a:lnTo>
                <a:lnTo>
                  <a:pt x="4845" y="1935"/>
                </a:lnTo>
                <a:lnTo>
                  <a:pt x="4825" y="1906"/>
                </a:lnTo>
                <a:lnTo>
                  <a:pt x="4805" y="1879"/>
                </a:lnTo>
                <a:lnTo>
                  <a:pt x="4784" y="1853"/>
                </a:lnTo>
                <a:lnTo>
                  <a:pt x="4763" y="1828"/>
                </a:lnTo>
                <a:lnTo>
                  <a:pt x="4741" y="1804"/>
                </a:lnTo>
                <a:lnTo>
                  <a:pt x="4718" y="1782"/>
                </a:lnTo>
                <a:lnTo>
                  <a:pt x="4695" y="1761"/>
                </a:lnTo>
                <a:lnTo>
                  <a:pt x="4671" y="1741"/>
                </a:lnTo>
                <a:lnTo>
                  <a:pt x="4646" y="1724"/>
                </a:lnTo>
                <a:lnTo>
                  <a:pt x="4621" y="1706"/>
                </a:lnTo>
                <a:lnTo>
                  <a:pt x="4594" y="1691"/>
                </a:lnTo>
                <a:lnTo>
                  <a:pt x="4568" y="1677"/>
                </a:lnTo>
                <a:lnTo>
                  <a:pt x="4541" y="1664"/>
                </a:lnTo>
                <a:lnTo>
                  <a:pt x="4512" y="1652"/>
                </a:lnTo>
                <a:lnTo>
                  <a:pt x="4484" y="1641"/>
                </a:lnTo>
                <a:lnTo>
                  <a:pt x="4456" y="1632"/>
                </a:lnTo>
                <a:lnTo>
                  <a:pt x="4425" y="1623"/>
                </a:lnTo>
                <a:lnTo>
                  <a:pt x="4396" y="1617"/>
                </a:lnTo>
                <a:lnTo>
                  <a:pt x="4364" y="1611"/>
                </a:lnTo>
                <a:lnTo>
                  <a:pt x="4332" y="1606"/>
                </a:lnTo>
                <a:lnTo>
                  <a:pt x="4301" y="1603"/>
                </a:lnTo>
                <a:lnTo>
                  <a:pt x="4268" y="1601"/>
                </a:lnTo>
                <a:lnTo>
                  <a:pt x="4234" y="1600"/>
                </a:lnTo>
                <a:lnTo>
                  <a:pt x="4200" y="1600"/>
                </a:lnTo>
                <a:lnTo>
                  <a:pt x="4166" y="1601"/>
                </a:lnTo>
                <a:lnTo>
                  <a:pt x="4130" y="1605"/>
                </a:lnTo>
                <a:lnTo>
                  <a:pt x="4095" y="1608"/>
                </a:lnTo>
                <a:lnTo>
                  <a:pt x="4008" y="1647"/>
                </a:lnTo>
                <a:lnTo>
                  <a:pt x="3922" y="1686"/>
                </a:lnTo>
                <a:lnTo>
                  <a:pt x="3837" y="1722"/>
                </a:lnTo>
                <a:lnTo>
                  <a:pt x="3754" y="1757"/>
                </a:lnTo>
                <a:lnTo>
                  <a:pt x="3670" y="1792"/>
                </a:lnTo>
                <a:lnTo>
                  <a:pt x="3585" y="1825"/>
                </a:lnTo>
                <a:lnTo>
                  <a:pt x="3498" y="1859"/>
                </a:lnTo>
                <a:lnTo>
                  <a:pt x="3408" y="1894"/>
                </a:lnTo>
                <a:lnTo>
                  <a:pt x="3423" y="1936"/>
                </a:lnTo>
                <a:lnTo>
                  <a:pt x="3439" y="1981"/>
                </a:lnTo>
                <a:lnTo>
                  <a:pt x="3452" y="2029"/>
                </a:lnTo>
                <a:lnTo>
                  <a:pt x="3464" y="2079"/>
                </a:lnTo>
                <a:lnTo>
                  <a:pt x="3474" y="2131"/>
                </a:lnTo>
                <a:lnTo>
                  <a:pt x="3481" y="2185"/>
                </a:lnTo>
                <a:lnTo>
                  <a:pt x="3485" y="2213"/>
                </a:lnTo>
                <a:lnTo>
                  <a:pt x="3487" y="2240"/>
                </a:lnTo>
                <a:lnTo>
                  <a:pt x="3488" y="2269"/>
                </a:lnTo>
                <a:lnTo>
                  <a:pt x="3489" y="2297"/>
                </a:lnTo>
                <a:lnTo>
                  <a:pt x="3489" y="2327"/>
                </a:lnTo>
                <a:lnTo>
                  <a:pt x="3489" y="2355"/>
                </a:lnTo>
                <a:lnTo>
                  <a:pt x="3487" y="2384"/>
                </a:lnTo>
                <a:lnTo>
                  <a:pt x="3485" y="2413"/>
                </a:lnTo>
                <a:lnTo>
                  <a:pt x="3481" y="2441"/>
                </a:lnTo>
                <a:lnTo>
                  <a:pt x="3477" y="2471"/>
                </a:lnTo>
                <a:lnTo>
                  <a:pt x="3472" y="2499"/>
                </a:lnTo>
                <a:lnTo>
                  <a:pt x="3465" y="2528"/>
                </a:lnTo>
                <a:lnTo>
                  <a:pt x="3458" y="2556"/>
                </a:lnTo>
                <a:lnTo>
                  <a:pt x="3450" y="2585"/>
                </a:lnTo>
                <a:lnTo>
                  <a:pt x="3440" y="2612"/>
                </a:lnTo>
                <a:lnTo>
                  <a:pt x="3429" y="2639"/>
                </a:lnTo>
                <a:lnTo>
                  <a:pt x="3418" y="2667"/>
                </a:lnTo>
                <a:lnTo>
                  <a:pt x="3405" y="2694"/>
                </a:lnTo>
                <a:lnTo>
                  <a:pt x="3391" y="2719"/>
                </a:lnTo>
                <a:lnTo>
                  <a:pt x="3374" y="2745"/>
                </a:lnTo>
                <a:lnTo>
                  <a:pt x="3419" y="2760"/>
                </a:lnTo>
                <a:lnTo>
                  <a:pt x="3463" y="2777"/>
                </a:lnTo>
                <a:lnTo>
                  <a:pt x="3505" y="2793"/>
                </a:lnTo>
                <a:lnTo>
                  <a:pt x="3548" y="2811"/>
                </a:lnTo>
                <a:lnTo>
                  <a:pt x="3591" y="2829"/>
                </a:lnTo>
                <a:lnTo>
                  <a:pt x="3632" y="2849"/>
                </a:lnTo>
                <a:lnTo>
                  <a:pt x="3716" y="2889"/>
                </a:lnTo>
                <a:lnTo>
                  <a:pt x="3800" y="2931"/>
                </a:lnTo>
                <a:lnTo>
                  <a:pt x="3884" y="2976"/>
                </a:lnTo>
                <a:lnTo>
                  <a:pt x="4056" y="3067"/>
                </a:lnTo>
                <a:lnTo>
                  <a:pt x="4084" y="3071"/>
                </a:lnTo>
                <a:lnTo>
                  <a:pt x="4113" y="3073"/>
                </a:lnTo>
                <a:lnTo>
                  <a:pt x="4140" y="3075"/>
                </a:lnTo>
                <a:lnTo>
                  <a:pt x="4167" y="3076"/>
                </a:lnTo>
                <a:lnTo>
                  <a:pt x="4195" y="3076"/>
                </a:lnTo>
                <a:lnTo>
                  <a:pt x="4222" y="3076"/>
                </a:lnTo>
                <a:lnTo>
                  <a:pt x="4248" y="3075"/>
                </a:lnTo>
                <a:lnTo>
                  <a:pt x="4274" y="3073"/>
                </a:lnTo>
                <a:lnTo>
                  <a:pt x="4301" y="3071"/>
                </a:lnTo>
                <a:lnTo>
                  <a:pt x="4326" y="3067"/>
                </a:lnTo>
                <a:lnTo>
                  <a:pt x="4351" y="3063"/>
                </a:lnTo>
                <a:lnTo>
                  <a:pt x="4376" y="3059"/>
                </a:lnTo>
                <a:lnTo>
                  <a:pt x="4401" y="3054"/>
                </a:lnTo>
                <a:lnTo>
                  <a:pt x="4425" y="3048"/>
                </a:lnTo>
                <a:lnTo>
                  <a:pt x="4449" y="3041"/>
                </a:lnTo>
                <a:lnTo>
                  <a:pt x="4472" y="3035"/>
                </a:lnTo>
                <a:lnTo>
                  <a:pt x="4495" y="3027"/>
                </a:lnTo>
                <a:lnTo>
                  <a:pt x="4518" y="3018"/>
                </a:lnTo>
                <a:lnTo>
                  <a:pt x="4540" y="3010"/>
                </a:lnTo>
                <a:lnTo>
                  <a:pt x="4562" y="3000"/>
                </a:lnTo>
                <a:lnTo>
                  <a:pt x="4583" y="2990"/>
                </a:lnTo>
                <a:lnTo>
                  <a:pt x="4604" y="2979"/>
                </a:lnTo>
                <a:lnTo>
                  <a:pt x="4624" y="2968"/>
                </a:lnTo>
                <a:lnTo>
                  <a:pt x="4645" y="2956"/>
                </a:lnTo>
                <a:lnTo>
                  <a:pt x="4663" y="2944"/>
                </a:lnTo>
                <a:lnTo>
                  <a:pt x="4683" y="2931"/>
                </a:lnTo>
                <a:lnTo>
                  <a:pt x="4701" y="2917"/>
                </a:lnTo>
                <a:lnTo>
                  <a:pt x="4719" y="2902"/>
                </a:lnTo>
                <a:lnTo>
                  <a:pt x="4736" y="2888"/>
                </a:lnTo>
                <a:lnTo>
                  <a:pt x="4753" y="2873"/>
                </a:lnTo>
                <a:lnTo>
                  <a:pt x="4769" y="2858"/>
                </a:lnTo>
                <a:lnTo>
                  <a:pt x="4786" y="2841"/>
                </a:lnTo>
                <a:lnTo>
                  <a:pt x="4801" y="2825"/>
                </a:lnTo>
                <a:lnTo>
                  <a:pt x="4815" y="2807"/>
                </a:lnTo>
                <a:lnTo>
                  <a:pt x="4829" y="2790"/>
                </a:lnTo>
                <a:lnTo>
                  <a:pt x="4842" y="2771"/>
                </a:lnTo>
                <a:lnTo>
                  <a:pt x="4855" y="2753"/>
                </a:lnTo>
                <a:lnTo>
                  <a:pt x="4867" y="2734"/>
                </a:lnTo>
                <a:lnTo>
                  <a:pt x="4879" y="2715"/>
                </a:lnTo>
                <a:lnTo>
                  <a:pt x="4890" y="2694"/>
                </a:lnTo>
                <a:lnTo>
                  <a:pt x="4900" y="2674"/>
                </a:lnTo>
                <a:lnTo>
                  <a:pt x="4910" y="2653"/>
                </a:lnTo>
                <a:lnTo>
                  <a:pt x="4919" y="2632"/>
                </a:lnTo>
                <a:lnTo>
                  <a:pt x="4928" y="2610"/>
                </a:lnTo>
                <a:lnTo>
                  <a:pt x="4934" y="2588"/>
                </a:lnTo>
                <a:lnTo>
                  <a:pt x="4942" y="2565"/>
                </a:lnTo>
                <a:lnTo>
                  <a:pt x="4947" y="2542"/>
                </a:lnTo>
                <a:lnTo>
                  <a:pt x="4953" y="2519"/>
                </a:lnTo>
                <a:lnTo>
                  <a:pt x="4957" y="2495"/>
                </a:lnTo>
                <a:lnTo>
                  <a:pt x="4961" y="2471"/>
                </a:lnTo>
                <a:lnTo>
                  <a:pt x="4965" y="2447"/>
                </a:lnTo>
                <a:lnTo>
                  <a:pt x="4967" y="2422"/>
                </a:lnTo>
                <a:lnTo>
                  <a:pt x="4969" y="2397"/>
                </a:lnTo>
                <a:lnTo>
                  <a:pt x="4969" y="2372"/>
                </a:lnTo>
                <a:lnTo>
                  <a:pt x="4969" y="2345"/>
                </a:lnTo>
                <a:lnTo>
                  <a:pt x="4969" y="2319"/>
                </a:lnTo>
                <a:lnTo>
                  <a:pt x="4967" y="2293"/>
                </a:lnTo>
                <a:lnTo>
                  <a:pt x="4965" y="2266"/>
                </a:lnTo>
                <a:lnTo>
                  <a:pt x="4961" y="2238"/>
                </a:lnTo>
                <a:lnTo>
                  <a:pt x="4957" y="2211"/>
                </a:lnTo>
                <a:lnTo>
                  <a:pt x="4952" y="2184"/>
                </a:lnTo>
                <a:lnTo>
                  <a:pt x="4946" y="2155"/>
                </a:lnTo>
                <a:lnTo>
                  <a:pt x="4940" y="2128"/>
                </a:lnTo>
                <a:lnTo>
                  <a:pt x="4932" y="2098"/>
                </a:lnTo>
                <a:close/>
                <a:moveTo>
                  <a:pt x="3938" y="4303"/>
                </a:moveTo>
                <a:lnTo>
                  <a:pt x="3938" y="4303"/>
                </a:lnTo>
                <a:lnTo>
                  <a:pt x="3917" y="4325"/>
                </a:lnTo>
                <a:lnTo>
                  <a:pt x="3898" y="4346"/>
                </a:lnTo>
                <a:lnTo>
                  <a:pt x="3877" y="4366"/>
                </a:lnTo>
                <a:lnTo>
                  <a:pt x="3856" y="4385"/>
                </a:lnTo>
                <a:lnTo>
                  <a:pt x="3835" y="4403"/>
                </a:lnTo>
                <a:lnTo>
                  <a:pt x="3814" y="4421"/>
                </a:lnTo>
                <a:lnTo>
                  <a:pt x="3794" y="4437"/>
                </a:lnTo>
                <a:lnTo>
                  <a:pt x="3772" y="4453"/>
                </a:lnTo>
                <a:lnTo>
                  <a:pt x="3750" y="4468"/>
                </a:lnTo>
                <a:lnTo>
                  <a:pt x="3729" y="4481"/>
                </a:lnTo>
                <a:lnTo>
                  <a:pt x="3707" y="4494"/>
                </a:lnTo>
                <a:lnTo>
                  <a:pt x="3686" y="4507"/>
                </a:lnTo>
                <a:lnTo>
                  <a:pt x="3663" y="4518"/>
                </a:lnTo>
                <a:lnTo>
                  <a:pt x="3641" y="4529"/>
                </a:lnTo>
                <a:lnTo>
                  <a:pt x="3619" y="4539"/>
                </a:lnTo>
                <a:lnTo>
                  <a:pt x="3596" y="4548"/>
                </a:lnTo>
                <a:lnTo>
                  <a:pt x="3574" y="4555"/>
                </a:lnTo>
                <a:lnTo>
                  <a:pt x="3551" y="4563"/>
                </a:lnTo>
                <a:lnTo>
                  <a:pt x="3529" y="4569"/>
                </a:lnTo>
                <a:lnTo>
                  <a:pt x="3506" y="4575"/>
                </a:lnTo>
                <a:lnTo>
                  <a:pt x="3485" y="4579"/>
                </a:lnTo>
                <a:lnTo>
                  <a:pt x="3462" y="4584"/>
                </a:lnTo>
                <a:lnTo>
                  <a:pt x="3439" y="4587"/>
                </a:lnTo>
                <a:lnTo>
                  <a:pt x="3417" y="4589"/>
                </a:lnTo>
                <a:lnTo>
                  <a:pt x="3394" y="4591"/>
                </a:lnTo>
                <a:lnTo>
                  <a:pt x="3372" y="4592"/>
                </a:lnTo>
                <a:lnTo>
                  <a:pt x="3349" y="4592"/>
                </a:lnTo>
                <a:lnTo>
                  <a:pt x="3327" y="4591"/>
                </a:lnTo>
                <a:lnTo>
                  <a:pt x="3304" y="4590"/>
                </a:lnTo>
                <a:lnTo>
                  <a:pt x="3283" y="4588"/>
                </a:lnTo>
                <a:lnTo>
                  <a:pt x="3261" y="4585"/>
                </a:lnTo>
                <a:lnTo>
                  <a:pt x="3239" y="4581"/>
                </a:lnTo>
                <a:lnTo>
                  <a:pt x="3217" y="4576"/>
                </a:lnTo>
                <a:lnTo>
                  <a:pt x="3195" y="4572"/>
                </a:lnTo>
                <a:lnTo>
                  <a:pt x="3173" y="4565"/>
                </a:lnTo>
                <a:lnTo>
                  <a:pt x="3151" y="4559"/>
                </a:lnTo>
                <a:lnTo>
                  <a:pt x="3131" y="4551"/>
                </a:lnTo>
                <a:lnTo>
                  <a:pt x="3110" y="4543"/>
                </a:lnTo>
                <a:lnTo>
                  <a:pt x="3089" y="4534"/>
                </a:lnTo>
                <a:lnTo>
                  <a:pt x="3068" y="4525"/>
                </a:lnTo>
                <a:lnTo>
                  <a:pt x="3048" y="4514"/>
                </a:lnTo>
                <a:lnTo>
                  <a:pt x="3027" y="4503"/>
                </a:lnTo>
                <a:lnTo>
                  <a:pt x="3007" y="4492"/>
                </a:lnTo>
                <a:lnTo>
                  <a:pt x="2988" y="4479"/>
                </a:lnTo>
                <a:lnTo>
                  <a:pt x="2968" y="4466"/>
                </a:lnTo>
                <a:lnTo>
                  <a:pt x="2949" y="4453"/>
                </a:lnTo>
                <a:lnTo>
                  <a:pt x="2930" y="4437"/>
                </a:lnTo>
                <a:lnTo>
                  <a:pt x="2911" y="4422"/>
                </a:lnTo>
                <a:lnTo>
                  <a:pt x="2893" y="4407"/>
                </a:lnTo>
                <a:lnTo>
                  <a:pt x="2875" y="4390"/>
                </a:lnTo>
                <a:lnTo>
                  <a:pt x="2858" y="4373"/>
                </a:lnTo>
                <a:lnTo>
                  <a:pt x="2840" y="4354"/>
                </a:lnTo>
                <a:lnTo>
                  <a:pt x="2823" y="4337"/>
                </a:lnTo>
                <a:lnTo>
                  <a:pt x="2806" y="4317"/>
                </a:lnTo>
                <a:lnTo>
                  <a:pt x="2790" y="4297"/>
                </a:lnTo>
                <a:lnTo>
                  <a:pt x="2774" y="4277"/>
                </a:lnTo>
                <a:lnTo>
                  <a:pt x="2758" y="4256"/>
                </a:lnTo>
                <a:lnTo>
                  <a:pt x="2743" y="4234"/>
                </a:lnTo>
                <a:lnTo>
                  <a:pt x="2729" y="4211"/>
                </a:lnTo>
                <a:lnTo>
                  <a:pt x="2715" y="4188"/>
                </a:lnTo>
                <a:lnTo>
                  <a:pt x="2700" y="4164"/>
                </a:lnTo>
                <a:lnTo>
                  <a:pt x="2687" y="4140"/>
                </a:lnTo>
                <a:lnTo>
                  <a:pt x="2674" y="4115"/>
                </a:lnTo>
                <a:lnTo>
                  <a:pt x="2662" y="4090"/>
                </a:lnTo>
                <a:lnTo>
                  <a:pt x="2656" y="4054"/>
                </a:lnTo>
                <a:lnTo>
                  <a:pt x="2648" y="4013"/>
                </a:lnTo>
                <a:lnTo>
                  <a:pt x="2642" y="3970"/>
                </a:lnTo>
                <a:lnTo>
                  <a:pt x="2636" y="3923"/>
                </a:lnTo>
                <a:lnTo>
                  <a:pt x="2625" y="3822"/>
                </a:lnTo>
                <a:lnTo>
                  <a:pt x="2615" y="3714"/>
                </a:lnTo>
                <a:lnTo>
                  <a:pt x="2606" y="3604"/>
                </a:lnTo>
                <a:lnTo>
                  <a:pt x="2600" y="3493"/>
                </a:lnTo>
                <a:lnTo>
                  <a:pt x="2595" y="3385"/>
                </a:lnTo>
                <a:lnTo>
                  <a:pt x="2594" y="3285"/>
                </a:lnTo>
                <a:lnTo>
                  <a:pt x="2626" y="3282"/>
                </a:lnTo>
                <a:lnTo>
                  <a:pt x="2658" y="3278"/>
                </a:lnTo>
                <a:lnTo>
                  <a:pt x="2688" y="3273"/>
                </a:lnTo>
                <a:lnTo>
                  <a:pt x="2719" y="3267"/>
                </a:lnTo>
                <a:lnTo>
                  <a:pt x="2748" y="3261"/>
                </a:lnTo>
                <a:lnTo>
                  <a:pt x="2777" y="3253"/>
                </a:lnTo>
                <a:lnTo>
                  <a:pt x="2805" y="3245"/>
                </a:lnTo>
                <a:lnTo>
                  <a:pt x="2834" y="3237"/>
                </a:lnTo>
                <a:lnTo>
                  <a:pt x="2860" y="3227"/>
                </a:lnTo>
                <a:lnTo>
                  <a:pt x="2886" y="3217"/>
                </a:lnTo>
                <a:lnTo>
                  <a:pt x="2912" y="3207"/>
                </a:lnTo>
                <a:lnTo>
                  <a:pt x="2937" y="3196"/>
                </a:lnTo>
                <a:lnTo>
                  <a:pt x="2961" y="3184"/>
                </a:lnTo>
                <a:lnTo>
                  <a:pt x="2985" y="3172"/>
                </a:lnTo>
                <a:lnTo>
                  <a:pt x="3008" y="3159"/>
                </a:lnTo>
                <a:lnTo>
                  <a:pt x="3030" y="3146"/>
                </a:lnTo>
                <a:lnTo>
                  <a:pt x="3052" y="3133"/>
                </a:lnTo>
                <a:lnTo>
                  <a:pt x="3074" y="3119"/>
                </a:lnTo>
                <a:lnTo>
                  <a:pt x="3095" y="3103"/>
                </a:lnTo>
                <a:lnTo>
                  <a:pt x="3114" y="3089"/>
                </a:lnTo>
                <a:lnTo>
                  <a:pt x="3134" y="3074"/>
                </a:lnTo>
                <a:lnTo>
                  <a:pt x="3153" y="3059"/>
                </a:lnTo>
                <a:lnTo>
                  <a:pt x="3188" y="3026"/>
                </a:lnTo>
                <a:lnTo>
                  <a:pt x="3221" y="2993"/>
                </a:lnTo>
                <a:lnTo>
                  <a:pt x="3252" y="2959"/>
                </a:lnTo>
                <a:lnTo>
                  <a:pt x="3280" y="2924"/>
                </a:lnTo>
                <a:lnTo>
                  <a:pt x="3305" y="2889"/>
                </a:lnTo>
                <a:lnTo>
                  <a:pt x="3392" y="2944"/>
                </a:lnTo>
                <a:lnTo>
                  <a:pt x="3475" y="3000"/>
                </a:lnTo>
                <a:lnTo>
                  <a:pt x="3555" y="3054"/>
                </a:lnTo>
                <a:lnTo>
                  <a:pt x="3632" y="3110"/>
                </a:lnTo>
                <a:lnTo>
                  <a:pt x="3705" y="3166"/>
                </a:lnTo>
                <a:lnTo>
                  <a:pt x="3777" y="3223"/>
                </a:lnTo>
                <a:lnTo>
                  <a:pt x="3846" y="3280"/>
                </a:lnTo>
                <a:lnTo>
                  <a:pt x="3914" y="3339"/>
                </a:lnTo>
                <a:lnTo>
                  <a:pt x="3937" y="3368"/>
                </a:lnTo>
                <a:lnTo>
                  <a:pt x="3958" y="3395"/>
                </a:lnTo>
                <a:lnTo>
                  <a:pt x="3977" y="3424"/>
                </a:lnTo>
                <a:lnTo>
                  <a:pt x="3996" y="3452"/>
                </a:lnTo>
                <a:lnTo>
                  <a:pt x="4012" y="3480"/>
                </a:lnTo>
                <a:lnTo>
                  <a:pt x="4027" y="3510"/>
                </a:lnTo>
                <a:lnTo>
                  <a:pt x="4042" y="3538"/>
                </a:lnTo>
                <a:lnTo>
                  <a:pt x="4055" y="3567"/>
                </a:lnTo>
                <a:lnTo>
                  <a:pt x="4066" y="3596"/>
                </a:lnTo>
                <a:lnTo>
                  <a:pt x="4076" y="3626"/>
                </a:lnTo>
                <a:lnTo>
                  <a:pt x="4084" y="3654"/>
                </a:lnTo>
                <a:lnTo>
                  <a:pt x="4092" y="3684"/>
                </a:lnTo>
                <a:lnTo>
                  <a:pt x="4097" y="3713"/>
                </a:lnTo>
                <a:lnTo>
                  <a:pt x="4102" y="3743"/>
                </a:lnTo>
                <a:lnTo>
                  <a:pt x="4105" y="3773"/>
                </a:lnTo>
                <a:lnTo>
                  <a:pt x="4107" y="3803"/>
                </a:lnTo>
                <a:lnTo>
                  <a:pt x="4107" y="3833"/>
                </a:lnTo>
                <a:lnTo>
                  <a:pt x="4106" y="3863"/>
                </a:lnTo>
                <a:lnTo>
                  <a:pt x="4103" y="3893"/>
                </a:lnTo>
                <a:lnTo>
                  <a:pt x="4100" y="3924"/>
                </a:lnTo>
                <a:lnTo>
                  <a:pt x="4094" y="3954"/>
                </a:lnTo>
                <a:lnTo>
                  <a:pt x="4086" y="3985"/>
                </a:lnTo>
                <a:lnTo>
                  <a:pt x="4079" y="4017"/>
                </a:lnTo>
                <a:lnTo>
                  <a:pt x="4069" y="4047"/>
                </a:lnTo>
                <a:lnTo>
                  <a:pt x="4057" y="4079"/>
                </a:lnTo>
                <a:lnTo>
                  <a:pt x="4045" y="4111"/>
                </a:lnTo>
                <a:lnTo>
                  <a:pt x="4031" y="4142"/>
                </a:lnTo>
                <a:lnTo>
                  <a:pt x="4014" y="4174"/>
                </a:lnTo>
                <a:lnTo>
                  <a:pt x="3998" y="4206"/>
                </a:lnTo>
                <a:lnTo>
                  <a:pt x="3979" y="4238"/>
                </a:lnTo>
                <a:lnTo>
                  <a:pt x="3959" y="4270"/>
                </a:lnTo>
                <a:lnTo>
                  <a:pt x="3938" y="4303"/>
                </a:lnTo>
                <a:close/>
                <a:moveTo>
                  <a:pt x="3986" y="352"/>
                </a:moveTo>
                <a:lnTo>
                  <a:pt x="3986" y="352"/>
                </a:lnTo>
                <a:lnTo>
                  <a:pt x="4008" y="385"/>
                </a:lnTo>
                <a:lnTo>
                  <a:pt x="4027" y="417"/>
                </a:lnTo>
                <a:lnTo>
                  <a:pt x="4046" y="449"/>
                </a:lnTo>
                <a:lnTo>
                  <a:pt x="4062" y="482"/>
                </a:lnTo>
                <a:lnTo>
                  <a:pt x="4078" y="513"/>
                </a:lnTo>
                <a:lnTo>
                  <a:pt x="4092" y="545"/>
                </a:lnTo>
                <a:lnTo>
                  <a:pt x="4104" y="577"/>
                </a:lnTo>
                <a:lnTo>
                  <a:pt x="4115" y="608"/>
                </a:lnTo>
                <a:lnTo>
                  <a:pt x="4125" y="640"/>
                </a:lnTo>
                <a:lnTo>
                  <a:pt x="4132" y="671"/>
                </a:lnTo>
                <a:lnTo>
                  <a:pt x="4139" y="702"/>
                </a:lnTo>
                <a:lnTo>
                  <a:pt x="4143" y="733"/>
                </a:lnTo>
                <a:lnTo>
                  <a:pt x="4148" y="764"/>
                </a:lnTo>
                <a:lnTo>
                  <a:pt x="4150" y="794"/>
                </a:lnTo>
                <a:lnTo>
                  <a:pt x="4150" y="825"/>
                </a:lnTo>
                <a:lnTo>
                  <a:pt x="4150" y="855"/>
                </a:lnTo>
                <a:lnTo>
                  <a:pt x="4148" y="886"/>
                </a:lnTo>
                <a:lnTo>
                  <a:pt x="4143" y="915"/>
                </a:lnTo>
                <a:lnTo>
                  <a:pt x="4139" y="946"/>
                </a:lnTo>
                <a:lnTo>
                  <a:pt x="4132" y="976"/>
                </a:lnTo>
                <a:lnTo>
                  <a:pt x="4125" y="1005"/>
                </a:lnTo>
                <a:lnTo>
                  <a:pt x="4116" y="1035"/>
                </a:lnTo>
                <a:lnTo>
                  <a:pt x="4105" y="1064"/>
                </a:lnTo>
                <a:lnTo>
                  <a:pt x="4093" y="1092"/>
                </a:lnTo>
                <a:lnTo>
                  <a:pt x="4080" y="1122"/>
                </a:lnTo>
                <a:lnTo>
                  <a:pt x="4066" y="1151"/>
                </a:lnTo>
                <a:lnTo>
                  <a:pt x="4049" y="1180"/>
                </a:lnTo>
                <a:lnTo>
                  <a:pt x="4033" y="1208"/>
                </a:lnTo>
                <a:lnTo>
                  <a:pt x="4014" y="1237"/>
                </a:lnTo>
                <a:lnTo>
                  <a:pt x="3994" y="1265"/>
                </a:lnTo>
                <a:lnTo>
                  <a:pt x="3973" y="1293"/>
                </a:lnTo>
                <a:lnTo>
                  <a:pt x="3951" y="1322"/>
                </a:lnTo>
                <a:lnTo>
                  <a:pt x="3869" y="1373"/>
                </a:lnTo>
                <a:lnTo>
                  <a:pt x="3789" y="1423"/>
                </a:lnTo>
                <a:lnTo>
                  <a:pt x="3630" y="1522"/>
                </a:lnTo>
                <a:lnTo>
                  <a:pt x="3551" y="1572"/>
                </a:lnTo>
                <a:lnTo>
                  <a:pt x="3473" y="1623"/>
                </a:lnTo>
                <a:lnTo>
                  <a:pt x="3394" y="1677"/>
                </a:lnTo>
                <a:lnTo>
                  <a:pt x="3355" y="1705"/>
                </a:lnTo>
                <a:lnTo>
                  <a:pt x="3315" y="1734"/>
                </a:lnTo>
                <a:lnTo>
                  <a:pt x="3289" y="1699"/>
                </a:lnTo>
                <a:lnTo>
                  <a:pt x="3261" y="1663"/>
                </a:lnTo>
                <a:lnTo>
                  <a:pt x="3229" y="1625"/>
                </a:lnTo>
                <a:lnTo>
                  <a:pt x="3194" y="1589"/>
                </a:lnTo>
                <a:lnTo>
                  <a:pt x="3157" y="1553"/>
                </a:lnTo>
                <a:lnTo>
                  <a:pt x="3118" y="1518"/>
                </a:lnTo>
                <a:lnTo>
                  <a:pt x="3097" y="1502"/>
                </a:lnTo>
                <a:lnTo>
                  <a:pt x="3075" y="1485"/>
                </a:lnTo>
                <a:lnTo>
                  <a:pt x="3053" y="1468"/>
                </a:lnTo>
                <a:lnTo>
                  <a:pt x="3030" y="1453"/>
                </a:lnTo>
                <a:lnTo>
                  <a:pt x="3007" y="1438"/>
                </a:lnTo>
                <a:lnTo>
                  <a:pt x="2983" y="1422"/>
                </a:lnTo>
                <a:lnTo>
                  <a:pt x="2958" y="1408"/>
                </a:lnTo>
                <a:lnTo>
                  <a:pt x="2933" y="1394"/>
                </a:lnTo>
                <a:lnTo>
                  <a:pt x="2908" y="1381"/>
                </a:lnTo>
                <a:lnTo>
                  <a:pt x="2881" y="1368"/>
                </a:lnTo>
                <a:lnTo>
                  <a:pt x="2854" y="1356"/>
                </a:lnTo>
                <a:lnTo>
                  <a:pt x="2826" y="1345"/>
                </a:lnTo>
                <a:lnTo>
                  <a:pt x="2798" y="1335"/>
                </a:lnTo>
                <a:lnTo>
                  <a:pt x="2769" y="1325"/>
                </a:lnTo>
                <a:lnTo>
                  <a:pt x="2740" y="1316"/>
                </a:lnTo>
                <a:lnTo>
                  <a:pt x="2710" y="1309"/>
                </a:lnTo>
                <a:lnTo>
                  <a:pt x="2680" y="1302"/>
                </a:lnTo>
                <a:lnTo>
                  <a:pt x="2648" y="1297"/>
                </a:lnTo>
                <a:lnTo>
                  <a:pt x="2616" y="1292"/>
                </a:lnTo>
                <a:lnTo>
                  <a:pt x="2583" y="1289"/>
                </a:lnTo>
                <a:lnTo>
                  <a:pt x="2605" y="1199"/>
                </a:lnTo>
                <a:lnTo>
                  <a:pt x="2625" y="1112"/>
                </a:lnTo>
                <a:lnTo>
                  <a:pt x="2641" y="1025"/>
                </a:lnTo>
                <a:lnTo>
                  <a:pt x="2657" y="938"/>
                </a:lnTo>
                <a:lnTo>
                  <a:pt x="2670" y="851"/>
                </a:lnTo>
                <a:lnTo>
                  <a:pt x="2681" y="760"/>
                </a:lnTo>
                <a:lnTo>
                  <a:pt x="2691" y="667"/>
                </a:lnTo>
                <a:lnTo>
                  <a:pt x="2699" y="571"/>
                </a:lnTo>
                <a:lnTo>
                  <a:pt x="2711" y="545"/>
                </a:lnTo>
                <a:lnTo>
                  <a:pt x="2724" y="520"/>
                </a:lnTo>
                <a:lnTo>
                  <a:pt x="2737" y="496"/>
                </a:lnTo>
                <a:lnTo>
                  <a:pt x="2752" y="472"/>
                </a:lnTo>
                <a:lnTo>
                  <a:pt x="2766" y="449"/>
                </a:lnTo>
                <a:lnTo>
                  <a:pt x="2780" y="427"/>
                </a:lnTo>
                <a:lnTo>
                  <a:pt x="2795" y="405"/>
                </a:lnTo>
                <a:lnTo>
                  <a:pt x="2812" y="383"/>
                </a:lnTo>
                <a:lnTo>
                  <a:pt x="2827" y="364"/>
                </a:lnTo>
                <a:lnTo>
                  <a:pt x="2843" y="343"/>
                </a:lnTo>
                <a:lnTo>
                  <a:pt x="2861" y="324"/>
                </a:lnTo>
                <a:lnTo>
                  <a:pt x="2877" y="306"/>
                </a:lnTo>
                <a:lnTo>
                  <a:pt x="2895" y="287"/>
                </a:lnTo>
                <a:lnTo>
                  <a:pt x="2913" y="270"/>
                </a:lnTo>
                <a:lnTo>
                  <a:pt x="2931" y="253"/>
                </a:lnTo>
                <a:lnTo>
                  <a:pt x="2949" y="238"/>
                </a:lnTo>
                <a:lnTo>
                  <a:pt x="2969" y="223"/>
                </a:lnTo>
                <a:lnTo>
                  <a:pt x="2988" y="208"/>
                </a:lnTo>
                <a:lnTo>
                  <a:pt x="3007" y="193"/>
                </a:lnTo>
                <a:lnTo>
                  <a:pt x="3027" y="180"/>
                </a:lnTo>
                <a:lnTo>
                  <a:pt x="3047" y="168"/>
                </a:lnTo>
                <a:lnTo>
                  <a:pt x="3067" y="156"/>
                </a:lnTo>
                <a:lnTo>
                  <a:pt x="3088" y="145"/>
                </a:lnTo>
                <a:lnTo>
                  <a:pt x="3109" y="134"/>
                </a:lnTo>
                <a:lnTo>
                  <a:pt x="3130" y="125"/>
                </a:lnTo>
                <a:lnTo>
                  <a:pt x="3150" y="116"/>
                </a:lnTo>
                <a:lnTo>
                  <a:pt x="3172" y="107"/>
                </a:lnTo>
                <a:lnTo>
                  <a:pt x="3193" y="99"/>
                </a:lnTo>
                <a:lnTo>
                  <a:pt x="3215" y="93"/>
                </a:lnTo>
                <a:lnTo>
                  <a:pt x="3237" y="87"/>
                </a:lnTo>
                <a:lnTo>
                  <a:pt x="3259" y="82"/>
                </a:lnTo>
                <a:lnTo>
                  <a:pt x="3281" y="76"/>
                </a:lnTo>
                <a:lnTo>
                  <a:pt x="3303" y="73"/>
                </a:lnTo>
                <a:lnTo>
                  <a:pt x="3326" y="70"/>
                </a:lnTo>
                <a:lnTo>
                  <a:pt x="3348" y="68"/>
                </a:lnTo>
                <a:lnTo>
                  <a:pt x="3371" y="67"/>
                </a:lnTo>
                <a:lnTo>
                  <a:pt x="3393" y="66"/>
                </a:lnTo>
                <a:lnTo>
                  <a:pt x="3416" y="66"/>
                </a:lnTo>
                <a:lnTo>
                  <a:pt x="3439" y="66"/>
                </a:lnTo>
                <a:lnTo>
                  <a:pt x="3462" y="68"/>
                </a:lnTo>
                <a:lnTo>
                  <a:pt x="3485" y="70"/>
                </a:lnTo>
                <a:lnTo>
                  <a:pt x="3506" y="73"/>
                </a:lnTo>
                <a:lnTo>
                  <a:pt x="3529" y="76"/>
                </a:lnTo>
                <a:lnTo>
                  <a:pt x="3552" y="82"/>
                </a:lnTo>
                <a:lnTo>
                  <a:pt x="3575" y="87"/>
                </a:lnTo>
                <a:lnTo>
                  <a:pt x="3598" y="94"/>
                </a:lnTo>
                <a:lnTo>
                  <a:pt x="3620" y="101"/>
                </a:lnTo>
                <a:lnTo>
                  <a:pt x="3643" y="108"/>
                </a:lnTo>
                <a:lnTo>
                  <a:pt x="3666" y="117"/>
                </a:lnTo>
                <a:lnTo>
                  <a:pt x="3688" y="127"/>
                </a:lnTo>
                <a:lnTo>
                  <a:pt x="3711" y="138"/>
                </a:lnTo>
                <a:lnTo>
                  <a:pt x="3733" y="149"/>
                </a:lnTo>
                <a:lnTo>
                  <a:pt x="3754" y="161"/>
                </a:lnTo>
                <a:lnTo>
                  <a:pt x="3776" y="174"/>
                </a:lnTo>
                <a:lnTo>
                  <a:pt x="3798" y="188"/>
                </a:lnTo>
                <a:lnTo>
                  <a:pt x="3820" y="203"/>
                </a:lnTo>
                <a:lnTo>
                  <a:pt x="3842" y="218"/>
                </a:lnTo>
                <a:lnTo>
                  <a:pt x="3863" y="235"/>
                </a:lnTo>
                <a:lnTo>
                  <a:pt x="3883" y="252"/>
                </a:lnTo>
                <a:lnTo>
                  <a:pt x="3905" y="270"/>
                </a:lnTo>
                <a:lnTo>
                  <a:pt x="3926" y="290"/>
                </a:lnTo>
                <a:lnTo>
                  <a:pt x="3946" y="309"/>
                </a:lnTo>
                <a:lnTo>
                  <a:pt x="3966" y="330"/>
                </a:lnTo>
                <a:lnTo>
                  <a:pt x="3986" y="352"/>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34" name="KSO_Shape"/>
          <p:cNvSpPr/>
          <p:nvPr/>
        </p:nvSpPr>
        <p:spPr bwMode="auto">
          <a:xfrm>
            <a:off x="7543800" y="1753827"/>
            <a:ext cx="554602" cy="736198"/>
          </a:xfrm>
          <a:custGeom>
            <a:avLst/>
            <a:gdLst>
              <a:gd name="T0" fmla="*/ 241832 w 4969"/>
              <a:gd name="T1" fmla="*/ 1093397 h 6598"/>
              <a:gd name="T2" fmla="*/ 346134 w 4969"/>
              <a:gd name="T3" fmla="*/ 927958 h 6598"/>
              <a:gd name="T4" fmla="*/ 568030 w 4969"/>
              <a:gd name="T5" fmla="*/ 907170 h 6598"/>
              <a:gd name="T6" fmla="*/ 696892 w 4969"/>
              <a:gd name="T7" fmla="*/ 985126 h 6598"/>
              <a:gd name="T8" fmla="*/ 662509 w 4969"/>
              <a:gd name="T9" fmla="*/ 1192718 h 6598"/>
              <a:gd name="T10" fmla="*/ 575831 w 4969"/>
              <a:gd name="T11" fmla="*/ 1292617 h 6598"/>
              <a:gd name="T12" fmla="*/ 461994 w 4969"/>
              <a:gd name="T13" fmla="*/ 1325242 h 6598"/>
              <a:gd name="T14" fmla="*/ 343534 w 4969"/>
              <a:gd name="T15" fmla="*/ 1286842 h 6598"/>
              <a:gd name="T16" fmla="*/ 499555 w 4969"/>
              <a:gd name="T17" fmla="*/ 2021 h 6598"/>
              <a:gd name="T18" fmla="*/ 637662 w 4969"/>
              <a:gd name="T19" fmla="*/ 79688 h 6598"/>
              <a:gd name="T20" fmla="*/ 681868 w 4969"/>
              <a:gd name="T21" fmla="*/ 374764 h 6598"/>
              <a:gd name="T22" fmla="*/ 529892 w 4969"/>
              <a:gd name="T23" fmla="*/ 444635 h 6598"/>
              <a:gd name="T24" fmla="*/ 307129 w 4969"/>
              <a:gd name="T25" fmla="*/ 355130 h 6598"/>
              <a:gd name="T26" fmla="*/ 258301 w 4969"/>
              <a:gd name="T27" fmla="*/ 237908 h 6598"/>
              <a:gd name="T28" fmla="*/ 273614 w 4969"/>
              <a:gd name="T29" fmla="*/ 120398 h 6598"/>
              <a:gd name="T30" fmla="*/ 355091 w 4969"/>
              <a:gd name="T31" fmla="*/ 31760 h 6598"/>
              <a:gd name="T32" fmla="*/ 1322419 w 4969"/>
              <a:gd name="T33" fmla="*/ 1399156 h 6598"/>
              <a:gd name="T34" fmla="*/ 1097345 w 4969"/>
              <a:gd name="T35" fmla="*/ 1444485 h 6598"/>
              <a:gd name="T36" fmla="*/ 922544 w 4969"/>
              <a:gd name="T37" fmla="*/ 1584805 h 6598"/>
              <a:gd name="T38" fmla="*/ 828354 w 4969"/>
              <a:gd name="T39" fmla="*/ 1805968 h 6598"/>
              <a:gd name="T40" fmla="*/ 974551 w 4969"/>
              <a:gd name="T41" fmla="*/ 1883346 h 6598"/>
              <a:gd name="T42" fmla="*/ 1178822 w 4969"/>
              <a:gd name="T43" fmla="*/ 1803080 h 6598"/>
              <a:gd name="T44" fmla="*/ 1315484 w 4969"/>
              <a:gd name="T45" fmla="*/ 1640818 h 6598"/>
              <a:gd name="T46" fmla="*/ 1376159 w 4969"/>
              <a:gd name="T47" fmla="*/ 1403487 h 6598"/>
              <a:gd name="T48" fmla="*/ 136951 w 4969"/>
              <a:gd name="T49" fmla="*/ 1628980 h 6598"/>
              <a:gd name="T50" fmla="*/ 269858 w 4969"/>
              <a:gd name="T51" fmla="*/ 1796440 h 6598"/>
              <a:gd name="T52" fmla="*/ 470373 w 4969"/>
              <a:gd name="T53" fmla="*/ 1880747 h 6598"/>
              <a:gd name="T54" fmla="*/ 631883 w 4969"/>
              <a:gd name="T55" fmla="*/ 1820404 h 6598"/>
              <a:gd name="T56" fmla="*/ 542894 w 4969"/>
              <a:gd name="T57" fmla="*/ 1595199 h 6598"/>
              <a:gd name="T58" fmla="*/ 371849 w 4969"/>
              <a:gd name="T59" fmla="*/ 1449971 h 6598"/>
              <a:gd name="T60" fmla="*/ 148797 w 4969"/>
              <a:gd name="T61" fmla="*/ 1398867 h 6598"/>
              <a:gd name="T62" fmla="*/ 3467 w 4969"/>
              <a:gd name="T63" fmla="*/ 611806 h 6598"/>
              <a:gd name="T64" fmla="*/ 17047 w 4969"/>
              <a:gd name="T65" fmla="*/ 739422 h 6598"/>
              <a:gd name="T66" fmla="*/ 93901 w 4969"/>
              <a:gd name="T67" fmla="*/ 826905 h 6598"/>
              <a:gd name="T68" fmla="*/ 216117 w 4969"/>
              <a:gd name="T69" fmla="*/ 861552 h 6598"/>
              <a:gd name="T70" fmla="*/ 440614 w 4969"/>
              <a:gd name="T71" fmla="*/ 725852 h 6598"/>
              <a:gd name="T72" fmla="*/ 451304 w 4969"/>
              <a:gd name="T73" fmla="*/ 550308 h 6598"/>
              <a:gd name="T74" fmla="*/ 184046 w 4969"/>
              <a:gd name="T75" fmla="*/ 437417 h 6598"/>
              <a:gd name="T76" fmla="*/ 47384 w 4969"/>
              <a:gd name="T77" fmla="*/ 515950 h 6598"/>
              <a:gd name="T78" fmla="*/ 1382227 w 4969"/>
              <a:gd name="T79" fmla="*/ 535005 h 6598"/>
              <a:gd name="T80" fmla="*/ 1242675 w 4969"/>
              <a:gd name="T81" fmla="*/ 462824 h 6598"/>
              <a:gd name="T82" fmla="*/ 993620 w 4969"/>
              <a:gd name="T83" fmla="*/ 571962 h 6598"/>
              <a:gd name="T84" fmla="*/ 996798 w 4969"/>
              <a:gd name="T85" fmla="*/ 746351 h 6598"/>
              <a:gd name="T86" fmla="*/ 1171888 w 4969"/>
              <a:gd name="T87" fmla="*/ 885516 h 6598"/>
              <a:gd name="T88" fmla="*/ 1305372 w 4969"/>
              <a:gd name="T89" fmla="*/ 871369 h 6598"/>
              <a:gd name="T90" fmla="*/ 1398984 w 4969"/>
              <a:gd name="T91" fmla="*/ 800054 h 6598"/>
              <a:gd name="T92" fmla="*/ 1435678 w 4969"/>
              <a:gd name="T93" fmla="*/ 684853 h 6598"/>
              <a:gd name="T94" fmla="*/ 1108035 w 4969"/>
              <a:gd name="T95" fmla="*/ 1271251 h 6598"/>
              <a:gd name="T96" fmla="*/ 993620 w 4969"/>
              <a:gd name="T97" fmla="*/ 1324376 h 6598"/>
              <a:gd name="T98" fmla="*/ 880649 w 4969"/>
              <a:gd name="T99" fmla="*/ 1303299 h 6598"/>
              <a:gd name="T100" fmla="*/ 788482 w 4969"/>
              <a:gd name="T101" fmla="*/ 1215816 h 6598"/>
              <a:gd name="T102" fmla="*/ 758722 w 4969"/>
              <a:gd name="T103" fmla="*/ 947592 h 6598"/>
              <a:gd name="T104" fmla="*/ 894229 w 4969"/>
              <a:gd name="T105" fmla="*/ 895910 h 6598"/>
              <a:gd name="T106" fmla="*/ 1130860 w 4969"/>
              <a:gd name="T107" fmla="*/ 964049 h 6598"/>
              <a:gd name="T108" fmla="*/ 1186334 w 4969"/>
              <a:gd name="T109" fmla="*/ 1115340 h 6598"/>
              <a:gd name="T110" fmla="*/ 1158019 w 4969"/>
              <a:gd name="T111" fmla="*/ 111159 h 6598"/>
              <a:gd name="T112" fmla="*/ 1195869 w 4969"/>
              <a:gd name="T113" fmla="*/ 273133 h 6598"/>
              <a:gd name="T114" fmla="*/ 1025980 w 4969"/>
              <a:gd name="T115" fmla="*/ 453874 h 6598"/>
              <a:gd name="T116" fmla="*/ 854646 w 4969"/>
              <a:gd name="T117" fmla="*/ 406523 h 6598"/>
              <a:gd name="T118" fmla="*/ 767679 w 4969"/>
              <a:gd name="T119" fmla="*/ 270823 h 6598"/>
              <a:gd name="T120" fmla="*/ 836444 w 4969"/>
              <a:gd name="T121" fmla="*/ 82864 h 6598"/>
              <a:gd name="T122" fmla="*/ 941613 w 4969"/>
              <a:gd name="T123" fmla="*/ 23675 h 6598"/>
              <a:gd name="T124" fmla="*/ 1059206 w 4969"/>
              <a:gd name="T125" fmla="*/ 33781 h 6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69" h="6598">
                <a:moveTo>
                  <a:pt x="1001" y="4291"/>
                </a:moveTo>
                <a:lnTo>
                  <a:pt x="1001" y="4291"/>
                </a:lnTo>
                <a:lnTo>
                  <a:pt x="979" y="4258"/>
                </a:lnTo>
                <a:lnTo>
                  <a:pt x="959" y="4225"/>
                </a:lnTo>
                <a:lnTo>
                  <a:pt x="941" y="4193"/>
                </a:lnTo>
                <a:lnTo>
                  <a:pt x="924" y="4161"/>
                </a:lnTo>
                <a:lnTo>
                  <a:pt x="908" y="4129"/>
                </a:lnTo>
                <a:lnTo>
                  <a:pt x="895" y="4098"/>
                </a:lnTo>
                <a:lnTo>
                  <a:pt x="882" y="4066"/>
                </a:lnTo>
                <a:lnTo>
                  <a:pt x="872" y="4034"/>
                </a:lnTo>
                <a:lnTo>
                  <a:pt x="862" y="4003"/>
                </a:lnTo>
                <a:lnTo>
                  <a:pt x="854" y="3971"/>
                </a:lnTo>
                <a:lnTo>
                  <a:pt x="848" y="3940"/>
                </a:lnTo>
                <a:lnTo>
                  <a:pt x="842" y="3910"/>
                </a:lnTo>
                <a:lnTo>
                  <a:pt x="839" y="3878"/>
                </a:lnTo>
                <a:lnTo>
                  <a:pt x="837" y="3847"/>
                </a:lnTo>
                <a:lnTo>
                  <a:pt x="836" y="3818"/>
                </a:lnTo>
                <a:lnTo>
                  <a:pt x="837" y="3787"/>
                </a:lnTo>
                <a:lnTo>
                  <a:pt x="839" y="3757"/>
                </a:lnTo>
                <a:lnTo>
                  <a:pt x="842" y="3727"/>
                </a:lnTo>
                <a:lnTo>
                  <a:pt x="848" y="3697"/>
                </a:lnTo>
                <a:lnTo>
                  <a:pt x="854" y="3667"/>
                </a:lnTo>
                <a:lnTo>
                  <a:pt x="862" y="3638"/>
                </a:lnTo>
                <a:lnTo>
                  <a:pt x="871" y="3608"/>
                </a:lnTo>
                <a:lnTo>
                  <a:pt x="882" y="3579"/>
                </a:lnTo>
                <a:lnTo>
                  <a:pt x="893" y="3549"/>
                </a:lnTo>
                <a:lnTo>
                  <a:pt x="906" y="3521"/>
                </a:lnTo>
                <a:lnTo>
                  <a:pt x="921" y="3491"/>
                </a:lnTo>
                <a:lnTo>
                  <a:pt x="936" y="3463"/>
                </a:lnTo>
                <a:lnTo>
                  <a:pt x="954" y="3434"/>
                </a:lnTo>
                <a:lnTo>
                  <a:pt x="972" y="3406"/>
                </a:lnTo>
                <a:lnTo>
                  <a:pt x="992" y="3378"/>
                </a:lnTo>
                <a:lnTo>
                  <a:pt x="1013" y="3349"/>
                </a:lnTo>
                <a:lnTo>
                  <a:pt x="1036" y="3321"/>
                </a:lnTo>
                <a:lnTo>
                  <a:pt x="1198" y="3214"/>
                </a:lnTo>
                <a:lnTo>
                  <a:pt x="1279" y="3159"/>
                </a:lnTo>
                <a:lnTo>
                  <a:pt x="1360" y="3105"/>
                </a:lnTo>
                <a:lnTo>
                  <a:pt x="1441" y="3049"/>
                </a:lnTo>
                <a:lnTo>
                  <a:pt x="1521" y="2992"/>
                </a:lnTo>
                <a:lnTo>
                  <a:pt x="1600" y="2935"/>
                </a:lnTo>
                <a:lnTo>
                  <a:pt x="1679" y="2876"/>
                </a:lnTo>
                <a:lnTo>
                  <a:pt x="1705" y="2911"/>
                </a:lnTo>
                <a:lnTo>
                  <a:pt x="1734" y="2947"/>
                </a:lnTo>
                <a:lnTo>
                  <a:pt x="1766" y="2982"/>
                </a:lnTo>
                <a:lnTo>
                  <a:pt x="1800" y="3016"/>
                </a:lnTo>
                <a:lnTo>
                  <a:pt x="1839" y="3049"/>
                </a:lnTo>
                <a:lnTo>
                  <a:pt x="1858" y="3065"/>
                </a:lnTo>
                <a:lnTo>
                  <a:pt x="1878" y="3082"/>
                </a:lnTo>
                <a:lnTo>
                  <a:pt x="1900" y="3097"/>
                </a:lnTo>
                <a:lnTo>
                  <a:pt x="1922" y="3112"/>
                </a:lnTo>
                <a:lnTo>
                  <a:pt x="1943" y="3128"/>
                </a:lnTo>
                <a:lnTo>
                  <a:pt x="1966" y="3142"/>
                </a:lnTo>
                <a:lnTo>
                  <a:pt x="1990" y="3156"/>
                </a:lnTo>
                <a:lnTo>
                  <a:pt x="2014" y="3170"/>
                </a:lnTo>
                <a:lnTo>
                  <a:pt x="2040" y="3182"/>
                </a:lnTo>
                <a:lnTo>
                  <a:pt x="2065" y="3195"/>
                </a:lnTo>
                <a:lnTo>
                  <a:pt x="2091" y="3207"/>
                </a:lnTo>
                <a:lnTo>
                  <a:pt x="2117" y="3218"/>
                </a:lnTo>
                <a:lnTo>
                  <a:pt x="2144" y="3229"/>
                </a:lnTo>
                <a:lnTo>
                  <a:pt x="2173" y="3239"/>
                </a:lnTo>
                <a:lnTo>
                  <a:pt x="2201" y="3248"/>
                </a:lnTo>
                <a:lnTo>
                  <a:pt x="2230" y="3256"/>
                </a:lnTo>
                <a:lnTo>
                  <a:pt x="2259" y="3264"/>
                </a:lnTo>
                <a:lnTo>
                  <a:pt x="2290" y="3271"/>
                </a:lnTo>
                <a:lnTo>
                  <a:pt x="2320" y="3277"/>
                </a:lnTo>
                <a:lnTo>
                  <a:pt x="2351" y="3283"/>
                </a:lnTo>
                <a:lnTo>
                  <a:pt x="2384" y="3287"/>
                </a:lnTo>
                <a:lnTo>
                  <a:pt x="2415" y="3290"/>
                </a:lnTo>
                <a:lnTo>
                  <a:pt x="2412" y="3412"/>
                </a:lnTo>
                <a:lnTo>
                  <a:pt x="2409" y="3531"/>
                </a:lnTo>
                <a:lnTo>
                  <a:pt x="2407" y="3588"/>
                </a:lnTo>
                <a:lnTo>
                  <a:pt x="2403" y="3645"/>
                </a:lnTo>
                <a:lnTo>
                  <a:pt x="2400" y="3701"/>
                </a:lnTo>
                <a:lnTo>
                  <a:pt x="2395" y="3755"/>
                </a:lnTo>
                <a:lnTo>
                  <a:pt x="2389" y="3807"/>
                </a:lnTo>
                <a:lnTo>
                  <a:pt x="2383" y="3857"/>
                </a:lnTo>
                <a:lnTo>
                  <a:pt x="2374" y="3905"/>
                </a:lnTo>
                <a:lnTo>
                  <a:pt x="2364" y="3951"/>
                </a:lnTo>
                <a:lnTo>
                  <a:pt x="2352" y="3994"/>
                </a:lnTo>
                <a:lnTo>
                  <a:pt x="2345" y="4015"/>
                </a:lnTo>
                <a:lnTo>
                  <a:pt x="2339" y="4034"/>
                </a:lnTo>
                <a:lnTo>
                  <a:pt x="2331" y="4054"/>
                </a:lnTo>
                <a:lnTo>
                  <a:pt x="2322" y="4072"/>
                </a:lnTo>
                <a:lnTo>
                  <a:pt x="2314" y="4090"/>
                </a:lnTo>
                <a:lnTo>
                  <a:pt x="2305" y="4106"/>
                </a:lnTo>
                <a:lnTo>
                  <a:pt x="2293" y="4131"/>
                </a:lnTo>
                <a:lnTo>
                  <a:pt x="2280" y="4157"/>
                </a:lnTo>
                <a:lnTo>
                  <a:pt x="2266" y="4181"/>
                </a:lnTo>
                <a:lnTo>
                  <a:pt x="2253" y="4205"/>
                </a:lnTo>
                <a:lnTo>
                  <a:pt x="2237" y="4228"/>
                </a:lnTo>
                <a:lnTo>
                  <a:pt x="2223" y="4249"/>
                </a:lnTo>
                <a:lnTo>
                  <a:pt x="2208" y="4271"/>
                </a:lnTo>
                <a:lnTo>
                  <a:pt x="2191" y="4292"/>
                </a:lnTo>
                <a:lnTo>
                  <a:pt x="2175" y="4312"/>
                </a:lnTo>
                <a:lnTo>
                  <a:pt x="2159" y="4331"/>
                </a:lnTo>
                <a:lnTo>
                  <a:pt x="2142" y="4351"/>
                </a:lnTo>
                <a:lnTo>
                  <a:pt x="2125" y="4368"/>
                </a:lnTo>
                <a:lnTo>
                  <a:pt x="2106" y="4386"/>
                </a:lnTo>
                <a:lnTo>
                  <a:pt x="2089" y="4402"/>
                </a:lnTo>
                <a:lnTo>
                  <a:pt x="2070" y="4419"/>
                </a:lnTo>
                <a:lnTo>
                  <a:pt x="2052" y="4434"/>
                </a:lnTo>
                <a:lnTo>
                  <a:pt x="2032" y="4449"/>
                </a:lnTo>
                <a:lnTo>
                  <a:pt x="2012" y="4462"/>
                </a:lnTo>
                <a:lnTo>
                  <a:pt x="1993" y="4477"/>
                </a:lnTo>
                <a:lnTo>
                  <a:pt x="1973" y="4489"/>
                </a:lnTo>
                <a:lnTo>
                  <a:pt x="1952" y="4501"/>
                </a:lnTo>
                <a:lnTo>
                  <a:pt x="1931" y="4512"/>
                </a:lnTo>
                <a:lnTo>
                  <a:pt x="1911" y="4522"/>
                </a:lnTo>
                <a:lnTo>
                  <a:pt x="1890" y="4532"/>
                </a:lnTo>
                <a:lnTo>
                  <a:pt x="1868" y="4541"/>
                </a:lnTo>
                <a:lnTo>
                  <a:pt x="1846" y="4549"/>
                </a:lnTo>
                <a:lnTo>
                  <a:pt x="1825" y="4556"/>
                </a:lnTo>
                <a:lnTo>
                  <a:pt x="1804" y="4563"/>
                </a:lnTo>
                <a:lnTo>
                  <a:pt x="1781" y="4569"/>
                </a:lnTo>
                <a:lnTo>
                  <a:pt x="1759" y="4575"/>
                </a:lnTo>
                <a:lnTo>
                  <a:pt x="1736" y="4579"/>
                </a:lnTo>
                <a:lnTo>
                  <a:pt x="1714" y="4583"/>
                </a:lnTo>
                <a:lnTo>
                  <a:pt x="1691" y="4586"/>
                </a:lnTo>
                <a:lnTo>
                  <a:pt x="1668" y="4588"/>
                </a:lnTo>
                <a:lnTo>
                  <a:pt x="1645" y="4590"/>
                </a:lnTo>
                <a:lnTo>
                  <a:pt x="1622" y="4590"/>
                </a:lnTo>
                <a:lnTo>
                  <a:pt x="1599" y="4590"/>
                </a:lnTo>
                <a:lnTo>
                  <a:pt x="1576" y="4590"/>
                </a:lnTo>
                <a:lnTo>
                  <a:pt x="1553" y="4588"/>
                </a:lnTo>
                <a:lnTo>
                  <a:pt x="1531" y="4586"/>
                </a:lnTo>
                <a:lnTo>
                  <a:pt x="1508" y="4583"/>
                </a:lnTo>
                <a:lnTo>
                  <a:pt x="1485" y="4579"/>
                </a:lnTo>
                <a:lnTo>
                  <a:pt x="1461" y="4574"/>
                </a:lnTo>
                <a:lnTo>
                  <a:pt x="1438" y="4568"/>
                </a:lnTo>
                <a:lnTo>
                  <a:pt x="1415" y="4563"/>
                </a:lnTo>
                <a:lnTo>
                  <a:pt x="1392" y="4555"/>
                </a:lnTo>
                <a:lnTo>
                  <a:pt x="1369" y="4548"/>
                </a:lnTo>
                <a:lnTo>
                  <a:pt x="1346" y="4539"/>
                </a:lnTo>
                <a:lnTo>
                  <a:pt x="1323" y="4530"/>
                </a:lnTo>
                <a:lnTo>
                  <a:pt x="1300" y="4519"/>
                </a:lnTo>
                <a:lnTo>
                  <a:pt x="1278" y="4508"/>
                </a:lnTo>
                <a:lnTo>
                  <a:pt x="1255" y="4496"/>
                </a:lnTo>
                <a:lnTo>
                  <a:pt x="1233" y="4484"/>
                </a:lnTo>
                <a:lnTo>
                  <a:pt x="1210" y="4471"/>
                </a:lnTo>
                <a:lnTo>
                  <a:pt x="1189" y="4457"/>
                </a:lnTo>
                <a:lnTo>
                  <a:pt x="1167" y="4442"/>
                </a:lnTo>
                <a:lnTo>
                  <a:pt x="1146" y="4425"/>
                </a:lnTo>
                <a:lnTo>
                  <a:pt x="1124" y="4409"/>
                </a:lnTo>
                <a:lnTo>
                  <a:pt x="1102" y="4391"/>
                </a:lnTo>
                <a:lnTo>
                  <a:pt x="1082" y="4373"/>
                </a:lnTo>
                <a:lnTo>
                  <a:pt x="1061" y="4353"/>
                </a:lnTo>
                <a:lnTo>
                  <a:pt x="1041" y="4333"/>
                </a:lnTo>
                <a:lnTo>
                  <a:pt x="1020" y="4313"/>
                </a:lnTo>
                <a:lnTo>
                  <a:pt x="1001" y="4291"/>
                </a:lnTo>
                <a:close/>
                <a:moveTo>
                  <a:pt x="1510" y="3"/>
                </a:moveTo>
                <a:lnTo>
                  <a:pt x="1510" y="3"/>
                </a:lnTo>
                <a:lnTo>
                  <a:pt x="1548" y="1"/>
                </a:lnTo>
                <a:lnTo>
                  <a:pt x="1586" y="0"/>
                </a:lnTo>
                <a:lnTo>
                  <a:pt x="1623" y="0"/>
                </a:lnTo>
                <a:lnTo>
                  <a:pt x="1659" y="1"/>
                </a:lnTo>
                <a:lnTo>
                  <a:pt x="1695" y="3"/>
                </a:lnTo>
                <a:lnTo>
                  <a:pt x="1729" y="7"/>
                </a:lnTo>
                <a:lnTo>
                  <a:pt x="1763" y="12"/>
                </a:lnTo>
                <a:lnTo>
                  <a:pt x="1796" y="19"/>
                </a:lnTo>
                <a:lnTo>
                  <a:pt x="1828" y="25"/>
                </a:lnTo>
                <a:lnTo>
                  <a:pt x="1859" y="34"/>
                </a:lnTo>
                <a:lnTo>
                  <a:pt x="1890" y="44"/>
                </a:lnTo>
                <a:lnTo>
                  <a:pt x="1918" y="55"/>
                </a:lnTo>
                <a:lnTo>
                  <a:pt x="1947" y="67"/>
                </a:lnTo>
                <a:lnTo>
                  <a:pt x="1975" y="80"/>
                </a:lnTo>
                <a:lnTo>
                  <a:pt x="2001" y="95"/>
                </a:lnTo>
                <a:lnTo>
                  <a:pt x="2028" y="110"/>
                </a:lnTo>
                <a:lnTo>
                  <a:pt x="2053" y="127"/>
                </a:lnTo>
                <a:lnTo>
                  <a:pt x="2077" y="145"/>
                </a:lnTo>
                <a:lnTo>
                  <a:pt x="2101" y="164"/>
                </a:lnTo>
                <a:lnTo>
                  <a:pt x="2124" y="185"/>
                </a:lnTo>
                <a:lnTo>
                  <a:pt x="2145" y="205"/>
                </a:lnTo>
                <a:lnTo>
                  <a:pt x="2166" y="228"/>
                </a:lnTo>
                <a:lnTo>
                  <a:pt x="2187" y="252"/>
                </a:lnTo>
                <a:lnTo>
                  <a:pt x="2207" y="276"/>
                </a:lnTo>
                <a:lnTo>
                  <a:pt x="2225" y="303"/>
                </a:lnTo>
                <a:lnTo>
                  <a:pt x="2243" y="330"/>
                </a:lnTo>
                <a:lnTo>
                  <a:pt x="2260" y="357"/>
                </a:lnTo>
                <a:lnTo>
                  <a:pt x="2277" y="387"/>
                </a:lnTo>
                <a:lnTo>
                  <a:pt x="2292" y="416"/>
                </a:lnTo>
                <a:lnTo>
                  <a:pt x="2307" y="448"/>
                </a:lnTo>
                <a:lnTo>
                  <a:pt x="2321" y="481"/>
                </a:lnTo>
                <a:lnTo>
                  <a:pt x="2334" y="513"/>
                </a:lnTo>
                <a:lnTo>
                  <a:pt x="2346" y="708"/>
                </a:lnTo>
                <a:lnTo>
                  <a:pt x="2354" y="805"/>
                </a:lnTo>
                <a:lnTo>
                  <a:pt x="2362" y="903"/>
                </a:lnTo>
                <a:lnTo>
                  <a:pt x="2370" y="1001"/>
                </a:lnTo>
                <a:lnTo>
                  <a:pt x="2380" y="1098"/>
                </a:lnTo>
                <a:lnTo>
                  <a:pt x="2391" y="1195"/>
                </a:lnTo>
                <a:lnTo>
                  <a:pt x="2402" y="1292"/>
                </a:lnTo>
                <a:lnTo>
                  <a:pt x="2360" y="1298"/>
                </a:lnTo>
                <a:lnTo>
                  <a:pt x="2315" y="1304"/>
                </a:lnTo>
                <a:lnTo>
                  <a:pt x="2269" y="1314"/>
                </a:lnTo>
                <a:lnTo>
                  <a:pt x="2223" y="1325"/>
                </a:lnTo>
                <a:lnTo>
                  <a:pt x="2177" y="1339"/>
                </a:lnTo>
                <a:lnTo>
                  <a:pt x="2130" y="1357"/>
                </a:lnTo>
                <a:lnTo>
                  <a:pt x="2107" y="1365"/>
                </a:lnTo>
                <a:lnTo>
                  <a:pt x="2083" y="1376"/>
                </a:lnTo>
                <a:lnTo>
                  <a:pt x="2060" y="1387"/>
                </a:lnTo>
                <a:lnTo>
                  <a:pt x="2036" y="1398"/>
                </a:lnTo>
                <a:lnTo>
                  <a:pt x="2013" y="1411"/>
                </a:lnTo>
                <a:lnTo>
                  <a:pt x="1990" y="1424"/>
                </a:lnTo>
                <a:lnTo>
                  <a:pt x="1967" y="1438"/>
                </a:lnTo>
                <a:lnTo>
                  <a:pt x="1944" y="1453"/>
                </a:lnTo>
                <a:lnTo>
                  <a:pt x="1923" y="1468"/>
                </a:lnTo>
                <a:lnTo>
                  <a:pt x="1900" y="1486"/>
                </a:lnTo>
                <a:lnTo>
                  <a:pt x="1878" y="1503"/>
                </a:lnTo>
                <a:lnTo>
                  <a:pt x="1856" y="1521"/>
                </a:lnTo>
                <a:lnTo>
                  <a:pt x="1834" y="1540"/>
                </a:lnTo>
                <a:lnTo>
                  <a:pt x="1813" y="1561"/>
                </a:lnTo>
                <a:lnTo>
                  <a:pt x="1793" y="1582"/>
                </a:lnTo>
                <a:lnTo>
                  <a:pt x="1772" y="1604"/>
                </a:lnTo>
                <a:lnTo>
                  <a:pt x="1751" y="1628"/>
                </a:lnTo>
                <a:lnTo>
                  <a:pt x="1731" y="1652"/>
                </a:lnTo>
                <a:lnTo>
                  <a:pt x="1712" y="1677"/>
                </a:lnTo>
                <a:lnTo>
                  <a:pt x="1693" y="1703"/>
                </a:lnTo>
                <a:lnTo>
                  <a:pt x="1659" y="1671"/>
                </a:lnTo>
                <a:lnTo>
                  <a:pt x="1623" y="1640"/>
                </a:lnTo>
                <a:lnTo>
                  <a:pt x="1587" y="1608"/>
                </a:lnTo>
                <a:lnTo>
                  <a:pt x="1549" y="1577"/>
                </a:lnTo>
                <a:lnTo>
                  <a:pt x="1512" y="1547"/>
                </a:lnTo>
                <a:lnTo>
                  <a:pt x="1473" y="1517"/>
                </a:lnTo>
                <a:lnTo>
                  <a:pt x="1393" y="1457"/>
                </a:lnTo>
                <a:lnTo>
                  <a:pt x="1312" y="1399"/>
                </a:lnTo>
                <a:lnTo>
                  <a:pt x="1229" y="1343"/>
                </a:lnTo>
                <a:lnTo>
                  <a:pt x="1063" y="1230"/>
                </a:lnTo>
                <a:lnTo>
                  <a:pt x="1047" y="1207"/>
                </a:lnTo>
                <a:lnTo>
                  <a:pt x="1031" y="1183"/>
                </a:lnTo>
                <a:lnTo>
                  <a:pt x="1017" y="1160"/>
                </a:lnTo>
                <a:lnTo>
                  <a:pt x="1004" y="1136"/>
                </a:lnTo>
                <a:lnTo>
                  <a:pt x="991" y="1112"/>
                </a:lnTo>
                <a:lnTo>
                  <a:pt x="978" y="1088"/>
                </a:lnTo>
                <a:lnTo>
                  <a:pt x="967" y="1064"/>
                </a:lnTo>
                <a:lnTo>
                  <a:pt x="956" y="1040"/>
                </a:lnTo>
                <a:lnTo>
                  <a:pt x="946" y="1016"/>
                </a:lnTo>
                <a:lnTo>
                  <a:pt x="937" y="992"/>
                </a:lnTo>
                <a:lnTo>
                  <a:pt x="929" y="968"/>
                </a:lnTo>
                <a:lnTo>
                  <a:pt x="921" y="944"/>
                </a:lnTo>
                <a:lnTo>
                  <a:pt x="913" y="920"/>
                </a:lnTo>
                <a:lnTo>
                  <a:pt x="908" y="896"/>
                </a:lnTo>
                <a:lnTo>
                  <a:pt x="902" y="872"/>
                </a:lnTo>
                <a:lnTo>
                  <a:pt x="897" y="848"/>
                </a:lnTo>
                <a:lnTo>
                  <a:pt x="894" y="824"/>
                </a:lnTo>
                <a:lnTo>
                  <a:pt x="890" y="800"/>
                </a:lnTo>
                <a:lnTo>
                  <a:pt x="888" y="776"/>
                </a:lnTo>
                <a:lnTo>
                  <a:pt x="886" y="752"/>
                </a:lnTo>
                <a:lnTo>
                  <a:pt x="885" y="729"/>
                </a:lnTo>
                <a:lnTo>
                  <a:pt x="885" y="705"/>
                </a:lnTo>
                <a:lnTo>
                  <a:pt x="885" y="682"/>
                </a:lnTo>
                <a:lnTo>
                  <a:pt x="886" y="659"/>
                </a:lnTo>
                <a:lnTo>
                  <a:pt x="888" y="636"/>
                </a:lnTo>
                <a:lnTo>
                  <a:pt x="890" y="613"/>
                </a:lnTo>
                <a:lnTo>
                  <a:pt x="894" y="590"/>
                </a:lnTo>
                <a:lnTo>
                  <a:pt x="898" y="567"/>
                </a:lnTo>
                <a:lnTo>
                  <a:pt x="904" y="545"/>
                </a:lnTo>
                <a:lnTo>
                  <a:pt x="909" y="523"/>
                </a:lnTo>
                <a:lnTo>
                  <a:pt x="914" y="501"/>
                </a:lnTo>
                <a:lnTo>
                  <a:pt x="922" y="480"/>
                </a:lnTo>
                <a:lnTo>
                  <a:pt x="930" y="459"/>
                </a:lnTo>
                <a:lnTo>
                  <a:pt x="937" y="438"/>
                </a:lnTo>
                <a:lnTo>
                  <a:pt x="947" y="417"/>
                </a:lnTo>
                <a:lnTo>
                  <a:pt x="956" y="397"/>
                </a:lnTo>
                <a:lnTo>
                  <a:pt x="967" y="377"/>
                </a:lnTo>
                <a:lnTo>
                  <a:pt x="978" y="357"/>
                </a:lnTo>
                <a:lnTo>
                  <a:pt x="990" y="338"/>
                </a:lnTo>
                <a:lnTo>
                  <a:pt x="1003" y="319"/>
                </a:lnTo>
                <a:lnTo>
                  <a:pt x="1016" y="300"/>
                </a:lnTo>
                <a:lnTo>
                  <a:pt x="1030" y="282"/>
                </a:lnTo>
                <a:lnTo>
                  <a:pt x="1044" y="264"/>
                </a:lnTo>
                <a:lnTo>
                  <a:pt x="1060" y="247"/>
                </a:lnTo>
                <a:lnTo>
                  <a:pt x="1076" y="229"/>
                </a:lnTo>
                <a:lnTo>
                  <a:pt x="1093" y="213"/>
                </a:lnTo>
                <a:lnTo>
                  <a:pt x="1110" y="197"/>
                </a:lnTo>
                <a:lnTo>
                  <a:pt x="1129" y="181"/>
                </a:lnTo>
                <a:lnTo>
                  <a:pt x="1147" y="166"/>
                </a:lnTo>
                <a:lnTo>
                  <a:pt x="1167" y="151"/>
                </a:lnTo>
                <a:lnTo>
                  <a:pt x="1186" y="137"/>
                </a:lnTo>
                <a:lnTo>
                  <a:pt x="1207" y="123"/>
                </a:lnTo>
                <a:lnTo>
                  <a:pt x="1229" y="110"/>
                </a:lnTo>
                <a:lnTo>
                  <a:pt x="1251" y="97"/>
                </a:lnTo>
                <a:lnTo>
                  <a:pt x="1274" y="85"/>
                </a:lnTo>
                <a:lnTo>
                  <a:pt x="1298" y="74"/>
                </a:lnTo>
                <a:lnTo>
                  <a:pt x="1322" y="63"/>
                </a:lnTo>
                <a:lnTo>
                  <a:pt x="1346" y="52"/>
                </a:lnTo>
                <a:lnTo>
                  <a:pt x="1372" y="43"/>
                </a:lnTo>
                <a:lnTo>
                  <a:pt x="1398" y="34"/>
                </a:lnTo>
                <a:lnTo>
                  <a:pt x="1425" y="25"/>
                </a:lnTo>
                <a:lnTo>
                  <a:pt x="1452" y="18"/>
                </a:lnTo>
                <a:lnTo>
                  <a:pt x="1480" y="10"/>
                </a:lnTo>
                <a:lnTo>
                  <a:pt x="1510" y="3"/>
                </a:lnTo>
                <a:close/>
                <a:moveTo>
                  <a:pt x="4763" y="4861"/>
                </a:moveTo>
                <a:lnTo>
                  <a:pt x="4763" y="4861"/>
                </a:lnTo>
                <a:lnTo>
                  <a:pt x="4716" y="4856"/>
                </a:lnTo>
                <a:lnTo>
                  <a:pt x="4669" y="4851"/>
                </a:lnTo>
                <a:lnTo>
                  <a:pt x="4623" y="4848"/>
                </a:lnTo>
                <a:lnTo>
                  <a:pt x="4577" y="4846"/>
                </a:lnTo>
                <a:lnTo>
                  <a:pt x="4530" y="4845"/>
                </a:lnTo>
                <a:lnTo>
                  <a:pt x="4485" y="4846"/>
                </a:lnTo>
                <a:lnTo>
                  <a:pt x="4439" y="4847"/>
                </a:lnTo>
                <a:lnTo>
                  <a:pt x="4393" y="4850"/>
                </a:lnTo>
                <a:lnTo>
                  <a:pt x="4349" y="4853"/>
                </a:lnTo>
                <a:lnTo>
                  <a:pt x="4304" y="4859"/>
                </a:lnTo>
                <a:lnTo>
                  <a:pt x="4260" y="4864"/>
                </a:lnTo>
                <a:lnTo>
                  <a:pt x="4215" y="4872"/>
                </a:lnTo>
                <a:lnTo>
                  <a:pt x="4172" y="4880"/>
                </a:lnTo>
                <a:lnTo>
                  <a:pt x="4129" y="4890"/>
                </a:lnTo>
                <a:lnTo>
                  <a:pt x="4086" y="4900"/>
                </a:lnTo>
                <a:lnTo>
                  <a:pt x="4044" y="4911"/>
                </a:lnTo>
                <a:lnTo>
                  <a:pt x="4001" y="4924"/>
                </a:lnTo>
                <a:lnTo>
                  <a:pt x="3960" y="4938"/>
                </a:lnTo>
                <a:lnTo>
                  <a:pt x="3918" y="4953"/>
                </a:lnTo>
                <a:lnTo>
                  <a:pt x="3878" y="4968"/>
                </a:lnTo>
                <a:lnTo>
                  <a:pt x="3837" y="4985"/>
                </a:lnTo>
                <a:lnTo>
                  <a:pt x="3798" y="5003"/>
                </a:lnTo>
                <a:lnTo>
                  <a:pt x="3759" y="5022"/>
                </a:lnTo>
                <a:lnTo>
                  <a:pt x="3721" y="5041"/>
                </a:lnTo>
                <a:lnTo>
                  <a:pt x="3682" y="5062"/>
                </a:lnTo>
                <a:lnTo>
                  <a:pt x="3645" y="5084"/>
                </a:lnTo>
                <a:lnTo>
                  <a:pt x="3608" y="5107"/>
                </a:lnTo>
                <a:lnTo>
                  <a:pt x="3572" y="5131"/>
                </a:lnTo>
                <a:lnTo>
                  <a:pt x="3537" y="5156"/>
                </a:lnTo>
                <a:lnTo>
                  <a:pt x="3502" y="5181"/>
                </a:lnTo>
                <a:lnTo>
                  <a:pt x="3467" y="5208"/>
                </a:lnTo>
                <a:lnTo>
                  <a:pt x="3434" y="5236"/>
                </a:lnTo>
                <a:lnTo>
                  <a:pt x="3402" y="5264"/>
                </a:lnTo>
                <a:lnTo>
                  <a:pt x="3369" y="5294"/>
                </a:lnTo>
                <a:lnTo>
                  <a:pt x="3338" y="5324"/>
                </a:lnTo>
                <a:lnTo>
                  <a:pt x="3308" y="5355"/>
                </a:lnTo>
                <a:lnTo>
                  <a:pt x="3278" y="5388"/>
                </a:lnTo>
                <a:lnTo>
                  <a:pt x="3249" y="5420"/>
                </a:lnTo>
                <a:lnTo>
                  <a:pt x="3220" y="5454"/>
                </a:lnTo>
                <a:lnTo>
                  <a:pt x="3193" y="5489"/>
                </a:lnTo>
                <a:lnTo>
                  <a:pt x="3167" y="5525"/>
                </a:lnTo>
                <a:lnTo>
                  <a:pt x="3142" y="5561"/>
                </a:lnTo>
                <a:lnTo>
                  <a:pt x="3117" y="5598"/>
                </a:lnTo>
                <a:lnTo>
                  <a:pt x="3094" y="5637"/>
                </a:lnTo>
                <a:lnTo>
                  <a:pt x="3071" y="5676"/>
                </a:lnTo>
                <a:lnTo>
                  <a:pt x="3049" y="5716"/>
                </a:lnTo>
                <a:lnTo>
                  <a:pt x="3028" y="5757"/>
                </a:lnTo>
                <a:lnTo>
                  <a:pt x="3007" y="5798"/>
                </a:lnTo>
                <a:lnTo>
                  <a:pt x="2989" y="5841"/>
                </a:lnTo>
                <a:lnTo>
                  <a:pt x="2971" y="5884"/>
                </a:lnTo>
                <a:lnTo>
                  <a:pt x="2954" y="5927"/>
                </a:lnTo>
                <a:lnTo>
                  <a:pt x="2938" y="5972"/>
                </a:lnTo>
                <a:lnTo>
                  <a:pt x="2924" y="6018"/>
                </a:lnTo>
                <a:lnTo>
                  <a:pt x="2910" y="6064"/>
                </a:lnTo>
                <a:lnTo>
                  <a:pt x="2898" y="6111"/>
                </a:lnTo>
                <a:lnTo>
                  <a:pt x="2886" y="6158"/>
                </a:lnTo>
                <a:lnTo>
                  <a:pt x="2876" y="6206"/>
                </a:lnTo>
                <a:lnTo>
                  <a:pt x="2867" y="6255"/>
                </a:lnTo>
                <a:lnTo>
                  <a:pt x="2859" y="6305"/>
                </a:lnTo>
                <a:lnTo>
                  <a:pt x="2852" y="6355"/>
                </a:lnTo>
                <a:lnTo>
                  <a:pt x="2847" y="6407"/>
                </a:lnTo>
                <a:lnTo>
                  <a:pt x="2842" y="6458"/>
                </a:lnTo>
                <a:lnTo>
                  <a:pt x="2840" y="6511"/>
                </a:lnTo>
                <a:lnTo>
                  <a:pt x="2838" y="6564"/>
                </a:lnTo>
                <a:lnTo>
                  <a:pt x="2889" y="6564"/>
                </a:lnTo>
                <a:lnTo>
                  <a:pt x="2941" y="6563"/>
                </a:lnTo>
                <a:lnTo>
                  <a:pt x="2991" y="6562"/>
                </a:lnTo>
                <a:lnTo>
                  <a:pt x="3041" y="6560"/>
                </a:lnTo>
                <a:lnTo>
                  <a:pt x="3090" y="6556"/>
                </a:lnTo>
                <a:lnTo>
                  <a:pt x="3139" y="6553"/>
                </a:lnTo>
                <a:lnTo>
                  <a:pt x="3188" y="6549"/>
                </a:lnTo>
                <a:lnTo>
                  <a:pt x="3234" y="6543"/>
                </a:lnTo>
                <a:lnTo>
                  <a:pt x="3281" y="6537"/>
                </a:lnTo>
                <a:lnTo>
                  <a:pt x="3327" y="6530"/>
                </a:lnTo>
                <a:lnTo>
                  <a:pt x="3373" y="6523"/>
                </a:lnTo>
                <a:lnTo>
                  <a:pt x="3418" y="6514"/>
                </a:lnTo>
                <a:lnTo>
                  <a:pt x="3463" y="6505"/>
                </a:lnTo>
                <a:lnTo>
                  <a:pt x="3506" y="6495"/>
                </a:lnTo>
                <a:lnTo>
                  <a:pt x="3549" y="6484"/>
                </a:lnTo>
                <a:lnTo>
                  <a:pt x="3592" y="6472"/>
                </a:lnTo>
                <a:lnTo>
                  <a:pt x="3633" y="6460"/>
                </a:lnTo>
                <a:lnTo>
                  <a:pt x="3674" y="6447"/>
                </a:lnTo>
                <a:lnTo>
                  <a:pt x="3714" y="6433"/>
                </a:lnTo>
                <a:lnTo>
                  <a:pt x="3754" y="6418"/>
                </a:lnTo>
                <a:lnTo>
                  <a:pt x="3793" y="6402"/>
                </a:lnTo>
                <a:lnTo>
                  <a:pt x="3831" y="6386"/>
                </a:lnTo>
                <a:lnTo>
                  <a:pt x="3869" y="6369"/>
                </a:lnTo>
                <a:lnTo>
                  <a:pt x="3905" y="6350"/>
                </a:lnTo>
                <a:lnTo>
                  <a:pt x="3942" y="6330"/>
                </a:lnTo>
                <a:lnTo>
                  <a:pt x="3977" y="6311"/>
                </a:lnTo>
                <a:lnTo>
                  <a:pt x="4012" y="6290"/>
                </a:lnTo>
                <a:lnTo>
                  <a:pt x="4046" y="6268"/>
                </a:lnTo>
                <a:lnTo>
                  <a:pt x="4080" y="6245"/>
                </a:lnTo>
                <a:lnTo>
                  <a:pt x="4112" y="6222"/>
                </a:lnTo>
                <a:lnTo>
                  <a:pt x="4144" y="6198"/>
                </a:lnTo>
                <a:lnTo>
                  <a:pt x="4175" y="6172"/>
                </a:lnTo>
                <a:lnTo>
                  <a:pt x="4206" y="6146"/>
                </a:lnTo>
                <a:lnTo>
                  <a:pt x="4235" y="6120"/>
                </a:lnTo>
                <a:lnTo>
                  <a:pt x="4265" y="6091"/>
                </a:lnTo>
                <a:lnTo>
                  <a:pt x="4293" y="6063"/>
                </a:lnTo>
                <a:lnTo>
                  <a:pt x="4320" y="6032"/>
                </a:lnTo>
                <a:lnTo>
                  <a:pt x="4346" y="6002"/>
                </a:lnTo>
                <a:lnTo>
                  <a:pt x="4373" y="5970"/>
                </a:lnTo>
                <a:lnTo>
                  <a:pt x="4398" y="5937"/>
                </a:lnTo>
                <a:lnTo>
                  <a:pt x="4422" y="5904"/>
                </a:lnTo>
                <a:lnTo>
                  <a:pt x="4446" y="5869"/>
                </a:lnTo>
                <a:lnTo>
                  <a:pt x="4469" y="5834"/>
                </a:lnTo>
                <a:lnTo>
                  <a:pt x="4491" y="5797"/>
                </a:lnTo>
                <a:lnTo>
                  <a:pt x="4512" y="5760"/>
                </a:lnTo>
                <a:lnTo>
                  <a:pt x="4533" y="5722"/>
                </a:lnTo>
                <a:lnTo>
                  <a:pt x="4553" y="5683"/>
                </a:lnTo>
                <a:lnTo>
                  <a:pt x="4571" y="5642"/>
                </a:lnTo>
                <a:lnTo>
                  <a:pt x="4590" y="5601"/>
                </a:lnTo>
                <a:lnTo>
                  <a:pt x="4606" y="5559"/>
                </a:lnTo>
                <a:lnTo>
                  <a:pt x="4624" y="5515"/>
                </a:lnTo>
                <a:lnTo>
                  <a:pt x="4639" y="5472"/>
                </a:lnTo>
                <a:lnTo>
                  <a:pt x="4654" y="5426"/>
                </a:lnTo>
                <a:lnTo>
                  <a:pt x="4668" y="5380"/>
                </a:lnTo>
                <a:lnTo>
                  <a:pt x="4682" y="5333"/>
                </a:lnTo>
                <a:lnTo>
                  <a:pt x="4694" y="5284"/>
                </a:lnTo>
                <a:lnTo>
                  <a:pt x="4705" y="5235"/>
                </a:lnTo>
                <a:lnTo>
                  <a:pt x="4716" y="5184"/>
                </a:lnTo>
                <a:lnTo>
                  <a:pt x="4725" y="5133"/>
                </a:lnTo>
                <a:lnTo>
                  <a:pt x="4735" y="5081"/>
                </a:lnTo>
                <a:lnTo>
                  <a:pt x="4743" y="5027"/>
                </a:lnTo>
                <a:lnTo>
                  <a:pt x="4751" y="4973"/>
                </a:lnTo>
                <a:lnTo>
                  <a:pt x="4757" y="4918"/>
                </a:lnTo>
                <a:lnTo>
                  <a:pt x="4763" y="4861"/>
                </a:lnTo>
                <a:close/>
                <a:moveTo>
                  <a:pt x="283" y="4861"/>
                </a:moveTo>
                <a:lnTo>
                  <a:pt x="283" y="4861"/>
                </a:lnTo>
                <a:lnTo>
                  <a:pt x="289" y="4918"/>
                </a:lnTo>
                <a:lnTo>
                  <a:pt x="295" y="4973"/>
                </a:lnTo>
                <a:lnTo>
                  <a:pt x="303" y="5027"/>
                </a:lnTo>
                <a:lnTo>
                  <a:pt x="310" y="5081"/>
                </a:lnTo>
                <a:lnTo>
                  <a:pt x="320" y="5133"/>
                </a:lnTo>
                <a:lnTo>
                  <a:pt x="330" y="5184"/>
                </a:lnTo>
                <a:lnTo>
                  <a:pt x="340" y="5235"/>
                </a:lnTo>
                <a:lnTo>
                  <a:pt x="352" y="5284"/>
                </a:lnTo>
                <a:lnTo>
                  <a:pt x="364" y="5333"/>
                </a:lnTo>
                <a:lnTo>
                  <a:pt x="378" y="5380"/>
                </a:lnTo>
                <a:lnTo>
                  <a:pt x="391" y="5426"/>
                </a:lnTo>
                <a:lnTo>
                  <a:pt x="407" y="5472"/>
                </a:lnTo>
                <a:lnTo>
                  <a:pt x="422" y="5515"/>
                </a:lnTo>
                <a:lnTo>
                  <a:pt x="439" y="5559"/>
                </a:lnTo>
                <a:lnTo>
                  <a:pt x="456" y="5601"/>
                </a:lnTo>
                <a:lnTo>
                  <a:pt x="474" y="5642"/>
                </a:lnTo>
                <a:lnTo>
                  <a:pt x="493" y="5683"/>
                </a:lnTo>
                <a:lnTo>
                  <a:pt x="512" y="5722"/>
                </a:lnTo>
                <a:lnTo>
                  <a:pt x="533" y="5760"/>
                </a:lnTo>
                <a:lnTo>
                  <a:pt x="555" y="5797"/>
                </a:lnTo>
                <a:lnTo>
                  <a:pt x="577" y="5834"/>
                </a:lnTo>
                <a:lnTo>
                  <a:pt x="600" y="5869"/>
                </a:lnTo>
                <a:lnTo>
                  <a:pt x="624" y="5904"/>
                </a:lnTo>
                <a:lnTo>
                  <a:pt x="648" y="5937"/>
                </a:lnTo>
                <a:lnTo>
                  <a:pt x="673" y="5970"/>
                </a:lnTo>
                <a:lnTo>
                  <a:pt x="699" y="6002"/>
                </a:lnTo>
                <a:lnTo>
                  <a:pt x="725" y="6032"/>
                </a:lnTo>
                <a:lnTo>
                  <a:pt x="753" y="6063"/>
                </a:lnTo>
                <a:lnTo>
                  <a:pt x="781" y="6091"/>
                </a:lnTo>
                <a:lnTo>
                  <a:pt x="811" y="6120"/>
                </a:lnTo>
                <a:lnTo>
                  <a:pt x="840" y="6146"/>
                </a:lnTo>
                <a:lnTo>
                  <a:pt x="871" y="6172"/>
                </a:lnTo>
                <a:lnTo>
                  <a:pt x="901" y="6198"/>
                </a:lnTo>
                <a:lnTo>
                  <a:pt x="934" y="6222"/>
                </a:lnTo>
                <a:lnTo>
                  <a:pt x="966" y="6245"/>
                </a:lnTo>
                <a:lnTo>
                  <a:pt x="1000" y="6268"/>
                </a:lnTo>
                <a:lnTo>
                  <a:pt x="1034" y="6290"/>
                </a:lnTo>
                <a:lnTo>
                  <a:pt x="1068" y="6311"/>
                </a:lnTo>
                <a:lnTo>
                  <a:pt x="1103" y="6330"/>
                </a:lnTo>
                <a:lnTo>
                  <a:pt x="1141" y="6350"/>
                </a:lnTo>
                <a:lnTo>
                  <a:pt x="1177" y="6369"/>
                </a:lnTo>
                <a:lnTo>
                  <a:pt x="1215" y="6386"/>
                </a:lnTo>
                <a:lnTo>
                  <a:pt x="1253" y="6402"/>
                </a:lnTo>
                <a:lnTo>
                  <a:pt x="1291" y="6418"/>
                </a:lnTo>
                <a:lnTo>
                  <a:pt x="1332" y="6433"/>
                </a:lnTo>
                <a:lnTo>
                  <a:pt x="1372" y="6447"/>
                </a:lnTo>
                <a:lnTo>
                  <a:pt x="1413" y="6460"/>
                </a:lnTo>
                <a:lnTo>
                  <a:pt x="1454" y="6472"/>
                </a:lnTo>
                <a:lnTo>
                  <a:pt x="1497" y="6484"/>
                </a:lnTo>
                <a:lnTo>
                  <a:pt x="1539" y="6495"/>
                </a:lnTo>
                <a:lnTo>
                  <a:pt x="1583" y="6505"/>
                </a:lnTo>
                <a:lnTo>
                  <a:pt x="1628" y="6514"/>
                </a:lnTo>
                <a:lnTo>
                  <a:pt x="1673" y="6523"/>
                </a:lnTo>
                <a:lnTo>
                  <a:pt x="1717" y="6530"/>
                </a:lnTo>
                <a:lnTo>
                  <a:pt x="1764" y="6537"/>
                </a:lnTo>
                <a:lnTo>
                  <a:pt x="1811" y="6543"/>
                </a:lnTo>
                <a:lnTo>
                  <a:pt x="1858" y="6549"/>
                </a:lnTo>
                <a:lnTo>
                  <a:pt x="1906" y="6553"/>
                </a:lnTo>
                <a:lnTo>
                  <a:pt x="1955" y="6556"/>
                </a:lnTo>
                <a:lnTo>
                  <a:pt x="2005" y="6560"/>
                </a:lnTo>
                <a:lnTo>
                  <a:pt x="2055" y="6562"/>
                </a:lnTo>
                <a:lnTo>
                  <a:pt x="2105" y="6563"/>
                </a:lnTo>
                <a:lnTo>
                  <a:pt x="2156" y="6564"/>
                </a:lnTo>
                <a:lnTo>
                  <a:pt x="2208" y="6564"/>
                </a:lnTo>
                <a:lnTo>
                  <a:pt x="2206" y="6511"/>
                </a:lnTo>
                <a:lnTo>
                  <a:pt x="2203" y="6458"/>
                </a:lnTo>
                <a:lnTo>
                  <a:pt x="2199" y="6407"/>
                </a:lnTo>
                <a:lnTo>
                  <a:pt x="2194" y="6355"/>
                </a:lnTo>
                <a:lnTo>
                  <a:pt x="2187" y="6305"/>
                </a:lnTo>
                <a:lnTo>
                  <a:pt x="2178" y="6255"/>
                </a:lnTo>
                <a:lnTo>
                  <a:pt x="2170" y="6206"/>
                </a:lnTo>
                <a:lnTo>
                  <a:pt x="2160" y="6158"/>
                </a:lnTo>
                <a:lnTo>
                  <a:pt x="2148" y="6111"/>
                </a:lnTo>
                <a:lnTo>
                  <a:pt x="2136" y="6064"/>
                </a:lnTo>
                <a:lnTo>
                  <a:pt x="2123" y="6018"/>
                </a:lnTo>
                <a:lnTo>
                  <a:pt x="2107" y="5972"/>
                </a:lnTo>
                <a:lnTo>
                  <a:pt x="2092" y="5927"/>
                </a:lnTo>
                <a:lnTo>
                  <a:pt x="2074" y="5884"/>
                </a:lnTo>
                <a:lnTo>
                  <a:pt x="2057" y="5841"/>
                </a:lnTo>
                <a:lnTo>
                  <a:pt x="2038" y="5798"/>
                </a:lnTo>
                <a:lnTo>
                  <a:pt x="2018" y="5757"/>
                </a:lnTo>
                <a:lnTo>
                  <a:pt x="1997" y="5716"/>
                </a:lnTo>
                <a:lnTo>
                  <a:pt x="1975" y="5676"/>
                </a:lnTo>
                <a:lnTo>
                  <a:pt x="1952" y="5637"/>
                </a:lnTo>
                <a:lnTo>
                  <a:pt x="1929" y="5598"/>
                </a:lnTo>
                <a:lnTo>
                  <a:pt x="1904" y="5561"/>
                </a:lnTo>
                <a:lnTo>
                  <a:pt x="1879" y="5525"/>
                </a:lnTo>
                <a:lnTo>
                  <a:pt x="1853" y="5489"/>
                </a:lnTo>
                <a:lnTo>
                  <a:pt x="1825" y="5454"/>
                </a:lnTo>
                <a:lnTo>
                  <a:pt x="1797" y="5420"/>
                </a:lnTo>
                <a:lnTo>
                  <a:pt x="1768" y="5388"/>
                </a:lnTo>
                <a:lnTo>
                  <a:pt x="1738" y="5355"/>
                </a:lnTo>
                <a:lnTo>
                  <a:pt x="1707" y="5324"/>
                </a:lnTo>
                <a:lnTo>
                  <a:pt x="1677" y="5294"/>
                </a:lnTo>
                <a:lnTo>
                  <a:pt x="1644" y="5264"/>
                </a:lnTo>
                <a:lnTo>
                  <a:pt x="1611" y="5236"/>
                </a:lnTo>
                <a:lnTo>
                  <a:pt x="1579" y="5208"/>
                </a:lnTo>
                <a:lnTo>
                  <a:pt x="1544" y="5181"/>
                </a:lnTo>
                <a:lnTo>
                  <a:pt x="1509" y="5156"/>
                </a:lnTo>
                <a:lnTo>
                  <a:pt x="1474" y="5131"/>
                </a:lnTo>
                <a:lnTo>
                  <a:pt x="1438" y="5107"/>
                </a:lnTo>
                <a:lnTo>
                  <a:pt x="1401" y="5084"/>
                </a:lnTo>
                <a:lnTo>
                  <a:pt x="1363" y="5062"/>
                </a:lnTo>
                <a:lnTo>
                  <a:pt x="1325" y="5041"/>
                </a:lnTo>
                <a:lnTo>
                  <a:pt x="1287" y="5022"/>
                </a:lnTo>
                <a:lnTo>
                  <a:pt x="1248" y="5003"/>
                </a:lnTo>
                <a:lnTo>
                  <a:pt x="1208" y="4985"/>
                </a:lnTo>
                <a:lnTo>
                  <a:pt x="1168" y="4968"/>
                </a:lnTo>
                <a:lnTo>
                  <a:pt x="1127" y="4953"/>
                </a:lnTo>
                <a:lnTo>
                  <a:pt x="1086" y="4938"/>
                </a:lnTo>
                <a:lnTo>
                  <a:pt x="1044" y="4924"/>
                </a:lnTo>
                <a:lnTo>
                  <a:pt x="1002" y="4911"/>
                </a:lnTo>
                <a:lnTo>
                  <a:pt x="959" y="4900"/>
                </a:lnTo>
                <a:lnTo>
                  <a:pt x="917" y="4890"/>
                </a:lnTo>
                <a:lnTo>
                  <a:pt x="873" y="4880"/>
                </a:lnTo>
                <a:lnTo>
                  <a:pt x="829" y="4872"/>
                </a:lnTo>
                <a:lnTo>
                  <a:pt x="786" y="4864"/>
                </a:lnTo>
                <a:lnTo>
                  <a:pt x="742" y="4859"/>
                </a:lnTo>
                <a:lnTo>
                  <a:pt x="697" y="4853"/>
                </a:lnTo>
                <a:lnTo>
                  <a:pt x="651" y="4850"/>
                </a:lnTo>
                <a:lnTo>
                  <a:pt x="606" y="4847"/>
                </a:lnTo>
                <a:lnTo>
                  <a:pt x="561" y="4846"/>
                </a:lnTo>
                <a:lnTo>
                  <a:pt x="515" y="4845"/>
                </a:lnTo>
                <a:lnTo>
                  <a:pt x="469" y="4846"/>
                </a:lnTo>
                <a:lnTo>
                  <a:pt x="423" y="4848"/>
                </a:lnTo>
                <a:lnTo>
                  <a:pt x="376" y="4851"/>
                </a:lnTo>
                <a:lnTo>
                  <a:pt x="330" y="4856"/>
                </a:lnTo>
                <a:lnTo>
                  <a:pt x="283" y="4861"/>
                </a:lnTo>
                <a:close/>
                <a:moveTo>
                  <a:pt x="2395" y="4520"/>
                </a:moveTo>
                <a:lnTo>
                  <a:pt x="2395" y="6598"/>
                </a:lnTo>
                <a:lnTo>
                  <a:pt x="2651" y="6598"/>
                </a:lnTo>
                <a:lnTo>
                  <a:pt x="2651" y="4520"/>
                </a:lnTo>
                <a:lnTo>
                  <a:pt x="2395" y="4520"/>
                </a:lnTo>
                <a:close/>
                <a:moveTo>
                  <a:pt x="37" y="2007"/>
                </a:moveTo>
                <a:lnTo>
                  <a:pt x="37" y="2007"/>
                </a:lnTo>
                <a:lnTo>
                  <a:pt x="30" y="2036"/>
                </a:lnTo>
                <a:lnTo>
                  <a:pt x="23" y="2064"/>
                </a:lnTo>
                <a:lnTo>
                  <a:pt x="17" y="2092"/>
                </a:lnTo>
                <a:lnTo>
                  <a:pt x="12" y="2119"/>
                </a:lnTo>
                <a:lnTo>
                  <a:pt x="8" y="2147"/>
                </a:lnTo>
                <a:lnTo>
                  <a:pt x="5" y="2174"/>
                </a:lnTo>
                <a:lnTo>
                  <a:pt x="2" y="2201"/>
                </a:lnTo>
                <a:lnTo>
                  <a:pt x="0" y="2227"/>
                </a:lnTo>
                <a:lnTo>
                  <a:pt x="0" y="2254"/>
                </a:lnTo>
                <a:lnTo>
                  <a:pt x="0" y="2280"/>
                </a:lnTo>
                <a:lnTo>
                  <a:pt x="0" y="2305"/>
                </a:lnTo>
                <a:lnTo>
                  <a:pt x="2" y="2330"/>
                </a:lnTo>
                <a:lnTo>
                  <a:pt x="5" y="2355"/>
                </a:lnTo>
                <a:lnTo>
                  <a:pt x="8" y="2379"/>
                </a:lnTo>
                <a:lnTo>
                  <a:pt x="11" y="2403"/>
                </a:lnTo>
                <a:lnTo>
                  <a:pt x="17" y="2427"/>
                </a:lnTo>
                <a:lnTo>
                  <a:pt x="22" y="2450"/>
                </a:lnTo>
                <a:lnTo>
                  <a:pt x="28" y="2473"/>
                </a:lnTo>
                <a:lnTo>
                  <a:pt x="34" y="2496"/>
                </a:lnTo>
                <a:lnTo>
                  <a:pt x="42" y="2518"/>
                </a:lnTo>
                <a:lnTo>
                  <a:pt x="50" y="2540"/>
                </a:lnTo>
                <a:lnTo>
                  <a:pt x="59" y="2561"/>
                </a:lnTo>
                <a:lnTo>
                  <a:pt x="69" y="2582"/>
                </a:lnTo>
                <a:lnTo>
                  <a:pt x="79" y="2602"/>
                </a:lnTo>
                <a:lnTo>
                  <a:pt x="90" y="2623"/>
                </a:lnTo>
                <a:lnTo>
                  <a:pt x="102" y="2642"/>
                </a:lnTo>
                <a:lnTo>
                  <a:pt x="114" y="2661"/>
                </a:lnTo>
                <a:lnTo>
                  <a:pt x="127" y="2680"/>
                </a:lnTo>
                <a:lnTo>
                  <a:pt x="140" y="2698"/>
                </a:lnTo>
                <a:lnTo>
                  <a:pt x="154" y="2716"/>
                </a:lnTo>
                <a:lnTo>
                  <a:pt x="168" y="2733"/>
                </a:lnTo>
                <a:lnTo>
                  <a:pt x="184" y="2750"/>
                </a:lnTo>
                <a:lnTo>
                  <a:pt x="200" y="2766"/>
                </a:lnTo>
                <a:lnTo>
                  <a:pt x="216" y="2781"/>
                </a:lnTo>
                <a:lnTo>
                  <a:pt x="233" y="2797"/>
                </a:lnTo>
                <a:lnTo>
                  <a:pt x="250" y="2811"/>
                </a:lnTo>
                <a:lnTo>
                  <a:pt x="268" y="2825"/>
                </a:lnTo>
                <a:lnTo>
                  <a:pt x="286" y="2839"/>
                </a:lnTo>
                <a:lnTo>
                  <a:pt x="306" y="2852"/>
                </a:lnTo>
                <a:lnTo>
                  <a:pt x="325" y="2864"/>
                </a:lnTo>
                <a:lnTo>
                  <a:pt x="345" y="2876"/>
                </a:lnTo>
                <a:lnTo>
                  <a:pt x="365" y="2887"/>
                </a:lnTo>
                <a:lnTo>
                  <a:pt x="386" y="2898"/>
                </a:lnTo>
                <a:lnTo>
                  <a:pt x="408" y="2908"/>
                </a:lnTo>
                <a:lnTo>
                  <a:pt x="429" y="2918"/>
                </a:lnTo>
                <a:lnTo>
                  <a:pt x="451" y="2927"/>
                </a:lnTo>
                <a:lnTo>
                  <a:pt x="474" y="2935"/>
                </a:lnTo>
                <a:lnTo>
                  <a:pt x="497" y="2943"/>
                </a:lnTo>
                <a:lnTo>
                  <a:pt x="520" y="2949"/>
                </a:lnTo>
                <a:lnTo>
                  <a:pt x="544" y="2956"/>
                </a:lnTo>
                <a:lnTo>
                  <a:pt x="568" y="2963"/>
                </a:lnTo>
                <a:lnTo>
                  <a:pt x="593" y="2967"/>
                </a:lnTo>
                <a:lnTo>
                  <a:pt x="618" y="2971"/>
                </a:lnTo>
                <a:lnTo>
                  <a:pt x="644" y="2976"/>
                </a:lnTo>
                <a:lnTo>
                  <a:pt x="669" y="2979"/>
                </a:lnTo>
                <a:lnTo>
                  <a:pt x="695" y="2981"/>
                </a:lnTo>
                <a:lnTo>
                  <a:pt x="721" y="2983"/>
                </a:lnTo>
                <a:lnTo>
                  <a:pt x="748" y="2984"/>
                </a:lnTo>
                <a:lnTo>
                  <a:pt x="775" y="2984"/>
                </a:lnTo>
                <a:lnTo>
                  <a:pt x="802" y="2984"/>
                </a:lnTo>
                <a:lnTo>
                  <a:pt x="829" y="2983"/>
                </a:lnTo>
                <a:lnTo>
                  <a:pt x="857" y="2981"/>
                </a:lnTo>
                <a:lnTo>
                  <a:pt x="885" y="2979"/>
                </a:lnTo>
                <a:lnTo>
                  <a:pt x="913" y="2976"/>
                </a:lnTo>
                <a:lnTo>
                  <a:pt x="1091" y="2897"/>
                </a:lnTo>
                <a:lnTo>
                  <a:pt x="1259" y="2826"/>
                </a:lnTo>
                <a:lnTo>
                  <a:pt x="1422" y="2758"/>
                </a:lnTo>
                <a:lnTo>
                  <a:pt x="1592" y="2691"/>
                </a:lnTo>
                <a:lnTo>
                  <a:pt x="1577" y="2662"/>
                </a:lnTo>
                <a:lnTo>
                  <a:pt x="1564" y="2633"/>
                </a:lnTo>
                <a:lnTo>
                  <a:pt x="1552" y="2603"/>
                </a:lnTo>
                <a:lnTo>
                  <a:pt x="1543" y="2574"/>
                </a:lnTo>
                <a:lnTo>
                  <a:pt x="1533" y="2543"/>
                </a:lnTo>
                <a:lnTo>
                  <a:pt x="1525" y="2514"/>
                </a:lnTo>
                <a:lnTo>
                  <a:pt x="1517" y="2484"/>
                </a:lnTo>
                <a:lnTo>
                  <a:pt x="1512" y="2455"/>
                </a:lnTo>
                <a:lnTo>
                  <a:pt x="1508" y="2424"/>
                </a:lnTo>
                <a:lnTo>
                  <a:pt x="1503" y="2395"/>
                </a:lnTo>
                <a:lnTo>
                  <a:pt x="1501" y="2365"/>
                </a:lnTo>
                <a:lnTo>
                  <a:pt x="1499" y="2336"/>
                </a:lnTo>
                <a:lnTo>
                  <a:pt x="1498" y="2306"/>
                </a:lnTo>
                <a:lnTo>
                  <a:pt x="1498" y="2277"/>
                </a:lnTo>
                <a:lnTo>
                  <a:pt x="1499" y="2248"/>
                </a:lnTo>
                <a:lnTo>
                  <a:pt x="1500" y="2220"/>
                </a:lnTo>
                <a:lnTo>
                  <a:pt x="1502" y="2191"/>
                </a:lnTo>
                <a:lnTo>
                  <a:pt x="1505" y="2163"/>
                </a:lnTo>
                <a:lnTo>
                  <a:pt x="1509" y="2136"/>
                </a:lnTo>
                <a:lnTo>
                  <a:pt x="1513" y="2107"/>
                </a:lnTo>
                <a:lnTo>
                  <a:pt x="1523" y="2055"/>
                </a:lnTo>
                <a:lnTo>
                  <a:pt x="1535" y="2002"/>
                </a:lnTo>
                <a:lnTo>
                  <a:pt x="1548" y="1953"/>
                </a:lnTo>
                <a:lnTo>
                  <a:pt x="1562" y="1906"/>
                </a:lnTo>
                <a:lnTo>
                  <a:pt x="1579" y="1863"/>
                </a:lnTo>
                <a:lnTo>
                  <a:pt x="1595" y="1821"/>
                </a:lnTo>
                <a:lnTo>
                  <a:pt x="1503" y="1786"/>
                </a:lnTo>
                <a:lnTo>
                  <a:pt x="1413" y="1749"/>
                </a:lnTo>
                <a:lnTo>
                  <a:pt x="1322" y="1712"/>
                </a:lnTo>
                <a:lnTo>
                  <a:pt x="1231" y="1675"/>
                </a:lnTo>
                <a:lnTo>
                  <a:pt x="1142" y="1635"/>
                </a:lnTo>
                <a:lnTo>
                  <a:pt x="1052" y="1597"/>
                </a:lnTo>
                <a:lnTo>
                  <a:pt x="874" y="1516"/>
                </a:lnTo>
                <a:lnTo>
                  <a:pt x="839" y="1513"/>
                </a:lnTo>
                <a:lnTo>
                  <a:pt x="803" y="1511"/>
                </a:lnTo>
                <a:lnTo>
                  <a:pt x="769" y="1509"/>
                </a:lnTo>
                <a:lnTo>
                  <a:pt x="735" y="1509"/>
                </a:lnTo>
                <a:lnTo>
                  <a:pt x="701" y="1510"/>
                </a:lnTo>
                <a:lnTo>
                  <a:pt x="669" y="1512"/>
                </a:lnTo>
                <a:lnTo>
                  <a:pt x="637" y="1515"/>
                </a:lnTo>
                <a:lnTo>
                  <a:pt x="605" y="1520"/>
                </a:lnTo>
                <a:lnTo>
                  <a:pt x="574" y="1525"/>
                </a:lnTo>
                <a:lnTo>
                  <a:pt x="544" y="1532"/>
                </a:lnTo>
                <a:lnTo>
                  <a:pt x="514" y="1540"/>
                </a:lnTo>
                <a:lnTo>
                  <a:pt x="485" y="1549"/>
                </a:lnTo>
                <a:lnTo>
                  <a:pt x="457" y="1560"/>
                </a:lnTo>
                <a:lnTo>
                  <a:pt x="428" y="1572"/>
                </a:lnTo>
                <a:lnTo>
                  <a:pt x="401" y="1585"/>
                </a:lnTo>
                <a:lnTo>
                  <a:pt x="375" y="1599"/>
                </a:lnTo>
                <a:lnTo>
                  <a:pt x="349" y="1615"/>
                </a:lnTo>
                <a:lnTo>
                  <a:pt x="324" y="1632"/>
                </a:lnTo>
                <a:lnTo>
                  <a:pt x="298" y="1650"/>
                </a:lnTo>
                <a:lnTo>
                  <a:pt x="274" y="1669"/>
                </a:lnTo>
                <a:lnTo>
                  <a:pt x="251" y="1690"/>
                </a:lnTo>
                <a:lnTo>
                  <a:pt x="229" y="1713"/>
                </a:lnTo>
                <a:lnTo>
                  <a:pt x="207" y="1736"/>
                </a:lnTo>
                <a:lnTo>
                  <a:pt x="185" y="1761"/>
                </a:lnTo>
                <a:lnTo>
                  <a:pt x="164" y="1787"/>
                </a:lnTo>
                <a:lnTo>
                  <a:pt x="144" y="1814"/>
                </a:lnTo>
                <a:lnTo>
                  <a:pt x="125" y="1843"/>
                </a:lnTo>
                <a:lnTo>
                  <a:pt x="106" y="1873"/>
                </a:lnTo>
                <a:lnTo>
                  <a:pt x="88" y="1904"/>
                </a:lnTo>
                <a:lnTo>
                  <a:pt x="70" y="1938"/>
                </a:lnTo>
                <a:lnTo>
                  <a:pt x="54" y="1972"/>
                </a:lnTo>
                <a:lnTo>
                  <a:pt x="37" y="2007"/>
                </a:lnTo>
                <a:close/>
                <a:moveTo>
                  <a:pt x="4932" y="2098"/>
                </a:moveTo>
                <a:lnTo>
                  <a:pt x="4932" y="2098"/>
                </a:lnTo>
                <a:lnTo>
                  <a:pt x="4916" y="2064"/>
                </a:lnTo>
                <a:lnTo>
                  <a:pt x="4899" y="2029"/>
                </a:lnTo>
                <a:lnTo>
                  <a:pt x="4882" y="1996"/>
                </a:lnTo>
                <a:lnTo>
                  <a:pt x="4863" y="1965"/>
                </a:lnTo>
                <a:lnTo>
                  <a:pt x="4845" y="1935"/>
                </a:lnTo>
                <a:lnTo>
                  <a:pt x="4825" y="1906"/>
                </a:lnTo>
                <a:lnTo>
                  <a:pt x="4805" y="1879"/>
                </a:lnTo>
                <a:lnTo>
                  <a:pt x="4784" y="1853"/>
                </a:lnTo>
                <a:lnTo>
                  <a:pt x="4763" y="1828"/>
                </a:lnTo>
                <a:lnTo>
                  <a:pt x="4741" y="1804"/>
                </a:lnTo>
                <a:lnTo>
                  <a:pt x="4718" y="1782"/>
                </a:lnTo>
                <a:lnTo>
                  <a:pt x="4695" y="1761"/>
                </a:lnTo>
                <a:lnTo>
                  <a:pt x="4671" y="1741"/>
                </a:lnTo>
                <a:lnTo>
                  <a:pt x="4646" y="1724"/>
                </a:lnTo>
                <a:lnTo>
                  <a:pt x="4621" y="1706"/>
                </a:lnTo>
                <a:lnTo>
                  <a:pt x="4594" y="1691"/>
                </a:lnTo>
                <a:lnTo>
                  <a:pt x="4568" y="1677"/>
                </a:lnTo>
                <a:lnTo>
                  <a:pt x="4541" y="1664"/>
                </a:lnTo>
                <a:lnTo>
                  <a:pt x="4512" y="1652"/>
                </a:lnTo>
                <a:lnTo>
                  <a:pt x="4484" y="1641"/>
                </a:lnTo>
                <a:lnTo>
                  <a:pt x="4456" y="1632"/>
                </a:lnTo>
                <a:lnTo>
                  <a:pt x="4425" y="1623"/>
                </a:lnTo>
                <a:lnTo>
                  <a:pt x="4396" y="1617"/>
                </a:lnTo>
                <a:lnTo>
                  <a:pt x="4364" y="1611"/>
                </a:lnTo>
                <a:lnTo>
                  <a:pt x="4332" y="1606"/>
                </a:lnTo>
                <a:lnTo>
                  <a:pt x="4301" y="1603"/>
                </a:lnTo>
                <a:lnTo>
                  <a:pt x="4268" y="1601"/>
                </a:lnTo>
                <a:lnTo>
                  <a:pt x="4234" y="1600"/>
                </a:lnTo>
                <a:lnTo>
                  <a:pt x="4200" y="1600"/>
                </a:lnTo>
                <a:lnTo>
                  <a:pt x="4166" y="1601"/>
                </a:lnTo>
                <a:lnTo>
                  <a:pt x="4130" y="1605"/>
                </a:lnTo>
                <a:lnTo>
                  <a:pt x="4095" y="1608"/>
                </a:lnTo>
                <a:lnTo>
                  <a:pt x="4008" y="1647"/>
                </a:lnTo>
                <a:lnTo>
                  <a:pt x="3922" y="1686"/>
                </a:lnTo>
                <a:lnTo>
                  <a:pt x="3837" y="1722"/>
                </a:lnTo>
                <a:lnTo>
                  <a:pt x="3754" y="1757"/>
                </a:lnTo>
                <a:lnTo>
                  <a:pt x="3670" y="1792"/>
                </a:lnTo>
                <a:lnTo>
                  <a:pt x="3585" y="1825"/>
                </a:lnTo>
                <a:lnTo>
                  <a:pt x="3498" y="1859"/>
                </a:lnTo>
                <a:lnTo>
                  <a:pt x="3408" y="1894"/>
                </a:lnTo>
                <a:lnTo>
                  <a:pt x="3423" y="1936"/>
                </a:lnTo>
                <a:lnTo>
                  <a:pt x="3439" y="1981"/>
                </a:lnTo>
                <a:lnTo>
                  <a:pt x="3452" y="2029"/>
                </a:lnTo>
                <a:lnTo>
                  <a:pt x="3464" y="2079"/>
                </a:lnTo>
                <a:lnTo>
                  <a:pt x="3474" y="2131"/>
                </a:lnTo>
                <a:lnTo>
                  <a:pt x="3481" y="2185"/>
                </a:lnTo>
                <a:lnTo>
                  <a:pt x="3485" y="2213"/>
                </a:lnTo>
                <a:lnTo>
                  <a:pt x="3487" y="2240"/>
                </a:lnTo>
                <a:lnTo>
                  <a:pt x="3488" y="2269"/>
                </a:lnTo>
                <a:lnTo>
                  <a:pt x="3489" y="2297"/>
                </a:lnTo>
                <a:lnTo>
                  <a:pt x="3489" y="2327"/>
                </a:lnTo>
                <a:lnTo>
                  <a:pt x="3489" y="2355"/>
                </a:lnTo>
                <a:lnTo>
                  <a:pt x="3487" y="2384"/>
                </a:lnTo>
                <a:lnTo>
                  <a:pt x="3485" y="2413"/>
                </a:lnTo>
                <a:lnTo>
                  <a:pt x="3481" y="2441"/>
                </a:lnTo>
                <a:lnTo>
                  <a:pt x="3477" y="2471"/>
                </a:lnTo>
                <a:lnTo>
                  <a:pt x="3472" y="2499"/>
                </a:lnTo>
                <a:lnTo>
                  <a:pt x="3465" y="2528"/>
                </a:lnTo>
                <a:lnTo>
                  <a:pt x="3458" y="2556"/>
                </a:lnTo>
                <a:lnTo>
                  <a:pt x="3450" y="2585"/>
                </a:lnTo>
                <a:lnTo>
                  <a:pt x="3440" y="2612"/>
                </a:lnTo>
                <a:lnTo>
                  <a:pt x="3429" y="2639"/>
                </a:lnTo>
                <a:lnTo>
                  <a:pt x="3418" y="2667"/>
                </a:lnTo>
                <a:lnTo>
                  <a:pt x="3405" y="2694"/>
                </a:lnTo>
                <a:lnTo>
                  <a:pt x="3391" y="2719"/>
                </a:lnTo>
                <a:lnTo>
                  <a:pt x="3374" y="2745"/>
                </a:lnTo>
                <a:lnTo>
                  <a:pt x="3419" y="2760"/>
                </a:lnTo>
                <a:lnTo>
                  <a:pt x="3463" y="2777"/>
                </a:lnTo>
                <a:lnTo>
                  <a:pt x="3505" y="2793"/>
                </a:lnTo>
                <a:lnTo>
                  <a:pt x="3548" y="2811"/>
                </a:lnTo>
                <a:lnTo>
                  <a:pt x="3591" y="2829"/>
                </a:lnTo>
                <a:lnTo>
                  <a:pt x="3632" y="2849"/>
                </a:lnTo>
                <a:lnTo>
                  <a:pt x="3716" y="2889"/>
                </a:lnTo>
                <a:lnTo>
                  <a:pt x="3800" y="2931"/>
                </a:lnTo>
                <a:lnTo>
                  <a:pt x="3884" y="2976"/>
                </a:lnTo>
                <a:lnTo>
                  <a:pt x="4056" y="3067"/>
                </a:lnTo>
                <a:lnTo>
                  <a:pt x="4084" y="3071"/>
                </a:lnTo>
                <a:lnTo>
                  <a:pt x="4113" y="3073"/>
                </a:lnTo>
                <a:lnTo>
                  <a:pt x="4140" y="3075"/>
                </a:lnTo>
                <a:lnTo>
                  <a:pt x="4167" y="3076"/>
                </a:lnTo>
                <a:lnTo>
                  <a:pt x="4195" y="3076"/>
                </a:lnTo>
                <a:lnTo>
                  <a:pt x="4222" y="3076"/>
                </a:lnTo>
                <a:lnTo>
                  <a:pt x="4248" y="3075"/>
                </a:lnTo>
                <a:lnTo>
                  <a:pt x="4274" y="3073"/>
                </a:lnTo>
                <a:lnTo>
                  <a:pt x="4301" y="3071"/>
                </a:lnTo>
                <a:lnTo>
                  <a:pt x="4326" y="3067"/>
                </a:lnTo>
                <a:lnTo>
                  <a:pt x="4351" y="3063"/>
                </a:lnTo>
                <a:lnTo>
                  <a:pt x="4376" y="3059"/>
                </a:lnTo>
                <a:lnTo>
                  <a:pt x="4401" y="3054"/>
                </a:lnTo>
                <a:lnTo>
                  <a:pt x="4425" y="3048"/>
                </a:lnTo>
                <a:lnTo>
                  <a:pt x="4449" y="3041"/>
                </a:lnTo>
                <a:lnTo>
                  <a:pt x="4472" y="3035"/>
                </a:lnTo>
                <a:lnTo>
                  <a:pt x="4495" y="3027"/>
                </a:lnTo>
                <a:lnTo>
                  <a:pt x="4518" y="3018"/>
                </a:lnTo>
                <a:lnTo>
                  <a:pt x="4540" y="3010"/>
                </a:lnTo>
                <a:lnTo>
                  <a:pt x="4562" y="3000"/>
                </a:lnTo>
                <a:lnTo>
                  <a:pt x="4583" y="2990"/>
                </a:lnTo>
                <a:lnTo>
                  <a:pt x="4604" y="2979"/>
                </a:lnTo>
                <a:lnTo>
                  <a:pt x="4624" y="2968"/>
                </a:lnTo>
                <a:lnTo>
                  <a:pt x="4645" y="2956"/>
                </a:lnTo>
                <a:lnTo>
                  <a:pt x="4663" y="2944"/>
                </a:lnTo>
                <a:lnTo>
                  <a:pt x="4683" y="2931"/>
                </a:lnTo>
                <a:lnTo>
                  <a:pt x="4701" y="2917"/>
                </a:lnTo>
                <a:lnTo>
                  <a:pt x="4719" y="2902"/>
                </a:lnTo>
                <a:lnTo>
                  <a:pt x="4736" y="2888"/>
                </a:lnTo>
                <a:lnTo>
                  <a:pt x="4753" y="2873"/>
                </a:lnTo>
                <a:lnTo>
                  <a:pt x="4769" y="2858"/>
                </a:lnTo>
                <a:lnTo>
                  <a:pt x="4786" y="2841"/>
                </a:lnTo>
                <a:lnTo>
                  <a:pt x="4801" y="2825"/>
                </a:lnTo>
                <a:lnTo>
                  <a:pt x="4815" y="2807"/>
                </a:lnTo>
                <a:lnTo>
                  <a:pt x="4829" y="2790"/>
                </a:lnTo>
                <a:lnTo>
                  <a:pt x="4842" y="2771"/>
                </a:lnTo>
                <a:lnTo>
                  <a:pt x="4855" y="2753"/>
                </a:lnTo>
                <a:lnTo>
                  <a:pt x="4867" y="2734"/>
                </a:lnTo>
                <a:lnTo>
                  <a:pt x="4879" y="2715"/>
                </a:lnTo>
                <a:lnTo>
                  <a:pt x="4890" y="2694"/>
                </a:lnTo>
                <a:lnTo>
                  <a:pt x="4900" y="2674"/>
                </a:lnTo>
                <a:lnTo>
                  <a:pt x="4910" y="2653"/>
                </a:lnTo>
                <a:lnTo>
                  <a:pt x="4919" y="2632"/>
                </a:lnTo>
                <a:lnTo>
                  <a:pt x="4928" y="2610"/>
                </a:lnTo>
                <a:lnTo>
                  <a:pt x="4934" y="2588"/>
                </a:lnTo>
                <a:lnTo>
                  <a:pt x="4942" y="2565"/>
                </a:lnTo>
                <a:lnTo>
                  <a:pt x="4947" y="2542"/>
                </a:lnTo>
                <a:lnTo>
                  <a:pt x="4953" y="2519"/>
                </a:lnTo>
                <a:lnTo>
                  <a:pt x="4957" y="2495"/>
                </a:lnTo>
                <a:lnTo>
                  <a:pt x="4961" y="2471"/>
                </a:lnTo>
                <a:lnTo>
                  <a:pt x="4965" y="2447"/>
                </a:lnTo>
                <a:lnTo>
                  <a:pt x="4967" y="2422"/>
                </a:lnTo>
                <a:lnTo>
                  <a:pt x="4969" y="2397"/>
                </a:lnTo>
                <a:lnTo>
                  <a:pt x="4969" y="2372"/>
                </a:lnTo>
                <a:lnTo>
                  <a:pt x="4969" y="2345"/>
                </a:lnTo>
                <a:lnTo>
                  <a:pt x="4969" y="2319"/>
                </a:lnTo>
                <a:lnTo>
                  <a:pt x="4967" y="2293"/>
                </a:lnTo>
                <a:lnTo>
                  <a:pt x="4965" y="2266"/>
                </a:lnTo>
                <a:lnTo>
                  <a:pt x="4961" y="2238"/>
                </a:lnTo>
                <a:lnTo>
                  <a:pt x="4957" y="2211"/>
                </a:lnTo>
                <a:lnTo>
                  <a:pt x="4952" y="2184"/>
                </a:lnTo>
                <a:lnTo>
                  <a:pt x="4946" y="2155"/>
                </a:lnTo>
                <a:lnTo>
                  <a:pt x="4940" y="2128"/>
                </a:lnTo>
                <a:lnTo>
                  <a:pt x="4932" y="2098"/>
                </a:lnTo>
                <a:close/>
                <a:moveTo>
                  <a:pt x="3938" y="4303"/>
                </a:moveTo>
                <a:lnTo>
                  <a:pt x="3938" y="4303"/>
                </a:lnTo>
                <a:lnTo>
                  <a:pt x="3917" y="4325"/>
                </a:lnTo>
                <a:lnTo>
                  <a:pt x="3898" y="4346"/>
                </a:lnTo>
                <a:lnTo>
                  <a:pt x="3877" y="4366"/>
                </a:lnTo>
                <a:lnTo>
                  <a:pt x="3856" y="4385"/>
                </a:lnTo>
                <a:lnTo>
                  <a:pt x="3835" y="4403"/>
                </a:lnTo>
                <a:lnTo>
                  <a:pt x="3814" y="4421"/>
                </a:lnTo>
                <a:lnTo>
                  <a:pt x="3794" y="4437"/>
                </a:lnTo>
                <a:lnTo>
                  <a:pt x="3772" y="4453"/>
                </a:lnTo>
                <a:lnTo>
                  <a:pt x="3750" y="4468"/>
                </a:lnTo>
                <a:lnTo>
                  <a:pt x="3729" y="4481"/>
                </a:lnTo>
                <a:lnTo>
                  <a:pt x="3707" y="4494"/>
                </a:lnTo>
                <a:lnTo>
                  <a:pt x="3686" y="4507"/>
                </a:lnTo>
                <a:lnTo>
                  <a:pt x="3663" y="4518"/>
                </a:lnTo>
                <a:lnTo>
                  <a:pt x="3641" y="4529"/>
                </a:lnTo>
                <a:lnTo>
                  <a:pt x="3619" y="4539"/>
                </a:lnTo>
                <a:lnTo>
                  <a:pt x="3596" y="4548"/>
                </a:lnTo>
                <a:lnTo>
                  <a:pt x="3574" y="4555"/>
                </a:lnTo>
                <a:lnTo>
                  <a:pt x="3551" y="4563"/>
                </a:lnTo>
                <a:lnTo>
                  <a:pt x="3529" y="4569"/>
                </a:lnTo>
                <a:lnTo>
                  <a:pt x="3506" y="4575"/>
                </a:lnTo>
                <a:lnTo>
                  <a:pt x="3485" y="4579"/>
                </a:lnTo>
                <a:lnTo>
                  <a:pt x="3462" y="4584"/>
                </a:lnTo>
                <a:lnTo>
                  <a:pt x="3439" y="4587"/>
                </a:lnTo>
                <a:lnTo>
                  <a:pt x="3417" y="4589"/>
                </a:lnTo>
                <a:lnTo>
                  <a:pt x="3394" y="4591"/>
                </a:lnTo>
                <a:lnTo>
                  <a:pt x="3372" y="4592"/>
                </a:lnTo>
                <a:lnTo>
                  <a:pt x="3349" y="4592"/>
                </a:lnTo>
                <a:lnTo>
                  <a:pt x="3327" y="4591"/>
                </a:lnTo>
                <a:lnTo>
                  <a:pt x="3304" y="4590"/>
                </a:lnTo>
                <a:lnTo>
                  <a:pt x="3283" y="4588"/>
                </a:lnTo>
                <a:lnTo>
                  <a:pt x="3261" y="4585"/>
                </a:lnTo>
                <a:lnTo>
                  <a:pt x="3239" y="4581"/>
                </a:lnTo>
                <a:lnTo>
                  <a:pt x="3217" y="4576"/>
                </a:lnTo>
                <a:lnTo>
                  <a:pt x="3195" y="4572"/>
                </a:lnTo>
                <a:lnTo>
                  <a:pt x="3173" y="4565"/>
                </a:lnTo>
                <a:lnTo>
                  <a:pt x="3151" y="4559"/>
                </a:lnTo>
                <a:lnTo>
                  <a:pt x="3131" y="4551"/>
                </a:lnTo>
                <a:lnTo>
                  <a:pt x="3110" y="4543"/>
                </a:lnTo>
                <a:lnTo>
                  <a:pt x="3089" y="4534"/>
                </a:lnTo>
                <a:lnTo>
                  <a:pt x="3068" y="4525"/>
                </a:lnTo>
                <a:lnTo>
                  <a:pt x="3048" y="4514"/>
                </a:lnTo>
                <a:lnTo>
                  <a:pt x="3027" y="4503"/>
                </a:lnTo>
                <a:lnTo>
                  <a:pt x="3007" y="4492"/>
                </a:lnTo>
                <a:lnTo>
                  <a:pt x="2988" y="4479"/>
                </a:lnTo>
                <a:lnTo>
                  <a:pt x="2968" y="4466"/>
                </a:lnTo>
                <a:lnTo>
                  <a:pt x="2949" y="4453"/>
                </a:lnTo>
                <a:lnTo>
                  <a:pt x="2930" y="4437"/>
                </a:lnTo>
                <a:lnTo>
                  <a:pt x="2911" y="4422"/>
                </a:lnTo>
                <a:lnTo>
                  <a:pt x="2893" y="4407"/>
                </a:lnTo>
                <a:lnTo>
                  <a:pt x="2875" y="4390"/>
                </a:lnTo>
                <a:lnTo>
                  <a:pt x="2858" y="4373"/>
                </a:lnTo>
                <a:lnTo>
                  <a:pt x="2840" y="4354"/>
                </a:lnTo>
                <a:lnTo>
                  <a:pt x="2823" y="4337"/>
                </a:lnTo>
                <a:lnTo>
                  <a:pt x="2806" y="4317"/>
                </a:lnTo>
                <a:lnTo>
                  <a:pt x="2790" y="4297"/>
                </a:lnTo>
                <a:lnTo>
                  <a:pt x="2774" y="4277"/>
                </a:lnTo>
                <a:lnTo>
                  <a:pt x="2758" y="4256"/>
                </a:lnTo>
                <a:lnTo>
                  <a:pt x="2743" y="4234"/>
                </a:lnTo>
                <a:lnTo>
                  <a:pt x="2729" y="4211"/>
                </a:lnTo>
                <a:lnTo>
                  <a:pt x="2715" y="4188"/>
                </a:lnTo>
                <a:lnTo>
                  <a:pt x="2700" y="4164"/>
                </a:lnTo>
                <a:lnTo>
                  <a:pt x="2687" y="4140"/>
                </a:lnTo>
                <a:lnTo>
                  <a:pt x="2674" y="4115"/>
                </a:lnTo>
                <a:lnTo>
                  <a:pt x="2662" y="4090"/>
                </a:lnTo>
                <a:lnTo>
                  <a:pt x="2656" y="4054"/>
                </a:lnTo>
                <a:lnTo>
                  <a:pt x="2648" y="4013"/>
                </a:lnTo>
                <a:lnTo>
                  <a:pt x="2642" y="3970"/>
                </a:lnTo>
                <a:lnTo>
                  <a:pt x="2636" y="3923"/>
                </a:lnTo>
                <a:lnTo>
                  <a:pt x="2625" y="3822"/>
                </a:lnTo>
                <a:lnTo>
                  <a:pt x="2615" y="3714"/>
                </a:lnTo>
                <a:lnTo>
                  <a:pt x="2606" y="3604"/>
                </a:lnTo>
                <a:lnTo>
                  <a:pt x="2600" y="3493"/>
                </a:lnTo>
                <a:lnTo>
                  <a:pt x="2595" y="3385"/>
                </a:lnTo>
                <a:lnTo>
                  <a:pt x="2594" y="3285"/>
                </a:lnTo>
                <a:lnTo>
                  <a:pt x="2626" y="3282"/>
                </a:lnTo>
                <a:lnTo>
                  <a:pt x="2658" y="3278"/>
                </a:lnTo>
                <a:lnTo>
                  <a:pt x="2688" y="3273"/>
                </a:lnTo>
                <a:lnTo>
                  <a:pt x="2719" y="3267"/>
                </a:lnTo>
                <a:lnTo>
                  <a:pt x="2748" y="3261"/>
                </a:lnTo>
                <a:lnTo>
                  <a:pt x="2777" y="3253"/>
                </a:lnTo>
                <a:lnTo>
                  <a:pt x="2805" y="3245"/>
                </a:lnTo>
                <a:lnTo>
                  <a:pt x="2834" y="3237"/>
                </a:lnTo>
                <a:lnTo>
                  <a:pt x="2860" y="3227"/>
                </a:lnTo>
                <a:lnTo>
                  <a:pt x="2886" y="3217"/>
                </a:lnTo>
                <a:lnTo>
                  <a:pt x="2912" y="3207"/>
                </a:lnTo>
                <a:lnTo>
                  <a:pt x="2937" y="3196"/>
                </a:lnTo>
                <a:lnTo>
                  <a:pt x="2961" y="3184"/>
                </a:lnTo>
                <a:lnTo>
                  <a:pt x="2985" y="3172"/>
                </a:lnTo>
                <a:lnTo>
                  <a:pt x="3008" y="3159"/>
                </a:lnTo>
                <a:lnTo>
                  <a:pt x="3030" y="3146"/>
                </a:lnTo>
                <a:lnTo>
                  <a:pt x="3052" y="3133"/>
                </a:lnTo>
                <a:lnTo>
                  <a:pt x="3074" y="3119"/>
                </a:lnTo>
                <a:lnTo>
                  <a:pt x="3095" y="3103"/>
                </a:lnTo>
                <a:lnTo>
                  <a:pt x="3114" y="3089"/>
                </a:lnTo>
                <a:lnTo>
                  <a:pt x="3134" y="3074"/>
                </a:lnTo>
                <a:lnTo>
                  <a:pt x="3153" y="3059"/>
                </a:lnTo>
                <a:lnTo>
                  <a:pt x="3188" y="3026"/>
                </a:lnTo>
                <a:lnTo>
                  <a:pt x="3221" y="2993"/>
                </a:lnTo>
                <a:lnTo>
                  <a:pt x="3252" y="2959"/>
                </a:lnTo>
                <a:lnTo>
                  <a:pt x="3280" y="2924"/>
                </a:lnTo>
                <a:lnTo>
                  <a:pt x="3305" y="2889"/>
                </a:lnTo>
                <a:lnTo>
                  <a:pt x="3392" y="2944"/>
                </a:lnTo>
                <a:lnTo>
                  <a:pt x="3475" y="3000"/>
                </a:lnTo>
                <a:lnTo>
                  <a:pt x="3555" y="3054"/>
                </a:lnTo>
                <a:lnTo>
                  <a:pt x="3632" y="3110"/>
                </a:lnTo>
                <a:lnTo>
                  <a:pt x="3705" y="3166"/>
                </a:lnTo>
                <a:lnTo>
                  <a:pt x="3777" y="3223"/>
                </a:lnTo>
                <a:lnTo>
                  <a:pt x="3846" y="3280"/>
                </a:lnTo>
                <a:lnTo>
                  <a:pt x="3914" y="3339"/>
                </a:lnTo>
                <a:lnTo>
                  <a:pt x="3937" y="3368"/>
                </a:lnTo>
                <a:lnTo>
                  <a:pt x="3958" y="3395"/>
                </a:lnTo>
                <a:lnTo>
                  <a:pt x="3977" y="3424"/>
                </a:lnTo>
                <a:lnTo>
                  <a:pt x="3996" y="3452"/>
                </a:lnTo>
                <a:lnTo>
                  <a:pt x="4012" y="3480"/>
                </a:lnTo>
                <a:lnTo>
                  <a:pt x="4027" y="3510"/>
                </a:lnTo>
                <a:lnTo>
                  <a:pt x="4042" y="3538"/>
                </a:lnTo>
                <a:lnTo>
                  <a:pt x="4055" y="3567"/>
                </a:lnTo>
                <a:lnTo>
                  <a:pt x="4066" y="3596"/>
                </a:lnTo>
                <a:lnTo>
                  <a:pt x="4076" y="3626"/>
                </a:lnTo>
                <a:lnTo>
                  <a:pt x="4084" y="3654"/>
                </a:lnTo>
                <a:lnTo>
                  <a:pt x="4092" y="3684"/>
                </a:lnTo>
                <a:lnTo>
                  <a:pt x="4097" y="3713"/>
                </a:lnTo>
                <a:lnTo>
                  <a:pt x="4102" y="3743"/>
                </a:lnTo>
                <a:lnTo>
                  <a:pt x="4105" y="3773"/>
                </a:lnTo>
                <a:lnTo>
                  <a:pt x="4107" y="3803"/>
                </a:lnTo>
                <a:lnTo>
                  <a:pt x="4107" y="3833"/>
                </a:lnTo>
                <a:lnTo>
                  <a:pt x="4106" y="3863"/>
                </a:lnTo>
                <a:lnTo>
                  <a:pt x="4103" y="3893"/>
                </a:lnTo>
                <a:lnTo>
                  <a:pt x="4100" y="3924"/>
                </a:lnTo>
                <a:lnTo>
                  <a:pt x="4094" y="3954"/>
                </a:lnTo>
                <a:lnTo>
                  <a:pt x="4086" y="3985"/>
                </a:lnTo>
                <a:lnTo>
                  <a:pt x="4079" y="4017"/>
                </a:lnTo>
                <a:lnTo>
                  <a:pt x="4069" y="4047"/>
                </a:lnTo>
                <a:lnTo>
                  <a:pt x="4057" y="4079"/>
                </a:lnTo>
                <a:lnTo>
                  <a:pt x="4045" y="4111"/>
                </a:lnTo>
                <a:lnTo>
                  <a:pt x="4031" y="4142"/>
                </a:lnTo>
                <a:lnTo>
                  <a:pt x="4014" y="4174"/>
                </a:lnTo>
                <a:lnTo>
                  <a:pt x="3998" y="4206"/>
                </a:lnTo>
                <a:lnTo>
                  <a:pt x="3979" y="4238"/>
                </a:lnTo>
                <a:lnTo>
                  <a:pt x="3959" y="4270"/>
                </a:lnTo>
                <a:lnTo>
                  <a:pt x="3938" y="4303"/>
                </a:lnTo>
                <a:close/>
                <a:moveTo>
                  <a:pt x="3986" y="352"/>
                </a:moveTo>
                <a:lnTo>
                  <a:pt x="3986" y="352"/>
                </a:lnTo>
                <a:lnTo>
                  <a:pt x="4008" y="385"/>
                </a:lnTo>
                <a:lnTo>
                  <a:pt x="4027" y="417"/>
                </a:lnTo>
                <a:lnTo>
                  <a:pt x="4046" y="449"/>
                </a:lnTo>
                <a:lnTo>
                  <a:pt x="4062" y="482"/>
                </a:lnTo>
                <a:lnTo>
                  <a:pt x="4078" y="513"/>
                </a:lnTo>
                <a:lnTo>
                  <a:pt x="4092" y="545"/>
                </a:lnTo>
                <a:lnTo>
                  <a:pt x="4104" y="577"/>
                </a:lnTo>
                <a:lnTo>
                  <a:pt x="4115" y="608"/>
                </a:lnTo>
                <a:lnTo>
                  <a:pt x="4125" y="640"/>
                </a:lnTo>
                <a:lnTo>
                  <a:pt x="4132" y="671"/>
                </a:lnTo>
                <a:lnTo>
                  <a:pt x="4139" y="702"/>
                </a:lnTo>
                <a:lnTo>
                  <a:pt x="4143" y="733"/>
                </a:lnTo>
                <a:lnTo>
                  <a:pt x="4148" y="764"/>
                </a:lnTo>
                <a:lnTo>
                  <a:pt x="4150" y="794"/>
                </a:lnTo>
                <a:lnTo>
                  <a:pt x="4150" y="825"/>
                </a:lnTo>
                <a:lnTo>
                  <a:pt x="4150" y="855"/>
                </a:lnTo>
                <a:lnTo>
                  <a:pt x="4148" y="886"/>
                </a:lnTo>
                <a:lnTo>
                  <a:pt x="4143" y="915"/>
                </a:lnTo>
                <a:lnTo>
                  <a:pt x="4139" y="946"/>
                </a:lnTo>
                <a:lnTo>
                  <a:pt x="4132" y="976"/>
                </a:lnTo>
                <a:lnTo>
                  <a:pt x="4125" y="1005"/>
                </a:lnTo>
                <a:lnTo>
                  <a:pt x="4116" y="1035"/>
                </a:lnTo>
                <a:lnTo>
                  <a:pt x="4105" y="1064"/>
                </a:lnTo>
                <a:lnTo>
                  <a:pt x="4093" y="1092"/>
                </a:lnTo>
                <a:lnTo>
                  <a:pt x="4080" y="1122"/>
                </a:lnTo>
                <a:lnTo>
                  <a:pt x="4066" y="1151"/>
                </a:lnTo>
                <a:lnTo>
                  <a:pt x="4049" y="1180"/>
                </a:lnTo>
                <a:lnTo>
                  <a:pt x="4033" y="1208"/>
                </a:lnTo>
                <a:lnTo>
                  <a:pt x="4014" y="1237"/>
                </a:lnTo>
                <a:lnTo>
                  <a:pt x="3994" y="1265"/>
                </a:lnTo>
                <a:lnTo>
                  <a:pt x="3973" y="1293"/>
                </a:lnTo>
                <a:lnTo>
                  <a:pt x="3951" y="1322"/>
                </a:lnTo>
                <a:lnTo>
                  <a:pt x="3869" y="1373"/>
                </a:lnTo>
                <a:lnTo>
                  <a:pt x="3789" y="1423"/>
                </a:lnTo>
                <a:lnTo>
                  <a:pt x="3630" y="1522"/>
                </a:lnTo>
                <a:lnTo>
                  <a:pt x="3551" y="1572"/>
                </a:lnTo>
                <a:lnTo>
                  <a:pt x="3473" y="1623"/>
                </a:lnTo>
                <a:lnTo>
                  <a:pt x="3394" y="1677"/>
                </a:lnTo>
                <a:lnTo>
                  <a:pt x="3355" y="1705"/>
                </a:lnTo>
                <a:lnTo>
                  <a:pt x="3315" y="1734"/>
                </a:lnTo>
                <a:lnTo>
                  <a:pt x="3289" y="1699"/>
                </a:lnTo>
                <a:lnTo>
                  <a:pt x="3261" y="1663"/>
                </a:lnTo>
                <a:lnTo>
                  <a:pt x="3229" y="1625"/>
                </a:lnTo>
                <a:lnTo>
                  <a:pt x="3194" y="1589"/>
                </a:lnTo>
                <a:lnTo>
                  <a:pt x="3157" y="1553"/>
                </a:lnTo>
                <a:lnTo>
                  <a:pt x="3118" y="1518"/>
                </a:lnTo>
                <a:lnTo>
                  <a:pt x="3097" y="1502"/>
                </a:lnTo>
                <a:lnTo>
                  <a:pt x="3075" y="1485"/>
                </a:lnTo>
                <a:lnTo>
                  <a:pt x="3053" y="1468"/>
                </a:lnTo>
                <a:lnTo>
                  <a:pt x="3030" y="1453"/>
                </a:lnTo>
                <a:lnTo>
                  <a:pt x="3007" y="1438"/>
                </a:lnTo>
                <a:lnTo>
                  <a:pt x="2983" y="1422"/>
                </a:lnTo>
                <a:lnTo>
                  <a:pt x="2958" y="1408"/>
                </a:lnTo>
                <a:lnTo>
                  <a:pt x="2933" y="1394"/>
                </a:lnTo>
                <a:lnTo>
                  <a:pt x="2908" y="1381"/>
                </a:lnTo>
                <a:lnTo>
                  <a:pt x="2881" y="1368"/>
                </a:lnTo>
                <a:lnTo>
                  <a:pt x="2854" y="1356"/>
                </a:lnTo>
                <a:lnTo>
                  <a:pt x="2826" y="1345"/>
                </a:lnTo>
                <a:lnTo>
                  <a:pt x="2798" y="1335"/>
                </a:lnTo>
                <a:lnTo>
                  <a:pt x="2769" y="1325"/>
                </a:lnTo>
                <a:lnTo>
                  <a:pt x="2740" y="1316"/>
                </a:lnTo>
                <a:lnTo>
                  <a:pt x="2710" y="1309"/>
                </a:lnTo>
                <a:lnTo>
                  <a:pt x="2680" y="1302"/>
                </a:lnTo>
                <a:lnTo>
                  <a:pt x="2648" y="1297"/>
                </a:lnTo>
                <a:lnTo>
                  <a:pt x="2616" y="1292"/>
                </a:lnTo>
                <a:lnTo>
                  <a:pt x="2583" y="1289"/>
                </a:lnTo>
                <a:lnTo>
                  <a:pt x="2605" y="1199"/>
                </a:lnTo>
                <a:lnTo>
                  <a:pt x="2625" y="1112"/>
                </a:lnTo>
                <a:lnTo>
                  <a:pt x="2641" y="1025"/>
                </a:lnTo>
                <a:lnTo>
                  <a:pt x="2657" y="938"/>
                </a:lnTo>
                <a:lnTo>
                  <a:pt x="2670" y="851"/>
                </a:lnTo>
                <a:lnTo>
                  <a:pt x="2681" y="760"/>
                </a:lnTo>
                <a:lnTo>
                  <a:pt x="2691" y="667"/>
                </a:lnTo>
                <a:lnTo>
                  <a:pt x="2699" y="571"/>
                </a:lnTo>
                <a:lnTo>
                  <a:pt x="2711" y="545"/>
                </a:lnTo>
                <a:lnTo>
                  <a:pt x="2724" y="520"/>
                </a:lnTo>
                <a:lnTo>
                  <a:pt x="2737" y="496"/>
                </a:lnTo>
                <a:lnTo>
                  <a:pt x="2752" y="472"/>
                </a:lnTo>
                <a:lnTo>
                  <a:pt x="2766" y="449"/>
                </a:lnTo>
                <a:lnTo>
                  <a:pt x="2780" y="427"/>
                </a:lnTo>
                <a:lnTo>
                  <a:pt x="2795" y="405"/>
                </a:lnTo>
                <a:lnTo>
                  <a:pt x="2812" y="383"/>
                </a:lnTo>
                <a:lnTo>
                  <a:pt x="2827" y="364"/>
                </a:lnTo>
                <a:lnTo>
                  <a:pt x="2843" y="343"/>
                </a:lnTo>
                <a:lnTo>
                  <a:pt x="2861" y="324"/>
                </a:lnTo>
                <a:lnTo>
                  <a:pt x="2877" y="306"/>
                </a:lnTo>
                <a:lnTo>
                  <a:pt x="2895" y="287"/>
                </a:lnTo>
                <a:lnTo>
                  <a:pt x="2913" y="270"/>
                </a:lnTo>
                <a:lnTo>
                  <a:pt x="2931" y="253"/>
                </a:lnTo>
                <a:lnTo>
                  <a:pt x="2949" y="238"/>
                </a:lnTo>
                <a:lnTo>
                  <a:pt x="2969" y="223"/>
                </a:lnTo>
                <a:lnTo>
                  <a:pt x="2988" y="208"/>
                </a:lnTo>
                <a:lnTo>
                  <a:pt x="3007" y="193"/>
                </a:lnTo>
                <a:lnTo>
                  <a:pt x="3027" y="180"/>
                </a:lnTo>
                <a:lnTo>
                  <a:pt x="3047" y="168"/>
                </a:lnTo>
                <a:lnTo>
                  <a:pt x="3067" y="156"/>
                </a:lnTo>
                <a:lnTo>
                  <a:pt x="3088" y="145"/>
                </a:lnTo>
                <a:lnTo>
                  <a:pt x="3109" y="134"/>
                </a:lnTo>
                <a:lnTo>
                  <a:pt x="3130" y="125"/>
                </a:lnTo>
                <a:lnTo>
                  <a:pt x="3150" y="116"/>
                </a:lnTo>
                <a:lnTo>
                  <a:pt x="3172" y="107"/>
                </a:lnTo>
                <a:lnTo>
                  <a:pt x="3193" y="99"/>
                </a:lnTo>
                <a:lnTo>
                  <a:pt x="3215" y="93"/>
                </a:lnTo>
                <a:lnTo>
                  <a:pt x="3237" y="87"/>
                </a:lnTo>
                <a:lnTo>
                  <a:pt x="3259" y="82"/>
                </a:lnTo>
                <a:lnTo>
                  <a:pt x="3281" y="76"/>
                </a:lnTo>
                <a:lnTo>
                  <a:pt x="3303" y="73"/>
                </a:lnTo>
                <a:lnTo>
                  <a:pt x="3326" y="70"/>
                </a:lnTo>
                <a:lnTo>
                  <a:pt x="3348" y="68"/>
                </a:lnTo>
                <a:lnTo>
                  <a:pt x="3371" y="67"/>
                </a:lnTo>
                <a:lnTo>
                  <a:pt x="3393" y="66"/>
                </a:lnTo>
                <a:lnTo>
                  <a:pt x="3416" y="66"/>
                </a:lnTo>
                <a:lnTo>
                  <a:pt x="3439" y="66"/>
                </a:lnTo>
                <a:lnTo>
                  <a:pt x="3462" y="68"/>
                </a:lnTo>
                <a:lnTo>
                  <a:pt x="3485" y="70"/>
                </a:lnTo>
                <a:lnTo>
                  <a:pt x="3506" y="73"/>
                </a:lnTo>
                <a:lnTo>
                  <a:pt x="3529" y="76"/>
                </a:lnTo>
                <a:lnTo>
                  <a:pt x="3552" y="82"/>
                </a:lnTo>
                <a:lnTo>
                  <a:pt x="3575" y="87"/>
                </a:lnTo>
                <a:lnTo>
                  <a:pt x="3598" y="94"/>
                </a:lnTo>
                <a:lnTo>
                  <a:pt x="3620" y="101"/>
                </a:lnTo>
                <a:lnTo>
                  <a:pt x="3643" y="108"/>
                </a:lnTo>
                <a:lnTo>
                  <a:pt x="3666" y="117"/>
                </a:lnTo>
                <a:lnTo>
                  <a:pt x="3688" y="127"/>
                </a:lnTo>
                <a:lnTo>
                  <a:pt x="3711" y="138"/>
                </a:lnTo>
                <a:lnTo>
                  <a:pt x="3733" y="149"/>
                </a:lnTo>
                <a:lnTo>
                  <a:pt x="3754" y="161"/>
                </a:lnTo>
                <a:lnTo>
                  <a:pt x="3776" y="174"/>
                </a:lnTo>
                <a:lnTo>
                  <a:pt x="3798" y="188"/>
                </a:lnTo>
                <a:lnTo>
                  <a:pt x="3820" y="203"/>
                </a:lnTo>
                <a:lnTo>
                  <a:pt x="3842" y="218"/>
                </a:lnTo>
                <a:lnTo>
                  <a:pt x="3863" y="235"/>
                </a:lnTo>
                <a:lnTo>
                  <a:pt x="3883" y="252"/>
                </a:lnTo>
                <a:lnTo>
                  <a:pt x="3905" y="270"/>
                </a:lnTo>
                <a:lnTo>
                  <a:pt x="3926" y="290"/>
                </a:lnTo>
                <a:lnTo>
                  <a:pt x="3946" y="309"/>
                </a:lnTo>
                <a:lnTo>
                  <a:pt x="3966" y="330"/>
                </a:lnTo>
                <a:lnTo>
                  <a:pt x="3986" y="352"/>
                </a:lnTo>
                <a:close/>
              </a:path>
            </a:pathLst>
          </a:custGeom>
          <a:solidFill>
            <a:schemeClr val="accent2"/>
          </a:solidFill>
          <a:ln>
            <a:noFill/>
          </a:ln>
        </p:spPr>
        <p:txBody>
          <a:bodyPr anchor="ctr" anchorCtr="1"/>
          <a:lstStyle/>
          <a:p>
            <a:endParaRPr lang="zh-CN" altLang="en-US">
              <a:ea typeface="宋体" panose="02010600030101010101" pitchFamily="2" charset="-122"/>
            </a:endParaRPr>
          </a:p>
        </p:txBody>
      </p:sp>
      <p:sp>
        <p:nvSpPr>
          <p:cNvPr id="35" name="KSO_Shape"/>
          <p:cNvSpPr/>
          <p:nvPr/>
        </p:nvSpPr>
        <p:spPr bwMode="auto">
          <a:xfrm>
            <a:off x="792905" y="4228418"/>
            <a:ext cx="403991" cy="706688"/>
          </a:xfrm>
          <a:custGeom>
            <a:avLst/>
            <a:gdLst>
              <a:gd name="T0" fmla="*/ 410028 w 3542"/>
              <a:gd name="T1" fmla="*/ 1700244 h 6187"/>
              <a:gd name="T2" fmla="*/ 219482 w 3542"/>
              <a:gd name="T3" fmla="*/ 1672533 h 6187"/>
              <a:gd name="T4" fmla="*/ 206861 w 3542"/>
              <a:gd name="T5" fmla="*/ 1500722 h 6187"/>
              <a:gd name="T6" fmla="*/ 321989 w 3542"/>
              <a:gd name="T7" fmla="*/ 1408351 h 6187"/>
              <a:gd name="T8" fmla="*/ 402333 w 3542"/>
              <a:gd name="T9" fmla="*/ 1481940 h 6187"/>
              <a:gd name="T10" fmla="*/ 446352 w 3542"/>
              <a:gd name="T11" fmla="*/ 1570001 h 6187"/>
              <a:gd name="T12" fmla="*/ 294593 w 3542"/>
              <a:gd name="T13" fmla="*/ 1220530 h 6187"/>
              <a:gd name="T14" fmla="*/ 309368 w 3542"/>
              <a:gd name="T15" fmla="*/ 1107837 h 6187"/>
              <a:gd name="T16" fmla="*/ 172384 w 3542"/>
              <a:gd name="T17" fmla="*/ 1058881 h 6187"/>
              <a:gd name="T18" fmla="*/ 2463 w 3542"/>
              <a:gd name="T19" fmla="*/ 1153099 h 6187"/>
              <a:gd name="T20" fmla="*/ 95119 w 3542"/>
              <a:gd name="T21" fmla="*/ 1360934 h 6187"/>
              <a:gd name="T22" fmla="*/ 216712 w 3542"/>
              <a:gd name="T23" fmla="*/ 1364321 h 6187"/>
              <a:gd name="T24" fmla="*/ 237336 w 3542"/>
              <a:gd name="T25" fmla="*/ 1251013 h 6187"/>
              <a:gd name="T26" fmla="*/ 584260 w 3542"/>
              <a:gd name="T27" fmla="*/ 1425594 h 6187"/>
              <a:gd name="T28" fmla="*/ 349694 w 3542"/>
              <a:gd name="T29" fmla="*/ 1262713 h 6187"/>
              <a:gd name="T30" fmla="*/ 446352 w 3542"/>
              <a:gd name="T31" fmla="*/ 1395727 h 6187"/>
              <a:gd name="T32" fmla="*/ 593495 w 3542"/>
              <a:gd name="T33" fmla="*/ 1573388 h 6187"/>
              <a:gd name="T34" fmla="*/ 653521 w 3542"/>
              <a:gd name="T35" fmla="*/ 1905000 h 6187"/>
              <a:gd name="T36" fmla="*/ 687998 w 3542"/>
              <a:gd name="T37" fmla="*/ 1396035 h 6187"/>
              <a:gd name="T38" fmla="*/ 664603 w 3542"/>
              <a:gd name="T39" fmla="*/ 528055 h 6187"/>
              <a:gd name="T40" fmla="*/ 868078 w 3542"/>
              <a:gd name="T41" fmla="*/ 470169 h 6187"/>
              <a:gd name="T42" fmla="*/ 1003215 w 3542"/>
              <a:gd name="T43" fmla="*/ 304825 h 6187"/>
              <a:gd name="T44" fmla="*/ 939803 w 3542"/>
              <a:gd name="T45" fmla="*/ 230928 h 6187"/>
              <a:gd name="T46" fmla="*/ 879160 w 3542"/>
              <a:gd name="T47" fmla="*/ 322067 h 6187"/>
              <a:gd name="T48" fmla="*/ 720012 w 3542"/>
              <a:gd name="T49" fmla="*/ 392269 h 6187"/>
              <a:gd name="T50" fmla="*/ 545781 w 3542"/>
              <a:gd name="T51" fmla="*/ 450771 h 6187"/>
              <a:gd name="T52" fmla="*/ 449738 w 3542"/>
              <a:gd name="T53" fmla="*/ 267260 h 6187"/>
              <a:gd name="T54" fmla="*/ 570100 w 3542"/>
              <a:gd name="T55" fmla="*/ 77284 h 6187"/>
              <a:gd name="T56" fmla="*/ 563943 w 3542"/>
              <a:gd name="T57" fmla="*/ 13240 h 6187"/>
              <a:gd name="T58" fmla="*/ 394021 w 3542"/>
              <a:gd name="T59" fmla="*/ 122546 h 6187"/>
              <a:gd name="T60" fmla="*/ 586415 w 3542"/>
              <a:gd name="T61" fmla="*/ 970820 h 6187"/>
              <a:gd name="T62" fmla="*/ 480521 w 3542"/>
              <a:gd name="T63" fmla="*/ 822103 h 6187"/>
              <a:gd name="T64" fmla="*/ 433424 w 3542"/>
              <a:gd name="T65" fmla="*/ 416594 h 6187"/>
              <a:gd name="T66" fmla="*/ 327530 w 3542"/>
              <a:gd name="T67" fmla="*/ 429218 h 6187"/>
              <a:gd name="T68" fmla="*/ 287820 w 3542"/>
              <a:gd name="T69" fmla="*/ 696786 h 6187"/>
              <a:gd name="T70" fmla="*/ 411260 w 3542"/>
              <a:gd name="T71" fmla="*/ 882760 h 6187"/>
              <a:gd name="T72" fmla="*/ 1031536 w 3542"/>
              <a:gd name="T73" fmla="*/ 388882 h 6187"/>
              <a:gd name="T74" fmla="*/ 891781 w 3542"/>
              <a:gd name="T75" fmla="*/ 535752 h 6187"/>
              <a:gd name="T76" fmla="*/ 668913 w 3542"/>
              <a:gd name="T77" fmla="*/ 596717 h 6187"/>
              <a:gd name="T78" fmla="*/ 518384 w 3542"/>
              <a:gd name="T79" fmla="*/ 520665 h 6187"/>
              <a:gd name="T80" fmla="*/ 532237 w 3542"/>
              <a:gd name="T81" fmla="*/ 772530 h 6187"/>
              <a:gd name="T82" fmla="*/ 672915 w 3542"/>
              <a:gd name="T83" fmla="*/ 982521 h 6187"/>
              <a:gd name="T84" fmla="*/ 942265 w 3542"/>
              <a:gd name="T85" fmla="*/ 890457 h 6187"/>
              <a:gd name="T86" fmla="*/ 1071861 w 3542"/>
              <a:gd name="T87" fmla="*/ 740816 h 6187"/>
              <a:gd name="T88" fmla="*/ 1081712 w 3542"/>
              <a:gd name="T89" fmla="*/ 552379 h 6187"/>
              <a:gd name="T90" fmla="*/ 843452 w 3542"/>
              <a:gd name="T91" fmla="*/ 149949 h 6187"/>
              <a:gd name="T92" fmla="*/ 752335 w 3542"/>
              <a:gd name="T93" fmla="*/ 138865 h 6187"/>
              <a:gd name="T94" fmla="*/ 663372 w 3542"/>
              <a:gd name="T95" fmla="*/ 245091 h 6187"/>
              <a:gd name="T96" fmla="*/ 760338 w 3542"/>
              <a:gd name="T97" fmla="*/ 336231 h 6187"/>
              <a:gd name="T98" fmla="*/ 867463 w 3542"/>
              <a:gd name="T99" fmla="*/ 217688 h 6187"/>
              <a:gd name="T100" fmla="*/ 982283 w 3542"/>
              <a:gd name="T101" fmla="*/ 181971 h 6187"/>
              <a:gd name="T102" fmla="*/ 1038924 w 3542"/>
              <a:gd name="T103" fmla="*/ 142559 h 6187"/>
              <a:gd name="T104" fmla="*/ 912098 w 3542"/>
              <a:gd name="T105" fmla="*/ 28635 h 6187"/>
              <a:gd name="T106" fmla="*/ 724014 w 3542"/>
              <a:gd name="T107" fmla="*/ 18166 h 6187"/>
              <a:gd name="T108" fmla="*/ 639053 w 3542"/>
              <a:gd name="T109" fmla="*/ 73281 h 6187"/>
              <a:gd name="T110" fmla="*/ 770804 w 3542"/>
              <a:gd name="T111" fmla="*/ 64660 h 6187"/>
              <a:gd name="T112" fmla="*/ 496836 w 3542"/>
              <a:gd name="T113" fmla="*/ 276497 h 6187"/>
              <a:gd name="T114" fmla="*/ 542703 w 3542"/>
              <a:gd name="T115" fmla="*/ 347315 h 6187"/>
              <a:gd name="T116" fmla="*/ 626432 w 3542"/>
              <a:gd name="T117" fmla="*/ 208451 h 6187"/>
              <a:gd name="T118" fmla="*/ 717242 w 3542"/>
              <a:gd name="T119" fmla="*/ 100377 h 6187"/>
              <a:gd name="T120" fmla="*/ 551014 w 3542"/>
              <a:gd name="T121" fmla="*/ 190900 h 61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42" h="6187">
                <a:moveTo>
                  <a:pt x="1508" y="5232"/>
                </a:moveTo>
                <a:lnTo>
                  <a:pt x="1508" y="5232"/>
                </a:lnTo>
                <a:lnTo>
                  <a:pt x="1509" y="5255"/>
                </a:lnTo>
                <a:lnTo>
                  <a:pt x="1509" y="5277"/>
                </a:lnTo>
                <a:lnTo>
                  <a:pt x="1507" y="5299"/>
                </a:lnTo>
                <a:lnTo>
                  <a:pt x="1504" y="5321"/>
                </a:lnTo>
                <a:lnTo>
                  <a:pt x="1498" y="5342"/>
                </a:lnTo>
                <a:lnTo>
                  <a:pt x="1492" y="5362"/>
                </a:lnTo>
                <a:lnTo>
                  <a:pt x="1484" y="5382"/>
                </a:lnTo>
                <a:lnTo>
                  <a:pt x="1474" y="5401"/>
                </a:lnTo>
                <a:lnTo>
                  <a:pt x="1462" y="5418"/>
                </a:lnTo>
                <a:lnTo>
                  <a:pt x="1450" y="5436"/>
                </a:lnTo>
                <a:lnTo>
                  <a:pt x="1435" y="5451"/>
                </a:lnTo>
                <a:lnTo>
                  <a:pt x="1420" y="5467"/>
                </a:lnTo>
                <a:lnTo>
                  <a:pt x="1404" y="5480"/>
                </a:lnTo>
                <a:lnTo>
                  <a:pt x="1386" y="5493"/>
                </a:lnTo>
                <a:lnTo>
                  <a:pt x="1367" y="5504"/>
                </a:lnTo>
                <a:lnTo>
                  <a:pt x="1347" y="5514"/>
                </a:lnTo>
                <a:lnTo>
                  <a:pt x="1332" y="5522"/>
                </a:lnTo>
                <a:lnTo>
                  <a:pt x="1316" y="5527"/>
                </a:lnTo>
                <a:lnTo>
                  <a:pt x="1300" y="5533"/>
                </a:lnTo>
                <a:lnTo>
                  <a:pt x="1284" y="5537"/>
                </a:lnTo>
                <a:lnTo>
                  <a:pt x="1251" y="5545"/>
                </a:lnTo>
                <a:lnTo>
                  <a:pt x="1218" y="5550"/>
                </a:lnTo>
                <a:lnTo>
                  <a:pt x="1185" y="5553"/>
                </a:lnTo>
                <a:lnTo>
                  <a:pt x="1151" y="5553"/>
                </a:lnTo>
                <a:lnTo>
                  <a:pt x="1116" y="5553"/>
                </a:lnTo>
                <a:lnTo>
                  <a:pt x="1082" y="5550"/>
                </a:lnTo>
                <a:lnTo>
                  <a:pt x="1048" y="5546"/>
                </a:lnTo>
                <a:lnTo>
                  <a:pt x="1015" y="5540"/>
                </a:lnTo>
                <a:lnTo>
                  <a:pt x="981" y="5533"/>
                </a:lnTo>
                <a:lnTo>
                  <a:pt x="948" y="5524"/>
                </a:lnTo>
                <a:lnTo>
                  <a:pt x="916" y="5515"/>
                </a:lnTo>
                <a:lnTo>
                  <a:pt x="884" y="5504"/>
                </a:lnTo>
                <a:lnTo>
                  <a:pt x="852" y="5493"/>
                </a:lnTo>
                <a:lnTo>
                  <a:pt x="823" y="5482"/>
                </a:lnTo>
                <a:lnTo>
                  <a:pt x="793" y="5470"/>
                </a:lnTo>
                <a:lnTo>
                  <a:pt x="765" y="5457"/>
                </a:lnTo>
                <a:lnTo>
                  <a:pt x="713" y="5432"/>
                </a:lnTo>
                <a:lnTo>
                  <a:pt x="665" y="5407"/>
                </a:lnTo>
                <a:lnTo>
                  <a:pt x="625" y="5385"/>
                </a:lnTo>
                <a:lnTo>
                  <a:pt x="592" y="5365"/>
                </a:lnTo>
                <a:lnTo>
                  <a:pt x="566" y="5350"/>
                </a:lnTo>
                <a:lnTo>
                  <a:pt x="546" y="5336"/>
                </a:lnTo>
                <a:lnTo>
                  <a:pt x="545" y="5335"/>
                </a:lnTo>
                <a:lnTo>
                  <a:pt x="548" y="5309"/>
                </a:lnTo>
                <a:lnTo>
                  <a:pt x="552" y="5281"/>
                </a:lnTo>
                <a:lnTo>
                  <a:pt x="557" y="5242"/>
                </a:lnTo>
                <a:lnTo>
                  <a:pt x="566" y="5197"/>
                </a:lnTo>
                <a:lnTo>
                  <a:pt x="577" y="5144"/>
                </a:lnTo>
                <a:lnTo>
                  <a:pt x="592" y="5088"/>
                </a:lnTo>
                <a:lnTo>
                  <a:pt x="600" y="5058"/>
                </a:lnTo>
                <a:lnTo>
                  <a:pt x="609" y="5028"/>
                </a:lnTo>
                <a:lnTo>
                  <a:pt x="620" y="4998"/>
                </a:lnTo>
                <a:lnTo>
                  <a:pt x="631" y="4966"/>
                </a:lnTo>
                <a:lnTo>
                  <a:pt x="643" y="4935"/>
                </a:lnTo>
                <a:lnTo>
                  <a:pt x="658" y="4904"/>
                </a:lnTo>
                <a:lnTo>
                  <a:pt x="672" y="4874"/>
                </a:lnTo>
                <a:lnTo>
                  <a:pt x="687" y="4843"/>
                </a:lnTo>
                <a:lnTo>
                  <a:pt x="705" y="4813"/>
                </a:lnTo>
                <a:lnTo>
                  <a:pt x="723" y="4784"/>
                </a:lnTo>
                <a:lnTo>
                  <a:pt x="742" y="4756"/>
                </a:lnTo>
                <a:lnTo>
                  <a:pt x="763" y="4729"/>
                </a:lnTo>
                <a:lnTo>
                  <a:pt x="785" y="4704"/>
                </a:lnTo>
                <a:lnTo>
                  <a:pt x="809" y="4680"/>
                </a:lnTo>
                <a:lnTo>
                  <a:pt x="835" y="4658"/>
                </a:lnTo>
                <a:lnTo>
                  <a:pt x="861" y="4638"/>
                </a:lnTo>
                <a:lnTo>
                  <a:pt x="875" y="4628"/>
                </a:lnTo>
                <a:lnTo>
                  <a:pt x="890" y="4619"/>
                </a:lnTo>
                <a:lnTo>
                  <a:pt x="904" y="4611"/>
                </a:lnTo>
                <a:lnTo>
                  <a:pt x="919" y="4603"/>
                </a:lnTo>
                <a:lnTo>
                  <a:pt x="940" y="4594"/>
                </a:lnTo>
                <a:lnTo>
                  <a:pt x="961" y="4588"/>
                </a:lnTo>
                <a:lnTo>
                  <a:pt x="982" y="4582"/>
                </a:lnTo>
                <a:lnTo>
                  <a:pt x="1003" y="4578"/>
                </a:lnTo>
                <a:lnTo>
                  <a:pt x="1025" y="4575"/>
                </a:lnTo>
                <a:lnTo>
                  <a:pt x="1046" y="4574"/>
                </a:lnTo>
                <a:lnTo>
                  <a:pt x="1067" y="4575"/>
                </a:lnTo>
                <a:lnTo>
                  <a:pt x="1088" y="4579"/>
                </a:lnTo>
                <a:lnTo>
                  <a:pt x="1109" y="4583"/>
                </a:lnTo>
                <a:lnTo>
                  <a:pt x="1129" y="4590"/>
                </a:lnTo>
                <a:lnTo>
                  <a:pt x="1148" y="4597"/>
                </a:lnTo>
                <a:lnTo>
                  <a:pt x="1168" y="4606"/>
                </a:lnTo>
                <a:lnTo>
                  <a:pt x="1187" y="4617"/>
                </a:lnTo>
                <a:lnTo>
                  <a:pt x="1204" y="4630"/>
                </a:lnTo>
                <a:lnTo>
                  <a:pt x="1222" y="4645"/>
                </a:lnTo>
                <a:lnTo>
                  <a:pt x="1239" y="4660"/>
                </a:lnTo>
                <a:lnTo>
                  <a:pt x="1247" y="4670"/>
                </a:lnTo>
                <a:lnTo>
                  <a:pt x="1256" y="4680"/>
                </a:lnTo>
                <a:lnTo>
                  <a:pt x="1263" y="4690"/>
                </a:lnTo>
                <a:lnTo>
                  <a:pt x="1270" y="4700"/>
                </a:lnTo>
                <a:lnTo>
                  <a:pt x="1281" y="4721"/>
                </a:lnTo>
                <a:lnTo>
                  <a:pt x="1291" y="4744"/>
                </a:lnTo>
                <a:lnTo>
                  <a:pt x="1299" y="4766"/>
                </a:lnTo>
                <a:lnTo>
                  <a:pt x="1303" y="4790"/>
                </a:lnTo>
                <a:lnTo>
                  <a:pt x="1307" y="4813"/>
                </a:lnTo>
                <a:lnTo>
                  <a:pt x="1308" y="4836"/>
                </a:lnTo>
                <a:lnTo>
                  <a:pt x="1308" y="4859"/>
                </a:lnTo>
                <a:lnTo>
                  <a:pt x="1305" y="4882"/>
                </a:lnTo>
                <a:lnTo>
                  <a:pt x="1300" y="4905"/>
                </a:lnTo>
                <a:lnTo>
                  <a:pt x="1295" y="4926"/>
                </a:lnTo>
                <a:lnTo>
                  <a:pt x="1287" y="4947"/>
                </a:lnTo>
                <a:lnTo>
                  <a:pt x="1278" y="4966"/>
                </a:lnTo>
                <a:lnTo>
                  <a:pt x="1268" y="4985"/>
                </a:lnTo>
                <a:lnTo>
                  <a:pt x="1256" y="5001"/>
                </a:lnTo>
                <a:lnTo>
                  <a:pt x="1276" y="5002"/>
                </a:lnTo>
                <a:lnTo>
                  <a:pt x="1297" y="5006"/>
                </a:lnTo>
                <a:lnTo>
                  <a:pt x="1318" y="5011"/>
                </a:lnTo>
                <a:lnTo>
                  <a:pt x="1339" y="5019"/>
                </a:lnTo>
                <a:lnTo>
                  <a:pt x="1358" y="5029"/>
                </a:lnTo>
                <a:lnTo>
                  <a:pt x="1378" y="5040"/>
                </a:lnTo>
                <a:lnTo>
                  <a:pt x="1398" y="5052"/>
                </a:lnTo>
                <a:lnTo>
                  <a:pt x="1416" y="5066"/>
                </a:lnTo>
                <a:lnTo>
                  <a:pt x="1433" y="5083"/>
                </a:lnTo>
                <a:lnTo>
                  <a:pt x="1450" y="5099"/>
                </a:lnTo>
                <a:lnTo>
                  <a:pt x="1464" y="5119"/>
                </a:lnTo>
                <a:lnTo>
                  <a:pt x="1477" y="5139"/>
                </a:lnTo>
                <a:lnTo>
                  <a:pt x="1488" y="5161"/>
                </a:lnTo>
                <a:lnTo>
                  <a:pt x="1497" y="5183"/>
                </a:lnTo>
                <a:lnTo>
                  <a:pt x="1500" y="5195"/>
                </a:lnTo>
                <a:lnTo>
                  <a:pt x="1504" y="5207"/>
                </a:lnTo>
                <a:lnTo>
                  <a:pt x="1506" y="5220"/>
                </a:lnTo>
                <a:lnTo>
                  <a:pt x="1508" y="5232"/>
                </a:lnTo>
                <a:close/>
                <a:moveTo>
                  <a:pt x="759" y="4044"/>
                </a:moveTo>
                <a:lnTo>
                  <a:pt x="759" y="4044"/>
                </a:lnTo>
                <a:lnTo>
                  <a:pt x="781" y="4043"/>
                </a:lnTo>
                <a:lnTo>
                  <a:pt x="804" y="4041"/>
                </a:lnTo>
                <a:lnTo>
                  <a:pt x="826" y="4035"/>
                </a:lnTo>
                <a:lnTo>
                  <a:pt x="849" y="4029"/>
                </a:lnTo>
                <a:lnTo>
                  <a:pt x="872" y="4019"/>
                </a:lnTo>
                <a:lnTo>
                  <a:pt x="894" y="4008"/>
                </a:lnTo>
                <a:lnTo>
                  <a:pt x="916" y="3996"/>
                </a:lnTo>
                <a:lnTo>
                  <a:pt x="937" y="3980"/>
                </a:lnTo>
                <a:lnTo>
                  <a:pt x="957" y="3964"/>
                </a:lnTo>
                <a:lnTo>
                  <a:pt x="976" y="3946"/>
                </a:lnTo>
                <a:lnTo>
                  <a:pt x="992" y="3926"/>
                </a:lnTo>
                <a:lnTo>
                  <a:pt x="1007" y="3904"/>
                </a:lnTo>
                <a:lnTo>
                  <a:pt x="1021" y="3882"/>
                </a:lnTo>
                <a:lnTo>
                  <a:pt x="1026" y="3870"/>
                </a:lnTo>
                <a:lnTo>
                  <a:pt x="1031" y="3857"/>
                </a:lnTo>
                <a:lnTo>
                  <a:pt x="1036" y="3845"/>
                </a:lnTo>
                <a:lnTo>
                  <a:pt x="1039" y="3832"/>
                </a:lnTo>
                <a:lnTo>
                  <a:pt x="1043" y="3819"/>
                </a:lnTo>
                <a:lnTo>
                  <a:pt x="1045" y="3804"/>
                </a:lnTo>
                <a:lnTo>
                  <a:pt x="1048" y="3779"/>
                </a:lnTo>
                <a:lnTo>
                  <a:pt x="1049" y="3755"/>
                </a:lnTo>
                <a:lnTo>
                  <a:pt x="1048" y="3731"/>
                </a:lnTo>
                <a:lnTo>
                  <a:pt x="1045" y="3707"/>
                </a:lnTo>
                <a:lnTo>
                  <a:pt x="1040" y="3684"/>
                </a:lnTo>
                <a:lnTo>
                  <a:pt x="1035" y="3661"/>
                </a:lnTo>
                <a:lnTo>
                  <a:pt x="1026" y="3640"/>
                </a:lnTo>
                <a:lnTo>
                  <a:pt x="1016" y="3619"/>
                </a:lnTo>
                <a:lnTo>
                  <a:pt x="1005" y="3598"/>
                </a:lnTo>
                <a:lnTo>
                  <a:pt x="992" y="3580"/>
                </a:lnTo>
                <a:lnTo>
                  <a:pt x="978" y="3561"/>
                </a:lnTo>
                <a:lnTo>
                  <a:pt x="962" y="3545"/>
                </a:lnTo>
                <a:lnTo>
                  <a:pt x="945" y="3528"/>
                </a:lnTo>
                <a:lnTo>
                  <a:pt x="926" y="3514"/>
                </a:lnTo>
                <a:lnTo>
                  <a:pt x="906" y="3501"/>
                </a:lnTo>
                <a:lnTo>
                  <a:pt x="884" y="3488"/>
                </a:lnTo>
                <a:lnTo>
                  <a:pt x="868" y="3481"/>
                </a:lnTo>
                <a:lnTo>
                  <a:pt x="851" y="3473"/>
                </a:lnTo>
                <a:lnTo>
                  <a:pt x="834" y="3466"/>
                </a:lnTo>
                <a:lnTo>
                  <a:pt x="816" y="3460"/>
                </a:lnTo>
                <a:lnTo>
                  <a:pt x="798" y="3454"/>
                </a:lnTo>
                <a:lnTo>
                  <a:pt x="781" y="3450"/>
                </a:lnTo>
                <a:lnTo>
                  <a:pt x="745" y="3442"/>
                </a:lnTo>
                <a:lnTo>
                  <a:pt x="708" y="3438"/>
                </a:lnTo>
                <a:lnTo>
                  <a:pt x="672" y="3435"/>
                </a:lnTo>
                <a:lnTo>
                  <a:pt x="635" y="3435"/>
                </a:lnTo>
                <a:lnTo>
                  <a:pt x="597" y="3436"/>
                </a:lnTo>
                <a:lnTo>
                  <a:pt x="560" y="3439"/>
                </a:lnTo>
                <a:lnTo>
                  <a:pt x="522" y="3443"/>
                </a:lnTo>
                <a:lnTo>
                  <a:pt x="486" y="3450"/>
                </a:lnTo>
                <a:lnTo>
                  <a:pt x="450" y="3458"/>
                </a:lnTo>
                <a:lnTo>
                  <a:pt x="413" y="3465"/>
                </a:lnTo>
                <a:lnTo>
                  <a:pt x="378" y="3475"/>
                </a:lnTo>
                <a:lnTo>
                  <a:pt x="344" y="3486"/>
                </a:lnTo>
                <a:lnTo>
                  <a:pt x="310" y="3497"/>
                </a:lnTo>
                <a:lnTo>
                  <a:pt x="277" y="3509"/>
                </a:lnTo>
                <a:lnTo>
                  <a:pt x="246" y="3521"/>
                </a:lnTo>
                <a:lnTo>
                  <a:pt x="187" y="3546"/>
                </a:lnTo>
                <a:lnTo>
                  <a:pt x="134" y="3570"/>
                </a:lnTo>
                <a:lnTo>
                  <a:pt x="89" y="3593"/>
                </a:lnTo>
                <a:lnTo>
                  <a:pt x="51" y="3613"/>
                </a:lnTo>
                <a:lnTo>
                  <a:pt x="24" y="3628"/>
                </a:lnTo>
                <a:lnTo>
                  <a:pt x="1" y="3643"/>
                </a:lnTo>
                <a:lnTo>
                  <a:pt x="0" y="3644"/>
                </a:lnTo>
                <a:lnTo>
                  <a:pt x="2" y="3671"/>
                </a:lnTo>
                <a:lnTo>
                  <a:pt x="4" y="3703"/>
                </a:lnTo>
                <a:lnTo>
                  <a:pt x="8" y="3745"/>
                </a:lnTo>
                <a:lnTo>
                  <a:pt x="15" y="3795"/>
                </a:lnTo>
                <a:lnTo>
                  <a:pt x="25" y="3853"/>
                </a:lnTo>
                <a:lnTo>
                  <a:pt x="38" y="3915"/>
                </a:lnTo>
                <a:lnTo>
                  <a:pt x="46" y="3948"/>
                </a:lnTo>
                <a:lnTo>
                  <a:pt x="55" y="3981"/>
                </a:lnTo>
                <a:lnTo>
                  <a:pt x="63" y="4015"/>
                </a:lnTo>
                <a:lnTo>
                  <a:pt x="74" y="4050"/>
                </a:lnTo>
                <a:lnTo>
                  <a:pt x="87" y="4085"/>
                </a:lnTo>
                <a:lnTo>
                  <a:pt x="100" y="4119"/>
                </a:lnTo>
                <a:lnTo>
                  <a:pt x="114" y="4154"/>
                </a:lnTo>
                <a:lnTo>
                  <a:pt x="130" y="4187"/>
                </a:lnTo>
                <a:lnTo>
                  <a:pt x="147" y="4221"/>
                </a:lnTo>
                <a:lnTo>
                  <a:pt x="166" y="4253"/>
                </a:lnTo>
                <a:lnTo>
                  <a:pt x="186" y="4285"/>
                </a:lnTo>
                <a:lnTo>
                  <a:pt x="207" y="4315"/>
                </a:lnTo>
                <a:lnTo>
                  <a:pt x="230" y="4344"/>
                </a:lnTo>
                <a:lnTo>
                  <a:pt x="255" y="4371"/>
                </a:lnTo>
                <a:lnTo>
                  <a:pt x="281" y="4397"/>
                </a:lnTo>
                <a:lnTo>
                  <a:pt x="295" y="4409"/>
                </a:lnTo>
                <a:lnTo>
                  <a:pt x="309" y="4420"/>
                </a:lnTo>
                <a:lnTo>
                  <a:pt x="324" y="4431"/>
                </a:lnTo>
                <a:lnTo>
                  <a:pt x="340" y="4442"/>
                </a:lnTo>
                <a:lnTo>
                  <a:pt x="355" y="4451"/>
                </a:lnTo>
                <a:lnTo>
                  <a:pt x="372" y="4461"/>
                </a:lnTo>
                <a:lnTo>
                  <a:pt x="394" y="4472"/>
                </a:lnTo>
                <a:lnTo>
                  <a:pt x="416" y="4481"/>
                </a:lnTo>
                <a:lnTo>
                  <a:pt x="439" y="4487"/>
                </a:lnTo>
                <a:lnTo>
                  <a:pt x="461" y="4493"/>
                </a:lnTo>
                <a:lnTo>
                  <a:pt x="484" y="4497"/>
                </a:lnTo>
                <a:lnTo>
                  <a:pt x="507" y="4498"/>
                </a:lnTo>
                <a:lnTo>
                  <a:pt x="530" y="4498"/>
                </a:lnTo>
                <a:lnTo>
                  <a:pt x="553" y="4496"/>
                </a:lnTo>
                <a:lnTo>
                  <a:pt x="576" y="4493"/>
                </a:lnTo>
                <a:lnTo>
                  <a:pt x="598" y="4487"/>
                </a:lnTo>
                <a:lnTo>
                  <a:pt x="621" y="4480"/>
                </a:lnTo>
                <a:lnTo>
                  <a:pt x="642" y="4470"/>
                </a:lnTo>
                <a:lnTo>
                  <a:pt x="663" y="4459"/>
                </a:lnTo>
                <a:lnTo>
                  <a:pt x="684" y="4447"/>
                </a:lnTo>
                <a:lnTo>
                  <a:pt x="704" y="4431"/>
                </a:lnTo>
                <a:lnTo>
                  <a:pt x="723" y="4415"/>
                </a:lnTo>
                <a:lnTo>
                  <a:pt x="732" y="4405"/>
                </a:lnTo>
                <a:lnTo>
                  <a:pt x="742" y="4395"/>
                </a:lnTo>
                <a:lnTo>
                  <a:pt x="751" y="4384"/>
                </a:lnTo>
                <a:lnTo>
                  <a:pt x="759" y="4374"/>
                </a:lnTo>
                <a:lnTo>
                  <a:pt x="767" y="4362"/>
                </a:lnTo>
                <a:lnTo>
                  <a:pt x="773" y="4351"/>
                </a:lnTo>
                <a:lnTo>
                  <a:pt x="784" y="4327"/>
                </a:lnTo>
                <a:lnTo>
                  <a:pt x="793" y="4303"/>
                </a:lnTo>
                <a:lnTo>
                  <a:pt x="801" y="4277"/>
                </a:lnTo>
                <a:lnTo>
                  <a:pt x="805" y="4252"/>
                </a:lnTo>
                <a:lnTo>
                  <a:pt x="807" y="4227"/>
                </a:lnTo>
                <a:lnTo>
                  <a:pt x="807" y="4201"/>
                </a:lnTo>
                <a:lnTo>
                  <a:pt x="806" y="4176"/>
                </a:lnTo>
                <a:lnTo>
                  <a:pt x="803" y="4151"/>
                </a:lnTo>
                <a:lnTo>
                  <a:pt x="797" y="4128"/>
                </a:lnTo>
                <a:lnTo>
                  <a:pt x="790" y="4105"/>
                </a:lnTo>
                <a:lnTo>
                  <a:pt x="781" y="4083"/>
                </a:lnTo>
                <a:lnTo>
                  <a:pt x="771" y="4063"/>
                </a:lnTo>
                <a:lnTo>
                  <a:pt x="759" y="4044"/>
                </a:lnTo>
                <a:close/>
                <a:moveTo>
                  <a:pt x="2320" y="3404"/>
                </a:moveTo>
                <a:lnTo>
                  <a:pt x="1982" y="3404"/>
                </a:lnTo>
                <a:lnTo>
                  <a:pt x="1978" y="3439"/>
                </a:lnTo>
                <a:lnTo>
                  <a:pt x="1968" y="3515"/>
                </a:lnTo>
                <a:lnTo>
                  <a:pt x="1956" y="3629"/>
                </a:lnTo>
                <a:lnTo>
                  <a:pt x="1949" y="3701"/>
                </a:lnTo>
                <a:lnTo>
                  <a:pt x="1943" y="3779"/>
                </a:lnTo>
                <a:lnTo>
                  <a:pt x="1937" y="3866"/>
                </a:lnTo>
                <a:lnTo>
                  <a:pt x="1932" y="3959"/>
                </a:lnTo>
                <a:lnTo>
                  <a:pt x="1926" y="4061"/>
                </a:lnTo>
                <a:lnTo>
                  <a:pt x="1923" y="4169"/>
                </a:lnTo>
                <a:lnTo>
                  <a:pt x="1921" y="4283"/>
                </a:lnTo>
                <a:lnTo>
                  <a:pt x="1920" y="4403"/>
                </a:lnTo>
                <a:lnTo>
                  <a:pt x="1920" y="4529"/>
                </a:lnTo>
                <a:lnTo>
                  <a:pt x="1923" y="4659"/>
                </a:lnTo>
                <a:lnTo>
                  <a:pt x="1898" y="4630"/>
                </a:lnTo>
                <a:lnTo>
                  <a:pt x="1872" y="4603"/>
                </a:lnTo>
                <a:lnTo>
                  <a:pt x="1847" y="4575"/>
                </a:lnTo>
                <a:lnTo>
                  <a:pt x="1821" y="4549"/>
                </a:lnTo>
                <a:lnTo>
                  <a:pt x="1794" y="4524"/>
                </a:lnTo>
                <a:lnTo>
                  <a:pt x="1767" y="4498"/>
                </a:lnTo>
                <a:lnTo>
                  <a:pt x="1739" y="4474"/>
                </a:lnTo>
                <a:lnTo>
                  <a:pt x="1712" y="4451"/>
                </a:lnTo>
                <a:lnTo>
                  <a:pt x="1656" y="4406"/>
                </a:lnTo>
                <a:lnTo>
                  <a:pt x="1599" y="4364"/>
                </a:lnTo>
                <a:lnTo>
                  <a:pt x="1543" y="4325"/>
                </a:lnTo>
                <a:lnTo>
                  <a:pt x="1488" y="4288"/>
                </a:lnTo>
                <a:lnTo>
                  <a:pt x="1434" y="4255"/>
                </a:lnTo>
                <a:lnTo>
                  <a:pt x="1383" y="4224"/>
                </a:lnTo>
                <a:lnTo>
                  <a:pt x="1333" y="4197"/>
                </a:lnTo>
                <a:lnTo>
                  <a:pt x="1286" y="4172"/>
                </a:lnTo>
                <a:lnTo>
                  <a:pt x="1243" y="4150"/>
                </a:lnTo>
                <a:lnTo>
                  <a:pt x="1203" y="4131"/>
                </a:lnTo>
                <a:lnTo>
                  <a:pt x="1167" y="4114"/>
                </a:lnTo>
                <a:lnTo>
                  <a:pt x="1136" y="4101"/>
                </a:lnTo>
                <a:lnTo>
                  <a:pt x="1112" y="4125"/>
                </a:lnTo>
                <a:lnTo>
                  <a:pt x="1086" y="4149"/>
                </a:lnTo>
                <a:lnTo>
                  <a:pt x="1058" y="4169"/>
                </a:lnTo>
                <a:lnTo>
                  <a:pt x="1031" y="4188"/>
                </a:lnTo>
                <a:lnTo>
                  <a:pt x="1031" y="4215"/>
                </a:lnTo>
                <a:lnTo>
                  <a:pt x="1029" y="4242"/>
                </a:lnTo>
                <a:lnTo>
                  <a:pt x="1027" y="4270"/>
                </a:lnTo>
                <a:lnTo>
                  <a:pt x="1024" y="4296"/>
                </a:lnTo>
                <a:lnTo>
                  <a:pt x="1059" y="4311"/>
                </a:lnTo>
                <a:lnTo>
                  <a:pt x="1105" y="4333"/>
                </a:lnTo>
                <a:lnTo>
                  <a:pt x="1163" y="4361"/>
                </a:lnTo>
                <a:lnTo>
                  <a:pt x="1226" y="4394"/>
                </a:lnTo>
                <a:lnTo>
                  <a:pt x="1262" y="4414"/>
                </a:lnTo>
                <a:lnTo>
                  <a:pt x="1298" y="4435"/>
                </a:lnTo>
                <a:lnTo>
                  <a:pt x="1334" y="4457"/>
                </a:lnTo>
                <a:lnTo>
                  <a:pt x="1373" y="4481"/>
                </a:lnTo>
                <a:lnTo>
                  <a:pt x="1411" y="4506"/>
                </a:lnTo>
                <a:lnTo>
                  <a:pt x="1450" y="4533"/>
                </a:lnTo>
                <a:lnTo>
                  <a:pt x="1489" y="4560"/>
                </a:lnTo>
                <a:lnTo>
                  <a:pt x="1528" y="4591"/>
                </a:lnTo>
                <a:lnTo>
                  <a:pt x="1566" y="4622"/>
                </a:lnTo>
                <a:lnTo>
                  <a:pt x="1605" y="4655"/>
                </a:lnTo>
                <a:lnTo>
                  <a:pt x="1642" y="4689"/>
                </a:lnTo>
                <a:lnTo>
                  <a:pt x="1679" y="4724"/>
                </a:lnTo>
                <a:lnTo>
                  <a:pt x="1714" y="4761"/>
                </a:lnTo>
                <a:lnTo>
                  <a:pt x="1748" y="4800"/>
                </a:lnTo>
                <a:lnTo>
                  <a:pt x="1781" y="4839"/>
                </a:lnTo>
                <a:lnTo>
                  <a:pt x="1812" y="4881"/>
                </a:lnTo>
                <a:lnTo>
                  <a:pt x="1826" y="4902"/>
                </a:lnTo>
                <a:lnTo>
                  <a:pt x="1839" y="4924"/>
                </a:lnTo>
                <a:lnTo>
                  <a:pt x="1854" y="4946"/>
                </a:lnTo>
                <a:lnTo>
                  <a:pt x="1866" y="4968"/>
                </a:lnTo>
                <a:lnTo>
                  <a:pt x="1878" y="4991"/>
                </a:lnTo>
                <a:lnTo>
                  <a:pt x="1890" y="5014"/>
                </a:lnTo>
                <a:lnTo>
                  <a:pt x="1901" y="5037"/>
                </a:lnTo>
                <a:lnTo>
                  <a:pt x="1911" y="5061"/>
                </a:lnTo>
                <a:lnTo>
                  <a:pt x="1920" y="5085"/>
                </a:lnTo>
                <a:lnTo>
                  <a:pt x="1928" y="5110"/>
                </a:lnTo>
                <a:lnTo>
                  <a:pt x="1936" y="5134"/>
                </a:lnTo>
                <a:lnTo>
                  <a:pt x="1943" y="5160"/>
                </a:lnTo>
                <a:lnTo>
                  <a:pt x="1949" y="5185"/>
                </a:lnTo>
                <a:lnTo>
                  <a:pt x="1955" y="5211"/>
                </a:lnTo>
                <a:lnTo>
                  <a:pt x="1959" y="5237"/>
                </a:lnTo>
                <a:lnTo>
                  <a:pt x="1962" y="5264"/>
                </a:lnTo>
                <a:lnTo>
                  <a:pt x="1976" y="5388"/>
                </a:lnTo>
                <a:lnTo>
                  <a:pt x="1988" y="5504"/>
                </a:lnTo>
                <a:lnTo>
                  <a:pt x="2002" y="5611"/>
                </a:lnTo>
                <a:lnTo>
                  <a:pt x="2009" y="5663"/>
                </a:lnTo>
                <a:lnTo>
                  <a:pt x="2018" y="5716"/>
                </a:lnTo>
                <a:lnTo>
                  <a:pt x="2026" y="5769"/>
                </a:lnTo>
                <a:lnTo>
                  <a:pt x="2036" y="5822"/>
                </a:lnTo>
                <a:lnTo>
                  <a:pt x="2047" y="5877"/>
                </a:lnTo>
                <a:lnTo>
                  <a:pt x="2059" y="5933"/>
                </a:lnTo>
                <a:lnTo>
                  <a:pt x="2073" y="5992"/>
                </a:lnTo>
                <a:lnTo>
                  <a:pt x="2088" y="6054"/>
                </a:lnTo>
                <a:lnTo>
                  <a:pt x="2104" y="6119"/>
                </a:lnTo>
                <a:lnTo>
                  <a:pt x="2123" y="6187"/>
                </a:lnTo>
                <a:lnTo>
                  <a:pt x="2447" y="6098"/>
                </a:lnTo>
                <a:lnTo>
                  <a:pt x="2429" y="6033"/>
                </a:lnTo>
                <a:lnTo>
                  <a:pt x="2412" y="5968"/>
                </a:lnTo>
                <a:lnTo>
                  <a:pt x="2397" y="5903"/>
                </a:lnTo>
                <a:lnTo>
                  <a:pt x="2382" y="5839"/>
                </a:lnTo>
                <a:lnTo>
                  <a:pt x="2368" y="5776"/>
                </a:lnTo>
                <a:lnTo>
                  <a:pt x="2355" y="5712"/>
                </a:lnTo>
                <a:lnTo>
                  <a:pt x="2343" y="5648"/>
                </a:lnTo>
                <a:lnTo>
                  <a:pt x="2331" y="5584"/>
                </a:lnTo>
                <a:lnTo>
                  <a:pt x="2320" y="5522"/>
                </a:lnTo>
                <a:lnTo>
                  <a:pt x="2310" y="5460"/>
                </a:lnTo>
                <a:lnTo>
                  <a:pt x="2293" y="5336"/>
                </a:lnTo>
                <a:lnTo>
                  <a:pt x="2277" y="5213"/>
                </a:lnTo>
                <a:lnTo>
                  <a:pt x="2265" y="5095"/>
                </a:lnTo>
                <a:lnTo>
                  <a:pt x="2255" y="4977"/>
                </a:lnTo>
                <a:lnTo>
                  <a:pt x="2247" y="4861"/>
                </a:lnTo>
                <a:lnTo>
                  <a:pt x="2241" y="4749"/>
                </a:lnTo>
                <a:lnTo>
                  <a:pt x="2238" y="4640"/>
                </a:lnTo>
                <a:lnTo>
                  <a:pt x="2235" y="4534"/>
                </a:lnTo>
                <a:lnTo>
                  <a:pt x="2235" y="4431"/>
                </a:lnTo>
                <a:lnTo>
                  <a:pt x="2236" y="4332"/>
                </a:lnTo>
                <a:lnTo>
                  <a:pt x="2239" y="4237"/>
                </a:lnTo>
                <a:lnTo>
                  <a:pt x="2242" y="4145"/>
                </a:lnTo>
                <a:lnTo>
                  <a:pt x="2247" y="4058"/>
                </a:lnTo>
                <a:lnTo>
                  <a:pt x="2252" y="3975"/>
                </a:lnTo>
                <a:lnTo>
                  <a:pt x="2258" y="3897"/>
                </a:lnTo>
                <a:lnTo>
                  <a:pt x="2265" y="3824"/>
                </a:lnTo>
                <a:lnTo>
                  <a:pt x="2272" y="3756"/>
                </a:lnTo>
                <a:lnTo>
                  <a:pt x="2278" y="3693"/>
                </a:lnTo>
                <a:lnTo>
                  <a:pt x="2285" y="3636"/>
                </a:lnTo>
                <a:lnTo>
                  <a:pt x="2298" y="3539"/>
                </a:lnTo>
                <a:lnTo>
                  <a:pt x="2309" y="3466"/>
                </a:lnTo>
                <a:lnTo>
                  <a:pt x="2320" y="3404"/>
                </a:lnTo>
                <a:close/>
                <a:moveTo>
                  <a:pt x="2047" y="1713"/>
                </a:moveTo>
                <a:lnTo>
                  <a:pt x="2047" y="1713"/>
                </a:lnTo>
                <a:lnTo>
                  <a:pt x="2085" y="1715"/>
                </a:lnTo>
                <a:lnTo>
                  <a:pt x="2122" y="1715"/>
                </a:lnTo>
                <a:lnTo>
                  <a:pt x="2159" y="1715"/>
                </a:lnTo>
                <a:lnTo>
                  <a:pt x="2196" y="1714"/>
                </a:lnTo>
                <a:lnTo>
                  <a:pt x="2232" y="1712"/>
                </a:lnTo>
                <a:lnTo>
                  <a:pt x="2268" y="1708"/>
                </a:lnTo>
                <a:lnTo>
                  <a:pt x="2305" y="1705"/>
                </a:lnTo>
                <a:lnTo>
                  <a:pt x="2340" y="1700"/>
                </a:lnTo>
                <a:lnTo>
                  <a:pt x="2375" y="1694"/>
                </a:lnTo>
                <a:lnTo>
                  <a:pt x="2410" y="1688"/>
                </a:lnTo>
                <a:lnTo>
                  <a:pt x="2444" y="1680"/>
                </a:lnTo>
                <a:lnTo>
                  <a:pt x="2478" y="1672"/>
                </a:lnTo>
                <a:lnTo>
                  <a:pt x="2512" y="1662"/>
                </a:lnTo>
                <a:lnTo>
                  <a:pt x="2545" y="1652"/>
                </a:lnTo>
                <a:lnTo>
                  <a:pt x="2578" y="1641"/>
                </a:lnTo>
                <a:lnTo>
                  <a:pt x="2609" y="1630"/>
                </a:lnTo>
                <a:lnTo>
                  <a:pt x="2641" y="1618"/>
                </a:lnTo>
                <a:lnTo>
                  <a:pt x="2672" y="1605"/>
                </a:lnTo>
                <a:lnTo>
                  <a:pt x="2703" y="1591"/>
                </a:lnTo>
                <a:lnTo>
                  <a:pt x="2733" y="1575"/>
                </a:lnTo>
                <a:lnTo>
                  <a:pt x="2762" y="1560"/>
                </a:lnTo>
                <a:lnTo>
                  <a:pt x="2791" y="1543"/>
                </a:lnTo>
                <a:lnTo>
                  <a:pt x="2820" y="1527"/>
                </a:lnTo>
                <a:lnTo>
                  <a:pt x="2847" y="1508"/>
                </a:lnTo>
                <a:lnTo>
                  <a:pt x="2873" y="1490"/>
                </a:lnTo>
                <a:lnTo>
                  <a:pt x="2899" y="1471"/>
                </a:lnTo>
                <a:lnTo>
                  <a:pt x="2924" y="1450"/>
                </a:lnTo>
                <a:lnTo>
                  <a:pt x="2949" y="1429"/>
                </a:lnTo>
                <a:lnTo>
                  <a:pt x="2973" y="1408"/>
                </a:lnTo>
                <a:lnTo>
                  <a:pt x="2996" y="1385"/>
                </a:lnTo>
                <a:lnTo>
                  <a:pt x="3018" y="1362"/>
                </a:lnTo>
                <a:lnTo>
                  <a:pt x="3039" y="1339"/>
                </a:lnTo>
                <a:lnTo>
                  <a:pt x="3064" y="1308"/>
                </a:lnTo>
                <a:lnTo>
                  <a:pt x="3089" y="1277"/>
                </a:lnTo>
                <a:lnTo>
                  <a:pt x="3112" y="1244"/>
                </a:lnTo>
                <a:lnTo>
                  <a:pt x="3135" y="1210"/>
                </a:lnTo>
                <a:lnTo>
                  <a:pt x="3158" y="1175"/>
                </a:lnTo>
                <a:lnTo>
                  <a:pt x="3179" y="1140"/>
                </a:lnTo>
                <a:lnTo>
                  <a:pt x="3201" y="1102"/>
                </a:lnTo>
                <a:lnTo>
                  <a:pt x="3221" y="1066"/>
                </a:lnTo>
                <a:lnTo>
                  <a:pt x="3240" y="1029"/>
                </a:lnTo>
                <a:lnTo>
                  <a:pt x="3259" y="990"/>
                </a:lnTo>
                <a:lnTo>
                  <a:pt x="3277" y="953"/>
                </a:lnTo>
                <a:lnTo>
                  <a:pt x="3294" y="914"/>
                </a:lnTo>
                <a:lnTo>
                  <a:pt x="3310" y="876"/>
                </a:lnTo>
                <a:lnTo>
                  <a:pt x="3325" y="838"/>
                </a:lnTo>
                <a:lnTo>
                  <a:pt x="3339" y="800"/>
                </a:lnTo>
                <a:lnTo>
                  <a:pt x="3353" y="762"/>
                </a:lnTo>
                <a:lnTo>
                  <a:pt x="3338" y="770"/>
                </a:lnTo>
                <a:lnTo>
                  <a:pt x="3320" y="776"/>
                </a:lnTo>
                <a:lnTo>
                  <a:pt x="3301" y="780"/>
                </a:lnTo>
                <a:lnTo>
                  <a:pt x="3279" y="783"/>
                </a:lnTo>
                <a:lnTo>
                  <a:pt x="3257" y="785"/>
                </a:lnTo>
                <a:lnTo>
                  <a:pt x="3233" y="785"/>
                </a:lnTo>
                <a:lnTo>
                  <a:pt x="3208" y="784"/>
                </a:lnTo>
                <a:lnTo>
                  <a:pt x="3182" y="782"/>
                </a:lnTo>
                <a:lnTo>
                  <a:pt x="3156" y="779"/>
                </a:lnTo>
                <a:lnTo>
                  <a:pt x="3130" y="774"/>
                </a:lnTo>
                <a:lnTo>
                  <a:pt x="3103" y="768"/>
                </a:lnTo>
                <a:lnTo>
                  <a:pt x="3078" y="760"/>
                </a:lnTo>
                <a:lnTo>
                  <a:pt x="3053" y="750"/>
                </a:lnTo>
                <a:lnTo>
                  <a:pt x="3030" y="740"/>
                </a:lnTo>
                <a:lnTo>
                  <a:pt x="3007" y="728"/>
                </a:lnTo>
                <a:lnTo>
                  <a:pt x="2986" y="714"/>
                </a:lnTo>
                <a:lnTo>
                  <a:pt x="2985" y="736"/>
                </a:lnTo>
                <a:lnTo>
                  <a:pt x="2982" y="758"/>
                </a:lnTo>
                <a:lnTo>
                  <a:pt x="2978" y="780"/>
                </a:lnTo>
                <a:lnTo>
                  <a:pt x="2974" y="802"/>
                </a:lnTo>
                <a:lnTo>
                  <a:pt x="2967" y="827"/>
                </a:lnTo>
                <a:lnTo>
                  <a:pt x="2959" y="853"/>
                </a:lnTo>
                <a:lnTo>
                  <a:pt x="2952" y="877"/>
                </a:lnTo>
                <a:lnTo>
                  <a:pt x="2943" y="900"/>
                </a:lnTo>
                <a:lnTo>
                  <a:pt x="2933" y="923"/>
                </a:lnTo>
                <a:lnTo>
                  <a:pt x="2922" y="945"/>
                </a:lnTo>
                <a:lnTo>
                  <a:pt x="2911" y="967"/>
                </a:lnTo>
                <a:lnTo>
                  <a:pt x="2899" y="988"/>
                </a:lnTo>
                <a:lnTo>
                  <a:pt x="2886" y="1008"/>
                </a:lnTo>
                <a:lnTo>
                  <a:pt x="2871" y="1027"/>
                </a:lnTo>
                <a:lnTo>
                  <a:pt x="2856" y="1046"/>
                </a:lnTo>
                <a:lnTo>
                  <a:pt x="2840" y="1065"/>
                </a:lnTo>
                <a:lnTo>
                  <a:pt x="2823" y="1082"/>
                </a:lnTo>
                <a:lnTo>
                  <a:pt x="2805" y="1099"/>
                </a:lnTo>
                <a:lnTo>
                  <a:pt x="2787" y="1115"/>
                </a:lnTo>
                <a:lnTo>
                  <a:pt x="2767" y="1131"/>
                </a:lnTo>
                <a:lnTo>
                  <a:pt x="2746" y="1145"/>
                </a:lnTo>
                <a:lnTo>
                  <a:pt x="2724" y="1160"/>
                </a:lnTo>
                <a:lnTo>
                  <a:pt x="2702" y="1173"/>
                </a:lnTo>
                <a:lnTo>
                  <a:pt x="2678" y="1185"/>
                </a:lnTo>
                <a:lnTo>
                  <a:pt x="2652" y="1197"/>
                </a:lnTo>
                <a:lnTo>
                  <a:pt x="2626" y="1208"/>
                </a:lnTo>
                <a:lnTo>
                  <a:pt x="2600" y="1218"/>
                </a:lnTo>
                <a:lnTo>
                  <a:pt x="2571" y="1228"/>
                </a:lnTo>
                <a:lnTo>
                  <a:pt x="2541" y="1237"/>
                </a:lnTo>
                <a:lnTo>
                  <a:pt x="2510" y="1245"/>
                </a:lnTo>
                <a:lnTo>
                  <a:pt x="2478" y="1252"/>
                </a:lnTo>
                <a:lnTo>
                  <a:pt x="2445" y="1259"/>
                </a:lnTo>
                <a:lnTo>
                  <a:pt x="2411" y="1265"/>
                </a:lnTo>
                <a:lnTo>
                  <a:pt x="2376" y="1270"/>
                </a:lnTo>
                <a:lnTo>
                  <a:pt x="2339" y="1274"/>
                </a:lnTo>
                <a:lnTo>
                  <a:pt x="2301" y="1278"/>
                </a:lnTo>
                <a:lnTo>
                  <a:pt x="2238" y="1283"/>
                </a:lnTo>
                <a:lnTo>
                  <a:pt x="2178" y="1286"/>
                </a:lnTo>
                <a:lnTo>
                  <a:pt x="2122" y="1287"/>
                </a:lnTo>
                <a:lnTo>
                  <a:pt x="2068" y="1288"/>
                </a:lnTo>
                <a:lnTo>
                  <a:pt x="2019" y="1288"/>
                </a:lnTo>
                <a:lnTo>
                  <a:pt x="1971" y="1287"/>
                </a:lnTo>
                <a:lnTo>
                  <a:pt x="1927" y="1285"/>
                </a:lnTo>
                <a:lnTo>
                  <a:pt x="1885" y="1283"/>
                </a:lnTo>
                <a:lnTo>
                  <a:pt x="1807" y="1276"/>
                </a:lnTo>
                <a:lnTo>
                  <a:pt x="1736" y="1268"/>
                </a:lnTo>
                <a:lnTo>
                  <a:pt x="1670" y="1262"/>
                </a:lnTo>
                <a:lnTo>
                  <a:pt x="1608" y="1256"/>
                </a:lnTo>
                <a:lnTo>
                  <a:pt x="1641" y="1300"/>
                </a:lnTo>
                <a:lnTo>
                  <a:pt x="1674" y="1344"/>
                </a:lnTo>
                <a:lnTo>
                  <a:pt x="1707" y="1386"/>
                </a:lnTo>
                <a:lnTo>
                  <a:pt x="1740" y="1426"/>
                </a:lnTo>
                <a:lnTo>
                  <a:pt x="1773" y="1464"/>
                </a:lnTo>
                <a:lnTo>
                  <a:pt x="1805" y="1499"/>
                </a:lnTo>
                <a:lnTo>
                  <a:pt x="1836" y="1534"/>
                </a:lnTo>
                <a:lnTo>
                  <a:pt x="1867" y="1565"/>
                </a:lnTo>
                <a:lnTo>
                  <a:pt x="1895" y="1594"/>
                </a:lnTo>
                <a:lnTo>
                  <a:pt x="1923" y="1620"/>
                </a:lnTo>
                <a:lnTo>
                  <a:pt x="1949" y="1644"/>
                </a:lnTo>
                <a:lnTo>
                  <a:pt x="1973" y="1664"/>
                </a:lnTo>
                <a:lnTo>
                  <a:pt x="1995" y="1682"/>
                </a:lnTo>
                <a:lnTo>
                  <a:pt x="2015" y="1695"/>
                </a:lnTo>
                <a:lnTo>
                  <a:pt x="2033" y="1706"/>
                </a:lnTo>
                <a:lnTo>
                  <a:pt x="2047" y="1713"/>
                </a:lnTo>
                <a:close/>
                <a:moveTo>
                  <a:pt x="1446" y="969"/>
                </a:moveTo>
                <a:lnTo>
                  <a:pt x="1446" y="969"/>
                </a:lnTo>
                <a:lnTo>
                  <a:pt x="1448" y="968"/>
                </a:lnTo>
                <a:lnTo>
                  <a:pt x="1449" y="952"/>
                </a:lnTo>
                <a:lnTo>
                  <a:pt x="1450" y="935"/>
                </a:lnTo>
                <a:lnTo>
                  <a:pt x="1454" y="902"/>
                </a:lnTo>
                <a:lnTo>
                  <a:pt x="1461" y="868"/>
                </a:lnTo>
                <a:lnTo>
                  <a:pt x="1471" y="834"/>
                </a:lnTo>
                <a:lnTo>
                  <a:pt x="1483" y="799"/>
                </a:lnTo>
                <a:lnTo>
                  <a:pt x="1498" y="762"/>
                </a:lnTo>
                <a:lnTo>
                  <a:pt x="1516" y="727"/>
                </a:lnTo>
                <a:lnTo>
                  <a:pt x="1537" y="691"/>
                </a:lnTo>
                <a:lnTo>
                  <a:pt x="1559" y="658"/>
                </a:lnTo>
                <a:lnTo>
                  <a:pt x="1583" y="625"/>
                </a:lnTo>
                <a:lnTo>
                  <a:pt x="1610" y="591"/>
                </a:lnTo>
                <a:lnTo>
                  <a:pt x="1641" y="557"/>
                </a:lnTo>
                <a:lnTo>
                  <a:pt x="1673" y="523"/>
                </a:lnTo>
                <a:lnTo>
                  <a:pt x="1708" y="490"/>
                </a:lnTo>
                <a:lnTo>
                  <a:pt x="1745" y="457"/>
                </a:lnTo>
                <a:lnTo>
                  <a:pt x="1782" y="424"/>
                </a:lnTo>
                <a:lnTo>
                  <a:pt x="1794" y="386"/>
                </a:lnTo>
                <a:lnTo>
                  <a:pt x="1806" y="350"/>
                </a:lnTo>
                <a:lnTo>
                  <a:pt x="1821" y="316"/>
                </a:lnTo>
                <a:lnTo>
                  <a:pt x="1836" y="283"/>
                </a:lnTo>
                <a:lnTo>
                  <a:pt x="1852" y="251"/>
                </a:lnTo>
                <a:lnTo>
                  <a:pt x="1870" y="221"/>
                </a:lnTo>
                <a:lnTo>
                  <a:pt x="1889" y="192"/>
                </a:lnTo>
                <a:lnTo>
                  <a:pt x="1909" y="166"/>
                </a:lnTo>
                <a:lnTo>
                  <a:pt x="1929" y="141"/>
                </a:lnTo>
                <a:lnTo>
                  <a:pt x="1951" y="117"/>
                </a:lnTo>
                <a:lnTo>
                  <a:pt x="1973" y="95"/>
                </a:lnTo>
                <a:lnTo>
                  <a:pt x="1998" y="73"/>
                </a:lnTo>
                <a:lnTo>
                  <a:pt x="2022" y="53"/>
                </a:lnTo>
                <a:lnTo>
                  <a:pt x="2046" y="34"/>
                </a:lnTo>
                <a:lnTo>
                  <a:pt x="2071" y="16"/>
                </a:lnTo>
                <a:lnTo>
                  <a:pt x="2098" y="0"/>
                </a:lnTo>
                <a:lnTo>
                  <a:pt x="2063" y="2"/>
                </a:lnTo>
                <a:lnTo>
                  <a:pt x="2029" y="4"/>
                </a:lnTo>
                <a:lnTo>
                  <a:pt x="1994" y="9"/>
                </a:lnTo>
                <a:lnTo>
                  <a:pt x="1960" y="14"/>
                </a:lnTo>
                <a:lnTo>
                  <a:pt x="1927" y="20"/>
                </a:lnTo>
                <a:lnTo>
                  <a:pt x="1895" y="26"/>
                </a:lnTo>
                <a:lnTo>
                  <a:pt x="1863" y="34"/>
                </a:lnTo>
                <a:lnTo>
                  <a:pt x="1832" y="43"/>
                </a:lnTo>
                <a:lnTo>
                  <a:pt x="1801" y="52"/>
                </a:lnTo>
                <a:lnTo>
                  <a:pt x="1771" y="63"/>
                </a:lnTo>
                <a:lnTo>
                  <a:pt x="1741" y="73"/>
                </a:lnTo>
                <a:lnTo>
                  <a:pt x="1712" y="85"/>
                </a:lnTo>
                <a:lnTo>
                  <a:pt x="1684" y="97"/>
                </a:lnTo>
                <a:lnTo>
                  <a:pt x="1656" y="109"/>
                </a:lnTo>
                <a:lnTo>
                  <a:pt x="1629" y="122"/>
                </a:lnTo>
                <a:lnTo>
                  <a:pt x="1603" y="136"/>
                </a:lnTo>
                <a:lnTo>
                  <a:pt x="1576" y="151"/>
                </a:lnTo>
                <a:lnTo>
                  <a:pt x="1551" y="165"/>
                </a:lnTo>
                <a:lnTo>
                  <a:pt x="1527" y="180"/>
                </a:lnTo>
                <a:lnTo>
                  <a:pt x="1504" y="196"/>
                </a:lnTo>
                <a:lnTo>
                  <a:pt x="1481" y="212"/>
                </a:lnTo>
                <a:lnTo>
                  <a:pt x="1459" y="228"/>
                </a:lnTo>
                <a:lnTo>
                  <a:pt x="1417" y="261"/>
                </a:lnTo>
                <a:lnTo>
                  <a:pt x="1377" y="295"/>
                </a:lnTo>
                <a:lnTo>
                  <a:pt x="1342" y="329"/>
                </a:lnTo>
                <a:lnTo>
                  <a:pt x="1309" y="364"/>
                </a:lnTo>
                <a:lnTo>
                  <a:pt x="1280" y="398"/>
                </a:lnTo>
                <a:lnTo>
                  <a:pt x="1276" y="431"/>
                </a:lnTo>
                <a:lnTo>
                  <a:pt x="1275" y="466"/>
                </a:lnTo>
                <a:lnTo>
                  <a:pt x="1276" y="502"/>
                </a:lnTo>
                <a:lnTo>
                  <a:pt x="1278" y="538"/>
                </a:lnTo>
                <a:lnTo>
                  <a:pt x="1283" y="574"/>
                </a:lnTo>
                <a:lnTo>
                  <a:pt x="1290" y="612"/>
                </a:lnTo>
                <a:lnTo>
                  <a:pt x="1298" y="649"/>
                </a:lnTo>
                <a:lnTo>
                  <a:pt x="1309" y="688"/>
                </a:lnTo>
                <a:lnTo>
                  <a:pt x="1321" y="725"/>
                </a:lnTo>
                <a:lnTo>
                  <a:pt x="1334" y="765"/>
                </a:lnTo>
                <a:lnTo>
                  <a:pt x="1349" y="803"/>
                </a:lnTo>
                <a:lnTo>
                  <a:pt x="1365" y="842"/>
                </a:lnTo>
                <a:lnTo>
                  <a:pt x="1383" y="881"/>
                </a:lnTo>
                <a:lnTo>
                  <a:pt x="1401" y="920"/>
                </a:lnTo>
                <a:lnTo>
                  <a:pt x="1421" y="958"/>
                </a:lnTo>
                <a:lnTo>
                  <a:pt x="1442" y="998"/>
                </a:lnTo>
                <a:lnTo>
                  <a:pt x="1446" y="969"/>
                </a:lnTo>
                <a:close/>
                <a:moveTo>
                  <a:pt x="1905" y="3153"/>
                </a:moveTo>
                <a:lnTo>
                  <a:pt x="1905" y="3153"/>
                </a:lnTo>
                <a:lnTo>
                  <a:pt x="1882" y="3134"/>
                </a:lnTo>
                <a:lnTo>
                  <a:pt x="1859" y="3116"/>
                </a:lnTo>
                <a:lnTo>
                  <a:pt x="1838" y="3096"/>
                </a:lnTo>
                <a:lnTo>
                  <a:pt x="1816" y="3075"/>
                </a:lnTo>
                <a:lnTo>
                  <a:pt x="1796" y="3054"/>
                </a:lnTo>
                <a:lnTo>
                  <a:pt x="1777" y="3032"/>
                </a:lnTo>
                <a:lnTo>
                  <a:pt x="1757" y="3010"/>
                </a:lnTo>
                <a:lnTo>
                  <a:pt x="1738" y="2987"/>
                </a:lnTo>
                <a:lnTo>
                  <a:pt x="1720" y="2963"/>
                </a:lnTo>
                <a:lnTo>
                  <a:pt x="1703" y="2938"/>
                </a:lnTo>
                <a:lnTo>
                  <a:pt x="1686" y="2914"/>
                </a:lnTo>
                <a:lnTo>
                  <a:pt x="1670" y="2889"/>
                </a:lnTo>
                <a:lnTo>
                  <a:pt x="1654" y="2863"/>
                </a:lnTo>
                <a:lnTo>
                  <a:pt x="1640" y="2836"/>
                </a:lnTo>
                <a:lnTo>
                  <a:pt x="1626" y="2810"/>
                </a:lnTo>
                <a:lnTo>
                  <a:pt x="1612" y="2782"/>
                </a:lnTo>
                <a:lnTo>
                  <a:pt x="1598" y="2755"/>
                </a:lnTo>
                <a:lnTo>
                  <a:pt x="1585" y="2727"/>
                </a:lnTo>
                <a:lnTo>
                  <a:pt x="1561" y="2670"/>
                </a:lnTo>
                <a:lnTo>
                  <a:pt x="1539" y="2611"/>
                </a:lnTo>
                <a:lnTo>
                  <a:pt x="1519" y="2551"/>
                </a:lnTo>
                <a:lnTo>
                  <a:pt x="1500" y="2491"/>
                </a:lnTo>
                <a:lnTo>
                  <a:pt x="1485" y="2429"/>
                </a:lnTo>
                <a:lnTo>
                  <a:pt x="1470" y="2366"/>
                </a:lnTo>
                <a:lnTo>
                  <a:pt x="1456" y="2303"/>
                </a:lnTo>
                <a:lnTo>
                  <a:pt x="1445" y="2240"/>
                </a:lnTo>
                <a:lnTo>
                  <a:pt x="1435" y="2176"/>
                </a:lnTo>
                <a:lnTo>
                  <a:pt x="1427" y="2112"/>
                </a:lnTo>
                <a:lnTo>
                  <a:pt x="1419" y="2048"/>
                </a:lnTo>
                <a:lnTo>
                  <a:pt x="1413" y="1985"/>
                </a:lnTo>
                <a:lnTo>
                  <a:pt x="1408" y="1922"/>
                </a:lnTo>
                <a:lnTo>
                  <a:pt x="1405" y="1860"/>
                </a:lnTo>
                <a:lnTo>
                  <a:pt x="1402" y="1799"/>
                </a:lnTo>
                <a:lnTo>
                  <a:pt x="1400" y="1737"/>
                </a:lnTo>
                <a:lnTo>
                  <a:pt x="1399" y="1678"/>
                </a:lnTo>
                <a:lnTo>
                  <a:pt x="1399" y="1619"/>
                </a:lnTo>
                <a:lnTo>
                  <a:pt x="1400" y="1563"/>
                </a:lnTo>
                <a:lnTo>
                  <a:pt x="1402" y="1454"/>
                </a:lnTo>
                <a:lnTo>
                  <a:pt x="1408" y="1353"/>
                </a:lnTo>
                <a:lnTo>
                  <a:pt x="1386" y="1320"/>
                </a:lnTo>
                <a:lnTo>
                  <a:pt x="1355" y="1275"/>
                </a:lnTo>
                <a:lnTo>
                  <a:pt x="1325" y="1228"/>
                </a:lnTo>
                <a:lnTo>
                  <a:pt x="1296" y="1179"/>
                </a:lnTo>
                <a:lnTo>
                  <a:pt x="1266" y="1129"/>
                </a:lnTo>
                <a:lnTo>
                  <a:pt x="1237" y="1077"/>
                </a:lnTo>
                <a:lnTo>
                  <a:pt x="1211" y="1023"/>
                </a:lnTo>
                <a:lnTo>
                  <a:pt x="1185" y="969"/>
                </a:lnTo>
                <a:lnTo>
                  <a:pt x="1160" y="914"/>
                </a:lnTo>
                <a:lnTo>
                  <a:pt x="1154" y="969"/>
                </a:lnTo>
                <a:lnTo>
                  <a:pt x="1146" y="1022"/>
                </a:lnTo>
                <a:lnTo>
                  <a:pt x="1137" y="1074"/>
                </a:lnTo>
                <a:lnTo>
                  <a:pt x="1129" y="1123"/>
                </a:lnTo>
                <a:lnTo>
                  <a:pt x="1119" y="1172"/>
                </a:lnTo>
                <a:lnTo>
                  <a:pt x="1108" y="1219"/>
                </a:lnTo>
                <a:lnTo>
                  <a:pt x="1087" y="1309"/>
                </a:lnTo>
                <a:lnTo>
                  <a:pt x="1064" y="1394"/>
                </a:lnTo>
                <a:lnTo>
                  <a:pt x="1042" y="1475"/>
                </a:lnTo>
                <a:lnTo>
                  <a:pt x="996" y="1626"/>
                </a:lnTo>
                <a:lnTo>
                  <a:pt x="976" y="1697"/>
                </a:lnTo>
                <a:lnTo>
                  <a:pt x="957" y="1767"/>
                </a:lnTo>
                <a:lnTo>
                  <a:pt x="948" y="1801"/>
                </a:lnTo>
                <a:lnTo>
                  <a:pt x="940" y="1835"/>
                </a:lnTo>
                <a:lnTo>
                  <a:pt x="934" y="1869"/>
                </a:lnTo>
                <a:lnTo>
                  <a:pt x="928" y="1902"/>
                </a:lnTo>
                <a:lnTo>
                  <a:pt x="923" y="1936"/>
                </a:lnTo>
                <a:lnTo>
                  <a:pt x="918" y="1969"/>
                </a:lnTo>
                <a:lnTo>
                  <a:pt x="916" y="2003"/>
                </a:lnTo>
                <a:lnTo>
                  <a:pt x="914" y="2037"/>
                </a:lnTo>
                <a:lnTo>
                  <a:pt x="914" y="2072"/>
                </a:lnTo>
                <a:lnTo>
                  <a:pt x="914" y="2107"/>
                </a:lnTo>
                <a:lnTo>
                  <a:pt x="916" y="2142"/>
                </a:lnTo>
                <a:lnTo>
                  <a:pt x="921" y="2177"/>
                </a:lnTo>
                <a:lnTo>
                  <a:pt x="924" y="2207"/>
                </a:lnTo>
                <a:lnTo>
                  <a:pt x="929" y="2235"/>
                </a:lnTo>
                <a:lnTo>
                  <a:pt x="935" y="2263"/>
                </a:lnTo>
                <a:lnTo>
                  <a:pt x="941" y="2292"/>
                </a:lnTo>
                <a:lnTo>
                  <a:pt x="949" y="2318"/>
                </a:lnTo>
                <a:lnTo>
                  <a:pt x="958" y="2345"/>
                </a:lnTo>
                <a:lnTo>
                  <a:pt x="968" y="2372"/>
                </a:lnTo>
                <a:lnTo>
                  <a:pt x="978" y="2398"/>
                </a:lnTo>
                <a:lnTo>
                  <a:pt x="989" y="2424"/>
                </a:lnTo>
                <a:lnTo>
                  <a:pt x="1000" y="2449"/>
                </a:lnTo>
                <a:lnTo>
                  <a:pt x="1012" y="2474"/>
                </a:lnTo>
                <a:lnTo>
                  <a:pt x="1025" y="2498"/>
                </a:lnTo>
                <a:lnTo>
                  <a:pt x="1038" y="2523"/>
                </a:lnTo>
                <a:lnTo>
                  <a:pt x="1053" y="2547"/>
                </a:lnTo>
                <a:lnTo>
                  <a:pt x="1067" y="2570"/>
                </a:lnTo>
                <a:lnTo>
                  <a:pt x="1082" y="2593"/>
                </a:lnTo>
                <a:lnTo>
                  <a:pt x="1114" y="2637"/>
                </a:lnTo>
                <a:lnTo>
                  <a:pt x="1148" y="2680"/>
                </a:lnTo>
                <a:lnTo>
                  <a:pt x="1184" y="2721"/>
                </a:lnTo>
                <a:lnTo>
                  <a:pt x="1220" y="2760"/>
                </a:lnTo>
                <a:lnTo>
                  <a:pt x="1258" y="2798"/>
                </a:lnTo>
                <a:lnTo>
                  <a:pt x="1297" y="2833"/>
                </a:lnTo>
                <a:lnTo>
                  <a:pt x="1336" y="2867"/>
                </a:lnTo>
                <a:lnTo>
                  <a:pt x="1377" y="2899"/>
                </a:lnTo>
                <a:lnTo>
                  <a:pt x="1418" y="2929"/>
                </a:lnTo>
                <a:lnTo>
                  <a:pt x="1459" y="2957"/>
                </a:lnTo>
                <a:lnTo>
                  <a:pt x="1498" y="2984"/>
                </a:lnTo>
                <a:lnTo>
                  <a:pt x="1539" y="3009"/>
                </a:lnTo>
                <a:lnTo>
                  <a:pt x="1577" y="3031"/>
                </a:lnTo>
                <a:lnTo>
                  <a:pt x="1616" y="3052"/>
                </a:lnTo>
                <a:lnTo>
                  <a:pt x="1653" y="3072"/>
                </a:lnTo>
                <a:lnTo>
                  <a:pt x="1690" y="3088"/>
                </a:lnTo>
                <a:lnTo>
                  <a:pt x="1725" y="3103"/>
                </a:lnTo>
                <a:lnTo>
                  <a:pt x="1757" y="3117"/>
                </a:lnTo>
                <a:lnTo>
                  <a:pt x="1788" y="3128"/>
                </a:lnTo>
                <a:lnTo>
                  <a:pt x="1817" y="3136"/>
                </a:lnTo>
                <a:lnTo>
                  <a:pt x="1843" y="3143"/>
                </a:lnTo>
                <a:lnTo>
                  <a:pt x="1867" y="3149"/>
                </a:lnTo>
                <a:lnTo>
                  <a:pt x="1888" y="3152"/>
                </a:lnTo>
                <a:lnTo>
                  <a:pt x="1905" y="3153"/>
                </a:lnTo>
                <a:close/>
                <a:moveTo>
                  <a:pt x="3351" y="1263"/>
                </a:moveTo>
                <a:lnTo>
                  <a:pt x="3351" y="1263"/>
                </a:lnTo>
                <a:lnTo>
                  <a:pt x="3334" y="1293"/>
                </a:lnTo>
                <a:lnTo>
                  <a:pt x="3318" y="1322"/>
                </a:lnTo>
                <a:lnTo>
                  <a:pt x="3299" y="1351"/>
                </a:lnTo>
                <a:lnTo>
                  <a:pt x="3282" y="1380"/>
                </a:lnTo>
                <a:lnTo>
                  <a:pt x="3262" y="1408"/>
                </a:lnTo>
                <a:lnTo>
                  <a:pt x="3241" y="1436"/>
                </a:lnTo>
                <a:lnTo>
                  <a:pt x="3220" y="1462"/>
                </a:lnTo>
                <a:lnTo>
                  <a:pt x="3198" y="1488"/>
                </a:lnTo>
                <a:lnTo>
                  <a:pt x="3175" y="1515"/>
                </a:lnTo>
                <a:lnTo>
                  <a:pt x="3150" y="1541"/>
                </a:lnTo>
                <a:lnTo>
                  <a:pt x="3124" y="1567"/>
                </a:lnTo>
                <a:lnTo>
                  <a:pt x="3098" y="1591"/>
                </a:lnTo>
                <a:lnTo>
                  <a:pt x="3072" y="1615"/>
                </a:lnTo>
                <a:lnTo>
                  <a:pt x="3044" y="1637"/>
                </a:lnTo>
                <a:lnTo>
                  <a:pt x="3015" y="1659"/>
                </a:lnTo>
                <a:lnTo>
                  <a:pt x="2987" y="1681"/>
                </a:lnTo>
                <a:lnTo>
                  <a:pt x="2957" y="1702"/>
                </a:lnTo>
                <a:lnTo>
                  <a:pt x="2927" y="1721"/>
                </a:lnTo>
                <a:lnTo>
                  <a:pt x="2897" y="1740"/>
                </a:lnTo>
                <a:lnTo>
                  <a:pt x="2865" y="1758"/>
                </a:lnTo>
                <a:lnTo>
                  <a:pt x="2833" y="1776"/>
                </a:lnTo>
                <a:lnTo>
                  <a:pt x="2800" y="1792"/>
                </a:lnTo>
                <a:lnTo>
                  <a:pt x="2767" y="1807"/>
                </a:lnTo>
                <a:lnTo>
                  <a:pt x="2734" y="1822"/>
                </a:lnTo>
                <a:lnTo>
                  <a:pt x="2699" y="1836"/>
                </a:lnTo>
                <a:lnTo>
                  <a:pt x="2664" y="1849"/>
                </a:lnTo>
                <a:lnTo>
                  <a:pt x="2629" y="1861"/>
                </a:lnTo>
                <a:lnTo>
                  <a:pt x="2593" y="1872"/>
                </a:lnTo>
                <a:lnTo>
                  <a:pt x="2557" y="1883"/>
                </a:lnTo>
                <a:lnTo>
                  <a:pt x="2520" y="1893"/>
                </a:lnTo>
                <a:lnTo>
                  <a:pt x="2483" y="1902"/>
                </a:lnTo>
                <a:lnTo>
                  <a:pt x="2445" y="1910"/>
                </a:lnTo>
                <a:lnTo>
                  <a:pt x="2408" y="1916"/>
                </a:lnTo>
                <a:lnTo>
                  <a:pt x="2370" y="1922"/>
                </a:lnTo>
                <a:lnTo>
                  <a:pt x="2330" y="1927"/>
                </a:lnTo>
                <a:lnTo>
                  <a:pt x="2291" y="1932"/>
                </a:lnTo>
                <a:lnTo>
                  <a:pt x="2252" y="1935"/>
                </a:lnTo>
                <a:lnTo>
                  <a:pt x="2212" y="1937"/>
                </a:lnTo>
                <a:lnTo>
                  <a:pt x="2173" y="1938"/>
                </a:lnTo>
                <a:lnTo>
                  <a:pt x="2132" y="1939"/>
                </a:lnTo>
                <a:lnTo>
                  <a:pt x="2080" y="1938"/>
                </a:lnTo>
                <a:lnTo>
                  <a:pt x="2030" y="1936"/>
                </a:lnTo>
                <a:lnTo>
                  <a:pt x="2019" y="1935"/>
                </a:lnTo>
                <a:lnTo>
                  <a:pt x="2009" y="1933"/>
                </a:lnTo>
                <a:lnTo>
                  <a:pt x="1998" y="1931"/>
                </a:lnTo>
                <a:lnTo>
                  <a:pt x="1987" y="1927"/>
                </a:lnTo>
                <a:lnTo>
                  <a:pt x="1962" y="1917"/>
                </a:lnTo>
                <a:lnTo>
                  <a:pt x="1938" y="1905"/>
                </a:lnTo>
                <a:lnTo>
                  <a:pt x="1912" y="1890"/>
                </a:lnTo>
                <a:lnTo>
                  <a:pt x="1885" y="1872"/>
                </a:lnTo>
                <a:lnTo>
                  <a:pt x="1858" y="1851"/>
                </a:lnTo>
                <a:lnTo>
                  <a:pt x="1830" y="1829"/>
                </a:lnTo>
                <a:lnTo>
                  <a:pt x="1802" y="1805"/>
                </a:lnTo>
                <a:lnTo>
                  <a:pt x="1772" y="1779"/>
                </a:lnTo>
                <a:lnTo>
                  <a:pt x="1744" y="1750"/>
                </a:lnTo>
                <a:lnTo>
                  <a:pt x="1714" y="1722"/>
                </a:lnTo>
                <a:lnTo>
                  <a:pt x="1684" y="1691"/>
                </a:lnTo>
                <a:lnTo>
                  <a:pt x="1654" y="1659"/>
                </a:lnTo>
                <a:lnTo>
                  <a:pt x="1625" y="1626"/>
                </a:lnTo>
                <a:lnTo>
                  <a:pt x="1596" y="1593"/>
                </a:lnTo>
                <a:lnTo>
                  <a:pt x="1597" y="1691"/>
                </a:lnTo>
                <a:lnTo>
                  <a:pt x="1599" y="1741"/>
                </a:lnTo>
                <a:lnTo>
                  <a:pt x="1602" y="1793"/>
                </a:lnTo>
                <a:lnTo>
                  <a:pt x="1605" y="1846"/>
                </a:lnTo>
                <a:lnTo>
                  <a:pt x="1609" y="1900"/>
                </a:lnTo>
                <a:lnTo>
                  <a:pt x="1615" y="1954"/>
                </a:lnTo>
                <a:lnTo>
                  <a:pt x="1621" y="2009"/>
                </a:lnTo>
                <a:lnTo>
                  <a:pt x="1628" y="2064"/>
                </a:lnTo>
                <a:lnTo>
                  <a:pt x="1637" y="2120"/>
                </a:lnTo>
                <a:lnTo>
                  <a:pt x="1646" y="2176"/>
                </a:lnTo>
                <a:lnTo>
                  <a:pt x="1657" y="2232"/>
                </a:lnTo>
                <a:lnTo>
                  <a:pt x="1669" y="2288"/>
                </a:lnTo>
                <a:lnTo>
                  <a:pt x="1682" y="2343"/>
                </a:lnTo>
                <a:lnTo>
                  <a:pt x="1696" y="2399"/>
                </a:lnTo>
                <a:lnTo>
                  <a:pt x="1712" y="2454"/>
                </a:lnTo>
                <a:lnTo>
                  <a:pt x="1729" y="2509"/>
                </a:lnTo>
                <a:lnTo>
                  <a:pt x="1748" y="2564"/>
                </a:lnTo>
                <a:lnTo>
                  <a:pt x="1769" y="2618"/>
                </a:lnTo>
                <a:lnTo>
                  <a:pt x="1791" y="2671"/>
                </a:lnTo>
                <a:lnTo>
                  <a:pt x="1815" y="2724"/>
                </a:lnTo>
                <a:lnTo>
                  <a:pt x="1841" y="2774"/>
                </a:lnTo>
                <a:lnTo>
                  <a:pt x="1869" y="2825"/>
                </a:lnTo>
                <a:lnTo>
                  <a:pt x="1899" y="2874"/>
                </a:lnTo>
                <a:lnTo>
                  <a:pt x="1929" y="2922"/>
                </a:lnTo>
                <a:lnTo>
                  <a:pt x="1964" y="2968"/>
                </a:lnTo>
                <a:lnTo>
                  <a:pt x="1980" y="2990"/>
                </a:lnTo>
                <a:lnTo>
                  <a:pt x="1999" y="3012"/>
                </a:lnTo>
                <a:lnTo>
                  <a:pt x="2018" y="3034"/>
                </a:lnTo>
                <a:lnTo>
                  <a:pt x="2036" y="3055"/>
                </a:lnTo>
                <a:lnTo>
                  <a:pt x="2056" y="3076"/>
                </a:lnTo>
                <a:lnTo>
                  <a:pt x="2076" y="3097"/>
                </a:lnTo>
                <a:lnTo>
                  <a:pt x="2097" y="3117"/>
                </a:lnTo>
                <a:lnTo>
                  <a:pt x="2118" y="3136"/>
                </a:lnTo>
                <a:lnTo>
                  <a:pt x="2140" y="3155"/>
                </a:lnTo>
                <a:lnTo>
                  <a:pt x="2163" y="3174"/>
                </a:lnTo>
                <a:lnTo>
                  <a:pt x="2186" y="3191"/>
                </a:lnTo>
                <a:lnTo>
                  <a:pt x="2209" y="3209"/>
                </a:lnTo>
                <a:lnTo>
                  <a:pt x="2239" y="3206"/>
                </a:lnTo>
                <a:lnTo>
                  <a:pt x="2272" y="3201"/>
                </a:lnTo>
                <a:lnTo>
                  <a:pt x="2308" y="3196"/>
                </a:lnTo>
                <a:lnTo>
                  <a:pt x="2348" y="3188"/>
                </a:lnTo>
                <a:lnTo>
                  <a:pt x="2390" y="3178"/>
                </a:lnTo>
                <a:lnTo>
                  <a:pt x="2434" y="3167"/>
                </a:lnTo>
                <a:lnTo>
                  <a:pt x="2482" y="3155"/>
                </a:lnTo>
                <a:lnTo>
                  <a:pt x="2530" y="3140"/>
                </a:lnTo>
                <a:lnTo>
                  <a:pt x="2581" y="3124"/>
                </a:lnTo>
                <a:lnTo>
                  <a:pt x="2633" y="3106"/>
                </a:lnTo>
                <a:lnTo>
                  <a:pt x="2685" y="3086"/>
                </a:lnTo>
                <a:lnTo>
                  <a:pt x="2739" y="3064"/>
                </a:lnTo>
                <a:lnTo>
                  <a:pt x="2793" y="3041"/>
                </a:lnTo>
                <a:lnTo>
                  <a:pt x="2847" y="3014"/>
                </a:lnTo>
                <a:lnTo>
                  <a:pt x="2901" y="2987"/>
                </a:lnTo>
                <a:lnTo>
                  <a:pt x="2955" y="2957"/>
                </a:lnTo>
                <a:lnTo>
                  <a:pt x="3008" y="2926"/>
                </a:lnTo>
                <a:lnTo>
                  <a:pt x="3061" y="2892"/>
                </a:lnTo>
                <a:lnTo>
                  <a:pt x="3111" y="2857"/>
                </a:lnTo>
                <a:lnTo>
                  <a:pt x="3136" y="2838"/>
                </a:lnTo>
                <a:lnTo>
                  <a:pt x="3161" y="2819"/>
                </a:lnTo>
                <a:lnTo>
                  <a:pt x="3185" y="2799"/>
                </a:lnTo>
                <a:lnTo>
                  <a:pt x="3209" y="2779"/>
                </a:lnTo>
                <a:lnTo>
                  <a:pt x="3232" y="2758"/>
                </a:lnTo>
                <a:lnTo>
                  <a:pt x="3254" y="2736"/>
                </a:lnTo>
                <a:lnTo>
                  <a:pt x="3276" y="2714"/>
                </a:lnTo>
                <a:lnTo>
                  <a:pt x="3298" y="2692"/>
                </a:lnTo>
                <a:lnTo>
                  <a:pt x="3318" y="2669"/>
                </a:lnTo>
                <a:lnTo>
                  <a:pt x="3339" y="2645"/>
                </a:lnTo>
                <a:lnTo>
                  <a:pt x="3358" y="2620"/>
                </a:lnTo>
                <a:lnTo>
                  <a:pt x="3376" y="2596"/>
                </a:lnTo>
                <a:lnTo>
                  <a:pt x="3394" y="2571"/>
                </a:lnTo>
                <a:lnTo>
                  <a:pt x="3410" y="2545"/>
                </a:lnTo>
                <a:lnTo>
                  <a:pt x="3427" y="2518"/>
                </a:lnTo>
                <a:lnTo>
                  <a:pt x="3442" y="2492"/>
                </a:lnTo>
                <a:lnTo>
                  <a:pt x="3457" y="2463"/>
                </a:lnTo>
                <a:lnTo>
                  <a:pt x="3470" y="2436"/>
                </a:lnTo>
                <a:lnTo>
                  <a:pt x="3482" y="2406"/>
                </a:lnTo>
                <a:lnTo>
                  <a:pt x="3493" y="2377"/>
                </a:lnTo>
                <a:lnTo>
                  <a:pt x="3503" y="2347"/>
                </a:lnTo>
                <a:lnTo>
                  <a:pt x="3512" y="2316"/>
                </a:lnTo>
                <a:lnTo>
                  <a:pt x="3519" y="2285"/>
                </a:lnTo>
                <a:lnTo>
                  <a:pt x="3526" y="2253"/>
                </a:lnTo>
                <a:lnTo>
                  <a:pt x="3531" y="2220"/>
                </a:lnTo>
                <a:lnTo>
                  <a:pt x="3536" y="2187"/>
                </a:lnTo>
                <a:lnTo>
                  <a:pt x="3539" y="2151"/>
                </a:lnTo>
                <a:lnTo>
                  <a:pt x="3541" y="2116"/>
                </a:lnTo>
                <a:lnTo>
                  <a:pt x="3542" y="2080"/>
                </a:lnTo>
                <a:lnTo>
                  <a:pt x="3542" y="2046"/>
                </a:lnTo>
                <a:lnTo>
                  <a:pt x="3541" y="2013"/>
                </a:lnTo>
                <a:lnTo>
                  <a:pt x="3540" y="1980"/>
                </a:lnTo>
                <a:lnTo>
                  <a:pt x="3537" y="1947"/>
                </a:lnTo>
                <a:lnTo>
                  <a:pt x="3534" y="1916"/>
                </a:lnTo>
                <a:lnTo>
                  <a:pt x="3530" y="1884"/>
                </a:lnTo>
                <a:lnTo>
                  <a:pt x="3525" y="1854"/>
                </a:lnTo>
                <a:lnTo>
                  <a:pt x="3519" y="1824"/>
                </a:lnTo>
                <a:lnTo>
                  <a:pt x="3514" y="1794"/>
                </a:lnTo>
                <a:lnTo>
                  <a:pt x="3500" y="1736"/>
                </a:lnTo>
                <a:lnTo>
                  <a:pt x="3484" y="1680"/>
                </a:lnTo>
                <a:lnTo>
                  <a:pt x="3468" y="1625"/>
                </a:lnTo>
                <a:lnTo>
                  <a:pt x="3450" y="1571"/>
                </a:lnTo>
                <a:lnTo>
                  <a:pt x="3414" y="1466"/>
                </a:lnTo>
                <a:lnTo>
                  <a:pt x="3396" y="1415"/>
                </a:lnTo>
                <a:lnTo>
                  <a:pt x="3380" y="1364"/>
                </a:lnTo>
                <a:lnTo>
                  <a:pt x="3364" y="1314"/>
                </a:lnTo>
                <a:lnTo>
                  <a:pt x="3351" y="1263"/>
                </a:lnTo>
                <a:close/>
                <a:moveTo>
                  <a:pt x="2817" y="628"/>
                </a:moveTo>
                <a:lnTo>
                  <a:pt x="2817" y="628"/>
                </a:lnTo>
                <a:lnTo>
                  <a:pt x="2814" y="613"/>
                </a:lnTo>
                <a:lnTo>
                  <a:pt x="2809" y="594"/>
                </a:lnTo>
                <a:lnTo>
                  <a:pt x="2800" y="573"/>
                </a:lnTo>
                <a:lnTo>
                  <a:pt x="2789" y="552"/>
                </a:lnTo>
                <a:lnTo>
                  <a:pt x="2776" y="530"/>
                </a:lnTo>
                <a:lnTo>
                  <a:pt x="2759" y="508"/>
                </a:lnTo>
                <a:lnTo>
                  <a:pt x="2750" y="497"/>
                </a:lnTo>
                <a:lnTo>
                  <a:pt x="2740" y="487"/>
                </a:lnTo>
                <a:lnTo>
                  <a:pt x="2730" y="476"/>
                </a:lnTo>
                <a:lnTo>
                  <a:pt x="2719" y="468"/>
                </a:lnTo>
                <a:lnTo>
                  <a:pt x="2707" y="459"/>
                </a:lnTo>
                <a:lnTo>
                  <a:pt x="2695" y="450"/>
                </a:lnTo>
                <a:lnTo>
                  <a:pt x="2682" y="442"/>
                </a:lnTo>
                <a:lnTo>
                  <a:pt x="2669" y="436"/>
                </a:lnTo>
                <a:lnTo>
                  <a:pt x="2655" y="429"/>
                </a:lnTo>
                <a:lnTo>
                  <a:pt x="2640" y="424"/>
                </a:lnTo>
                <a:lnTo>
                  <a:pt x="2625" y="420"/>
                </a:lnTo>
                <a:lnTo>
                  <a:pt x="2608" y="417"/>
                </a:lnTo>
                <a:lnTo>
                  <a:pt x="2592" y="415"/>
                </a:lnTo>
                <a:lnTo>
                  <a:pt x="2574" y="415"/>
                </a:lnTo>
                <a:lnTo>
                  <a:pt x="2557" y="416"/>
                </a:lnTo>
                <a:lnTo>
                  <a:pt x="2538" y="418"/>
                </a:lnTo>
                <a:lnTo>
                  <a:pt x="2519" y="421"/>
                </a:lnTo>
                <a:lnTo>
                  <a:pt x="2499" y="427"/>
                </a:lnTo>
                <a:lnTo>
                  <a:pt x="2480" y="435"/>
                </a:lnTo>
                <a:lnTo>
                  <a:pt x="2459" y="443"/>
                </a:lnTo>
                <a:lnTo>
                  <a:pt x="2444" y="451"/>
                </a:lnTo>
                <a:lnTo>
                  <a:pt x="2429" y="459"/>
                </a:lnTo>
                <a:lnTo>
                  <a:pt x="2414" y="469"/>
                </a:lnTo>
                <a:lnTo>
                  <a:pt x="2398" y="479"/>
                </a:lnTo>
                <a:lnTo>
                  <a:pt x="2383" y="490"/>
                </a:lnTo>
                <a:lnTo>
                  <a:pt x="2367" y="503"/>
                </a:lnTo>
                <a:lnTo>
                  <a:pt x="2351" y="516"/>
                </a:lnTo>
                <a:lnTo>
                  <a:pt x="2335" y="530"/>
                </a:lnTo>
                <a:lnTo>
                  <a:pt x="2320" y="545"/>
                </a:lnTo>
                <a:lnTo>
                  <a:pt x="2305" y="561"/>
                </a:lnTo>
                <a:lnTo>
                  <a:pt x="2289" y="579"/>
                </a:lnTo>
                <a:lnTo>
                  <a:pt x="2274" y="596"/>
                </a:lnTo>
                <a:lnTo>
                  <a:pt x="2260" y="615"/>
                </a:lnTo>
                <a:lnTo>
                  <a:pt x="2245" y="635"/>
                </a:lnTo>
                <a:lnTo>
                  <a:pt x="2231" y="656"/>
                </a:lnTo>
                <a:lnTo>
                  <a:pt x="2217" y="677"/>
                </a:lnTo>
                <a:lnTo>
                  <a:pt x="2203" y="700"/>
                </a:lnTo>
                <a:lnTo>
                  <a:pt x="2190" y="723"/>
                </a:lnTo>
                <a:lnTo>
                  <a:pt x="2178" y="746"/>
                </a:lnTo>
                <a:lnTo>
                  <a:pt x="2166" y="771"/>
                </a:lnTo>
                <a:lnTo>
                  <a:pt x="2155" y="796"/>
                </a:lnTo>
                <a:lnTo>
                  <a:pt x="2144" y="823"/>
                </a:lnTo>
                <a:lnTo>
                  <a:pt x="2134" y="850"/>
                </a:lnTo>
                <a:lnTo>
                  <a:pt x="2125" y="879"/>
                </a:lnTo>
                <a:lnTo>
                  <a:pt x="2117" y="908"/>
                </a:lnTo>
                <a:lnTo>
                  <a:pt x="2109" y="937"/>
                </a:lnTo>
                <a:lnTo>
                  <a:pt x="2102" y="967"/>
                </a:lnTo>
                <a:lnTo>
                  <a:pt x="2096" y="999"/>
                </a:lnTo>
                <a:lnTo>
                  <a:pt x="2091" y="1031"/>
                </a:lnTo>
                <a:lnTo>
                  <a:pt x="2087" y="1063"/>
                </a:lnTo>
                <a:lnTo>
                  <a:pt x="2085" y="1097"/>
                </a:lnTo>
                <a:lnTo>
                  <a:pt x="2082" y="1130"/>
                </a:lnTo>
                <a:lnTo>
                  <a:pt x="2141" y="1132"/>
                </a:lnTo>
                <a:lnTo>
                  <a:pt x="2196" y="1132"/>
                </a:lnTo>
                <a:lnTo>
                  <a:pt x="2249" y="1130"/>
                </a:lnTo>
                <a:lnTo>
                  <a:pt x="2298" y="1125"/>
                </a:lnTo>
                <a:lnTo>
                  <a:pt x="2344" y="1120"/>
                </a:lnTo>
                <a:lnTo>
                  <a:pt x="2389" y="1112"/>
                </a:lnTo>
                <a:lnTo>
                  <a:pt x="2430" y="1103"/>
                </a:lnTo>
                <a:lnTo>
                  <a:pt x="2470" y="1092"/>
                </a:lnTo>
                <a:lnTo>
                  <a:pt x="2506" y="1080"/>
                </a:lnTo>
                <a:lnTo>
                  <a:pt x="2540" y="1067"/>
                </a:lnTo>
                <a:lnTo>
                  <a:pt x="2571" y="1052"/>
                </a:lnTo>
                <a:lnTo>
                  <a:pt x="2601" y="1036"/>
                </a:lnTo>
                <a:lnTo>
                  <a:pt x="2628" y="1020"/>
                </a:lnTo>
                <a:lnTo>
                  <a:pt x="2653" y="1002"/>
                </a:lnTo>
                <a:lnTo>
                  <a:pt x="2675" y="983"/>
                </a:lnTo>
                <a:lnTo>
                  <a:pt x="2697" y="964"/>
                </a:lnTo>
                <a:lnTo>
                  <a:pt x="2716" y="944"/>
                </a:lnTo>
                <a:lnTo>
                  <a:pt x="2733" y="923"/>
                </a:lnTo>
                <a:lnTo>
                  <a:pt x="2748" y="902"/>
                </a:lnTo>
                <a:lnTo>
                  <a:pt x="2762" y="880"/>
                </a:lnTo>
                <a:lnTo>
                  <a:pt x="2774" y="859"/>
                </a:lnTo>
                <a:lnTo>
                  <a:pt x="2784" y="837"/>
                </a:lnTo>
                <a:lnTo>
                  <a:pt x="2793" y="815"/>
                </a:lnTo>
                <a:lnTo>
                  <a:pt x="2801" y="793"/>
                </a:lnTo>
                <a:lnTo>
                  <a:pt x="2807" y="771"/>
                </a:lnTo>
                <a:lnTo>
                  <a:pt x="2812" y="749"/>
                </a:lnTo>
                <a:lnTo>
                  <a:pt x="2815" y="728"/>
                </a:lnTo>
                <a:lnTo>
                  <a:pt x="2818" y="707"/>
                </a:lnTo>
                <a:lnTo>
                  <a:pt x="2820" y="686"/>
                </a:lnTo>
                <a:lnTo>
                  <a:pt x="2820" y="667"/>
                </a:lnTo>
                <a:lnTo>
                  <a:pt x="2818" y="647"/>
                </a:lnTo>
                <a:lnTo>
                  <a:pt x="2817" y="628"/>
                </a:lnTo>
                <a:close/>
                <a:moveTo>
                  <a:pt x="2837" y="396"/>
                </a:moveTo>
                <a:lnTo>
                  <a:pt x="2837" y="396"/>
                </a:lnTo>
                <a:lnTo>
                  <a:pt x="2859" y="416"/>
                </a:lnTo>
                <a:lnTo>
                  <a:pt x="2881" y="433"/>
                </a:lnTo>
                <a:lnTo>
                  <a:pt x="2903" y="450"/>
                </a:lnTo>
                <a:lnTo>
                  <a:pt x="2924" y="465"/>
                </a:lnTo>
                <a:lnTo>
                  <a:pt x="2945" y="481"/>
                </a:lnTo>
                <a:lnTo>
                  <a:pt x="2966" y="494"/>
                </a:lnTo>
                <a:lnTo>
                  <a:pt x="2987" y="507"/>
                </a:lnTo>
                <a:lnTo>
                  <a:pt x="3007" y="519"/>
                </a:lnTo>
                <a:lnTo>
                  <a:pt x="3047" y="540"/>
                </a:lnTo>
                <a:lnTo>
                  <a:pt x="3085" y="558"/>
                </a:lnTo>
                <a:lnTo>
                  <a:pt x="3122" y="572"/>
                </a:lnTo>
                <a:lnTo>
                  <a:pt x="3157" y="583"/>
                </a:lnTo>
                <a:lnTo>
                  <a:pt x="3191" y="591"/>
                </a:lnTo>
                <a:lnTo>
                  <a:pt x="3223" y="595"/>
                </a:lnTo>
                <a:lnTo>
                  <a:pt x="3239" y="596"/>
                </a:lnTo>
                <a:lnTo>
                  <a:pt x="3253" y="597"/>
                </a:lnTo>
                <a:lnTo>
                  <a:pt x="3267" y="597"/>
                </a:lnTo>
                <a:lnTo>
                  <a:pt x="3282" y="596"/>
                </a:lnTo>
                <a:lnTo>
                  <a:pt x="3294" y="595"/>
                </a:lnTo>
                <a:lnTo>
                  <a:pt x="3307" y="593"/>
                </a:lnTo>
                <a:lnTo>
                  <a:pt x="3319" y="591"/>
                </a:lnTo>
                <a:lnTo>
                  <a:pt x="3330" y="587"/>
                </a:lnTo>
                <a:lnTo>
                  <a:pt x="3341" y="584"/>
                </a:lnTo>
                <a:lnTo>
                  <a:pt x="3351" y="580"/>
                </a:lnTo>
                <a:lnTo>
                  <a:pt x="3361" y="575"/>
                </a:lnTo>
                <a:lnTo>
                  <a:pt x="3370" y="570"/>
                </a:lnTo>
                <a:lnTo>
                  <a:pt x="3375" y="553"/>
                </a:lnTo>
                <a:lnTo>
                  <a:pt x="3377" y="537"/>
                </a:lnTo>
                <a:lnTo>
                  <a:pt x="3380" y="519"/>
                </a:lnTo>
                <a:lnTo>
                  <a:pt x="3380" y="502"/>
                </a:lnTo>
                <a:lnTo>
                  <a:pt x="3377" y="483"/>
                </a:lnTo>
                <a:lnTo>
                  <a:pt x="3375" y="463"/>
                </a:lnTo>
                <a:lnTo>
                  <a:pt x="3370" y="444"/>
                </a:lnTo>
                <a:lnTo>
                  <a:pt x="3363" y="425"/>
                </a:lnTo>
                <a:lnTo>
                  <a:pt x="3355" y="404"/>
                </a:lnTo>
                <a:lnTo>
                  <a:pt x="3345" y="384"/>
                </a:lnTo>
                <a:lnTo>
                  <a:pt x="3334" y="364"/>
                </a:lnTo>
                <a:lnTo>
                  <a:pt x="3321" y="343"/>
                </a:lnTo>
                <a:lnTo>
                  <a:pt x="3307" y="323"/>
                </a:lnTo>
                <a:lnTo>
                  <a:pt x="3290" y="303"/>
                </a:lnTo>
                <a:lnTo>
                  <a:pt x="3273" y="283"/>
                </a:lnTo>
                <a:lnTo>
                  <a:pt x="3253" y="263"/>
                </a:lnTo>
                <a:lnTo>
                  <a:pt x="3232" y="244"/>
                </a:lnTo>
                <a:lnTo>
                  <a:pt x="3209" y="224"/>
                </a:lnTo>
                <a:lnTo>
                  <a:pt x="3184" y="206"/>
                </a:lnTo>
                <a:lnTo>
                  <a:pt x="3157" y="188"/>
                </a:lnTo>
                <a:lnTo>
                  <a:pt x="3130" y="170"/>
                </a:lnTo>
                <a:lnTo>
                  <a:pt x="3100" y="153"/>
                </a:lnTo>
                <a:lnTo>
                  <a:pt x="3068" y="136"/>
                </a:lnTo>
                <a:lnTo>
                  <a:pt x="3035" y="121"/>
                </a:lnTo>
                <a:lnTo>
                  <a:pt x="3000" y="107"/>
                </a:lnTo>
                <a:lnTo>
                  <a:pt x="2963" y="93"/>
                </a:lnTo>
                <a:lnTo>
                  <a:pt x="2924" y="80"/>
                </a:lnTo>
                <a:lnTo>
                  <a:pt x="2884" y="68"/>
                </a:lnTo>
                <a:lnTo>
                  <a:pt x="2842" y="58"/>
                </a:lnTo>
                <a:lnTo>
                  <a:pt x="2799" y="48"/>
                </a:lnTo>
                <a:lnTo>
                  <a:pt x="2752" y="41"/>
                </a:lnTo>
                <a:lnTo>
                  <a:pt x="2705" y="34"/>
                </a:lnTo>
                <a:lnTo>
                  <a:pt x="2675" y="31"/>
                </a:lnTo>
                <a:lnTo>
                  <a:pt x="2646" y="29"/>
                </a:lnTo>
                <a:lnTo>
                  <a:pt x="2616" y="26"/>
                </a:lnTo>
                <a:lnTo>
                  <a:pt x="2587" y="26"/>
                </a:lnTo>
                <a:lnTo>
                  <a:pt x="2560" y="27"/>
                </a:lnTo>
                <a:lnTo>
                  <a:pt x="2531" y="29"/>
                </a:lnTo>
                <a:lnTo>
                  <a:pt x="2504" y="31"/>
                </a:lnTo>
                <a:lnTo>
                  <a:pt x="2477" y="34"/>
                </a:lnTo>
                <a:lnTo>
                  <a:pt x="2451" y="37"/>
                </a:lnTo>
                <a:lnTo>
                  <a:pt x="2426" y="42"/>
                </a:lnTo>
                <a:lnTo>
                  <a:pt x="2400" y="47"/>
                </a:lnTo>
                <a:lnTo>
                  <a:pt x="2376" y="53"/>
                </a:lnTo>
                <a:lnTo>
                  <a:pt x="2352" y="59"/>
                </a:lnTo>
                <a:lnTo>
                  <a:pt x="2330" y="66"/>
                </a:lnTo>
                <a:lnTo>
                  <a:pt x="2307" y="73"/>
                </a:lnTo>
                <a:lnTo>
                  <a:pt x="2286" y="81"/>
                </a:lnTo>
                <a:lnTo>
                  <a:pt x="2265" y="89"/>
                </a:lnTo>
                <a:lnTo>
                  <a:pt x="2245" y="98"/>
                </a:lnTo>
                <a:lnTo>
                  <a:pt x="2227" y="107"/>
                </a:lnTo>
                <a:lnTo>
                  <a:pt x="2209" y="117"/>
                </a:lnTo>
                <a:lnTo>
                  <a:pt x="2191" y="125"/>
                </a:lnTo>
                <a:lnTo>
                  <a:pt x="2176" y="135"/>
                </a:lnTo>
                <a:lnTo>
                  <a:pt x="2161" y="145"/>
                </a:lnTo>
                <a:lnTo>
                  <a:pt x="2146" y="156"/>
                </a:lnTo>
                <a:lnTo>
                  <a:pt x="2134" y="166"/>
                </a:lnTo>
                <a:lnTo>
                  <a:pt x="2122" y="176"/>
                </a:lnTo>
                <a:lnTo>
                  <a:pt x="2111" y="187"/>
                </a:lnTo>
                <a:lnTo>
                  <a:pt x="2101" y="197"/>
                </a:lnTo>
                <a:lnTo>
                  <a:pt x="2093" y="208"/>
                </a:lnTo>
                <a:lnTo>
                  <a:pt x="2086" y="218"/>
                </a:lnTo>
                <a:lnTo>
                  <a:pt x="2080" y="228"/>
                </a:lnTo>
                <a:lnTo>
                  <a:pt x="2076" y="238"/>
                </a:lnTo>
                <a:lnTo>
                  <a:pt x="2085" y="232"/>
                </a:lnTo>
                <a:lnTo>
                  <a:pt x="2096" y="227"/>
                </a:lnTo>
                <a:lnTo>
                  <a:pt x="2121" y="216"/>
                </a:lnTo>
                <a:lnTo>
                  <a:pt x="2136" y="210"/>
                </a:lnTo>
                <a:lnTo>
                  <a:pt x="2152" y="205"/>
                </a:lnTo>
                <a:lnTo>
                  <a:pt x="2169" y="200"/>
                </a:lnTo>
                <a:lnTo>
                  <a:pt x="2187" y="196"/>
                </a:lnTo>
                <a:lnTo>
                  <a:pt x="2207" y="192"/>
                </a:lnTo>
                <a:lnTo>
                  <a:pt x="2227" y="189"/>
                </a:lnTo>
                <a:lnTo>
                  <a:pt x="2247" y="187"/>
                </a:lnTo>
                <a:lnTo>
                  <a:pt x="2269" y="185"/>
                </a:lnTo>
                <a:lnTo>
                  <a:pt x="2293" y="184"/>
                </a:lnTo>
                <a:lnTo>
                  <a:pt x="2317" y="184"/>
                </a:lnTo>
                <a:lnTo>
                  <a:pt x="2341" y="184"/>
                </a:lnTo>
                <a:lnTo>
                  <a:pt x="2367" y="185"/>
                </a:lnTo>
                <a:lnTo>
                  <a:pt x="2393" y="188"/>
                </a:lnTo>
                <a:lnTo>
                  <a:pt x="2420" y="191"/>
                </a:lnTo>
                <a:lnTo>
                  <a:pt x="2447" y="197"/>
                </a:lnTo>
                <a:lnTo>
                  <a:pt x="2475" y="202"/>
                </a:lnTo>
                <a:lnTo>
                  <a:pt x="2504" y="210"/>
                </a:lnTo>
                <a:lnTo>
                  <a:pt x="2532" y="219"/>
                </a:lnTo>
                <a:lnTo>
                  <a:pt x="2562" y="229"/>
                </a:lnTo>
                <a:lnTo>
                  <a:pt x="2592" y="241"/>
                </a:lnTo>
                <a:lnTo>
                  <a:pt x="2622" y="254"/>
                </a:lnTo>
                <a:lnTo>
                  <a:pt x="2651" y="268"/>
                </a:lnTo>
                <a:lnTo>
                  <a:pt x="2682" y="285"/>
                </a:lnTo>
                <a:lnTo>
                  <a:pt x="2713" y="304"/>
                </a:lnTo>
                <a:lnTo>
                  <a:pt x="2744" y="323"/>
                </a:lnTo>
                <a:lnTo>
                  <a:pt x="2776" y="347"/>
                </a:lnTo>
                <a:lnTo>
                  <a:pt x="2806" y="371"/>
                </a:lnTo>
                <a:lnTo>
                  <a:pt x="2837" y="396"/>
                </a:lnTo>
                <a:close/>
                <a:moveTo>
                  <a:pt x="1670" y="772"/>
                </a:moveTo>
                <a:lnTo>
                  <a:pt x="1670" y="772"/>
                </a:lnTo>
                <a:lnTo>
                  <a:pt x="1658" y="794"/>
                </a:lnTo>
                <a:lnTo>
                  <a:pt x="1646" y="815"/>
                </a:lnTo>
                <a:lnTo>
                  <a:pt x="1636" y="836"/>
                </a:lnTo>
                <a:lnTo>
                  <a:pt x="1627" y="857"/>
                </a:lnTo>
                <a:lnTo>
                  <a:pt x="1620" y="878"/>
                </a:lnTo>
                <a:lnTo>
                  <a:pt x="1614" y="898"/>
                </a:lnTo>
                <a:lnTo>
                  <a:pt x="1609" y="916"/>
                </a:lnTo>
                <a:lnTo>
                  <a:pt x="1606" y="935"/>
                </a:lnTo>
                <a:lnTo>
                  <a:pt x="1604" y="954"/>
                </a:lnTo>
                <a:lnTo>
                  <a:pt x="1604" y="971"/>
                </a:lnTo>
                <a:lnTo>
                  <a:pt x="1604" y="988"/>
                </a:lnTo>
                <a:lnTo>
                  <a:pt x="1606" y="1004"/>
                </a:lnTo>
                <a:lnTo>
                  <a:pt x="1609" y="1020"/>
                </a:lnTo>
                <a:lnTo>
                  <a:pt x="1615" y="1034"/>
                </a:lnTo>
                <a:lnTo>
                  <a:pt x="1621" y="1048"/>
                </a:lnTo>
                <a:lnTo>
                  <a:pt x="1629" y="1060"/>
                </a:lnTo>
                <a:lnTo>
                  <a:pt x="1638" y="1073"/>
                </a:lnTo>
                <a:lnTo>
                  <a:pt x="1649" y="1082"/>
                </a:lnTo>
                <a:lnTo>
                  <a:pt x="1661" y="1092"/>
                </a:lnTo>
                <a:lnTo>
                  <a:pt x="1675" y="1100"/>
                </a:lnTo>
                <a:lnTo>
                  <a:pt x="1691" y="1108"/>
                </a:lnTo>
                <a:lnTo>
                  <a:pt x="1707" y="1114"/>
                </a:lnTo>
                <a:lnTo>
                  <a:pt x="1725" y="1120"/>
                </a:lnTo>
                <a:lnTo>
                  <a:pt x="1744" y="1124"/>
                </a:lnTo>
                <a:lnTo>
                  <a:pt x="1763" y="1128"/>
                </a:lnTo>
                <a:lnTo>
                  <a:pt x="1784" y="1131"/>
                </a:lnTo>
                <a:lnTo>
                  <a:pt x="1806" y="1133"/>
                </a:lnTo>
                <a:lnTo>
                  <a:pt x="1828" y="1134"/>
                </a:lnTo>
                <a:lnTo>
                  <a:pt x="1873" y="1135"/>
                </a:lnTo>
                <a:lnTo>
                  <a:pt x="1922" y="1133"/>
                </a:lnTo>
                <a:lnTo>
                  <a:pt x="1922" y="1097"/>
                </a:lnTo>
                <a:lnTo>
                  <a:pt x="1924" y="1059"/>
                </a:lnTo>
                <a:lnTo>
                  <a:pt x="1927" y="1024"/>
                </a:lnTo>
                <a:lnTo>
                  <a:pt x="1933" y="989"/>
                </a:lnTo>
                <a:lnTo>
                  <a:pt x="1938" y="954"/>
                </a:lnTo>
                <a:lnTo>
                  <a:pt x="1945" y="921"/>
                </a:lnTo>
                <a:lnTo>
                  <a:pt x="1954" y="888"/>
                </a:lnTo>
                <a:lnTo>
                  <a:pt x="1962" y="855"/>
                </a:lnTo>
                <a:lnTo>
                  <a:pt x="1972" y="823"/>
                </a:lnTo>
                <a:lnTo>
                  <a:pt x="1983" y="792"/>
                </a:lnTo>
                <a:lnTo>
                  <a:pt x="1995" y="762"/>
                </a:lnTo>
                <a:lnTo>
                  <a:pt x="2008" y="733"/>
                </a:lnTo>
                <a:lnTo>
                  <a:pt x="2021" y="704"/>
                </a:lnTo>
                <a:lnTo>
                  <a:pt x="2035" y="677"/>
                </a:lnTo>
                <a:lnTo>
                  <a:pt x="2051" y="650"/>
                </a:lnTo>
                <a:lnTo>
                  <a:pt x="2066" y="624"/>
                </a:lnTo>
                <a:lnTo>
                  <a:pt x="2081" y="598"/>
                </a:lnTo>
                <a:lnTo>
                  <a:pt x="2098" y="573"/>
                </a:lnTo>
                <a:lnTo>
                  <a:pt x="2115" y="550"/>
                </a:lnTo>
                <a:lnTo>
                  <a:pt x="2133" y="527"/>
                </a:lnTo>
                <a:lnTo>
                  <a:pt x="2151" y="505"/>
                </a:lnTo>
                <a:lnTo>
                  <a:pt x="2168" y="484"/>
                </a:lnTo>
                <a:lnTo>
                  <a:pt x="2187" y="463"/>
                </a:lnTo>
                <a:lnTo>
                  <a:pt x="2206" y="444"/>
                </a:lnTo>
                <a:lnTo>
                  <a:pt x="2224" y="426"/>
                </a:lnTo>
                <a:lnTo>
                  <a:pt x="2243" y="408"/>
                </a:lnTo>
                <a:lnTo>
                  <a:pt x="2262" y="392"/>
                </a:lnTo>
                <a:lnTo>
                  <a:pt x="2282" y="376"/>
                </a:lnTo>
                <a:lnTo>
                  <a:pt x="2300" y="362"/>
                </a:lnTo>
                <a:lnTo>
                  <a:pt x="2319" y="348"/>
                </a:lnTo>
                <a:lnTo>
                  <a:pt x="2338" y="334"/>
                </a:lnTo>
                <a:lnTo>
                  <a:pt x="2356" y="323"/>
                </a:lnTo>
                <a:lnTo>
                  <a:pt x="2330" y="326"/>
                </a:lnTo>
                <a:lnTo>
                  <a:pt x="2304" y="329"/>
                </a:lnTo>
                <a:lnTo>
                  <a:pt x="2277" y="334"/>
                </a:lnTo>
                <a:lnTo>
                  <a:pt x="2252" y="340"/>
                </a:lnTo>
                <a:lnTo>
                  <a:pt x="2225" y="347"/>
                </a:lnTo>
                <a:lnTo>
                  <a:pt x="2200" y="355"/>
                </a:lnTo>
                <a:lnTo>
                  <a:pt x="2174" y="364"/>
                </a:lnTo>
                <a:lnTo>
                  <a:pt x="2148" y="374"/>
                </a:lnTo>
                <a:lnTo>
                  <a:pt x="2123" y="384"/>
                </a:lnTo>
                <a:lnTo>
                  <a:pt x="2098" y="396"/>
                </a:lnTo>
                <a:lnTo>
                  <a:pt x="2074" y="408"/>
                </a:lnTo>
                <a:lnTo>
                  <a:pt x="2049" y="421"/>
                </a:lnTo>
                <a:lnTo>
                  <a:pt x="2025" y="436"/>
                </a:lnTo>
                <a:lnTo>
                  <a:pt x="2001" y="450"/>
                </a:lnTo>
                <a:lnTo>
                  <a:pt x="1978" y="464"/>
                </a:lnTo>
                <a:lnTo>
                  <a:pt x="1955" y="480"/>
                </a:lnTo>
                <a:lnTo>
                  <a:pt x="1933" y="496"/>
                </a:lnTo>
                <a:lnTo>
                  <a:pt x="1911" y="513"/>
                </a:lnTo>
                <a:lnTo>
                  <a:pt x="1868" y="548"/>
                </a:lnTo>
                <a:lnTo>
                  <a:pt x="1828" y="583"/>
                </a:lnTo>
                <a:lnTo>
                  <a:pt x="1790" y="620"/>
                </a:lnTo>
                <a:lnTo>
                  <a:pt x="1756" y="658"/>
                </a:lnTo>
                <a:lnTo>
                  <a:pt x="1724" y="696"/>
                </a:lnTo>
                <a:lnTo>
                  <a:pt x="1708" y="715"/>
                </a:lnTo>
                <a:lnTo>
                  <a:pt x="1695" y="735"/>
                </a:lnTo>
                <a:lnTo>
                  <a:pt x="1682" y="754"/>
                </a:lnTo>
                <a:lnTo>
                  <a:pt x="1670" y="772"/>
                </a:lnTo>
                <a:close/>
              </a:path>
            </a:pathLst>
          </a:custGeom>
          <a:solidFill>
            <a:schemeClr val="accent3"/>
          </a:solidFill>
          <a:ln>
            <a:noFill/>
          </a:ln>
        </p:spPr>
        <p:txBody>
          <a:bodyPr anchor="ctr" anchorCtr="1"/>
          <a:lstStyle/>
          <a:p>
            <a:endParaRPr lang="zh-CN" altLang="en-US">
              <a:ea typeface="宋体" panose="02010600030101010101" pitchFamily="2" charset="-122"/>
            </a:endParaRPr>
          </a:p>
        </p:txBody>
      </p:sp>
      <p:sp>
        <p:nvSpPr>
          <p:cNvPr id="36" name="KSO_Shape"/>
          <p:cNvSpPr/>
          <p:nvPr/>
        </p:nvSpPr>
        <p:spPr bwMode="auto">
          <a:xfrm>
            <a:off x="7657421" y="4228418"/>
            <a:ext cx="403991" cy="706688"/>
          </a:xfrm>
          <a:custGeom>
            <a:avLst/>
            <a:gdLst>
              <a:gd name="T0" fmla="*/ 410028 w 3542"/>
              <a:gd name="T1" fmla="*/ 1700244 h 6187"/>
              <a:gd name="T2" fmla="*/ 219482 w 3542"/>
              <a:gd name="T3" fmla="*/ 1672533 h 6187"/>
              <a:gd name="T4" fmla="*/ 206861 w 3542"/>
              <a:gd name="T5" fmla="*/ 1500722 h 6187"/>
              <a:gd name="T6" fmla="*/ 321989 w 3542"/>
              <a:gd name="T7" fmla="*/ 1408351 h 6187"/>
              <a:gd name="T8" fmla="*/ 402333 w 3542"/>
              <a:gd name="T9" fmla="*/ 1481940 h 6187"/>
              <a:gd name="T10" fmla="*/ 446352 w 3542"/>
              <a:gd name="T11" fmla="*/ 1570001 h 6187"/>
              <a:gd name="T12" fmla="*/ 294593 w 3542"/>
              <a:gd name="T13" fmla="*/ 1220530 h 6187"/>
              <a:gd name="T14" fmla="*/ 309368 w 3542"/>
              <a:gd name="T15" fmla="*/ 1107837 h 6187"/>
              <a:gd name="T16" fmla="*/ 172384 w 3542"/>
              <a:gd name="T17" fmla="*/ 1058881 h 6187"/>
              <a:gd name="T18" fmla="*/ 2463 w 3542"/>
              <a:gd name="T19" fmla="*/ 1153099 h 6187"/>
              <a:gd name="T20" fmla="*/ 95119 w 3542"/>
              <a:gd name="T21" fmla="*/ 1360934 h 6187"/>
              <a:gd name="T22" fmla="*/ 216712 w 3542"/>
              <a:gd name="T23" fmla="*/ 1364321 h 6187"/>
              <a:gd name="T24" fmla="*/ 237336 w 3542"/>
              <a:gd name="T25" fmla="*/ 1251013 h 6187"/>
              <a:gd name="T26" fmla="*/ 584260 w 3542"/>
              <a:gd name="T27" fmla="*/ 1425594 h 6187"/>
              <a:gd name="T28" fmla="*/ 349694 w 3542"/>
              <a:gd name="T29" fmla="*/ 1262713 h 6187"/>
              <a:gd name="T30" fmla="*/ 446352 w 3542"/>
              <a:gd name="T31" fmla="*/ 1395727 h 6187"/>
              <a:gd name="T32" fmla="*/ 593495 w 3542"/>
              <a:gd name="T33" fmla="*/ 1573388 h 6187"/>
              <a:gd name="T34" fmla="*/ 653521 w 3542"/>
              <a:gd name="T35" fmla="*/ 1905000 h 6187"/>
              <a:gd name="T36" fmla="*/ 687998 w 3542"/>
              <a:gd name="T37" fmla="*/ 1396035 h 6187"/>
              <a:gd name="T38" fmla="*/ 664603 w 3542"/>
              <a:gd name="T39" fmla="*/ 528055 h 6187"/>
              <a:gd name="T40" fmla="*/ 868078 w 3542"/>
              <a:gd name="T41" fmla="*/ 470169 h 6187"/>
              <a:gd name="T42" fmla="*/ 1003215 w 3542"/>
              <a:gd name="T43" fmla="*/ 304825 h 6187"/>
              <a:gd name="T44" fmla="*/ 939803 w 3542"/>
              <a:gd name="T45" fmla="*/ 230928 h 6187"/>
              <a:gd name="T46" fmla="*/ 879160 w 3542"/>
              <a:gd name="T47" fmla="*/ 322067 h 6187"/>
              <a:gd name="T48" fmla="*/ 720012 w 3542"/>
              <a:gd name="T49" fmla="*/ 392269 h 6187"/>
              <a:gd name="T50" fmla="*/ 545781 w 3542"/>
              <a:gd name="T51" fmla="*/ 450771 h 6187"/>
              <a:gd name="T52" fmla="*/ 449738 w 3542"/>
              <a:gd name="T53" fmla="*/ 267260 h 6187"/>
              <a:gd name="T54" fmla="*/ 570100 w 3542"/>
              <a:gd name="T55" fmla="*/ 77284 h 6187"/>
              <a:gd name="T56" fmla="*/ 563943 w 3542"/>
              <a:gd name="T57" fmla="*/ 13240 h 6187"/>
              <a:gd name="T58" fmla="*/ 394021 w 3542"/>
              <a:gd name="T59" fmla="*/ 122546 h 6187"/>
              <a:gd name="T60" fmla="*/ 586415 w 3542"/>
              <a:gd name="T61" fmla="*/ 970820 h 6187"/>
              <a:gd name="T62" fmla="*/ 480521 w 3542"/>
              <a:gd name="T63" fmla="*/ 822103 h 6187"/>
              <a:gd name="T64" fmla="*/ 433424 w 3542"/>
              <a:gd name="T65" fmla="*/ 416594 h 6187"/>
              <a:gd name="T66" fmla="*/ 327530 w 3542"/>
              <a:gd name="T67" fmla="*/ 429218 h 6187"/>
              <a:gd name="T68" fmla="*/ 287820 w 3542"/>
              <a:gd name="T69" fmla="*/ 696786 h 6187"/>
              <a:gd name="T70" fmla="*/ 411260 w 3542"/>
              <a:gd name="T71" fmla="*/ 882760 h 6187"/>
              <a:gd name="T72" fmla="*/ 1031536 w 3542"/>
              <a:gd name="T73" fmla="*/ 388882 h 6187"/>
              <a:gd name="T74" fmla="*/ 891781 w 3542"/>
              <a:gd name="T75" fmla="*/ 535752 h 6187"/>
              <a:gd name="T76" fmla="*/ 668913 w 3542"/>
              <a:gd name="T77" fmla="*/ 596717 h 6187"/>
              <a:gd name="T78" fmla="*/ 518384 w 3542"/>
              <a:gd name="T79" fmla="*/ 520665 h 6187"/>
              <a:gd name="T80" fmla="*/ 532237 w 3542"/>
              <a:gd name="T81" fmla="*/ 772530 h 6187"/>
              <a:gd name="T82" fmla="*/ 672915 w 3542"/>
              <a:gd name="T83" fmla="*/ 982521 h 6187"/>
              <a:gd name="T84" fmla="*/ 942265 w 3542"/>
              <a:gd name="T85" fmla="*/ 890457 h 6187"/>
              <a:gd name="T86" fmla="*/ 1071861 w 3542"/>
              <a:gd name="T87" fmla="*/ 740816 h 6187"/>
              <a:gd name="T88" fmla="*/ 1081712 w 3542"/>
              <a:gd name="T89" fmla="*/ 552379 h 6187"/>
              <a:gd name="T90" fmla="*/ 843452 w 3542"/>
              <a:gd name="T91" fmla="*/ 149949 h 6187"/>
              <a:gd name="T92" fmla="*/ 752335 w 3542"/>
              <a:gd name="T93" fmla="*/ 138865 h 6187"/>
              <a:gd name="T94" fmla="*/ 663372 w 3542"/>
              <a:gd name="T95" fmla="*/ 245091 h 6187"/>
              <a:gd name="T96" fmla="*/ 760338 w 3542"/>
              <a:gd name="T97" fmla="*/ 336231 h 6187"/>
              <a:gd name="T98" fmla="*/ 867463 w 3542"/>
              <a:gd name="T99" fmla="*/ 217688 h 6187"/>
              <a:gd name="T100" fmla="*/ 982283 w 3542"/>
              <a:gd name="T101" fmla="*/ 181971 h 6187"/>
              <a:gd name="T102" fmla="*/ 1038924 w 3542"/>
              <a:gd name="T103" fmla="*/ 142559 h 6187"/>
              <a:gd name="T104" fmla="*/ 912098 w 3542"/>
              <a:gd name="T105" fmla="*/ 28635 h 6187"/>
              <a:gd name="T106" fmla="*/ 724014 w 3542"/>
              <a:gd name="T107" fmla="*/ 18166 h 6187"/>
              <a:gd name="T108" fmla="*/ 639053 w 3542"/>
              <a:gd name="T109" fmla="*/ 73281 h 6187"/>
              <a:gd name="T110" fmla="*/ 770804 w 3542"/>
              <a:gd name="T111" fmla="*/ 64660 h 6187"/>
              <a:gd name="T112" fmla="*/ 496836 w 3542"/>
              <a:gd name="T113" fmla="*/ 276497 h 6187"/>
              <a:gd name="T114" fmla="*/ 542703 w 3542"/>
              <a:gd name="T115" fmla="*/ 347315 h 6187"/>
              <a:gd name="T116" fmla="*/ 626432 w 3542"/>
              <a:gd name="T117" fmla="*/ 208451 h 6187"/>
              <a:gd name="T118" fmla="*/ 717242 w 3542"/>
              <a:gd name="T119" fmla="*/ 100377 h 6187"/>
              <a:gd name="T120" fmla="*/ 551014 w 3542"/>
              <a:gd name="T121" fmla="*/ 190900 h 61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42" h="6187">
                <a:moveTo>
                  <a:pt x="1508" y="5232"/>
                </a:moveTo>
                <a:lnTo>
                  <a:pt x="1508" y="5232"/>
                </a:lnTo>
                <a:lnTo>
                  <a:pt x="1509" y="5255"/>
                </a:lnTo>
                <a:lnTo>
                  <a:pt x="1509" y="5277"/>
                </a:lnTo>
                <a:lnTo>
                  <a:pt x="1507" y="5299"/>
                </a:lnTo>
                <a:lnTo>
                  <a:pt x="1504" y="5321"/>
                </a:lnTo>
                <a:lnTo>
                  <a:pt x="1498" y="5342"/>
                </a:lnTo>
                <a:lnTo>
                  <a:pt x="1492" y="5362"/>
                </a:lnTo>
                <a:lnTo>
                  <a:pt x="1484" y="5382"/>
                </a:lnTo>
                <a:lnTo>
                  <a:pt x="1474" y="5401"/>
                </a:lnTo>
                <a:lnTo>
                  <a:pt x="1462" y="5418"/>
                </a:lnTo>
                <a:lnTo>
                  <a:pt x="1450" y="5436"/>
                </a:lnTo>
                <a:lnTo>
                  <a:pt x="1435" y="5451"/>
                </a:lnTo>
                <a:lnTo>
                  <a:pt x="1420" y="5467"/>
                </a:lnTo>
                <a:lnTo>
                  <a:pt x="1404" y="5480"/>
                </a:lnTo>
                <a:lnTo>
                  <a:pt x="1386" y="5493"/>
                </a:lnTo>
                <a:lnTo>
                  <a:pt x="1367" y="5504"/>
                </a:lnTo>
                <a:lnTo>
                  <a:pt x="1347" y="5514"/>
                </a:lnTo>
                <a:lnTo>
                  <a:pt x="1332" y="5522"/>
                </a:lnTo>
                <a:lnTo>
                  <a:pt x="1316" y="5527"/>
                </a:lnTo>
                <a:lnTo>
                  <a:pt x="1300" y="5533"/>
                </a:lnTo>
                <a:lnTo>
                  <a:pt x="1284" y="5537"/>
                </a:lnTo>
                <a:lnTo>
                  <a:pt x="1251" y="5545"/>
                </a:lnTo>
                <a:lnTo>
                  <a:pt x="1218" y="5550"/>
                </a:lnTo>
                <a:lnTo>
                  <a:pt x="1185" y="5553"/>
                </a:lnTo>
                <a:lnTo>
                  <a:pt x="1151" y="5553"/>
                </a:lnTo>
                <a:lnTo>
                  <a:pt x="1116" y="5553"/>
                </a:lnTo>
                <a:lnTo>
                  <a:pt x="1082" y="5550"/>
                </a:lnTo>
                <a:lnTo>
                  <a:pt x="1048" y="5546"/>
                </a:lnTo>
                <a:lnTo>
                  <a:pt x="1015" y="5540"/>
                </a:lnTo>
                <a:lnTo>
                  <a:pt x="981" y="5533"/>
                </a:lnTo>
                <a:lnTo>
                  <a:pt x="948" y="5524"/>
                </a:lnTo>
                <a:lnTo>
                  <a:pt x="916" y="5515"/>
                </a:lnTo>
                <a:lnTo>
                  <a:pt x="884" y="5504"/>
                </a:lnTo>
                <a:lnTo>
                  <a:pt x="852" y="5493"/>
                </a:lnTo>
                <a:lnTo>
                  <a:pt x="823" y="5482"/>
                </a:lnTo>
                <a:lnTo>
                  <a:pt x="793" y="5470"/>
                </a:lnTo>
                <a:lnTo>
                  <a:pt x="765" y="5457"/>
                </a:lnTo>
                <a:lnTo>
                  <a:pt x="713" y="5432"/>
                </a:lnTo>
                <a:lnTo>
                  <a:pt x="665" y="5407"/>
                </a:lnTo>
                <a:lnTo>
                  <a:pt x="625" y="5385"/>
                </a:lnTo>
                <a:lnTo>
                  <a:pt x="592" y="5365"/>
                </a:lnTo>
                <a:lnTo>
                  <a:pt x="566" y="5350"/>
                </a:lnTo>
                <a:lnTo>
                  <a:pt x="546" y="5336"/>
                </a:lnTo>
                <a:lnTo>
                  <a:pt x="545" y="5335"/>
                </a:lnTo>
                <a:lnTo>
                  <a:pt x="548" y="5309"/>
                </a:lnTo>
                <a:lnTo>
                  <a:pt x="552" y="5281"/>
                </a:lnTo>
                <a:lnTo>
                  <a:pt x="557" y="5242"/>
                </a:lnTo>
                <a:lnTo>
                  <a:pt x="566" y="5197"/>
                </a:lnTo>
                <a:lnTo>
                  <a:pt x="577" y="5144"/>
                </a:lnTo>
                <a:lnTo>
                  <a:pt x="592" y="5088"/>
                </a:lnTo>
                <a:lnTo>
                  <a:pt x="600" y="5058"/>
                </a:lnTo>
                <a:lnTo>
                  <a:pt x="609" y="5028"/>
                </a:lnTo>
                <a:lnTo>
                  <a:pt x="620" y="4998"/>
                </a:lnTo>
                <a:lnTo>
                  <a:pt x="631" y="4966"/>
                </a:lnTo>
                <a:lnTo>
                  <a:pt x="643" y="4935"/>
                </a:lnTo>
                <a:lnTo>
                  <a:pt x="658" y="4904"/>
                </a:lnTo>
                <a:lnTo>
                  <a:pt x="672" y="4874"/>
                </a:lnTo>
                <a:lnTo>
                  <a:pt x="687" y="4843"/>
                </a:lnTo>
                <a:lnTo>
                  <a:pt x="705" y="4813"/>
                </a:lnTo>
                <a:lnTo>
                  <a:pt x="723" y="4784"/>
                </a:lnTo>
                <a:lnTo>
                  <a:pt x="742" y="4756"/>
                </a:lnTo>
                <a:lnTo>
                  <a:pt x="763" y="4729"/>
                </a:lnTo>
                <a:lnTo>
                  <a:pt x="785" y="4704"/>
                </a:lnTo>
                <a:lnTo>
                  <a:pt x="809" y="4680"/>
                </a:lnTo>
                <a:lnTo>
                  <a:pt x="835" y="4658"/>
                </a:lnTo>
                <a:lnTo>
                  <a:pt x="861" y="4638"/>
                </a:lnTo>
                <a:lnTo>
                  <a:pt x="875" y="4628"/>
                </a:lnTo>
                <a:lnTo>
                  <a:pt x="890" y="4619"/>
                </a:lnTo>
                <a:lnTo>
                  <a:pt x="904" y="4611"/>
                </a:lnTo>
                <a:lnTo>
                  <a:pt x="919" y="4603"/>
                </a:lnTo>
                <a:lnTo>
                  <a:pt x="940" y="4594"/>
                </a:lnTo>
                <a:lnTo>
                  <a:pt x="961" y="4588"/>
                </a:lnTo>
                <a:lnTo>
                  <a:pt x="982" y="4582"/>
                </a:lnTo>
                <a:lnTo>
                  <a:pt x="1003" y="4578"/>
                </a:lnTo>
                <a:lnTo>
                  <a:pt x="1025" y="4575"/>
                </a:lnTo>
                <a:lnTo>
                  <a:pt x="1046" y="4574"/>
                </a:lnTo>
                <a:lnTo>
                  <a:pt x="1067" y="4575"/>
                </a:lnTo>
                <a:lnTo>
                  <a:pt x="1088" y="4579"/>
                </a:lnTo>
                <a:lnTo>
                  <a:pt x="1109" y="4583"/>
                </a:lnTo>
                <a:lnTo>
                  <a:pt x="1129" y="4590"/>
                </a:lnTo>
                <a:lnTo>
                  <a:pt x="1148" y="4597"/>
                </a:lnTo>
                <a:lnTo>
                  <a:pt x="1168" y="4606"/>
                </a:lnTo>
                <a:lnTo>
                  <a:pt x="1187" y="4617"/>
                </a:lnTo>
                <a:lnTo>
                  <a:pt x="1204" y="4630"/>
                </a:lnTo>
                <a:lnTo>
                  <a:pt x="1222" y="4645"/>
                </a:lnTo>
                <a:lnTo>
                  <a:pt x="1239" y="4660"/>
                </a:lnTo>
                <a:lnTo>
                  <a:pt x="1247" y="4670"/>
                </a:lnTo>
                <a:lnTo>
                  <a:pt x="1256" y="4680"/>
                </a:lnTo>
                <a:lnTo>
                  <a:pt x="1263" y="4690"/>
                </a:lnTo>
                <a:lnTo>
                  <a:pt x="1270" y="4700"/>
                </a:lnTo>
                <a:lnTo>
                  <a:pt x="1281" y="4721"/>
                </a:lnTo>
                <a:lnTo>
                  <a:pt x="1291" y="4744"/>
                </a:lnTo>
                <a:lnTo>
                  <a:pt x="1299" y="4766"/>
                </a:lnTo>
                <a:lnTo>
                  <a:pt x="1303" y="4790"/>
                </a:lnTo>
                <a:lnTo>
                  <a:pt x="1307" y="4813"/>
                </a:lnTo>
                <a:lnTo>
                  <a:pt x="1308" y="4836"/>
                </a:lnTo>
                <a:lnTo>
                  <a:pt x="1308" y="4859"/>
                </a:lnTo>
                <a:lnTo>
                  <a:pt x="1305" y="4882"/>
                </a:lnTo>
                <a:lnTo>
                  <a:pt x="1300" y="4905"/>
                </a:lnTo>
                <a:lnTo>
                  <a:pt x="1295" y="4926"/>
                </a:lnTo>
                <a:lnTo>
                  <a:pt x="1287" y="4947"/>
                </a:lnTo>
                <a:lnTo>
                  <a:pt x="1278" y="4966"/>
                </a:lnTo>
                <a:lnTo>
                  <a:pt x="1268" y="4985"/>
                </a:lnTo>
                <a:lnTo>
                  <a:pt x="1256" y="5001"/>
                </a:lnTo>
                <a:lnTo>
                  <a:pt x="1276" y="5002"/>
                </a:lnTo>
                <a:lnTo>
                  <a:pt x="1297" y="5006"/>
                </a:lnTo>
                <a:lnTo>
                  <a:pt x="1318" y="5011"/>
                </a:lnTo>
                <a:lnTo>
                  <a:pt x="1339" y="5019"/>
                </a:lnTo>
                <a:lnTo>
                  <a:pt x="1358" y="5029"/>
                </a:lnTo>
                <a:lnTo>
                  <a:pt x="1378" y="5040"/>
                </a:lnTo>
                <a:lnTo>
                  <a:pt x="1398" y="5052"/>
                </a:lnTo>
                <a:lnTo>
                  <a:pt x="1416" y="5066"/>
                </a:lnTo>
                <a:lnTo>
                  <a:pt x="1433" y="5083"/>
                </a:lnTo>
                <a:lnTo>
                  <a:pt x="1450" y="5099"/>
                </a:lnTo>
                <a:lnTo>
                  <a:pt x="1464" y="5119"/>
                </a:lnTo>
                <a:lnTo>
                  <a:pt x="1477" y="5139"/>
                </a:lnTo>
                <a:lnTo>
                  <a:pt x="1488" y="5161"/>
                </a:lnTo>
                <a:lnTo>
                  <a:pt x="1497" y="5183"/>
                </a:lnTo>
                <a:lnTo>
                  <a:pt x="1500" y="5195"/>
                </a:lnTo>
                <a:lnTo>
                  <a:pt x="1504" y="5207"/>
                </a:lnTo>
                <a:lnTo>
                  <a:pt x="1506" y="5220"/>
                </a:lnTo>
                <a:lnTo>
                  <a:pt x="1508" y="5232"/>
                </a:lnTo>
                <a:close/>
                <a:moveTo>
                  <a:pt x="759" y="4044"/>
                </a:moveTo>
                <a:lnTo>
                  <a:pt x="759" y="4044"/>
                </a:lnTo>
                <a:lnTo>
                  <a:pt x="781" y="4043"/>
                </a:lnTo>
                <a:lnTo>
                  <a:pt x="804" y="4041"/>
                </a:lnTo>
                <a:lnTo>
                  <a:pt x="826" y="4035"/>
                </a:lnTo>
                <a:lnTo>
                  <a:pt x="849" y="4029"/>
                </a:lnTo>
                <a:lnTo>
                  <a:pt x="872" y="4019"/>
                </a:lnTo>
                <a:lnTo>
                  <a:pt x="894" y="4008"/>
                </a:lnTo>
                <a:lnTo>
                  <a:pt x="916" y="3996"/>
                </a:lnTo>
                <a:lnTo>
                  <a:pt x="937" y="3980"/>
                </a:lnTo>
                <a:lnTo>
                  <a:pt x="957" y="3964"/>
                </a:lnTo>
                <a:lnTo>
                  <a:pt x="976" y="3946"/>
                </a:lnTo>
                <a:lnTo>
                  <a:pt x="992" y="3926"/>
                </a:lnTo>
                <a:lnTo>
                  <a:pt x="1007" y="3904"/>
                </a:lnTo>
                <a:lnTo>
                  <a:pt x="1021" y="3882"/>
                </a:lnTo>
                <a:lnTo>
                  <a:pt x="1026" y="3870"/>
                </a:lnTo>
                <a:lnTo>
                  <a:pt x="1031" y="3857"/>
                </a:lnTo>
                <a:lnTo>
                  <a:pt x="1036" y="3845"/>
                </a:lnTo>
                <a:lnTo>
                  <a:pt x="1039" y="3832"/>
                </a:lnTo>
                <a:lnTo>
                  <a:pt x="1043" y="3819"/>
                </a:lnTo>
                <a:lnTo>
                  <a:pt x="1045" y="3804"/>
                </a:lnTo>
                <a:lnTo>
                  <a:pt x="1048" y="3779"/>
                </a:lnTo>
                <a:lnTo>
                  <a:pt x="1049" y="3755"/>
                </a:lnTo>
                <a:lnTo>
                  <a:pt x="1048" y="3731"/>
                </a:lnTo>
                <a:lnTo>
                  <a:pt x="1045" y="3707"/>
                </a:lnTo>
                <a:lnTo>
                  <a:pt x="1040" y="3684"/>
                </a:lnTo>
                <a:lnTo>
                  <a:pt x="1035" y="3661"/>
                </a:lnTo>
                <a:lnTo>
                  <a:pt x="1026" y="3640"/>
                </a:lnTo>
                <a:lnTo>
                  <a:pt x="1016" y="3619"/>
                </a:lnTo>
                <a:lnTo>
                  <a:pt x="1005" y="3598"/>
                </a:lnTo>
                <a:lnTo>
                  <a:pt x="992" y="3580"/>
                </a:lnTo>
                <a:lnTo>
                  <a:pt x="978" y="3561"/>
                </a:lnTo>
                <a:lnTo>
                  <a:pt x="962" y="3545"/>
                </a:lnTo>
                <a:lnTo>
                  <a:pt x="945" y="3528"/>
                </a:lnTo>
                <a:lnTo>
                  <a:pt x="926" y="3514"/>
                </a:lnTo>
                <a:lnTo>
                  <a:pt x="906" y="3501"/>
                </a:lnTo>
                <a:lnTo>
                  <a:pt x="884" y="3488"/>
                </a:lnTo>
                <a:lnTo>
                  <a:pt x="868" y="3481"/>
                </a:lnTo>
                <a:lnTo>
                  <a:pt x="851" y="3473"/>
                </a:lnTo>
                <a:lnTo>
                  <a:pt x="834" y="3466"/>
                </a:lnTo>
                <a:lnTo>
                  <a:pt x="816" y="3460"/>
                </a:lnTo>
                <a:lnTo>
                  <a:pt x="798" y="3454"/>
                </a:lnTo>
                <a:lnTo>
                  <a:pt x="781" y="3450"/>
                </a:lnTo>
                <a:lnTo>
                  <a:pt x="745" y="3442"/>
                </a:lnTo>
                <a:lnTo>
                  <a:pt x="708" y="3438"/>
                </a:lnTo>
                <a:lnTo>
                  <a:pt x="672" y="3435"/>
                </a:lnTo>
                <a:lnTo>
                  <a:pt x="635" y="3435"/>
                </a:lnTo>
                <a:lnTo>
                  <a:pt x="597" y="3436"/>
                </a:lnTo>
                <a:lnTo>
                  <a:pt x="560" y="3439"/>
                </a:lnTo>
                <a:lnTo>
                  <a:pt x="522" y="3443"/>
                </a:lnTo>
                <a:lnTo>
                  <a:pt x="486" y="3450"/>
                </a:lnTo>
                <a:lnTo>
                  <a:pt x="450" y="3458"/>
                </a:lnTo>
                <a:lnTo>
                  <a:pt x="413" y="3465"/>
                </a:lnTo>
                <a:lnTo>
                  <a:pt x="378" y="3475"/>
                </a:lnTo>
                <a:lnTo>
                  <a:pt x="344" y="3486"/>
                </a:lnTo>
                <a:lnTo>
                  <a:pt x="310" y="3497"/>
                </a:lnTo>
                <a:lnTo>
                  <a:pt x="277" y="3509"/>
                </a:lnTo>
                <a:lnTo>
                  <a:pt x="246" y="3521"/>
                </a:lnTo>
                <a:lnTo>
                  <a:pt x="187" y="3546"/>
                </a:lnTo>
                <a:lnTo>
                  <a:pt x="134" y="3570"/>
                </a:lnTo>
                <a:lnTo>
                  <a:pt x="89" y="3593"/>
                </a:lnTo>
                <a:lnTo>
                  <a:pt x="51" y="3613"/>
                </a:lnTo>
                <a:lnTo>
                  <a:pt x="24" y="3628"/>
                </a:lnTo>
                <a:lnTo>
                  <a:pt x="1" y="3643"/>
                </a:lnTo>
                <a:lnTo>
                  <a:pt x="0" y="3644"/>
                </a:lnTo>
                <a:lnTo>
                  <a:pt x="2" y="3671"/>
                </a:lnTo>
                <a:lnTo>
                  <a:pt x="4" y="3703"/>
                </a:lnTo>
                <a:lnTo>
                  <a:pt x="8" y="3745"/>
                </a:lnTo>
                <a:lnTo>
                  <a:pt x="15" y="3795"/>
                </a:lnTo>
                <a:lnTo>
                  <a:pt x="25" y="3853"/>
                </a:lnTo>
                <a:lnTo>
                  <a:pt x="38" y="3915"/>
                </a:lnTo>
                <a:lnTo>
                  <a:pt x="46" y="3948"/>
                </a:lnTo>
                <a:lnTo>
                  <a:pt x="55" y="3981"/>
                </a:lnTo>
                <a:lnTo>
                  <a:pt x="63" y="4015"/>
                </a:lnTo>
                <a:lnTo>
                  <a:pt x="74" y="4050"/>
                </a:lnTo>
                <a:lnTo>
                  <a:pt x="87" y="4085"/>
                </a:lnTo>
                <a:lnTo>
                  <a:pt x="100" y="4119"/>
                </a:lnTo>
                <a:lnTo>
                  <a:pt x="114" y="4154"/>
                </a:lnTo>
                <a:lnTo>
                  <a:pt x="130" y="4187"/>
                </a:lnTo>
                <a:lnTo>
                  <a:pt x="147" y="4221"/>
                </a:lnTo>
                <a:lnTo>
                  <a:pt x="166" y="4253"/>
                </a:lnTo>
                <a:lnTo>
                  <a:pt x="186" y="4285"/>
                </a:lnTo>
                <a:lnTo>
                  <a:pt x="207" y="4315"/>
                </a:lnTo>
                <a:lnTo>
                  <a:pt x="230" y="4344"/>
                </a:lnTo>
                <a:lnTo>
                  <a:pt x="255" y="4371"/>
                </a:lnTo>
                <a:lnTo>
                  <a:pt x="281" y="4397"/>
                </a:lnTo>
                <a:lnTo>
                  <a:pt x="295" y="4409"/>
                </a:lnTo>
                <a:lnTo>
                  <a:pt x="309" y="4420"/>
                </a:lnTo>
                <a:lnTo>
                  <a:pt x="324" y="4431"/>
                </a:lnTo>
                <a:lnTo>
                  <a:pt x="340" y="4442"/>
                </a:lnTo>
                <a:lnTo>
                  <a:pt x="355" y="4451"/>
                </a:lnTo>
                <a:lnTo>
                  <a:pt x="372" y="4461"/>
                </a:lnTo>
                <a:lnTo>
                  <a:pt x="394" y="4472"/>
                </a:lnTo>
                <a:lnTo>
                  <a:pt x="416" y="4481"/>
                </a:lnTo>
                <a:lnTo>
                  <a:pt x="439" y="4487"/>
                </a:lnTo>
                <a:lnTo>
                  <a:pt x="461" y="4493"/>
                </a:lnTo>
                <a:lnTo>
                  <a:pt x="484" y="4497"/>
                </a:lnTo>
                <a:lnTo>
                  <a:pt x="507" y="4498"/>
                </a:lnTo>
                <a:lnTo>
                  <a:pt x="530" y="4498"/>
                </a:lnTo>
                <a:lnTo>
                  <a:pt x="553" y="4496"/>
                </a:lnTo>
                <a:lnTo>
                  <a:pt x="576" y="4493"/>
                </a:lnTo>
                <a:lnTo>
                  <a:pt x="598" y="4487"/>
                </a:lnTo>
                <a:lnTo>
                  <a:pt x="621" y="4480"/>
                </a:lnTo>
                <a:lnTo>
                  <a:pt x="642" y="4470"/>
                </a:lnTo>
                <a:lnTo>
                  <a:pt x="663" y="4459"/>
                </a:lnTo>
                <a:lnTo>
                  <a:pt x="684" y="4447"/>
                </a:lnTo>
                <a:lnTo>
                  <a:pt x="704" y="4431"/>
                </a:lnTo>
                <a:lnTo>
                  <a:pt x="723" y="4415"/>
                </a:lnTo>
                <a:lnTo>
                  <a:pt x="732" y="4405"/>
                </a:lnTo>
                <a:lnTo>
                  <a:pt x="742" y="4395"/>
                </a:lnTo>
                <a:lnTo>
                  <a:pt x="751" y="4384"/>
                </a:lnTo>
                <a:lnTo>
                  <a:pt x="759" y="4374"/>
                </a:lnTo>
                <a:lnTo>
                  <a:pt x="767" y="4362"/>
                </a:lnTo>
                <a:lnTo>
                  <a:pt x="773" y="4351"/>
                </a:lnTo>
                <a:lnTo>
                  <a:pt x="784" y="4327"/>
                </a:lnTo>
                <a:lnTo>
                  <a:pt x="793" y="4303"/>
                </a:lnTo>
                <a:lnTo>
                  <a:pt x="801" y="4277"/>
                </a:lnTo>
                <a:lnTo>
                  <a:pt x="805" y="4252"/>
                </a:lnTo>
                <a:lnTo>
                  <a:pt x="807" y="4227"/>
                </a:lnTo>
                <a:lnTo>
                  <a:pt x="807" y="4201"/>
                </a:lnTo>
                <a:lnTo>
                  <a:pt x="806" y="4176"/>
                </a:lnTo>
                <a:lnTo>
                  <a:pt x="803" y="4151"/>
                </a:lnTo>
                <a:lnTo>
                  <a:pt x="797" y="4128"/>
                </a:lnTo>
                <a:lnTo>
                  <a:pt x="790" y="4105"/>
                </a:lnTo>
                <a:lnTo>
                  <a:pt x="781" y="4083"/>
                </a:lnTo>
                <a:lnTo>
                  <a:pt x="771" y="4063"/>
                </a:lnTo>
                <a:lnTo>
                  <a:pt x="759" y="4044"/>
                </a:lnTo>
                <a:close/>
                <a:moveTo>
                  <a:pt x="2320" y="3404"/>
                </a:moveTo>
                <a:lnTo>
                  <a:pt x="1982" y="3404"/>
                </a:lnTo>
                <a:lnTo>
                  <a:pt x="1978" y="3439"/>
                </a:lnTo>
                <a:lnTo>
                  <a:pt x="1968" y="3515"/>
                </a:lnTo>
                <a:lnTo>
                  <a:pt x="1956" y="3629"/>
                </a:lnTo>
                <a:lnTo>
                  <a:pt x="1949" y="3701"/>
                </a:lnTo>
                <a:lnTo>
                  <a:pt x="1943" y="3779"/>
                </a:lnTo>
                <a:lnTo>
                  <a:pt x="1937" y="3866"/>
                </a:lnTo>
                <a:lnTo>
                  <a:pt x="1932" y="3959"/>
                </a:lnTo>
                <a:lnTo>
                  <a:pt x="1926" y="4061"/>
                </a:lnTo>
                <a:lnTo>
                  <a:pt x="1923" y="4169"/>
                </a:lnTo>
                <a:lnTo>
                  <a:pt x="1921" y="4283"/>
                </a:lnTo>
                <a:lnTo>
                  <a:pt x="1920" y="4403"/>
                </a:lnTo>
                <a:lnTo>
                  <a:pt x="1920" y="4529"/>
                </a:lnTo>
                <a:lnTo>
                  <a:pt x="1923" y="4659"/>
                </a:lnTo>
                <a:lnTo>
                  <a:pt x="1898" y="4630"/>
                </a:lnTo>
                <a:lnTo>
                  <a:pt x="1872" y="4603"/>
                </a:lnTo>
                <a:lnTo>
                  <a:pt x="1847" y="4575"/>
                </a:lnTo>
                <a:lnTo>
                  <a:pt x="1821" y="4549"/>
                </a:lnTo>
                <a:lnTo>
                  <a:pt x="1794" y="4524"/>
                </a:lnTo>
                <a:lnTo>
                  <a:pt x="1767" y="4498"/>
                </a:lnTo>
                <a:lnTo>
                  <a:pt x="1739" y="4474"/>
                </a:lnTo>
                <a:lnTo>
                  <a:pt x="1712" y="4451"/>
                </a:lnTo>
                <a:lnTo>
                  <a:pt x="1656" y="4406"/>
                </a:lnTo>
                <a:lnTo>
                  <a:pt x="1599" y="4364"/>
                </a:lnTo>
                <a:lnTo>
                  <a:pt x="1543" y="4325"/>
                </a:lnTo>
                <a:lnTo>
                  <a:pt x="1488" y="4288"/>
                </a:lnTo>
                <a:lnTo>
                  <a:pt x="1434" y="4255"/>
                </a:lnTo>
                <a:lnTo>
                  <a:pt x="1383" y="4224"/>
                </a:lnTo>
                <a:lnTo>
                  <a:pt x="1333" y="4197"/>
                </a:lnTo>
                <a:lnTo>
                  <a:pt x="1286" y="4172"/>
                </a:lnTo>
                <a:lnTo>
                  <a:pt x="1243" y="4150"/>
                </a:lnTo>
                <a:lnTo>
                  <a:pt x="1203" y="4131"/>
                </a:lnTo>
                <a:lnTo>
                  <a:pt x="1167" y="4114"/>
                </a:lnTo>
                <a:lnTo>
                  <a:pt x="1136" y="4101"/>
                </a:lnTo>
                <a:lnTo>
                  <a:pt x="1112" y="4125"/>
                </a:lnTo>
                <a:lnTo>
                  <a:pt x="1086" y="4149"/>
                </a:lnTo>
                <a:lnTo>
                  <a:pt x="1058" y="4169"/>
                </a:lnTo>
                <a:lnTo>
                  <a:pt x="1031" y="4188"/>
                </a:lnTo>
                <a:lnTo>
                  <a:pt x="1031" y="4215"/>
                </a:lnTo>
                <a:lnTo>
                  <a:pt x="1029" y="4242"/>
                </a:lnTo>
                <a:lnTo>
                  <a:pt x="1027" y="4270"/>
                </a:lnTo>
                <a:lnTo>
                  <a:pt x="1024" y="4296"/>
                </a:lnTo>
                <a:lnTo>
                  <a:pt x="1059" y="4311"/>
                </a:lnTo>
                <a:lnTo>
                  <a:pt x="1105" y="4333"/>
                </a:lnTo>
                <a:lnTo>
                  <a:pt x="1163" y="4361"/>
                </a:lnTo>
                <a:lnTo>
                  <a:pt x="1226" y="4394"/>
                </a:lnTo>
                <a:lnTo>
                  <a:pt x="1262" y="4414"/>
                </a:lnTo>
                <a:lnTo>
                  <a:pt x="1298" y="4435"/>
                </a:lnTo>
                <a:lnTo>
                  <a:pt x="1334" y="4457"/>
                </a:lnTo>
                <a:lnTo>
                  <a:pt x="1373" y="4481"/>
                </a:lnTo>
                <a:lnTo>
                  <a:pt x="1411" y="4506"/>
                </a:lnTo>
                <a:lnTo>
                  <a:pt x="1450" y="4533"/>
                </a:lnTo>
                <a:lnTo>
                  <a:pt x="1489" y="4560"/>
                </a:lnTo>
                <a:lnTo>
                  <a:pt x="1528" y="4591"/>
                </a:lnTo>
                <a:lnTo>
                  <a:pt x="1566" y="4622"/>
                </a:lnTo>
                <a:lnTo>
                  <a:pt x="1605" y="4655"/>
                </a:lnTo>
                <a:lnTo>
                  <a:pt x="1642" y="4689"/>
                </a:lnTo>
                <a:lnTo>
                  <a:pt x="1679" y="4724"/>
                </a:lnTo>
                <a:lnTo>
                  <a:pt x="1714" y="4761"/>
                </a:lnTo>
                <a:lnTo>
                  <a:pt x="1748" y="4800"/>
                </a:lnTo>
                <a:lnTo>
                  <a:pt x="1781" y="4839"/>
                </a:lnTo>
                <a:lnTo>
                  <a:pt x="1812" y="4881"/>
                </a:lnTo>
                <a:lnTo>
                  <a:pt x="1826" y="4902"/>
                </a:lnTo>
                <a:lnTo>
                  <a:pt x="1839" y="4924"/>
                </a:lnTo>
                <a:lnTo>
                  <a:pt x="1854" y="4946"/>
                </a:lnTo>
                <a:lnTo>
                  <a:pt x="1866" y="4968"/>
                </a:lnTo>
                <a:lnTo>
                  <a:pt x="1878" y="4991"/>
                </a:lnTo>
                <a:lnTo>
                  <a:pt x="1890" y="5014"/>
                </a:lnTo>
                <a:lnTo>
                  <a:pt x="1901" y="5037"/>
                </a:lnTo>
                <a:lnTo>
                  <a:pt x="1911" y="5061"/>
                </a:lnTo>
                <a:lnTo>
                  <a:pt x="1920" y="5085"/>
                </a:lnTo>
                <a:lnTo>
                  <a:pt x="1928" y="5110"/>
                </a:lnTo>
                <a:lnTo>
                  <a:pt x="1936" y="5134"/>
                </a:lnTo>
                <a:lnTo>
                  <a:pt x="1943" y="5160"/>
                </a:lnTo>
                <a:lnTo>
                  <a:pt x="1949" y="5185"/>
                </a:lnTo>
                <a:lnTo>
                  <a:pt x="1955" y="5211"/>
                </a:lnTo>
                <a:lnTo>
                  <a:pt x="1959" y="5237"/>
                </a:lnTo>
                <a:lnTo>
                  <a:pt x="1962" y="5264"/>
                </a:lnTo>
                <a:lnTo>
                  <a:pt x="1976" y="5388"/>
                </a:lnTo>
                <a:lnTo>
                  <a:pt x="1988" y="5504"/>
                </a:lnTo>
                <a:lnTo>
                  <a:pt x="2002" y="5611"/>
                </a:lnTo>
                <a:lnTo>
                  <a:pt x="2009" y="5663"/>
                </a:lnTo>
                <a:lnTo>
                  <a:pt x="2018" y="5716"/>
                </a:lnTo>
                <a:lnTo>
                  <a:pt x="2026" y="5769"/>
                </a:lnTo>
                <a:lnTo>
                  <a:pt x="2036" y="5822"/>
                </a:lnTo>
                <a:lnTo>
                  <a:pt x="2047" y="5877"/>
                </a:lnTo>
                <a:lnTo>
                  <a:pt x="2059" y="5933"/>
                </a:lnTo>
                <a:lnTo>
                  <a:pt x="2073" y="5992"/>
                </a:lnTo>
                <a:lnTo>
                  <a:pt x="2088" y="6054"/>
                </a:lnTo>
                <a:lnTo>
                  <a:pt x="2104" y="6119"/>
                </a:lnTo>
                <a:lnTo>
                  <a:pt x="2123" y="6187"/>
                </a:lnTo>
                <a:lnTo>
                  <a:pt x="2447" y="6098"/>
                </a:lnTo>
                <a:lnTo>
                  <a:pt x="2429" y="6033"/>
                </a:lnTo>
                <a:lnTo>
                  <a:pt x="2412" y="5968"/>
                </a:lnTo>
                <a:lnTo>
                  <a:pt x="2397" y="5903"/>
                </a:lnTo>
                <a:lnTo>
                  <a:pt x="2382" y="5839"/>
                </a:lnTo>
                <a:lnTo>
                  <a:pt x="2368" y="5776"/>
                </a:lnTo>
                <a:lnTo>
                  <a:pt x="2355" y="5712"/>
                </a:lnTo>
                <a:lnTo>
                  <a:pt x="2343" y="5648"/>
                </a:lnTo>
                <a:lnTo>
                  <a:pt x="2331" y="5584"/>
                </a:lnTo>
                <a:lnTo>
                  <a:pt x="2320" y="5522"/>
                </a:lnTo>
                <a:lnTo>
                  <a:pt x="2310" y="5460"/>
                </a:lnTo>
                <a:lnTo>
                  <a:pt x="2293" y="5336"/>
                </a:lnTo>
                <a:lnTo>
                  <a:pt x="2277" y="5213"/>
                </a:lnTo>
                <a:lnTo>
                  <a:pt x="2265" y="5095"/>
                </a:lnTo>
                <a:lnTo>
                  <a:pt x="2255" y="4977"/>
                </a:lnTo>
                <a:lnTo>
                  <a:pt x="2247" y="4861"/>
                </a:lnTo>
                <a:lnTo>
                  <a:pt x="2241" y="4749"/>
                </a:lnTo>
                <a:lnTo>
                  <a:pt x="2238" y="4640"/>
                </a:lnTo>
                <a:lnTo>
                  <a:pt x="2235" y="4534"/>
                </a:lnTo>
                <a:lnTo>
                  <a:pt x="2235" y="4431"/>
                </a:lnTo>
                <a:lnTo>
                  <a:pt x="2236" y="4332"/>
                </a:lnTo>
                <a:lnTo>
                  <a:pt x="2239" y="4237"/>
                </a:lnTo>
                <a:lnTo>
                  <a:pt x="2242" y="4145"/>
                </a:lnTo>
                <a:lnTo>
                  <a:pt x="2247" y="4058"/>
                </a:lnTo>
                <a:lnTo>
                  <a:pt x="2252" y="3975"/>
                </a:lnTo>
                <a:lnTo>
                  <a:pt x="2258" y="3897"/>
                </a:lnTo>
                <a:lnTo>
                  <a:pt x="2265" y="3824"/>
                </a:lnTo>
                <a:lnTo>
                  <a:pt x="2272" y="3756"/>
                </a:lnTo>
                <a:lnTo>
                  <a:pt x="2278" y="3693"/>
                </a:lnTo>
                <a:lnTo>
                  <a:pt x="2285" y="3636"/>
                </a:lnTo>
                <a:lnTo>
                  <a:pt x="2298" y="3539"/>
                </a:lnTo>
                <a:lnTo>
                  <a:pt x="2309" y="3466"/>
                </a:lnTo>
                <a:lnTo>
                  <a:pt x="2320" y="3404"/>
                </a:lnTo>
                <a:close/>
                <a:moveTo>
                  <a:pt x="2047" y="1713"/>
                </a:moveTo>
                <a:lnTo>
                  <a:pt x="2047" y="1713"/>
                </a:lnTo>
                <a:lnTo>
                  <a:pt x="2085" y="1715"/>
                </a:lnTo>
                <a:lnTo>
                  <a:pt x="2122" y="1715"/>
                </a:lnTo>
                <a:lnTo>
                  <a:pt x="2159" y="1715"/>
                </a:lnTo>
                <a:lnTo>
                  <a:pt x="2196" y="1714"/>
                </a:lnTo>
                <a:lnTo>
                  <a:pt x="2232" y="1712"/>
                </a:lnTo>
                <a:lnTo>
                  <a:pt x="2268" y="1708"/>
                </a:lnTo>
                <a:lnTo>
                  <a:pt x="2305" y="1705"/>
                </a:lnTo>
                <a:lnTo>
                  <a:pt x="2340" y="1700"/>
                </a:lnTo>
                <a:lnTo>
                  <a:pt x="2375" y="1694"/>
                </a:lnTo>
                <a:lnTo>
                  <a:pt x="2410" y="1688"/>
                </a:lnTo>
                <a:lnTo>
                  <a:pt x="2444" y="1680"/>
                </a:lnTo>
                <a:lnTo>
                  <a:pt x="2478" y="1672"/>
                </a:lnTo>
                <a:lnTo>
                  <a:pt x="2512" y="1662"/>
                </a:lnTo>
                <a:lnTo>
                  <a:pt x="2545" y="1652"/>
                </a:lnTo>
                <a:lnTo>
                  <a:pt x="2578" y="1641"/>
                </a:lnTo>
                <a:lnTo>
                  <a:pt x="2609" y="1630"/>
                </a:lnTo>
                <a:lnTo>
                  <a:pt x="2641" y="1618"/>
                </a:lnTo>
                <a:lnTo>
                  <a:pt x="2672" y="1605"/>
                </a:lnTo>
                <a:lnTo>
                  <a:pt x="2703" y="1591"/>
                </a:lnTo>
                <a:lnTo>
                  <a:pt x="2733" y="1575"/>
                </a:lnTo>
                <a:lnTo>
                  <a:pt x="2762" y="1560"/>
                </a:lnTo>
                <a:lnTo>
                  <a:pt x="2791" y="1543"/>
                </a:lnTo>
                <a:lnTo>
                  <a:pt x="2820" y="1527"/>
                </a:lnTo>
                <a:lnTo>
                  <a:pt x="2847" y="1508"/>
                </a:lnTo>
                <a:lnTo>
                  <a:pt x="2873" y="1490"/>
                </a:lnTo>
                <a:lnTo>
                  <a:pt x="2899" y="1471"/>
                </a:lnTo>
                <a:lnTo>
                  <a:pt x="2924" y="1450"/>
                </a:lnTo>
                <a:lnTo>
                  <a:pt x="2949" y="1429"/>
                </a:lnTo>
                <a:lnTo>
                  <a:pt x="2973" y="1408"/>
                </a:lnTo>
                <a:lnTo>
                  <a:pt x="2996" y="1385"/>
                </a:lnTo>
                <a:lnTo>
                  <a:pt x="3018" y="1362"/>
                </a:lnTo>
                <a:lnTo>
                  <a:pt x="3039" y="1339"/>
                </a:lnTo>
                <a:lnTo>
                  <a:pt x="3064" y="1308"/>
                </a:lnTo>
                <a:lnTo>
                  <a:pt x="3089" y="1277"/>
                </a:lnTo>
                <a:lnTo>
                  <a:pt x="3112" y="1244"/>
                </a:lnTo>
                <a:lnTo>
                  <a:pt x="3135" y="1210"/>
                </a:lnTo>
                <a:lnTo>
                  <a:pt x="3158" y="1175"/>
                </a:lnTo>
                <a:lnTo>
                  <a:pt x="3179" y="1140"/>
                </a:lnTo>
                <a:lnTo>
                  <a:pt x="3201" y="1102"/>
                </a:lnTo>
                <a:lnTo>
                  <a:pt x="3221" y="1066"/>
                </a:lnTo>
                <a:lnTo>
                  <a:pt x="3240" y="1029"/>
                </a:lnTo>
                <a:lnTo>
                  <a:pt x="3259" y="990"/>
                </a:lnTo>
                <a:lnTo>
                  <a:pt x="3277" y="953"/>
                </a:lnTo>
                <a:lnTo>
                  <a:pt x="3294" y="914"/>
                </a:lnTo>
                <a:lnTo>
                  <a:pt x="3310" y="876"/>
                </a:lnTo>
                <a:lnTo>
                  <a:pt x="3325" y="838"/>
                </a:lnTo>
                <a:lnTo>
                  <a:pt x="3339" y="800"/>
                </a:lnTo>
                <a:lnTo>
                  <a:pt x="3353" y="762"/>
                </a:lnTo>
                <a:lnTo>
                  <a:pt x="3338" y="770"/>
                </a:lnTo>
                <a:lnTo>
                  <a:pt x="3320" y="776"/>
                </a:lnTo>
                <a:lnTo>
                  <a:pt x="3301" y="780"/>
                </a:lnTo>
                <a:lnTo>
                  <a:pt x="3279" y="783"/>
                </a:lnTo>
                <a:lnTo>
                  <a:pt x="3257" y="785"/>
                </a:lnTo>
                <a:lnTo>
                  <a:pt x="3233" y="785"/>
                </a:lnTo>
                <a:lnTo>
                  <a:pt x="3208" y="784"/>
                </a:lnTo>
                <a:lnTo>
                  <a:pt x="3182" y="782"/>
                </a:lnTo>
                <a:lnTo>
                  <a:pt x="3156" y="779"/>
                </a:lnTo>
                <a:lnTo>
                  <a:pt x="3130" y="774"/>
                </a:lnTo>
                <a:lnTo>
                  <a:pt x="3103" y="768"/>
                </a:lnTo>
                <a:lnTo>
                  <a:pt x="3078" y="760"/>
                </a:lnTo>
                <a:lnTo>
                  <a:pt x="3053" y="750"/>
                </a:lnTo>
                <a:lnTo>
                  <a:pt x="3030" y="740"/>
                </a:lnTo>
                <a:lnTo>
                  <a:pt x="3007" y="728"/>
                </a:lnTo>
                <a:lnTo>
                  <a:pt x="2986" y="714"/>
                </a:lnTo>
                <a:lnTo>
                  <a:pt x="2985" y="736"/>
                </a:lnTo>
                <a:lnTo>
                  <a:pt x="2982" y="758"/>
                </a:lnTo>
                <a:lnTo>
                  <a:pt x="2978" y="780"/>
                </a:lnTo>
                <a:lnTo>
                  <a:pt x="2974" y="802"/>
                </a:lnTo>
                <a:lnTo>
                  <a:pt x="2967" y="827"/>
                </a:lnTo>
                <a:lnTo>
                  <a:pt x="2959" y="853"/>
                </a:lnTo>
                <a:lnTo>
                  <a:pt x="2952" y="877"/>
                </a:lnTo>
                <a:lnTo>
                  <a:pt x="2943" y="900"/>
                </a:lnTo>
                <a:lnTo>
                  <a:pt x="2933" y="923"/>
                </a:lnTo>
                <a:lnTo>
                  <a:pt x="2922" y="945"/>
                </a:lnTo>
                <a:lnTo>
                  <a:pt x="2911" y="967"/>
                </a:lnTo>
                <a:lnTo>
                  <a:pt x="2899" y="988"/>
                </a:lnTo>
                <a:lnTo>
                  <a:pt x="2886" y="1008"/>
                </a:lnTo>
                <a:lnTo>
                  <a:pt x="2871" y="1027"/>
                </a:lnTo>
                <a:lnTo>
                  <a:pt x="2856" y="1046"/>
                </a:lnTo>
                <a:lnTo>
                  <a:pt x="2840" y="1065"/>
                </a:lnTo>
                <a:lnTo>
                  <a:pt x="2823" y="1082"/>
                </a:lnTo>
                <a:lnTo>
                  <a:pt x="2805" y="1099"/>
                </a:lnTo>
                <a:lnTo>
                  <a:pt x="2787" y="1115"/>
                </a:lnTo>
                <a:lnTo>
                  <a:pt x="2767" y="1131"/>
                </a:lnTo>
                <a:lnTo>
                  <a:pt x="2746" y="1145"/>
                </a:lnTo>
                <a:lnTo>
                  <a:pt x="2724" y="1160"/>
                </a:lnTo>
                <a:lnTo>
                  <a:pt x="2702" y="1173"/>
                </a:lnTo>
                <a:lnTo>
                  <a:pt x="2678" y="1185"/>
                </a:lnTo>
                <a:lnTo>
                  <a:pt x="2652" y="1197"/>
                </a:lnTo>
                <a:lnTo>
                  <a:pt x="2626" y="1208"/>
                </a:lnTo>
                <a:lnTo>
                  <a:pt x="2600" y="1218"/>
                </a:lnTo>
                <a:lnTo>
                  <a:pt x="2571" y="1228"/>
                </a:lnTo>
                <a:lnTo>
                  <a:pt x="2541" y="1237"/>
                </a:lnTo>
                <a:lnTo>
                  <a:pt x="2510" y="1245"/>
                </a:lnTo>
                <a:lnTo>
                  <a:pt x="2478" y="1252"/>
                </a:lnTo>
                <a:lnTo>
                  <a:pt x="2445" y="1259"/>
                </a:lnTo>
                <a:lnTo>
                  <a:pt x="2411" y="1265"/>
                </a:lnTo>
                <a:lnTo>
                  <a:pt x="2376" y="1270"/>
                </a:lnTo>
                <a:lnTo>
                  <a:pt x="2339" y="1274"/>
                </a:lnTo>
                <a:lnTo>
                  <a:pt x="2301" y="1278"/>
                </a:lnTo>
                <a:lnTo>
                  <a:pt x="2238" y="1283"/>
                </a:lnTo>
                <a:lnTo>
                  <a:pt x="2178" y="1286"/>
                </a:lnTo>
                <a:lnTo>
                  <a:pt x="2122" y="1287"/>
                </a:lnTo>
                <a:lnTo>
                  <a:pt x="2068" y="1288"/>
                </a:lnTo>
                <a:lnTo>
                  <a:pt x="2019" y="1288"/>
                </a:lnTo>
                <a:lnTo>
                  <a:pt x="1971" y="1287"/>
                </a:lnTo>
                <a:lnTo>
                  <a:pt x="1927" y="1285"/>
                </a:lnTo>
                <a:lnTo>
                  <a:pt x="1885" y="1283"/>
                </a:lnTo>
                <a:lnTo>
                  <a:pt x="1807" y="1276"/>
                </a:lnTo>
                <a:lnTo>
                  <a:pt x="1736" y="1268"/>
                </a:lnTo>
                <a:lnTo>
                  <a:pt x="1670" y="1262"/>
                </a:lnTo>
                <a:lnTo>
                  <a:pt x="1608" y="1256"/>
                </a:lnTo>
                <a:lnTo>
                  <a:pt x="1641" y="1300"/>
                </a:lnTo>
                <a:lnTo>
                  <a:pt x="1674" y="1344"/>
                </a:lnTo>
                <a:lnTo>
                  <a:pt x="1707" y="1386"/>
                </a:lnTo>
                <a:lnTo>
                  <a:pt x="1740" y="1426"/>
                </a:lnTo>
                <a:lnTo>
                  <a:pt x="1773" y="1464"/>
                </a:lnTo>
                <a:lnTo>
                  <a:pt x="1805" y="1499"/>
                </a:lnTo>
                <a:lnTo>
                  <a:pt x="1836" y="1534"/>
                </a:lnTo>
                <a:lnTo>
                  <a:pt x="1867" y="1565"/>
                </a:lnTo>
                <a:lnTo>
                  <a:pt x="1895" y="1594"/>
                </a:lnTo>
                <a:lnTo>
                  <a:pt x="1923" y="1620"/>
                </a:lnTo>
                <a:lnTo>
                  <a:pt x="1949" y="1644"/>
                </a:lnTo>
                <a:lnTo>
                  <a:pt x="1973" y="1664"/>
                </a:lnTo>
                <a:lnTo>
                  <a:pt x="1995" y="1682"/>
                </a:lnTo>
                <a:lnTo>
                  <a:pt x="2015" y="1695"/>
                </a:lnTo>
                <a:lnTo>
                  <a:pt x="2033" y="1706"/>
                </a:lnTo>
                <a:lnTo>
                  <a:pt x="2047" y="1713"/>
                </a:lnTo>
                <a:close/>
                <a:moveTo>
                  <a:pt x="1446" y="969"/>
                </a:moveTo>
                <a:lnTo>
                  <a:pt x="1446" y="969"/>
                </a:lnTo>
                <a:lnTo>
                  <a:pt x="1448" y="968"/>
                </a:lnTo>
                <a:lnTo>
                  <a:pt x="1449" y="952"/>
                </a:lnTo>
                <a:lnTo>
                  <a:pt x="1450" y="935"/>
                </a:lnTo>
                <a:lnTo>
                  <a:pt x="1454" y="902"/>
                </a:lnTo>
                <a:lnTo>
                  <a:pt x="1461" y="868"/>
                </a:lnTo>
                <a:lnTo>
                  <a:pt x="1471" y="834"/>
                </a:lnTo>
                <a:lnTo>
                  <a:pt x="1483" y="799"/>
                </a:lnTo>
                <a:lnTo>
                  <a:pt x="1498" y="762"/>
                </a:lnTo>
                <a:lnTo>
                  <a:pt x="1516" y="727"/>
                </a:lnTo>
                <a:lnTo>
                  <a:pt x="1537" y="691"/>
                </a:lnTo>
                <a:lnTo>
                  <a:pt x="1559" y="658"/>
                </a:lnTo>
                <a:lnTo>
                  <a:pt x="1583" y="625"/>
                </a:lnTo>
                <a:lnTo>
                  <a:pt x="1610" y="591"/>
                </a:lnTo>
                <a:lnTo>
                  <a:pt x="1641" y="557"/>
                </a:lnTo>
                <a:lnTo>
                  <a:pt x="1673" y="523"/>
                </a:lnTo>
                <a:lnTo>
                  <a:pt x="1708" y="490"/>
                </a:lnTo>
                <a:lnTo>
                  <a:pt x="1745" y="457"/>
                </a:lnTo>
                <a:lnTo>
                  <a:pt x="1782" y="424"/>
                </a:lnTo>
                <a:lnTo>
                  <a:pt x="1794" y="386"/>
                </a:lnTo>
                <a:lnTo>
                  <a:pt x="1806" y="350"/>
                </a:lnTo>
                <a:lnTo>
                  <a:pt x="1821" y="316"/>
                </a:lnTo>
                <a:lnTo>
                  <a:pt x="1836" y="283"/>
                </a:lnTo>
                <a:lnTo>
                  <a:pt x="1852" y="251"/>
                </a:lnTo>
                <a:lnTo>
                  <a:pt x="1870" y="221"/>
                </a:lnTo>
                <a:lnTo>
                  <a:pt x="1889" y="192"/>
                </a:lnTo>
                <a:lnTo>
                  <a:pt x="1909" y="166"/>
                </a:lnTo>
                <a:lnTo>
                  <a:pt x="1929" y="141"/>
                </a:lnTo>
                <a:lnTo>
                  <a:pt x="1951" y="117"/>
                </a:lnTo>
                <a:lnTo>
                  <a:pt x="1973" y="95"/>
                </a:lnTo>
                <a:lnTo>
                  <a:pt x="1998" y="73"/>
                </a:lnTo>
                <a:lnTo>
                  <a:pt x="2022" y="53"/>
                </a:lnTo>
                <a:lnTo>
                  <a:pt x="2046" y="34"/>
                </a:lnTo>
                <a:lnTo>
                  <a:pt x="2071" y="16"/>
                </a:lnTo>
                <a:lnTo>
                  <a:pt x="2098" y="0"/>
                </a:lnTo>
                <a:lnTo>
                  <a:pt x="2063" y="2"/>
                </a:lnTo>
                <a:lnTo>
                  <a:pt x="2029" y="4"/>
                </a:lnTo>
                <a:lnTo>
                  <a:pt x="1994" y="9"/>
                </a:lnTo>
                <a:lnTo>
                  <a:pt x="1960" y="14"/>
                </a:lnTo>
                <a:lnTo>
                  <a:pt x="1927" y="20"/>
                </a:lnTo>
                <a:lnTo>
                  <a:pt x="1895" y="26"/>
                </a:lnTo>
                <a:lnTo>
                  <a:pt x="1863" y="34"/>
                </a:lnTo>
                <a:lnTo>
                  <a:pt x="1832" y="43"/>
                </a:lnTo>
                <a:lnTo>
                  <a:pt x="1801" y="52"/>
                </a:lnTo>
                <a:lnTo>
                  <a:pt x="1771" y="63"/>
                </a:lnTo>
                <a:lnTo>
                  <a:pt x="1741" y="73"/>
                </a:lnTo>
                <a:lnTo>
                  <a:pt x="1712" y="85"/>
                </a:lnTo>
                <a:lnTo>
                  <a:pt x="1684" y="97"/>
                </a:lnTo>
                <a:lnTo>
                  <a:pt x="1656" y="109"/>
                </a:lnTo>
                <a:lnTo>
                  <a:pt x="1629" y="122"/>
                </a:lnTo>
                <a:lnTo>
                  <a:pt x="1603" y="136"/>
                </a:lnTo>
                <a:lnTo>
                  <a:pt x="1576" y="151"/>
                </a:lnTo>
                <a:lnTo>
                  <a:pt x="1551" y="165"/>
                </a:lnTo>
                <a:lnTo>
                  <a:pt x="1527" y="180"/>
                </a:lnTo>
                <a:lnTo>
                  <a:pt x="1504" y="196"/>
                </a:lnTo>
                <a:lnTo>
                  <a:pt x="1481" y="212"/>
                </a:lnTo>
                <a:lnTo>
                  <a:pt x="1459" y="228"/>
                </a:lnTo>
                <a:lnTo>
                  <a:pt x="1417" y="261"/>
                </a:lnTo>
                <a:lnTo>
                  <a:pt x="1377" y="295"/>
                </a:lnTo>
                <a:lnTo>
                  <a:pt x="1342" y="329"/>
                </a:lnTo>
                <a:lnTo>
                  <a:pt x="1309" y="364"/>
                </a:lnTo>
                <a:lnTo>
                  <a:pt x="1280" y="398"/>
                </a:lnTo>
                <a:lnTo>
                  <a:pt x="1276" y="431"/>
                </a:lnTo>
                <a:lnTo>
                  <a:pt x="1275" y="466"/>
                </a:lnTo>
                <a:lnTo>
                  <a:pt x="1276" y="502"/>
                </a:lnTo>
                <a:lnTo>
                  <a:pt x="1278" y="538"/>
                </a:lnTo>
                <a:lnTo>
                  <a:pt x="1283" y="574"/>
                </a:lnTo>
                <a:lnTo>
                  <a:pt x="1290" y="612"/>
                </a:lnTo>
                <a:lnTo>
                  <a:pt x="1298" y="649"/>
                </a:lnTo>
                <a:lnTo>
                  <a:pt x="1309" y="688"/>
                </a:lnTo>
                <a:lnTo>
                  <a:pt x="1321" y="725"/>
                </a:lnTo>
                <a:lnTo>
                  <a:pt x="1334" y="765"/>
                </a:lnTo>
                <a:lnTo>
                  <a:pt x="1349" y="803"/>
                </a:lnTo>
                <a:lnTo>
                  <a:pt x="1365" y="842"/>
                </a:lnTo>
                <a:lnTo>
                  <a:pt x="1383" y="881"/>
                </a:lnTo>
                <a:lnTo>
                  <a:pt x="1401" y="920"/>
                </a:lnTo>
                <a:lnTo>
                  <a:pt x="1421" y="958"/>
                </a:lnTo>
                <a:lnTo>
                  <a:pt x="1442" y="998"/>
                </a:lnTo>
                <a:lnTo>
                  <a:pt x="1446" y="969"/>
                </a:lnTo>
                <a:close/>
                <a:moveTo>
                  <a:pt x="1905" y="3153"/>
                </a:moveTo>
                <a:lnTo>
                  <a:pt x="1905" y="3153"/>
                </a:lnTo>
                <a:lnTo>
                  <a:pt x="1882" y="3134"/>
                </a:lnTo>
                <a:lnTo>
                  <a:pt x="1859" y="3116"/>
                </a:lnTo>
                <a:lnTo>
                  <a:pt x="1838" y="3096"/>
                </a:lnTo>
                <a:lnTo>
                  <a:pt x="1816" y="3075"/>
                </a:lnTo>
                <a:lnTo>
                  <a:pt x="1796" y="3054"/>
                </a:lnTo>
                <a:lnTo>
                  <a:pt x="1777" y="3032"/>
                </a:lnTo>
                <a:lnTo>
                  <a:pt x="1757" y="3010"/>
                </a:lnTo>
                <a:lnTo>
                  <a:pt x="1738" y="2987"/>
                </a:lnTo>
                <a:lnTo>
                  <a:pt x="1720" y="2963"/>
                </a:lnTo>
                <a:lnTo>
                  <a:pt x="1703" y="2938"/>
                </a:lnTo>
                <a:lnTo>
                  <a:pt x="1686" y="2914"/>
                </a:lnTo>
                <a:lnTo>
                  <a:pt x="1670" y="2889"/>
                </a:lnTo>
                <a:lnTo>
                  <a:pt x="1654" y="2863"/>
                </a:lnTo>
                <a:lnTo>
                  <a:pt x="1640" y="2836"/>
                </a:lnTo>
                <a:lnTo>
                  <a:pt x="1626" y="2810"/>
                </a:lnTo>
                <a:lnTo>
                  <a:pt x="1612" y="2782"/>
                </a:lnTo>
                <a:lnTo>
                  <a:pt x="1598" y="2755"/>
                </a:lnTo>
                <a:lnTo>
                  <a:pt x="1585" y="2727"/>
                </a:lnTo>
                <a:lnTo>
                  <a:pt x="1561" y="2670"/>
                </a:lnTo>
                <a:lnTo>
                  <a:pt x="1539" y="2611"/>
                </a:lnTo>
                <a:lnTo>
                  <a:pt x="1519" y="2551"/>
                </a:lnTo>
                <a:lnTo>
                  <a:pt x="1500" y="2491"/>
                </a:lnTo>
                <a:lnTo>
                  <a:pt x="1485" y="2429"/>
                </a:lnTo>
                <a:lnTo>
                  <a:pt x="1470" y="2366"/>
                </a:lnTo>
                <a:lnTo>
                  <a:pt x="1456" y="2303"/>
                </a:lnTo>
                <a:lnTo>
                  <a:pt x="1445" y="2240"/>
                </a:lnTo>
                <a:lnTo>
                  <a:pt x="1435" y="2176"/>
                </a:lnTo>
                <a:lnTo>
                  <a:pt x="1427" y="2112"/>
                </a:lnTo>
                <a:lnTo>
                  <a:pt x="1419" y="2048"/>
                </a:lnTo>
                <a:lnTo>
                  <a:pt x="1413" y="1985"/>
                </a:lnTo>
                <a:lnTo>
                  <a:pt x="1408" y="1922"/>
                </a:lnTo>
                <a:lnTo>
                  <a:pt x="1405" y="1860"/>
                </a:lnTo>
                <a:lnTo>
                  <a:pt x="1402" y="1799"/>
                </a:lnTo>
                <a:lnTo>
                  <a:pt x="1400" y="1737"/>
                </a:lnTo>
                <a:lnTo>
                  <a:pt x="1399" y="1678"/>
                </a:lnTo>
                <a:lnTo>
                  <a:pt x="1399" y="1619"/>
                </a:lnTo>
                <a:lnTo>
                  <a:pt x="1400" y="1563"/>
                </a:lnTo>
                <a:lnTo>
                  <a:pt x="1402" y="1454"/>
                </a:lnTo>
                <a:lnTo>
                  <a:pt x="1408" y="1353"/>
                </a:lnTo>
                <a:lnTo>
                  <a:pt x="1386" y="1320"/>
                </a:lnTo>
                <a:lnTo>
                  <a:pt x="1355" y="1275"/>
                </a:lnTo>
                <a:lnTo>
                  <a:pt x="1325" y="1228"/>
                </a:lnTo>
                <a:lnTo>
                  <a:pt x="1296" y="1179"/>
                </a:lnTo>
                <a:lnTo>
                  <a:pt x="1266" y="1129"/>
                </a:lnTo>
                <a:lnTo>
                  <a:pt x="1237" y="1077"/>
                </a:lnTo>
                <a:lnTo>
                  <a:pt x="1211" y="1023"/>
                </a:lnTo>
                <a:lnTo>
                  <a:pt x="1185" y="969"/>
                </a:lnTo>
                <a:lnTo>
                  <a:pt x="1160" y="914"/>
                </a:lnTo>
                <a:lnTo>
                  <a:pt x="1154" y="969"/>
                </a:lnTo>
                <a:lnTo>
                  <a:pt x="1146" y="1022"/>
                </a:lnTo>
                <a:lnTo>
                  <a:pt x="1137" y="1074"/>
                </a:lnTo>
                <a:lnTo>
                  <a:pt x="1129" y="1123"/>
                </a:lnTo>
                <a:lnTo>
                  <a:pt x="1119" y="1172"/>
                </a:lnTo>
                <a:lnTo>
                  <a:pt x="1108" y="1219"/>
                </a:lnTo>
                <a:lnTo>
                  <a:pt x="1087" y="1309"/>
                </a:lnTo>
                <a:lnTo>
                  <a:pt x="1064" y="1394"/>
                </a:lnTo>
                <a:lnTo>
                  <a:pt x="1042" y="1475"/>
                </a:lnTo>
                <a:lnTo>
                  <a:pt x="996" y="1626"/>
                </a:lnTo>
                <a:lnTo>
                  <a:pt x="976" y="1697"/>
                </a:lnTo>
                <a:lnTo>
                  <a:pt x="957" y="1767"/>
                </a:lnTo>
                <a:lnTo>
                  <a:pt x="948" y="1801"/>
                </a:lnTo>
                <a:lnTo>
                  <a:pt x="940" y="1835"/>
                </a:lnTo>
                <a:lnTo>
                  <a:pt x="934" y="1869"/>
                </a:lnTo>
                <a:lnTo>
                  <a:pt x="928" y="1902"/>
                </a:lnTo>
                <a:lnTo>
                  <a:pt x="923" y="1936"/>
                </a:lnTo>
                <a:lnTo>
                  <a:pt x="918" y="1969"/>
                </a:lnTo>
                <a:lnTo>
                  <a:pt x="916" y="2003"/>
                </a:lnTo>
                <a:lnTo>
                  <a:pt x="914" y="2037"/>
                </a:lnTo>
                <a:lnTo>
                  <a:pt x="914" y="2072"/>
                </a:lnTo>
                <a:lnTo>
                  <a:pt x="914" y="2107"/>
                </a:lnTo>
                <a:lnTo>
                  <a:pt x="916" y="2142"/>
                </a:lnTo>
                <a:lnTo>
                  <a:pt x="921" y="2177"/>
                </a:lnTo>
                <a:lnTo>
                  <a:pt x="924" y="2207"/>
                </a:lnTo>
                <a:lnTo>
                  <a:pt x="929" y="2235"/>
                </a:lnTo>
                <a:lnTo>
                  <a:pt x="935" y="2263"/>
                </a:lnTo>
                <a:lnTo>
                  <a:pt x="941" y="2292"/>
                </a:lnTo>
                <a:lnTo>
                  <a:pt x="949" y="2318"/>
                </a:lnTo>
                <a:lnTo>
                  <a:pt x="958" y="2345"/>
                </a:lnTo>
                <a:lnTo>
                  <a:pt x="968" y="2372"/>
                </a:lnTo>
                <a:lnTo>
                  <a:pt x="978" y="2398"/>
                </a:lnTo>
                <a:lnTo>
                  <a:pt x="989" y="2424"/>
                </a:lnTo>
                <a:lnTo>
                  <a:pt x="1000" y="2449"/>
                </a:lnTo>
                <a:lnTo>
                  <a:pt x="1012" y="2474"/>
                </a:lnTo>
                <a:lnTo>
                  <a:pt x="1025" y="2498"/>
                </a:lnTo>
                <a:lnTo>
                  <a:pt x="1038" y="2523"/>
                </a:lnTo>
                <a:lnTo>
                  <a:pt x="1053" y="2547"/>
                </a:lnTo>
                <a:lnTo>
                  <a:pt x="1067" y="2570"/>
                </a:lnTo>
                <a:lnTo>
                  <a:pt x="1082" y="2593"/>
                </a:lnTo>
                <a:lnTo>
                  <a:pt x="1114" y="2637"/>
                </a:lnTo>
                <a:lnTo>
                  <a:pt x="1148" y="2680"/>
                </a:lnTo>
                <a:lnTo>
                  <a:pt x="1184" y="2721"/>
                </a:lnTo>
                <a:lnTo>
                  <a:pt x="1220" y="2760"/>
                </a:lnTo>
                <a:lnTo>
                  <a:pt x="1258" y="2798"/>
                </a:lnTo>
                <a:lnTo>
                  <a:pt x="1297" y="2833"/>
                </a:lnTo>
                <a:lnTo>
                  <a:pt x="1336" y="2867"/>
                </a:lnTo>
                <a:lnTo>
                  <a:pt x="1377" y="2899"/>
                </a:lnTo>
                <a:lnTo>
                  <a:pt x="1418" y="2929"/>
                </a:lnTo>
                <a:lnTo>
                  <a:pt x="1459" y="2957"/>
                </a:lnTo>
                <a:lnTo>
                  <a:pt x="1498" y="2984"/>
                </a:lnTo>
                <a:lnTo>
                  <a:pt x="1539" y="3009"/>
                </a:lnTo>
                <a:lnTo>
                  <a:pt x="1577" y="3031"/>
                </a:lnTo>
                <a:lnTo>
                  <a:pt x="1616" y="3052"/>
                </a:lnTo>
                <a:lnTo>
                  <a:pt x="1653" y="3072"/>
                </a:lnTo>
                <a:lnTo>
                  <a:pt x="1690" y="3088"/>
                </a:lnTo>
                <a:lnTo>
                  <a:pt x="1725" y="3103"/>
                </a:lnTo>
                <a:lnTo>
                  <a:pt x="1757" y="3117"/>
                </a:lnTo>
                <a:lnTo>
                  <a:pt x="1788" y="3128"/>
                </a:lnTo>
                <a:lnTo>
                  <a:pt x="1817" y="3136"/>
                </a:lnTo>
                <a:lnTo>
                  <a:pt x="1843" y="3143"/>
                </a:lnTo>
                <a:lnTo>
                  <a:pt x="1867" y="3149"/>
                </a:lnTo>
                <a:lnTo>
                  <a:pt x="1888" y="3152"/>
                </a:lnTo>
                <a:lnTo>
                  <a:pt x="1905" y="3153"/>
                </a:lnTo>
                <a:close/>
                <a:moveTo>
                  <a:pt x="3351" y="1263"/>
                </a:moveTo>
                <a:lnTo>
                  <a:pt x="3351" y="1263"/>
                </a:lnTo>
                <a:lnTo>
                  <a:pt x="3334" y="1293"/>
                </a:lnTo>
                <a:lnTo>
                  <a:pt x="3318" y="1322"/>
                </a:lnTo>
                <a:lnTo>
                  <a:pt x="3299" y="1351"/>
                </a:lnTo>
                <a:lnTo>
                  <a:pt x="3282" y="1380"/>
                </a:lnTo>
                <a:lnTo>
                  <a:pt x="3262" y="1408"/>
                </a:lnTo>
                <a:lnTo>
                  <a:pt x="3241" y="1436"/>
                </a:lnTo>
                <a:lnTo>
                  <a:pt x="3220" y="1462"/>
                </a:lnTo>
                <a:lnTo>
                  <a:pt x="3198" y="1488"/>
                </a:lnTo>
                <a:lnTo>
                  <a:pt x="3175" y="1515"/>
                </a:lnTo>
                <a:lnTo>
                  <a:pt x="3150" y="1541"/>
                </a:lnTo>
                <a:lnTo>
                  <a:pt x="3124" y="1567"/>
                </a:lnTo>
                <a:lnTo>
                  <a:pt x="3098" y="1591"/>
                </a:lnTo>
                <a:lnTo>
                  <a:pt x="3072" y="1615"/>
                </a:lnTo>
                <a:lnTo>
                  <a:pt x="3044" y="1637"/>
                </a:lnTo>
                <a:lnTo>
                  <a:pt x="3015" y="1659"/>
                </a:lnTo>
                <a:lnTo>
                  <a:pt x="2987" y="1681"/>
                </a:lnTo>
                <a:lnTo>
                  <a:pt x="2957" y="1702"/>
                </a:lnTo>
                <a:lnTo>
                  <a:pt x="2927" y="1721"/>
                </a:lnTo>
                <a:lnTo>
                  <a:pt x="2897" y="1740"/>
                </a:lnTo>
                <a:lnTo>
                  <a:pt x="2865" y="1758"/>
                </a:lnTo>
                <a:lnTo>
                  <a:pt x="2833" y="1776"/>
                </a:lnTo>
                <a:lnTo>
                  <a:pt x="2800" y="1792"/>
                </a:lnTo>
                <a:lnTo>
                  <a:pt x="2767" y="1807"/>
                </a:lnTo>
                <a:lnTo>
                  <a:pt x="2734" y="1822"/>
                </a:lnTo>
                <a:lnTo>
                  <a:pt x="2699" y="1836"/>
                </a:lnTo>
                <a:lnTo>
                  <a:pt x="2664" y="1849"/>
                </a:lnTo>
                <a:lnTo>
                  <a:pt x="2629" y="1861"/>
                </a:lnTo>
                <a:lnTo>
                  <a:pt x="2593" y="1872"/>
                </a:lnTo>
                <a:lnTo>
                  <a:pt x="2557" y="1883"/>
                </a:lnTo>
                <a:lnTo>
                  <a:pt x="2520" y="1893"/>
                </a:lnTo>
                <a:lnTo>
                  <a:pt x="2483" y="1902"/>
                </a:lnTo>
                <a:lnTo>
                  <a:pt x="2445" y="1910"/>
                </a:lnTo>
                <a:lnTo>
                  <a:pt x="2408" y="1916"/>
                </a:lnTo>
                <a:lnTo>
                  <a:pt x="2370" y="1922"/>
                </a:lnTo>
                <a:lnTo>
                  <a:pt x="2330" y="1927"/>
                </a:lnTo>
                <a:lnTo>
                  <a:pt x="2291" y="1932"/>
                </a:lnTo>
                <a:lnTo>
                  <a:pt x="2252" y="1935"/>
                </a:lnTo>
                <a:lnTo>
                  <a:pt x="2212" y="1937"/>
                </a:lnTo>
                <a:lnTo>
                  <a:pt x="2173" y="1938"/>
                </a:lnTo>
                <a:lnTo>
                  <a:pt x="2132" y="1939"/>
                </a:lnTo>
                <a:lnTo>
                  <a:pt x="2080" y="1938"/>
                </a:lnTo>
                <a:lnTo>
                  <a:pt x="2030" y="1936"/>
                </a:lnTo>
                <a:lnTo>
                  <a:pt x="2019" y="1935"/>
                </a:lnTo>
                <a:lnTo>
                  <a:pt x="2009" y="1933"/>
                </a:lnTo>
                <a:lnTo>
                  <a:pt x="1998" y="1931"/>
                </a:lnTo>
                <a:lnTo>
                  <a:pt x="1987" y="1927"/>
                </a:lnTo>
                <a:lnTo>
                  <a:pt x="1962" y="1917"/>
                </a:lnTo>
                <a:lnTo>
                  <a:pt x="1938" y="1905"/>
                </a:lnTo>
                <a:lnTo>
                  <a:pt x="1912" y="1890"/>
                </a:lnTo>
                <a:lnTo>
                  <a:pt x="1885" y="1872"/>
                </a:lnTo>
                <a:lnTo>
                  <a:pt x="1858" y="1851"/>
                </a:lnTo>
                <a:lnTo>
                  <a:pt x="1830" y="1829"/>
                </a:lnTo>
                <a:lnTo>
                  <a:pt x="1802" y="1805"/>
                </a:lnTo>
                <a:lnTo>
                  <a:pt x="1772" y="1779"/>
                </a:lnTo>
                <a:lnTo>
                  <a:pt x="1744" y="1750"/>
                </a:lnTo>
                <a:lnTo>
                  <a:pt x="1714" y="1722"/>
                </a:lnTo>
                <a:lnTo>
                  <a:pt x="1684" y="1691"/>
                </a:lnTo>
                <a:lnTo>
                  <a:pt x="1654" y="1659"/>
                </a:lnTo>
                <a:lnTo>
                  <a:pt x="1625" y="1626"/>
                </a:lnTo>
                <a:lnTo>
                  <a:pt x="1596" y="1593"/>
                </a:lnTo>
                <a:lnTo>
                  <a:pt x="1597" y="1691"/>
                </a:lnTo>
                <a:lnTo>
                  <a:pt x="1599" y="1741"/>
                </a:lnTo>
                <a:lnTo>
                  <a:pt x="1602" y="1793"/>
                </a:lnTo>
                <a:lnTo>
                  <a:pt x="1605" y="1846"/>
                </a:lnTo>
                <a:lnTo>
                  <a:pt x="1609" y="1900"/>
                </a:lnTo>
                <a:lnTo>
                  <a:pt x="1615" y="1954"/>
                </a:lnTo>
                <a:lnTo>
                  <a:pt x="1621" y="2009"/>
                </a:lnTo>
                <a:lnTo>
                  <a:pt x="1628" y="2064"/>
                </a:lnTo>
                <a:lnTo>
                  <a:pt x="1637" y="2120"/>
                </a:lnTo>
                <a:lnTo>
                  <a:pt x="1646" y="2176"/>
                </a:lnTo>
                <a:lnTo>
                  <a:pt x="1657" y="2232"/>
                </a:lnTo>
                <a:lnTo>
                  <a:pt x="1669" y="2288"/>
                </a:lnTo>
                <a:lnTo>
                  <a:pt x="1682" y="2343"/>
                </a:lnTo>
                <a:lnTo>
                  <a:pt x="1696" y="2399"/>
                </a:lnTo>
                <a:lnTo>
                  <a:pt x="1712" y="2454"/>
                </a:lnTo>
                <a:lnTo>
                  <a:pt x="1729" y="2509"/>
                </a:lnTo>
                <a:lnTo>
                  <a:pt x="1748" y="2564"/>
                </a:lnTo>
                <a:lnTo>
                  <a:pt x="1769" y="2618"/>
                </a:lnTo>
                <a:lnTo>
                  <a:pt x="1791" y="2671"/>
                </a:lnTo>
                <a:lnTo>
                  <a:pt x="1815" y="2724"/>
                </a:lnTo>
                <a:lnTo>
                  <a:pt x="1841" y="2774"/>
                </a:lnTo>
                <a:lnTo>
                  <a:pt x="1869" y="2825"/>
                </a:lnTo>
                <a:lnTo>
                  <a:pt x="1899" y="2874"/>
                </a:lnTo>
                <a:lnTo>
                  <a:pt x="1929" y="2922"/>
                </a:lnTo>
                <a:lnTo>
                  <a:pt x="1964" y="2968"/>
                </a:lnTo>
                <a:lnTo>
                  <a:pt x="1980" y="2990"/>
                </a:lnTo>
                <a:lnTo>
                  <a:pt x="1999" y="3012"/>
                </a:lnTo>
                <a:lnTo>
                  <a:pt x="2018" y="3034"/>
                </a:lnTo>
                <a:lnTo>
                  <a:pt x="2036" y="3055"/>
                </a:lnTo>
                <a:lnTo>
                  <a:pt x="2056" y="3076"/>
                </a:lnTo>
                <a:lnTo>
                  <a:pt x="2076" y="3097"/>
                </a:lnTo>
                <a:lnTo>
                  <a:pt x="2097" y="3117"/>
                </a:lnTo>
                <a:lnTo>
                  <a:pt x="2118" y="3136"/>
                </a:lnTo>
                <a:lnTo>
                  <a:pt x="2140" y="3155"/>
                </a:lnTo>
                <a:lnTo>
                  <a:pt x="2163" y="3174"/>
                </a:lnTo>
                <a:lnTo>
                  <a:pt x="2186" y="3191"/>
                </a:lnTo>
                <a:lnTo>
                  <a:pt x="2209" y="3209"/>
                </a:lnTo>
                <a:lnTo>
                  <a:pt x="2239" y="3206"/>
                </a:lnTo>
                <a:lnTo>
                  <a:pt x="2272" y="3201"/>
                </a:lnTo>
                <a:lnTo>
                  <a:pt x="2308" y="3196"/>
                </a:lnTo>
                <a:lnTo>
                  <a:pt x="2348" y="3188"/>
                </a:lnTo>
                <a:lnTo>
                  <a:pt x="2390" y="3178"/>
                </a:lnTo>
                <a:lnTo>
                  <a:pt x="2434" y="3167"/>
                </a:lnTo>
                <a:lnTo>
                  <a:pt x="2482" y="3155"/>
                </a:lnTo>
                <a:lnTo>
                  <a:pt x="2530" y="3140"/>
                </a:lnTo>
                <a:lnTo>
                  <a:pt x="2581" y="3124"/>
                </a:lnTo>
                <a:lnTo>
                  <a:pt x="2633" y="3106"/>
                </a:lnTo>
                <a:lnTo>
                  <a:pt x="2685" y="3086"/>
                </a:lnTo>
                <a:lnTo>
                  <a:pt x="2739" y="3064"/>
                </a:lnTo>
                <a:lnTo>
                  <a:pt x="2793" y="3041"/>
                </a:lnTo>
                <a:lnTo>
                  <a:pt x="2847" y="3014"/>
                </a:lnTo>
                <a:lnTo>
                  <a:pt x="2901" y="2987"/>
                </a:lnTo>
                <a:lnTo>
                  <a:pt x="2955" y="2957"/>
                </a:lnTo>
                <a:lnTo>
                  <a:pt x="3008" y="2926"/>
                </a:lnTo>
                <a:lnTo>
                  <a:pt x="3061" y="2892"/>
                </a:lnTo>
                <a:lnTo>
                  <a:pt x="3111" y="2857"/>
                </a:lnTo>
                <a:lnTo>
                  <a:pt x="3136" y="2838"/>
                </a:lnTo>
                <a:lnTo>
                  <a:pt x="3161" y="2819"/>
                </a:lnTo>
                <a:lnTo>
                  <a:pt x="3185" y="2799"/>
                </a:lnTo>
                <a:lnTo>
                  <a:pt x="3209" y="2779"/>
                </a:lnTo>
                <a:lnTo>
                  <a:pt x="3232" y="2758"/>
                </a:lnTo>
                <a:lnTo>
                  <a:pt x="3254" y="2736"/>
                </a:lnTo>
                <a:lnTo>
                  <a:pt x="3276" y="2714"/>
                </a:lnTo>
                <a:lnTo>
                  <a:pt x="3298" y="2692"/>
                </a:lnTo>
                <a:lnTo>
                  <a:pt x="3318" y="2669"/>
                </a:lnTo>
                <a:lnTo>
                  <a:pt x="3339" y="2645"/>
                </a:lnTo>
                <a:lnTo>
                  <a:pt x="3358" y="2620"/>
                </a:lnTo>
                <a:lnTo>
                  <a:pt x="3376" y="2596"/>
                </a:lnTo>
                <a:lnTo>
                  <a:pt x="3394" y="2571"/>
                </a:lnTo>
                <a:lnTo>
                  <a:pt x="3410" y="2545"/>
                </a:lnTo>
                <a:lnTo>
                  <a:pt x="3427" y="2518"/>
                </a:lnTo>
                <a:lnTo>
                  <a:pt x="3442" y="2492"/>
                </a:lnTo>
                <a:lnTo>
                  <a:pt x="3457" y="2463"/>
                </a:lnTo>
                <a:lnTo>
                  <a:pt x="3470" y="2436"/>
                </a:lnTo>
                <a:lnTo>
                  <a:pt x="3482" y="2406"/>
                </a:lnTo>
                <a:lnTo>
                  <a:pt x="3493" y="2377"/>
                </a:lnTo>
                <a:lnTo>
                  <a:pt x="3503" y="2347"/>
                </a:lnTo>
                <a:lnTo>
                  <a:pt x="3512" y="2316"/>
                </a:lnTo>
                <a:lnTo>
                  <a:pt x="3519" y="2285"/>
                </a:lnTo>
                <a:lnTo>
                  <a:pt x="3526" y="2253"/>
                </a:lnTo>
                <a:lnTo>
                  <a:pt x="3531" y="2220"/>
                </a:lnTo>
                <a:lnTo>
                  <a:pt x="3536" y="2187"/>
                </a:lnTo>
                <a:lnTo>
                  <a:pt x="3539" y="2151"/>
                </a:lnTo>
                <a:lnTo>
                  <a:pt x="3541" y="2116"/>
                </a:lnTo>
                <a:lnTo>
                  <a:pt x="3542" y="2080"/>
                </a:lnTo>
                <a:lnTo>
                  <a:pt x="3542" y="2046"/>
                </a:lnTo>
                <a:lnTo>
                  <a:pt x="3541" y="2013"/>
                </a:lnTo>
                <a:lnTo>
                  <a:pt x="3540" y="1980"/>
                </a:lnTo>
                <a:lnTo>
                  <a:pt x="3537" y="1947"/>
                </a:lnTo>
                <a:lnTo>
                  <a:pt x="3534" y="1916"/>
                </a:lnTo>
                <a:lnTo>
                  <a:pt x="3530" y="1884"/>
                </a:lnTo>
                <a:lnTo>
                  <a:pt x="3525" y="1854"/>
                </a:lnTo>
                <a:lnTo>
                  <a:pt x="3519" y="1824"/>
                </a:lnTo>
                <a:lnTo>
                  <a:pt x="3514" y="1794"/>
                </a:lnTo>
                <a:lnTo>
                  <a:pt x="3500" y="1736"/>
                </a:lnTo>
                <a:lnTo>
                  <a:pt x="3484" y="1680"/>
                </a:lnTo>
                <a:lnTo>
                  <a:pt x="3468" y="1625"/>
                </a:lnTo>
                <a:lnTo>
                  <a:pt x="3450" y="1571"/>
                </a:lnTo>
                <a:lnTo>
                  <a:pt x="3414" y="1466"/>
                </a:lnTo>
                <a:lnTo>
                  <a:pt x="3396" y="1415"/>
                </a:lnTo>
                <a:lnTo>
                  <a:pt x="3380" y="1364"/>
                </a:lnTo>
                <a:lnTo>
                  <a:pt x="3364" y="1314"/>
                </a:lnTo>
                <a:lnTo>
                  <a:pt x="3351" y="1263"/>
                </a:lnTo>
                <a:close/>
                <a:moveTo>
                  <a:pt x="2817" y="628"/>
                </a:moveTo>
                <a:lnTo>
                  <a:pt x="2817" y="628"/>
                </a:lnTo>
                <a:lnTo>
                  <a:pt x="2814" y="613"/>
                </a:lnTo>
                <a:lnTo>
                  <a:pt x="2809" y="594"/>
                </a:lnTo>
                <a:lnTo>
                  <a:pt x="2800" y="573"/>
                </a:lnTo>
                <a:lnTo>
                  <a:pt x="2789" y="552"/>
                </a:lnTo>
                <a:lnTo>
                  <a:pt x="2776" y="530"/>
                </a:lnTo>
                <a:lnTo>
                  <a:pt x="2759" y="508"/>
                </a:lnTo>
                <a:lnTo>
                  <a:pt x="2750" y="497"/>
                </a:lnTo>
                <a:lnTo>
                  <a:pt x="2740" y="487"/>
                </a:lnTo>
                <a:lnTo>
                  <a:pt x="2730" y="476"/>
                </a:lnTo>
                <a:lnTo>
                  <a:pt x="2719" y="468"/>
                </a:lnTo>
                <a:lnTo>
                  <a:pt x="2707" y="459"/>
                </a:lnTo>
                <a:lnTo>
                  <a:pt x="2695" y="450"/>
                </a:lnTo>
                <a:lnTo>
                  <a:pt x="2682" y="442"/>
                </a:lnTo>
                <a:lnTo>
                  <a:pt x="2669" y="436"/>
                </a:lnTo>
                <a:lnTo>
                  <a:pt x="2655" y="429"/>
                </a:lnTo>
                <a:lnTo>
                  <a:pt x="2640" y="424"/>
                </a:lnTo>
                <a:lnTo>
                  <a:pt x="2625" y="420"/>
                </a:lnTo>
                <a:lnTo>
                  <a:pt x="2608" y="417"/>
                </a:lnTo>
                <a:lnTo>
                  <a:pt x="2592" y="415"/>
                </a:lnTo>
                <a:lnTo>
                  <a:pt x="2574" y="415"/>
                </a:lnTo>
                <a:lnTo>
                  <a:pt x="2557" y="416"/>
                </a:lnTo>
                <a:lnTo>
                  <a:pt x="2538" y="418"/>
                </a:lnTo>
                <a:lnTo>
                  <a:pt x="2519" y="421"/>
                </a:lnTo>
                <a:lnTo>
                  <a:pt x="2499" y="427"/>
                </a:lnTo>
                <a:lnTo>
                  <a:pt x="2480" y="435"/>
                </a:lnTo>
                <a:lnTo>
                  <a:pt x="2459" y="443"/>
                </a:lnTo>
                <a:lnTo>
                  <a:pt x="2444" y="451"/>
                </a:lnTo>
                <a:lnTo>
                  <a:pt x="2429" y="459"/>
                </a:lnTo>
                <a:lnTo>
                  <a:pt x="2414" y="469"/>
                </a:lnTo>
                <a:lnTo>
                  <a:pt x="2398" y="479"/>
                </a:lnTo>
                <a:lnTo>
                  <a:pt x="2383" y="490"/>
                </a:lnTo>
                <a:lnTo>
                  <a:pt x="2367" y="503"/>
                </a:lnTo>
                <a:lnTo>
                  <a:pt x="2351" y="516"/>
                </a:lnTo>
                <a:lnTo>
                  <a:pt x="2335" y="530"/>
                </a:lnTo>
                <a:lnTo>
                  <a:pt x="2320" y="545"/>
                </a:lnTo>
                <a:lnTo>
                  <a:pt x="2305" y="561"/>
                </a:lnTo>
                <a:lnTo>
                  <a:pt x="2289" y="579"/>
                </a:lnTo>
                <a:lnTo>
                  <a:pt x="2274" y="596"/>
                </a:lnTo>
                <a:lnTo>
                  <a:pt x="2260" y="615"/>
                </a:lnTo>
                <a:lnTo>
                  <a:pt x="2245" y="635"/>
                </a:lnTo>
                <a:lnTo>
                  <a:pt x="2231" y="656"/>
                </a:lnTo>
                <a:lnTo>
                  <a:pt x="2217" y="677"/>
                </a:lnTo>
                <a:lnTo>
                  <a:pt x="2203" y="700"/>
                </a:lnTo>
                <a:lnTo>
                  <a:pt x="2190" y="723"/>
                </a:lnTo>
                <a:lnTo>
                  <a:pt x="2178" y="746"/>
                </a:lnTo>
                <a:lnTo>
                  <a:pt x="2166" y="771"/>
                </a:lnTo>
                <a:lnTo>
                  <a:pt x="2155" y="796"/>
                </a:lnTo>
                <a:lnTo>
                  <a:pt x="2144" y="823"/>
                </a:lnTo>
                <a:lnTo>
                  <a:pt x="2134" y="850"/>
                </a:lnTo>
                <a:lnTo>
                  <a:pt x="2125" y="879"/>
                </a:lnTo>
                <a:lnTo>
                  <a:pt x="2117" y="908"/>
                </a:lnTo>
                <a:lnTo>
                  <a:pt x="2109" y="937"/>
                </a:lnTo>
                <a:lnTo>
                  <a:pt x="2102" y="967"/>
                </a:lnTo>
                <a:lnTo>
                  <a:pt x="2096" y="999"/>
                </a:lnTo>
                <a:lnTo>
                  <a:pt x="2091" y="1031"/>
                </a:lnTo>
                <a:lnTo>
                  <a:pt x="2087" y="1063"/>
                </a:lnTo>
                <a:lnTo>
                  <a:pt x="2085" y="1097"/>
                </a:lnTo>
                <a:lnTo>
                  <a:pt x="2082" y="1130"/>
                </a:lnTo>
                <a:lnTo>
                  <a:pt x="2141" y="1132"/>
                </a:lnTo>
                <a:lnTo>
                  <a:pt x="2196" y="1132"/>
                </a:lnTo>
                <a:lnTo>
                  <a:pt x="2249" y="1130"/>
                </a:lnTo>
                <a:lnTo>
                  <a:pt x="2298" y="1125"/>
                </a:lnTo>
                <a:lnTo>
                  <a:pt x="2344" y="1120"/>
                </a:lnTo>
                <a:lnTo>
                  <a:pt x="2389" y="1112"/>
                </a:lnTo>
                <a:lnTo>
                  <a:pt x="2430" y="1103"/>
                </a:lnTo>
                <a:lnTo>
                  <a:pt x="2470" y="1092"/>
                </a:lnTo>
                <a:lnTo>
                  <a:pt x="2506" y="1080"/>
                </a:lnTo>
                <a:lnTo>
                  <a:pt x="2540" y="1067"/>
                </a:lnTo>
                <a:lnTo>
                  <a:pt x="2571" y="1052"/>
                </a:lnTo>
                <a:lnTo>
                  <a:pt x="2601" y="1036"/>
                </a:lnTo>
                <a:lnTo>
                  <a:pt x="2628" y="1020"/>
                </a:lnTo>
                <a:lnTo>
                  <a:pt x="2653" y="1002"/>
                </a:lnTo>
                <a:lnTo>
                  <a:pt x="2675" y="983"/>
                </a:lnTo>
                <a:lnTo>
                  <a:pt x="2697" y="964"/>
                </a:lnTo>
                <a:lnTo>
                  <a:pt x="2716" y="944"/>
                </a:lnTo>
                <a:lnTo>
                  <a:pt x="2733" y="923"/>
                </a:lnTo>
                <a:lnTo>
                  <a:pt x="2748" y="902"/>
                </a:lnTo>
                <a:lnTo>
                  <a:pt x="2762" y="880"/>
                </a:lnTo>
                <a:lnTo>
                  <a:pt x="2774" y="859"/>
                </a:lnTo>
                <a:lnTo>
                  <a:pt x="2784" y="837"/>
                </a:lnTo>
                <a:lnTo>
                  <a:pt x="2793" y="815"/>
                </a:lnTo>
                <a:lnTo>
                  <a:pt x="2801" y="793"/>
                </a:lnTo>
                <a:lnTo>
                  <a:pt x="2807" y="771"/>
                </a:lnTo>
                <a:lnTo>
                  <a:pt x="2812" y="749"/>
                </a:lnTo>
                <a:lnTo>
                  <a:pt x="2815" y="728"/>
                </a:lnTo>
                <a:lnTo>
                  <a:pt x="2818" y="707"/>
                </a:lnTo>
                <a:lnTo>
                  <a:pt x="2820" y="686"/>
                </a:lnTo>
                <a:lnTo>
                  <a:pt x="2820" y="667"/>
                </a:lnTo>
                <a:lnTo>
                  <a:pt x="2818" y="647"/>
                </a:lnTo>
                <a:lnTo>
                  <a:pt x="2817" y="628"/>
                </a:lnTo>
                <a:close/>
                <a:moveTo>
                  <a:pt x="2837" y="396"/>
                </a:moveTo>
                <a:lnTo>
                  <a:pt x="2837" y="396"/>
                </a:lnTo>
                <a:lnTo>
                  <a:pt x="2859" y="416"/>
                </a:lnTo>
                <a:lnTo>
                  <a:pt x="2881" y="433"/>
                </a:lnTo>
                <a:lnTo>
                  <a:pt x="2903" y="450"/>
                </a:lnTo>
                <a:lnTo>
                  <a:pt x="2924" y="465"/>
                </a:lnTo>
                <a:lnTo>
                  <a:pt x="2945" y="481"/>
                </a:lnTo>
                <a:lnTo>
                  <a:pt x="2966" y="494"/>
                </a:lnTo>
                <a:lnTo>
                  <a:pt x="2987" y="507"/>
                </a:lnTo>
                <a:lnTo>
                  <a:pt x="3007" y="519"/>
                </a:lnTo>
                <a:lnTo>
                  <a:pt x="3047" y="540"/>
                </a:lnTo>
                <a:lnTo>
                  <a:pt x="3085" y="558"/>
                </a:lnTo>
                <a:lnTo>
                  <a:pt x="3122" y="572"/>
                </a:lnTo>
                <a:lnTo>
                  <a:pt x="3157" y="583"/>
                </a:lnTo>
                <a:lnTo>
                  <a:pt x="3191" y="591"/>
                </a:lnTo>
                <a:lnTo>
                  <a:pt x="3223" y="595"/>
                </a:lnTo>
                <a:lnTo>
                  <a:pt x="3239" y="596"/>
                </a:lnTo>
                <a:lnTo>
                  <a:pt x="3253" y="597"/>
                </a:lnTo>
                <a:lnTo>
                  <a:pt x="3267" y="597"/>
                </a:lnTo>
                <a:lnTo>
                  <a:pt x="3282" y="596"/>
                </a:lnTo>
                <a:lnTo>
                  <a:pt x="3294" y="595"/>
                </a:lnTo>
                <a:lnTo>
                  <a:pt x="3307" y="593"/>
                </a:lnTo>
                <a:lnTo>
                  <a:pt x="3319" y="591"/>
                </a:lnTo>
                <a:lnTo>
                  <a:pt x="3330" y="587"/>
                </a:lnTo>
                <a:lnTo>
                  <a:pt x="3341" y="584"/>
                </a:lnTo>
                <a:lnTo>
                  <a:pt x="3351" y="580"/>
                </a:lnTo>
                <a:lnTo>
                  <a:pt x="3361" y="575"/>
                </a:lnTo>
                <a:lnTo>
                  <a:pt x="3370" y="570"/>
                </a:lnTo>
                <a:lnTo>
                  <a:pt x="3375" y="553"/>
                </a:lnTo>
                <a:lnTo>
                  <a:pt x="3377" y="537"/>
                </a:lnTo>
                <a:lnTo>
                  <a:pt x="3380" y="519"/>
                </a:lnTo>
                <a:lnTo>
                  <a:pt x="3380" y="502"/>
                </a:lnTo>
                <a:lnTo>
                  <a:pt x="3377" y="483"/>
                </a:lnTo>
                <a:lnTo>
                  <a:pt x="3375" y="463"/>
                </a:lnTo>
                <a:lnTo>
                  <a:pt x="3370" y="444"/>
                </a:lnTo>
                <a:lnTo>
                  <a:pt x="3363" y="425"/>
                </a:lnTo>
                <a:lnTo>
                  <a:pt x="3355" y="404"/>
                </a:lnTo>
                <a:lnTo>
                  <a:pt x="3345" y="384"/>
                </a:lnTo>
                <a:lnTo>
                  <a:pt x="3334" y="364"/>
                </a:lnTo>
                <a:lnTo>
                  <a:pt x="3321" y="343"/>
                </a:lnTo>
                <a:lnTo>
                  <a:pt x="3307" y="323"/>
                </a:lnTo>
                <a:lnTo>
                  <a:pt x="3290" y="303"/>
                </a:lnTo>
                <a:lnTo>
                  <a:pt x="3273" y="283"/>
                </a:lnTo>
                <a:lnTo>
                  <a:pt x="3253" y="263"/>
                </a:lnTo>
                <a:lnTo>
                  <a:pt x="3232" y="244"/>
                </a:lnTo>
                <a:lnTo>
                  <a:pt x="3209" y="224"/>
                </a:lnTo>
                <a:lnTo>
                  <a:pt x="3184" y="206"/>
                </a:lnTo>
                <a:lnTo>
                  <a:pt x="3157" y="188"/>
                </a:lnTo>
                <a:lnTo>
                  <a:pt x="3130" y="170"/>
                </a:lnTo>
                <a:lnTo>
                  <a:pt x="3100" y="153"/>
                </a:lnTo>
                <a:lnTo>
                  <a:pt x="3068" y="136"/>
                </a:lnTo>
                <a:lnTo>
                  <a:pt x="3035" y="121"/>
                </a:lnTo>
                <a:lnTo>
                  <a:pt x="3000" y="107"/>
                </a:lnTo>
                <a:lnTo>
                  <a:pt x="2963" y="93"/>
                </a:lnTo>
                <a:lnTo>
                  <a:pt x="2924" y="80"/>
                </a:lnTo>
                <a:lnTo>
                  <a:pt x="2884" y="68"/>
                </a:lnTo>
                <a:lnTo>
                  <a:pt x="2842" y="58"/>
                </a:lnTo>
                <a:lnTo>
                  <a:pt x="2799" y="48"/>
                </a:lnTo>
                <a:lnTo>
                  <a:pt x="2752" y="41"/>
                </a:lnTo>
                <a:lnTo>
                  <a:pt x="2705" y="34"/>
                </a:lnTo>
                <a:lnTo>
                  <a:pt x="2675" y="31"/>
                </a:lnTo>
                <a:lnTo>
                  <a:pt x="2646" y="29"/>
                </a:lnTo>
                <a:lnTo>
                  <a:pt x="2616" y="26"/>
                </a:lnTo>
                <a:lnTo>
                  <a:pt x="2587" y="26"/>
                </a:lnTo>
                <a:lnTo>
                  <a:pt x="2560" y="27"/>
                </a:lnTo>
                <a:lnTo>
                  <a:pt x="2531" y="29"/>
                </a:lnTo>
                <a:lnTo>
                  <a:pt x="2504" y="31"/>
                </a:lnTo>
                <a:lnTo>
                  <a:pt x="2477" y="34"/>
                </a:lnTo>
                <a:lnTo>
                  <a:pt x="2451" y="37"/>
                </a:lnTo>
                <a:lnTo>
                  <a:pt x="2426" y="42"/>
                </a:lnTo>
                <a:lnTo>
                  <a:pt x="2400" y="47"/>
                </a:lnTo>
                <a:lnTo>
                  <a:pt x="2376" y="53"/>
                </a:lnTo>
                <a:lnTo>
                  <a:pt x="2352" y="59"/>
                </a:lnTo>
                <a:lnTo>
                  <a:pt x="2330" y="66"/>
                </a:lnTo>
                <a:lnTo>
                  <a:pt x="2307" y="73"/>
                </a:lnTo>
                <a:lnTo>
                  <a:pt x="2286" y="81"/>
                </a:lnTo>
                <a:lnTo>
                  <a:pt x="2265" y="89"/>
                </a:lnTo>
                <a:lnTo>
                  <a:pt x="2245" y="98"/>
                </a:lnTo>
                <a:lnTo>
                  <a:pt x="2227" y="107"/>
                </a:lnTo>
                <a:lnTo>
                  <a:pt x="2209" y="117"/>
                </a:lnTo>
                <a:lnTo>
                  <a:pt x="2191" y="125"/>
                </a:lnTo>
                <a:lnTo>
                  <a:pt x="2176" y="135"/>
                </a:lnTo>
                <a:lnTo>
                  <a:pt x="2161" y="145"/>
                </a:lnTo>
                <a:lnTo>
                  <a:pt x="2146" y="156"/>
                </a:lnTo>
                <a:lnTo>
                  <a:pt x="2134" y="166"/>
                </a:lnTo>
                <a:lnTo>
                  <a:pt x="2122" y="176"/>
                </a:lnTo>
                <a:lnTo>
                  <a:pt x="2111" y="187"/>
                </a:lnTo>
                <a:lnTo>
                  <a:pt x="2101" y="197"/>
                </a:lnTo>
                <a:lnTo>
                  <a:pt x="2093" y="208"/>
                </a:lnTo>
                <a:lnTo>
                  <a:pt x="2086" y="218"/>
                </a:lnTo>
                <a:lnTo>
                  <a:pt x="2080" y="228"/>
                </a:lnTo>
                <a:lnTo>
                  <a:pt x="2076" y="238"/>
                </a:lnTo>
                <a:lnTo>
                  <a:pt x="2085" y="232"/>
                </a:lnTo>
                <a:lnTo>
                  <a:pt x="2096" y="227"/>
                </a:lnTo>
                <a:lnTo>
                  <a:pt x="2121" y="216"/>
                </a:lnTo>
                <a:lnTo>
                  <a:pt x="2136" y="210"/>
                </a:lnTo>
                <a:lnTo>
                  <a:pt x="2152" y="205"/>
                </a:lnTo>
                <a:lnTo>
                  <a:pt x="2169" y="200"/>
                </a:lnTo>
                <a:lnTo>
                  <a:pt x="2187" y="196"/>
                </a:lnTo>
                <a:lnTo>
                  <a:pt x="2207" y="192"/>
                </a:lnTo>
                <a:lnTo>
                  <a:pt x="2227" y="189"/>
                </a:lnTo>
                <a:lnTo>
                  <a:pt x="2247" y="187"/>
                </a:lnTo>
                <a:lnTo>
                  <a:pt x="2269" y="185"/>
                </a:lnTo>
                <a:lnTo>
                  <a:pt x="2293" y="184"/>
                </a:lnTo>
                <a:lnTo>
                  <a:pt x="2317" y="184"/>
                </a:lnTo>
                <a:lnTo>
                  <a:pt x="2341" y="184"/>
                </a:lnTo>
                <a:lnTo>
                  <a:pt x="2367" y="185"/>
                </a:lnTo>
                <a:lnTo>
                  <a:pt x="2393" y="188"/>
                </a:lnTo>
                <a:lnTo>
                  <a:pt x="2420" y="191"/>
                </a:lnTo>
                <a:lnTo>
                  <a:pt x="2447" y="197"/>
                </a:lnTo>
                <a:lnTo>
                  <a:pt x="2475" y="202"/>
                </a:lnTo>
                <a:lnTo>
                  <a:pt x="2504" y="210"/>
                </a:lnTo>
                <a:lnTo>
                  <a:pt x="2532" y="219"/>
                </a:lnTo>
                <a:lnTo>
                  <a:pt x="2562" y="229"/>
                </a:lnTo>
                <a:lnTo>
                  <a:pt x="2592" y="241"/>
                </a:lnTo>
                <a:lnTo>
                  <a:pt x="2622" y="254"/>
                </a:lnTo>
                <a:lnTo>
                  <a:pt x="2651" y="268"/>
                </a:lnTo>
                <a:lnTo>
                  <a:pt x="2682" y="285"/>
                </a:lnTo>
                <a:lnTo>
                  <a:pt x="2713" y="304"/>
                </a:lnTo>
                <a:lnTo>
                  <a:pt x="2744" y="323"/>
                </a:lnTo>
                <a:lnTo>
                  <a:pt x="2776" y="347"/>
                </a:lnTo>
                <a:lnTo>
                  <a:pt x="2806" y="371"/>
                </a:lnTo>
                <a:lnTo>
                  <a:pt x="2837" y="396"/>
                </a:lnTo>
                <a:close/>
                <a:moveTo>
                  <a:pt x="1670" y="772"/>
                </a:moveTo>
                <a:lnTo>
                  <a:pt x="1670" y="772"/>
                </a:lnTo>
                <a:lnTo>
                  <a:pt x="1658" y="794"/>
                </a:lnTo>
                <a:lnTo>
                  <a:pt x="1646" y="815"/>
                </a:lnTo>
                <a:lnTo>
                  <a:pt x="1636" y="836"/>
                </a:lnTo>
                <a:lnTo>
                  <a:pt x="1627" y="857"/>
                </a:lnTo>
                <a:lnTo>
                  <a:pt x="1620" y="878"/>
                </a:lnTo>
                <a:lnTo>
                  <a:pt x="1614" y="898"/>
                </a:lnTo>
                <a:lnTo>
                  <a:pt x="1609" y="916"/>
                </a:lnTo>
                <a:lnTo>
                  <a:pt x="1606" y="935"/>
                </a:lnTo>
                <a:lnTo>
                  <a:pt x="1604" y="954"/>
                </a:lnTo>
                <a:lnTo>
                  <a:pt x="1604" y="971"/>
                </a:lnTo>
                <a:lnTo>
                  <a:pt x="1604" y="988"/>
                </a:lnTo>
                <a:lnTo>
                  <a:pt x="1606" y="1004"/>
                </a:lnTo>
                <a:lnTo>
                  <a:pt x="1609" y="1020"/>
                </a:lnTo>
                <a:lnTo>
                  <a:pt x="1615" y="1034"/>
                </a:lnTo>
                <a:lnTo>
                  <a:pt x="1621" y="1048"/>
                </a:lnTo>
                <a:lnTo>
                  <a:pt x="1629" y="1060"/>
                </a:lnTo>
                <a:lnTo>
                  <a:pt x="1638" y="1073"/>
                </a:lnTo>
                <a:lnTo>
                  <a:pt x="1649" y="1082"/>
                </a:lnTo>
                <a:lnTo>
                  <a:pt x="1661" y="1092"/>
                </a:lnTo>
                <a:lnTo>
                  <a:pt x="1675" y="1100"/>
                </a:lnTo>
                <a:lnTo>
                  <a:pt x="1691" y="1108"/>
                </a:lnTo>
                <a:lnTo>
                  <a:pt x="1707" y="1114"/>
                </a:lnTo>
                <a:lnTo>
                  <a:pt x="1725" y="1120"/>
                </a:lnTo>
                <a:lnTo>
                  <a:pt x="1744" y="1124"/>
                </a:lnTo>
                <a:lnTo>
                  <a:pt x="1763" y="1128"/>
                </a:lnTo>
                <a:lnTo>
                  <a:pt x="1784" y="1131"/>
                </a:lnTo>
                <a:lnTo>
                  <a:pt x="1806" y="1133"/>
                </a:lnTo>
                <a:lnTo>
                  <a:pt x="1828" y="1134"/>
                </a:lnTo>
                <a:lnTo>
                  <a:pt x="1873" y="1135"/>
                </a:lnTo>
                <a:lnTo>
                  <a:pt x="1922" y="1133"/>
                </a:lnTo>
                <a:lnTo>
                  <a:pt x="1922" y="1097"/>
                </a:lnTo>
                <a:lnTo>
                  <a:pt x="1924" y="1059"/>
                </a:lnTo>
                <a:lnTo>
                  <a:pt x="1927" y="1024"/>
                </a:lnTo>
                <a:lnTo>
                  <a:pt x="1933" y="989"/>
                </a:lnTo>
                <a:lnTo>
                  <a:pt x="1938" y="954"/>
                </a:lnTo>
                <a:lnTo>
                  <a:pt x="1945" y="921"/>
                </a:lnTo>
                <a:lnTo>
                  <a:pt x="1954" y="888"/>
                </a:lnTo>
                <a:lnTo>
                  <a:pt x="1962" y="855"/>
                </a:lnTo>
                <a:lnTo>
                  <a:pt x="1972" y="823"/>
                </a:lnTo>
                <a:lnTo>
                  <a:pt x="1983" y="792"/>
                </a:lnTo>
                <a:lnTo>
                  <a:pt x="1995" y="762"/>
                </a:lnTo>
                <a:lnTo>
                  <a:pt x="2008" y="733"/>
                </a:lnTo>
                <a:lnTo>
                  <a:pt x="2021" y="704"/>
                </a:lnTo>
                <a:lnTo>
                  <a:pt x="2035" y="677"/>
                </a:lnTo>
                <a:lnTo>
                  <a:pt x="2051" y="650"/>
                </a:lnTo>
                <a:lnTo>
                  <a:pt x="2066" y="624"/>
                </a:lnTo>
                <a:lnTo>
                  <a:pt x="2081" y="598"/>
                </a:lnTo>
                <a:lnTo>
                  <a:pt x="2098" y="573"/>
                </a:lnTo>
                <a:lnTo>
                  <a:pt x="2115" y="550"/>
                </a:lnTo>
                <a:lnTo>
                  <a:pt x="2133" y="527"/>
                </a:lnTo>
                <a:lnTo>
                  <a:pt x="2151" y="505"/>
                </a:lnTo>
                <a:lnTo>
                  <a:pt x="2168" y="484"/>
                </a:lnTo>
                <a:lnTo>
                  <a:pt x="2187" y="463"/>
                </a:lnTo>
                <a:lnTo>
                  <a:pt x="2206" y="444"/>
                </a:lnTo>
                <a:lnTo>
                  <a:pt x="2224" y="426"/>
                </a:lnTo>
                <a:lnTo>
                  <a:pt x="2243" y="408"/>
                </a:lnTo>
                <a:lnTo>
                  <a:pt x="2262" y="392"/>
                </a:lnTo>
                <a:lnTo>
                  <a:pt x="2282" y="376"/>
                </a:lnTo>
                <a:lnTo>
                  <a:pt x="2300" y="362"/>
                </a:lnTo>
                <a:lnTo>
                  <a:pt x="2319" y="348"/>
                </a:lnTo>
                <a:lnTo>
                  <a:pt x="2338" y="334"/>
                </a:lnTo>
                <a:lnTo>
                  <a:pt x="2356" y="323"/>
                </a:lnTo>
                <a:lnTo>
                  <a:pt x="2330" y="326"/>
                </a:lnTo>
                <a:lnTo>
                  <a:pt x="2304" y="329"/>
                </a:lnTo>
                <a:lnTo>
                  <a:pt x="2277" y="334"/>
                </a:lnTo>
                <a:lnTo>
                  <a:pt x="2252" y="340"/>
                </a:lnTo>
                <a:lnTo>
                  <a:pt x="2225" y="347"/>
                </a:lnTo>
                <a:lnTo>
                  <a:pt x="2200" y="355"/>
                </a:lnTo>
                <a:lnTo>
                  <a:pt x="2174" y="364"/>
                </a:lnTo>
                <a:lnTo>
                  <a:pt x="2148" y="374"/>
                </a:lnTo>
                <a:lnTo>
                  <a:pt x="2123" y="384"/>
                </a:lnTo>
                <a:lnTo>
                  <a:pt x="2098" y="396"/>
                </a:lnTo>
                <a:lnTo>
                  <a:pt x="2074" y="408"/>
                </a:lnTo>
                <a:lnTo>
                  <a:pt x="2049" y="421"/>
                </a:lnTo>
                <a:lnTo>
                  <a:pt x="2025" y="436"/>
                </a:lnTo>
                <a:lnTo>
                  <a:pt x="2001" y="450"/>
                </a:lnTo>
                <a:lnTo>
                  <a:pt x="1978" y="464"/>
                </a:lnTo>
                <a:lnTo>
                  <a:pt x="1955" y="480"/>
                </a:lnTo>
                <a:lnTo>
                  <a:pt x="1933" y="496"/>
                </a:lnTo>
                <a:lnTo>
                  <a:pt x="1911" y="513"/>
                </a:lnTo>
                <a:lnTo>
                  <a:pt x="1868" y="548"/>
                </a:lnTo>
                <a:lnTo>
                  <a:pt x="1828" y="583"/>
                </a:lnTo>
                <a:lnTo>
                  <a:pt x="1790" y="620"/>
                </a:lnTo>
                <a:lnTo>
                  <a:pt x="1756" y="658"/>
                </a:lnTo>
                <a:lnTo>
                  <a:pt x="1724" y="696"/>
                </a:lnTo>
                <a:lnTo>
                  <a:pt x="1708" y="715"/>
                </a:lnTo>
                <a:lnTo>
                  <a:pt x="1695" y="735"/>
                </a:lnTo>
                <a:lnTo>
                  <a:pt x="1682" y="754"/>
                </a:lnTo>
                <a:lnTo>
                  <a:pt x="1670" y="772"/>
                </a:lnTo>
                <a:close/>
              </a:path>
            </a:pathLst>
          </a:custGeom>
          <a:solidFill>
            <a:schemeClr val="accent4"/>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圆角矩形 19"/>
          <p:cNvSpPr/>
          <p:nvPr/>
        </p:nvSpPr>
        <p:spPr>
          <a:xfrm>
            <a:off x="972344" y="347432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圆角矩形 20"/>
          <p:cNvSpPr/>
          <p:nvPr/>
        </p:nvSpPr>
        <p:spPr>
          <a:xfrm>
            <a:off x="972344" y="501293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KSO_Shape"/>
          <p:cNvSpPr/>
          <p:nvPr/>
        </p:nvSpPr>
        <p:spPr bwMode="auto">
          <a:xfrm>
            <a:off x="8224428" y="2864488"/>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5" name="Freeform 25"/>
          <p:cNvSpPr/>
          <p:nvPr/>
        </p:nvSpPr>
        <p:spPr bwMode="auto">
          <a:xfrm>
            <a:off x="6771639" y="3274188"/>
            <a:ext cx="1080000" cy="1080000"/>
          </a:xfrm>
          <a:prstGeom prst="ellipse">
            <a:avLst/>
          </a:prstGeom>
          <a:solidFill>
            <a:schemeClr val="accent1"/>
          </a:solidFill>
          <a:ln>
            <a:noFill/>
          </a:ln>
          <a:effectLst/>
        </p:spPr>
        <p:txBody>
          <a:bodyPr/>
          <a:lstStyle/>
          <a:p>
            <a:pPr>
              <a:defRPr/>
            </a:pPr>
            <a:endParaRPr lang="zh-CN" altLang="en-US"/>
          </a:p>
        </p:txBody>
      </p:sp>
      <p:sp>
        <p:nvSpPr>
          <p:cNvPr id="26" name="Freeform 30"/>
          <p:cNvSpPr/>
          <p:nvPr/>
        </p:nvSpPr>
        <p:spPr bwMode="auto">
          <a:xfrm>
            <a:off x="10496639" y="3280341"/>
            <a:ext cx="1080000" cy="1080000"/>
          </a:xfrm>
          <a:prstGeom prst="ellipse">
            <a:avLst/>
          </a:prstGeom>
          <a:solidFill>
            <a:schemeClr val="accent3"/>
          </a:solidFill>
          <a:ln>
            <a:noFill/>
          </a:ln>
          <a:effectLst/>
        </p:spPr>
        <p:txBody>
          <a:bodyPr/>
          <a:lstStyle/>
          <a:p>
            <a:pPr>
              <a:defRPr/>
            </a:pPr>
            <a:endParaRPr lang="zh-CN" altLang="en-US"/>
          </a:p>
        </p:txBody>
      </p:sp>
      <p:sp>
        <p:nvSpPr>
          <p:cNvPr id="22" name="圆角矩形 21"/>
          <p:cNvSpPr/>
          <p:nvPr/>
        </p:nvSpPr>
        <p:spPr>
          <a:xfrm>
            <a:off x="6855889" y="5477467"/>
            <a:ext cx="4636499" cy="788039"/>
          </a:xfrm>
          <a:prstGeom prst="roundRect">
            <a:avLst>
              <a:gd name="adj" fmla="val 50000"/>
            </a:avLst>
          </a:prstGeom>
          <a:solidFill>
            <a:srgbClr val="FEFFFF"/>
          </a:solidFill>
          <a:ln w="38100">
            <a:solidFill>
              <a:srgbClr val="FE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lnSpc>
                <a:spcPct val="150000"/>
              </a:lnSpc>
            </a:pPr>
            <a:r>
              <a:rPr lang="zh-CN" altLang="en-US" dirty="0">
                <a:solidFill>
                  <a:srgbClr val="3F3F3F"/>
                </a:solidFill>
                <a:latin typeface="幼圆" panose="02010509060101010101" pitchFamily="49" charset="-122"/>
                <a:ea typeface="幼圆" panose="02010509060101010101" pitchFamily="49" charset="-122"/>
              </a:rPr>
              <a:t>请输入文本请输入文本请输入文本</a:t>
            </a:r>
            <a:endParaRPr lang="zh-CN" altLang="zh-CN" dirty="0">
              <a:solidFill>
                <a:srgbClr val="3F3F3F"/>
              </a:solidFill>
              <a:latin typeface="幼圆" panose="02010509060101010101" pitchFamily="49" charset="-122"/>
              <a:ea typeface="幼圆" panose="02010509060101010101" pitchFamily="49" charset="-122"/>
            </a:endParaRPr>
          </a:p>
        </p:txBody>
      </p:sp>
      <p:sp>
        <p:nvSpPr>
          <p:cNvPr id="27" name="Freeform 31"/>
          <p:cNvSpPr/>
          <p:nvPr/>
        </p:nvSpPr>
        <p:spPr bwMode="auto">
          <a:xfrm>
            <a:off x="8608392" y="1450306"/>
            <a:ext cx="1080000" cy="1080000"/>
          </a:xfrm>
          <a:prstGeom prst="ellipse">
            <a:avLst/>
          </a:prstGeom>
          <a:solidFill>
            <a:schemeClr val="accent2"/>
          </a:solidFill>
          <a:ln>
            <a:noFill/>
          </a:ln>
          <a:effectLst/>
        </p:spPr>
        <p:txBody>
          <a:bodyPr/>
          <a:lstStyle/>
          <a:p>
            <a:pPr>
              <a:defRPr/>
            </a:pPr>
            <a:endParaRPr lang="zh-CN" altLang="en-US"/>
          </a:p>
        </p:txBody>
      </p:sp>
      <p:sp>
        <p:nvSpPr>
          <p:cNvPr id="28" name="Freeform 35"/>
          <p:cNvSpPr>
            <a:spLocks noEditPoints="1"/>
          </p:cNvSpPr>
          <p:nvPr/>
        </p:nvSpPr>
        <p:spPr bwMode="auto">
          <a:xfrm>
            <a:off x="8831259" y="1679490"/>
            <a:ext cx="634266" cy="621632"/>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EFFFF"/>
          </a:solidFill>
          <a:ln>
            <a:noFill/>
          </a:ln>
        </p:spPr>
        <p:txBody>
          <a:bodyPr/>
          <a:lstStyle/>
          <a:p>
            <a:endParaRPr lang="zh-CN" altLang="en-US"/>
          </a:p>
        </p:txBody>
      </p:sp>
      <p:sp>
        <p:nvSpPr>
          <p:cNvPr id="30" name="KSO_Shape"/>
          <p:cNvSpPr/>
          <p:nvPr/>
        </p:nvSpPr>
        <p:spPr bwMode="auto">
          <a:xfrm>
            <a:off x="7022526" y="3520937"/>
            <a:ext cx="578227" cy="586502"/>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EFFFF"/>
          </a:solidFill>
          <a:ln>
            <a:noFill/>
          </a:ln>
        </p:spPr>
        <p:txBody>
          <a:bodyPr/>
          <a:lstStyle/>
          <a:p>
            <a:endParaRPr lang="zh-CN" altLang="en-US"/>
          </a:p>
        </p:txBody>
      </p:sp>
      <p:sp>
        <p:nvSpPr>
          <p:cNvPr id="35" name="KSO_Shape"/>
          <p:cNvSpPr/>
          <p:nvPr/>
        </p:nvSpPr>
        <p:spPr bwMode="auto">
          <a:xfrm>
            <a:off x="10762929" y="3546631"/>
            <a:ext cx="547420" cy="547420"/>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EFFFF"/>
          </a:solidFill>
          <a:ln>
            <a:noFill/>
          </a:ln>
        </p:spPr>
        <p:txBody>
          <a:bodyPr/>
          <a:lstStyle/>
          <a:p>
            <a:endParaRPr lang="zh-CN" altLang="en-US"/>
          </a:p>
        </p:txBody>
      </p:sp>
      <p:sp>
        <p:nvSpPr>
          <p:cNvPr id="36" name="圆角矩形 35"/>
          <p:cNvSpPr/>
          <p:nvPr/>
        </p:nvSpPr>
        <p:spPr>
          <a:xfrm>
            <a:off x="972344" y="192962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8" name="任意多边形 12"/>
          <p:cNvSpPr/>
          <p:nvPr>
            <p:custDataLst>
              <p:tags r:id="rId1"/>
            </p:custDataLst>
          </p:nvPr>
        </p:nvSpPr>
        <p:spPr>
          <a:xfrm rot="14087821">
            <a:off x="2866272" y="2824834"/>
            <a:ext cx="1256661" cy="3193346"/>
          </a:xfrm>
          <a:custGeom>
            <a:avLst/>
            <a:gdLst>
              <a:gd name="connsiteX0" fmla="*/ 177032 w 1097031"/>
              <a:gd name="connsiteY0" fmla="*/ 0 h 2787704"/>
              <a:gd name="connsiteX1" fmla="*/ 354063 w 1097031"/>
              <a:gd name="connsiteY1" fmla="*/ 379061 h 2787704"/>
              <a:gd name="connsiteX2" fmla="*/ 265547 w 1097031"/>
              <a:gd name="connsiteY2" fmla="*/ 379061 h 2787704"/>
              <a:gd name="connsiteX3" fmla="*/ 265547 w 1097031"/>
              <a:gd name="connsiteY3" fmla="*/ 1340800 h 2787704"/>
              <a:gd name="connsiteX4" fmla="*/ 1003131 w 1097031"/>
              <a:gd name="connsiteY4" fmla="*/ 1340800 h 2787704"/>
              <a:gd name="connsiteX5" fmla="*/ 1003131 w 1097031"/>
              <a:gd name="connsiteY5" fmla="*/ 1341682 h 2787704"/>
              <a:gd name="connsiteX6" fmla="*/ 1006610 w 1097031"/>
              <a:gd name="connsiteY6" fmla="*/ 1340846 h 2787704"/>
              <a:gd name="connsiteX7" fmla="*/ 1053735 w 1097031"/>
              <a:gd name="connsiteY7" fmla="*/ 1355327 h 2787704"/>
              <a:gd name="connsiteX8" fmla="*/ 1096838 w 1097031"/>
              <a:gd name="connsiteY8" fmla="*/ 1440035 h 2787704"/>
              <a:gd name="connsiteX9" fmla="*/ 1095862 w 1097031"/>
              <a:gd name="connsiteY9" fmla="*/ 1439973 h 2787704"/>
              <a:gd name="connsiteX10" fmla="*/ 1095862 w 1097031"/>
              <a:gd name="connsiteY10" fmla="*/ 2787704 h 2787704"/>
              <a:gd name="connsiteX11" fmla="*/ 910401 w 1097031"/>
              <a:gd name="connsiteY11" fmla="*/ 2787704 h 2787704"/>
              <a:gd name="connsiteX12" fmla="*/ 910401 w 1097031"/>
              <a:gd name="connsiteY12" fmla="*/ 1527287 h 2787704"/>
              <a:gd name="connsiteX13" fmla="*/ 177617 w 1097031"/>
              <a:gd name="connsiteY13" fmla="*/ 1527287 h 2787704"/>
              <a:gd name="connsiteX14" fmla="*/ 177617 w 1097031"/>
              <a:gd name="connsiteY14" fmla="*/ 1525868 h 2787704"/>
              <a:gd name="connsiteX15" fmla="*/ 168907 w 1097031"/>
              <a:gd name="connsiteY15" fmla="*/ 1526311 h 2787704"/>
              <a:gd name="connsiteX16" fmla="*/ 89706 w 1097031"/>
              <a:gd name="connsiteY16" fmla="*/ 1423069 h 2787704"/>
              <a:gd name="connsiteX17" fmla="*/ 90992 w 1097031"/>
              <a:gd name="connsiteY17" fmla="*/ 1419113 h 2787704"/>
              <a:gd name="connsiteX18" fmla="*/ 88516 w 1097031"/>
              <a:gd name="connsiteY18" fmla="*/ 1419113 h 2787704"/>
              <a:gd name="connsiteX19" fmla="*/ 88516 w 1097031"/>
              <a:gd name="connsiteY19" fmla="*/ 379061 h 2787704"/>
              <a:gd name="connsiteX20" fmla="*/ 0 w 1097031"/>
              <a:gd name="connsiteY20" fmla="*/ 379061 h 2787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7877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787704"/>
                </a:lnTo>
                <a:lnTo>
                  <a:pt x="910401" y="27877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9" name="矩形 28"/>
          <p:cNvSpPr/>
          <p:nvPr/>
        </p:nvSpPr>
        <p:spPr>
          <a:xfrm>
            <a:off x="1702575" y="2940020"/>
            <a:ext cx="2931841" cy="560723"/>
          </a:xfrm>
          <a:prstGeom prst="rect">
            <a:avLst/>
          </a:prstGeom>
          <a:solidFill>
            <a:schemeClr val="accent1"/>
          </a:solidFill>
          <a:ln w="28575" cap="flat" cmpd="sng" algn="ctr">
            <a:solidFill>
              <a:srgbClr val="FFFFFF"/>
            </a:solidFill>
            <a:prstDash val="solid"/>
          </a:ln>
          <a:effectLst>
            <a:outerShdw blurRad="317500" dist="165100" dir="2700000" algn="tl" rotWithShape="0">
              <a:prstClr val="black">
                <a:alpha val="40000"/>
              </a:prstClr>
            </a:outerShdw>
          </a:effectLst>
        </p:spPr>
        <p:txBody>
          <a:bodyPr wrap="square" anchor="ctr">
            <a:noAutofit/>
          </a:bodyPr>
          <a:lstStyle/>
          <a:p>
            <a:pPr algn="ctr"/>
            <a:r>
              <a:rPr lang="zh-CN" altLang="en-US" kern="0" dirty="0">
                <a:solidFill>
                  <a:prstClr val="white"/>
                </a:solidFill>
                <a:latin typeface="Calibri" panose="020F0502020204030204" pitchFamily="34" charset="0"/>
                <a:ea typeface="幼圆" panose="02010509060101010101" pitchFamily="49" charset="-122"/>
              </a:rPr>
              <a:t>请输入您的小标题</a:t>
            </a:r>
            <a:endParaRPr lang="zh-CN" altLang="en-US" kern="0" dirty="0">
              <a:solidFill>
                <a:prstClr val="white"/>
              </a:solidFill>
              <a:latin typeface="Calibri" panose="020F0502020204030204" pitchFamily="34" charset="0"/>
              <a:ea typeface="幼圆" panose="02010509060101010101" pitchFamily="49" charset="-122"/>
            </a:endParaRPr>
          </a:p>
        </p:txBody>
      </p:sp>
      <p:sp>
        <p:nvSpPr>
          <p:cNvPr id="30" name="文本框 29"/>
          <p:cNvSpPr txBox="1"/>
          <p:nvPr/>
        </p:nvSpPr>
        <p:spPr>
          <a:xfrm>
            <a:off x="433196" y="5439869"/>
            <a:ext cx="2132003" cy="830997"/>
          </a:xfrm>
          <a:prstGeom prst="rect">
            <a:avLst/>
          </a:prstGeom>
          <a:noFill/>
        </p:spPr>
        <p:txBody>
          <a:bodyPr wrap="square" rtlCol="0">
            <a:spAutoFit/>
          </a:bodyPr>
          <a:lstStyle/>
          <a:p>
            <a:pPr algn="ctr"/>
            <a:r>
              <a:rPr lang="en-US" altLang="zh-CN" sz="4800" b="1" dirty="0">
                <a:latin typeface="+mj-ea"/>
                <a:ea typeface="+mj-ea"/>
              </a:rPr>
              <a:t>88%</a:t>
            </a:r>
            <a:endParaRPr lang="zh-CN" altLang="en-US" sz="4800" b="1" dirty="0">
              <a:latin typeface="+mj-ea"/>
              <a:ea typeface="+mj-ea"/>
            </a:endParaRPr>
          </a:p>
        </p:txBody>
      </p:sp>
      <p:sp>
        <p:nvSpPr>
          <p:cNvPr id="31" name="任意多边形 24"/>
          <p:cNvSpPr/>
          <p:nvPr>
            <p:custDataLst>
              <p:tags r:id="rId2"/>
            </p:custDataLst>
          </p:nvPr>
        </p:nvSpPr>
        <p:spPr>
          <a:xfrm rot="14087821">
            <a:off x="6200036" y="2824834"/>
            <a:ext cx="1256661" cy="3193346"/>
          </a:xfrm>
          <a:custGeom>
            <a:avLst/>
            <a:gdLst>
              <a:gd name="connsiteX0" fmla="*/ 177032 w 1097031"/>
              <a:gd name="connsiteY0" fmla="*/ 0 h 2787704"/>
              <a:gd name="connsiteX1" fmla="*/ 354063 w 1097031"/>
              <a:gd name="connsiteY1" fmla="*/ 379061 h 2787704"/>
              <a:gd name="connsiteX2" fmla="*/ 265547 w 1097031"/>
              <a:gd name="connsiteY2" fmla="*/ 379061 h 2787704"/>
              <a:gd name="connsiteX3" fmla="*/ 265547 w 1097031"/>
              <a:gd name="connsiteY3" fmla="*/ 1340800 h 2787704"/>
              <a:gd name="connsiteX4" fmla="*/ 1003131 w 1097031"/>
              <a:gd name="connsiteY4" fmla="*/ 1340800 h 2787704"/>
              <a:gd name="connsiteX5" fmla="*/ 1003131 w 1097031"/>
              <a:gd name="connsiteY5" fmla="*/ 1341682 h 2787704"/>
              <a:gd name="connsiteX6" fmla="*/ 1006610 w 1097031"/>
              <a:gd name="connsiteY6" fmla="*/ 1340846 h 2787704"/>
              <a:gd name="connsiteX7" fmla="*/ 1053735 w 1097031"/>
              <a:gd name="connsiteY7" fmla="*/ 1355327 h 2787704"/>
              <a:gd name="connsiteX8" fmla="*/ 1096838 w 1097031"/>
              <a:gd name="connsiteY8" fmla="*/ 1440035 h 2787704"/>
              <a:gd name="connsiteX9" fmla="*/ 1095862 w 1097031"/>
              <a:gd name="connsiteY9" fmla="*/ 1439973 h 2787704"/>
              <a:gd name="connsiteX10" fmla="*/ 1095862 w 1097031"/>
              <a:gd name="connsiteY10" fmla="*/ 2787704 h 2787704"/>
              <a:gd name="connsiteX11" fmla="*/ 910401 w 1097031"/>
              <a:gd name="connsiteY11" fmla="*/ 2787704 h 2787704"/>
              <a:gd name="connsiteX12" fmla="*/ 910401 w 1097031"/>
              <a:gd name="connsiteY12" fmla="*/ 1527287 h 2787704"/>
              <a:gd name="connsiteX13" fmla="*/ 177617 w 1097031"/>
              <a:gd name="connsiteY13" fmla="*/ 1527287 h 2787704"/>
              <a:gd name="connsiteX14" fmla="*/ 177617 w 1097031"/>
              <a:gd name="connsiteY14" fmla="*/ 1525868 h 2787704"/>
              <a:gd name="connsiteX15" fmla="*/ 168907 w 1097031"/>
              <a:gd name="connsiteY15" fmla="*/ 1526311 h 2787704"/>
              <a:gd name="connsiteX16" fmla="*/ 89706 w 1097031"/>
              <a:gd name="connsiteY16" fmla="*/ 1423069 h 2787704"/>
              <a:gd name="connsiteX17" fmla="*/ 90992 w 1097031"/>
              <a:gd name="connsiteY17" fmla="*/ 1419113 h 2787704"/>
              <a:gd name="connsiteX18" fmla="*/ 88516 w 1097031"/>
              <a:gd name="connsiteY18" fmla="*/ 1419113 h 2787704"/>
              <a:gd name="connsiteX19" fmla="*/ 88516 w 1097031"/>
              <a:gd name="connsiteY19" fmla="*/ 379061 h 2787704"/>
              <a:gd name="connsiteX20" fmla="*/ 0 w 1097031"/>
              <a:gd name="connsiteY20" fmla="*/ 379061 h 2787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7877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787704"/>
                </a:lnTo>
                <a:lnTo>
                  <a:pt x="910401" y="27877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2"/>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2" name="矩形 31"/>
          <p:cNvSpPr/>
          <p:nvPr/>
        </p:nvSpPr>
        <p:spPr>
          <a:xfrm>
            <a:off x="5036339" y="2940020"/>
            <a:ext cx="2931841" cy="560723"/>
          </a:xfrm>
          <a:prstGeom prst="rect">
            <a:avLst/>
          </a:prstGeom>
          <a:solidFill>
            <a:schemeClr val="accent2"/>
          </a:solidFill>
          <a:ln w="28575" cap="flat" cmpd="sng" algn="ctr">
            <a:solidFill>
              <a:srgbClr val="FFFFFF"/>
            </a:solidFill>
            <a:prstDash val="solid"/>
          </a:ln>
          <a:effectLst>
            <a:outerShdw blurRad="317500" dist="165100" dir="2700000" algn="tl" rotWithShape="0">
              <a:prstClr val="black">
                <a:alpha val="40000"/>
              </a:prstClr>
            </a:outerShdw>
          </a:effectLst>
        </p:spPr>
        <p:txBody>
          <a:bodyPr wrap="square" anchor="ctr">
            <a:noAutofit/>
          </a:bodyPr>
          <a:lstStyle/>
          <a:p>
            <a:pPr algn="ctr"/>
            <a:r>
              <a:rPr lang="zh-CN" altLang="en-US" kern="0" dirty="0">
                <a:solidFill>
                  <a:prstClr val="white"/>
                </a:solidFill>
                <a:latin typeface="Calibri" panose="020F0502020204030204" pitchFamily="34" charset="0"/>
                <a:ea typeface="幼圆" panose="02010509060101010101" pitchFamily="49" charset="-122"/>
              </a:rPr>
              <a:t>请输入您的小标题</a:t>
            </a:r>
            <a:endParaRPr lang="zh-CN" altLang="en-US" kern="0" dirty="0">
              <a:solidFill>
                <a:prstClr val="white"/>
              </a:solidFill>
              <a:latin typeface="Calibri" panose="020F0502020204030204" pitchFamily="34" charset="0"/>
              <a:ea typeface="幼圆" panose="02010509060101010101" pitchFamily="49" charset="-122"/>
            </a:endParaRPr>
          </a:p>
        </p:txBody>
      </p:sp>
      <p:sp>
        <p:nvSpPr>
          <p:cNvPr id="33" name="文本框 32"/>
          <p:cNvSpPr txBox="1"/>
          <p:nvPr/>
        </p:nvSpPr>
        <p:spPr>
          <a:xfrm>
            <a:off x="3766960" y="5439869"/>
            <a:ext cx="2132003" cy="830997"/>
          </a:xfrm>
          <a:prstGeom prst="rect">
            <a:avLst/>
          </a:prstGeom>
          <a:noFill/>
        </p:spPr>
        <p:txBody>
          <a:bodyPr wrap="square" rtlCol="0">
            <a:spAutoFit/>
          </a:bodyPr>
          <a:lstStyle/>
          <a:p>
            <a:pPr algn="ctr"/>
            <a:r>
              <a:rPr lang="en-US" altLang="zh-CN" sz="4800" b="1" dirty="0">
                <a:latin typeface="+mj-ea"/>
                <a:ea typeface="+mj-ea"/>
              </a:rPr>
              <a:t>67%</a:t>
            </a:r>
            <a:endParaRPr lang="zh-CN" altLang="en-US" sz="4800" b="1" dirty="0">
              <a:latin typeface="+mj-ea"/>
              <a:ea typeface="+mj-ea"/>
            </a:endParaRPr>
          </a:p>
        </p:txBody>
      </p:sp>
      <p:sp>
        <p:nvSpPr>
          <p:cNvPr id="34" name="任意多边形 27"/>
          <p:cNvSpPr/>
          <p:nvPr>
            <p:custDataLst>
              <p:tags r:id="rId3"/>
            </p:custDataLst>
          </p:nvPr>
        </p:nvSpPr>
        <p:spPr>
          <a:xfrm rot="14087821">
            <a:off x="9533800" y="2824834"/>
            <a:ext cx="1256661" cy="3193346"/>
          </a:xfrm>
          <a:custGeom>
            <a:avLst/>
            <a:gdLst>
              <a:gd name="connsiteX0" fmla="*/ 177032 w 1097031"/>
              <a:gd name="connsiteY0" fmla="*/ 0 h 2787704"/>
              <a:gd name="connsiteX1" fmla="*/ 354063 w 1097031"/>
              <a:gd name="connsiteY1" fmla="*/ 379061 h 2787704"/>
              <a:gd name="connsiteX2" fmla="*/ 265547 w 1097031"/>
              <a:gd name="connsiteY2" fmla="*/ 379061 h 2787704"/>
              <a:gd name="connsiteX3" fmla="*/ 265547 w 1097031"/>
              <a:gd name="connsiteY3" fmla="*/ 1340800 h 2787704"/>
              <a:gd name="connsiteX4" fmla="*/ 1003131 w 1097031"/>
              <a:gd name="connsiteY4" fmla="*/ 1340800 h 2787704"/>
              <a:gd name="connsiteX5" fmla="*/ 1003131 w 1097031"/>
              <a:gd name="connsiteY5" fmla="*/ 1341682 h 2787704"/>
              <a:gd name="connsiteX6" fmla="*/ 1006610 w 1097031"/>
              <a:gd name="connsiteY6" fmla="*/ 1340846 h 2787704"/>
              <a:gd name="connsiteX7" fmla="*/ 1053735 w 1097031"/>
              <a:gd name="connsiteY7" fmla="*/ 1355327 h 2787704"/>
              <a:gd name="connsiteX8" fmla="*/ 1096838 w 1097031"/>
              <a:gd name="connsiteY8" fmla="*/ 1440035 h 2787704"/>
              <a:gd name="connsiteX9" fmla="*/ 1095862 w 1097031"/>
              <a:gd name="connsiteY9" fmla="*/ 1439973 h 2787704"/>
              <a:gd name="connsiteX10" fmla="*/ 1095862 w 1097031"/>
              <a:gd name="connsiteY10" fmla="*/ 2787704 h 2787704"/>
              <a:gd name="connsiteX11" fmla="*/ 910401 w 1097031"/>
              <a:gd name="connsiteY11" fmla="*/ 2787704 h 2787704"/>
              <a:gd name="connsiteX12" fmla="*/ 910401 w 1097031"/>
              <a:gd name="connsiteY12" fmla="*/ 1527287 h 2787704"/>
              <a:gd name="connsiteX13" fmla="*/ 177617 w 1097031"/>
              <a:gd name="connsiteY13" fmla="*/ 1527287 h 2787704"/>
              <a:gd name="connsiteX14" fmla="*/ 177617 w 1097031"/>
              <a:gd name="connsiteY14" fmla="*/ 1525868 h 2787704"/>
              <a:gd name="connsiteX15" fmla="*/ 168907 w 1097031"/>
              <a:gd name="connsiteY15" fmla="*/ 1526311 h 2787704"/>
              <a:gd name="connsiteX16" fmla="*/ 89706 w 1097031"/>
              <a:gd name="connsiteY16" fmla="*/ 1423069 h 2787704"/>
              <a:gd name="connsiteX17" fmla="*/ 90992 w 1097031"/>
              <a:gd name="connsiteY17" fmla="*/ 1419113 h 2787704"/>
              <a:gd name="connsiteX18" fmla="*/ 88516 w 1097031"/>
              <a:gd name="connsiteY18" fmla="*/ 1419113 h 2787704"/>
              <a:gd name="connsiteX19" fmla="*/ 88516 w 1097031"/>
              <a:gd name="connsiteY19" fmla="*/ 379061 h 2787704"/>
              <a:gd name="connsiteX20" fmla="*/ 0 w 1097031"/>
              <a:gd name="connsiteY20" fmla="*/ 379061 h 2787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7877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787704"/>
                </a:lnTo>
                <a:lnTo>
                  <a:pt x="910401" y="27877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3"/>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5" name="矩形 34"/>
          <p:cNvSpPr/>
          <p:nvPr/>
        </p:nvSpPr>
        <p:spPr>
          <a:xfrm>
            <a:off x="8370103" y="2940020"/>
            <a:ext cx="2931841" cy="560723"/>
          </a:xfrm>
          <a:prstGeom prst="rect">
            <a:avLst/>
          </a:prstGeom>
          <a:solidFill>
            <a:schemeClr val="accent3"/>
          </a:solidFill>
          <a:ln w="28575" cap="flat" cmpd="sng" algn="ctr">
            <a:solidFill>
              <a:srgbClr val="FFFFFF"/>
            </a:solidFill>
            <a:prstDash val="solid"/>
          </a:ln>
          <a:effectLst>
            <a:outerShdw blurRad="317500" dist="165100" dir="2700000" algn="tl" rotWithShape="0">
              <a:prstClr val="black">
                <a:alpha val="40000"/>
              </a:prstClr>
            </a:outerShdw>
          </a:effectLst>
        </p:spPr>
        <p:txBody>
          <a:bodyPr wrap="square" anchor="ctr">
            <a:noAutofit/>
          </a:bodyPr>
          <a:lstStyle/>
          <a:p>
            <a:pPr algn="ctr"/>
            <a:r>
              <a:rPr lang="zh-CN" altLang="en-US" kern="0" dirty="0">
                <a:solidFill>
                  <a:prstClr val="white"/>
                </a:solidFill>
                <a:latin typeface="Calibri" panose="020F0502020204030204" pitchFamily="34" charset="0"/>
                <a:ea typeface="幼圆" panose="02010509060101010101" pitchFamily="49" charset="-122"/>
              </a:rPr>
              <a:t>请输入您的小标题</a:t>
            </a:r>
            <a:endParaRPr lang="zh-CN" altLang="en-US" kern="0" dirty="0">
              <a:solidFill>
                <a:prstClr val="white"/>
              </a:solidFill>
              <a:latin typeface="Calibri" panose="020F0502020204030204" pitchFamily="34" charset="0"/>
              <a:ea typeface="幼圆" panose="02010509060101010101" pitchFamily="49" charset="-122"/>
            </a:endParaRPr>
          </a:p>
        </p:txBody>
      </p:sp>
      <p:sp>
        <p:nvSpPr>
          <p:cNvPr id="36" name="文本框 35"/>
          <p:cNvSpPr txBox="1"/>
          <p:nvPr/>
        </p:nvSpPr>
        <p:spPr>
          <a:xfrm>
            <a:off x="7100724" y="5439869"/>
            <a:ext cx="2132003" cy="830997"/>
          </a:xfrm>
          <a:prstGeom prst="rect">
            <a:avLst/>
          </a:prstGeom>
          <a:noFill/>
        </p:spPr>
        <p:txBody>
          <a:bodyPr wrap="square" rtlCol="0">
            <a:spAutoFit/>
          </a:bodyPr>
          <a:lstStyle/>
          <a:p>
            <a:pPr algn="ctr"/>
            <a:r>
              <a:rPr lang="en-US" altLang="zh-CN" sz="4800" b="1" dirty="0">
                <a:latin typeface="+mj-ea"/>
                <a:ea typeface="+mj-ea"/>
              </a:rPr>
              <a:t>95%</a:t>
            </a:r>
            <a:endParaRPr lang="zh-CN" altLang="en-US" sz="4800" b="1" dirty="0">
              <a:latin typeface="+mj-ea"/>
              <a:ea typeface="+mj-ea"/>
            </a:endParaRPr>
          </a:p>
        </p:txBody>
      </p:sp>
      <p:sp>
        <p:nvSpPr>
          <p:cNvPr id="37" name="矩形 36"/>
          <p:cNvSpPr/>
          <p:nvPr/>
        </p:nvSpPr>
        <p:spPr>
          <a:xfrm>
            <a:off x="1136129" y="1431063"/>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r>
              <a:rPr lang="zh-CN" altLang="en-US"/>
              <a:t>请在此输入您的大标题</a:t>
            </a:r>
            <a:endParaRPr lang="en-US" altLang="zh-CN" dirty="0"/>
          </a:p>
        </p:txBody>
      </p:sp>
      <p:sp>
        <p:nvSpPr>
          <p:cNvPr id="28" name="MH_Other_2"/>
          <p:cNvSpPr/>
          <p:nvPr>
            <p:custDataLst>
              <p:tags r:id="rId1"/>
            </p:custDataLst>
          </p:nvPr>
        </p:nvSpPr>
        <p:spPr bwMode="auto">
          <a:xfrm>
            <a:off x="81280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30" name="任意多边形 29"/>
          <p:cNvSpPr/>
          <p:nvPr>
            <p:custDataLst>
              <p:tags r:id="rId2"/>
            </p:custDataLst>
          </p:nvPr>
        </p:nvSpPr>
        <p:spPr bwMode="auto">
          <a:xfrm>
            <a:off x="81280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31" name="任意多边形 30"/>
          <p:cNvSpPr/>
          <p:nvPr>
            <p:custDataLst>
              <p:tags r:id="rId3"/>
            </p:custDataLst>
          </p:nvPr>
        </p:nvSpPr>
        <p:spPr bwMode="auto">
          <a:xfrm>
            <a:off x="98323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3F3F3F"/>
                </a:solidFill>
                <a:latin typeface="+mn-lt"/>
                <a:ea typeface="+mn-ea"/>
              </a:rPr>
              <a:t>请输入文本</a:t>
            </a:r>
            <a:endParaRPr lang="zh-CN" altLang="en-US" sz="1800" dirty="0">
              <a:solidFill>
                <a:srgbClr val="3F3F3F"/>
              </a:solidFill>
              <a:latin typeface="+mn-lt"/>
              <a:ea typeface="+mn-ea"/>
            </a:endParaRPr>
          </a:p>
        </p:txBody>
      </p:sp>
      <p:sp>
        <p:nvSpPr>
          <p:cNvPr id="32" name="MH_Other_4"/>
          <p:cNvSpPr/>
          <p:nvPr>
            <p:custDataLst>
              <p:tags r:id="rId4"/>
            </p:custDataLst>
          </p:nvPr>
        </p:nvSpPr>
        <p:spPr bwMode="auto">
          <a:xfrm>
            <a:off x="102480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33" name="MH_Other_5"/>
          <p:cNvSpPr/>
          <p:nvPr>
            <p:custDataLst>
              <p:tags r:id="rId5"/>
            </p:custDataLst>
          </p:nvPr>
        </p:nvSpPr>
        <p:spPr bwMode="auto">
          <a:xfrm>
            <a:off x="115574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34" charset="-122"/>
              </a:rPr>
              <a:t>01</a:t>
            </a:r>
            <a:endParaRPr lang="en-US" altLang="zh-CN" sz="3200" dirty="0">
              <a:solidFill>
                <a:srgbClr val="3F3F3F"/>
              </a:solidFill>
              <a:latin typeface="Impact" panose="020B0806030902050204" pitchFamily="34" charset="0"/>
              <a:ea typeface="微软雅黑" panose="020B0503020204020204" pitchFamily="34" charset="-122"/>
            </a:endParaRPr>
          </a:p>
        </p:txBody>
      </p:sp>
      <p:sp>
        <p:nvSpPr>
          <p:cNvPr id="34" name="MH_Other_6"/>
          <p:cNvSpPr/>
          <p:nvPr>
            <p:custDataLst>
              <p:tags r:id="rId6"/>
            </p:custDataLst>
          </p:nvPr>
        </p:nvSpPr>
        <p:spPr bwMode="auto">
          <a:xfrm>
            <a:off x="98323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35" name="MH_Other_2"/>
          <p:cNvSpPr/>
          <p:nvPr>
            <p:custDataLst>
              <p:tags r:id="rId7"/>
            </p:custDataLst>
          </p:nvPr>
        </p:nvSpPr>
        <p:spPr bwMode="auto">
          <a:xfrm>
            <a:off x="296545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2">
              <a:lumMod val="50000"/>
            </a:schemeClr>
          </a:solidFill>
          <a:ln>
            <a:noFill/>
          </a:ln>
        </p:spPr>
        <p:txBody>
          <a:bodyPr bIns="36000"/>
          <a:lstStyle/>
          <a:p>
            <a:pPr>
              <a:defRPr/>
            </a:pPr>
            <a:endParaRPr lang="zh-CN" altLang="en-US" sz="3200"/>
          </a:p>
        </p:txBody>
      </p:sp>
      <p:sp>
        <p:nvSpPr>
          <p:cNvPr id="36" name="任意多边形 35"/>
          <p:cNvSpPr/>
          <p:nvPr>
            <p:custDataLst>
              <p:tags r:id="rId8"/>
            </p:custDataLst>
          </p:nvPr>
        </p:nvSpPr>
        <p:spPr bwMode="auto">
          <a:xfrm>
            <a:off x="296545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2"/>
          </a:solidFill>
          <a:ln>
            <a:noFill/>
          </a:ln>
        </p:spPr>
        <p:txBody>
          <a:bodyPr wrap="square">
            <a:noAutofit/>
          </a:bodyPr>
          <a:lstStyle/>
          <a:p>
            <a:endParaRPr lang="zh-CN" altLang="en-US"/>
          </a:p>
        </p:txBody>
      </p:sp>
      <p:sp>
        <p:nvSpPr>
          <p:cNvPr id="55" name="任意多边形 54"/>
          <p:cNvSpPr/>
          <p:nvPr>
            <p:custDataLst>
              <p:tags r:id="rId9"/>
            </p:custDataLst>
          </p:nvPr>
        </p:nvSpPr>
        <p:spPr bwMode="auto">
          <a:xfrm>
            <a:off x="313588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3F3F3F"/>
                </a:solidFill>
                <a:latin typeface="+mn-lt"/>
                <a:ea typeface="+mn-ea"/>
              </a:rPr>
              <a:t>请输入文本</a:t>
            </a:r>
            <a:endParaRPr lang="zh-CN" altLang="en-US" sz="1800" dirty="0">
              <a:solidFill>
                <a:srgbClr val="3F3F3F"/>
              </a:solidFill>
              <a:latin typeface="+mn-lt"/>
              <a:ea typeface="+mn-ea"/>
            </a:endParaRPr>
          </a:p>
        </p:txBody>
      </p:sp>
      <p:sp>
        <p:nvSpPr>
          <p:cNvPr id="56" name="MH_Other_4"/>
          <p:cNvSpPr/>
          <p:nvPr>
            <p:custDataLst>
              <p:tags r:id="rId10"/>
            </p:custDataLst>
          </p:nvPr>
        </p:nvSpPr>
        <p:spPr bwMode="auto">
          <a:xfrm>
            <a:off x="317745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2"/>
          </a:solidFill>
          <a:ln>
            <a:noFill/>
          </a:ln>
        </p:spPr>
        <p:txBody>
          <a:bodyPr bIns="36000"/>
          <a:lstStyle/>
          <a:p>
            <a:endParaRPr lang="zh-CN" altLang="en-US" sz="3200"/>
          </a:p>
        </p:txBody>
      </p:sp>
      <p:sp>
        <p:nvSpPr>
          <p:cNvPr id="57" name="MH_Other_5"/>
          <p:cNvSpPr/>
          <p:nvPr>
            <p:custDataLst>
              <p:tags r:id="rId11"/>
            </p:custDataLst>
          </p:nvPr>
        </p:nvSpPr>
        <p:spPr bwMode="auto">
          <a:xfrm>
            <a:off x="330839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34" charset="-122"/>
              </a:rPr>
              <a:t>02</a:t>
            </a:r>
            <a:endParaRPr lang="en-US" altLang="zh-CN" sz="3200" dirty="0">
              <a:solidFill>
                <a:srgbClr val="3F3F3F"/>
              </a:solidFill>
              <a:latin typeface="Impact" panose="020B0806030902050204" pitchFamily="34" charset="0"/>
              <a:ea typeface="微软雅黑" panose="020B0503020204020204" pitchFamily="34" charset="-122"/>
            </a:endParaRPr>
          </a:p>
        </p:txBody>
      </p:sp>
      <p:sp>
        <p:nvSpPr>
          <p:cNvPr id="58" name="MH_Other_6"/>
          <p:cNvSpPr/>
          <p:nvPr>
            <p:custDataLst>
              <p:tags r:id="rId12"/>
            </p:custDataLst>
          </p:nvPr>
        </p:nvSpPr>
        <p:spPr bwMode="auto">
          <a:xfrm>
            <a:off x="313588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59" name="MH_Other_2"/>
          <p:cNvSpPr/>
          <p:nvPr>
            <p:custDataLst>
              <p:tags r:id="rId13"/>
            </p:custDataLst>
          </p:nvPr>
        </p:nvSpPr>
        <p:spPr bwMode="auto">
          <a:xfrm>
            <a:off x="511810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3">
              <a:lumMod val="50000"/>
            </a:schemeClr>
          </a:solidFill>
          <a:ln>
            <a:noFill/>
          </a:ln>
        </p:spPr>
        <p:txBody>
          <a:bodyPr bIns="36000"/>
          <a:lstStyle/>
          <a:p>
            <a:pPr>
              <a:defRPr/>
            </a:pPr>
            <a:endParaRPr lang="zh-CN" altLang="en-US" sz="3200"/>
          </a:p>
        </p:txBody>
      </p:sp>
      <p:sp>
        <p:nvSpPr>
          <p:cNvPr id="60" name="任意多边形 59"/>
          <p:cNvSpPr/>
          <p:nvPr>
            <p:custDataLst>
              <p:tags r:id="rId14"/>
            </p:custDataLst>
          </p:nvPr>
        </p:nvSpPr>
        <p:spPr bwMode="auto">
          <a:xfrm>
            <a:off x="511810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3"/>
          </a:solidFill>
          <a:ln>
            <a:noFill/>
          </a:ln>
        </p:spPr>
        <p:txBody>
          <a:bodyPr wrap="square">
            <a:noAutofit/>
          </a:bodyPr>
          <a:lstStyle/>
          <a:p>
            <a:endParaRPr lang="zh-CN" altLang="en-US"/>
          </a:p>
        </p:txBody>
      </p:sp>
      <p:sp>
        <p:nvSpPr>
          <p:cNvPr id="61" name="任意多边形 60"/>
          <p:cNvSpPr/>
          <p:nvPr>
            <p:custDataLst>
              <p:tags r:id="rId15"/>
            </p:custDataLst>
          </p:nvPr>
        </p:nvSpPr>
        <p:spPr bwMode="auto">
          <a:xfrm>
            <a:off x="528853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3F3F3F"/>
                </a:solidFill>
                <a:latin typeface="+mn-lt"/>
                <a:ea typeface="+mn-ea"/>
              </a:rPr>
              <a:t>请输入文本</a:t>
            </a:r>
            <a:endParaRPr lang="zh-CN" altLang="en-US" sz="1800" dirty="0">
              <a:solidFill>
                <a:srgbClr val="3F3F3F"/>
              </a:solidFill>
              <a:latin typeface="+mn-lt"/>
              <a:ea typeface="+mn-ea"/>
            </a:endParaRPr>
          </a:p>
        </p:txBody>
      </p:sp>
      <p:sp>
        <p:nvSpPr>
          <p:cNvPr id="62" name="MH_Other_4"/>
          <p:cNvSpPr/>
          <p:nvPr>
            <p:custDataLst>
              <p:tags r:id="rId16"/>
            </p:custDataLst>
          </p:nvPr>
        </p:nvSpPr>
        <p:spPr bwMode="auto">
          <a:xfrm>
            <a:off x="533010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3"/>
          </a:solidFill>
          <a:ln>
            <a:noFill/>
          </a:ln>
        </p:spPr>
        <p:txBody>
          <a:bodyPr bIns="36000"/>
          <a:lstStyle/>
          <a:p>
            <a:endParaRPr lang="zh-CN" altLang="en-US" sz="3200"/>
          </a:p>
        </p:txBody>
      </p:sp>
      <p:sp>
        <p:nvSpPr>
          <p:cNvPr id="63" name="MH_Other_5"/>
          <p:cNvSpPr/>
          <p:nvPr>
            <p:custDataLst>
              <p:tags r:id="rId17"/>
            </p:custDataLst>
          </p:nvPr>
        </p:nvSpPr>
        <p:spPr bwMode="auto">
          <a:xfrm>
            <a:off x="546104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34" charset="-122"/>
              </a:rPr>
              <a:t>03</a:t>
            </a:r>
            <a:endParaRPr lang="en-US" altLang="zh-CN" sz="3200" dirty="0">
              <a:solidFill>
                <a:srgbClr val="3F3F3F"/>
              </a:solidFill>
              <a:latin typeface="Impact" panose="020B0806030902050204" pitchFamily="34" charset="0"/>
              <a:ea typeface="微软雅黑" panose="020B0503020204020204" pitchFamily="34" charset="-122"/>
            </a:endParaRPr>
          </a:p>
        </p:txBody>
      </p:sp>
      <p:sp>
        <p:nvSpPr>
          <p:cNvPr id="64" name="MH_Other_6"/>
          <p:cNvSpPr/>
          <p:nvPr>
            <p:custDataLst>
              <p:tags r:id="rId18"/>
            </p:custDataLst>
          </p:nvPr>
        </p:nvSpPr>
        <p:spPr bwMode="auto">
          <a:xfrm>
            <a:off x="528853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65" name="MH_Other_2"/>
          <p:cNvSpPr/>
          <p:nvPr>
            <p:custDataLst>
              <p:tags r:id="rId19"/>
            </p:custDataLst>
          </p:nvPr>
        </p:nvSpPr>
        <p:spPr bwMode="auto">
          <a:xfrm>
            <a:off x="727075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2">
              <a:lumMod val="50000"/>
            </a:schemeClr>
          </a:solidFill>
          <a:ln>
            <a:noFill/>
          </a:ln>
        </p:spPr>
        <p:txBody>
          <a:bodyPr bIns="36000"/>
          <a:lstStyle/>
          <a:p>
            <a:pPr>
              <a:defRPr/>
            </a:pPr>
            <a:endParaRPr lang="zh-CN" altLang="en-US" sz="3200"/>
          </a:p>
        </p:txBody>
      </p:sp>
      <p:sp>
        <p:nvSpPr>
          <p:cNvPr id="66" name="任意多边形 65"/>
          <p:cNvSpPr/>
          <p:nvPr>
            <p:custDataLst>
              <p:tags r:id="rId20"/>
            </p:custDataLst>
          </p:nvPr>
        </p:nvSpPr>
        <p:spPr bwMode="auto">
          <a:xfrm>
            <a:off x="727075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2"/>
          </a:solidFill>
          <a:ln>
            <a:noFill/>
          </a:ln>
        </p:spPr>
        <p:txBody>
          <a:bodyPr wrap="square">
            <a:noAutofit/>
          </a:bodyPr>
          <a:lstStyle/>
          <a:p>
            <a:endParaRPr lang="zh-CN" altLang="en-US"/>
          </a:p>
        </p:txBody>
      </p:sp>
      <p:sp>
        <p:nvSpPr>
          <p:cNvPr id="67" name="任意多边形 66"/>
          <p:cNvSpPr/>
          <p:nvPr>
            <p:custDataLst>
              <p:tags r:id="rId21"/>
            </p:custDataLst>
          </p:nvPr>
        </p:nvSpPr>
        <p:spPr bwMode="auto">
          <a:xfrm>
            <a:off x="744118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3F3F3F"/>
                </a:solidFill>
                <a:latin typeface="+mn-lt"/>
                <a:ea typeface="+mn-ea"/>
              </a:rPr>
              <a:t>请输入文本</a:t>
            </a:r>
            <a:endParaRPr lang="zh-CN" altLang="en-US" sz="1800" dirty="0">
              <a:solidFill>
                <a:srgbClr val="3F3F3F"/>
              </a:solidFill>
              <a:latin typeface="+mn-lt"/>
              <a:ea typeface="+mn-ea"/>
            </a:endParaRPr>
          </a:p>
        </p:txBody>
      </p:sp>
      <p:sp>
        <p:nvSpPr>
          <p:cNvPr id="68" name="MH_Other_4"/>
          <p:cNvSpPr/>
          <p:nvPr>
            <p:custDataLst>
              <p:tags r:id="rId22"/>
            </p:custDataLst>
          </p:nvPr>
        </p:nvSpPr>
        <p:spPr bwMode="auto">
          <a:xfrm>
            <a:off x="748275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2"/>
          </a:solidFill>
          <a:ln>
            <a:noFill/>
          </a:ln>
        </p:spPr>
        <p:txBody>
          <a:bodyPr bIns="36000"/>
          <a:lstStyle/>
          <a:p>
            <a:endParaRPr lang="zh-CN" altLang="en-US" sz="3200"/>
          </a:p>
        </p:txBody>
      </p:sp>
      <p:sp>
        <p:nvSpPr>
          <p:cNvPr id="69" name="MH_Other_5"/>
          <p:cNvSpPr/>
          <p:nvPr>
            <p:custDataLst>
              <p:tags r:id="rId23"/>
            </p:custDataLst>
          </p:nvPr>
        </p:nvSpPr>
        <p:spPr bwMode="auto">
          <a:xfrm>
            <a:off x="761369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34" charset="-122"/>
              </a:rPr>
              <a:t>04</a:t>
            </a:r>
            <a:endParaRPr lang="en-US" altLang="zh-CN" sz="3200" dirty="0">
              <a:solidFill>
                <a:srgbClr val="3F3F3F"/>
              </a:solidFill>
              <a:latin typeface="Impact" panose="020B0806030902050204" pitchFamily="34" charset="0"/>
              <a:ea typeface="微软雅黑" panose="020B0503020204020204" pitchFamily="34" charset="-122"/>
            </a:endParaRPr>
          </a:p>
        </p:txBody>
      </p:sp>
      <p:sp>
        <p:nvSpPr>
          <p:cNvPr id="70" name="MH_Other_6"/>
          <p:cNvSpPr/>
          <p:nvPr>
            <p:custDataLst>
              <p:tags r:id="rId24"/>
            </p:custDataLst>
          </p:nvPr>
        </p:nvSpPr>
        <p:spPr bwMode="auto">
          <a:xfrm>
            <a:off x="744118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71" name="MH_Other_2"/>
          <p:cNvSpPr/>
          <p:nvPr>
            <p:custDataLst>
              <p:tags r:id="rId25"/>
            </p:custDataLst>
          </p:nvPr>
        </p:nvSpPr>
        <p:spPr bwMode="auto">
          <a:xfrm>
            <a:off x="9423400" y="5520887"/>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72" name="任意多边形 71"/>
          <p:cNvSpPr/>
          <p:nvPr>
            <p:custDataLst>
              <p:tags r:id="rId26"/>
            </p:custDataLst>
          </p:nvPr>
        </p:nvSpPr>
        <p:spPr bwMode="auto">
          <a:xfrm>
            <a:off x="9423400" y="4051438"/>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73" name="任意多边形 72"/>
          <p:cNvSpPr/>
          <p:nvPr>
            <p:custDataLst>
              <p:tags r:id="rId27"/>
            </p:custDataLst>
          </p:nvPr>
        </p:nvSpPr>
        <p:spPr bwMode="auto">
          <a:xfrm>
            <a:off x="9593832" y="4201085"/>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3F3F3F"/>
                </a:solidFill>
                <a:latin typeface="+mn-lt"/>
                <a:ea typeface="+mn-ea"/>
              </a:rPr>
              <a:t>请输入文本</a:t>
            </a:r>
            <a:endParaRPr lang="zh-CN" altLang="en-US" sz="1800" dirty="0">
              <a:solidFill>
                <a:srgbClr val="3F3F3F"/>
              </a:solidFill>
              <a:latin typeface="+mn-lt"/>
              <a:ea typeface="+mn-ea"/>
            </a:endParaRPr>
          </a:p>
        </p:txBody>
      </p:sp>
      <p:sp>
        <p:nvSpPr>
          <p:cNvPr id="74" name="MH_Other_4"/>
          <p:cNvSpPr/>
          <p:nvPr>
            <p:custDataLst>
              <p:tags r:id="rId28"/>
            </p:custDataLst>
          </p:nvPr>
        </p:nvSpPr>
        <p:spPr bwMode="auto">
          <a:xfrm>
            <a:off x="9635401" y="5608181"/>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75" name="MH_Other_5"/>
          <p:cNvSpPr/>
          <p:nvPr>
            <p:custDataLst>
              <p:tags r:id="rId29"/>
            </p:custDataLst>
          </p:nvPr>
        </p:nvSpPr>
        <p:spPr bwMode="auto">
          <a:xfrm>
            <a:off x="9766342" y="5608181"/>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eaLnBrk="1" hangingPunct="1"/>
            <a:r>
              <a:rPr lang="en-US" altLang="zh-CN" sz="3200" dirty="0">
                <a:solidFill>
                  <a:srgbClr val="3F3F3F"/>
                </a:solidFill>
                <a:latin typeface="Impact" panose="020B0806030902050204" pitchFamily="34" charset="0"/>
                <a:ea typeface="微软雅黑" panose="020B0503020204020204" pitchFamily="34" charset="-122"/>
              </a:rPr>
              <a:t>05</a:t>
            </a:r>
            <a:endParaRPr lang="en-US" altLang="zh-CN" sz="3200" dirty="0">
              <a:solidFill>
                <a:srgbClr val="3F3F3F"/>
              </a:solidFill>
              <a:latin typeface="Impact" panose="020B0806030902050204" pitchFamily="34" charset="0"/>
              <a:ea typeface="微软雅黑" panose="020B0503020204020204" pitchFamily="34" charset="-122"/>
            </a:endParaRPr>
          </a:p>
        </p:txBody>
      </p:sp>
      <p:sp>
        <p:nvSpPr>
          <p:cNvPr id="76" name="MH_Other_6"/>
          <p:cNvSpPr/>
          <p:nvPr>
            <p:custDataLst>
              <p:tags r:id="rId30"/>
            </p:custDataLst>
          </p:nvPr>
        </p:nvSpPr>
        <p:spPr bwMode="auto">
          <a:xfrm>
            <a:off x="9593832" y="5520887"/>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77" name="矩形 76"/>
          <p:cNvSpPr/>
          <p:nvPr/>
        </p:nvSpPr>
        <p:spPr>
          <a:xfrm>
            <a:off x="1136129" y="139808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矩形 36"/>
          <p:cNvSpPr/>
          <p:nvPr/>
        </p:nvSpPr>
        <p:spPr>
          <a:xfrm>
            <a:off x="1136129" y="26648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 name="直接连接符 2"/>
          <p:cNvCxnSpPr/>
          <p:nvPr/>
        </p:nvCxnSpPr>
        <p:spPr>
          <a:xfrm>
            <a:off x="984271" y="2524836"/>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8" name="任意多边形 38"/>
          <p:cNvSpPr/>
          <p:nvPr/>
        </p:nvSpPr>
        <p:spPr>
          <a:xfrm>
            <a:off x="1116043" y="5350129"/>
            <a:ext cx="1905000" cy="166282"/>
          </a:xfrm>
          <a:custGeom>
            <a:avLst/>
            <a:gdLst>
              <a:gd name="connsiteX0" fmla="*/ 0 w 1905000"/>
              <a:gd name="connsiteY0" fmla="*/ 0 h 166282"/>
              <a:gd name="connsiteX1" fmla="*/ 88132 w 1905000"/>
              <a:gd name="connsiteY1" fmla="*/ 44612 h 166282"/>
              <a:gd name="connsiteX2" fmla="*/ 277954 w 1905000"/>
              <a:gd name="connsiteY2" fmla="*/ 60835 h 166282"/>
              <a:gd name="connsiteX3" fmla="*/ 664377 w 1905000"/>
              <a:gd name="connsiteY3" fmla="*/ 60835 h 166282"/>
              <a:gd name="connsiteX4" fmla="*/ 860979 w 1905000"/>
              <a:gd name="connsiteY4" fmla="*/ 68946 h 166282"/>
              <a:gd name="connsiteX5" fmla="*/ 955890 w 1905000"/>
              <a:gd name="connsiteY5" fmla="*/ 117614 h 166282"/>
              <a:gd name="connsiteX6" fmla="*/ 1050801 w 1905000"/>
              <a:gd name="connsiteY6" fmla="*/ 68946 h 166282"/>
              <a:gd name="connsiteX7" fmla="*/ 1260961 w 1905000"/>
              <a:gd name="connsiteY7" fmla="*/ 60835 h 166282"/>
              <a:gd name="connsiteX8" fmla="*/ 1627046 w 1905000"/>
              <a:gd name="connsiteY8" fmla="*/ 60835 h 166282"/>
              <a:gd name="connsiteX9" fmla="*/ 1816869 w 1905000"/>
              <a:gd name="connsiteY9" fmla="*/ 44612 h 166282"/>
              <a:gd name="connsiteX10" fmla="*/ 1905000 w 1905000"/>
              <a:gd name="connsiteY10" fmla="*/ 0 h 166282"/>
              <a:gd name="connsiteX11" fmla="*/ 1877883 w 1905000"/>
              <a:gd name="connsiteY11" fmla="*/ 64891 h 166282"/>
              <a:gd name="connsiteX12" fmla="*/ 1776192 w 1905000"/>
              <a:gd name="connsiteY12" fmla="*/ 101392 h 166282"/>
              <a:gd name="connsiteX13" fmla="*/ 1572812 w 1905000"/>
              <a:gd name="connsiteY13" fmla="*/ 109503 h 166282"/>
              <a:gd name="connsiteX14" fmla="*/ 1213506 w 1905000"/>
              <a:gd name="connsiteY14" fmla="*/ 109503 h 166282"/>
              <a:gd name="connsiteX15" fmla="*/ 1037242 w 1905000"/>
              <a:gd name="connsiteY15" fmla="*/ 121670 h 166282"/>
              <a:gd name="connsiteX16" fmla="*/ 955890 w 1905000"/>
              <a:gd name="connsiteY16" fmla="*/ 166282 h 166282"/>
              <a:gd name="connsiteX17" fmla="*/ 867758 w 1905000"/>
              <a:gd name="connsiteY17" fmla="*/ 121670 h 166282"/>
              <a:gd name="connsiteX18" fmla="*/ 698274 w 1905000"/>
              <a:gd name="connsiteY18" fmla="*/ 109503 h 166282"/>
              <a:gd name="connsiteX19" fmla="*/ 305071 w 1905000"/>
              <a:gd name="connsiteY19" fmla="*/ 109503 h 166282"/>
              <a:gd name="connsiteX20" fmla="*/ 61014 w 1905000"/>
              <a:gd name="connsiteY20" fmla="*/ 85169 h 166282"/>
              <a:gd name="connsiteX21" fmla="*/ 0 w 1905000"/>
              <a:gd name="connsiteY21" fmla="*/ 0 h 16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05000" h="166282">
                <a:moveTo>
                  <a:pt x="0" y="0"/>
                </a:moveTo>
                <a:cubicBezTo>
                  <a:pt x="13559" y="20279"/>
                  <a:pt x="47455" y="36501"/>
                  <a:pt x="88132" y="44612"/>
                </a:cubicBezTo>
                <a:cubicBezTo>
                  <a:pt x="128808" y="52724"/>
                  <a:pt x="196601" y="60835"/>
                  <a:pt x="277954" y="60835"/>
                </a:cubicBezTo>
                <a:lnTo>
                  <a:pt x="664377" y="60835"/>
                </a:lnTo>
                <a:cubicBezTo>
                  <a:pt x="752509" y="60835"/>
                  <a:pt x="820303" y="60835"/>
                  <a:pt x="860979" y="68946"/>
                </a:cubicBezTo>
                <a:cubicBezTo>
                  <a:pt x="901655" y="77058"/>
                  <a:pt x="935552" y="93280"/>
                  <a:pt x="955890" y="117614"/>
                </a:cubicBezTo>
                <a:cubicBezTo>
                  <a:pt x="976228" y="93280"/>
                  <a:pt x="1003345" y="77058"/>
                  <a:pt x="1050801" y="68946"/>
                </a:cubicBezTo>
                <a:cubicBezTo>
                  <a:pt x="1098256" y="60835"/>
                  <a:pt x="1166050" y="60835"/>
                  <a:pt x="1260961" y="60835"/>
                </a:cubicBezTo>
                <a:cubicBezTo>
                  <a:pt x="1260961" y="60835"/>
                  <a:pt x="1260961" y="60835"/>
                  <a:pt x="1627046" y="60835"/>
                </a:cubicBezTo>
                <a:cubicBezTo>
                  <a:pt x="1708399" y="60835"/>
                  <a:pt x="1769413" y="52724"/>
                  <a:pt x="1816869" y="44612"/>
                </a:cubicBezTo>
                <a:cubicBezTo>
                  <a:pt x="1857545" y="36501"/>
                  <a:pt x="1891441" y="20279"/>
                  <a:pt x="1905000" y="0"/>
                </a:cubicBezTo>
                <a:cubicBezTo>
                  <a:pt x="1905000" y="28390"/>
                  <a:pt x="1891441" y="48668"/>
                  <a:pt x="1877883" y="64891"/>
                </a:cubicBezTo>
                <a:cubicBezTo>
                  <a:pt x="1857545" y="81113"/>
                  <a:pt x="1823648" y="93280"/>
                  <a:pt x="1776192" y="101392"/>
                </a:cubicBezTo>
                <a:cubicBezTo>
                  <a:pt x="1728737" y="105447"/>
                  <a:pt x="1660943" y="109503"/>
                  <a:pt x="1572812" y="109503"/>
                </a:cubicBezTo>
                <a:cubicBezTo>
                  <a:pt x="1572812" y="109503"/>
                  <a:pt x="1572812" y="109503"/>
                  <a:pt x="1213506" y="109503"/>
                </a:cubicBezTo>
                <a:cubicBezTo>
                  <a:pt x="1132153" y="109503"/>
                  <a:pt x="1071139" y="113559"/>
                  <a:pt x="1037242" y="121670"/>
                </a:cubicBezTo>
                <a:cubicBezTo>
                  <a:pt x="996566" y="125726"/>
                  <a:pt x="969449" y="141948"/>
                  <a:pt x="955890" y="166282"/>
                </a:cubicBezTo>
                <a:cubicBezTo>
                  <a:pt x="935552" y="141948"/>
                  <a:pt x="908434" y="129781"/>
                  <a:pt x="867758" y="121670"/>
                </a:cubicBezTo>
                <a:cubicBezTo>
                  <a:pt x="827082" y="113559"/>
                  <a:pt x="772847" y="109503"/>
                  <a:pt x="698274" y="109503"/>
                </a:cubicBezTo>
                <a:cubicBezTo>
                  <a:pt x="698274" y="109503"/>
                  <a:pt x="698274" y="109503"/>
                  <a:pt x="305071" y="109503"/>
                </a:cubicBezTo>
                <a:cubicBezTo>
                  <a:pt x="183043" y="109503"/>
                  <a:pt x="94911" y="101392"/>
                  <a:pt x="61014" y="85169"/>
                </a:cubicBezTo>
                <a:cubicBezTo>
                  <a:pt x="20338" y="68946"/>
                  <a:pt x="0" y="4055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46"/>
          <p:cNvSpPr/>
          <p:nvPr/>
        </p:nvSpPr>
        <p:spPr>
          <a:xfrm>
            <a:off x="1116043" y="3564459"/>
            <a:ext cx="1905000" cy="167590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144000" rtlCol="0" anchor="ctr">
            <a:normAutofit/>
          </a:bodyPr>
          <a:lstStyle/>
          <a:p>
            <a:pPr algn="ctr">
              <a:lnSpc>
                <a:spcPct val="150000"/>
              </a:lnSpc>
            </a:pPr>
            <a:r>
              <a:rPr lang="en-US" altLang="zh-CN" sz="4800" dirty="0">
                <a:solidFill>
                  <a:srgbClr val="FEFFFF"/>
                </a:solidFill>
              </a:rPr>
              <a:t>78%</a:t>
            </a:r>
            <a:endParaRPr lang="zh-CN" altLang="en-US" sz="4800" dirty="0">
              <a:solidFill>
                <a:srgbClr val="FEFFFF"/>
              </a:solidFill>
            </a:endParaRPr>
          </a:p>
        </p:txBody>
      </p:sp>
      <p:sp>
        <p:nvSpPr>
          <p:cNvPr id="31" name="任意多边形 42"/>
          <p:cNvSpPr/>
          <p:nvPr/>
        </p:nvSpPr>
        <p:spPr>
          <a:xfrm>
            <a:off x="2762250" y="3305666"/>
            <a:ext cx="517586" cy="517586"/>
          </a:xfrm>
          <a:custGeom>
            <a:avLst/>
            <a:gdLst>
              <a:gd name="connsiteX0" fmla="*/ 258792 w 517586"/>
              <a:gd name="connsiteY0" fmla="*/ 50995 h 517586"/>
              <a:gd name="connsiteX1" fmla="*/ 466589 w 517586"/>
              <a:gd name="connsiteY1" fmla="*/ 258792 h 517586"/>
              <a:gd name="connsiteX2" fmla="*/ 258792 w 517586"/>
              <a:gd name="connsiteY2" fmla="*/ 466589 h 517586"/>
              <a:gd name="connsiteX3" fmla="*/ 50995 w 517586"/>
              <a:gd name="connsiteY3" fmla="*/ 258792 h 517586"/>
              <a:gd name="connsiteX4" fmla="*/ 258792 w 517586"/>
              <a:gd name="connsiteY4" fmla="*/ 50995 h 517586"/>
              <a:gd name="connsiteX5" fmla="*/ 258792 w 517586"/>
              <a:gd name="connsiteY5" fmla="*/ 21565 h 517586"/>
              <a:gd name="connsiteX6" fmla="*/ 21565 w 517586"/>
              <a:gd name="connsiteY6" fmla="*/ 258792 h 517586"/>
              <a:gd name="connsiteX7" fmla="*/ 258792 w 517586"/>
              <a:gd name="connsiteY7" fmla="*/ 496019 h 517586"/>
              <a:gd name="connsiteX8" fmla="*/ 496019 w 517586"/>
              <a:gd name="connsiteY8" fmla="*/ 258792 h 517586"/>
              <a:gd name="connsiteX9" fmla="*/ 258792 w 517586"/>
              <a:gd name="connsiteY9" fmla="*/ 21565 h 517586"/>
              <a:gd name="connsiteX10" fmla="*/ 258793 w 517586"/>
              <a:gd name="connsiteY10" fmla="*/ 0 h 517586"/>
              <a:gd name="connsiteX11" fmla="*/ 517586 w 517586"/>
              <a:gd name="connsiteY11" fmla="*/ 258793 h 517586"/>
              <a:gd name="connsiteX12" fmla="*/ 258793 w 517586"/>
              <a:gd name="connsiteY12" fmla="*/ 517586 h 517586"/>
              <a:gd name="connsiteX13" fmla="*/ 0 w 517586"/>
              <a:gd name="connsiteY13" fmla="*/ 258793 h 517586"/>
              <a:gd name="connsiteX14" fmla="*/ 258793 w 517586"/>
              <a:gd name="connsiteY14" fmla="*/ 0 h 51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7586" h="517586">
                <a:moveTo>
                  <a:pt x="258792" y="50995"/>
                </a:moveTo>
                <a:cubicBezTo>
                  <a:pt x="373555" y="50995"/>
                  <a:pt x="466589" y="144029"/>
                  <a:pt x="466589" y="258792"/>
                </a:cubicBezTo>
                <a:cubicBezTo>
                  <a:pt x="466589" y="373555"/>
                  <a:pt x="373555" y="466589"/>
                  <a:pt x="258792" y="466589"/>
                </a:cubicBezTo>
                <a:cubicBezTo>
                  <a:pt x="144029" y="466589"/>
                  <a:pt x="50995" y="373555"/>
                  <a:pt x="50995" y="258792"/>
                </a:cubicBezTo>
                <a:cubicBezTo>
                  <a:pt x="50995" y="144029"/>
                  <a:pt x="144029" y="50995"/>
                  <a:pt x="258792" y="50995"/>
                </a:cubicBezTo>
                <a:close/>
                <a:moveTo>
                  <a:pt x="258792" y="21565"/>
                </a:moveTo>
                <a:cubicBezTo>
                  <a:pt x="127775" y="21565"/>
                  <a:pt x="21565" y="127775"/>
                  <a:pt x="21565" y="258792"/>
                </a:cubicBezTo>
                <a:cubicBezTo>
                  <a:pt x="21565" y="389809"/>
                  <a:pt x="127775" y="496019"/>
                  <a:pt x="258792" y="496019"/>
                </a:cubicBezTo>
                <a:cubicBezTo>
                  <a:pt x="389809" y="496019"/>
                  <a:pt x="496019" y="389809"/>
                  <a:pt x="496019" y="258792"/>
                </a:cubicBezTo>
                <a:cubicBezTo>
                  <a:pt x="496019" y="127775"/>
                  <a:pt x="389809" y="21565"/>
                  <a:pt x="258792" y="21565"/>
                </a:cubicBezTo>
                <a:close/>
                <a:moveTo>
                  <a:pt x="258793" y="0"/>
                </a:moveTo>
                <a:cubicBezTo>
                  <a:pt x="401720" y="0"/>
                  <a:pt x="517586" y="115866"/>
                  <a:pt x="517586" y="258793"/>
                </a:cubicBezTo>
                <a:cubicBezTo>
                  <a:pt x="517586" y="401720"/>
                  <a:pt x="401720" y="517586"/>
                  <a:pt x="258793" y="517586"/>
                </a:cubicBezTo>
                <a:cubicBezTo>
                  <a:pt x="115866" y="517586"/>
                  <a:pt x="0" y="401720"/>
                  <a:pt x="0" y="258793"/>
                </a:cubicBezTo>
                <a:cubicBezTo>
                  <a:pt x="0" y="115866"/>
                  <a:pt x="115866" y="0"/>
                  <a:pt x="258793" y="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EFFFF"/>
              </a:solidFill>
            </a:endParaRPr>
          </a:p>
        </p:txBody>
      </p:sp>
      <p:sp>
        <p:nvSpPr>
          <p:cNvPr id="32" name="文本框 31"/>
          <p:cNvSpPr txBox="1"/>
          <p:nvPr/>
        </p:nvSpPr>
        <p:spPr>
          <a:xfrm>
            <a:off x="1116043" y="5626172"/>
            <a:ext cx="1905000" cy="400110"/>
          </a:xfrm>
          <a:prstGeom prst="rect">
            <a:avLst/>
          </a:prstGeom>
          <a:noFill/>
        </p:spPr>
        <p:txBody>
          <a:bodyPr wrap="square" rtlCol="0">
            <a:spAutoFit/>
          </a:bodyPr>
          <a:lstStyle/>
          <a:p>
            <a:pPr algn="ctr"/>
            <a:r>
              <a:rPr lang="zh-CN" altLang="en-US" sz="2000" dirty="0">
                <a:latin typeface="+mn-ea"/>
                <a:ea typeface="+mn-ea"/>
              </a:rPr>
              <a:t>请输入文本</a:t>
            </a:r>
            <a:endParaRPr lang="zh-CN" altLang="en-US" sz="2000" dirty="0">
              <a:latin typeface="+mn-ea"/>
              <a:ea typeface="+mn-ea"/>
            </a:endParaRPr>
          </a:p>
        </p:txBody>
      </p:sp>
      <p:sp>
        <p:nvSpPr>
          <p:cNvPr id="33" name="任意多边形 50"/>
          <p:cNvSpPr/>
          <p:nvPr/>
        </p:nvSpPr>
        <p:spPr>
          <a:xfrm>
            <a:off x="3714750" y="5350129"/>
            <a:ext cx="1905000" cy="166282"/>
          </a:xfrm>
          <a:custGeom>
            <a:avLst/>
            <a:gdLst>
              <a:gd name="connsiteX0" fmla="*/ 0 w 1905000"/>
              <a:gd name="connsiteY0" fmla="*/ 0 h 166282"/>
              <a:gd name="connsiteX1" fmla="*/ 88132 w 1905000"/>
              <a:gd name="connsiteY1" fmla="*/ 44612 h 166282"/>
              <a:gd name="connsiteX2" fmla="*/ 277954 w 1905000"/>
              <a:gd name="connsiteY2" fmla="*/ 60835 h 166282"/>
              <a:gd name="connsiteX3" fmla="*/ 664377 w 1905000"/>
              <a:gd name="connsiteY3" fmla="*/ 60835 h 166282"/>
              <a:gd name="connsiteX4" fmla="*/ 860979 w 1905000"/>
              <a:gd name="connsiteY4" fmla="*/ 68946 h 166282"/>
              <a:gd name="connsiteX5" fmla="*/ 955890 w 1905000"/>
              <a:gd name="connsiteY5" fmla="*/ 117614 h 166282"/>
              <a:gd name="connsiteX6" fmla="*/ 1050801 w 1905000"/>
              <a:gd name="connsiteY6" fmla="*/ 68946 h 166282"/>
              <a:gd name="connsiteX7" fmla="*/ 1260961 w 1905000"/>
              <a:gd name="connsiteY7" fmla="*/ 60835 h 166282"/>
              <a:gd name="connsiteX8" fmla="*/ 1627046 w 1905000"/>
              <a:gd name="connsiteY8" fmla="*/ 60835 h 166282"/>
              <a:gd name="connsiteX9" fmla="*/ 1816869 w 1905000"/>
              <a:gd name="connsiteY9" fmla="*/ 44612 h 166282"/>
              <a:gd name="connsiteX10" fmla="*/ 1905000 w 1905000"/>
              <a:gd name="connsiteY10" fmla="*/ 0 h 166282"/>
              <a:gd name="connsiteX11" fmla="*/ 1877883 w 1905000"/>
              <a:gd name="connsiteY11" fmla="*/ 64891 h 166282"/>
              <a:gd name="connsiteX12" fmla="*/ 1776192 w 1905000"/>
              <a:gd name="connsiteY12" fmla="*/ 101392 h 166282"/>
              <a:gd name="connsiteX13" fmla="*/ 1572812 w 1905000"/>
              <a:gd name="connsiteY13" fmla="*/ 109503 h 166282"/>
              <a:gd name="connsiteX14" fmla="*/ 1213506 w 1905000"/>
              <a:gd name="connsiteY14" fmla="*/ 109503 h 166282"/>
              <a:gd name="connsiteX15" fmla="*/ 1037242 w 1905000"/>
              <a:gd name="connsiteY15" fmla="*/ 121670 h 166282"/>
              <a:gd name="connsiteX16" fmla="*/ 955890 w 1905000"/>
              <a:gd name="connsiteY16" fmla="*/ 166282 h 166282"/>
              <a:gd name="connsiteX17" fmla="*/ 867758 w 1905000"/>
              <a:gd name="connsiteY17" fmla="*/ 121670 h 166282"/>
              <a:gd name="connsiteX18" fmla="*/ 698274 w 1905000"/>
              <a:gd name="connsiteY18" fmla="*/ 109503 h 166282"/>
              <a:gd name="connsiteX19" fmla="*/ 305071 w 1905000"/>
              <a:gd name="connsiteY19" fmla="*/ 109503 h 166282"/>
              <a:gd name="connsiteX20" fmla="*/ 61014 w 1905000"/>
              <a:gd name="connsiteY20" fmla="*/ 85169 h 166282"/>
              <a:gd name="connsiteX21" fmla="*/ 0 w 1905000"/>
              <a:gd name="connsiteY21" fmla="*/ 0 h 16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05000" h="166282">
                <a:moveTo>
                  <a:pt x="0" y="0"/>
                </a:moveTo>
                <a:cubicBezTo>
                  <a:pt x="13559" y="20279"/>
                  <a:pt x="47455" y="36501"/>
                  <a:pt x="88132" y="44612"/>
                </a:cubicBezTo>
                <a:cubicBezTo>
                  <a:pt x="128808" y="52724"/>
                  <a:pt x="196601" y="60835"/>
                  <a:pt x="277954" y="60835"/>
                </a:cubicBezTo>
                <a:lnTo>
                  <a:pt x="664377" y="60835"/>
                </a:lnTo>
                <a:cubicBezTo>
                  <a:pt x="752509" y="60835"/>
                  <a:pt x="820303" y="60835"/>
                  <a:pt x="860979" y="68946"/>
                </a:cubicBezTo>
                <a:cubicBezTo>
                  <a:pt x="901655" y="77058"/>
                  <a:pt x="935552" y="93280"/>
                  <a:pt x="955890" y="117614"/>
                </a:cubicBezTo>
                <a:cubicBezTo>
                  <a:pt x="976228" y="93280"/>
                  <a:pt x="1003345" y="77058"/>
                  <a:pt x="1050801" y="68946"/>
                </a:cubicBezTo>
                <a:cubicBezTo>
                  <a:pt x="1098256" y="60835"/>
                  <a:pt x="1166050" y="60835"/>
                  <a:pt x="1260961" y="60835"/>
                </a:cubicBezTo>
                <a:cubicBezTo>
                  <a:pt x="1260961" y="60835"/>
                  <a:pt x="1260961" y="60835"/>
                  <a:pt x="1627046" y="60835"/>
                </a:cubicBezTo>
                <a:cubicBezTo>
                  <a:pt x="1708399" y="60835"/>
                  <a:pt x="1769413" y="52724"/>
                  <a:pt x="1816869" y="44612"/>
                </a:cubicBezTo>
                <a:cubicBezTo>
                  <a:pt x="1857545" y="36501"/>
                  <a:pt x="1891441" y="20279"/>
                  <a:pt x="1905000" y="0"/>
                </a:cubicBezTo>
                <a:cubicBezTo>
                  <a:pt x="1905000" y="28390"/>
                  <a:pt x="1891441" y="48668"/>
                  <a:pt x="1877883" y="64891"/>
                </a:cubicBezTo>
                <a:cubicBezTo>
                  <a:pt x="1857545" y="81113"/>
                  <a:pt x="1823648" y="93280"/>
                  <a:pt x="1776192" y="101392"/>
                </a:cubicBezTo>
                <a:cubicBezTo>
                  <a:pt x="1728737" y="105447"/>
                  <a:pt x="1660943" y="109503"/>
                  <a:pt x="1572812" y="109503"/>
                </a:cubicBezTo>
                <a:cubicBezTo>
                  <a:pt x="1572812" y="109503"/>
                  <a:pt x="1572812" y="109503"/>
                  <a:pt x="1213506" y="109503"/>
                </a:cubicBezTo>
                <a:cubicBezTo>
                  <a:pt x="1132153" y="109503"/>
                  <a:pt x="1071139" y="113559"/>
                  <a:pt x="1037242" y="121670"/>
                </a:cubicBezTo>
                <a:cubicBezTo>
                  <a:pt x="996566" y="125726"/>
                  <a:pt x="969449" y="141948"/>
                  <a:pt x="955890" y="166282"/>
                </a:cubicBezTo>
                <a:cubicBezTo>
                  <a:pt x="935552" y="141948"/>
                  <a:pt x="908434" y="129781"/>
                  <a:pt x="867758" y="121670"/>
                </a:cubicBezTo>
                <a:cubicBezTo>
                  <a:pt x="827082" y="113559"/>
                  <a:pt x="772847" y="109503"/>
                  <a:pt x="698274" y="109503"/>
                </a:cubicBezTo>
                <a:cubicBezTo>
                  <a:pt x="698274" y="109503"/>
                  <a:pt x="698274" y="109503"/>
                  <a:pt x="305071" y="109503"/>
                </a:cubicBezTo>
                <a:cubicBezTo>
                  <a:pt x="183043" y="109503"/>
                  <a:pt x="94911" y="101392"/>
                  <a:pt x="61014" y="85169"/>
                </a:cubicBezTo>
                <a:cubicBezTo>
                  <a:pt x="20338" y="68946"/>
                  <a:pt x="0" y="40557"/>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51"/>
          <p:cNvSpPr/>
          <p:nvPr/>
        </p:nvSpPr>
        <p:spPr>
          <a:xfrm>
            <a:off x="3714750" y="3564459"/>
            <a:ext cx="1905000" cy="167590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bIns="144000" rtlCol="0" anchor="ctr">
            <a:normAutofit/>
          </a:bodyPr>
          <a:lstStyle/>
          <a:p>
            <a:pPr algn="ctr">
              <a:lnSpc>
                <a:spcPct val="150000"/>
              </a:lnSpc>
            </a:pPr>
            <a:r>
              <a:rPr lang="en-US" altLang="zh-CN" sz="4800" dirty="0">
                <a:solidFill>
                  <a:srgbClr val="FEFFFF"/>
                </a:solidFill>
              </a:rPr>
              <a:t>68%</a:t>
            </a:r>
            <a:endParaRPr lang="zh-CN" altLang="en-US" sz="4800" dirty="0">
              <a:solidFill>
                <a:srgbClr val="FEFFFF"/>
              </a:solidFill>
            </a:endParaRPr>
          </a:p>
        </p:txBody>
      </p:sp>
      <p:sp>
        <p:nvSpPr>
          <p:cNvPr id="39" name="任意多边形 52"/>
          <p:cNvSpPr/>
          <p:nvPr/>
        </p:nvSpPr>
        <p:spPr>
          <a:xfrm>
            <a:off x="5360957" y="3305666"/>
            <a:ext cx="517586" cy="517586"/>
          </a:xfrm>
          <a:custGeom>
            <a:avLst/>
            <a:gdLst>
              <a:gd name="connsiteX0" fmla="*/ 258792 w 517586"/>
              <a:gd name="connsiteY0" fmla="*/ 50995 h 517586"/>
              <a:gd name="connsiteX1" fmla="*/ 466589 w 517586"/>
              <a:gd name="connsiteY1" fmla="*/ 258792 h 517586"/>
              <a:gd name="connsiteX2" fmla="*/ 258792 w 517586"/>
              <a:gd name="connsiteY2" fmla="*/ 466589 h 517586"/>
              <a:gd name="connsiteX3" fmla="*/ 50995 w 517586"/>
              <a:gd name="connsiteY3" fmla="*/ 258792 h 517586"/>
              <a:gd name="connsiteX4" fmla="*/ 258792 w 517586"/>
              <a:gd name="connsiteY4" fmla="*/ 50995 h 517586"/>
              <a:gd name="connsiteX5" fmla="*/ 258792 w 517586"/>
              <a:gd name="connsiteY5" fmla="*/ 21565 h 517586"/>
              <a:gd name="connsiteX6" fmla="*/ 21565 w 517586"/>
              <a:gd name="connsiteY6" fmla="*/ 258792 h 517586"/>
              <a:gd name="connsiteX7" fmla="*/ 258792 w 517586"/>
              <a:gd name="connsiteY7" fmla="*/ 496019 h 517586"/>
              <a:gd name="connsiteX8" fmla="*/ 496019 w 517586"/>
              <a:gd name="connsiteY8" fmla="*/ 258792 h 517586"/>
              <a:gd name="connsiteX9" fmla="*/ 258792 w 517586"/>
              <a:gd name="connsiteY9" fmla="*/ 21565 h 517586"/>
              <a:gd name="connsiteX10" fmla="*/ 258793 w 517586"/>
              <a:gd name="connsiteY10" fmla="*/ 0 h 517586"/>
              <a:gd name="connsiteX11" fmla="*/ 517586 w 517586"/>
              <a:gd name="connsiteY11" fmla="*/ 258793 h 517586"/>
              <a:gd name="connsiteX12" fmla="*/ 258793 w 517586"/>
              <a:gd name="connsiteY12" fmla="*/ 517586 h 517586"/>
              <a:gd name="connsiteX13" fmla="*/ 0 w 517586"/>
              <a:gd name="connsiteY13" fmla="*/ 258793 h 517586"/>
              <a:gd name="connsiteX14" fmla="*/ 258793 w 517586"/>
              <a:gd name="connsiteY14" fmla="*/ 0 h 51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7586" h="517586">
                <a:moveTo>
                  <a:pt x="258792" y="50995"/>
                </a:moveTo>
                <a:cubicBezTo>
                  <a:pt x="373555" y="50995"/>
                  <a:pt x="466589" y="144029"/>
                  <a:pt x="466589" y="258792"/>
                </a:cubicBezTo>
                <a:cubicBezTo>
                  <a:pt x="466589" y="373555"/>
                  <a:pt x="373555" y="466589"/>
                  <a:pt x="258792" y="466589"/>
                </a:cubicBezTo>
                <a:cubicBezTo>
                  <a:pt x="144029" y="466589"/>
                  <a:pt x="50995" y="373555"/>
                  <a:pt x="50995" y="258792"/>
                </a:cubicBezTo>
                <a:cubicBezTo>
                  <a:pt x="50995" y="144029"/>
                  <a:pt x="144029" y="50995"/>
                  <a:pt x="258792" y="50995"/>
                </a:cubicBezTo>
                <a:close/>
                <a:moveTo>
                  <a:pt x="258792" y="21565"/>
                </a:moveTo>
                <a:cubicBezTo>
                  <a:pt x="127775" y="21565"/>
                  <a:pt x="21565" y="127775"/>
                  <a:pt x="21565" y="258792"/>
                </a:cubicBezTo>
                <a:cubicBezTo>
                  <a:pt x="21565" y="389809"/>
                  <a:pt x="127775" y="496019"/>
                  <a:pt x="258792" y="496019"/>
                </a:cubicBezTo>
                <a:cubicBezTo>
                  <a:pt x="389809" y="496019"/>
                  <a:pt x="496019" y="389809"/>
                  <a:pt x="496019" y="258792"/>
                </a:cubicBezTo>
                <a:cubicBezTo>
                  <a:pt x="496019" y="127775"/>
                  <a:pt x="389809" y="21565"/>
                  <a:pt x="258792" y="21565"/>
                </a:cubicBezTo>
                <a:close/>
                <a:moveTo>
                  <a:pt x="258793" y="0"/>
                </a:moveTo>
                <a:cubicBezTo>
                  <a:pt x="401720" y="0"/>
                  <a:pt x="517586" y="115866"/>
                  <a:pt x="517586" y="258793"/>
                </a:cubicBezTo>
                <a:cubicBezTo>
                  <a:pt x="517586" y="401720"/>
                  <a:pt x="401720" y="517586"/>
                  <a:pt x="258793" y="517586"/>
                </a:cubicBezTo>
                <a:cubicBezTo>
                  <a:pt x="115866" y="517586"/>
                  <a:pt x="0" y="401720"/>
                  <a:pt x="0" y="258793"/>
                </a:cubicBezTo>
                <a:cubicBezTo>
                  <a:pt x="0" y="115866"/>
                  <a:pt x="115866" y="0"/>
                  <a:pt x="258793"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EFFFF"/>
              </a:solidFill>
            </a:endParaRPr>
          </a:p>
        </p:txBody>
      </p:sp>
      <p:sp>
        <p:nvSpPr>
          <p:cNvPr id="40" name="文本框 39"/>
          <p:cNvSpPr txBox="1"/>
          <p:nvPr/>
        </p:nvSpPr>
        <p:spPr>
          <a:xfrm>
            <a:off x="3714750" y="5626172"/>
            <a:ext cx="1905000" cy="400110"/>
          </a:xfrm>
          <a:prstGeom prst="rect">
            <a:avLst/>
          </a:prstGeom>
          <a:noFill/>
        </p:spPr>
        <p:txBody>
          <a:bodyPr wrap="square" rtlCol="0">
            <a:spAutoFit/>
          </a:bodyPr>
          <a:lstStyle/>
          <a:p>
            <a:pPr algn="ctr"/>
            <a:r>
              <a:rPr lang="zh-CN" altLang="en-US" sz="2000" dirty="0">
                <a:latin typeface="+mn-ea"/>
                <a:ea typeface="+mn-ea"/>
              </a:rPr>
              <a:t>请输入文本</a:t>
            </a:r>
            <a:endParaRPr lang="zh-CN" altLang="en-US" sz="2000" dirty="0">
              <a:latin typeface="+mn-ea"/>
              <a:ea typeface="+mn-ea"/>
            </a:endParaRPr>
          </a:p>
        </p:txBody>
      </p:sp>
      <p:sp>
        <p:nvSpPr>
          <p:cNvPr id="41" name="任意多边形 54"/>
          <p:cNvSpPr/>
          <p:nvPr/>
        </p:nvSpPr>
        <p:spPr>
          <a:xfrm>
            <a:off x="6313457" y="5350129"/>
            <a:ext cx="1905000" cy="166282"/>
          </a:xfrm>
          <a:custGeom>
            <a:avLst/>
            <a:gdLst>
              <a:gd name="connsiteX0" fmla="*/ 0 w 1905000"/>
              <a:gd name="connsiteY0" fmla="*/ 0 h 166282"/>
              <a:gd name="connsiteX1" fmla="*/ 88132 w 1905000"/>
              <a:gd name="connsiteY1" fmla="*/ 44612 h 166282"/>
              <a:gd name="connsiteX2" fmla="*/ 277954 w 1905000"/>
              <a:gd name="connsiteY2" fmla="*/ 60835 h 166282"/>
              <a:gd name="connsiteX3" fmla="*/ 664377 w 1905000"/>
              <a:gd name="connsiteY3" fmla="*/ 60835 h 166282"/>
              <a:gd name="connsiteX4" fmla="*/ 860979 w 1905000"/>
              <a:gd name="connsiteY4" fmla="*/ 68946 h 166282"/>
              <a:gd name="connsiteX5" fmla="*/ 955890 w 1905000"/>
              <a:gd name="connsiteY5" fmla="*/ 117614 h 166282"/>
              <a:gd name="connsiteX6" fmla="*/ 1050801 w 1905000"/>
              <a:gd name="connsiteY6" fmla="*/ 68946 h 166282"/>
              <a:gd name="connsiteX7" fmla="*/ 1260961 w 1905000"/>
              <a:gd name="connsiteY7" fmla="*/ 60835 h 166282"/>
              <a:gd name="connsiteX8" fmla="*/ 1627046 w 1905000"/>
              <a:gd name="connsiteY8" fmla="*/ 60835 h 166282"/>
              <a:gd name="connsiteX9" fmla="*/ 1816869 w 1905000"/>
              <a:gd name="connsiteY9" fmla="*/ 44612 h 166282"/>
              <a:gd name="connsiteX10" fmla="*/ 1905000 w 1905000"/>
              <a:gd name="connsiteY10" fmla="*/ 0 h 166282"/>
              <a:gd name="connsiteX11" fmla="*/ 1877883 w 1905000"/>
              <a:gd name="connsiteY11" fmla="*/ 64891 h 166282"/>
              <a:gd name="connsiteX12" fmla="*/ 1776192 w 1905000"/>
              <a:gd name="connsiteY12" fmla="*/ 101392 h 166282"/>
              <a:gd name="connsiteX13" fmla="*/ 1572812 w 1905000"/>
              <a:gd name="connsiteY13" fmla="*/ 109503 h 166282"/>
              <a:gd name="connsiteX14" fmla="*/ 1213506 w 1905000"/>
              <a:gd name="connsiteY14" fmla="*/ 109503 h 166282"/>
              <a:gd name="connsiteX15" fmla="*/ 1037242 w 1905000"/>
              <a:gd name="connsiteY15" fmla="*/ 121670 h 166282"/>
              <a:gd name="connsiteX16" fmla="*/ 955890 w 1905000"/>
              <a:gd name="connsiteY16" fmla="*/ 166282 h 166282"/>
              <a:gd name="connsiteX17" fmla="*/ 867758 w 1905000"/>
              <a:gd name="connsiteY17" fmla="*/ 121670 h 166282"/>
              <a:gd name="connsiteX18" fmla="*/ 698274 w 1905000"/>
              <a:gd name="connsiteY18" fmla="*/ 109503 h 166282"/>
              <a:gd name="connsiteX19" fmla="*/ 305071 w 1905000"/>
              <a:gd name="connsiteY19" fmla="*/ 109503 h 166282"/>
              <a:gd name="connsiteX20" fmla="*/ 61014 w 1905000"/>
              <a:gd name="connsiteY20" fmla="*/ 85169 h 166282"/>
              <a:gd name="connsiteX21" fmla="*/ 0 w 1905000"/>
              <a:gd name="connsiteY21" fmla="*/ 0 h 16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05000" h="166282">
                <a:moveTo>
                  <a:pt x="0" y="0"/>
                </a:moveTo>
                <a:cubicBezTo>
                  <a:pt x="13559" y="20279"/>
                  <a:pt x="47455" y="36501"/>
                  <a:pt x="88132" y="44612"/>
                </a:cubicBezTo>
                <a:cubicBezTo>
                  <a:pt x="128808" y="52724"/>
                  <a:pt x="196601" y="60835"/>
                  <a:pt x="277954" y="60835"/>
                </a:cubicBezTo>
                <a:lnTo>
                  <a:pt x="664377" y="60835"/>
                </a:lnTo>
                <a:cubicBezTo>
                  <a:pt x="752509" y="60835"/>
                  <a:pt x="820303" y="60835"/>
                  <a:pt x="860979" y="68946"/>
                </a:cubicBezTo>
                <a:cubicBezTo>
                  <a:pt x="901655" y="77058"/>
                  <a:pt x="935552" y="93280"/>
                  <a:pt x="955890" y="117614"/>
                </a:cubicBezTo>
                <a:cubicBezTo>
                  <a:pt x="976228" y="93280"/>
                  <a:pt x="1003345" y="77058"/>
                  <a:pt x="1050801" y="68946"/>
                </a:cubicBezTo>
                <a:cubicBezTo>
                  <a:pt x="1098256" y="60835"/>
                  <a:pt x="1166050" y="60835"/>
                  <a:pt x="1260961" y="60835"/>
                </a:cubicBezTo>
                <a:cubicBezTo>
                  <a:pt x="1260961" y="60835"/>
                  <a:pt x="1260961" y="60835"/>
                  <a:pt x="1627046" y="60835"/>
                </a:cubicBezTo>
                <a:cubicBezTo>
                  <a:pt x="1708399" y="60835"/>
                  <a:pt x="1769413" y="52724"/>
                  <a:pt x="1816869" y="44612"/>
                </a:cubicBezTo>
                <a:cubicBezTo>
                  <a:pt x="1857545" y="36501"/>
                  <a:pt x="1891441" y="20279"/>
                  <a:pt x="1905000" y="0"/>
                </a:cubicBezTo>
                <a:cubicBezTo>
                  <a:pt x="1905000" y="28390"/>
                  <a:pt x="1891441" y="48668"/>
                  <a:pt x="1877883" y="64891"/>
                </a:cubicBezTo>
                <a:cubicBezTo>
                  <a:pt x="1857545" y="81113"/>
                  <a:pt x="1823648" y="93280"/>
                  <a:pt x="1776192" y="101392"/>
                </a:cubicBezTo>
                <a:cubicBezTo>
                  <a:pt x="1728737" y="105447"/>
                  <a:pt x="1660943" y="109503"/>
                  <a:pt x="1572812" y="109503"/>
                </a:cubicBezTo>
                <a:cubicBezTo>
                  <a:pt x="1572812" y="109503"/>
                  <a:pt x="1572812" y="109503"/>
                  <a:pt x="1213506" y="109503"/>
                </a:cubicBezTo>
                <a:cubicBezTo>
                  <a:pt x="1132153" y="109503"/>
                  <a:pt x="1071139" y="113559"/>
                  <a:pt x="1037242" y="121670"/>
                </a:cubicBezTo>
                <a:cubicBezTo>
                  <a:pt x="996566" y="125726"/>
                  <a:pt x="969449" y="141948"/>
                  <a:pt x="955890" y="166282"/>
                </a:cubicBezTo>
                <a:cubicBezTo>
                  <a:pt x="935552" y="141948"/>
                  <a:pt x="908434" y="129781"/>
                  <a:pt x="867758" y="121670"/>
                </a:cubicBezTo>
                <a:cubicBezTo>
                  <a:pt x="827082" y="113559"/>
                  <a:pt x="772847" y="109503"/>
                  <a:pt x="698274" y="109503"/>
                </a:cubicBezTo>
                <a:cubicBezTo>
                  <a:pt x="698274" y="109503"/>
                  <a:pt x="698274" y="109503"/>
                  <a:pt x="305071" y="109503"/>
                </a:cubicBezTo>
                <a:cubicBezTo>
                  <a:pt x="183043" y="109503"/>
                  <a:pt x="94911" y="101392"/>
                  <a:pt x="61014" y="85169"/>
                </a:cubicBezTo>
                <a:cubicBezTo>
                  <a:pt x="20338" y="68946"/>
                  <a:pt x="0" y="40557"/>
                  <a:pt x="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圆角矩形 55"/>
          <p:cNvSpPr/>
          <p:nvPr/>
        </p:nvSpPr>
        <p:spPr>
          <a:xfrm>
            <a:off x="6313457" y="3564459"/>
            <a:ext cx="1905000" cy="1675909"/>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bIns="144000" rtlCol="0" anchor="ctr">
            <a:normAutofit/>
          </a:bodyPr>
          <a:lstStyle/>
          <a:p>
            <a:pPr algn="ctr">
              <a:lnSpc>
                <a:spcPct val="150000"/>
              </a:lnSpc>
            </a:pPr>
            <a:r>
              <a:rPr lang="en-US" altLang="zh-CN" sz="4800" dirty="0">
                <a:solidFill>
                  <a:srgbClr val="FEFFFF"/>
                </a:solidFill>
              </a:rPr>
              <a:t>92%</a:t>
            </a:r>
            <a:endParaRPr lang="zh-CN" altLang="en-US" sz="4800" dirty="0">
              <a:solidFill>
                <a:srgbClr val="FEFFFF"/>
              </a:solidFill>
            </a:endParaRPr>
          </a:p>
        </p:txBody>
      </p:sp>
      <p:sp>
        <p:nvSpPr>
          <p:cNvPr id="43" name="任意多边形 56"/>
          <p:cNvSpPr/>
          <p:nvPr/>
        </p:nvSpPr>
        <p:spPr>
          <a:xfrm>
            <a:off x="7959664" y="3305666"/>
            <a:ext cx="517586" cy="517586"/>
          </a:xfrm>
          <a:custGeom>
            <a:avLst/>
            <a:gdLst>
              <a:gd name="connsiteX0" fmla="*/ 258792 w 517586"/>
              <a:gd name="connsiteY0" fmla="*/ 50995 h 517586"/>
              <a:gd name="connsiteX1" fmla="*/ 466589 w 517586"/>
              <a:gd name="connsiteY1" fmla="*/ 258792 h 517586"/>
              <a:gd name="connsiteX2" fmla="*/ 258792 w 517586"/>
              <a:gd name="connsiteY2" fmla="*/ 466589 h 517586"/>
              <a:gd name="connsiteX3" fmla="*/ 50995 w 517586"/>
              <a:gd name="connsiteY3" fmla="*/ 258792 h 517586"/>
              <a:gd name="connsiteX4" fmla="*/ 258792 w 517586"/>
              <a:gd name="connsiteY4" fmla="*/ 50995 h 517586"/>
              <a:gd name="connsiteX5" fmla="*/ 258792 w 517586"/>
              <a:gd name="connsiteY5" fmla="*/ 21565 h 517586"/>
              <a:gd name="connsiteX6" fmla="*/ 21565 w 517586"/>
              <a:gd name="connsiteY6" fmla="*/ 258792 h 517586"/>
              <a:gd name="connsiteX7" fmla="*/ 258792 w 517586"/>
              <a:gd name="connsiteY7" fmla="*/ 496019 h 517586"/>
              <a:gd name="connsiteX8" fmla="*/ 496019 w 517586"/>
              <a:gd name="connsiteY8" fmla="*/ 258792 h 517586"/>
              <a:gd name="connsiteX9" fmla="*/ 258792 w 517586"/>
              <a:gd name="connsiteY9" fmla="*/ 21565 h 517586"/>
              <a:gd name="connsiteX10" fmla="*/ 258793 w 517586"/>
              <a:gd name="connsiteY10" fmla="*/ 0 h 517586"/>
              <a:gd name="connsiteX11" fmla="*/ 517586 w 517586"/>
              <a:gd name="connsiteY11" fmla="*/ 258793 h 517586"/>
              <a:gd name="connsiteX12" fmla="*/ 258793 w 517586"/>
              <a:gd name="connsiteY12" fmla="*/ 517586 h 517586"/>
              <a:gd name="connsiteX13" fmla="*/ 0 w 517586"/>
              <a:gd name="connsiteY13" fmla="*/ 258793 h 517586"/>
              <a:gd name="connsiteX14" fmla="*/ 258793 w 517586"/>
              <a:gd name="connsiteY14" fmla="*/ 0 h 51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7586" h="517586">
                <a:moveTo>
                  <a:pt x="258792" y="50995"/>
                </a:moveTo>
                <a:cubicBezTo>
                  <a:pt x="373555" y="50995"/>
                  <a:pt x="466589" y="144029"/>
                  <a:pt x="466589" y="258792"/>
                </a:cubicBezTo>
                <a:cubicBezTo>
                  <a:pt x="466589" y="373555"/>
                  <a:pt x="373555" y="466589"/>
                  <a:pt x="258792" y="466589"/>
                </a:cubicBezTo>
                <a:cubicBezTo>
                  <a:pt x="144029" y="466589"/>
                  <a:pt x="50995" y="373555"/>
                  <a:pt x="50995" y="258792"/>
                </a:cubicBezTo>
                <a:cubicBezTo>
                  <a:pt x="50995" y="144029"/>
                  <a:pt x="144029" y="50995"/>
                  <a:pt x="258792" y="50995"/>
                </a:cubicBezTo>
                <a:close/>
                <a:moveTo>
                  <a:pt x="258792" y="21565"/>
                </a:moveTo>
                <a:cubicBezTo>
                  <a:pt x="127775" y="21565"/>
                  <a:pt x="21565" y="127775"/>
                  <a:pt x="21565" y="258792"/>
                </a:cubicBezTo>
                <a:cubicBezTo>
                  <a:pt x="21565" y="389809"/>
                  <a:pt x="127775" y="496019"/>
                  <a:pt x="258792" y="496019"/>
                </a:cubicBezTo>
                <a:cubicBezTo>
                  <a:pt x="389809" y="496019"/>
                  <a:pt x="496019" y="389809"/>
                  <a:pt x="496019" y="258792"/>
                </a:cubicBezTo>
                <a:cubicBezTo>
                  <a:pt x="496019" y="127775"/>
                  <a:pt x="389809" y="21565"/>
                  <a:pt x="258792" y="21565"/>
                </a:cubicBezTo>
                <a:close/>
                <a:moveTo>
                  <a:pt x="258793" y="0"/>
                </a:moveTo>
                <a:cubicBezTo>
                  <a:pt x="401720" y="0"/>
                  <a:pt x="517586" y="115866"/>
                  <a:pt x="517586" y="258793"/>
                </a:cubicBezTo>
                <a:cubicBezTo>
                  <a:pt x="517586" y="401720"/>
                  <a:pt x="401720" y="517586"/>
                  <a:pt x="258793" y="517586"/>
                </a:cubicBezTo>
                <a:cubicBezTo>
                  <a:pt x="115866" y="517586"/>
                  <a:pt x="0" y="401720"/>
                  <a:pt x="0" y="258793"/>
                </a:cubicBezTo>
                <a:cubicBezTo>
                  <a:pt x="0" y="115866"/>
                  <a:pt x="115866" y="0"/>
                  <a:pt x="258793"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EFFFF"/>
              </a:solidFill>
            </a:endParaRPr>
          </a:p>
        </p:txBody>
      </p:sp>
      <p:sp>
        <p:nvSpPr>
          <p:cNvPr id="44" name="文本框 43"/>
          <p:cNvSpPr txBox="1"/>
          <p:nvPr/>
        </p:nvSpPr>
        <p:spPr>
          <a:xfrm>
            <a:off x="6313457" y="5626172"/>
            <a:ext cx="1905000" cy="400110"/>
          </a:xfrm>
          <a:prstGeom prst="rect">
            <a:avLst/>
          </a:prstGeom>
          <a:noFill/>
        </p:spPr>
        <p:txBody>
          <a:bodyPr wrap="square" rtlCol="0">
            <a:spAutoFit/>
          </a:bodyPr>
          <a:lstStyle/>
          <a:p>
            <a:pPr algn="ctr"/>
            <a:r>
              <a:rPr lang="zh-CN" altLang="en-US" sz="2000" dirty="0">
                <a:latin typeface="+mn-ea"/>
                <a:ea typeface="+mn-ea"/>
              </a:rPr>
              <a:t>请输入文本</a:t>
            </a:r>
            <a:endParaRPr lang="zh-CN" altLang="en-US" sz="2000" dirty="0">
              <a:latin typeface="+mn-ea"/>
              <a:ea typeface="+mn-ea"/>
            </a:endParaRPr>
          </a:p>
        </p:txBody>
      </p:sp>
      <p:sp>
        <p:nvSpPr>
          <p:cNvPr id="45" name="任意多边形 58"/>
          <p:cNvSpPr/>
          <p:nvPr/>
        </p:nvSpPr>
        <p:spPr>
          <a:xfrm>
            <a:off x="8912164" y="5350129"/>
            <a:ext cx="1905000" cy="166282"/>
          </a:xfrm>
          <a:custGeom>
            <a:avLst/>
            <a:gdLst>
              <a:gd name="connsiteX0" fmla="*/ 0 w 1905000"/>
              <a:gd name="connsiteY0" fmla="*/ 0 h 166282"/>
              <a:gd name="connsiteX1" fmla="*/ 88132 w 1905000"/>
              <a:gd name="connsiteY1" fmla="*/ 44612 h 166282"/>
              <a:gd name="connsiteX2" fmla="*/ 277954 w 1905000"/>
              <a:gd name="connsiteY2" fmla="*/ 60835 h 166282"/>
              <a:gd name="connsiteX3" fmla="*/ 664377 w 1905000"/>
              <a:gd name="connsiteY3" fmla="*/ 60835 h 166282"/>
              <a:gd name="connsiteX4" fmla="*/ 860979 w 1905000"/>
              <a:gd name="connsiteY4" fmla="*/ 68946 h 166282"/>
              <a:gd name="connsiteX5" fmla="*/ 955890 w 1905000"/>
              <a:gd name="connsiteY5" fmla="*/ 117614 h 166282"/>
              <a:gd name="connsiteX6" fmla="*/ 1050801 w 1905000"/>
              <a:gd name="connsiteY6" fmla="*/ 68946 h 166282"/>
              <a:gd name="connsiteX7" fmla="*/ 1260961 w 1905000"/>
              <a:gd name="connsiteY7" fmla="*/ 60835 h 166282"/>
              <a:gd name="connsiteX8" fmla="*/ 1627046 w 1905000"/>
              <a:gd name="connsiteY8" fmla="*/ 60835 h 166282"/>
              <a:gd name="connsiteX9" fmla="*/ 1816869 w 1905000"/>
              <a:gd name="connsiteY9" fmla="*/ 44612 h 166282"/>
              <a:gd name="connsiteX10" fmla="*/ 1905000 w 1905000"/>
              <a:gd name="connsiteY10" fmla="*/ 0 h 166282"/>
              <a:gd name="connsiteX11" fmla="*/ 1877883 w 1905000"/>
              <a:gd name="connsiteY11" fmla="*/ 64891 h 166282"/>
              <a:gd name="connsiteX12" fmla="*/ 1776192 w 1905000"/>
              <a:gd name="connsiteY12" fmla="*/ 101392 h 166282"/>
              <a:gd name="connsiteX13" fmla="*/ 1572812 w 1905000"/>
              <a:gd name="connsiteY13" fmla="*/ 109503 h 166282"/>
              <a:gd name="connsiteX14" fmla="*/ 1213506 w 1905000"/>
              <a:gd name="connsiteY14" fmla="*/ 109503 h 166282"/>
              <a:gd name="connsiteX15" fmla="*/ 1037242 w 1905000"/>
              <a:gd name="connsiteY15" fmla="*/ 121670 h 166282"/>
              <a:gd name="connsiteX16" fmla="*/ 955890 w 1905000"/>
              <a:gd name="connsiteY16" fmla="*/ 166282 h 166282"/>
              <a:gd name="connsiteX17" fmla="*/ 867758 w 1905000"/>
              <a:gd name="connsiteY17" fmla="*/ 121670 h 166282"/>
              <a:gd name="connsiteX18" fmla="*/ 698274 w 1905000"/>
              <a:gd name="connsiteY18" fmla="*/ 109503 h 166282"/>
              <a:gd name="connsiteX19" fmla="*/ 305071 w 1905000"/>
              <a:gd name="connsiteY19" fmla="*/ 109503 h 166282"/>
              <a:gd name="connsiteX20" fmla="*/ 61014 w 1905000"/>
              <a:gd name="connsiteY20" fmla="*/ 85169 h 166282"/>
              <a:gd name="connsiteX21" fmla="*/ 0 w 1905000"/>
              <a:gd name="connsiteY21" fmla="*/ 0 h 16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05000" h="166282">
                <a:moveTo>
                  <a:pt x="0" y="0"/>
                </a:moveTo>
                <a:cubicBezTo>
                  <a:pt x="13559" y="20279"/>
                  <a:pt x="47455" y="36501"/>
                  <a:pt x="88132" y="44612"/>
                </a:cubicBezTo>
                <a:cubicBezTo>
                  <a:pt x="128808" y="52724"/>
                  <a:pt x="196601" y="60835"/>
                  <a:pt x="277954" y="60835"/>
                </a:cubicBezTo>
                <a:lnTo>
                  <a:pt x="664377" y="60835"/>
                </a:lnTo>
                <a:cubicBezTo>
                  <a:pt x="752509" y="60835"/>
                  <a:pt x="820303" y="60835"/>
                  <a:pt x="860979" y="68946"/>
                </a:cubicBezTo>
                <a:cubicBezTo>
                  <a:pt x="901655" y="77058"/>
                  <a:pt x="935552" y="93280"/>
                  <a:pt x="955890" y="117614"/>
                </a:cubicBezTo>
                <a:cubicBezTo>
                  <a:pt x="976228" y="93280"/>
                  <a:pt x="1003345" y="77058"/>
                  <a:pt x="1050801" y="68946"/>
                </a:cubicBezTo>
                <a:cubicBezTo>
                  <a:pt x="1098256" y="60835"/>
                  <a:pt x="1166050" y="60835"/>
                  <a:pt x="1260961" y="60835"/>
                </a:cubicBezTo>
                <a:cubicBezTo>
                  <a:pt x="1260961" y="60835"/>
                  <a:pt x="1260961" y="60835"/>
                  <a:pt x="1627046" y="60835"/>
                </a:cubicBezTo>
                <a:cubicBezTo>
                  <a:pt x="1708399" y="60835"/>
                  <a:pt x="1769413" y="52724"/>
                  <a:pt x="1816869" y="44612"/>
                </a:cubicBezTo>
                <a:cubicBezTo>
                  <a:pt x="1857545" y="36501"/>
                  <a:pt x="1891441" y="20279"/>
                  <a:pt x="1905000" y="0"/>
                </a:cubicBezTo>
                <a:cubicBezTo>
                  <a:pt x="1905000" y="28390"/>
                  <a:pt x="1891441" y="48668"/>
                  <a:pt x="1877883" y="64891"/>
                </a:cubicBezTo>
                <a:cubicBezTo>
                  <a:pt x="1857545" y="81113"/>
                  <a:pt x="1823648" y="93280"/>
                  <a:pt x="1776192" y="101392"/>
                </a:cubicBezTo>
                <a:cubicBezTo>
                  <a:pt x="1728737" y="105447"/>
                  <a:pt x="1660943" y="109503"/>
                  <a:pt x="1572812" y="109503"/>
                </a:cubicBezTo>
                <a:cubicBezTo>
                  <a:pt x="1572812" y="109503"/>
                  <a:pt x="1572812" y="109503"/>
                  <a:pt x="1213506" y="109503"/>
                </a:cubicBezTo>
                <a:cubicBezTo>
                  <a:pt x="1132153" y="109503"/>
                  <a:pt x="1071139" y="113559"/>
                  <a:pt x="1037242" y="121670"/>
                </a:cubicBezTo>
                <a:cubicBezTo>
                  <a:pt x="996566" y="125726"/>
                  <a:pt x="969449" y="141948"/>
                  <a:pt x="955890" y="166282"/>
                </a:cubicBezTo>
                <a:cubicBezTo>
                  <a:pt x="935552" y="141948"/>
                  <a:pt x="908434" y="129781"/>
                  <a:pt x="867758" y="121670"/>
                </a:cubicBezTo>
                <a:cubicBezTo>
                  <a:pt x="827082" y="113559"/>
                  <a:pt x="772847" y="109503"/>
                  <a:pt x="698274" y="109503"/>
                </a:cubicBezTo>
                <a:cubicBezTo>
                  <a:pt x="698274" y="109503"/>
                  <a:pt x="698274" y="109503"/>
                  <a:pt x="305071" y="109503"/>
                </a:cubicBezTo>
                <a:cubicBezTo>
                  <a:pt x="183043" y="109503"/>
                  <a:pt x="94911" y="101392"/>
                  <a:pt x="61014" y="85169"/>
                </a:cubicBezTo>
                <a:cubicBezTo>
                  <a:pt x="20338" y="68946"/>
                  <a:pt x="0" y="40557"/>
                  <a:pt x="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圆角矩形 59"/>
          <p:cNvSpPr/>
          <p:nvPr/>
        </p:nvSpPr>
        <p:spPr>
          <a:xfrm>
            <a:off x="8912164" y="3564459"/>
            <a:ext cx="1905000" cy="1675909"/>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bIns="144000" rtlCol="0" anchor="ctr">
            <a:normAutofit/>
          </a:bodyPr>
          <a:lstStyle/>
          <a:p>
            <a:pPr algn="ctr">
              <a:lnSpc>
                <a:spcPct val="150000"/>
              </a:lnSpc>
            </a:pPr>
            <a:r>
              <a:rPr lang="en-US" altLang="zh-CN" sz="4800" dirty="0">
                <a:solidFill>
                  <a:srgbClr val="FEFFFF"/>
                </a:solidFill>
              </a:rPr>
              <a:t>100%</a:t>
            </a:r>
            <a:endParaRPr lang="zh-CN" altLang="en-US" sz="4800" dirty="0">
              <a:solidFill>
                <a:srgbClr val="FEFFFF"/>
              </a:solidFill>
            </a:endParaRPr>
          </a:p>
        </p:txBody>
      </p:sp>
      <p:sp>
        <p:nvSpPr>
          <p:cNvPr id="47" name="任意多边形 60"/>
          <p:cNvSpPr/>
          <p:nvPr/>
        </p:nvSpPr>
        <p:spPr>
          <a:xfrm>
            <a:off x="10558371" y="3305666"/>
            <a:ext cx="517586" cy="517586"/>
          </a:xfrm>
          <a:custGeom>
            <a:avLst/>
            <a:gdLst>
              <a:gd name="connsiteX0" fmla="*/ 258792 w 517586"/>
              <a:gd name="connsiteY0" fmla="*/ 50995 h 517586"/>
              <a:gd name="connsiteX1" fmla="*/ 466589 w 517586"/>
              <a:gd name="connsiteY1" fmla="*/ 258792 h 517586"/>
              <a:gd name="connsiteX2" fmla="*/ 258792 w 517586"/>
              <a:gd name="connsiteY2" fmla="*/ 466589 h 517586"/>
              <a:gd name="connsiteX3" fmla="*/ 50995 w 517586"/>
              <a:gd name="connsiteY3" fmla="*/ 258792 h 517586"/>
              <a:gd name="connsiteX4" fmla="*/ 258792 w 517586"/>
              <a:gd name="connsiteY4" fmla="*/ 50995 h 517586"/>
              <a:gd name="connsiteX5" fmla="*/ 258792 w 517586"/>
              <a:gd name="connsiteY5" fmla="*/ 21565 h 517586"/>
              <a:gd name="connsiteX6" fmla="*/ 21565 w 517586"/>
              <a:gd name="connsiteY6" fmla="*/ 258792 h 517586"/>
              <a:gd name="connsiteX7" fmla="*/ 258792 w 517586"/>
              <a:gd name="connsiteY7" fmla="*/ 496019 h 517586"/>
              <a:gd name="connsiteX8" fmla="*/ 496019 w 517586"/>
              <a:gd name="connsiteY8" fmla="*/ 258792 h 517586"/>
              <a:gd name="connsiteX9" fmla="*/ 258792 w 517586"/>
              <a:gd name="connsiteY9" fmla="*/ 21565 h 517586"/>
              <a:gd name="connsiteX10" fmla="*/ 258793 w 517586"/>
              <a:gd name="connsiteY10" fmla="*/ 0 h 517586"/>
              <a:gd name="connsiteX11" fmla="*/ 517586 w 517586"/>
              <a:gd name="connsiteY11" fmla="*/ 258793 h 517586"/>
              <a:gd name="connsiteX12" fmla="*/ 258793 w 517586"/>
              <a:gd name="connsiteY12" fmla="*/ 517586 h 517586"/>
              <a:gd name="connsiteX13" fmla="*/ 0 w 517586"/>
              <a:gd name="connsiteY13" fmla="*/ 258793 h 517586"/>
              <a:gd name="connsiteX14" fmla="*/ 258793 w 517586"/>
              <a:gd name="connsiteY14" fmla="*/ 0 h 51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7586" h="517586">
                <a:moveTo>
                  <a:pt x="258792" y="50995"/>
                </a:moveTo>
                <a:cubicBezTo>
                  <a:pt x="373555" y="50995"/>
                  <a:pt x="466589" y="144029"/>
                  <a:pt x="466589" y="258792"/>
                </a:cubicBezTo>
                <a:cubicBezTo>
                  <a:pt x="466589" y="373555"/>
                  <a:pt x="373555" y="466589"/>
                  <a:pt x="258792" y="466589"/>
                </a:cubicBezTo>
                <a:cubicBezTo>
                  <a:pt x="144029" y="466589"/>
                  <a:pt x="50995" y="373555"/>
                  <a:pt x="50995" y="258792"/>
                </a:cubicBezTo>
                <a:cubicBezTo>
                  <a:pt x="50995" y="144029"/>
                  <a:pt x="144029" y="50995"/>
                  <a:pt x="258792" y="50995"/>
                </a:cubicBezTo>
                <a:close/>
                <a:moveTo>
                  <a:pt x="258792" y="21565"/>
                </a:moveTo>
                <a:cubicBezTo>
                  <a:pt x="127775" y="21565"/>
                  <a:pt x="21565" y="127775"/>
                  <a:pt x="21565" y="258792"/>
                </a:cubicBezTo>
                <a:cubicBezTo>
                  <a:pt x="21565" y="389809"/>
                  <a:pt x="127775" y="496019"/>
                  <a:pt x="258792" y="496019"/>
                </a:cubicBezTo>
                <a:cubicBezTo>
                  <a:pt x="389809" y="496019"/>
                  <a:pt x="496019" y="389809"/>
                  <a:pt x="496019" y="258792"/>
                </a:cubicBezTo>
                <a:cubicBezTo>
                  <a:pt x="496019" y="127775"/>
                  <a:pt x="389809" y="21565"/>
                  <a:pt x="258792" y="21565"/>
                </a:cubicBezTo>
                <a:close/>
                <a:moveTo>
                  <a:pt x="258793" y="0"/>
                </a:moveTo>
                <a:cubicBezTo>
                  <a:pt x="401720" y="0"/>
                  <a:pt x="517586" y="115866"/>
                  <a:pt x="517586" y="258793"/>
                </a:cubicBezTo>
                <a:cubicBezTo>
                  <a:pt x="517586" y="401720"/>
                  <a:pt x="401720" y="517586"/>
                  <a:pt x="258793" y="517586"/>
                </a:cubicBezTo>
                <a:cubicBezTo>
                  <a:pt x="115866" y="517586"/>
                  <a:pt x="0" y="401720"/>
                  <a:pt x="0" y="258793"/>
                </a:cubicBezTo>
                <a:cubicBezTo>
                  <a:pt x="0" y="115866"/>
                  <a:pt x="115866" y="0"/>
                  <a:pt x="258793"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EFFFF"/>
              </a:solidFill>
            </a:endParaRPr>
          </a:p>
        </p:txBody>
      </p:sp>
      <p:sp>
        <p:nvSpPr>
          <p:cNvPr id="48" name="文本框 47"/>
          <p:cNvSpPr txBox="1"/>
          <p:nvPr/>
        </p:nvSpPr>
        <p:spPr>
          <a:xfrm>
            <a:off x="8912164" y="5626172"/>
            <a:ext cx="1905000" cy="400110"/>
          </a:xfrm>
          <a:prstGeom prst="rect">
            <a:avLst/>
          </a:prstGeom>
          <a:noFill/>
        </p:spPr>
        <p:txBody>
          <a:bodyPr wrap="square" rtlCol="0">
            <a:spAutoFit/>
          </a:bodyPr>
          <a:lstStyle/>
          <a:p>
            <a:pPr algn="ctr"/>
            <a:r>
              <a:rPr lang="zh-CN" altLang="en-US" sz="2000" dirty="0">
                <a:latin typeface="+mn-ea"/>
                <a:ea typeface="+mn-ea"/>
              </a:rPr>
              <a:t>请输入文本</a:t>
            </a:r>
            <a:endParaRPr lang="zh-CN" altLang="en-US" sz="2000" dirty="0">
              <a:latin typeface="+mn-ea"/>
              <a:ea typeface="+mn-ea"/>
            </a:endParaRPr>
          </a:p>
        </p:txBody>
      </p:sp>
      <p:sp>
        <p:nvSpPr>
          <p:cNvPr id="49" name="矩形 48"/>
          <p:cNvSpPr/>
          <p:nvPr/>
        </p:nvSpPr>
        <p:spPr>
          <a:xfrm>
            <a:off x="1136129" y="15002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ENTRY"/>
  <p:tag name="ID" val="553532"/>
  <p:tag name="MH_ORDER" val="1"/>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3103843"/>
  <p:tag name="MH_LIBRARY" val="GRAPHIC"/>
  <p:tag name="MH_TYPE" val="Other"/>
  <p:tag name="MH_ORDER" val="5"/>
</p:tagLst>
</file>

<file path=ppt/tags/tag14.xml><?xml version="1.0" encoding="utf-8"?>
<p:tagLst xmlns:p="http://schemas.openxmlformats.org/presentationml/2006/main">
  <p:tag name="MH" val="20160623103843"/>
  <p:tag name="MH_LIBRARY" val="GRAPHIC"/>
  <p:tag name="MH_TYPE" val="Other"/>
  <p:tag name="MH_ORDER" val="5"/>
</p:tagLst>
</file>

<file path=ppt/tags/tag15.xml><?xml version="1.0" encoding="utf-8"?>
<p:tagLst xmlns:p="http://schemas.openxmlformats.org/presentationml/2006/main">
  <p:tag name="MH" val="20160623103843"/>
  <p:tag name="MH_LIBRARY" val="GRAPHIC"/>
  <p:tag name="MH_TYPE" val="Other"/>
  <p:tag name="MH_ORDER" val="5"/>
</p:tagLst>
</file>

<file path=ppt/tags/tag16.xml><?xml version="1.0" encoding="utf-8"?>
<p:tagLst xmlns:p="http://schemas.openxmlformats.org/presentationml/2006/main">
  <p:tag name="MH" val="20160624112451"/>
  <p:tag name="MH_LIBRARY" val="GRAPHIC"/>
  <p:tag name="MH_TYPE" val="Other"/>
  <p:tag name="MH_ORDER" val="2"/>
</p:tagLst>
</file>

<file path=ppt/tags/tag17.xml><?xml version="1.0" encoding="utf-8"?>
<p:tagLst xmlns:p="http://schemas.openxmlformats.org/presentationml/2006/main">
  <p:tag name="MH" val="20160624112451"/>
  <p:tag name="MH_LIBRARY" val="GRAPHIC"/>
  <p:tag name="MH_TYPE" val="Other"/>
  <p:tag name="MH_ORDER" val="3"/>
</p:tagLst>
</file>

<file path=ppt/tags/tag18.xml><?xml version="1.0" encoding="utf-8"?>
<p:tagLst xmlns:p="http://schemas.openxmlformats.org/presentationml/2006/main">
  <p:tag name="MH" val="20160624112451"/>
  <p:tag name="MH_LIBRARY" val="GRAPHIC"/>
  <p:tag name="MH_TYPE" val="SubTitle"/>
  <p:tag name="MH_ORDER" val="1"/>
</p:tagLst>
</file>

<file path=ppt/tags/tag19.xml><?xml version="1.0" encoding="utf-8"?>
<p:tagLst xmlns:p="http://schemas.openxmlformats.org/presentationml/2006/main">
  <p:tag name="MH" val="20160624112451"/>
  <p:tag name="MH_LIBRARY" val="GRAPHIC"/>
  <p:tag name="MH_TYPE" val="Other"/>
  <p:tag name="MH_ORDER" val="4"/>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24112451"/>
  <p:tag name="MH_LIBRARY" val="GRAPHIC"/>
  <p:tag name="MH_TYPE" val="Other"/>
  <p:tag name="MH_ORDER" val="5"/>
</p:tagLst>
</file>

<file path=ppt/tags/tag21.xml><?xml version="1.0" encoding="utf-8"?>
<p:tagLst xmlns:p="http://schemas.openxmlformats.org/presentationml/2006/main">
  <p:tag name="MH" val="20160624112451"/>
  <p:tag name="MH_LIBRARY" val="GRAPHIC"/>
  <p:tag name="MH_TYPE" val="Other"/>
  <p:tag name="MH_ORDER" val="6"/>
</p:tagLst>
</file>

<file path=ppt/tags/tag22.xml><?xml version="1.0" encoding="utf-8"?>
<p:tagLst xmlns:p="http://schemas.openxmlformats.org/presentationml/2006/main">
  <p:tag name="MH" val="20160624112451"/>
  <p:tag name="MH_LIBRARY" val="GRAPHIC"/>
  <p:tag name="MH_TYPE" val="Other"/>
  <p:tag name="MH_ORDER" val="2"/>
</p:tagLst>
</file>

<file path=ppt/tags/tag23.xml><?xml version="1.0" encoding="utf-8"?>
<p:tagLst xmlns:p="http://schemas.openxmlformats.org/presentationml/2006/main">
  <p:tag name="MH" val="20160624112451"/>
  <p:tag name="MH_LIBRARY" val="GRAPHIC"/>
  <p:tag name="MH_TYPE" val="Other"/>
  <p:tag name="MH_ORDER" val="3"/>
</p:tagLst>
</file>

<file path=ppt/tags/tag24.xml><?xml version="1.0" encoding="utf-8"?>
<p:tagLst xmlns:p="http://schemas.openxmlformats.org/presentationml/2006/main">
  <p:tag name="MH" val="20160624112451"/>
  <p:tag name="MH_LIBRARY" val="GRAPHIC"/>
  <p:tag name="MH_TYPE" val="SubTitle"/>
  <p:tag name="MH_ORDER" val="1"/>
</p:tagLst>
</file>

<file path=ppt/tags/tag25.xml><?xml version="1.0" encoding="utf-8"?>
<p:tagLst xmlns:p="http://schemas.openxmlformats.org/presentationml/2006/main">
  <p:tag name="MH" val="20160624112451"/>
  <p:tag name="MH_LIBRARY" val="GRAPHIC"/>
  <p:tag name="MH_TYPE" val="Other"/>
  <p:tag name="MH_ORDER" val="4"/>
</p:tagLst>
</file>

<file path=ppt/tags/tag26.xml><?xml version="1.0" encoding="utf-8"?>
<p:tagLst xmlns:p="http://schemas.openxmlformats.org/presentationml/2006/main">
  <p:tag name="MH" val="20160624112451"/>
  <p:tag name="MH_LIBRARY" val="GRAPHIC"/>
  <p:tag name="MH_TYPE" val="Other"/>
  <p:tag name="MH_ORDER" val="5"/>
</p:tagLst>
</file>

<file path=ppt/tags/tag27.xml><?xml version="1.0" encoding="utf-8"?>
<p:tagLst xmlns:p="http://schemas.openxmlformats.org/presentationml/2006/main">
  <p:tag name="MH" val="20160624112451"/>
  <p:tag name="MH_LIBRARY" val="GRAPHIC"/>
  <p:tag name="MH_TYPE" val="Other"/>
  <p:tag name="MH_ORDER" val="6"/>
</p:tagLst>
</file>

<file path=ppt/tags/tag28.xml><?xml version="1.0" encoding="utf-8"?>
<p:tagLst xmlns:p="http://schemas.openxmlformats.org/presentationml/2006/main">
  <p:tag name="MH" val="20160624112451"/>
  <p:tag name="MH_LIBRARY" val="GRAPHIC"/>
  <p:tag name="MH_TYPE" val="Other"/>
  <p:tag name="MH_ORDER" val="2"/>
</p:tagLst>
</file>

<file path=ppt/tags/tag29.xml><?xml version="1.0" encoding="utf-8"?>
<p:tagLst xmlns:p="http://schemas.openxmlformats.org/presentationml/2006/main">
  <p:tag name="MH" val="20160624112451"/>
  <p:tag name="MH_LIBRARY" val="GRAPHIC"/>
  <p:tag name="MH_TYPE" val="Other"/>
  <p:tag name="MH_ORDER" val="3"/>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0624112451"/>
  <p:tag name="MH_LIBRARY" val="GRAPHIC"/>
  <p:tag name="MH_TYPE" val="SubTitle"/>
  <p:tag name="MH_ORDER" val="1"/>
</p:tagLst>
</file>

<file path=ppt/tags/tag31.xml><?xml version="1.0" encoding="utf-8"?>
<p:tagLst xmlns:p="http://schemas.openxmlformats.org/presentationml/2006/main">
  <p:tag name="MH" val="20160624112451"/>
  <p:tag name="MH_LIBRARY" val="GRAPHIC"/>
  <p:tag name="MH_TYPE" val="Other"/>
  <p:tag name="MH_ORDER" val="4"/>
</p:tagLst>
</file>

<file path=ppt/tags/tag32.xml><?xml version="1.0" encoding="utf-8"?>
<p:tagLst xmlns:p="http://schemas.openxmlformats.org/presentationml/2006/main">
  <p:tag name="MH" val="20160624112451"/>
  <p:tag name="MH_LIBRARY" val="GRAPHIC"/>
  <p:tag name="MH_TYPE" val="Other"/>
  <p:tag name="MH_ORDER" val="5"/>
</p:tagLst>
</file>

<file path=ppt/tags/tag33.xml><?xml version="1.0" encoding="utf-8"?>
<p:tagLst xmlns:p="http://schemas.openxmlformats.org/presentationml/2006/main">
  <p:tag name="MH" val="20160624112451"/>
  <p:tag name="MH_LIBRARY" val="GRAPHIC"/>
  <p:tag name="MH_TYPE" val="Other"/>
  <p:tag name="MH_ORDER" val="6"/>
</p:tagLst>
</file>

<file path=ppt/tags/tag34.xml><?xml version="1.0" encoding="utf-8"?>
<p:tagLst xmlns:p="http://schemas.openxmlformats.org/presentationml/2006/main">
  <p:tag name="MH" val="20160624112451"/>
  <p:tag name="MH_LIBRARY" val="GRAPHIC"/>
  <p:tag name="MH_TYPE" val="Other"/>
  <p:tag name="MH_ORDER" val="2"/>
</p:tagLst>
</file>

<file path=ppt/tags/tag35.xml><?xml version="1.0" encoding="utf-8"?>
<p:tagLst xmlns:p="http://schemas.openxmlformats.org/presentationml/2006/main">
  <p:tag name="MH" val="20160624112451"/>
  <p:tag name="MH_LIBRARY" val="GRAPHIC"/>
  <p:tag name="MH_TYPE" val="Other"/>
  <p:tag name="MH_ORDER" val="3"/>
</p:tagLst>
</file>

<file path=ppt/tags/tag36.xml><?xml version="1.0" encoding="utf-8"?>
<p:tagLst xmlns:p="http://schemas.openxmlformats.org/presentationml/2006/main">
  <p:tag name="MH" val="20160624112451"/>
  <p:tag name="MH_LIBRARY" val="GRAPHIC"/>
  <p:tag name="MH_TYPE" val="SubTitle"/>
  <p:tag name="MH_ORDER" val="1"/>
</p:tagLst>
</file>

<file path=ppt/tags/tag37.xml><?xml version="1.0" encoding="utf-8"?>
<p:tagLst xmlns:p="http://schemas.openxmlformats.org/presentationml/2006/main">
  <p:tag name="MH" val="20160624112451"/>
  <p:tag name="MH_LIBRARY" val="GRAPHIC"/>
  <p:tag name="MH_TYPE" val="Other"/>
  <p:tag name="MH_ORDER" val="4"/>
</p:tagLst>
</file>

<file path=ppt/tags/tag38.xml><?xml version="1.0" encoding="utf-8"?>
<p:tagLst xmlns:p="http://schemas.openxmlformats.org/presentationml/2006/main">
  <p:tag name="MH" val="20160624112451"/>
  <p:tag name="MH_LIBRARY" val="GRAPHIC"/>
  <p:tag name="MH_TYPE" val="Other"/>
  <p:tag name="MH_ORDER" val="5"/>
</p:tagLst>
</file>

<file path=ppt/tags/tag39.xml><?xml version="1.0" encoding="utf-8"?>
<p:tagLst xmlns:p="http://schemas.openxmlformats.org/presentationml/2006/main">
  <p:tag name="MH" val="20160624112451"/>
  <p:tag name="MH_LIBRARY" val="GRAPHIC"/>
  <p:tag name="MH_TYPE" val="Other"/>
  <p:tag name="MH_ORDER" val="6"/>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2451"/>
  <p:tag name="MH_LIBRARY" val="GRAPHIC"/>
  <p:tag name="MH_TYPE" val="Other"/>
  <p:tag name="MH_ORDER" val="2"/>
</p:tagLst>
</file>

<file path=ppt/tags/tag41.xml><?xml version="1.0" encoding="utf-8"?>
<p:tagLst xmlns:p="http://schemas.openxmlformats.org/presentationml/2006/main">
  <p:tag name="MH" val="20160624112451"/>
  <p:tag name="MH_LIBRARY" val="GRAPHIC"/>
  <p:tag name="MH_TYPE" val="Other"/>
  <p:tag name="MH_ORDER" val="3"/>
</p:tagLst>
</file>

<file path=ppt/tags/tag42.xml><?xml version="1.0" encoding="utf-8"?>
<p:tagLst xmlns:p="http://schemas.openxmlformats.org/presentationml/2006/main">
  <p:tag name="MH" val="20160624112451"/>
  <p:tag name="MH_LIBRARY" val="GRAPHIC"/>
  <p:tag name="MH_TYPE" val="SubTitle"/>
  <p:tag name="MH_ORDER" val="1"/>
</p:tagLst>
</file>

<file path=ppt/tags/tag43.xml><?xml version="1.0" encoding="utf-8"?>
<p:tagLst xmlns:p="http://schemas.openxmlformats.org/presentationml/2006/main">
  <p:tag name="MH" val="20160624112451"/>
  <p:tag name="MH_LIBRARY" val="GRAPHIC"/>
  <p:tag name="MH_TYPE" val="Other"/>
  <p:tag name="MH_ORDER" val="4"/>
</p:tagLst>
</file>

<file path=ppt/tags/tag44.xml><?xml version="1.0" encoding="utf-8"?>
<p:tagLst xmlns:p="http://schemas.openxmlformats.org/presentationml/2006/main">
  <p:tag name="MH" val="20160624112451"/>
  <p:tag name="MH_LIBRARY" val="GRAPHIC"/>
  <p:tag name="MH_TYPE" val="Other"/>
  <p:tag name="MH_ORDER" val="5"/>
</p:tagLst>
</file>

<file path=ppt/tags/tag45.xml><?xml version="1.0" encoding="utf-8"?>
<p:tagLst xmlns:p="http://schemas.openxmlformats.org/presentationml/2006/main">
  <p:tag name="MH" val="20160624112451"/>
  <p:tag name="MH_LIBRARY" val="GRAPHIC"/>
  <p:tag name="MH_TYPE" val="Other"/>
  <p:tag name="MH_ORDER" val="6"/>
</p:tagLst>
</file>

<file path=ppt/tags/tag46.xml><?xml version="1.0" encoding="utf-8"?>
<p:tagLst xmlns:p="http://schemas.openxmlformats.org/presentationml/2006/main">
  <p:tag name="MH" val="20160623111113"/>
  <p:tag name="MH_LIBRARY" val="GRAPHIC"/>
  <p:tag name="MH_TYPE" val="Other"/>
  <p:tag name="MH_ORDER" val="3"/>
</p:tagLst>
</file>

<file path=ppt/tags/tag47.xml><?xml version="1.0" encoding="utf-8"?>
<p:tagLst xmlns:p="http://schemas.openxmlformats.org/presentationml/2006/main">
  <p:tag name="MH" val="20160623111113"/>
  <p:tag name="MH_LIBRARY" val="GRAPHIC"/>
  <p:tag name="MH_TYPE" val="Other"/>
  <p:tag name="MH_ORDER" val="4"/>
</p:tagLst>
</file>

<file path=ppt/tags/tag48.xml><?xml version="1.0" encoding="utf-8"?>
<p:tagLst xmlns:p="http://schemas.openxmlformats.org/presentationml/2006/main">
  <p:tag name="MH" val="20160623111113"/>
  <p:tag name="MH_LIBRARY" val="GRAPHIC"/>
  <p:tag name="MH_TYPE" val="Other"/>
  <p:tag name="MH_ORDER" val="3"/>
</p:tagLst>
</file>

<file path=ppt/tags/tag49.xml><?xml version="1.0" encoding="utf-8"?>
<p:tagLst xmlns:p="http://schemas.openxmlformats.org/presentationml/2006/main">
  <p:tag name="MH" val="20160623111113"/>
  <p:tag name="MH_LIBRARY" val="GRAPHIC"/>
  <p:tag name="MH_TYPE" val="Other"/>
  <p:tag name="MH_ORDER" val="4"/>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50.xml><?xml version="1.0" encoding="utf-8"?>
<p:tagLst xmlns:p="http://schemas.openxmlformats.org/presentationml/2006/main">
  <p:tag name="MH" val="20160623111113"/>
  <p:tag name="MH_LIBRARY" val="GRAPHIC"/>
  <p:tag name="MH_TYPE" val="Other"/>
  <p:tag name="MH_ORDER" val="3"/>
</p:tagLst>
</file>

<file path=ppt/tags/tag51.xml><?xml version="1.0" encoding="utf-8"?>
<p:tagLst xmlns:p="http://schemas.openxmlformats.org/presentationml/2006/main">
  <p:tag name="MH" val="20160623111113"/>
  <p:tag name="MH_LIBRARY" val="GRAPHIC"/>
  <p:tag name="MH_TYPE" val="Other"/>
  <p:tag name="MH_ORDER" val="4"/>
</p:tagLst>
</file>

<file path=ppt/tags/tag52.xml><?xml version="1.0" encoding="utf-8"?>
<p:tagLst xmlns:p="http://schemas.openxmlformats.org/presentationml/2006/main">
  <p:tag name="MH" val="20160623111113"/>
  <p:tag name="MH_LIBRARY" val="GRAPHIC"/>
  <p:tag name="MH_TYPE" val="Other"/>
  <p:tag name="MH_ORDER" val="3"/>
</p:tagLst>
</file>

<file path=ppt/tags/tag53.xml><?xml version="1.0" encoding="utf-8"?>
<p:tagLst xmlns:p="http://schemas.openxmlformats.org/presentationml/2006/main">
  <p:tag name="MH" val="20160623111113"/>
  <p:tag name="MH_LIBRARY" val="GRAPHIC"/>
  <p:tag name="MH_TYPE" val="Other"/>
  <p:tag name="MH_ORDER" val="4"/>
</p:tagLst>
</file>

<file path=ppt/tags/tag54.xml><?xml version="1.0" encoding="utf-8"?>
<p:tagLst xmlns:p="http://schemas.openxmlformats.org/presentationml/2006/main">
  <p:tag name="MH" val="20160624104149"/>
  <p:tag name="MH_LIBRARY" val="GRAPHIC"/>
  <p:tag name="MH_TYPE" val="Other"/>
  <p:tag name="MH_ORDER" val="1"/>
</p:tagLst>
</file>

<file path=ppt/tags/tag55.xml><?xml version="1.0" encoding="utf-8"?>
<p:tagLst xmlns:p="http://schemas.openxmlformats.org/presentationml/2006/main">
  <p:tag name="MH" val="20160624104149"/>
  <p:tag name="MH_LIBRARY" val="GRAPHIC"/>
  <p:tag name="MH_TYPE" val="SubTitle"/>
  <p:tag name="MH_ORDER" val="1"/>
</p:tagLst>
</file>

<file path=ppt/tags/tag56.xml><?xml version="1.0" encoding="utf-8"?>
<p:tagLst xmlns:p="http://schemas.openxmlformats.org/presentationml/2006/main">
  <p:tag name="MH" val="20160624103217"/>
  <p:tag name="MH_LIBRARY" val="GRAPHIC"/>
  <p:tag name="MH_TYPE" val="Other"/>
  <p:tag name="MH_ORDER" val="2"/>
</p:tagLst>
</file>

<file path=ppt/tags/tag57.xml><?xml version="1.0" encoding="utf-8"?>
<p:tagLst xmlns:p="http://schemas.openxmlformats.org/presentationml/2006/main">
  <p:tag name="MH" val="20160624104149"/>
  <p:tag name="MH_LIBRARY" val="GRAPHIC"/>
  <p:tag name="MH_TYPE" val="Other"/>
  <p:tag name="MH_ORDER" val="1"/>
</p:tagLst>
</file>

<file path=ppt/tags/tag58.xml><?xml version="1.0" encoding="utf-8"?>
<p:tagLst xmlns:p="http://schemas.openxmlformats.org/presentationml/2006/main">
  <p:tag name="MH" val="20160624104149"/>
  <p:tag name="MH_LIBRARY" val="GRAPHIC"/>
  <p:tag name="MH_TYPE" val="SubTitle"/>
  <p:tag name="MH_ORDER" val="1"/>
</p:tagLst>
</file>

<file path=ppt/tags/tag59.xml><?xml version="1.0" encoding="utf-8"?>
<p:tagLst xmlns:p="http://schemas.openxmlformats.org/presentationml/2006/main">
  <p:tag name="MH" val="20160624103217"/>
  <p:tag name="MH_LIBRARY" val="GRAPHIC"/>
  <p:tag name="MH_TYPE" val="Other"/>
  <p:tag name="MH_ORDER" val="2"/>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60.xml><?xml version="1.0" encoding="utf-8"?>
<p:tagLst xmlns:p="http://schemas.openxmlformats.org/presentationml/2006/main">
  <p:tag name="MH" val="20160624104149"/>
  <p:tag name="MH_LIBRARY" val="GRAPHIC"/>
  <p:tag name="MH_TYPE" val="Other"/>
  <p:tag name="MH_ORDER" val="1"/>
</p:tagLst>
</file>

<file path=ppt/tags/tag61.xml><?xml version="1.0" encoding="utf-8"?>
<p:tagLst xmlns:p="http://schemas.openxmlformats.org/presentationml/2006/main">
  <p:tag name="MH" val="20160624104149"/>
  <p:tag name="MH_LIBRARY" val="GRAPHIC"/>
  <p:tag name="MH_TYPE" val="SubTitle"/>
  <p:tag name="MH_ORDER" val="1"/>
</p:tagLst>
</file>

<file path=ppt/tags/tag62.xml><?xml version="1.0" encoding="utf-8"?>
<p:tagLst xmlns:p="http://schemas.openxmlformats.org/presentationml/2006/main">
  <p:tag name="MH" val="20160624103217"/>
  <p:tag name="MH_LIBRARY" val="GRAPHIC"/>
  <p:tag name="MH_TYPE" val="Other"/>
  <p:tag name="MH_ORDER" val="2"/>
</p:tagLst>
</file>

<file path=ppt/tags/tag63.xml><?xml version="1.0" encoding="utf-8"?>
<p:tagLst xmlns:p="http://schemas.openxmlformats.org/presentationml/2006/main">
  <p:tag name="MH" val="20161013024259"/>
  <p:tag name="MH_LIBRARY" val="GRAPHIC"/>
  <p:tag name="MH_TYPE" val="SubTitle"/>
  <p:tag name="MH_ORDER" val="1"/>
</p:tagLst>
</file>

<file path=ppt/tags/tag64.xml><?xml version="1.0" encoding="utf-8"?>
<p:tagLst xmlns:p="http://schemas.openxmlformats.org/presentationml/2006/main">
  <p:tag name="MH" val="20161013024259"/>
  <p:tag name="MH_LIBRARY" val="GRAPHIC"/>
  <p:tag name="MH_TYPE" val="SubTitle"/>
  <p:tag name="MH_ORDER" val="1"/>
</p:tagLst>
</file>

<file path=ppt/tags/tag65.xml><?xml version="1.0" encoding="utf-8"?>
<p:tagLst xmlns:p="http://schemas.openxmlformats.org/presentationml/2006/main">
  <p:tag name="MH" val="20161013024259"/>
  <p:tag name="MH_LIBRARY" val="GRAPHIC"/>
  <p:tag name="MH_TYPE" val="SubTitle"/>
  <p:tag name="MH_ORDER" val="1"/>
</p:tagLst>
</file>

<file path=ppt/tags/tag66.xml><?xml version="1.0" encoding="utf-8"?>
<p:tagLst xmlns:p="http://schemas.openxmlformats.org/presentationml/2006/main">
  <p:tag name="MH" val="20160624112451"/>
  <p:tag name="MH_LIBRARY" val="GRAPHIC"/>
  <p:tag name="MH_TYPE" val="Other"/>
  <p:tag name="MH_ORDER" val="4"/>
</p:tagLst>
</file>

<file path=ppt/tags/tag67.xml><?xml version="1.0" encoding="utf-8"?>
<p:tagLst xmlns:p="http://schemas.openxmlformats.org/presentationml/2006/main">
  <p:tag name="MH" val="20160624112451"/>
  <p:tag name="MH_LIBRARY" val="GRAPHIC"/>
  <p:tag name="MH_TYPE" val="Other"/>
  <p:tag name="MH_ORDER" val="4"/>
</p:tagLst>
</file>

<file path=ppt/tags/tag68.xml><?xml version="1.0" encoding="utf-8"?>
<p:tagLst xmlns:p="http://schemas.openxmlformats.org/presentationml/2006/main">
  <p:tag name="MH" val="20160624112451"/>
  <p:tag name="MH_LIBRARY" val="GRAPHIC"/>
  <p:tag name="MH_TYPE" val="Other"/>
  <p:tag name="MH_ORDER" val="4"/>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office">
  <a:themeElements>
    <a:clrScheme name="自定义 167">
      <a:dk1>
        <a:srgbClr val="4D4D4D"/>
      </a:dk1>
      <a:lt1>
        <a:srgbClr val="FFFFFF"/>
      </a:lt1>
      <a:dk2>
        <a:srgbClr val="4D4D4D"/>
      </a:dk2>
      <a:lt2>
        <a:srgbClr val="FFFFFF"/>
      </a:lt2>
      <a:accent1>
        <a:srgbClr val="D39391"/>
      </a:accent1>
      <a:accent2>
        <a:srgbClr val="CBAD45"/>
      </a:accent2>
      <a:accent3>
        <a:srgbClr val="A08D78"/>
      </a:accent3>
      <a:accent4>
        <a:srgbClr val="B181B1"/>
      </a:accent4>
      <a:accent5>
        <a:srgbClr val="D55D82"/>
      </a:accent5>
      <a:accent6>
        <a:srgbClr val="F46C6F"/>
      </a:accent6>
      <a:hlink>
        <a:srgbClr val="90A5CD"/>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2989</Words>
  <Application>WPS 演示</Application>
  <PresentationFormat>宽屏</PresentationFormat>
  <Paragraphs>365</Paragraphs>
  <Slides>27</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27</vt:i4>
      </vt:variant>
    </vt:vector>
  </HeadingPairs>
  <TitlesOfParts>
    <vt:vector size="46" baseType="lpstr">
      <vt:lpstr>Arial</vt:lpstr>
      <vt:lpstr>宋体</vt:lpstr>
      <vt:lpstr>Wingdings</vt:lpstr>
      <vt:lpstr>Calibri</vt:lpstr>
      <vt:lpstr>幼圆</vt:lpstr>
      <vt:lpstr>等线 Light</vt:lpstr>
      <vt:lpstr>Tempus Sans ITC</vt:lpstr>
      <vt:lpstr>Poplar Std</vt:lpstr>
      <vt:lpstr>Wingdings 2</vt:lpstr>
      <vt:lpstr>Wingdings</vt:lpstr>
      <vt:lpstr>Times New Roman</vt:lpstr>
      <vt:lpstr>等线</vt:lpstr>
      <vt:lpstr>Impact</vt:lpstr>
      <vt:lpstr>微软雅黑</vt:lpstr>
      <vt:lpstr>Arial Unicode MS</vt:lpstr>
      <vt:lpstr>Bernard MT Condensed</vt:lpstr>
      <vt:lpstr>Calibri</vt:lpstr>
      <vt:lpstr>Segoe Print</vt:lpstr>
      <vt:lpstr>office</vt:lpstr>
      <vt:lpstr>毕业答辩可爱卡通猫咪模板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毕业答辩可爱卡通猫咪模板</dc:title>
  <dc:creator/>
  <cp:lastModifiedBy>一颗苹果</cp:lastModifiedBy>
  <cp:revision>4</cp:revision>
  <dcterms:created xsi:type="dcterms:W3CDTF">2016-06-21T13:40:00Z</dcterms:created>
  <dcterms:modified xsi:type="dcterms:W3CDTF">2021-09-10T06:26:21Z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B33064A261FC458584ED4B2D35C21BA6</vt:lpwstr>
  </property>
  <property fmtid="{D5CDD505-2E9C-101B-9397-08002B2CF9AE}" pid="3" name="KSOProductBuildVer">
    <vt:lpwstr>2052-11.1.0.10463</vt:lpwstr>
  </property>
</Properties>
</file>