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398" r:id="rId3"/>
    <p:sldId id="449" r:id="rId5"/>
    <p:sldId id="296" r:id="rId6"/>
    <p:sldId id="448" r:id="rId7"/>
    <p:sldId id="438" r:id="rId8"/>
    <p:sldId id="443" r:id="rId9"/>
    <p:sldId id="446" r:id="rId10"/>
    <p:sldId id="297" r:id="rId11"/>
    <p:sldId id="439" r:id="rId12"/>
    <p:sldId id="440" r:id="rId13"/>
    <p:sldId id="428" r:id="rId14"/>
    <p:sldId id="441" r:id="rId15"/>
    <p:sldId id="298" r:id="rId16"/>
    <p:sldId id="406" r:id="rId17"/>
    <p:sldId id="427" r:id="rId18"/>
    <p:sldId id="423" r:id="rId19"/>
    <p:sldId id="413" r:id="rId20"/>
    <p:sldId id="444" r:id="rId21"/>
    <p:sldId id="299" r:id="rId22"/>
    <p:sldId id="419" r:id="rId23"/>
    <p:sldId id="415" r:id="rId24"/>
    <p:sldId id="445" r:id="rId25"/>
    <p:sldId id="442" r:id="rId26"/>
    <p:sldId id="429" r:id="rId27"/>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824"/>
    <a:srgbClr val="D0E2DE"/>
    <a:srgbClr val="63BDFF"/>
    <a:srgbClr val="296FAB"/>
    <a:srgbClr val="F58A73"/>
    <a:srgbClr val="5F8DB7"/>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5" autoAdjust="0"/>
    <p:restoredTop sz="94660"/>
  </p:normalViewPr>
  <p:slideViewPr>
    <p:cSldViewPr snapToGrid="0" showGuides="1">
      <p:cViewPr varScale="1">
        <p:scale>
          <a:sx n="149" d="100"/>
          <a:sy n="149" d="100"/>
        </p:scale>
        <p:origin x="246" y="108"/>
      </p:cViewPr>
      <p:guideLst>
        <p:guide orient="horz" pos="1711"/>
        <p:guide pos="2880"/>
      </p:guideLst>
    </p:cSldViewPr>
  </p:slideViewPr>
  <p:notesTextViewPr>
    <p:cViewPr>
      <p:scale>
        <a:sx n="1" d="1"/>
        <a:sy n="1" d="1"/>
      </p:scale>
      <p:origin x="0" y="0"/>
    </p:cViewPr>
  </p:notesTextViewPr>
  <p:sorterViewPr>
    <p:cViewPr>
      <p:scale>
        <a:sx n="41" d="100"/>
        <a:sy n="4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5AA25-83E5-4DE0-929C-E48B54D0E0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EA6ADC-6613-48FA-ADBC-552AAF62985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DCB15-CFF4-4A5A-A7DC-E722F6C9031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4"/>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2966029" y="3289954"/>
            <a:ext cx="3383973" cy="171391"/>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7"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p:transition spd="slow" advClick="0" advTm="0">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285" indent="0" algn="ctr">
              <a:buNone/>
              <a:defRPr sz="1600"/>
            </a:lvl2pPr>
            <a:lvl3pPr marL="749935" indent="0" algn="ctr">
              <a:buNone/>
              <a:defRPr sz="1500"/>
            </a:lvl3pPr>
            <a:lvl4pPr marL="1125220" indent="0" algn="ctr">
              <a:buNone/>
              <a:defRPr sz="1300"/>
            </a:lvl4pPr>
            <a:lvl5pPr marL="1499870" indent="0" algn="ctr">
              <a:buNone/>
              <a:defRPr sz="1300"/>
            </a:lvl5pPr>
            <a:lvl6pPr marL="1875155" indent="0" algn="ctr">
              <a:buNone/>
              <a:defRPr sz="1300"/>
            </a:lvl6pPr>
            <a:lvl7pPr marL="2250440" indent="0" algn="ctr">
              <a:buNone/>
              <a:defRPr sz="1300"/>
            </a:lvl7pPr>
            <a:lvl8pPr marL="2625090" indent="0" algn="ctr">
              <a:buNone/>
              <a:defRPr sz="1300"/>
            </a:lvl8pPr>
            <a:lvl9pPr marL="3000375"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fld>
            <a:endParaRPr lang="id-ID"/>
          </a:p>
        </p:txBody>
      </p:sp>
    </p:spTree>
  </p:cSld>
  <p:clrMapOvr>
    <a:masterClrMapping/>
  </p:clrMapOvr>
  <mc:AlternateContent xmlns:mc="http://schemas.openxmlformats.org/markup-compatibility/2006">
    <mc:Choice xmlns:p14="http://schemas.microsoft.com/office/powerpoint/2010/main" Requires="p14">
      <p:transition spd="slow" p14:dur="2000" advClick="0" advTm="0">
        <p14:doors dir="vert"/>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0">
        <p14:gallery dir="l"/>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fld>
            <a:endParaRPr lang="zh-CN" altLang="en-US" sz="1400" dirty="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fld>
            <a:endParaRPr lang="zh-CN" altLang="en-US" sz="1400" dirty="0">
              <a:solidFill>
                <a:prstClr val="black"/>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5.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microsoft.com/office/2007/relationships/hdphoto" Target="../media/image4.wdp"/><Relationship Id="rId10" Type="http://schemas.openxmlformats.org/officeDocument/2006/relationships/slideLayout" Target="../slideLayouts/slideLayout1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a:spLocks noChangeArrowheads="1"/>
          </p:cNvSpPr>
          <p:nvPr/>
        </p:nvSpPr>
        <p:spPr bwMode="auto">
          <a:xfrm>
            <a:off x="607981" y="3149960"/>
            <a:ext cx="3551435" cy="16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05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71247" y="2080994"/>
            <a:ext cx="4769254" cy="707886"/>
          </a:xfrm>
          <a:prstGeom prst="rect">
            <a:avLst/>
          </a:prstGeom>
        </p:spPr>
        <p:txBody>
          <a:bodyPr wrap="none">
            <a:spAutoFit/>
          </a:bodyPr>
          <a:lstStyle/>
          <a:p>
            <a:pPr>
              <a:defRPr/>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创业计划书</a:t>
            </a:r>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7"/>
          <p:cNvSpPr>
            <a:spLocks noChangeArrowheads="1"/>
          </p:cNvSpPr>
          <p:nvPr/>
        </p:nvSpPr>
        <p:spPr bwMode="auto">
          <a:xfrm>
            <a:off x="529541" y="2773074"/>
            <a:ext cx="3689066"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适用于工程项目</a:t>
            </a:r>
            <a:r>
              <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策划方案</a:t>
            </a:r>
            <a:r>
              <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工作汇报</a:t>
            </a:r>
            <a:r>
              <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总结计划等</a:t>
            </a:r>
            <a:endParaRPr lang="zh-CN" altLang="en-US" sz="1200" b="1" dirty="0">
              <a:solidFill>
                <a:schemeClr val="tx1">
                  <a:lumMod val="50000"/>
                  <a:lumOff val="50000"/>
                </a:schemeClr>
              </a:solidFill>
              <a:latin typeface="ITC Avant Garde Std Bk" panose="020B0502020202020204" pitchFamily="34" charset="0"/>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20291" t="26894" r="24507" b="20858"/>
          <a:stretch>
            <a:fillRect/>
          </a:stretch>
        </p:blipFill>
        <p:spPr>
          <a:xfrm>
            <a:off x="5231946" y="647700"/>
            <a:ext cx="3372888" cy="3671570"/>
          </a:xfrm>
          <a:prstGeom prst="rect">
            <a:avLst/>
          </a:prstGeom>
        </p:spPr>
      </p:pic>
      <p:sp>
        <p:nvSpPr>
          <p:cNvPr id="3" name="TextBox 12"/>
          <p:cNvSpPr txBox="1"/>
          <p:nvPr/>
        </p:nvSpPr>
        <p:spPr>
          <a:xfrm>
            <a:off x="425086" y="1061286"/>
            <a:ext cx="1837055" cy="1198880"/>
          </a:xfrm>
          <a:prstGeom prst="rect">
            <a:avLst/>
          </a:prstGeom>
          <a:noFill/>
        </p:spPr>
        <p:txBody>
          <a:bodyPr wrap="none" rtlCol="0">
            <a:spAutoFit/>
          </a:bodyPr>
          <a:lstStyle/>
          <a:p>
            <a:r>
              <a:rPr lang="en-US" altLang="zh-CN" sz="7200" spc="-300" dirty="0">
                <a:solidFill>
                  <a:srgbClr val="EF4824"/>
                </a:solidFill>
                <a:latin typeface="Agency FB" panose="020B0503020202020204" pitchFamily="34" charset="0"/>
              </a:rPr>
              <a:t>202</a:t>
            </a:r>
            <a:r>
              <a:rPr lang="en-US" altLang="zh-CN" sz="7200" spc="-300" dirty="0">
                <a:solidFill>
                  <a:srgbClr val="FF0000"/>
                </a:solidFill>
                <a:latin typeface="Agency FB" panose="020B0503020202020204" pitchFamily="34" charset="0"/>
              </a:rPr>
              <a:t>X</a:t>
            </a:r>
            <a:endParaRPr lang="en-US" altLang="zh-CN" sz="7200" spc="-300" dirty="0">
              <a:solidFill>
                <a:srgbClr val="FF0000"/>
              </a:solidFill>
              <a:latin typeface="Agency FB" panose="020B0503020202020204" pitchFamily="34" charset="0"/>
            </a:endParaRPr>
          </a:p>
        </p:txBody>
      </p:sp>
      <p:grpSp>
        <p:nvGrpSpPr>
          <p:cNvPr id="5" name="组合 4"/>
          <p:cNvGrpSpPr/>
          <p:nvPr/>
        </p:nvGrpSpPr>
        <p:grpSpPr>
          <a:xfrm>
            <a:off x="-31387" y="5033628"/>
            <a:ext cx="9175388" cy="111460"/>
            <a:chOff x="-31388" y="5001088"/>
            <a:chExt cx="12193817" cy="144000"/>
          </a:xfrm>
        </p:grpSpPr>
        <p:sp>
          <p:nvSpPr>
            <p:cNvPr id="19"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a:p>
          </p:txBody>
        </p:sp>
        <p:sp>
          <p:nvSpPr>
            <p:cNvPr id="20"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63BDFF"/>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21" name="组合 20"/>
          <p:cNvGrpSpPr/>
          <p:nvPr/>
        </p:nvGrpSpPr>
        <p:grpSpPr>
          <a:xfrm flipH="1">
            <a:off x="-31387" y="-2226"/>
            <a:ext cx="9175388" cy="111459"/>
            <a:chOff x="-31388" y="5001088"/>
            <a:chExt cx="12193817" cy="144000"/>
          </a:xfrm>
        </p:grpSpPr>
        <p:sp>
          <p:nvSpPr>
            <p:cNvPr id="22"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D0E2DE"/>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sp>
          <p:nvSpPr>
            <p:cNvPr id="23"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37" name="组合 36"/>
          <p:cNvGrpSpPr/>
          <p:nvPr/>
        </p:nvGrpSpPr>
        <p:grpSpPr>
          <a:xfrm>
            <a:off x="1808819" y="1909116"/>
            <a:ext cx="526551" cy="87257"/>
            <a:chOff x="4084621" y="-899160"/>
            <a:chExt cx="1101769" cy="182579"/>
          </a:xfrm>
        </p:grpSpPr>
        <p:sp>
          <p:nvSpPr>
            <p:cNvPr id="38" name="椭圆 37"/>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anim calcmode="lin" valueType="num">
                                      <p:cBhvr>
                                        <p:cTn id="1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
                                        </p:tgtEl>
                                      </p:cBhvr>
                                    </p:animEffect>
                                  </p:childTnLst>
                                </p:cTn>
                              </p:par>
                            </p:childTnLst>
                          </p:cTn>
                        </p:par>
                        <p:par>
                          <p:cTn id="18" fill="hold">
                            <p:stCondLst>
                              <p:cond delay="949"/>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949"/>
                            </p:stCondLst>
                            <p:childTnLst>
                              <p:par>
                                <p:cTn id="25" presetID="52"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Scale>
                                      <p:cBhvr>
                                        <p:cTn id="27"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13"/>
                                        </p:tgtEl>
                                        <p:attrNameLst>
                                          <p:attrName>ppt_x</p:attrName>
                                          <p:attrName>ppt_y</p:attrName>
                                        </p:attrNameLst>
                                      </p:cBhvr>
                                    </p:animMotion>
                                    <p:animEffect transition="in" filter="fade">
                                      <p:cBhvr>
                                        <p:cTn id="29" dur="500"/>
                                        <p:tgtEl>
                                          <p:spTgt spid="13"/>
                                        </p:tgtEl>
                                      </p:cBhvr>
                                    </p:animEffect>
                                  </p:childTnLst>
                                </p:cTn>
                              </p:par>
                            </p:childTnLst>
                          </p:cTn>
                        </p:par>
                        <p:par>
                          <p:cTn id="30" fill="hold">
                            <p:stCondLst>
                              <p:cond delay="3650"/>
                            </p:stCondLst>
                            <p:childTnLst>
                              <p:par>
                                <p:cTn id="31" presetID="45" presetClass="entr" presetSubtype="0" fill="hold" grpId="0" nodeType="after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ppt_w</p:attrName>
                                        </p:attrNameLst>
                                      </p:cBhvr>
                                      <p:tavLst>
                                        <p:tav tm="0" fmla="#ppt_w*sin(2.5*pi*$)">
                                          <p:val>
                                            <p:fltVal val="0"/>
                                          </p:val>
                                        </p:tav>
                                        <p:tav tm="100000">
                                          <p:val>
                                            <p:fltVal val="1"/>
                                          </p:val>
                                        </p:tav>
                                      </p:tavLst>
                                    </p:anim>
                                    <p:anim calcmode="lin" valueType="num">
                                      <p:cBhvr>
                                        <p:cTn id="35"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37"/>
          <p:cNvSpPr/>
          <p:nvPr/>
        </p:nvSpPr>
        <p:spPr bwMode="auto">
          <a:xfrm flipH="1">
            <a:off x="4708698" y="1971093"/>
            <a:ext cx="1644785" cy="940255"/>
          </a:xfrm>
          <a:custGeom>
            <a:avLst/>
            <a:gdLst>
              <a:gd name="T0" fmla="*/ 0 w 1043"/>
              <a:gd name="T1" fmla="*/ 0 h 438"/>
              <a:gd name="T2" fmla="*/ 1043 w 1043"/>
              <a:gd name="T3" fmla="*/ 425 h 438"/>
            </a:gdLst>
            <a:ahLst/>
            <a:cxnLst>
              <a:cxn ang="0">
                <a:pos x="T0" y="T1"/>
              </a:cxn>
              <a:cxn ang="0">
                <a:pos x="T2" y="T3"/>
              </a:cxn>
            </a:cxnLst>
            <a:rect l="0" t="0" r="r" b="b"/>
            <a:pathLst>
              <a:path w="1043" h="438">
                <a:moveTo>
                  <a:pt x="0" y="0"/>
                </a:moveTo>
                <a:cubicBezTo>
                  <a:pt x="828" y="0"/>
                  <a:pt x="524" y="438"/>
                  <a:pt x="1043" y="425"/>
                </a:cubicBezTo>
              </a:path>
            </a:pathLst>
          </a:custGeom>
          <a:ln>
            <a:solidFill>
              <a:schemeClr val="accent2"/>
            </a:solidFill>
            <a:tailEnd type="oval"/>
          </a:ln>
        </p:spPr>
        <p:style>
          <a:lnRef idx="1">
            <a:schemeClr val="accent1"/>
          </a:lnRef>
          <a:fillRef idx="0">
            <a:schemeClr val="accent1"/>
          </a:fillRef>
          <a:effectRef idx="0">
            <a:schemeClr val="accent1"/>
          </a:effectRef>
          <a:fontRef idx="minor">
            <a:schemeClr val="tx1"/>
          </a:fontRef>
        </p:style>
        <p:txBody>
          <a:bodyPr lIns="91458" tIns="45729" rIns="91458" bIns="45729" rtlCol="0" anchor="ctr"/>
          <a:lstStyle/>
          <a:p>
            <a:pPr algn="ct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12" name="Freeform 38"/>
          <p:cNvSpPr/>
          <p:nvPr/>
        </p:nvSpPr>
        <p:spPr bwMode="auto">
          <a:xfrm>
            <a:off x="2555673" y="2490866"/>
            <a:ext cx="2286005" cy="407531"/>
          </a:xfrm>
          <a:custGeom>
            <a:avLst/>
            <a:gdLst>
              <a:gd name="T0" fmla="*/ 0 w 1043"/>
              <a:gd name="T1" fmla="*/ 0 h 190"/>
              <a:gd name="T2" fmla="*/ 1043 w 1043"/>
              <a:gd name="T3" fmla="*/ 185 h 190"/>
            </a:gdLst>
            <a:ahLst/>
            <a:cxnLst>
              <a:cxn ang="0">
                <a:pos x="T0" y="T1"/>
              </a:cxn>
              <a:cxn ang="0">
                <a:pos x="T2" y="T3"/>
              </a:cxn>
            </a:cxnLst>
            <a:rect l="0" t="0" r="r" b="b"/>
            <a:pathLst>
              <a:path w="1043" h="190">
                <a:moveTo>
                  <a:pt x="0" y="0"/>
                </a:moveTo>
                <a:cubicBezTo>
                  <a:pt x="828" y="0"/>
                  <a:pt x="524" y="190"/>
                  <a:pt x="1043" y="185"/>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14" name="Freeform 39"/>
          <p:cNvSpPr/>
          <p:nvPr/>
        </p:nvSpPr>
        <p:spPr bwMode="auto">
          <a:xfrm>
            <a:off x="2555673" y="1412466"/>
            <a:ext cx="2286005" cy="1516150"/>
          </a:xfrm>
          <a:custGeom>
            <a:avLst/>
            <a:gdLst>
              <a:gd name="T0" fmla="*/ 0 w 1043"/>
              <a:gd name="T1" fmla="*/ 0 h 706"/>
              <a:gd name="T2" fmla="*/ 1043 w 1043"/>
              <a:gd name="T3" fmla="*/ 684 h 706"/>
            </a:gdLst>
            <a:ahLst/>
            <a:cxnLst>
              <a:cxn ang="0">
                <a:pos x="T0" y="T1"/>
              </a:cxn>
              <a:cxn ang="0">
                <a:pos x="T2" y="T3"/>
              </a:cxn>
            </a:cxnLst>
            <a:rect l="0" t="0" r="r" b="b"/>
            <a:pathLst>
              <a:path w="1043" h="706">
                <a:moveTo>
                  <a:pt x="0" y="0"/>
                </a:moveTo>
                <a:cubicBezTo>
                  <a:pt x="828" y="0"/>
                  <a:pt x="524" y="706"/>
                  <a:pt x="1043" y="684"/>
                </a:cubicBezTo>
              </a:path>
            </a:pathLst>
          </a:custGeom>
          <a:noFill/>
          <a:ln w="190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15" name="Freeform 40"/>
          <p:cNvSpPr/>
          <p:nvPr/>
        </p:nvSpPr>
        <p:spPr bwMode="auto">
          <a:xfrm flipH="1">
            <a:off x="4708698" y="2870767"/>
            <a:ext cx="1644785" cy="1011054"/>
          </a:xfrm>
          <a:custGeom>
            <a:avLst/>
            <a:gdLst>
              <a:gd name="T0" fmla="*/ 0 w 1043"/>
              <a:gd name="T1" fmla="*/ 471 h 471"/>
              <a:gd name="T2" fmla="*/ 1043 w 1043"/>
              <a:gd name="T3" fmla="*/ 14 h 471"/>
            </a:gdLst>
            <a:ahLst/>
            <a:cxnLst>
              <a:cxn ang="0">
                <a:pos x="T0" y="T1"/>
              </a:cxn>
              <a:cxn ang="0">
                <a:pos x="T2" y="T3"/>
              </a:cxn>
            </a:cxnLst>
            <a:rect l="0" t="0" r="r" b="b"/>
            <a:pathLst>
              <a:path w="1043" h="471">
                <a:moveTo>
                  <a:pt x="0" y="471"/>
                </a:moveTo>
                <a:cubicBezTo>
                  <a:pt x="828" y="471"/>
                  <a:pt x="524" y="0"/>
                  <a:pt x="1043" y="14"/>
                </a:cubicBezTo>
              </a:path>
            </a:pathLst>
          </a:custGeom>
          <a:ln>
            <a:solidFill>
              <a:schemeClr val="accent4"/>
            </a:solidFill>
            <a:tailEnd type="oval"/>
          </a:ln>
        </p:spPr>
        <p:style>
          <a:lnRef idx="1">
            <a:schemeClr val="accent1"/>
          </a:lnRef>
          <a:fillRef idx="0">
            <a:schemeClr val="accent1"/>
          </a:fillRef>
          <a:effectRef idx="0">
            <a:schemeClr val="accent1"/>
          </a:effectRef>
          <a:fontRef idx="minor">
            <a:schemeClr val="tx1"/>
          </a:fontRef>
        </p:style>
        <p:txBody>
          <a:bodyPr lIns="91458" tIns="45729" rIns="91458" bIns="45729" rtlCol="0" anchor="ctr"/>
          <a:lstStyle/>
          <a:p>
            <a:pPr algn="ct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16" name="Freeform 41"/>
          <p:cNvSpPr/>
          <p:nvPr/>
        </p:nvSpPr>
        <p:spPr bwMode="auto">
          <a:xfrm>
            <a:off x="2555673" y="2881128"/>
            <a:ext cx="2286005" cy="506822"/>
          </a:xfrm>
          <a:custGeom>
            <a:avLst/>
            <a:gdLst>
              <a:gd name="T0" fmla="*/ 0 w 1043"/>
              <a:gd name="T1" fmla="*/ 236 h 236"/>
              <a:gd name="T2" fmla="*/ 1043 w 1043"/>
              <a:gd name="T3" fmla="*/ 8 h 236"/>
            </a:gdLst>
            <a:ahLst/>
            <a:cxnLst>
              <a:cxn ang="0">
                <a:pos x="T0" y="T1"/>
              </a:cxn>
              <a:cxn ang="0">
                <a:pos x="T2" y="T3"/>
              </a:cxn>
            </a:cxnLst>
            <a:rect l="0" t="0" r="r" b="b"/>
            <a:pathLst>
              <a:path w="1043" h="236">
                <a:moveTo>
                  <a:pt x="0" y="236"/>
                </a:moveTo>
                <a:cubicBezTo>
                  <a:pt x="828" y="236"/>
                  <a:pt x="524" y="0"/>
                  <a:pt x="1043" y="8"/>
                </a:cubicBezTo>
              </a:path>
            </a:pathLst>
          </a:custGeom>
          <a:noFill/>
          <a:ln w="1905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17" name="Freeform 42"/>
          <p:cNvSpPr/>
          <p:nvPr/>
        </p:nvSpPr>
        <p:spPr bwMode="auto">
          <a:xfrm>
            <a:off x="2555673" y="2857816"/>
            <a:ext cx="2286005" cy="1414267"/>
          </a:xfrm>
          <a:custGeom>
            <a:avLst/>
            <a:gdLst>
              <a:gd name="T0" fmla="*/ 0 w 1043"/>
              <a:gd name="T1" fmla="*/ 659 h 659"/>
              <a:gd name="T2" fmla="*/ 1043 w 1043"/>
              <a:gd name="T3" fmla="*/ 20 h 659"/>
            </a:gdLst>
            <a:ahLst/>
            <a:cxnLst>
              <a:cxn ang="0">
                <a:pos x="T0" y="T1"/>
              </a:cxn>
              <a:cxn ang="0">
                <a:pos x="T2" y="T3"/>
              </a:cxn>
            </a:cxnLst>
            <a:rect l="0" t="0" r="r" b="b"/>
            <a:pathLst>
              <a:path w="1043" h="659">
                <a:moveTo>
                  <a:pt x="0" y="659"/>
                </a:moveTo>
                <a:cubicBezTo>
                  <a:pt x="828" y="659"/>
                  <a:pt x="524" y="0"/>
                  <a:pt x="1043" y="20"/>
                </a:cubicBezTo>
              </a:path>
            </a:pathLst>
          </a:custGeom>
          <a:noFill/>
          <a:ln w="1905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18" name="Line 43"/>
          <p:cNvSpPr>
            <a:spLocks noChangeShapeType="1"/>
          </p:cNvSpPr>
          <p:nvPr/>
        </p:nvSpPr>
        <p:spPr bwMode="auto">
          <a:xfrm>
            <a:off x="4713070" y="2900123"/>
            <a:ext cx="1644783"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lIns="91458" tIns="45729" rIns="91458" bIns="45729" rtlCol="0" anchor="ctr"/>
          <a:lstStyle/>
          <a:p>
            <a:pPr algn="ct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19" name="椭圆 18"/>
          <p:cNvSpPr/>
          <p:nvPr/>
        </p:nvSpPr>
        <p:spPr>
          <a:xfrm>
            <a:off x="4358933" y="2449627"/>
            <a:ext cx="850440" cy="850555"/>
          </a:xfrm>
          <a:prstGeom prst="ellipse">
            <a:avLst/>
          </a:prstGeom>
          <a:solidFill>
            <a:schemeClr val="accent1"/>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84362" y="1306120"/>
            <a:ext cx="1819572"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684362" y="2317716"/>
            <a:ext cx="1819572"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684362" y="3244375"/>
            <a:ext cx="1819572"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684362" y="4168585"/>
            <a:ext cx="1819572"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矩形 23"/>
          <p:cNvSpPr/>
          <p:nvPr/>
        </p:nvSpPr>
        <p:spPr>
          <a:xfrm>
            <a:off x="684362" y="1923763"/>
            <a:ext cx="1744057" cy="54894"/>
          </a:xfrm>
          <a:prstGeom prst="rect">
            <a:avLst/>
          </a:prstGeom>
          <a:solidFill>
            <a:schemeClr val="bg1">
              <a:lumMod val="85000"/>
            </a:schemeClr>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5" name="矩形 24"/>
          <p:cNvSpPr/>
          <p:nvPr/>
        </p:nvSpPr>
        <p:spPr>
          <a:xfrm>
            <a:off x="684362" y="2933725"/>
            <a:ext cx="1744057" cy="54894"/>
          </a:xfrm>
          <a:prstGeom prst="rect">
            <a:avLst/>
          </a:prstGeom>
          <a:solidFill>
            <a:schemeClr val="bg1">
              <a:lumMod val="85000"/>
            </a:schemeClr>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7" name="矩形 26"/>
          <p:cNvSpPr/>
          <p:nvPr/>
        </p:nvSpPr>
        <p:spPr>
          <a:xfrm>
            <a:off x="684362" y="3812201"/>
            <a:ext cx="1744057" cy="54894"/>
          </a:xfrm>
          <a:prstGeom prst="rect">
            <a:avLst/>
          </a:prstGeom>
          <a:solidFill>
            <a:schemeClr val="bg1">
              <a:lumMod val="85000"/>
            </a:schemeClr>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735229" y="1819267"/>
            <a:ext cx="1819572"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6735229" y="2791117"/>
            <a:ext cx="1819572"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6735229" y="3853482"/>
            <a:ext cx="1819572"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37" name="组合 28"/>
          <p:cNvGrpSpPr/>
          <p:nvPr/>
        </p:nvGrpSpPr>
        <p:grpSpPr>
          <a:xfrm>
            <a:off x="4577951" y="2699752"/>
            <a:ext cx="481096" cy="372780"/>
            <a:chOff x="2916238" y="5043488"/>
            <a:chExt cx="641349" cy="496887"/>
          </a:xfrm>
          <a:solidFill>
            <a:schemeClr val="bg1"/>
          </a:solidFill>
        </p:grpSpPr>
        <p:sp>
          <p:nvSpPr>
            <p:cNvPr id="40" name="Freeform 13"/>
            <p:cNvSpPr>
              <a:spLocks noEditPoints="1"/>
            </p:cNvSpPr>
            <p:nvPr/>
          </p:nvSpPr>
          <p:spPr bwMode="auto">
            <a:xfrm>
              <a:off x="2916238" y="5099050"/>
              <a:ext cx="552450" cy="441325"/>
            </a:xfrm>
            <a:custGeom>
              <a:avLst/>
              <a:gdLst>
                <a:gd name="T0" fmla="*/ 133 w 162"/>
                <a:gd name="T1" fmla="*/ 54 h 129"/>
                <a:gd name="T2" fmla="*/ 130 w 162"/>
                <a:gd name="T3" fmla="*/ 49 h 129"/>
                <a:gd name="T4" fmla="*/ 128 w 162"/>
                <a:gd name="T5" fmla="*/ 30 h 129"/>
                <a:gd name="T6" fmla="*/ 94 w 162"/>
                <a:gd name="T7" fmla="*/ 31 h 129"/>
                <a:gd name="T8" fmla="*/ 88 w 162"/>
                <a:gd name="T9" fmla="*/ 23 h 129"/>
                <a:gd name="T10" fmla="*/ 61 w 162"/>
                <a:gd name="T11" fmla="*/ 9 h 129"/>
                <a:gd name="T12" fmla="*/ 15 w 162"/>
                <a:gd name="T13" fmla="*/ 47 h 129"/>
                <a:gd name="T14" fmla="*/ 2 w 162"/>
                <a:gd name="T15" fmla="*/ 82 h 129"/>
                <a:gd name="T16" fmla="*/ 69 w 162"/>
                <a:gd name="T17" fmla="*/ 127 h 129"/>
                <a:gd name="T18" fmla="*/ 150 w 162"/>
                <a:gd name="T19" fmla="*/ 91 h 129"/>
                <a:gd name="T20" fmla="*/ 133 w 162"/>
                <a:gd name="T21" fmla="*/ 54 h 129"/>
                <a:gd name="T22" fmla="*/ 71 w 162"/>
                <a:gd name="T23" fmla="*/ 118 h 129"/>
                <a:gd name="T24" fmla="*/ 19 w 162"/>
                <a:gd name="T25" fmla="*/ 85 h 129"/>
                <a:gd name="T26" fmla="*/ 71 w 162"/>
                <a:gd name="T27" fmla="*/ 48 h 129"/>
                <a:gd name="T28" fmla="*/ 124 w 162"/>
                <a:gd name="T29" fmla="*/ 79 h 129"/>
                <a:gd name="T30" fmla="*/ 71 w 162"/>
                <a:gd name="T31"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29">
                  <a:moveTo>
                    <a:pt x="133" y="54"/>
                  </a:moveTo>
                  <a:cubicBezTo>
                    <a:pt x="126" y="53"/>
                    <a:pt x="130" y="49"/>
                    <a:pt x="130" y="49"/>
                  </a:cubicBezTo>
                  <a:cubicBezTo>
                    <a:pt x="130" y="49"/>
                    <a:pt x="137" y="38"/>
                    <a:pt x="128" y="30"/>
                  </a:cubicBezTo>
                  <a:cubicBezTo>
                    <a:pt x="118" y="20"/>
                    <a:pt x="94" y="31"/>
                    <a:pt x="94" y="31"/>
                  </a:cubicBezTo>
                  <a:cubicBezTo>
                    <a:pt x="85" y="34"/>
                    <a:pt x="87" y="30"/>
                    <a:pt x="88" y="23"/>
                  </a:cubicBezTo>
                  <a:cubicBezTo>
                    <a:pt x="88" y="14"/>
                    <a:pt x="86" y="0"/>
                    <a:pt x="61" y="9"/>
                  </a:cubicBezTo>
                  <a:cubicBezTo>
                    <a:pt x="36" y="17"/>
                    <a:pt x="15" y="47"/>
                    <a:pt x="15" y="47"/>
                  </a:cubicBezTo>
                  <a:cubicBezTo>
                    <a:pt x="0" y="67"/>
                    <a:pt x="2" y="82"/>
                    <a:pt x="2" y="82"/>
                  </a:cubicBezTo>
                  <a:cubicBezTo>
                    <a:pt x="5" y="116"/>
                    <a:pt x="41" y="125"/>
                    <a:pt x="69" y="127"/>
                  </a:cubicBezTo>
                  <a:cubicBezTo>
                    <a:pt x="98" y="129"/>
                    <a:pt x="138" y="117"/>
                    <a:pt x="150" y="91"/>
                  </a:cubicBezTo>
                  <a:cubicBezTo>
                    <a:pt x="162" y="66"/>
                    <a:pt x="140" y="56"/>
                    <a:pt x="133" y="54"/>
                  </a:cubicBezTo>
                  <a:close/>
                  <a:moveTo>
                    <a:pt x="71" y="118"/>
                  </a:moveTo>
                  <a:cubicBezTo>
                    <a:pt x="42" y="119"/>
                    <a:pt x="19" y="104"/>
                    <a:pt x="19" y="85"/>
                  </a:cubicBezTo>
                  <a:cubicBezTo>
                    <a:pt x="19" y="65"/>
                    <a:pt x="42" y="50"/>
                    <a:pt x="71" y="48"/>
                  </a:cubicBezTo>
                  <a:cubicBezTo>
                    <a:pt x="100" y="47"/>
                    <a:pt x="124" y="59"/>
                    <a:pt x="124" y="79"/>
                  </a:cubicBezTo>
                  <a:cubicBezTo>
                    <a:pt x="124" y="98"/>
                    <a:pt x="100" y="116"/>
                    <a:pt x="7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43" name="Freeform 14"/>
            <p:cNvSpPr>
              <a:spLocks noEditPoints="1"/>
            </p:cNvSpPr>
            <p:nvPr/>
          </p:nvSpPr>
          <p:spPr bwMode="auto">
            <a:xfrm>
              <a:off x="3038475" y="5297488"/>
              <a:ext cx="219075" cy="195262"/>
            </a:xfrm>
            <a:custGeom>
              <a:avLst/>
              <a:gdLst>
                <a:gd name="T0" fmla="*/ 29 w 64"/>
                <a:gd name="T1" fmla="*/ 3 h 57"/>
                <a:gd name="T2" fmla="*/ 4 w 64"/>
                <a:gd name="T3" fmla="*/ 34 h 57"/>
                <a:gd name="T4" fmla="*/ 11 w 64"/>
                <a:gd name="T5" fmla="*/ 47 h 57"/>
                <a:gd name="T6" fmla="*/ 55 w 64"/>
                <a:gd name="T7" fmla="*/ 39 h 57"/>
                <a:gd name="T8" fmla="*/ 29 w 64"/>
                <a:gd name="T9" fmla="*/ 3 h 57"/>
                <a:gd name="T10" fmla="*/ 22 w 64"/>
                <a:gd name="T11" fmla="*/ 42 h 57"/>
                <a:gd name="T12" fmla="*/ 12 w 64"/>
                <a:gd name="T13" fmla="*/ 35 h 57"/>
                <a:gd name="T14" fmla="*/ 22 w 64"/>
                <a:gd name="T15" fmla="*/ 25 h 57"/>
                <a:gd name="T16" fmla="*/ 32 w 64"/>
                <a:gd name="T17" fmla="*/ 32 h 57"/>
                <a:gd name="T18" fmla="*/ 22 w 64"/>
                <a:gd name="T19" fmla="*/ 42 h 57"/>
                <a:gd name="T20" fmla="*/ 39 w 64"/>
                <a:gd name="T21" fmla="*/ 27 h 57"/>
                <a:gd name="T22" fmla="*/ 34 w 64"/>
                <a:gd name="T23" fmla="*/ 27 h 57"/>
                <a:gd name="T24" fmla="*/ 35 w 64"/>
                <a:gd name="T25" fmla="*/ 21 h 57"/>
                <a:gd name="T26" fmla="*/ 41 w 64"/>
                <a:gd name="T27" fmla="*/ 21 h 57"/>
                <a:gd name="T28" fmla="*/ 39 w 64"/>
                <a:gd name="T29"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57">
                  <a:moveTo>
                    <a:pt x="29" y="3"/>
                  </a:moveTo>
                  <a:cubicBezTo>
                    <a:pt x="0" y="7"/>
                    <a:pt x="4" y="34"/>
                    <a:pt x="4" y="34"/>
                  </a:cubicBezTo>
                  <a:cubicBezTo>
                    <a:pt x="4" y="34"/>
                    <a:pt x="3" y="43"/>
                    <a:pt x="11" y="47"/>
                  </a:cubicBezTo>
                  <a:cubicBezTo>
                    <a:pt x="29" y="57"/>
                    <a:pt x="46" y="51"/>
                    <a:pt x="55" y="39"/>
                  </a:cubicBezTo>
                  <a:cubicBezTo>
                    <a:pt x="64" y="28"/>
                    <a:pt x="59" y="0"/>
                    <a:pt x="29" y="3"/>
                  </a:cubicBezTo>
                  <a:close/>
                  <a:moveTo>
                    <a:pt x="22" y="42"/>
                  </a:moveTo>
                  <a:cubicBezTo>
                    <a:pt x="17" y="42"/>
                    <a:pt x="12" y="39"/>
                    <a:pt x="12" y="35"/>
                  </a:cubicBezTo>
                  <a:cubicBezTo>
                    <a:pt x="12" y="30"/>
                    <a:pt x="16" y="25"/>
                    <a:pt x="22" y="25"/>
                  </a:cubicBezTo>
                  <a:cubicBezTo>
                    <a:pt x="28" y="24"/>
                    <a:pt x="32" y="28"/>
                    <a:pt x="32" y="32"/>
                  </a:cubicBezTo>
                  <a:cubicBezTo>
                    <a:pt x="32" y="37"/>
                    <a:pt x="28" y="41"/>
                    <a:pt x="22" y="42"/>
                  </a:cubicBezTo>
                  <a:close/>
                  <a:moveTo>
                    <a:pt x="39" y="27"/>
                  </a:moveTo>
                  <a:cubicBezTo>
                    <a:pt x="38" y="28"/>
                    <a:pt x="35" y="28"/>
                    <a:pt x="34" y="27"/>
                  </a:cubicBezTo>
                  <a:cubicBezTo>
                    <a:pt x="33" y="25"/>
                    <a:pt x="34" y="22"/>
                    <a:pt x="35" y="21"/>
                  </a:cubicBezTo>
                  <a:cubicBezTo>
                    <a:pt x="38" y="19"/>
                    <a:pt x="40" y="20"/>
                    <a:pt x="41" y="21"/>
                  </a:cubicBezTo>
                  <a:cubicBezTo>
                    <a:pt x="42" y="23"/>
                    <a:pt x="41" y="26"/>
                    <a:pt x="3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0" name="Freeform 15"/>
            <p:cNvSpPr/>
            <p:nvPr/>
          </p:nvSpPr>
          <p:spPr bwMode="auto">
            <a:xfrm>
              <a:off x="3328988" y="5119688"/>
              <a:ext cx="119062" cy="122237"/>
            </a:xfrm>
            <a:custGeom>
              <a:avLst/>
              <a:gdLst>
                <a:gd name="T0" fmla="*/ 27 w 35"/>
                <a:gd name="T1" fmla="*/ 36 h 36"/>
                <a:gd name="T2" fmla="*/ 31 w 35"/>
                <a:gd name="T3" fmla="*/ 32 h 36"/>
                <a:gd name="T4" fmla="*/ 31 w 35"/>
                <a:gd name="T5" fmla="*/ 32 h 36"/>
                <a:gd name="T6" fmla="*/ 5 w 35"/>
                <a:gd name="T7" fmla="*/ 5 h 36"/>
                <a:gd name="T8" fmla="*/ 0 w 35"/>
                <a:gd name="T9" fmla="*/ 10 h 36"/>
                <a:gd name="T10" fmla="*/ 5 w 35"/>
                <a:gd name="T11" fmla="*/ 15 h 36"/>
                <a:gd name="T12" fmla="*/ 22 w 35"/>
                <a:gd name="T13" fmla="*/ 32 h 36"/>
                <a:gd name="T14" fmla="*/ 27 w 35"/>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27" y="36"/>
                  </a:moveTo>
                  <a:cubicBezTo>
                    <a:pt x="29" y="36"/>
                    <a:pt x="31" y="35"/>
                    <a:pt x="31" y="32"/>
                  </a:cubicBezTo>
                  <a:cubicBezTo>
                    <a:pt x="31" y="32"/>
                    <a:pt x="31" y="32"/>
                    <a:pt x="31" y="32"/>
                  </a:cubicBezTo>
                  <a:cubicBezTo>
                    <a:pt x="35" y="0"/>
                    <a:pt x="5" y="5"/>
                    <a:pt x="5" y="5"/>
                  </a:cubicBezTo>
                  <a:cubicBezTo>
                    <a:pt x="2" y="5"/>
                    <a:pt x="0" y="7"/>
                    <a:pt x="0" y="10"/>
                  </a:cubicBezTo>
                  <a:cubicBezTo>
                    <a:pt x="0" y="13"/>
                    <a:pt x="2" y="15"/>
                    <a:pt x="5" y="15"/>
                  </a:cubicBezTo>
                  <a:cubicBezTo>
                    <a:pt x="26" y="10"/>
                    <a:pt x="22" y="32"/>
                    <a:pt x="22" y="32"/>
                  </a:cubicBezTo>
                  <a:cubicBezTo>
                    <a:pt x="22" y="34"/>
                    <a:pt x="24" y="36"/>
                    <a:pt x="2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2" name="Freeform 16"/>
            <p:cNvSpPr/>
            <p:nvPr/>
          </p:nvSpPr>
          <p:spPr bwMode="auto">
            <a:xfrm>
              <a:off x="3305175" y="5043488"/>
              <a:ext cx="252412" cy="236537"/>
            </a:xfrm>
            <a:custGeom>
              <a:avLst/>
              <a:gdLst>
                <a:gd name="T0" fmla="*/ 30 w 74"/>
                <a:gd name="T1" fmla="*/ 2 h 69"/>
                <a:gd name="T2" fmla="*/ 6 w 74"/>
                <a:gd name="T3" fmla="*/ 3 h 69"/>
                <a:gd name="T4" fmla="*/ 5 w 74"/>
                <a:gd name="T5" fmla="*/ 3 h 69"/>
                <a:gd name="T6" fmla="*/ 5 w 74"/>
                <a:gd name="T7" fmla="*/ 3 h 69"/>
                <a:gd name="T8" fmla="*/ 0 w 74"/>
                <a:gd name="T9" fmla="*/ 10 h 69"/>
                <a:gd name="T10" fmla="*/ 7 w 74"/>
                <a:gd name="T11" fmla="*/ 17 h 69"/>
                <a:gd name="T12" fmla="*/ 13 w 74"/>
                <a:gd name="T13" fmla="*/ 15 h 69"/>
                <a:gd name="T14" fmla="*/ 48 w 74"/>
                <a:gd name="T15" fmla="*/ 32 h 69"/>
                <a:gd name="T16" fmla="*/ 50 w 74"/>
                <a:gd name="T17" fmla="*/ 56 h 69"/>
                <a:gd name="T18" fmla="*/ 49 w 74"/>
                <a:gd name="T19" fmla="*/ 62 h 69"/>
                <a:gd name="T20" fmla="*/ 56 w 74"/>
                <a:gd name="T21" fmla="*/ 69 h 69"/>
                <a:gd name="T22" fmla="*/ 63 w 74"/>
                <a:gd name="T23" fmla="*/ 63 h 69"/>
                <a:gd name="T24" fmla="*/ 63 w 74"/>
                <a:gd name="T25" fmla="*/ 63 h 69"/>
                <a:gd name="T26" fmla="*/ 30 w 74"/>
                <a:gd name="T27"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69">
                  <a:moveTo>
                    <a:pt x="30" y="2"/>
                  </a:moveTo>
                  <a:cubicBezTo>
                    <a:pt x="20" y="0"/>
                    <a:pt x="9" y="2"/>
                    <a:pt x="6" y="3"/>
                  </a:cubicBezTo>
                  <a:cubicBezTo>
                    <a:pt x="6" y="3"/>
                    <a:pt x="6" y="3"/>
                    <a:pt x="5" y="3"/>
                  </a:cubicBezTo>
                  <a:cubicBezTo>
                    <a:pt x="5" y="3"/>
                    <a:pt x="5" y="3"/>
                    <a:pt x="5" y="3"/>
                  </a:cubicBezTo>
                  <a:cubicBezTo>
                    <a:pt x="2" y="4"/>
                    <a:pt x="0" y="7"/>
                    <a:pt x="0" y="10"/>
                  </a:cubicBezTo>
                  <a:cubicBezTo>
                    <a:pt x="0" y="14"/>
                    <a:pt x="3" y="17"/>
                    <a:pt x="7" y="17"/>
                  </a:cubicBezTo>
                  <a:cubicBezTo>
                    <a:pt x="7" y="17"/>
                    <a:pt x="11" y="16"/>
                    <a:pt x="13" y="15"/>
                  </a:cubicBezTo>
                  <a:cubicBezTo>
                    <a:pt x="16" y="14"/>
                    <a:pt x="37" y="14"/>
                    <a:pt x="48" y="32"/>
                  </a:cubicBezTo>
                  <a:cubicBezTo>
                    <a:pt x="54" y="45"/>
                    <a:pt x="51" y="54"/>
                    <a:pt x="50" y="56"/>
                  </a:cubicBezTo>
                  <a:cubicBezTo>
                    <a:pt x="50" y="56"/>
                    <a:pt x="49" y="59"/>
                    <a:pt x="49" y="62"/>
                  </a:cubicBezTo>
                  <a:cubicBezTo>
                    <a:pt x="49" y="66"/>
                    <a:pt x="52" y="69"/>
                    <a:pt x="56" y="69"/>
                  </a:cubicBezTo>
                  <a:cubicBezTo>
                    <a:pt x="59" y="69"/>
                    <a:pt x="62" y="68"/>
                    <a:pt x="63" y="63"/>
                  </a:cubicBezTo>
                  <a:cubicBezTo>
                    <a:pt x="63" y="63"/>
                    <a:pt x="63" y="63"/>
                    <a:pt x="63" y="63"/>
                  </a:cubicBezTo>
                  <a:cubicBezTo>
                    <a:pt x="74" y="25"/>
                    <a:pt x="49" y="7"/>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grpSp>
      <p:sp>
        <p:nvSpPr>
          <p:cNvPr id="53" name="椭圆 52"/>
          <p:cNvSpPr/>
          <p:nvPr/>
        </p:nvSpPr>
        <p:spPr>
          <a:xfrm>
            <a:off x="6197578" y="1792199"/>
            <a:ext cx="355054" cy="355102"/>
          </a:xfrm>
          <a:prstGeom prst="ellipse">
            <a:avLst/>
          </a:prstGeom>
          <a:solidFill>
            <a:schemeClr val="accent2"/>
          </a:solidFill>
          <a:ln>
            <a:noFill/>
          </a:ln>
        </p:spPr>
        <p:txBody>
          <a:bodyPr vert="horz" wrap="square" lIns="68594" tIns="34297" rIns="68594" bIns="34297" numCol="1" anchor="t" anchorCtr="0" compatLnSpc="1"/>
          <a:lstStyle/>
          <a:p>
            <a:pPr defTabSz="914400" eaLnBrk="0" hangingPunct="0"/>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6" name="椭圆 55"/>
          <p:cNvSpPr/>
          <p:nvPr/>
        </p:nvSpPr>
        <p:spPr>
          <a:xfrm>
            <a:off x="6197578" y="2706881"/>
            <a:ext cx="355054" cy="355102"/>
          </a:xfrm>
          <a:prstGeom prst="ellipse">
            <a:avLst/>
          </a:prstGeom>
          <a:solidFill>
            <a:schemeClr val="accent3"/>
          </a:solidFill>
          <a:ln>
            <a:noFill/>
          </a:ln>
        </p:spPr>
        <p:txBody>
          <a:bodyPr vert="horz" wrap="square" lIns="68594" tIns="34297" rIns="68594" bIns="34297" numCol="1" anchor="t" anchorCtr="0" compatLnSpc="1"/>
          <a:lstStyle/>
          <a:p>
            <a:pPr defTabSz="914400" eaLnBrk="0" hangingPunct="0"/>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7" name="椭圆 56"/>
          <p:cNvSpPr/>
          <p:nvPr/>
        </p:nvSpPr>
        <p:spPr>
          <a:xfrm>
            <a:off x="6197578" y="3678731"/>
            <a:ext cx="355054" cy="355102"/>
          </a:xfrm>
          <a:prstGeom prst="ellipse">
            <a:avLst/>
          </a:prstGeom>
          <a:solidFill>
            <a:schemeClr val="accent4"/>
          </a:solidFill>
          <a:ln>
            <a:noFill/>
          </a:ln>
        </p:spPr>
        <p:txBody>
          <a:bodyPr vert="horz" wrap="square" lIns="68594" tIns="34297" rIns="68594" bIns="34297" numCol="1" anchor="t" anchorCtr="0" compatLnSpc="1"/>
          <a:lstStyle/>
          <a:p>
            <a:pPr defTabSz="914400" eaLnBrk="0" hangingPunct="0"/>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183100" y="1828021"/>
            <a:ext cx="396331" cy="307872"/>
          </a:xfrm>
          <a:prstGeom prst="rect">
            <a:avLst/>
          </a:prstGeom>
          <a:noFill/>
        </p:spPr>
        <p:txBody>
          <a:bodyPr wrap="none" lIns="91458" tIns="45729" rIns="91458" bIns="45729" rtlCol="0">
            <a:spAutoFit/>
          </a:bodyPr>
          <a:lstStyle/>
          <a:p>
            <a:pPr defTabSz="914400" eaLnBrk="0" hangingPunct="0"/>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文本框 59"/>
          <p:cNvSpPr txBox="1"/>
          <p:nvPr/>
        </p:nvSpPr>
        <p:spPr>
          <a:xfrm>
            <a:off x="6183100" y="2742703"/>
            <a:ext cx="396331" cy="307872"/>
          </a:xfrm>
          <a:prstGeom prst="rect">
            <a:avLst/>
          </a:prstGeom>
          <a:noFill/>
        </p:spPr>
        <p:txBody>
          <a:bodyPr wrap="none" lIns="91458" tIns="45729" rIns="91458" bIns="45729" rtlCol="0">
            <a:spAutoFit/>
          </a:bodyPr>
          <a:lstStyle/>
          <a:p>
            <a:pPr defTabSz="914400" eaLnBrk="0" hangingPunct="0"/>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文本框 60"/>
          <p:cNvSpPr txBox="1"/>
          <p:nvPr/>
        </p:nvSpPr>
        <p:spPr>
          <a:xfrm>
            <a:off x="6183100" y="3714553"/>
            <a:ext cx="396331" cy="307872"/>
          </a:xfrm>
          <a:prstGeom prst="rect">
            <a:avLst/>
          </a:prstGeom>
          <a:noFill/>
        </p:spPr>
        <p:txBody>
          <a:bodyPr wrap="none" lIns="91458" tIns="45729" rIns="91458" bIns="45729" rtlCol="0">
            <a:spAutoFit/>
          </a:bodyPr>
          <a:lstStyle/>
          <a:p>
            <a:pPr defTabSz="914400" eaLnBrk="0" hangingPunct="0"/>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4314982" y="656451"/>
            <a:ext cx="526551" cy="87257"/>
            <a:chOff x="4084621" y="-899160"/>
            <a:chExt cx="1101769" cy="182579"/>
          </a:xfrm>
        </p:grpSpPr>
        <p:sp>
          <p:nvSpPr>
            <p:cNvPr id="45" name="椭圆 44"/>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4" grpId="0" bldLvl="0" animBg="1"/>
      <p:bldP spid="15" grpId="0" bldLvl="0" animBg="1"/>
      <p:bldP spid="16" grpId="0" bldLvl="0" animBg="1"/>
      <p:bldP spid="17" grpId="0" bldLvl="0" animBg="1"/>
      <p:bldP spid="18" grpId="0" bldLvl="0" animBg="1"/>
      <p:bldP spid="19" grpId="0" bldLvl="0" animBg="1"/>
      <p:bldP spid="20" grpId="0"/>
      <p:bldP spid="21" grpId="0"/>
      <p:bldP spid="22" grpId="0"/>
      <p:bldP spid="23" grpId="0"/>
      <p:bldP spid="24" grpId="0" bldLvl="0" animBg="1"/>
      <p:bldP spid="25" grpId="0" bldLvl="0" animBg="1"/>
      <p:bldP spid="27" grpId="0" bldLvl="0" animBg="1"/>
      <p:bldP spid="31" grpId="0"/>
      <p:bldP spid="32" grpId="0"/>
      <p:bldP spid="34" grpId="0"/>
      <p:bldP spid="53" grpId="0" bldLvl="0" animBg="1"/>
      <p:bldP spid="56" grpId="0" bldLvl="0" animBg="1"/>
      <p:bldP spid="57" grpId="0" bldLvl="0" animBg="1"/>
      <p:bldP spid="58"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09945" y="1279912"/>
            <a:ext cx="2732332" cy="2703002"/>
            <a:chOff x="4512406" y="1799221"/>
            <a:chExt cx="3841675" cy="3799715"/>
          </a:xfrm>
        </p:grpSpPr>
        <p:sp>
          <p:nvSpPr>
            <p:cNvPr id="5" name="任意多边形 4"/>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 name="任意多边形 5"/>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任意多边形 6"/>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 name="任意多边形 7"/>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9" name="任意多边形 8"/>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1" name="任意多边形 10"/>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8" name="任意多边形 17"/>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25" name="矩形 3"/>
          <p:cNvSpPr>
            <a:spLocks noChangeArrowheads="1"/>
          </p:cNvSpPr>
          <p:nvPr/>
        </p:nvSpPr>
        <p:spPr bwMode="auto">
          <a:xfrm>
            <a:off x="3792354" y="2534711"/>
            <a:ext cx="1513726" cy="268158"/>
          </a:xfrm>
          <a:prstGeom prst="rect">
            <a:avLst/>
          </a:prstGeom>
          <a:solidFill>
            <a:schemeClr val="accent1"/>
          </a:solidFill>
          <a:ln>
            <a:noFill/>
          </a:ln>
        </p:spPr>
        <p:txBody>
          <a:bodyPr lIns="65032" tIns="32516" rIns="65032" bIns="32516">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20000"/>
              </a:lnSpc>
              <a:buNone/>
            </a:pPr>
            <a:r>
              <a:rPr lang="zh-CN" altLang="en-US" sz="1200" dirty="0">
                <a:solidFill>
                  <a:schemeClr val="bg1"/>
                </a:solidFill>
                <a:latin typeface="Arial" panose="020B0604020202020204" pitchFamily="34" charset="0"/>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cs typeface="+mn-ea"/>
              <a:sym typeface="Arial" panose="020B0604020202020204" pitchFamily="34" charset="0"/>
            </a:endParaRPr>
          </a:p>
        </p:txBody>
      </p:sp>
      <p:sp>
        <p:nvSpPr>
          <p:cNvPr id="26" name="TextBox 170"/>
          <p:cNvSpPr txBox="1"/>
          <p:nvPr/>
        </p:nvSpPr>
        <p:spPr>
          <a:xfrm>
            <a:off x="1169595" y="1495288"/>
            <a:ext cx="1728462" cy="327784"/>
          </a:xfrm>
          <a:prstGeom prst="rect">
            <a:avLst/>
          </a:prstGeom>
          <a:noFill/>
        </p:spPr>
        <p:txBody>
          <a:bodyPr wrap="square" lIns="68582" tIns="34291" rIns="68582" bIns="34291"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171"/>
          <p:cNvSpPr txBox="1"/>
          <p:nvPr/>
        </p:nvSpPr>
        <p:spPr>
          <a:xfrm>
            <a:off x="1090203" y="1700384"/>
            <a:ext cx="1807854" cy="530917"/>
          </a:xfrm>
          <a:prstGeom prst="rect">
            <a:avLst/>
          </a:prstGeom>
          <a:noFill/>
        </p:spPr>
        <p:txBody>
          <a:bodyPr wrap="square" lIns="68582" tIns="34291" rIns="68582" bIns="34291"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170"/>
          <p:cNvSpPr txBox="1"/>
          <p:nvPr/>
        </p:nvSpPr>
        <p:spPr>
          <a:xfrm>
            <a:off x="1169595" y="2701817"/>
            <a:ext cx="1728462" cy="305470"/>
          </a:xfrm>
          <a:prstGeom prst="rect">
            <a:avLst/>
          </a:prstGeom>
          <a:noFill/>
        </p:spPr>
        <p:txBody>
          <a:bodyPr wrap="square" lIns="68582" tIns="34291" rIns="68582" bIns="34291"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71"/>
          <p:cNvSpPr txBox="1"/>
          <p:nvPr/>
        </p:nvSpPr>
        <p:spPr>
          <a:xfrm>
            <a:off x="1090203" y="2906913"/>
            <a:ext cx="1807854" cy="530917"/>
          </a:xfrm>
          <a:prstGeom prst="rect">
            <a:avLst/>
          </a:prstGeom>
          <a:noFill/>
        </p:spPr>
        <p:txBody>
          <a:bodyPr wrap="square" lIns="68582" tIns="34291" rIns="68582" bIns="34291"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170"/>
          <p:cNvSpPr txBox="1"/>
          <p:nvPr/>
        </p:nvSpPr>
        <p:spPr>
          <a:xfrm>
            <a:off x="1169595" y="3834905"/>
            <a:ext cx="1728462" cy="305470"/>
          </a:xfrm>
          <a:prstGeom prst="rect">
            <a:avLst/>
          </a:prstGeom>
          <a:noFill/>
        </p:spPr>
        <p:txBody>
          <a:bodyPr wrap="square" lIns="68582" tIns="34291" rIns="68582" bIns="34291"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71"/>
          <p:cNvSpPr txBox="1"/>
          <p:nvPr/>
        </p:nvSpPr>
        <p:spPr>
          <a:xfrm>
            <a:off x="1090203" y="4040001"/>
            <a:ext cx="1807854" cy="530917"/>
          </a:xfrm>
          <a:prstGeom prst="rect">
            <a:avLst/>
          </a:prstGeom>
          <a:noFill/>
        </p:spPr>
        <p:txBody>
          <a:bodyPr wrap="square" lIns="68582" tIns="34291" rIns="68582" bIns="34291"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170"/>
          <p:cNvSpPr txBox="1"/>
          <p:nvPr/>
        </p:nvSpPr>
        <p:spPr>
          <a:xfrm>
            <a:off x="6038291" y="3825042"/>
            <a:ext cx="1728462" cy="305470"/>
          </a:xfrm>
          <a:prstGeom prst="rect">
            <a:avLst/>
          </a:prstGeom>
          <a:noFill/>
        </p:spPr>
        <p:txBody>
          <a:bodyPr wrap="square" lIns="68582" tIns="34291" rIns="68582" bIns="34291"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71"/>
          <p:cNvSpPr txBox="1"/>
          <p:nvPr/>
        </p:nvSpPr>
        <p:spPr>
          <a:xfrm>
            <a:off x="6038291" y="4030138"/>
            <a:ext cx="1838773" cy="503730"/>
          </a:xfrm>
          <a:prstGeom prst="rect">
            <a:avLst/>
          </a:prstGeom>
          <a:noFill/>
        </p:spPr>
        <p:txBody>
          <a:bodyPr wrap="square" lIns="68582" tIns="34291" rIns="68582" bIns="34291"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170"/>
          <p:cNvSpPr txBox="1"/>
          <p:nvPr/>
        </p:nvSpPr>
        <p:spPr>
          <a:xfrm>
            <a:off x="6216614" y="2701817"/>
            <a:ext cx="1728462" cy="305470"/>
          </a:xfrm>
          <a:prstGeom prst="rect">
            <a:avLst/>
          </a:prstGeom>
          <a:noFill/>
        </p:spPr>
        <p:txBody>
          <a:bodyPr wrap="square" lIns="68582" tIns="34291" rIns="68582" bIns="34291"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71"/>
          <p:cNvSpPr txBox="1"/>
          <p:nvPr/>
        </p:nvSpPr>
        <p:spPr>
          <a:xfrm>
            <a:off x="6216614" y="2906913"/>
            <a:ext cx="1838773" cy="530917"/>
          </a:xfrm>
          <a:prstGeom prst="rect">
            <a:avLst/>
          </a:prstGeom>
          <a:noFill/>
        </p:spPr>
        <p:txBody>
          <a:bodyPr wrap="square" lIns="68582" tIns="34291" rIns="68582" bIns="34291"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170"/>
          <p:cNvSpPr txBox="1"/>
          <p:nvPr/>
        </p:nvSpPr>
        <p:spPr>
          <a:xfrm>
            <a:off x="6080249" y="1495288"/>
            <a:ext cx="1728462" cy="327784"/>
          </a:xfrm>
          <a:prstGeom prst="rect">
            <a:avLst/>
          </a:prstGeom>
          <a:noFill/>
        </p:spPr>
        <p:txBody>
          <a:bodyPr wrap="square" lIns="68582" tIns="34291" rIns="68582" bIns="34291"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71"/>
          <p:cNvSpPr txBox="1"/>
          <p:nvPr/>
        </p:nvSpPr>
        <p:spPr>
          <a:xfrm>
            <a:off x="6080250" y="1700384"/>
            <a:ext cx="1838773" cy="530917"/>
          </a:xfrm>
          <a:prstGeom prst="rect">
            <a:avLst/>
          </a:prstGeom>
          <a:noFill/>
        </p:spPr>
        <p:txBody>
          <a:bodyPr wrap="square" lIns="68582" tIns="34291" rIns="68582" bIns="34291"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p:cNvGrpSpPr/>
          <p:nvPr/>
        </p:nvGrpSpPr>
        <p:grpSpPr>
          <a:xfrm>
            <a:off x="4314982" y="656451"/>
            <a:ext cx="526551" cy="87257"/>
            <a:chOff x="4084621" y="-899160"/>
            <a:chExt cx="1101769" cy="182579"/>
          </a:xfrm>
        </p:grpSpPr>
        <p:sp>
          <p:nvSpPr>
            <p:cNvPr id="44" name="椭圆 43"/>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p:tgtEl>
                                          <p:spTgt spid="26"/>
                                        </p:tgtEl>
                                        <p:attrNameLst>
                                          <p:attrName>ppt_x</p:attrName>
                                        </p:attrNameLst>
                                      </p:cBhvr>
                                      <p:tavLst>
                                        <p:tav tm="0">
                                          <p:val>
                                            <p:strVal val="#ppt_x-#ppt_w*1.125000"/>
                                          </p:val>
                                        </p:tav>
                                        <p:tav tm="100000">
                                          <p:val>
                                            <p:strVal val="#ppt_x"/>
                                          </p:val>
                                        </p:tav>
                                      </p:tavLst>
                                    </p:anim>
                                    <p:animEffect transition="in" filter="wipe(right)">
                                      <p:cBhvr>
                                        <p:cTn id="19" dur="500"/>
                                        <p:tgtEl>
                                          <p:spTgt spid="26"/>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ppt_x</p:attrName>
                                        </p:attrNameLst>
                                      </p:cBhvr>
                                      <p:tavLst>
                                        <p:tav tm="0">
                                          <p:val>
                                            <p:strVal val="#ppt_x-#ppt_w*1.125000"/>
                                          </p:val>
                                        </p:tav>
                                        <p:tav tm="100000">
                                          <p:val>
                                            <p:strVal val="#ppt_x"/>
                                          </p:val>
                                        </p:tav>
                                      </p:tavLst>
                                    </p:anim>
                                    <p:animEffect transition="in" filter="wipe(right)">
                                      <p:cBhvr>
                                        <p:cTn id="23" dur="500"/>
                                        <p:tgtEl>
                                          <p:spTgt spid="27"/>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right)">
                                      <p:cBhvr>
                                        <p:cTn id="28" dur="500"/>
                                        <p:tgtEl>
                                          <p:spTgt spid="28"/>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ppt_x</p:attrName>
                                        </p:attrNameLst>
                                      </p:cBhvr>
                                      <p:tavLst>
                                        <p:tav tm="0">
                                          <p:val>
                                            <p:strVal val="#ppt_x-#ppt_w*1.125000"/>
                                          </p:val>
                                        </p:tav>
                                        <p:tav tm="100000">
                                          <p:val>
                                            <p:strVal val="#ppt_x"/>
                                          </p:val>
                                        </p:tav>
                                      </p:tavLst>
                                    </p:anim>
                                    <p:animEffect transition="in" filter="wipe(right)">
                                      <p:cBhvr>
                                        <p:cTn id="32" dur="500"/>
                                        <p:tgtEl>
                                          <p:spTgt spid="29"/>
                                        </p:tgtEl>
                                      </p:cBhvr>
                                    </p:animEffect>
                                  </p:childTnLst>
                                </p:cTn>
                              </p:par>
                            </p:childTnLst>
                          </p:cTn>
                        </p:par>
                        <p:par>
                          <p:cTn id="33" fill="hold">
                            <p:stCondLst>
                              <p:cond delay="2000"/>
                            </p:stCondLst>
                            <p:childTnLst>
                              <p:par>
                                <p:cTn id="34" presetID="1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right)">
                                      <p:cBhvr>
                                        <p:cTn id="37" dur="500"/>
                                        <p:tgtEl>
                                          <p:spTgt spid="30"/>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p:tgtEl>
                                          <p:spTgt spid="31"/>
                                        </p:tgtEl>
                                        <p:attrNameLst>
                                          <p:attrName>ppt_x</p:attrName>
                                        </p:attrNameLst>
                                      </p:cBhvr>
                                      <p:tavLst>
                                        <p:tav tm="0">
                                          <p:val>
                                            <p:strVal val="#ppt_x-#ppt_w*1.125000"/>
                                          </p:val>
                                        </p:tav>
                                        <p:tav tm="100000">
                                          <p:val>
                                            <p:strVal val="#ppt_x"/>
                                          </p:val>
                                        </p:tav>
                                      </p:tavLst>
                                    </p:anim>
                                    <p:animEffect transition="in" filter="wipe(right)">
                                      <p:cBhvr>
                                        <p:cTn id="41" dur="500"/>
                                        <p:tgtEl>
                                          <p:spTgt spid="31"/>
                                        </p:tgtEl>
                                      </p:cBhvr>
                                    </p:animEffect>
                                  </p:childTnLst>
                                </p:cTn>
                              </p:par>
                            </p:childTnLst>
                          </p:cTn>
                        </p:par>
                        <p:par>
                          <p:cTn id="42" fill="hold">
                            <p:stCondLst>
                              <p:cond delay="2500"/>
                            </p:stCondLst>
                            <p:childTnLst>
                              <p:par>
                                <p:cTn id="43" presetID="12" presetClass="entr" presetSubtype="2"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ppt_x</p:attrName>
                                        </p:attrNameLst>
                                      </p:cBhvr>
                                      <p:tavLst>
                                        <p:tav tm="0">
                                          <p:val>
                                            <p:strVal val="#ppt_x+#ppt_w*1.125000"/>
                                          </p:val>
                                        </p:tav>
                                        <p:tav tm="100000">
                                          <p:val>
                                            <p:strVal val="#ppt_x"/>
                                          </p:val>
                                        </p:tav>
                                      </p:tavLst>
                                    </p:anim>
                                    <p:animEffect transition="in" filter="wipe(left)">
                                      <p:cBhvr>
                                        <p:cTn id="46" dur="500"/>
                                        <p:tgtEl>
                                          <p:spTgt spid="32"/>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ppt_x</p:attrName>
                                        </p:attrNameLst>
                                      </p:cBhvr>
                                      <p:tavLst>
                                        <p:tav tm="0">
                                          <p:val>
                                            <p:strVal val="#ppt_x+#ppt_w*1.125000"/>
                                          </p:val>
                                        </p:tav>
                                        <p:tav tm="100000">
                                          <p:val>
                                            <p:strVal val="#ppt_x"/>
                                          </p:val>
                                        </p:tav>
                                      </p:tavLst>
                                    </p:anim>
                                    <p:animEffect transition="in" filter="wipe(left)">
                                      <p:cBhvr>
                                        <p:cTn id="50" dur="500"/>
                                        <p:tgtEl>
                                          <p:spTgt spid="33"/>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p:tgtEl>
                                          <p:spTgt spid="34"/>
                                        </p:tgtEl>
                                        <p:attrNameLst>
                                          <p:attrName>ppt_x</p:attrName>
                                        </p:attrNameLst>
                                      </p:cBhvr>
                                      <p:tavLst>
                                        <p:tav tm="0">
                                          <p:val>
                                            <p:strVal val="#ppt_x+#ppt_w*1.125000"/>
                                          </p:val>
                                        </p:tav>
                                        <p:tav tm="100000">
                                          <p:val>
                                            <p:strVal val="#ppt_x"/>
                                          </p:val>
                                        </p:tav>
                                      </p:tavLst>
                                    </p:anim>
                                    <p:animEffect transition="in" filter="wipe(left)">
                                      <p:cBhvr>
                                        <p:cTn id="55" dur="500"/>
                                        <p:tgtEl>
                                          <p:spTgt spid="34"/>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p:tgtEl>
                                          <p:spTgt spid="35"/>
                                        </p:tgtEl>
                                        <p:attrNameLst>
                                          <p:attrName>ppt_x</p:attrName>
                                        </p:attrNameLst>
                                      </p:cBhvr>
                                      <p:tavLst>
                                        <p:tav tm="0">
                                          <p:val>
                                            <p:strVal val="#ppt_x+#ppt_w*1.125000"/>
                                          </p:val>
                                        </p:tav>
                                        <p:tav tm="100000">
                                          <p:val>
                                            <p:strVal val="#ppt_x"/>
                                          </p:val>
                                        </p:tav>
                                      </p:tavLst>
                                    </p:anim>
                                    <p:animEffect transition="in" filter="wipe(left)">
                                      <p:cBhvr>
                                        <p:cTn id="59" dur="500"/>
                                        <p:tgtEl>
                                          <p:spTgt spid="35"/>
                                        </p:tgtEl>
                                      </p:cBhvr>
                                    </p:animEffect>
                                  </p:childTnLst>
                                </p:cTn>
                              </p:par>
                            </p:childTnLst>
                          </p:cTn>
                        </p:par>
                        <p:par>
                          <p:cTn id="60" fill="hold">
                            <p:stCondLst>
                              <p:cond delay="3500"/>
                            </p:stCondLst>
                            <p:childTnLst>
                              <p:par>
                                <p:cTn id="61" presetID="12" presetClass="entr" presetSubtype="2"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p:tgtEl>
                                          <p:spTgt spid="36"/>
                                        </p:tgtEl>
                                        <p:attrNameLst>
                                          <p:attrName>ppt_x</p:attrName>
                                        </p:attrNameLst>
                                      </p:cBhvr>
                                      <p:tavLst>
                                        <p:tav tm="0">
                                          <p:val>
                                            <p:strVal val="#ppt_x+#ppt_w*1.125000"/>
                                          </p:val>
                                        </p:tav>
                                        <p:tav tm="100000">
                                          <p:val>
                                            <p:strVal val="#ppt_x"/>
                                          </p:val>
                                        </p:tav>
                                      </p:tavLst>
                                    </p:anim>
                                    <p:animEffect transition="in" filter="wipe(left)">
                                      <p:cBhvr>
                                        <p:cTn id="64" dur="500"/>
                                        <p:tgtEl>
                                          <p:spTgt spid="36"/>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p:tgtEl>
                                          <p:spTgt spid="37"/>
                                        </p:tgtEl>
                                        <p:attrNameLst>
                                          <p:attrName>ppt_x</p:attrName>
                                        </p:attrNameLst>
                                      </p:cBhvr>
                                      <p:tavLst>
                                        <p:tav tm="0">
                                          <p:val>
                                            <p:strVal val="#ppt_x+#ppt_w*1.125000"/>
                                          </p:val>
                                        </p:tav>
                                        <p:tav tm="100000">
                                          <p:val>
                                            <p:strVal val="#ppt_x"/>
                                          </p:val>
                                        </p:tav>
                                      </p:tavLst>
                                    </p:anim>
                                    <p:animEffect transition="in" filter="wipe(left)">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
          <p:cNvSpPr txBox="1"/>
          <p:nvPr/>
        </p:nvSpPr>
        <p:spPr>
          <a:xfrm>
            <a:off x="2139362" y="1373884"/>
            <a:ext cx="1079330" cy="262666"/>
          </a:xfrm>
          <a:prstGeom prst="rect">
            <a:avLst/>
          </a:prstGeom>
          <a:noFill/>
        </p:spPr>
        <p:txBody>
          <a:bodyPr wrap="none" lIns="77246" tIns="38623" rIns="77246" bIns="38623"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429355" y="1897508"/>
            <a:ext cx="6435668" cy="397251"/>
            <a:chOff x="885641" y="1768388"/>
            <a:chExt cx="7617902" cy="469766"/>
          </a:xfrm>
        </p:grpSpPr>
        <p:grpSp>
          <p:nvGrpSpPr>
            <p:cNvPr id="17" name="组合 16"/>
            <p:cNvGrpSpPr/>
            <p:nvPr/>
          </p:nvGrpSpPr>
          <p:grpSpPr>
            <a:xfrm>
              <a:off x="885641" y="1768388"/>
              <a:ext cx="6782703" cy="469766"/>
              <a:chOff x="827584" y="1666788"/>
              <a:chExt cx="6782703" cy="469766"/>
            </a:xfrm>
          </p:grpSpPr>
          <p:sp>
            <p:nvSpPr>
              <p:cNvPr id="18" name="TextBox 5"/>
              <p:cNvSpPr txBox="1"/>
              <p:nvPr/>
            </p:nvSpPr>
            <p:spPr>
              <a:xfrm>
                <a:off x="827584" y="1741944"/>
                <a:ext cx="886654" cy="309461"/>
              </a:xfrm>
              <a:prstGeom prst="rect">
                <a:avLst/>
              </a:prstGeom>
              <a:noFill/>
            </p:spPr>
            <p:txBody>
              <a:bodyPr wrap="none"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右箭头 18"/>
              <p:cNvSpPr/>
              <p:nvPr/>
            </p:nvSpPr>
            <p:spPr>
              <a:xfrm>
                <a:off x="1735488" y="1666788"/>
                <a:ext cx="5874799" cy="469766"/>
              </a:xfrm>
              <a:prstGeom prst="rightArrow">
                <a:avLst/>
              </a:pr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 name="TextBox 7"/>
              <p:cNvSpPr txBox="1"/>
              <p:nvPr/>
            </p:nvSpPr>
            <p:spPr>
              <a:xfrm>
                <a:off x="1872613" y="1770973"/>
                <a:ext cx="1038478" cy="273053"/>
              </a:xfrm>
              <a:prstGeom prst="rect">
                <a:avLst/>
              </a:prstGeom>
              <a:noFill/>
            </p:spPr>
            <p:txBody>
              <a:bodyPr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21" name="TextBox 4"/>
            <p:cNvSpPr txBox="1"/>
            <p:nvPr/>
          </p:nvSpPr>
          <p:spPr>
            <a:xfrm>
              <a:off x="7783895" y="1811931"/>
              <a:ext cx="719648" cy="400479"/>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pitchFamily="34" charset="-122"/>
                  <a:ea typeface="微软雅黑" panose="020B0503020204020204" pitchFamily="34" charset="-122"/>
                </a:rPr>
                <a:t>95%</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29354" y="2338735"/>
            <a:ext cx="4902945" cy="397251"/>
            <a:chOff x="885641" y="2301788"/>
            <a:chExt cx="5803617" cy="469766"/>
          </a:xfrm>
        </p:grpSpPr>
        <p:grpSp>
          <p:nvGrpSpPr>
            <p:cNvPr id="23" name="组合 22"/>
            <p:cNvGrpSpPr/>
            <p:nvPr/>
          </p:nvGrpSpPr>
          <p:grpSpPr>
            <a:xfrm>
              <a:off x="885641" y="2301788"/>
              <a:ext cx="5040560" cy="469766"/>
              <a:chOff x="827584" y="2189302"/>
              <a:chExt cx="5040560" cy="469766"/>
            </a:xfrm>
          </p:grpSpPr>
          <p:sp>
            <p:nvSpPr>
              <p:cNvPr id="24" name="TextBox 11"/>
              <p:cNvSpPr txBox="1"/>
              <p:nvPr/>
            </p:nvSpPr>
            <p:spPr>
              <a:xfrm>
                <a:off x="827584" y="2289857"/>
                <a:ext cx="886654" cy="309461"/>
              </a:xfrm>
              <a:prstGeom prst="rect">
                <a:avLst/>
              </a:prstGeom>
              <a:noFill/>
            </p:spPr>
            <p:txBody>
              <a:bodyPr wrap="none"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右箭头 24"/>
              <p:cNvSpPr/>
              <p:nvPr/>
            </p:nvSpPr>
            <p:spPr>
              <a:xfrm>
                <a:off x="1735488" y="2189302"/>
                <a:ext cx="4132656" cy="46976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6" name="TextBox 13"/>
              <p:cNvSpPr txBox="1"/>
              <p:nvPr/>
            </p:nvSpPr>
            <p:spPr>
              <a:xfrm>
                <a:off x="1872613" y="2278974"/>
                <a:ext cx="1038478" cy="273053"/>
              </a:xfrm>
              <a:prstGeom prst="rect">
                <a:avLst/>
              </a:prstGeom>
              <a:noFill/>
            </p:spPr>
            <p:txBody>
              <a:bodyPr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27" name="TextBox 10"/>
            <p:cNvSpPr txBox="1"/>
            <p:nvPr/>
          </p:nvSpPr>
          <p:spPr>
            <a:xfrm>
              <a:off x="5969610" y="2363474"/>
              <a:ext cx="719648" cy="400478"/>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pitchFamily="34" charset="-122"/>
                  <a:ea typeface="微软雅黑" panose="020B0503020204020204" pitchFamily="34" charset="-122"/>
                </a:rPr>
                <a:t>75%</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429356" y="2779961"/>
            <a:ext cx="5503771" cy="397251"/>
            <a:chOff x="885641" y="2835188"/>
            <a:chExt cx="6514815" cy="469766"/>
          </a:xfrm>
        </p:grpSpPr>
        <p:grpSp>
          <p:nvGrpSpPr>
            <p:cNvPr id="29" name="组合 28"/>
            <p:cNvGrpSpPr/>
            <p:nvPr/>
          </p:nvGrpSpPr>
          <p:grpSpPr>
            <a:xfrm>
              <a:off x="885641" y="2835188"/>
              <a:ext cx="5688632" cy="469766"/>
              <a:chOff x="827584" y="2682788"/>
              <a:chExt cx="5688632" cy="469766"/>
            </a:xfrm>
          </p:grpSpPr>
          <p:sp>
            <p:nvSpPr>
              <p:cNvPr id="30" name="TextBox 17"/>
              <p:cNvSpPr txBox="1"/>
              <p:nvPr/>
            </p:nvSpPr>
            <p:spPr>
              <a:xfrm>
                <a:off x="827584" y="2779716"/>
                <a:ext cx="886654" cy="309461"/>
              </a:xfrm>
              <a:prstGeom prst="rect">
                <a:avLst/>
              </a:prstGeom>
              <a:noFill/>
            </p:spPr>
            <p:txBody>
              <a:bodyPr wrap="none"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右箭头 30"/>
              <p:cNvSpPr/>
              <p:nvPr/>
            </p:nvSpPr>
            <p:spPr>
              <a:xfrm>
                <a:off x="1735488" y="2682788"/>
                <a:ext cx="4780728" cy="469766"/>
              </a:xfrm>
              <a:prstGeom prst="rightArrow">
                <a:avLst/>
              </a:prstGeom>
              <a:solidFill>
                <a:schemeClr val="accent3"/>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TextBox 19"/>
              <p:cNvSpPr txBox="1"/>
              <p:nvPr/>
            </p:nvSpPr>
            <p:spPr>
              <a:xfrm>
                <a:off x="1872613" y="2772460"/>
                <a:ext cx="1038478" cy="273053"/>
              </a:xfrm>
              <a:prstGeom prst="rect">
                <a:avLst/>
              </a:prstGeom>
              <a:noFill/>
            </p:spPr>
            <p:txBody>
              <a:bodyPr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33" name="TextBox 16"/>
            <p:cNvSpPr txBox="1"/>
            <p:nvPr/>
          </p:nvSpPr>
          <p:spPr>
            <a:xfrm>
              <a:off x="6680808" y="2900502"/>
              <a:ext cx="719648" cy="400478"/>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pitchFamily="34" charset="-122"/>
                  <a:ea typeface="微软雅黑" panose="020B0503020204020204" pitchFamily="34" charset="-122"/>
                </a:rPr>
                <a:t>85%</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429355" y="3221188"/>
            <a:ext cx="4216285" cy="397251"/>
            <a:chOff x="885641" y="3368588"/>
            <a:chExt cx="4990817" cy="469766"/>
          </a:xfrm>
        </p:grpSpPr>
        <p:grpSp>
          <p:nvGrpSpPr>
            <p:cNvPr id="35" name="组合 34"/>
            <p:cNvGrpSpPr/>
            <p:nvPr/>
          </p:nvGrpSpPr>
          <p:grpSpPr>
            <a:xfrm>
              <a:off x="885641" y="3368588"/>
              <a:ext cx="4176464" cy="469766"/>
              <a:chOff x="827584" y="3190788"/>
              <a:chExt cx="4176464" cy="469766"/>
            </a:xfrm>
          </p:grpSpPr>
          <p:sp>
            <p:nvSpPr>
              <p:cNvPr id="36" name="TextBox 23"/>
              <p:cNvSpPr txBox="1"/>
              <p:nvPr/>
            </p:nvSpPr>
            <p:spPr>
              <a:xfrm>
                <a:off x="827584" y="3288560"/>
                <a:ext cx="886654" cy="309461"/>
              </a:xfrm>
              <a:prstGeom prst="rect">
                <a:avLst/>
              </a:prstGeom>
              <a:noFill/>
            </p:spPr>
            <p:txBody>
              <a:bodyPr wrap="none"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右箭头 36"/>
              <p:cNvSpPr/>
              <p:nvPr/>
            </p:nvSpPr>
            <p:spPr>
              <a:xfrm>
                <a:off x="1735488" y="3190788"/>
                <a:ext cx="3268560" cy="46976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8" name="TextBox 25"/>
              <p:cNvSpPr txBox="1"/>
              <p:nvPr/>
            </p:nvSpPr>
            <p:spPr>
              <a:xfrm>
                <a:off x="1872613" y="3280460"/>
                <a:ext cx="1038478" cy="273053"/>
              </a:xfrm>
              <a:prstGeom prst="rect">
                <a:avLst/>
              </a:prstGeom>
              <a:noFill/>
            </p:spPr>
            <p:txBody>
              <a:bodyPr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39" name="TextBox 22"/>
            <p:cNvSpPr txBox="1"/>
            <p:nvPr/>
          </p:nvSpPr>
          <p:spPr>
            <a:xfrm>
              <a:off x="5156810" y="3437529"/>
              <a:ext cx="719648" cy="400478"/>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pitchFamily="34" charset="-122"/>
                  <a:ea typeface="微软雅黑" panose="020B0503020204020204" pitchFamily="34" charset="-122"/>
                </a:rPr>
                <a:t>52%</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429355" y="3662404"/>
            <a:ext cx="6131686" cy="397249"/>
            <a:chOff x="885641" y="3901988"/>
            <a:chExt cx="7258080" cy="469766"/>
          </a:xfrm>
        </p:grpSpPr>
        <p:grpSp>
          <p:nvGrpSpPr>
            <p:cNvPr id="41" name="组合 40"/>
            <p:cNvGrpSpPr/>
            <p:nvPr/>
          </p:nvGrpSpPr>
          <p:grpSpPr>
            <a:xfrm>
              <a:off x="885641" y="3901988"/>
              <a:ext cx="6336704" cy="469766"/>
              <a:chOff x="827584" y="3800388"/>
              <a:chExt cx="6336704" cy="469766"/>
            </a:xfrm>
          </p:grpSpPr>
          <p:sp>
            <p:nvSpPr>
              <p:cNvPr id="42" name="TextBox 29"/>
              <p:cNvSpPr txBox="1"/>
              <p:nvPr/>
            </p:nvSpPr>
            <p:spPr>
              <a:xfrm>
                <a:off x="827584" y="3933602"/>
                <a:ext cx="886655" cy="309461"/>
              </a:xfrm>
              <a:prstGeom prst="rect">
                <a:avLst/>
              </a:prstGeom>
              <a:noFill/>
            </p:spPr>
            <p:txBody>
              <a:bodyPr wrap="none"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右箭头 42"/>
              <p:cNvSpPr/>
              <p:nvPr/>
            </p:nvSpPr>
            <p:spPr>
              <a:xfrm>
                <a:off x="1735488" y="3800388"/>
                <a:ext cx="5428800" cy="469766"/>
              </a:xfrm>
              <a:prstGeom prst="rightArrow">
                <a:avLst/>
              </a:pr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TextBox 31"/>
              <p:cNvSpPr txBox="1"/>
              <p:nvPr/>
            </p:nvSpPr>
            <p:spPr>
              <a:xfrm>
                <a:off x="1872613" y="3904573"/>
                <a:ext cx="1038479" cy="273054"/>
              </a:xfrm>
              <a:prstGeom prst="rect">
                <a:avLst/>
              </a:prstGeom>
              <a:noFill/>
            </p:spPr>
            <p:txBody>
              <a:bodyPr wrap="non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45" name="TextBox 28"/>
            <p:cNvSpPr txBox="1"/>
            <p:nvPr/>
          </p:nvSpPr>
          <p:spPr>
            <a:xfrm>
              <a:off x="7304923" y="3945530"/>
              <a:ext cx="838798" cy="400480"/>
            </a:xfrm>
            <a:prstGeom prst="rect">
              <a:avLst/>
            </a:prstGeom>
            <a:noFill/>
          </p:spPr>
          <p:txBody>
            <a:bodyPr wrap="square" rtlCol="0">
              <a:spAutoFit/>
            </a:bodyPr>
            <a:lstStyle/>
            <a:p>
              <a:r>
                <a:rPr lang="en-US" altLang="zh-CN" sz="1600" dirty="0">
                  <a:solidFill>
                    <a:schemeClr val="bg1">
                      <a:lumMod val="50000"/>
                    </a:schemeClr>
                  </a:solidFill>
                  <a:latin typeface="微软雅黑" panose="020B0503020204020204" pitchFamily="34" charset="-122"/>
                  <a:ea typeface="微软雅黑" panose="020B0503020204020204" pitchFamily="34" charset="-122"/>
                </a:rPr>
                <a:t>87%</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2"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3" name="组合 52"/>
          <p:cNvGrpSpPr/>
          <p:nvPr/>
        </p:nvGrpSpPr>
        <p:grpSpPr>
          <a:xfrm>
            <a:off x="4314982" y="656451"/>
            <a:ext cx="526551" cy="87257"/>
            <a:chOff x="4084621" y="-899160"/>
            <a:chExt cx="1101769" cy="182579"/>
          </a:xfrm>
        </p:grpSpPr>
        <p:sp>
          <p:nvSpPr>
            <p:cNvPr id="54" name="椭圆 53"/>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3000"/>
                                  </p:iterate>
                                  <p:childTnLst>
                                    <p:set>
                                      <p:cBhvr>
                                        <p:cTn id="6" dur="1" fill="hold">
                                          <p:stCondLst>
                                            <p:cond delay="0"/>
                                          </p:stCondLst>
                                        </p:cTn>
                                        <p:tgtEl>
                                          <p:spTgt spid="15"/>
                                        </p:tgtEl>
                                        <p:attrNameLst>
                                          <p:attrName>style.visibility</p:attrName>
                                        </p:attrNameLst>
                                      </p:cBhvr>
                                      <p:to>
                                        <p:strVal val="visible"/>
                                      </p:to>
                                    </p:set>
                                    <p:set>
                                      <p:cBhvr>
                                        <p:cTn id="7" dur="683" fill="hold">
                                          <p:stCondLst>
                                            <p:cond delay="0"/>
                                          </p:stCondLst>
                                        </p:cTn>
                                        <p:tgtEl>
                                          <p:spTgt spid="15"/>
                                        </p:tgtEl>
                                        <p:attrNameLst>
                                          <p:attrName>style.rotation</p:attrName>
                                        </p:attrNameLst>
                                      </p:cBhvr>
                                      <p:to>
                                        <p:strVal val="-45.0"/>
                                      </p:to>
                                    </p:set>
                                    <p:anim calcmode="lin" valueType="num">
                                      <p:cBhvr>
                                        <p:cTn id="8" dur="683" fill="hold">
                                          <p:stCondLst>
                                            <p:cond delay="683"/>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15"/>
                                        </p:tgtEl>
                                        <p:attrNameLst>
                                          <p:attrName>ppt_y</p:attrName>
                                        </p:attrNameLst>
                                      </p:cBhvr>
                                      <p:tavLst>
                                        <p:tav tm="0">
                                          <p:val>
                                            <p:strVal val="#ppt_y-(0.354*#ppt_w-0.172*#ppt_h)"/>
                                          </p:val>
                                        </p:tav>
                                        <p:tav tm="100000">
                                          <p:val>
                                            <p:strVal val="#ppt_y"/>
                                          </p:val>
                                        </p:tav>
                                      </p:tavLst>
                                    </p:anim>
                                  </p:childTnLst>
                                </p:cTn>
                              </p:par>
                              <p:par>
                                <p:cTn id="12" presetID="12" presetClass="entr" presetSubtype="8" fill="hold" nodeType="withEffect">
                                  <p:stCondLst>
                                    <p:cond delay="125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000"/>
                                        <p:tgtEl>
                                          <p:spTgt spid="16"/>
                                        </p:tgtEl>
                                        <p:attrNameLst>
                                          <p:attrName>ppt_x</p:attrName>
                                        </p:attrNameLst>
                                      </p:cBhvr>
                                      <p:tavLst>
                                        <p:tav tm="0">
                                          <p:val>
                                            <p:strVal val="#ppt_x-#ppt_w*1.125000"/>
                                          </p:val>
                                        </p:tav>
                                        <p:tav tm="100000">
                                          <p:val>
                                            <p:strVal val="#ppt_x"/>
                                          </p:val>
                                        </p:tav>
                                      </p:tavLst>
                                    </p:anim>
                                    <p:animEffect transition="in" filter="wipe(right)">
                                      <p:cBhvr>
                                        <p:cTn id="15" dur="1000"/>
                                        <p:tgtEl>
                                          <p:spTgt spid="16"/>
                                        </p:tgtEl>
                                      </p:cBhvr>
                                    </p:animEffect>
                                  </p:childTnLst>
                                </p:cTn>
                              </p:par>
                              <p:par>
                                <p:cTn id="16" presetID="12" presetClass="entr" presetSubtype="8" fill="hold" nodeType="withEffect">
                                  <p:stCondLst>
                                    <p:cond delay="150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p:tgtEl>
                                          <p:spTgt spid="22"/>
                                        </p:tgtEl>
                                        <p:attrNameLst>
                                          <p:attrName>ppt_x</p:attrName>
                                        </p:attrNameLst>
                                      </p:cBhvr>
                                      <p:tavLst>
                                        <p:tav tm="0">
                                          <p:val>
                                            <p:strVal val="#ppt_x-#ppt_w*1.125000"/>
                                          </p:val>
                                        </p:tav>
                                        <p:tav tm="100000">
                                          <p:val>
                                            <p:strVal val="#ppt_x"/>
                                          </p:val>
                                        </p:tav>
                                      </p:tavLst>
                                    </p:anim>
                                    <p:animEffect transition="in" filter="wipe(right)">
                                      <p:cBhvr>
                                        <p:cTn id="19" dur="1000"/>
                                        <p:tgtEl>
                                          <p:spTgt spid="22"/>
                                        </p:tgtEl>
                                      </p:cBhvr>
                                    </p:animEffect>
                                  </p:childTnLst>
                                </p:cTn>
                              </p:par>
                              <p:par>
                                <p:cTn id="20" presetID="12" presetClass="entr" presetSubtype="8" fill="hold" nodeType="withEffect">
                                  <p:stCondLst>
                                    <p:cond delay="17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p:tgtEl>
                                          <p:spTgt spid="28"/>
                                        </p:tgtEl>
                                        <p:attrNameLst>
                                          <p:attrName>ppt_x</p:attrName>
                                        </p:attrNameLst>
                                      </p:cBhvr>
                                      <p:tavLst>
                                        <p:tav tm="0">
                                          <p:val>
                                            <p:strVal val="#ppt_x-#ppt_w*1.125000"/>
                                          </p:val>
                                        </p:tav>
                                        <p:tav tm="100000">
                                          <p:val>
                                            <p:strVal val="#ppt_x"/>
                                          </p:val>
                                        </p:tav>
                                      </p:tavLst>
                                    </p:anim>
                                    <p:animEffect transition="in" filter="wipe(right)">
                                      <p:cBhvr>
                                        <p:cTn id="23" dur="1000"/>
                                        <p:tgtEl>
                                          <p:spTgt spid="28"/>
                                        </p:tgtEl>
                                      </p:cBhvr>
                                    </p:animEffect>
                                  </p:childTnLst>
                                </p:cTn>
                              </p:par>
                              <p:par>
                                <p:cTn id="24" presetID="12" presetClass="entr" presetSubtype="8" fill="hold" nodeType="withEffect">
                                  <p:stCondLst>
                                    <p:cond delay="20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1000"/>
                                        <p:tgtEl>
                                          <p:spTgt spid="34"/>
                                        </p:tgtEl>
                                        <p:attrNameLst>
                                          <p:attrName>ppt_x</p:attrName>
                                        </p:attrNameLst>
                                      </p:cBhvr>
                                      <p:tavLst>
                                        <p:tav tm="0">
                                          <p:val>
                                            <p:strVal val="#ppt_x-#ppt_w*1.125000"/>
                                          </p:val>
                                        </p:tav>
                                        <p:tav tm="100000">
                                          <p:val>
                                            <p:strVal val="#ppt_x"/>
                                          </p:val>
                                        </p:tav>
                                      </p:tavLst>
                                    </p:anim>
                                    <p:animEffect transition="in" filter="wipe(right)">
                                      <p:cBhvr>
                                        <p:cTn id="27" dur="1000"/>
                                        <p:tgtEl>
                                          <p:spTgt spid="34"/>
                                        </p:tgtEl>
                                      </p:cBhvr>
                                    </p:animEffect>
                                  </p:childTnLst>
                                </p:cTn>
                              </p:par>
                              <p:par>
                                <p:cTn id="28" presetID="12" presetClass="entr" presetSubtype="8" fill="hold" nodeType="withEffect">
                                  <p:stCondLst>
                                    <p:cond delay="230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1000"/>
                                        <p:tgtEl>
                                          <p:spTgt spid="40"/>
                                        </p:tgtEl>
                                        <p:attrNameLst>
                                          <p:attrName>ppt_x</p:attrName>
                                        </p:attrNameLst>
                                      </p:cBhvr>
                                      <p:tavLst>
                                        <p:tav tm="0">
                                          <p:val>
                                            <p:strVal val="#ppt_x-#ppt_w*1.125000"/>
                                          </p:val>
                                        </p:tav>
                                        <p:tav tm="100000">
                                          <p:val>
                                            <p:strVal val="#ppt_x"/>
                                          </p:val>
                                        </p:tav>
                                      </p:tavLst>
                                    </p:anim>
                                    <p:animEffect transition="in" filter="wipe(right)">
                                      <p:cBhvr>
                                        <p:cTn id="3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sp>
        <p:nvSpPr>
          <p:cNvPr id="23" name="任意多边形 26"/>
          <p:cNvSpPr/>
          <p:nvPr/>
        </p:nvSpPr>
        <p:spPr>
          <a:xfrm>
            <a:off x="2064383" y="1716894"/>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6"/>
          <p:cNvSpPr txBox="1"/>
          <p:nvPr/>
        </p:nvSpPr>
        <p:spPr>
          <a:xfrm>
            <a:off x="4051283" y="1816229"/>
            <a:ext cx="408968" cy="1512630"/>
          </a:xfrm>
          <a:prstGeom prst="rect">
            <a:avLst/>
          </a:prstGeom>
          <a:noFill/>
        </p:spPr>
        <p:txBody>
          <a:bodyPr vert="vert" lIns="0" tIns="0" rIns="0" bIns="0"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931765" y="2155337"/>
            <a:ext cx="2819320" cy="492443"/>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r>
              <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rPr>
              <a:t>市场分析</a:t>
            </a:r>
            <a:endPar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836949"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1"/>
          <p:cNvSpPr txBox="1"/>
          <p:nvPr/>
        </p:nvSpPr>
        <p:spPr>
          <a:xfrm>
            <a:off x="2036608"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1"/>
          <p:cNvSpPr txBox="1"/>
          <p:nvPr/>
        </p:nvSpPr>
        <p:spPr>
          <a:xfrm>
            <a:off x="836949"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2"/>
          <p:cNvSpPr txBox="1"/>
          <p:nvPr/>
        </p:nvSpPr>
        <p:spPr>
          <a:xfrm>
            <a:off x="2036608"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l="20291" t="26894" r="24507" b="20858"/>
          <a:stretch>
            <a:fillRect/>
          </a:stretch>
        </p:blipFill>
        <p:spPr>
          <a:xfrm>
            <a:off x="5231946" y="647700"/>
            <a:ext cx="3372888" cy="3671570"/>
          </a:xfrm>
          <a:prstGeom prst="rect">
            <a:avLst/>
          </a:prstGeom>
        </p:spPr>
      </p:pic>
      <p:grpSp>
        <p:nvGrpSpPr>
          <p:cNvPr id="39" name="组合 38"/>
          <p:cNvGrpSpPr/>
          <p:nvPr/>
        </p:nvGrpSpPr>
        <p:grpSpPr>
          <a:xfrm>
            <a:off x="-31387" y="5033628"/>
            <a:ext cx="9175388" cy="111460"/>
            <a:chOff x="-31388" y="5001088"/>
            <a:chExt cx="12193817" cy="144000"/>
          </a:xfrm>
        </p:grpSpPr>
        <p:sp>
          <p:nvSpPr>
            <p:cNvPr id="40"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a:p>
          </p:txBody>
        </p:sp>
        <p:sp>
          <p:nvSpPr>
            <p:cNvPr id="41"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63BDFF"/>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42" name="组合 41"/>
          <p:cNvGrpSpPr/>
          <p:nvPr/>
        </p:nvGrpSpPr>
        <p:grpSpPr>
          <a:xfrm flipH="1">
            <a:off x="-31387" y="-2226"/>
            <a:ext cx="9175388" cy="111459"/>
            <a:chOff x="-31388" y="5001088"/>
            <a:chExt cx="12193817" cy="144000"/>
          </a:xfrm>
        </p:grpSpPr>
        <p:sp>
          <p:nvSpPr>
            <p:cNvPr id="43"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D0E2DE"/>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sp>
          <p:nvSpPr>
            <p:cNvPr id="44"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等腰三角形 25"/>
          <p:cNvSpPr/>
          <p:nvPr/>
        </p:nvSpPr>
        <p:spPr>
          <a:xfrm>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0" name="组合 19"/>
          <p:cNvGrpSpPr/>
          <p:nvPr/>
        </p:nvGrpSpPr>
        <p:grpSpPr>
          <a:xfrm>
            <a:off x="1689594" y="3022506"/>
            <a:ext cx="1673281" cy="1223307"/>
            <a:chOff x="1458841" y="2943034"/>
            <a:chExt cx="1887144" cy="1379472"/>
          </a:xfrm>
          <a:solidFill>
            <a:schemeClr val="bg2"/>
          </a:solidFill>
        </p:grpSpPr>
        <p:sp>
          <p:nvSpPr>
            <p:cNvPr id="21"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4"/>
            </a:solid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1639942" y="4060156"/>
              <a:ext cx="1706043" cy="0"/>
            </a:xfrm>
            <a:prstGeom prst="line">
              <a:avLst/>
            </a:prstGeom>
            <a:grpFill/>
            <a:ln w="19050" cap="flat" cmpd="sng" algn="ctr">
              <a:noFill/>
              <a:prstDash val="sysDash"/>
            </a:ln>
            <a:effectLst/>
          </p:spPr>
        </p:cxnSp>
        <p:sp>
          <p:nvSpPr>
            <p:cNvPr id="23" name="TextBox 4"/>
            <p:cNvSpPr txBox="1"/>
            <p:nvPr/>
          </p:nvSpPr>
          <p:spPr>
            <a:xfrm>
              <a:off x="1780574" y="3240784"/>
              <a:ext cx="1198749" cy="270712"/>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dirty="0">
                  <a:solidFill>
                    <a:schemeClr val="bg1"/>
                  </a:solidFill>
                  <a:latin typeface="微软雅黑" panose="020B0503020204020204" pitchFamily="34" charset="-122"/>
                  <a:cs typeface="Times New Roman" panose="02020603050405020304" pitchFamily="18" charset="0"/>
                </a:rPr>
                <a:t>标题文字</a:t>
              </a:r>
              <a:endParaRPr lang="zh-CN" altLang="en-US" sz="1200" dirty="0">
                <a:solidFill>
                  <a:schemeClr val="bg1"/>
                </a:solidFill>
                <a:latin typeface="微软雅黑" panose="020B0503020204020204" pitchFamily="34" charset="-122"/>
                <a:cs typeface="Times New Roman" panose="02020603050405020304" pitchFamily="18" charset="0"/>
              </a:endParaRPr>
            </a:p>
          </p:txBody>
        </p:sp>
        <p:sp>
          <p:nvSpPr>
            <p:cNvPr id="24" name="TextBox 5"/>
            <p:cNvSpPr txBox="1"/>
            <p:nvPr/>
          </p:nvSpPr>
          <p:spPr>
            <a:xfrm>
              <a:off x="1671500" y="3486991"/>
              <a:ext cx="1462734" cy="381773"/>
            </a:xfrm>
            <a:prstGeom prst="rect">
              <a:avLst/>
            </a:prstGeom>
            <a:noFill/>
            <a:ln>
              <a:noFill/>
            </a:ln>
          </p:spPr>
          <p:txBody>
            <a:bodyPr wrap="square" rtlCol="0">
              <a:spAutoFit/>
            </a:bodyPr>
            <a:lstStyle/>
            <a:p>
              <a:pPr>
                <a:defRPr/>
              </a:pPr>
              <a:r>
                <a:rPr lang="zh-CN" altLang="en-US" sz="800" kern="0" dirty="0">
                  <a:solidFill>
                    <a:schemeClr val="bg1"/>
                  </a:solidFill>
                  <a:latin typeface="微软雅黑" panose="020B0503020204020204" pitchFamily="34" charset="-122"/>
                  <a:ea typeface="微软雅黑" panose="020B0503020204020204" pitchFamily="34" charset="-122"/>
                </a:rPr>
                <a:t>单击此处添加段落文本单击字单击</a:t>
              </a:r>
              <a:endParaRPr lang="zh-CN" altLang="en-US" sz="800" kern="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043077" y="1293780"/>
            <a:ext cx="2256086" cy="1628158"/>
            <a:chOff x="685067" y="915566"/>
            <a:chExt cx="2728160" cy="1968576"/>
          </a:xfrm>
          <a:solidFill>
            <a:schemeClr val="bg1"/>
          </a:solidFill>
        </p:grpSpPr>
        <p:sp>
          <p:nvSpPr>
            <p:cNvPr id="28"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sp>
          <p:nvSpPr>
            <p:cNvPr id="29" name="TextBox 8"/>
            <p:cNvSpPr txBox="1"/>
            <p:nvPr/>
          </p:nvSpPr>
          <p:spPr>
            <a:xfrm>
              <a:off x="755576" y="1351018"/>
              <a:ext cx="1825587" cy="290259"/>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dirty="0">
                  <a:solidFill>
                    <a:schemeClr val="bg1"/>
                  </a:solidFill>
                  <a:latin typeface="微软雅黑" panose="020B0503020204020204" pitchFamily="34" charset="-122"/>
                  <a:cs typeface="Times New Roman" panose="02020603050405020304" pitchFamily="18" charset="0"/>
                </a:rPr>
                <a:t>标题文字</a:t>
              </a:r>
              <a:endParaRPr lang="zh-CN" altLang="en-US" sz="1200" dirty="0">
                <a:solidFill>
                  <a:schemeClr val="bg1"/>
                </a:solidFill>
                <a:latin typeface="微软雅黑" panose="020B0503020204020204" pitchFamily="34" charset="-122"/>
                <a:cs typeface="Times New Roman" panose="02020603050405020304" pitchFamily="18" charset="0"/>
              </a:endParaRPr>
            </a:p>
          </p:txBody>
        </p:sp>
        <p:sp>
          <p:nvSpPr>
            <p:cNvPr id="30" name="TextBox 9"/>
            <p:cNvSpPr txBox="1"/>
            <p:nvPr/>
          </p:nvSpPr>
          <p:spPr>
            <a:xfrm>
              <a:off x="915027" y="1635645"/>
              <a:ext cx="2062774" cy="558191"/>
            </a:xfrm>
            <a:prstGeom prst="rect">
              <a:avLst/>
            </a:prstGeom>
            <a:noFill/>
            <a:ln>
              <a:noFill/>
            </a:ln>
          </p:spPr>
          <p:txBody>
            <a:bodyPr wrap="square" rtlCol="0">
              <a:spAutoFit/>
            </a:bodyPr>
            <a:lstStyle/>
            <a:p>
              <a:pPr>
                <a:defRPr/>
              </a:pPr>
              <a:r>
                <a:rPr lang="zh-CN" altLang="en-US" sz="800"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单击此处添加段落文本单击字单击此处添加段落文本单击字单击此处此处添加单击此处添加</a:t>
              </a:r>
              <a:endParaRPr lang="zh-CN" altLang="en-US" sz="800" kern="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393140" y="3005828"/>
            <a:ext cx="1977554" cy="1479953"/>
            <a:chOff x="3390310" y="2983512"/>
            <a:chExt cx="2333818" cy="1746336"/>
          </a:xfrm>
        </p:grpSpPr>
        <p:sp>
          <p:nvSpPr>
            <p:cNvPr id="32"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3"/>
            </a:solid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sp>
          <p:nvSpPr>
            <p:cNvPr id="33" name="TextBox 12"/>
            <p:cNvSpPr txBox="1"/>
            <p:nvPr/>
          </p:nvSpPr>
          <p:spPr>
            <a:xfrm>
              <a:off x="3640702" y="3281209"/>
              <a:ext cx="1352006" cy="28327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dirty="0">
                  <a:solidFill>
                    <a:schemeClr val="bg1"/>
                  </a:solidFill>
                  <a:latin typeface="微软雅黑" panose="020B0503020204020204" pitchFamily="34" charset="-122"/>
                  <a:cs typeface="Times New Roman" panose="02020603050405020304" pitchFamily="18" charset="0"/>
                </a:rPr>
                <a:t>标题文字</a:t>
              </a:r>
              <a:endParaRPr lang="zh-CN" altLang="en-US" sz="1200" dirty="0">
                <a:solidFill>
                  <a:schemeClr val="bg1"/>
                </a:solidFill>
                <a:latin typeface="微软雅黑" panose="020B0503020204020204" pitchFamily="34" charset="-122"/>
                <a:cs typeface="Times New Roman" panose="02020603050405020304" pitchFamily="18" charset="0"/>
              </a:endParaRPr>
            </a:p>
          </p:txBody>
        </p:sp>
        <p:sp>
          <p:nvSpPr>
            <p:cNvPr id="34" name="TextBox 13"/>
            <p:cNvSpPr txBox="1"/>
            <p:nvPr/>
          </p:nvSpPr>
          <p:spPr>
            <a:xfrm>
              <a:off x="3540613" y="3598912"/>
              <a:ext cx="2062773" cy="399492"/>
            </a:xfrm>
            <a:prstGeom prst="rect">
              <a:avLst/>
            </a:prstGeom>
            <a:noFill/>
          </p:spPr>
          <p:txBody>
            <a:bodyPr wrap="square" rtlCol="0">
              <a:spAutoFit/>
            </a:bodyPr>
            <a:lstStyle/>
            <a:p>
              <a:pPr>
                <a:defRPr/>
              </a:pPr>
              <a:r>
                <a:rPr lang="zh-CN" altLang="en-US" sz="800"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a:t>
              </a:r>
              <a:endParaRPr lang="zh-CN" altLang="en-US" sz="800" kern="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391464" y="1699097"/>
            <a:ext cx="1651242" cy="1223307"/>
            <a:chOff x="3467029" y="1542643"/>
            <a:chExt cx="1862287" cy="1379472"/>
          </a:xfrm>
        </p:grpSpPr>
        <p:sp>
          <p:nvSpPr>
            <p:cNvPr id="36"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sp>
          <p:nvSpPr>
            <p:cNvPr id="37" name="TextBox 16"/>
            <p:cNvSpPr txBox="1"/>
            <p:nvPr/>
          </p:nvSpPr>
          <p:spPr>
            <a:xfrm>
              <a:off x="3681730" y="1885057"/>
              <a:ext cx="1395882" cy="27071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dirty="0">
                  <a:solidFill>
                    <a:schemeClr val="bg1"/>
                  </a:solidFill>
                  <a:latin typeface="微软雅黑" panose="020B0503020204020204" pitchFamily="34" charset="-122"/>
                  <a:cs typeface="Times New Roman" panose="02020603050405020304" pitchFamily="18" charset="0"/>
                </a:rPr>
                <a:t>标题文字</a:t>
              </a:r>
              <a:endParaRPr lang="zh-CN" altLang="en-US" sz="1200" dirty="0">
                <a:solidFill>
                  <a:schemeClr val="bg1"/>
                </a:solidFill>
                <a:latin typeface="微软雅黑" panose="020B0503020204020204" pitchFamily="34" charset="-122"/>
                <a:cs typeface="Times New Roman" panose="02020603050405020304" pitchFamily="18" charset="0"/>
              </a:endParaRPr>
            </a:p>
          </p:txBody>
        </p:sp>
        <p:sp>
          <p:nvSpPr>
            <p:cNvPr id="38" name="TextBox 17"/>
            <p:cNvSpPr txBox="1"/>
            <p:nvPr/>
          </p:nvSpPr>
          <p:spPr>
            <a:xfrm>
              <a:off x="3735565" y="2148963"/>
              <a:ext cx="1496959" cy="381773"/>
            </a:xfrm>
            <a:prstGeom prst="rect">
              <a:avLst/>
            </a:prstGeom>
            <a:noFill/>
          </p:spPr>
          <p:txBody>
            <a:bodyPr wrap="square" rtlCol="0">
              <a:spAutoFit/>
            </a:bodyPr>
            <a:lstStyle/>
            <a:p>
              <a:pPr>
                <a:defRPr/>
              </a:pPr>
              <a:r>
                <a:rPr lang="zh-CN" altLang="en-US" sz="800" kern="0" dirty="0">
                  <a:solidFill>
                    <a:schemeClr val="bg1"/>
                  </a:solidFill>
                  <a:latin typeface="微软雅黑" panose="020B0503020204020204" pitchFamily="34" charset="-122"/>
                  <a:ea typeface="微软雅黑" panose="020B0503020204020204" pitchFamily="34" charset="-122"/>
                </a:rPr>
                <a:t>单击此处添加段落文本单击字单击</a:t>
              </a:r>
              <a:endParaRPr lang="zh-CN" altLang="en-US" sz="800" kern="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623962" y="1249020"/>
            <a:ext cx="2801737" cy="912032"/>
            <a:chOff x="755576" y="1770370"/>
            <a:chExt cx="2801250" cy="911750"/>
          </a:xfrm>
        </p:grpSpPr>
        <p:sp>
          <p:nvSpPr>
            <p:cNvPr id="40" name="TextBox 19"/>
            <p:cNvSpPr txBox="1"/>
            <p:nvPr/>
          </p:nvSpPr>
          <p:spPr>
            <a:xfrm>
              <a:off x="755576" y="1770370"/>
              <a:ext cx="2800350" cy="369332"/>
            </a:xfrm>
            <a:prstGeom prst="rect">
              <a:avLst/>
            </a:prstGeom>
            <a:noFill/>
          </p:spPr>
          <p:txBody>
            <a:bodyPr wrap="square" rtlCol="0">
              <a:spAutoFit/>
            </a:bodyPr>
            <a:lstStyle/>
            <a:p>
              <a:pPr algn="l"/>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20"/>
            <p:cNvSpPr txBox="1"/>
            <p:nvPr/>
          </p:nvSpPr>
          <p:spPr>
            <a:xfrm>
              <a:off x="759209" y="2220597"/>
              <a:ext cx="2797617" cy="461523"/>
            </a:xfrm>
            <a:prstGeom prst="rect">
              <a:avLst/>
            </a:prstGeom>
            <a:noFill/>
          </p:spPr>
          <p:txBody>
            <a:bodyPr wrap="square" rtlCol="0">
              <a:spAutoFit/>
            </a:bodyPr>
            <a:lstStyle/>
            <a:p>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endParaRPr lang="zh-CN" altLang="en-US" sz="800" spc="-1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2" name="TextBox 21"/>
          <p:cNvSpPr txBox="1"/>
          <p:nvPr/>
        </p:nvSpPr>
        <p:spPr>
          <a:xfrm>
            <a:off x="5673952" y="2575217"/>
            <a:ext cx="2798103" cy="461683"/>
          </a:xfrm>
          <a:prstGeom prst="rect">
            <a:avLst/>
          </a:prstGeom>
          <a:noFill/>
        </p:spPr>
        <p:txBody>
          <a:bodyPr wrap="square" lIns="91458" tIns="45729" rIns="91458" bIns="45729" rtlCol="0">
            <a:spAutoFit/>
          </a:bodyPr>
          <a:lstStyle/>
          <a:p>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endParaRPr lang="zh-CN" altLang="en-US" sz="800" spc="-1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314982" y="656451"/>
            <a:ext cx="526551" cy="87257"/>
            <a:chOff x="4084621" y="-899160"/>
            <a:chExt cx="1101769" cy="182579"/>
          </a:xfrm>
        </p:grpSpPr>
        <p:sp>
          <p:nvSpPr>
            <p:cNvPr id="50" name="椭圆 49"/>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anim calcmode="lin" valueType="num">
                                      <p:cBhvr>
                                        <p:cTn id="34" dur="500" fill="hold"/>
                                        <p:tgtEl>
                                          <p:spTgt spid="42"/>
                                        </p:tgtEl>
                                        <p:attrNameLst>
                                          <p:attrName>ppt_x</p:attrName>
                                        </p:attrNameLst>
                                      </p:cBhvr>
                                      <p:tavLst>
                                        <p:tav tm="0">
                                          <p:val>
                                            <p:strVal val="#ppt_x"/>
                                          </p:val>
                                        </p:tav>
                                        <p:tav tm="100000">
                                          <p:val>
                                            <p:strVal val="#ppt_x"/>
                                          </p:val>
                                        </p:tav>
                                      </p:tavLst>
                                    </p:anim>
                                    <p:anim calcmode="lin" valueType="num">
                                      <p:cBhvr>
                                        <p:cTn id="35"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1"/>
          <p:cNvGrpSpPr/>
          <p:nvPr/>
        </p:nvGrpSpPr>
        <p:grpSpPr>
          <a:xfrm>
            <a:off x="1043789" y="1312912"/>
            <a:ext cx="27005" cy="1773909"/>
            <a:chOff x="1331651" y="1597980"/>
            <a:chExt cx="36000" cy="2364481"/>
          </a:xfrm>
          <a:solidFill>
            <a:srgbClr val="42BAC8"/>
          </a:solidFill>
        </p:grpSpPr>
        <p:cxnSp>
          <p:nvCxnSpPr>
            <p:cNvPr id="63" name="直接连接符 62"/>
            <p:cNvCxnSpPr/>
            <p:nvPr/>
          </p:nvCxnSpPr>
          <p:spPr>
            <a:xfrm>
              <a:off x="1331651" y="1597980"/>
              <a:ext cx="0" cy="236448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1651" y="1597980"/>
              <a:ext cx="36000" cy="10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10" name="组合 64"/>
          <p:cNvGrpSpPr/>
          <p:nvPr/>
        </p:nvGrpSpPr>
        <p:grpSpPr>
          <a:xfrm flipV="1">
            <a:off x="2852095" y="2330761"/>
            <a:ext cx="27005" cy="1793298"/>
            <a:chOff x="1331651" y="1572132"/>
            <a:chExt cx="36000" cy="2390327"/>
          </a:xfrm>
          <a:solidFill>
            <a:srgbClr val="42BAC8"/>
          </a:solidFill>
        </p:grpSpPr>
        <p:cxnSp>
          <p:nvCxnSpPr>
            <p:cNvPr id="66" name="直接连接符 65"/>
            <p:cNvCxnSpPr/>
            <p:nvPr/>
          </p:nvCxnSpPr>
          <p:spPr>
            <a:xfrm>
              <a:off x="1331651" y="1576008"/>
              <a:ext cx="0" cy="23864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31651" y="1572132"/>
              <a:ext cx="36000" cy="10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15" name="组合 67"/>
          <p:cNvGrpSpPr/>
          <p:nvPr/>
        </p:nvGrpSpPr>
        <p:grpSpPr>
          <a:xfrm>
            <a:off x="4660400" y="1312912"/>
            <a:ext cx="27005" cy="1773909"/>
            <a:chOff x="1331651" y="1597980"/>
            <a:chExt cx="36000" cy="2364481"/>
          </a:xfrm>
          <a:solidFill>
            <a:srgbClr val="42BAC8"/>
          </a:solidFill>
        </p:grpSpPr>
        <p:cxnSp>
          <p:nvCxnSpPr>
            <p:cNvPr id="69" name="直接连接符 68"/>
            <p:cNvCxnSpPr/>
            <p:nvPr/>
          </p:nvCxnSpPr>
          <p:spPr>
            <a:xfrm>
              <a:off x="1331651" y="1597980"/>
              <a:ext cx="0" cy="2364481"/>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331651" y="1597980"/>
              <a:ext cx="36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17" name="组合 70"/>
          <p:cNvGrpSpPr/>
          <p:nvPr/>
        </p:nvGrpSpPr>
        <p:grpSpPr>
          <a:xfrm flipV="1">
            <a:off x="6468704" y="2330759"/>
            <a:ext cx="27005" cy="1793299"/>
            <a:chOff x="1331651" y="1572132"/>
            <a:chExt cx="36000" cy="2390328"/>
          </a:xfrm>
          <a:solidFill>
            <a:srgbClr val="42BAC8"/>
          </a:solidFill>
        </p:grpSpPr>
        <p:cxnSp>
          <p:nvCxnSpPr>
            <p:cNvPr id="72" name="直接连接符 71"/>
            <p:cNvCxnSpPr/>
            <p:nvPr/>
          </p:nvCxnSpPr>
          <p:spPr>
            <a:xfrm>
              <a:off x="1331651" y="1576008"/>
              <a:ext cx="0" cy="238645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331651" y="1572132"/>
              <a:ext cx="36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22" name="组合 73"/>
          <p:cNvGrpSpPr/>
          <p:nvPr/>
        </p:nvGrpSpPr>
        <p:grpSpPr>
          <a:xfrm>
            <a:off x="1069727" y="1286410"/>
            <a:ext cx="1549277" cy="788548"/>
            <a:chOff x="1366228" y="1562658"/>
            <a:chExt cx="2065344" cy="1051072"/>
          </a:xfrm>
        </p:grpSpPr>
        <p:sp>
          <p:nvSpPr>
            <p:cNvPr id="75" name="文本框 55"/>
            <p:cNvSpPr txBox="1"/>
            <p:nvPr/>
          </p:nvSpPr>
          <p:spPr>
            <a:xfrm>
              <a:off x="1366228" y="1562658"/>
              <a:ext cx="2065344"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文本框 56"/>
            <p:cNvSpPr txBox="1"/>
            <p:nvPr/>
          </p:nvSpPr>
          <p:spPr>
            <a:xfrm>
              <a:off x="1366228" y="1998367"/>
              <a:ext cx="2065344" cy="615363"/>
            </a:xfrm>
            <a:prstGeom prst="rect">
              <a:avLst/>
            </a:prstGeom>
            <a:noFill/>
          </p:spPr>
          <p:txBody>
            <a:bodyPr wrap="square" rtlCol="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76"/>
          <p:cNvGrpSpPr/>
          <p:nvPr/>
        </p:nvGrpSpPr>
        <p:grpSpPr>
          <a:xfrm>
            <a:off x="4689249" y="1286410"/>
            <a:ext cx="1546365" cy="788548"/>
            <a:chOff x="6191419" y="1562658"/>
            <a:chExt cx="2061461" cy="1051072"/>
          </a:xfrm>
        </p:grpSpPr>
        <p:sp>
          <p:nvSpPr>
            <p:cNvPr id="78" name="文本框 57"/>
            <p:cNvSpPr txBox="1"/>
            <p:nvPr/>
          </p:nvSpPr>
          <p:spPr>
            <a:xfrm>
              <a:off x="6191419" y="1562658"/>
              <a:ext cx="2061461"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文本框 58"/>
            <p:cNvSpPr txBox="1"/>
            <p:nvPr/>
          </p:nvSpPr>
          <p:spPr>
            <a:xfrm>
              <a:off x="6191419" y="1998367"/>
              <a:ext cx="2061461" cy="615363"/>
            </a:xfrm>
            <a:prstGeom prst="rect">
              <a:avLst/>
            </a:prstGeom>
            <a:noFill/>
          </p:spPr>
          <p:txBody>
            <a:bodyPr wrap="square" rtlCol="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79"/>
          <p:cNvGrpSpPr/>
          <p:nvPr/>
        </p:nvGrpSpPr>
        <p:grpSpPr>
          <a:xfrm>
            <a:off x="6495709" y="3276231"/>
            <a:ext cx="1548208" cy="765615"/>
            <a:chOff x="8599614" y="4214930"/>
            <a:chExt cx="2063919" cy="1020504"/>
          </a:xfrm>
        </p:grpSpPr>
        <p:sp>
          <p:nvSpPr>
            <p:cNvPr id="81" name="文本框 59"/>
            <p:cNvSpPr txBox="1"/>
            <p:nvPr/>
          </p:nvSpPr>
          <p:spPr>
            <a:xfrm>
              <a:off x="8599614" y="4214930"/>
              <a:ext cx="2063919"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文本框 60"/>
            <p:cNvSpPr txBox="1"/>
            <p:nvPr/>
          </p:nvSpPr>
          <p:spPr>
            <a:xfrm>
              <a:off x="8599614" y="4620071"/>
              <a:ext cx="2063919" cy="615363"/>
            </a:xfrm>
            <a:prstGeom prst="rect">
              <a:avLst/>
            </a:prstGeom>
            <a:noFill/>
          </p:spPr>
          <p:txBody>
            <a:bodyPr wrap="square" rtlCol="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6" name="组合 82"/>
          <p:cNvGrpSpPr/>
          <p:nvPr/>
        </p:nvGrpSpPr>
        <p:grpSpPr>
          <a:xfrm>
            <a:off x="2879099" y="3276231"/>
            <a:ext cx="1548211" cy="765615"/>
            <a:chOff x="3778305" y="4214930"/>
            <a:chExt cx="2063922" cy="1020504"/>
          </a:xfrm>
        </p:grpSpPr>
        <p:sp>
          <p:nvSpPr>
            <p:cNvPr id="84" name="文本框 61"/>
            <p:cNvSpPr txBox="1"/>
            <p:nvPr/>
          </p:nvSpPr>
          <p:spPr>
            <a:xfrm>
              <a:off x="3778305" y="4214930"/>
              <a:ext cx="2063922"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文本框 62"/>
            <p:cNvSpPr txBox="1"/>
            <p:nvPr/>
          </p:nvSpPr>
          <p:spPr>
            <a:xfrm>
              <a:off x="3778305" y="4620071"/>
              <a:ext cx="2063922" cy="615363"/>
            </a:xfrm>
            <a:prstGeom prst="rect">
              <a:avLst/>
            </a:prstGeom>
            <a:noFill/>
          </p:spPr>
          <p:txBody>
            <a:bodyPr wrap="square" rtlCol="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85"/>
          <p:cNvGrpSpPr/>
          <p:nvPr/>
        </p:nvGrpSpPr>
        <p:grpSpPr>
          <a:xfrm>
            <a:off x="1043790" y="2330759"/>
            <a:ext cx="1575215" cy="763207"/>
            <a:chOff x="1331651" y="2945166"/>
            <a:chExt cx="2099921" cy="1017295"/>
          </a:xfrm>
        </p:grpSpPr>
        <p:sp>
          <p:nvSpPr>
            <p:cNvPr id="87" name="矩形 86"/>
            <p:cNvSpPr/>
            <p:nvPr/>
          </p:nvSpPr>
          <p:spPr>
            <a:xfrm>
              <a:off x="1331651" y="2945166"/>
              <a:ext cx="2099921" cy="1017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88" name="文本框 63"/>
            <p:cNvSpPr txBox="1"/>
            <p:nvPr/>
          </p:nvSpPr>
          <p:spPr>
            <a:xfrm>
              <a:off x="1419946"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9" name="文本框 67"/>
            <p:cNvSpPr txBox="1"/>
            <p:nvPr/>
          </p:nvSpPr>
          <p:spPr>
            <a:xfrm>
              <a:off x="184380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latin typeface="微软雅黑" panose="020B0503020204020204" pitchFamily="34" charset="-122"/>
                  <a:ea typeface="微软雅黑" panose="020B0503020204020204" pitchFamily="34" charset="-122"/>
                </a:rPr>
                <a:t>1</a:t>
              </a:r>
              <a:endParaRPr lang="zh-CN" altLang="en-US" sz="25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89"/>
          <p:cNvGrpSpPr/>
          <p:nvPr/>
        </p:nvGrpSpPr>
        <p:grpSpPr>
          <a:xfrm>
            <a:off x="2852095" y="2330759"/>
            <a:ext cx="1575215" cy="763207"/>
            <a:chOff x="3742306" y="2945166"/>
            <a:chExt cx="2099921" cy="1017295"/>
          </a:xfrm>
        </p:grpSpPr>
        <p:sp>
          <p:nvSpPr>
            <p:cNvPr id="91" name="矩形 90"/>
            <p:cNvSpPr/>
            <p:nvPr/>
          </p:nvSpPr>
          <p:spPr>
            <a:xfrm flipV="1">
              <a:off x="3742306" y="2945166"/>
              <a:ext cx="2099921" cy="1017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92" name="文本框 64"/>
            <p:cNvSpPr txBox="1"/>
            <p:nvPr/>
          </p:nvSpPr>
          <p:spPr>
            <a:xfrm>
              <a:off x="3830599"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3" name="文本框 68"/>
            <p:cNvSpPr txBox="1"/>
            <p:nvPr/>
          </p:nvSpPr>
          <p:spPr>
            <a:xfrm>
              <a:off x="427041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latin typeface="微软雅黑" panose="020B0503020204020204" pitchFamily="34" charset="-122"/>
                  <a:ea typeface="微软雅黑" panose="020B0503020204020204" pitchFamily="34" charset="-122"/>
                </a:rPr>
                <a:t>2</a:t>
              </a:r>
              <a:endParaRPr lang="zh-CN" altLang="en-US" sz="25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93"/>
          <p:cNvGrpSpPr/>
          <p:nvPr/>
        </p:nvGrpSpPr>
        <p:grpSpPr>
          <a:xfrm>
            <a:off x="4660400" y="2330759"/>
            <a:ext cx="1575215" cy="763207"/>
            <a:chOff x="6152961" y="2945166"/>
            <a:chExt cx="2099921" cy="1017295"/>
          </a:xfrm>
        </p:grpSpPr>
        <p:sp>
          <p:nvSpPr>
            <p:cNvPr id="95" name="矩形 94"/>
            <p:cNvSpPr/>
            <p:nvPr/>
          </p:nvSpPr>
          <p:spPr>
            <a:xfrm>
              <a:off x="6152961" y="2945166"/>
              <a:ext cx="2099921" cy="1017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96" name="文本框 65"/>
            <p:cNvSpPr txBox="1"/>
            <p:nvPr/>
          </p:nvSpPr>
          <p:spPr>
            <a:xfrm>
              <a:off x="6246353"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7" name="文本框 69"/>
            <p:cNvSpPr txBox="1"/>
            <p:nvPr/>
          </p:nvSpPr>
          <p:spPr>
            <a:xfrm>
              <a:off x="6665116"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latin typeface="微软雅黑" panose="020B0503020204020204" pitchFamily="34" charset="-122"/>
                  <a:ea typeface="微软雅黑" panose="020B0503020204020204" pitchFamily="34" charset="-122"/>
                </a:rPr>
                <a:t>3</a:t>
              </a:r>
              <a:endParaRPr lang="zh-CN" altLang="en-US" sz="25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97"/>
          <p:cNvGrpSpPr/>
          <p:nvPr/>
        </p:nvGrpSpPr>
        <p:grpSpPr>
          <a:xfrm>
            <a:off x="6468705" y="2330759"/>
            <a:ext cx="1575215" cy="763207"/>
            <a:chOff x="8563615" y="2945166"/>
            <a:chExt cx="2099921" cy="1017295"/>
          </a:xfrm>
        </p:grpSpPr>
        <p:sp>
          <p:nvSpPr>
            <p:cNvPr id="99" name="矩形 98"/>
            <p:cNvSpPr/>
            <p:nvPr/>
          </p:nvSpPr>
          <p:spPr>
            <a:xfrm flipV="1">
              <a:off x="8563615" y="2945166"/>
              <a:ext cx="2099921" cy="1017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00" name="文本框 66"/>
            <p:cNvSpPr txBox="1"/>
            <p:nvPr/>
          </p:nvSpPr>
          <p:spPr>
            <a:xfrm>
              <a:off x="8651906"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1" name="文本框 70"/>
            <p:cNvSpPr txBox="1"/>
            <p:nvPr/>
          </p:nvSpPr>
          <p:spPr>
            <a:xfrm>
              <a:off x="9087650"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latin typeface="微软雅黑" panose="020B0503020204020204" pitchFamily="34" charset="-122"/>
                  <a:ea typeface="微软雅黑" panose="020B0503020204020204" pitchFamily="34" charset="-122"/>
                </a:rPr>
                <a:t>4</a:t>
              </a:r>
              <a:endParaRPr lang="zh-CN" altLang="en-US" sz="2500" dirty="0">
                <a:solidFill>
                  <a:schemeClr val="bg1"/>
                </a:solidFill>
                <a:latin typeface="微软雅黑" panose="020B0503020204020204" pitchFamily="34" charset="-122"/>
                <a:ea typeface="微软雅黑" panose="020B0503020204020204" pitchFamily="34" charset="-122"/>
              </a:endParaRPr>
            </a:p>
          </p:txBody>
        </p:sp>
      </p:grpSp>
      <p:sp>
        <p:nvSpPr>
          <p:cNvPr id="48"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314982" y="656451"/>
            <a:ext cx="526551" cy="87257"/>
            <a:chOff x="4084621" y="-899160"/>
            <a:chExt cx="1101769" cy="182579"/>
          </a:xfrm>
        </p:grpSpPr>
        <p:sp>
          <p:nvSpPr>
            <p:cNvPr id="50" name="椭圆 49"/>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50"/>
                                        <p:tgtEl>
                                          <p:spTgt spid="2"/>
                                        </p:tgtEl>
                                      </p:cBhvr>
                                    </p:animEffect>
                                  </p:childTnLst>
                                </p:cTn>
                              </p:par>
                              <p:par>
                                <p:cTn id="24" presetID="22" presetClass="entr" presetSubtype="8" fill="hold" nodeType="withEffect">
                                  <p:stCondLst>
                                    <p:cond delay="75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250"/>
                                        <p:tgtEl>
                                          <p:spTgt spid="22"/>
                                        </p:tgtEl>
                                      </p:cBhvr>
                                    </p:animEffect>
                                  </p:childTnLst>
                                </p:cTn>
                              </p:par>
                              <p:par>
                                <p:cTn id="27" presetID="22" presetClass="entr" presetSubtype="1" fill="hold" nodeType="withEffect">
                                  <p:stCondLst>
                                    <p:cond delay="75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par>
                                <p:cTn id="30" presetID="22" presetClass="entr" presetSubtype="8" fill="hold" nodeType="withEffect">
                                  <p:stCondLst>
                                    <p:cond delay="10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250"/>
                                        <p:tgtEl>
                                          <p:spTgt spid="26"/>
                                        </p:tgtEl>
                                      </p:cBhvr>
                                    </p:animEffect>
                                  </p:childTnLst>
                                </p:cTn>
                              </p:par>
                              <p:par>
                                <p:cTn id="33" presetID="22" presetClass="entr" presetSubtype="4" fill="hold" nodeType="with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250"/>
                                        <p:tgtEl>
                                          <p:spTgt spid="15"/>
                                        </p:tgtEl>
                                      </p:cBhvr>
                                    </p:animEffect>
                                  </p:childTnLst>
                                </p:cTn>
                              </p:par>
                              <p:par>
                                <p:cTn id="36" presetID="22" presetClass="entr" presetSubtype="8" fill="hold" nodeType="withEffect">
                                  <p:stCondLst>
                                    <p:cond delay="125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250"/>
                                        <p:tgtEl>
                                          <p:spTgt spid="24"/>
                                        </p:tgtEl>
                                      </p:cBhvr>
                                    </p:animEffect>
                                  </p:childTnLst>
                                </p:cTn>
                              </p:par>
                              <p:par>
                                <p:cTn id="39" presetID="22" presetClass="entr" presetSubtype="1" fill="hold" nodeType="withEffect">
                                  <p:stCondLst>
                                    <p:cond delay="125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250"/>
                                        <p:tgtEl>
                                          <p:spTgt spid="17"/>
                                        </p:tgtEl>
                                      </p:cBhvr>
                                    </p:animEffect>
                                  </p:childTnLst>
                                </p:cTn>
                              </p:par>
                              <p:par>
                                <p:cTn id="42" presetID="22" presetClass="entr" presetSubtype="8" fill="hold" nodeType="withEffect">
                                  <p:stCondLst>
                                    <p:cond delay="150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659099" y="1377204"/>
            <a:ext cx="3394614" cy="1922601"/>
            <a:chOff x="4658289" y="1419622"/>
            <a:chExt cx="3394025" cy="1922007"/>
          </a:xfrm>
        </p:grpSpPr>
        <p:cxnSp>
          <p:nvCxnSpPr>
            <p:cNvPr id="16" name="直接连接符 15"/>
            <p:cNvCxnSpPr/>
            <p:nvPr/>
          </p:nvCxnSpPr>
          <p:spPr>
            <a:xfrm>
              <a:off x="4658289" y="1758176"/>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613964" y="2853551"/>
              <a:ext cx="239174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Box 4"/>
            <p:cNvSpPr txBox="1"/>
            <p:nvPr/>
          </p:nvSpPr>
          <p:spPr bwMode="auto">
            <a:xfrm>
              <a:off x="6983107" y="1419622"/>
              <a:ext cx="800080" cy="276913"/>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b="1" spc="0" dirty="0">
                  <a:solidFill>
                    <a:schemeClr val="bg1">
                      <a:lumMod val="50000"/>
                    </a:schemeClr>
                  </a:solidFill>
                </a:rPr>
                <a:t>添加标题</a:t>
              </a:r>
              <a:endParaRPr lang="zh-CN" altLang="en-US" b="1" spc="0" dirty="0">
                <a:solidFill>
                  <a:schemeClr val="bg1">
                    <a:lumMod val="50000"/>
                  </a:schemeClr>
                </a:solidFill>
              </a:endParaRPr>
            </a:p>
          </p:txBody>
        </p:sp>
        <p:sp>
          <p:nvSpPr>
            <p:cNvPr id="36" name="矩形 1"/>
            <p:cNvSpPr>
              <a:spLocks noChangeArrowheads="1"/>
            </p:cNvSpPr>
            <p:nvPr/>
          </p:nvSpPr>
          <p:spPr bwMode="auto">
            <a:xfrm>
              <a:off x="5163250" y="1809637"/>
              <a:ext cx="2889064"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击添加文本单击添加文本单击添加文本单击添加文本单击添加文本单击添加</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6"/>
            <p:cNvSpPr txBox="1"/>
            <p:nvPr/>
          </p:nvSpPr>
          <p:spPr bwMode="auto">
            <a:xfrm>
              <a:off x="6983107" y="2511821"/>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spc="0" dirty="0">
                  <a:solidFill>
                    <a:schemeClr val="bg1">
                      <a:lumMod val="50000"/>
                    </a:schemeClr>
                  </a:solidFill>
                </a:rPr>
                <a:t>添加标题</a:t>
              </a:r>
              <a:endParaRPr lang="zh-CN" altLang="en-US" sz="1200" b="1" spc="0" dirty="0">
                <a:solidFill>
                  <a:schemeClr val="bg1">
                    <a:lumMod val="50000"/>
                  </a:schemeClr>
                </a:solidFill>
              </a:endParaRPr>
            </a:p>
          </p:txBody>
        </p:sp>
        <p:sp>
          <p:nvSpPr>
            <p:cNvPr id="38" name="矩形 1"/>
            <p:cNvSpPr>
              <a:spLocks noChangeArrowheads="1"/>
            </p:cNvSpPr>
            <p:nvPr/>
          </p:nvSpPr>
          <p:spPr bwMode="auto">
            <a:xfrm>
              <a:off x="6061490" y="2901836"/>
              <a:ext cx="1990824" cy="43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组合 38"/>
          <p:cNvGrpSpPr/>
          <p:nvPr/>
        </p:nvGrpSpPr>
        <p:grpSpPr>
          <a:xfrm>
            <a:off x="899749" y="1875597"/>
            <a:ext cx="2960699" cy="1913346"/>
            <a:chOff x="899592" y="1917862"/>
            <a:chExt cx="2960185" cy="1912755"/>
          </a:xfrm>
        </p:grpSpPr>
        <p:sp>
          <p:nvSpPr>
            <p:cNvPr id="40" name="TextBox 9"/>
            <p:cNvSpPr txBox="1"/>
            <p:nvPr/>
          </p:nvSpPr>
          <p:spPr bwMode="auto">
            <a:xfrm>
              <a:off x="915648" y="1917862"/>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200" b="1" spc="0" dirty="0">
                  <a:solidFill>
                    <a:schemeClr val="bg1">
                      <a:lumMod val="50000"/>
                    </a:schemeClr>
                  </a:solidFill>
                </a:rPr>
                <a:t>添加标题</a:t>
              </a:r>
              <a:endParaRPr lang="zh-CN" altLang="en-US" sz="1200" b="1" spc="0" dirty="0">
                <a:solidFill>
                  <a:schemeClr val="bg1">
                    <a:lumMod val="50000"/>
                  </a:schemeClr>
                </a:solidFill>
              </a:endParaRPr>
            </a:p>
          </p:txBody>
        </p:sp>
        <p:cxnSp>
          <p:nvCxnSpPr>
            <p:cNvPr id="41" name="直接连接符 40"/>
            <p:cNvCxnSpPr/>
            <p:nvPr/>
          </p:nvCxnSpPr>
          <p:spPr>
            <a:xfrm>
              <a:off x="899592" y="3365978"/>
              <a:ext cx="198069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99592" y="2261078"/>
              <a:ext cx="296018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矩形 1"/>
            <p:cNvSpPr>
              <a:spLocks noChangeArrowheads="1"/>
            </p:cNvSpPr>
            <p:nvPr/>
          </p:nvSpPr>
          <p:spPr bwMode="auto">
            <a:xfrm>
              <a:off x="915648" y="2299533"/>
              <a:ext cx="2889064"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击添加文本单击添加文本单击添加文本单击添加文本单击添加文本单击添加</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13"/>
            <p:cNvSpPr txBox="1"/>
            <p:nvPr/>
          </p:nvSpPr>
          <p:spPr bwMode="auto">
            <a:xfrm>
              <a:off x="1095253" y="3009154"/>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spc="0" dirty="0">
                  <a:solidFill>
                    <a:schemeClr val="tx2"/>
                  </a:solidFill>
                </a:rPr>
                <a:t>添加标题</a:t>
              </a:r>
              <a:endParaRPr lang="zh-CN" altLang="en-US" sz="1200" b="1" spc="0" dirty="0">
                <a:solidFill>
                  <a:schemeClr val="tx2"/>
                </a:solidFill>
              </a:endParaRPr>
            </a:p>
          </p:txBody>
        </p:sp>
        <p:sp>
          <p:nvSpPr>
            <p:cNvPr id="45" name="矩形 1"/>
            <p:cNvSpPr>
              <a:spLocks noChangeArrowheads="1"/>
            </p:cNvSpPr>
            <p:nvPr/>
          </p:nvSpPr>
          <p:spPr bwMode="auto">
            <a:xfrm>
              <a:off x="915647" y="3390824"/>
              <a:ext cx="1878855" cy="43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组合 45"/>
          <p:cNvGrpSpPr/>
          <p:nvPr/>
        </p:nvGrpSpPr>
        <p:grpSpPr>
          <a:xfrm>
            <a:off x="2725021" y="1518121"/>
            <a:ext cx="3506146" cy="2213808"/>
            <a:chOff x="2724547" y="1560495"/>
            <a:chExt cx="3505537" cy="2003165"/>
          </a:xfrm>
        </p:grpSpPr>
        <p:sp>
          <p:nvSpPr>
            <p:cNvPr id="47" name="Freeform 779"/>
            <p:cNvSpPr/>
            <p:nvPr/>
          </p:nvSpPr>
          <p:spPr bwMode="auto">
            <a:xfrm>
              <a:off x="4165420" y="1560495"/>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accent1"/>
            </a:solidFill>
            <a:ln>
              <a:noFill/>
            </a:ln>
          </p:spPr>
          <p:txBody>
            <a:bodyPr/>
            <a:lstStyle/>
            <a:p>
              <a:endParaRPr lang="zh-CN" altLang="en-US" sz="1600" dirty="0">
                <a:solidFill>
                  <a:srgbClr val="FFFFFF"/>
                </a:solidFill>
              </a:endParaRPr>
            </a:p>
          </p:txBody>
        </p:sp>
        <p:sp>
          <p:nvSpPr>
            <p:cNvPr id="48" name="Freeform 780"/>
            <p:cNvSpPr/>
            <p:nvPr/>
          </p:nvSpPr>
          <p:spPr bwMode="auto">
            <a:xfrm>
              <a:off x="3686593" y="2109608"/>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accent2"/>
            </a:solidFill>
            <a:ln>
              <a:noFill/>
            </a:ln>
          </p:spPr>
          <p:txBody>
            <a:bodyPr/>
            <a:lstStyle/>
            <a:p>
              <a:endParaRPr lang="zh-CN" altLang="en-US" sz="1600" dirty="0">
                <a:solidFill>
                  <a:srgbClr val="FFFFFF"/>
                </a:solidFill>
              </a:endParaRPr>
            </a:p>
          </p:txBody>
        </p:sp>
        <p:sp>
          <p:nvSpPr>
            <p:cNvPr id="49" name="Freeform 781"/>
            <p:cNvSpPr/>
            <p:nvPr/>
          </p:nvSpPr>
          <p:spPr bwMode="auto">
            <a:xfrm>
              <a:off x="3205569" y="2660918"/>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accent3"/>
            </a:solidFill>
            <a:ln>
              <a:noFill/>
            </a:ln>
          </p:spPr>
          <p:txBody>
            <a:bodyPr/>
            <a:lstStyle/>
            <a:p>
              <a:endParaRPr lang="zh-CN" altLang="en-US" sz="1600" dirty="0">
                <a:solidFill>
                  <a:srgbClr val="FFFFFF"/>
                </a:solidFill>
              </a:endParaRPr>
            </a:p>
          </p:txBody>
        </p:sp>
        <p:sp>
          <p:nvSpPr>
            <p:cNvPr id="50" name="Freeform 782"/>
            <p:cNvSpPr/>
            <p:nvPr/>
          </p:nvSpPr>
          <p:spPr bwMode="auto">
            <a:xfrm>
              <a:off x="2724547" y="3201245"/>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accent4"/>
            </a:solidFill>
            <a:ln>
              <a:noFill/>
            </a:ln>
          </p:spPr>
          <p:txBody>
            <a:bodyPr/>
            <a:lstStyle/>
            <a:p>
              <a:endParaRPr lang="zh-CN" altLang="en-US" sz="1600" dirty="0">
                <a:solidFill>
                  <a:srgbClr val="FFFFFF"/>
                </a:solidFill>
              </a:endParaRPr>
            </a:p>
          </p:txBody>
        </p:sp>
      </p:grpSp>
      <p:sp>
        <p:nvSpPr>
          <p:cNvPr id="28"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4314982" y="656451"/>
            <a:ext cx="526551" cy="87257"/>
            <a:chOff x="4084621" y="-899160"/>
            <a:chExt cx="1101769" cy="182579"/>
          </a:xfrm>
        </p:grpSpPr>
        <p:sp>
          <p:nvSpPr>
            <p:cNvPr id="31" name="椭圆 30"/>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ppt_x</p:attrName>
                                        </p:attrNameLst>
                                      </p:cBhvr>
                                      <p:tavLst>
                                        <p:tav tm="0">
                                          <p:val>
                                            <p:strVal val="#ppt_x+#ppt_w*1.125000"/>
                                          </p:val>
                                        </p:tav>
                                        <p:tav tm="100000">
                                          <p:val>
                                            <p:strVal val="#ppt_x"/>
                                          </p:val>
                                        </p:tav>
                                      </p:tavLst>
                                    </p:anim>
                                    <p:animEffect transition="in" filter="wipe(left)">
                                      <p:cBhvr>
                                        <p:cTn id="14" dur="500"/>
                                        <p:tgtEl>
                                          <p:spTgt spid="39"/>
                                        </p:tgtEl>
                                      </p:cBhvr>
                                    </p:animEffect>
                                  </p:childTnLst>
                                </p:cTn>
                              </p:par>
                              <p:par>
                                <p:cTn id="15" presetID="1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8"/>
          <p:cNvSpPr/>
          <p:nvPr/>
        </p:nvSpPr>
        <p:spPr>
          <a:xfrm>
            <a:off x="443472" y="3319114"/>
            <a:ext cx="1961641" cy="1507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79" name="Rectangle 20"/>
          <p:cNvSpPr/>
          <p:nvPr/>
        </p:nvSpPr>
        <p:spPr>
          <a:xfrm>
            <a:off x="2546816" y="3319114"/>
            <a:ext cx="1961641" cy="1507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84" name="Rectangle 21"/>
          <p:cNvSpPr/>
          <p:nvPr/>
        </p:nvSpPr>
        <p:spPr>
          <a:xfrm>
            <a:off x="4650160" y="3319114"/>
            <a:ext cx="1961641" cy="1507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89" name="Rectangle 22"/>
          <p:cNvSpPr/>
          <p:nvPr/>
        </p:nvSpPr>
        <p:spPr>
          <a:xfrm>
            <a:off x="6753504" y="3319114"/>
            <a:ext cx="1961641" cy="1507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93" name="Down Arrow Callout 1"/>
          <p:cNvSpPr/>
          <p:nvPr/>
        </p:nvSpPr>
        <p:spPr>
          <a:xfrm>
            <a:off x="443473" y="948572"/>
            <a:ext cx="1961640" cy="2558422"/>
          </a:xfrm>
          <a:prstGeom prst="downArrowCallout">
            <a:avLst>
              <a:gd name="adj1" fmla="val 23554"/>
              <a:gd name="adj2" fmla="val 10346"/>
              <a:gd name="adj3" fmla="val 10003"/>
              <a:gd name="adj4" fmla="val 94434"/>
            </a:avLst>
          </a:prstGeom>
          <a:blipFill dpi="0" rotWithShape="1">
            <a:blip r:embed="rId1"/>
            <a:srcRect/>
            <a:stretch>
              <a:fillRect l="-1" r="-34200"/>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765">
              <a:spcBef>
                <a:spcPct val="20000"/>
              </a:spcBef>
              <a:defRPr/>
            </a:pPr>
            <a:r>
              <a:rPr lang="en-US" sz="1000" dirty="0"/>
              <a:t> </a:t>
            </a:r>
            <a:endParaRPr lang="en-US" sz="1000" dirty="0">
              <a:solidFill>
                <a:schemeClr val="bg1">
                  <a:lumMod val="95000"/>
                </a:schemeClr>
              </a:solidFill>
            </a:endParaRPr>
          </a:p>
        </p:txBody>
      </p:sp>
      <p:sp>
        <p:nvSpPr>
          <p:cNvPr id="94" name="Down Arrow Callout 2"/>
          <p:cNvSpPr/>
          <p:nvPr/>
        </p:nvSpPr>
        <p:spPr>
          <a:xfrm>
            <a:off x="2546817" y="948572"/>
            <a:ext cx="2011192" cy="2558422"/>
          </a:xfrm>
          <a:prstGeom prst="downArrowCallout">
            <a:avLst>
              <a:gd name="adj1" fmla="val 23554"/>
              <a:gd name="adj2" fmla="val 10346"/>
              <a:gd name="adj3" fmla="val 10003"/>
              <a:gd name="adj4" fmla="val 94434"/>
            </a:avLst>
          </a:prstGeom>
          <a:blipFill>
            <a:blip r:embed="rId2"/>
            <a:srcRect/>
            <a:stretch>
              <a:fillRect t="-15" r="-30894"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765">
              <a:spcBef>
                <a:spcPct val="20000"/>
              </a:spcBef>
              <a:defRPr/>
            </a:pPr>
            <a:r>
              <a:rPr lang="en-US" sz="1000" dirty="0"/>
              <a:t> </a:t>
            </a:r>
            <a:endParaRPr lang="en-US" sz="1000" dirty="0">
              <a:solidFill>
                <a:schemeClr val="bg1">
                  <a:lumMod val="95000"/>
                </a:schemeClr>
              </a:solidFill>
            </a:endParaRPr>
          </a:p>
        </p:txBody>
      </p:sp>
      <p:sp>
        <p:nvSpPr>
          <p:cNvPr id="95" name="Down Arrow Callout 3"/>
          <p:cNvSpPr/>
          <p:nvPr/>
        </p:nvSpPr>
        <p:spPr>
          <a:xfrm>
            <a:off x="4650161" y="948572"/>
            <a:ext cx="1961640" cy="2558422"/>
          </a:xfrm>
          <a:prstGeom prst="downArrowCallout">
            <a:avLst>
              <a:gd name="adj1" fmla="val 23554"/>
              <a:gd name="adj2" fmla="val 10346"/>
              <a:gd name="adj3" fmla="val 10003"/>
              <a:gd name="adj4" fmla="val 94434"/>
            </a:avLst>
          </a:prstGeom>
          <a:blipFill>
            <a:blip r:embed="rId3"/>
            <a:srcRect/>
            <a:stretch>
              <a:fillRect l="-4" r="-44568"/>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765">
              <a:spcBef>
                <a:spcPct val="20000"/>
              </a:spcBef>
              <a:defRPr/>
            </a:pPr>
            <a:r>
              <a:rPr lang="en-US" sz="1000" dirty="0"/>
              <a:t> </a:t>
            </a:r>
            <a:endParaRPr lang="en-US" sz="1000" dirty="0">
              <a:solidFill>
                <a:schemeClr val="bg1">
                  <a:lumMod val="95000"/>
                </a:schemeClr>
              </a:solidFill>
            </a:endParaRPr>
          </a:p>
        </p:txBody>
      </p:sp>
      <p:sp>
        <p:nvSpPr>
          <p:cNvPr id="96" name="Down Arrow Callout 4"/>
          <p:cNvSpPr/>
          <p:nvPr/>
        </p:nvSpPr>
        <p:spPr>
          <a:xfrm>
            <a:off x="6753504" y="948572"/>
            <a:ext cx="1961641" cy="2558422"/>
          </a:xfrm>
          <a:prstGeom prst="downArrowCallout">
            <a:avLst>
              <a:gd name="adj1" fmla="val 23554"/>
              <a:gd name="adj2" fmla="val 10346"/>
              <a:gd name="adj3" fmla="val 10003"/>
              <a:gd name="adj4" fmla="val 94434"/>
            </a:avLst>
          </a:prstGeom>
          <a:blipFill>
            <a:blip r:embed="rId4"/>
            <a:srcRect/>
            <a:stretch>
              <a:fillRect l="-1" r="-34200"/>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765">
              <a:spcBef>
                <a:spcPct val="20000"/>
              </a:spcBef>
              <a:defRPr/>
            </a:pPr>
            <a:r>
              <a:rPr lang="en-US" sz="1000" dirty="0"/>
              <a:t> </a:t>
            </a:r>
            <a:endParaRPr lang="en-US" sz="1000" dirty="0">
              <a:solidFill>
                <a:schemeClr val="bg1">
                  <a:lumMod val="95000"/>
                </a:schemeClr>
              </a:solidFill>
            </a:endParaRPr>
          </a:p>
        </p:txBody>
      </p:sp>
      <p:sp>
        <p:nvSpPr>
          <p:cNvPr id="101" name="TextBox 7"/>
          <p:cNvSpPr txBox="1"/>
          <p:nvPr/>
        </p:nvSpPr>
        <p:spPr>
          <a:xfrm>
            <a:off x="943390" y="3706357"/>
            <a:ext cx="961802" cy="230832"/>
          </a:xfrm>
          <a:prstGeom prst="rect">
            <a:avLst/>
          </a:prstGeom>
          <a:noFill/>
        </p:spPr>
        <p:txBody>
          <a:bodyPr wrap="none" lIns="0" tIns="0" rIns="0" bIns="0" rtlCol="0" anchor="t">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北京分公司</a:t>
            </a:r>
            <a:endParaRPr lang="en-US" sz="1500" b="1" dirty="0">
              <a:solidFill>
                <a:schemeClr val="bg1"/>
              </a:solidFill>
              <a:latin typeface="微软雅黑" panose="020B0503020204020204" pitchFamily="34" charset="-122"/>
              <a:ea typeface="微软雅黑" panose="020B0503020204020204" pitchFamily="34" charset="-122"/>
            </a:endParaRPr>
          </a:p>
        </p:txBody>
      </p:sp>
      <p:sp>
        <p:nvSpPr>
          <p:cNvPr id="102" name="TextBox 8"/>
          <p:cNvSpPr txBox="1"/>
          <p:nvPr/>
        </p:nvSpPr>
        <p:spPr>
          <a:xfrm>
            <a:off x="625519" y="4042546"/>
            <a:ext cx="1597545"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endPar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 name="TextBox 7"/>
          <p:cNvSpPr txBox="1"/>
          <p:nvPr/>
        </p:nvSpPr>
        <p:spPr>
          <a:xfrm>
            <a:off x="3046735" y="3706357"/>
            <a:ext cx="961802" cy="230832"/>
          </a:xfrm>
          <a:prstGeom prst="rect">
            <a:avLst/>
          </a:prstGeom>
          <a:noFill/>
        </p:spPr>
        <p:txBody>
          <a:bodyPr wrap="none" lIns="0" tIns="0" rIns="0" bIns="0" rtlCol="0" anchor="t">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上海分公司</a:t>
            </a:r>
            <a:endParaRPr lang="en-US" sz="1500" b="1" dirty="0">
              <a:solidFill>
                <a:schemeClr val="bg1"/>
              </a:solidFill>
              <a:latin typeface="微软雅黑" panose="020B0503020204020204" pitchFamily="34" charset="-122"/>
              <a:ea typeface="微软雅黑" panose="020B0503020204020204" pitchFamily="34" charset="-122"/>
            </a:endParaRPr>
          </a:p>
        </p:txBody>
      </p:sp>
      <p:sp>
        <p:nvSpPr>
          <p:cNvPr id="104" name="TextBox 8"/>
          <p:cNvSpPr txBox="1"/>
          <p:nvPr/>
        </p:nvSpPr>
        <p:spPr>
          <a:xfrm>
            <a:off x="2739568" y="4042546"/>
            <a:ext cx="1576136"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endPar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TextBox 7"/>
          <p:cNvSpPr txBox="1"/>
          <p:nvPr/>
        </p:nvSpPr>
        <p:spPr>
          <a:xfrm>
            <a:off x="5150079" y="3706357"/>
            <a:ext cx="961802" cy="230904"/>
          </a:xfrm>
          <a:prstGeom prst="rect">
            <a:avLst/>
          </a:prstGeom>
          <a:noFill/>
        </p:spPr>
        <p:txBody>
          <a:bodyPr wrap="none" lIns="0" tIns="0" rIns="0" bIns="0" rtlCol="0" anchor="t">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西安分公司</a:t>
            </a:r>
            <a:endParaRPr lang="en-US" sz="1500" b="1" dirty="0">
              <a:solidFill>
                <a:schemeClr val="bg1"/>
              </a:solidFill>
              <a:latin typeface="微软雅黑" panose="020B0503020204020204" pitchFamily="34" charset="-122"/>
              <a:ea typeface="微软雅黑" panose="020B0503020204020204" pitchFamily="34" charset="-122"/>
            </a:endParaRPr>
          </a:p>
        </p:txBody>
      </p:sp>
      <p:sp>
        <p:nvSpPr>
          <p:cNvPr id="106" name="TextBox 8"/>
          <p:cNvSpPr txBox="1"/>
          <p:nvPr/>
        </p:nvSpPr>
        <p:spPr>
          <a:xfrm>
            <a:off x="4838544" y="4042546"/>
            <a:ext cx="1584874"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endPar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TextBox 7"/>
          <p:cNvSpPr txBox="1"/>
          <p:nvPr/>
        </p:nvSpPr>
        <p:spPr>
          <a:xfrm>
            <a:off x="7253423" y="3706357"/>
            <a:ext cx="961802" cy="230904"/>
          </a:xfrm>
          <a:prstGeom prst="rect">
            <a:avLst/>
          </a:prstGeom>
          <a:noFill/>
        </p:spPr>
        <p:txBody>
          <a:bodyPr wrap="none" lIns="0" tIns="0" rIns="0" bIns="0" rtlCol="0" anchor="t">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重庆分公司</a:t>
            </a:r>
            <a:endParaRPr lang="en-US" sz="1500" b="1" dirty="0">
              <a:solidFill>
                <a:schemeClr val="bg1"/>
              </a:solidFill>
              <a:latin typeface="微软雅黑" panose="020B0503020204020204" pitchFamily="34" charset="-122"/>
              <a:ea typeface="微软雅黑" panose="020B0503020204020204" pitchFamily="34" charset="-122"/>
            </a:endParaRPr>
          </a:p>
        </p:txBody>
      </p:sp>
      <p:sp>
        <p:nvSpPr>
          <p:cNvPr id="108" name="TextBox 8"/>
          <p:cNvSpPr txBox="1"/>
          <p:nvPr/>
        </p:nvSpPr>
        <p:spPr>
          <a:xfrm>
            <a:off x="6968178" y="4042546"/>
            <a:ext cx="1532294"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endParaRPr lang="zh-CN" altLang="en-US" sz="1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4314982" y="656451"/>
            <a:ext cx="526551" cy="87257"/>
            <a:chOff x="4084621" y="-899160"/>
            <a:chExt cx="1101769" cy="182579"/>
          </a:xfrm>
        </p:grpSpPr>
        <p:sp>
          <p:nvSpPr>
            <p:cNvPr id="26" name="椭圆 25"/>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fill="hold"/>
                                        <p:tgtEl>
                                          <p:spTgt spid="101"/>
                                        </p:tgtEl>
                                        <p:attrNameLst>
                                          <p:attrName>ppt_x</p:attrName>
                                        </p:attrNameLst>
                                      </p:cBhvr>
                                      <p:tavLst>
                                        <p:tav tm="0">
                                          <p:val>
                                            <p:strVal val="#ppt_x"/>
                                          </p:val>
                                        </p:tav>
                                        <p:tav tm="100000">
                                          <p:val>
                                            <p:strVal val="#ppt_x"/>
                                          </p:val>
                                        </p:tav>
                                      </p:tavLst>
                                    </p:anim>
                                    <p:anim calcmode="lin" valueType="num">
                                      <p:cBhvr additive="base">
                                        <p:cTn id="17" dur="500" fill="hold"/>
                                        <p:tgtEl>
                                          <p:spTgt spid="101"/>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500" fill="hold"/>
                                        <p:tgtEl>
                                          <p:spTgt spid="102"/>
                                        </p:tgtEl>
                                        <p:attrNameLst>
                                          <p:attrName>ppt_x</p:attrName>
                                        </p:attrNameLst>
                                      </p:cBhvr>
                                      <p:tavLst>
                                        <p:tav tm="0">
                                          <p:val>
                                            <p:strVal val="#ppt_x"/>
                                          </p:val>
                                        </p:tav>
                                        <p:tav tm="100000">
                                          <p:val>
                                            <p:strVal val="#ppt_x"/>
                                          </p:val>
                                        </p:tav>
                                      </p:tavLst>
                                    </p:anim>
                                    <p:anim calcmode="lin" valueType="num">
                                      <p:cBhvr additive="base">
                                        <p:cTn id="21" dur="500" fill="hold"/>
                                        <p:tgtEl>
                                          <p:spTgt spid="10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accel="50000" decel="50000"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fill="hold"/>
                                        <p:tgtEl>
                                          <p:spTgt spid="94"/>
                                        </p:tgtEl>
                                        <p:attrNameLst>
                                          <p:attrName>ppt_x</p:attrName>
                                        </p:attrNameLst>
                                      </p:cBhvr>
                                      <p:tavLst>
                                        <p:tav tm="0">
                                          <p:val>
                                            <p:strVal val="#ppt_x"/>
                                          </p:val>
                                        </p:tav>
                                        <p:tav tm="100000">
                                          <p:val>
                                            <p:strVal val="#ppt_x"/>
                                          </p:val>
                                        </p:tav>
                                      </p:tavLst>
                                    </p:anim>
                                    <p:anim calcmode="lin" valueType="num">
                                      <p:cBhvr additive="base">
                                        <p:cTn id="26" dur="500" fill="hold"/>
                                        <p:tgtEl>
                                          <p:spTgt spid="94"/>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500" fill="hold"/>
                                        <p:tgtEl>
                                          <p:spTgt spid="79"/>
                                        </p:tgtEl>
                                        <p:attrNameLst>
                                          <p:attrName>ppt_x</p:attrName>
                                        </p:attrNameLst>
                                      </p:cBhvr>
                                      <p:tavLst>
                                        <p:tav tm="0">
                                          <p:val>
                                            <p:strVal val="#ppt_x"/>
                                          </p:val>
                                        </p:tav>
                                        <p:tav tm="100000">
                                          <p:val>
                                            <p:strVal val="#ppt_x"/>
                                          </p:val>
                                        </p:tav>
                                      </p:tavLst>
                                    </p:anim>
                                    <p:anim calcmode="lin" valueType="num">
                                      <p:cBhvr additive="base">
                                        <p:cTn id="31" dur="500" fill="hold"/>
                                        <p:tgtEl>
                                          <p:spTgt spid="79"/>
                                        </p:tgtEl>
                                        <p:attrNameLst>
                                          <p:attrName>ppt_y</p:attrName>
                                        </p:attrNameLst>
                                      </p:cBhvr>
                                      <p:tavLst>
                                        <p:tav tm="0">
                                          <p:val>
                                            <p:strVal val="1+#ppt_h/2"/>
                                          </p:val>
                                        </p:tav>
                                        <p:tav tm="100000">
                                          <p:val>
                                            <p:strVal val="#ppt_y"/>
                                          </p:val>
                                        </p:tav>
                                      </p:tavLst>
                                    </p:anim>
                                  </p:childTnLst>
                                </p:cTn>
                              </p:par>
                              <p:par>
                                <p:cTn id="32" presetID="2" presetClass="entr" presetSubtype="4" accel="50000" decel="5000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 calcmode="lin" valueType="num">
                                      <p:cBhvr additive="base">
                                        <p:cTn id="34" dur="500" fill="hold"/>
                                        <p:tgtEl>
                                          <p:spTgt spid="103"/>
                                        </p:tgtEl>
                                        <p:attrNameLst>
                                          <p:attrName>ppt_x</p:attrName>
                                        </p:attrNameLst>
                                      </p:cBhvr>
                                      <p:tavLst>
                                        <p:tav tm="0">
                                          <p:val>
                                            <p:strVal val="#ppt_x"/>
                                          </p:val>
                                        </p:tav>
                                        <p:tav tm="100000">
                                          <p:val>
                                            <p:strVal val="#ppt_x"/>
                                          </p:val>
                                        </p:tav>
                                      </p:tavLst>
                                    </p:anim>
                                    <p:anim calcmode="lin" valueType="num">
                                      <p:cBhvr additive="base">
                                        <p:cTn id="35" dur="500" fill="hold"/>
                                        <p:tgtEl>
                                          <p:spTgt spid="103"/>
                                        </p:tgtEl>
                                        <p:attrNameLst>
                                          <p:attrName>ppt_y</p:attrName>
                                        </p:attrNameLst>
                                      </p:cBhvr>
                                      <p:tavLst>
                                        <p:tav tm="0">
                                          <p:val>
                                            <p:strVal val="1+#ppt_h/2"/>
                                          </p:val>
                                        </p:tav>
                                        <p:tav tm="100000">
                                          <p:val>
                                            <p:strVal val="#ppt_y"/>
                                          </p:val>
                                        </p:tav>
                                      </p:tavLst>
                                    </p:anim>
                                  </p:childTnLst>
                                </p:cTn>
                              </p:par>
                              <p:par>
                                <p:cTn id="36" presetID="2" presetClass="entr" presetSubtype="4" accel="50000" decel="50000"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500" fill="hold"/>
                                        <p:tgtEl>
                                          <p:spTgt spid="104"/>
                                        </p:tgtEl>
                                        <p:attrNameLst>
                                          <p:attrName>ppt_x</p:attrName>
                                        </p:attrNameLst>
                                      </p:cBhvr>
                                      <p:tavLst>
                                        <p:tav tm="0">
                                          <p:val>
                                            <p:strVal val="#ppt_x"/>
                                          </p:val>
                                        </p:tav>
                                        <p:tav tm="100000">
                                          <p:val>
                                            <p:strVal val="#ppt_x"/>
                                          </p:val>
                                        </p:tav>
                                      </p:tavLst>
                                    </p:anim>
                                    <p:anim calcmode="lin" valueType="num">
                                      <p:cBhvr additive="base">
                                        <p:cTn id="39" dur="500" fill="hold"/>
                                        <p:tgtEl>
                                          <p:spTgt spid="104"/>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 accel="50000" decel="5000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 calcmode="lin" valueType="num">
                                      <p:cBhvr additive="base">
                                        <p:cTn id="43" dur="500" fill="hold"/>
                                        <p:tgtEl>
                                          <p:spTgt spid="95"/>
                                        </p:tgtEl>
                                        <p:attrNameLst>
                                          <p:attrName>ppt_x</p:attrName>
                                        </p:attrNameLst>
                                      </p:cBhvr>
                                      <p:tavLst>
                                        <p:tav tm="0">
                                          <p:val>
                                            <p:strVal val="#ppt_x"/>
                                          </p:val>
                                        </p:tav>
                                        <p:tav tm="100000">
                                          <p:val>
                                            <p:strVal val="#ppt_x"/>
                                          </p:val>
                                        </p:tav>
                                      </p:tavLst>
                                    </p:anim>
                                    <p:anim calcmode="lin" valueType="num">
                                      <p:cBhvr additive="base">
                                        <p:cTn id="44" dur="500" fill="hold"/>
                                        <p:tgtEl>
                                          <p:spTgt spid="95"/>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2" presetClass="entr" presetSubtype="4" accel="50000" decel="50000" fill="hold" grpId="0" nodeType="after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500" fill="hold"/>
                                        <p:tgtEl>
                                          <p:spTgt spid="84"/>
                                        </p:tgtEl>
                                        <p:attrNameLst>
                                          <p:attrName>ppt_x</p:attrName>
                                        </p:attrNameLst>
                                      </p:cBhvr>
                                      <p:tavLst>
                                        <p:tav tm="0">
                                          <p:val>
                                            <p:strVal val="#ppt_x"/>
                                          </p:val>
                                        </p:tav>
                                        <p:tav tm="100000">
                                          <p:val>
                                            <p:strVal val="#ppt_x"/>
                                          </p:val>
                                        </p:tav>
                                      </p:tavLst>
                                    </p:anim>
                                    <p:anim calcmode="lin" valueType="num">
                                      <p:cBhvr additive="base">
                                        <p:cTn id="49" dur="500" fill="hold"/>
                                        <p:tgtEl>
                                          <p:spTgt spid="84"/>
                                        </p:tgtEl>
                                        <p:attrNameLst>
                                          <p:attrName>ppt_y</p:attrName>
                                        </p:attrNameLst>
                                      </p:cBhvr>
                                      <p:tavLst>
                                        <p:tav tm="0">
                                          <p:val>
                                            <p:strVal val="1+#ppt_h/2"/>
                                          </p:val>
                                        </p:tav>
                                        <p:tav tm="100000">
                                          <p:val>
                                            <p:strVal val="#ppt_y"/>
                                          </p:val>
                                        </p:tav>
                                      </p:tavLst>
                                    </p:anim>
                                  </p:childTnLst>
                                </p:cTn>
                              </p:par>
                              <p:par>
                                <p:cTn id="50" presetID="2" presetClass="entr" presetSubtype="4" accel="50000" decel="50000"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 calcmode="lin" valueType="num">
                                      <p:cBhvr additive="base">
                                        <p:cTn id="52" dur="500" fill="hold"/>
                                        <p:tgtEl>
                                          <p:spTgt spid="105"/>
                                        </p:tgtEl>
                                        <p:attrNameLst>
                                          <p:attrName>ppt_x</p:attrName>
                                        </p:attrNameLst>
                                      </p:cBhvr>
                                      <p:tavLst>
                                        <p:tav tm="0">
                                          <p:val>
                                            <p:strVal val="#ppt_x"/>
                                          </p:val>
                                        </p:tav>
                                        <p:tav tm="100000">
                                          <p:val>
                                            <p:strVal val="#ppt_x"/>
                                          </p:val>
                                        </p:tav>
                                      </p:tavLst>
                                    </p:anim>
                                    <p:anim calcmode="lin" valueType="num">
                                      <p:cBhvr additive="base">
                                        <p:cTn id="53" dur="500" fill="hold"/>
                                        <p:tgtEl>
                                          <p:spTgt spid="105"/>
                                        </p:tgtEl>
                                        <p:attrNameLst>
                                          <p:attrName>ppt_y</p:attrName>
                                        </p:attrNameLst>
                                      </p:cBhvr>
                                      <p:tavLst>
                                        <p:tav tm="0">
                                          <p:val>
                                            <p:strVal val="1+#ppt_h/2"/>
                                          </p:val>
                                        </p:tav>
                                        <p:tav tm="100000">
                                          <p:val>
                                            <p:strVal val="#ppt_y"/>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106"/>
                                        </p:tgtEl>
                                        <p:attrNameLst>
                                          <p:attrName>style.visibility</p:attrName>
                                        </p:attrNameLst>
                                      </p:cBhvr>
                                      <p:to>
                                        <p:strVal val="visible"/>
                                      </p:to>
                                    </p:set>
                                    <p:anim calcmode="lin" valueType="num">
                                      <p:cBhvr additive="base">
                                        <p:cTn id="56" dur="500" fill="hold"/>
                                        <p:tgtEl>
                                          <p:spTgt spid="106"/>
                                        </p:tgtEl>
                                        <p:attrNameLst>
                                          <p:attrName>ppt_x</p:attrName>
                                        </p:attrNameLst>
                                      </p:cBhvr>
                                      <p:tavLst>
                                        <p:tav tm="0">
                                          <p:val>
                                            <p:strVal val="#ppt_x"/>
                                          </p:val>
                                        </p:tav>
                                        <p:tav tm="100000">
                                          <p:val>
                                            <p:strVal val="#ppt_x"/>
                                          </p:val>
                                        </p:tav>
                                      </p:tavLst>
                                    </p:anim>
                                    <p:anim calcmode="lin" valueType="num">
                                      <p:cBhvr additive="base">
                                        <p:cTn id="57" dur="500" fill="hold"/>
                                        <p:tgtEl>
                                          <p:spTgt spid="106"/>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500" fill="hold"/>
                                        <p:tgtEl>
                                          <p:spTgt spid="96"/>
                                        </p:tgtEl>
                                        <p:attrNameLst>
                                          <p:attrName>ppt_x</p:attrName>
                                        </p:attrNameLst>
                                      </p:cBhvr>
                                      <p:tavLst>
                                        <p:tav tm="0">
                                          <p:val>
                                            <p:strVal val="#ppt_x"/>
                                          </p:val>
                                        </p:tav>
                                        <p:tav tm="100000">
                                          <p:val>
                                            <p:strVal val="#ppt_x"/>
                                          </p:val>
                                        </p:tav>
                                      </p:tavLst>
                                    </p:anim>
                                    <p:anim calcmode="lin" valueType="num">
                                      <p:cBhvr additive="base">
                                        <p:cTn id="62" dur="500" fill="hold"/>
                                        <p:tgtEl>
                                          <p:spTgt spid="96"/>
                                        </p:tgtEl>
                                        <p:attrNameLst>
                                          <p:attrName>ppt_y</p:attrName>
                                        </p:attrNameLst>
                                      </p:cBhvr>
                                      <p:tavLst>
                                        <p:tav tm="0">
                                          <p:val>
                                            <p:strVal val="0-#ppt_h/2"/>
                                          </p:val>
                                        </p:tav>
                                        <p:tav tm="100000">
                                          <p:val>
                                            <p:strVal val="#ppt_y"/>
                                          </p:val>
                                        </p:tav>
                                      </p:tavLst>
                                    </p:anim>
                                  </p:childTnLst>
                                </p:cTn>
                              </p:par>
                            </p:childTnLst>
                          </p:cTn>
                        </p:par>
                        <p:par>
                          <p:cTn id="63" fill="hold">
                            <p:stCondLst>
                              <p:cond delay="3500"/>
                            </p:stCondLst>
                            <p:childTnLst>
                              <p:par>
                                <p:cTn id="64" presetID="2" presetClass="entr" presetSubtype="4" accel="50000" decel="50000"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 calcmode="lin" valueType="num">
                                      <p:cBhvr additive="base">
                                        <p:cTn id="66" dur="500" fill="hold"/>
                                        <p:tgtEl>
                                          <p:spTgt spid="89"/>
                                        </p:tgtEl>
                                        <p:attrNameLst>
                                          <p:attrName>ppt_x</p:attrName>
                                        </p:attrNameLst>
                                      </p:cBhvr>
                                      <p:tavLst>
                                        <p:tav tm="0">
                                          <p:val>
                                            <p:strVal val="#ppt_x"/>
                                          </p:val>
                                        </p:tav>
                                        <p:tav tm="100000">
                                          <p:val>
                                            <p:strVal val="#ppt_x"/>
                                          </p:val>
                                        </p:tav>
                                      </p:tavLst>
                                    </p:anim>
                                    <p:anim calcmode="lin" valueType="num">
                                      <p:cBhvr additive="base">
                                        <p:cTn id="67" dur="500" fill="hold"/>
                                        <p:tgtEl>
                                          <p:spTgt spid="89"/>
                                        </p:tgtEl>
                                        <p:attrNameLst>
                                          <p:attrName>ppt_y</p:attrName>
                                        </p:attrNameLst>
                                      </p:cBhvr>
                                      <p:tavLst>
                                        <p:tav tm="0">
                                          <p:val>
                                            <p:strVal val="1+#ppt_h/2"/>
                                          </p:val>
                                        </p:tav>
                                        <p:tav tm="100000">
                                          <p:val>
                                            <p:strVal val="#ppt_y"/>
                                          </p:val>
                                        </p:tav>
                                      </p:tavLst>
                                    </p:anim>
                                  </p:childTnLst>
                                </p:cTn>
                              </p:par>
                              <p:par>
                                <p:cTn id="68" presetID="2" presetClass="entr" presetSubtype="4" accel="50000" decel="50000"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 calcmode="lin" valueType="num">
                                      <p:cBhvr additive="base">
                                        <p:cTn id="70" dur="500" fill="hold"/>
                                        <p:tgtEl>
                                          <p:spTgt spid="107"/>
                                        </p:tgtEl>
                                        <p:attrNameLst>
                                          <p:attrName>ppt_x</p:attrName>
                                        </p:attrNameLst>
                                      </p:cBhvr>
                                      <p:tavLst>
                                        <p:tav tm="0">
                                          <p:val>
                                            <p:strVal val="#ppt_x"/>
                                          </p:val>
                                        </p:tav>
                                        <p:tav tm="100000">
                                          <p:val>
                                            <p:strVal val="#ppt_x"/>
                                          </p:val>
                                        </p:tav>
                                      </p:tavLst>
                                    </p:anim>
                                    <p:anim calcmode="lin" valueType="num">
                                      <p:cBhvr additive="base">
                                        <p:cTn id="71" dur="500" fill="hold"/>
                                        <p:tgtEl>
                                          <p:spTgt spid="107"/>
                                        </p:tgtEl>
                                        <p:attrNameLst>
                                          <p:attrName>ppt_y</p:attrName>
                                        </p:attrNameLst>
                                      </p:cBhvr>
                                      <p:tavLst>
                                        <p:tav tm="0">
                                          <p:val>
                                            <p:strVal val="1+#ppt_h/2"/>
                                          </p:val>
                                        </p:tav>
                                        <p:tav tm="100000">
                                          <p:val>
                                            <p:strVal val="#ppt_y"/>
                                          </p:val>
                                        </p:tav>
                                      </p:tavLst>
                                    </p:anim>
                                  </p:childTnLst>
                                </p:cTn>
                              </p:par>
                              <p:par>
                                <p:cTn id="72" presetID="2" presetClass="entr" presetSubtype="4" accel="50000" decel="50000" fill="hold" grpId="0" nodeType="withEffect">
                                  <p:stCondLst>
                                    <p:cond delay="0"/>
                                  </p:stCondLst>
                                  <p:childTnLst>
                                    <p:set>
                                      <p:cBhvr>
                                        <p:cTn id="73" dur="1" fill="hold">
                                          <p:stCondLst>
                                            <p:cond delay="0"/>
                                          </p:stCondLst>
                                        </p:cTn>
                                        <p:tgtEl>
                                          <p:spTgt spid="108"/>
                                        </p:tgtEl>
                                        <p:attrNameLst>
                                          <p:attrName>style.visibility</p:attrName>
                                        </p:attrNameLst>
                                      </p:cBhvr>
                                      <p:to>
                                        <p:strVal val="visible"/>
                                      </p:to>
                                    </p:set>
                                    <p:anim calcmode="lin" valueType="num">
                                      <p:cBhvr additive="base">
                                        <p:cTn id="74" dur="500" fill="hold"/>
                                        <p:tgtEl>
                                          <p:spTgt spid="108"/>
                                        </p:tgtEl>
                                        <p:attrNameLst>
                                          <p:attrName>ppt_x</p:attrName>
                                        </p:attrNameLst>
                                      </p:cBhvr>
                                      <p:tavLst>
                                        <p:tav tm="0">
                                          <p:val>
                                            <p:strVal val="#ppt_x"/>
                                          </p:val>
                                        </p:tav>
                                        <p:tav tm="100000">
                                          <p:val>
                                            <p:strVal val="#ppt_x"/>
                                          </p:val>
                                        </p:tav>
                                      </p:tavLst>
                                    </p:anim>
                                    <p:anim calcmode="lin" valueType="num">
                                      <p:cBhvr additive="base">
                                        <p:cTn id="7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9" grpId="0" animBg="1"/>
      <p:bldP spid="84" grpId="0" animBg="1"/>
      <p:bldP spid="89" grpId="0" animBg="1"/>
      <p:bldP spid="93" grpId="0" animBg="1"/>
      <p:bldP spid="94" grpId="0" animBg="1"/>
      <p:bldP spid="95" grpId="0" animBg="1"/>
      <p:bldP spid="96" grpId="0" animBg="1"/>
      <p:bldP spid="101" grpId="0"/>
      <p:bldP spid="102" grpId="0"/>
      <p:bldP spid="103" grpId="0"/>
      <p:bldP spid="104" grpId="0"/>
      <p:bldP spid="105" grpId="0"/>
      <p:bldP spid="106" grpId="0"/>
      <p:bldP spid="107" grpId="0"/>
      <p:bldP spid="1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p:nvPr/>
        </p:nvCxnSpPr>
        <p:spPr>
          <a:xfrm flipH="1">
            <a:off x="2506901" y="2795796"/>
            <a:ext cx="2019844"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Down Arrow Callout 133"/>
          <p:cNvSpPr/>
          <p:nvPr/>
        </p:nvSpPr>
        <p:spPr>
          <a:xfrm>
            <a:off x="2470530" y="1392182"/>
            <a:ext cx="2092586" cy="1317178"/>
          </a:xfrm>
          <a:prstGeom prst="downArrowCallout">
            <a:avLst>
              <a:gd name="adj1" fmla="val 25776"/>
              <a:gd name="adj2" fmla="val 9254"/>
              <a:gd name="adj3" fmla="val 9254"/>
              <a:gd name="adj4" fmla="val 907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Sev01"/>
          <p:cNvSpPr>
            <a:spLocks noChangeAspect="1"/>
          </p:cNvSpPr>
          <p:nvPr/>
        </p:nvSpPr>
        <p:spPr>
          <a:xfrm>
            <a:off x="3422001" y="2709360"/>
            <a:ext cx="189645" cy="189704"/>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8" name="Straight Connector 141"/>
          <p:cNvCxnSpPr/>
          <p:nvPr/>
        </p:nvCxnSpPr>
        <p:spPr>
          <a:xfrm flipH="1">
            <a:off x="4596702" y="2795796"/>
            <a:ext cx="2019844"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Down Arrow Callout 144"/>
          <p:cNvSpPr/>
          <p:nvPr/>
        </p:nvSpPr>
        <p:spPr>
          <a:xfrm flipV="1">
            <a:off x="4560331" y="2904833"/>
            <a:ext cx="2092586" cy="1317178"/>
          </a:xfrm>
          <a:prstGeom prst="downArrowCallout">
            <a:avLst>
              <a:gd name="adj1" fmla="val 25776"/>
              <a:gd name="adj2" fmla="val 9254"/>
              <a:gd name="adj3" fmla="val 9254"/>
              <a:gd name="adj4" fmla="val 907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Sev01"/>
          <p:cNvSpPr>
            <a:spLocks noChangeAspect="1"/>
          </p:cNvSpPr>
          <p:nvPr/>
        </p:nvSpPr>
        <p:spPr>
          <a:xfrm>
            <a:off x="5511802" y="2709360"/>
            <a:ext cx="189645" cy="189704"/>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14" name="Sev01"/>
          <p:cNvSpPr>
            <a:spLocks noChangeAspect="1"/>
          </p:cNvSpPr>
          <p:nvPr/>
        </p:nvSpPr>
        <p:spPr>
          <a:xfrm>
            <a:off x="7352709" y="2984510"/>
            <a:ext cx="693003" cy="69321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15" name="Straight Connector 149"/>
          <p:cNvCxnSpPr/>
          <p:nvPr/>
        </p:nvCxnSpPr>
        <p:spPr>
          <a:xfrm flipH="1">
            <a:off x="6689289" y="2795796"/>
            <a:ext cx="2019844"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Down Arrow Callout 152"/>
          <p:cNvSpPr/>
          <p:nvPr/>
        </p:nvSpPr>
        <p:spPr>
          <a:xfrm>
            <a:off x="6652918" y="1392182"/>
            <a:ext cx="2092586" cy="1317178"/>
          </a:xfrm>
          <a:prstGeom prst="downArrowCallout">
            <a:avLst>
              <a:gd name="adj1" fmla="val 25776"/>
              <a:gd name="adj2" fmla="val 9254"/>
              <a:gd name="adj3" fmla="val 9254"/>
              <a:gd name="adj4" fmla="val 907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dirty="0"/>
          </a:p>
        </p:txBody>
      </p:sp>
      <p:sp>
        <p:nvSpPr>
          <p:cNvPr id="21" name="Sev01"/>
          <p:cNvSpPr>
            <a:spLocks noChangeAspect="1"/>
          </p:cNvSpPr>
          <p:nvPr/>
        </p:nvSpPr>
        <p:spPr>
          <a:xfrm>
            <a:off x="7604388" y="2709360"/>
            <a:ext cx="189645" cy="18970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22" name="Sev01"/>
          <p:cNvSpPr>
            <a:spLocks noChangeAspect="1"/>
          </p:cNvSpPr>
          <p:nvPr/>
        </p:nvSpPr>
        <p:spPr>
          <a:xfrm>
            <a:off x="5260123" y="1929795"/>
            <a:ext cx="693003" cy="693216"/>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24" name="Sev01"/>
          <p:cNvSpPr>
            <a:spLocks noChangeAspect="1"/>
          </p:cNvSpPr>
          <p:nvPr/>
        </p:nvSpPr>
        <p:spPr>
          <a:xfrm>
            <a:off x="3163462" y="2984510"/>
            <a:ext cx="693003" cy="69321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26" name="Straight Connector 141"/>
          <p:cNvCxnSpPr/>
          <p:nvPr/>
        </p:nvCxnSpPr>
        <p:spPr>
          <a:xfrm flipH="1">
            <a:off x="396993" y="2795796"/>
            <a:ext cx="2019844" cy="0"/>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Down Arrow Callout 144"/>
          <p:cNvSpPr/>
          <p:nvPr/>
        </p:nvSpPr>
        <p:spPr>
          <a:xfrm flipV="1">
            <a:off x="360621" y="2904833"/>
            <a:ext cx="2092586" cy="1317178"/>
          </a:xfrm>
          <a:prstGeom prst="downArrowCallout">
            <a:avLst>
              <a:gd name="adj1" fmla="val 25776"/>
              <a:gd name="adj2" fmla="val 9254"/>
              <a:gd name="adj3" fmla="val 9254"/>
              <a:gd name="adj4" fmla="val 907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1" name="Sev01"/>
          <p:cNvSpPr>
            <a:spLocks noChangeAspect="1"/>
          </p:cNvSpPr>
          <p:nvPr/>
        </p:nvSpPr>
        <p:spPr>
          <a:xfrm>
            <a:off x="1312092" y="2709360"/>
            <a:ext cx="189645" cy="18970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32" name="Sev01"/>
          <p:cNvSpPr>
            <a:spLocks noChangeAspect="1"/>
          </p:cNvSpPr>
          <p:nvPr/>
        </p:nvSpPr>
        <p:spPr>
          <a:xfrm>
            <a:off x="1060413" y="1929795"/>
            <a:ext cx="693003" cy="69321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23" name="Freeform 62"/>
          <p:cNvSpPr>
            <a:spLocks noEditPoints="1"/>
          </p:cNvSpPr>
          <p:nvPr/>
        </p:nvSpPr>
        <p:spPr bwMode="auto">
          <a:xfrm>
            <a:off x="3285946" y="3131029"/>
            <a:ext cx="448722" cy="400178"/>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accent2"/>
          </a:solidFill>
          <a:ln>
            <a:noFill/>
          </a:ln>
        </p:spPr>
        <p:txBody>
          <a:bodyPr vert="horz" wrap="square" lIns="68580" tIns="34290" rIns="68580" bIns="34290" numCol="1" anchor="t" anchorCtr="0" compatLnSpc="1"/>
          <a:lstStyle/>
          <a:p>
            <a:endParaRPr lang="zh-CN" altLang="en-US"/>
          </a:p>
        </p:txBody>
      </p:sp>
      <p:grpSp>
        <p:nvGrpSpPr>
          <p:cNvPr id="5" name="Group 71"/>
          <p:cNvGrpSpPr>
            <a:grpSpLocks noChangeAspect="1"/>
          </p:cNvGrpSpPr>
          <p:nvPr/>
        </p:nvGrpSpPr>
        <p:grpSpPr bwMode="auto">
          <a:xfrm>
            <a:off x="5397219" y="2072985"/>
            <a:ext cx="432468" cy="432158"/>
            <a:chOff x="3349" y="1673"/>
            <a:chExt cx="977" cy="976"/>
          </a:xfrm>
          <a:solidFill>
            <a:schemeClr val="accent3"/>
          </a:solidFill>
        </p:grpSpPr>
        <p:sp>
          <p:nvSpPr>
            <p:cNvPr id="27" name="Freeform 72"/>
            <p:cNvSpPr>
              <a:spLocks noEditPoints="1"/>
            </p:cNvSpPr>
            <p:nvPr/>
          </p:nvSpPr>
          <p:spPr bwMode="auto">
            <a:xfrm>
              <a:off x="3349" y="1673"/>
              <a:ext cx="977" cy="976"/>
            </a:xfrm>
            <a:custGeom>
              <a:avLst/>
              <a:gdLst>
                <a:gd name="T0" fmla="*/ 338 w 411"/>
                <a:gd name="T1" fmla="*/ 69 h 410"/>
                <a:gd name="T2" fmla="*/ 104 w 411"/>
                <a:gd name="T3" fmla="*/ 59 h 410"/>
                <a:gd name="T4" fmla="*/ 70 w 411"/>
                <a:gd name="T5" fmla="*/ 74 h 410"/>
                <a:gd name="T6" fmla="*/ 92 w 411"/>
                <a:gd name="T7" fmla="*/ 63 h 410"/>
                <a:gd name="T8" fmla="*/ 112 w 411"/>
                <a:gd name="T9" fmla="*/ 47 h 410"/>
                <a:gd name="T10" fmla="*/ 99 w 411"/>
                <a:gd name="T11" fmla="*/ 363 h 410"/>
                <a:gd name="T12" fmla="*/ 84 w 411"/>
                <a:gd name="T13" fmla="*/ 342 h 410"/>
                <a:gd name="T14" fmla="*/ 26 w 411"/>
                <a:gd name="T15" fmla="*/ 171 h 410"/>
                <a:gd name="T16" fmla="*/ 56 w 411"/>
                <a:gd name="T17" fmla="*/ 224 h 410"/>
                <a:gd name="T18" fmla="*/ 87 w 411"/>
                <a:gd name="T19" fmla="*/ 278 h 410"/>
                <a:gd name="T20" fmla="*/ 123 w 411"/>
                <a:gd name="T21" fmla="*/ 339 h 410"/>
                <a:gd name="T22" fmla="*/ 145 w 411"/>
                <a:gd name="T23" fmla="*/ 381 h 410"/>
                <a:gd name="T24" fmla="*/ 145 w 411"/>
                <a:gd name="T25" fmla="*/ 358 h 410"/>
                <a:gd name="T26" fmla="*/ 155 w 411"/>
                <a:gd name="T27" fmla="*/ 307 h 410"/>
                <a:gd name="T28" fmla="*/ 160 w 411"/>
                <a:gd name="T29" fmla="*/ 264 h 410"/>
                <a:gd name="T30" fmla="*/ 134 w 411"/>
                <a:gd name="T31" fmla="*/ 240 h 410"/>
                <a:gd name="T32" fmla="*/ 83 w 411"/>
                <a:gd name="T33" fmla="*/ 223 h 410"/>
                <a:gd name="T34" fmla="*/ 62 w 411"/>
                <a:gd name="T35" fmla="*/ 218 h 410"/>
                <a:gd name="T36" fmla="*/ 63 w 411"/>
                <a:gd name="T37" fmla="*/ 185 h 410"/>
                <a:gd name="T38" fmla="*/ 85 w 411"/>
                <a:gd name="T39" fmla="*/ 184 h 410"/>
                <a:gd name="T40" fmla="*/ 124 w 411"/>
                <a:gd name="T41" fmla="*/ 161 h 410"/>
                <a:gd name="T42" fmla="*/ 137 w 411"/>
                <a:gd name="T43" fmla="*/ 132 h 410"/>
                <a:gd name="T44" fmla="*/ 117 w 411"/>
                <a:gd name="T45" fmla="*/ 111 h 410"/>
                <a:gd name="T46" fmla="*/ 91 w 411"/>
                <a:gd name="T47" fmla="*/ 110 h 410"/>
                <a:gd name="T48" fmla="*/ 134 w 411"/>
                <a:gd name="T49" fmla="*/ 89 h 410"/>
                <a:gd name="T50" fmla="*/ 144 w 411"/>
                <a:gd name="T51" fmla="*/ 101 h 410"/>
                <a:gd name="T52" fmla="*/ 123 w 411"/>
                <a:gd name="T53" fmla="*/ 64 h 410"/>
                <a:gd name="T54" fmla="*/ 116 w 411"/>
                <a:gd name="T55" fmla="*/ 65 h 410"/>
                <a:gd name="T56" fmla="*/ 159 w 411"/>
                <a:gd name="T57" fmla="*/ 34 h 410"/>
                <a:gd name="T58" fmla="*/ 140 w 411"/>
                <a:gd name="T59" fmla="*/ 26 h 410"/>
                <a:gd name="T60" fmla="*/ 330 w 411"/>
                <a:gd name="T61" fmla="*/ 64 h 410"/>
                <a:gd name="T62" fmla="*/ 303 w 411"/>
                <a:gd name="T63" fmla="*/ 76 h 410"/>
                <a:gd name="T64" fmla="*/ 287 w 411"/>
                <a:gd name="T65" fmla="*/ 73 h 410"/>
                <a:gd name="T66" fmla="*/ 243 w 411"/>
                <a:gd name="T67" fmla="*/ 73 h 410"/>
                <a:gd name="T68" fmla="*/ 248 w 411"/>
                <a:gd name="T69" fmla="*/ 111 h 410"/>
                <a:gd name="T70" fmla="*/ 267 w 411"/>
                <a:gd name="T71" fmla="*/ 98 h 410"/>
                <a:gd name="T72" fmla="*/ 252 w 411"/>
                <a:gd name="T73" fmla="*/ 116 h 410"/>
                <a:gd name="T74" fmla="*/ 215 w 411"/>
                <a:gd name="T75" fmla="*/ 141 h 410"/>
                <a:gd name="T76" fmla="*/ 219 w 411"/>
                <a:gd name="T77" fmla="*/ 158 h 410"/>
                <a:gd name="T78" fmla="*/ 249 w 411"/>
                <a:gd name="T79" fmla="*/ 159 h 410"/>
                <a:gd name="T80" fmla="*/ 264 w 411"/>
                <a:gd name="T81" fmla="*/ 157 h 410"/>
                <a:gd name="T82" fmla="*/ 267 w 411"/>
                <a:gd name="T83" fmla="*/ 180 h 410"/>
                <a:gd name="T84" fmla="*/ 216 w 411"/>
                <a:gd name="T85" fmla="*/ 169 h 410"/>
                <a:gd name="T86" fmla="*/ 186 w 411"/>
                <a:gd name="T87" fmla="*/ 209 h 410"/>
                <a:gd name="T88" fmla="*/ 219 w 411"/>
                <a:gd name="T89" fmla="*/ 243 h 410"/>
                <a:gd name="T90" fmla="*/ 242 w 411"/>
                <a:gd name="T91" fmla="*/ 306 h 410"/>
                <a:gd name="T92" fmla="*/ 275 w 411"/>
                <a:gd name="T93" fmla="*/ 324 h 410"/>
                <a:gd name="T94" fmla="*/ 292 w 411"/>
                <a:gd name="T95" fmla="*/ 263 h 410"/>
                <a:gd name="T96" fmla="*/ 306 w 411"/>
                <a:gd name="T97" fmla="*/ 230 h 410"/>
                <a:gd name="T98" fmla="*/ 323 w 411"/>
                <a:gd name="T99" fmla="*/ 198 h 410"/>
                <a:gd name="T100" fmla="*/ 330 w 411"/>
                <a:gd name="T101" fmla="*/ 196 h 410"/>
                <a:gd name="T102" fmla="*/ 347 w 411"/>
                <a:gd name="T103" fmla="*/ 236 h 410"/>
                <a:gd name="T104" fmla="*/ 379 w 411"/>
                <a:gd name="T105" fmla="*/ 221 h 410"/>
                <a:gd name="T106" fmla="*/ 385 w 411"/>
                <a:gd name="T107" fmla="*/ 243 h 410"/>
                <a:gd name="T108" fmla="*/ 379 w 411"/>
                <a:gd name="T109" fmla="*/ 257 h 410"/>
                <a:gd name="T110" fmla="*/ 380 w 411"/>
                <a:gd name="T111" fmla="*/ 271 h 410"/>
                <a:gd name="T112" fmla="*/ 340 w 411"/>
                <a:gd name="T113" fmla="*/ 320 h 410"/>
                <a:gd name="T114" fmla="*/ 293 w 411"/>
                <a:gd name="T115" fmla="*/ 358 h 410"/>
                <a:gd name="T116" fmla="*/ 280 w 411"/>
                <a:gd name="T117" fmla="*/ 188 h 410"/>
                <a:gd name="T118" fmla="*/ 287 w 411"/>
                <a:gd name="T119" fmla="*/ 210 h 410"/>
                <a:gd name="T120" fmla="*/ 278 w 411"/>
                <a:gd name="T121" fmla="*/ 15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410">
                  <a:moveTo>
                    <a:pt x="205" y="0"/>
                  </a:moveTo>
                  <a:cubicBezTo>
                    <a:pt x="92" y="0"/>
                    <a:pt x="0" y="92"/>
                    <a:pt x="0" y="205"/>
                  </a:cubicBezTo>
                  <a:cubicBezTo>
                    <a:pt x="0" y="318"/>
                    <a:pt x="92" y="410"/>
                    <a:pt x="205" y="410"/>
                  </a:cubicBezTo>
                  <a:cubicBezTo>
                    <a:pt x="318" y="410"/>
                    <a:pt x="411" y="318"/>
                    <a:pt x="411" y="205"/>
                  </a:cubicBezTo>
                  <a:cubicBezTo>
                    <a:pt x="411" y="92"/>
                    <a:pt x="318" y="0"/>
                    <a:pt x="205" y="0"/>
                  </a:cubicBezTo>
                  <a:close/>
                  <a:moveTo>
                    <a:pt x="394" y="219"/>
                  </a:moveTo>
                  <a:cubicBezTo>
                    <a:pt x="394" y="219"/>
                    <a:pt x="394" y="219"/>
                    <a:pt x="394" y="218"/>
                  </a:cubicBezTo>
                  <a:cubicBezTo>
                    <a:pt x="394" y="218"/>
                    <a:pt x="393" y="217"/>
                    <a:pt x="393" y="217"/>
                  </a:cubicBezTo>
                  <a:cubicBezTo>
                    <a:pt x="392" y="214"/>
                    <a:pt x="393" y="213"/>
                    <a:pt x="395" y="212"/>
                  </a:cubicBezTo>
                  <a:cubicBezTo>
                    <a:pt x="395" y="212"/>
                    <a:pt x="395" y="211"/>
                    <a:pt x="395" y="211"/>
                  </a:cubicBezTo>
                  <a:cubicBezTo>
                    <a:pt x="395" y="211"/>
                    <a:pt x="395" y="211"/>
                    <a:pt x="396" y="211"/>
                  </a:cubicBezTo>
                  <a:cubicBezTo>
                    <a:pt x="395" y="214"/>
                    <a:pt x="395" y="217"/>
                    <a:pt x="395" y="220"/>
                  </a:cubicBezTo>
                  <a:cubicBezTo>
                    <a:pt x="395" y="220"/>
                    <a:pt x="394" y="219"/>
                    <a:pt x="394" y="219"/>
                  </a:cubicBezTo>
                  <a:close/>
                  <a:moveTo>
                    <a:pt x="339" y="70"/>
                  </a:moveTo>
                  <a:cubicBezTo>
                    <a:pt x="339" y="70"/>
                    <a:pt x="338" y="70"/>
                    <a:pt x="338" y="69"/>
                  </a:cubicBezTo>
                  <a:cubicBezTo>
                    <a:pt x="339" y="69"/>
                    <a:pt x="339" y="70"/>
                    <a:pt x="339" y="70"/>
                  </a:cubicBezTo>
                  <a:close/>
                  <a:moveTo>
                    <a:pt x="115" y="44"/>
                  </a:moveTo>
                  <a:cubicBezTo>
                    <a:pt x="116" y="45"/>
                    <a:pt x="116" y="46"/>
                    <a:pt x="116" y="47"/>
                  </a:cubicBezTo>
                  <a:cubicBezTo>
                    <a:pt x="116" y="48"/>
                    <a:pt x="115" y="48"/>
                    <a:pt x="115" y="49"/>
                  </a:cubicBezTo>
                  <a:cubicBezTo>
                    <a:pt x="117" y="50"/>
                    <a:pt x="120" y="50"/>
                    <a:pt x="120" y="52"/>
                  </a:cubicBezTo>
                  <a:cubicBezTo>
                    <a:pt x="120" y="53"/>
                    <a:pt x="119" y="56"/>
                    <a:pt x="118" y="57"/>
                  </a:cubicBezTo>
                  <a:cubicBezTo>
                    <a:pt x="118" y="57"/>
                    <a:pt x="118" y="61"/>
                    <a:pt x="116" y="63"/>
                  </a:cubicBezTo>
                  <a:cubicBezTo>
                    <a:pt x="116" y="63"/>
                    <a:pt x="116" y="63"/>
                    <a:pt x="116" y="63"/>
                  </a:cubicBezTo>
                  <a:cubicBezTo>
                    <a:pt x="117" y="62"/>
                    <a:pt x="116" y="61"/>
                    <a:pt x="116" y="61"/>
                  </a:cubicBezTo>
                  <a:cubicBezTo>
                    <a:pt x="116" y="61"/>
                    <a:pt x="115" y="61"/>
                    <a:pt x="115" y="61"/>
                  </a:cubicBezTo>
                  <a:cubicBezTo>
                    <a:pt x="114" y="61"/>
                    <a:pt x="115" y="59"/>
                    <a:pt x="115" y="58"/>
                  </a:cubicBezTo>
                  <a:cubicBezTo>
                    <a:pt x="115" y="58"/>
                    <a:pt x="115" y="57"/>
                    <a:pt x="115" y="56"/>
                  </a:cubicBezTo>
                  <a:cubicBezTo>
                    <a:pt x="114" y="56"/>
                    <a:pt x="113" y="57"/>
                    <a:pt x="112" y="57"/>
                  </a:cubicBezTo>
                  <a:cubicBezTo>
                    <a:pt x="111" y="59"/>
                    <a:pt x="113" y="59"/>
                    <a:pt x="112" y="61"/>
                  </a:cubicBezTo>
                  <a:cubicBezTo>
                    <a:pt x="108" y="63"/>
                    <a:pt x="107" y="59"/>
                    <a:pt x="104" y="59"/>
                  </a:cubicBezTo>
                  <a:cubicBezTo>
                    <a:pt x="103" y="59"/>
                    <a:pt x="102" y="60"/>
                    <a:pt x="101" y="60"/>
                  </a:cubicBezTo>
                  <a:cubicBezTo>
                    <a:pt x="100" y="61"/>
                    <a:pt x="98" y="62"/>
                    <a:pt x="97" y="64"/>
                  </a:cubicBezTo>
                  <a:cubicBezTo>
                    <a:pt x="97" y="65"/>
                    <a:pt x="98" y="66"/>
                    <a:pt x="99" y="66"/>
                  </a:cubicBezTo>
                  <a:cubicBezTo>
                    <a:pt x="100" y="67"/>
                    <a:pt x="100" y="68"/>
                    <a:pt x="100" y="69"/>
                  </a:cubicBezTo>
                  <a:cubicBezTo>
                    <a:pt x="102" y="69"/>
                    <a:pt x="102" y="69"/>
                    <a:pt x="103" y="70"/>
                  </a:cubicBezTo>
                  <a:cubicBezTo>
                    <a:pt x="103" y="71"/>
                    <a:pt x="103" y="71"/>
                    <a:pt x="103" y="73"/>
                  </a:cubicBezTo>
                  <a:cubicBezTo>
                    <a:pt x="103" y="74"/>
                    <a:pt x="105" y="75"/>
                    <a:pt x="104" y="77"/>
                  </a:cubicBezTo>
                  <a:cubicBezTo>
                    <a:pt x="103" y="78"/>
                    <a:pt x="100" y="80"/>
                    <a:pt x="98" y="80"/>
                  </a:cubicBezTo>
                  <a:cubicBezTo>
                    <a:pt x="96" y="80"/>
                    <a:pt x="94" y="79"/>
                    <a:pt x="91" y="79"/>
                  </a:cubicBezTo>
                  <a:cubicBezTo>
                    <a:pt x="89" y="79"/>
                    <a:pt x="87" y="79"/>
                    <a:pt x="87" y="79"/>
                  </a:cubicBezTo>
                  <a:cubicBezTo>
                    <a:pt x="85" y="78"/>
                    <a:pt x="85" y="76"/>
                    <a:pt x="84" y="76"/>
                  </a:cubicBezTo>
                  <a:cubicBezTo>
                    <a:pt x="82" y="76"/>
                    <a:pt x="81" y="78"/>
                    <a:pt x="78" y="78"/>
                  </a:cubicBezTo>
                  <a:cubicBezTo>
                    <a:pt x="77" y="78"/>
                    <a:pt x="76" y="77"/>
                    <a:pt x="75" y="77"/>
                  </a:cubicBezTo>
                  <a:cubicBezTo>
                    <a:pt x="73" y="77"/>
                    <a:pt x="72" y="77"/>
                    <a:pt x="71" y="76"/>
                  </a:cubicBezTo>
                  <a:cubicBezTo>
                    <a:pt x="70" y="76"/>
                    <a:pt x="72" y="74"/>
                    <a:pt x="70" y="74"/>
                  </a:cubicBezTo>
                  <a:cubicBezTo>
                    <a:pt x="71" y="73"/>
                    <a:pt x="69" y="74"/>
                    <a:pt x="69" y="73"/>
                  </a:cubicBezTo>
                  <a:cubicBezTo>
                    <a:pt x="69" y="73"/>
                    <a:pt x="69" y="73"/>
                    <a:pt x="68" y="73"/>
                  </a:cubicBezTo>
                  <a:cubicBezTo>
                    <a:pt x="69" y="72"/>
                    <a:pt x="70" y="71"/>
                    <a:pt x="71" y="70"/>
                  </a:cubicBezTo>
                  <a:cubicBezTo>
                    <a:pt x="71" y="71"/>
                    <a:pt x="71" y="71"/>
                    <a:pt x="72" y="71"/>
                  </a:cubicBezTo>
                  <a:cubicBezTo>
                    <a:pt x="72" y="71"/>
                    <a:pt x="72" y="72"/>
                    <a:pt x="72" y="72"/>
                  </a:cubicBezTo>
                  <a:cubicBezTo>
                    <a:pt x="73" y="73"/>
                    <a:pt x="76" y="74"/>
                    <a:pt x="79" y="74"/>
                  </a:cubicBezTo>
                  <a:cubicBezTo>
                    <a:pt x="80" y="74"/>
                    <a:pt x="81" y="74"/>
                    <a:pt x="82" y="73"/>
                  </a:cubicBezTo>
                  <a:cubicBezTo>
                    <a:pt x="84" y="73"/>
                    <a:pt x="85" y="73"/>
                    <a:pt x="86" y="73"/>
                  </a:cubicBezTo>
                  <a:cubicBezTo>
                    <a:pt x="87" y="73"/>
                    <a:pt x="87" y="75"/>
                    <a:pt x="89" y="75"/>
                  </a:cubicBezTo>
                  <a:cubicBezTo>
                    <a:pt x="90" y="76"/>
                    <a:pt x="92" y="75"/>
                    <a:pt x="93" y="74"/>
                  </a:cubicBezTo>
                  <a:cubicBezTo>
                    <a:pt x="94" y="74"/>
                    <a:pt x="94" y="74"/>
                    <a:pt x="95" y="73"/>
                  </a:cubicBezTo>
                  <a:cubicBezTo>
                    <a:pt x="96" y="71"/>
                    <a:pt x="93" y="69"/>
                    <a:pt x="92" y="67"/>
                  </a:cubicBezTo>
                  <a:cubicBezTo>
                    <a:pt x="92" y="67"/>
                    <a:pt x="92" y="66"/>
                    <a:pt x="92" y="66"/>
                  </a:cubicBezTo>
                  <a:cubicBezTo>
                    <a:pt x="92" y="66"/>
                    <a:pt x="92" y="65"/>
                    <a:pt x="92" y="65"/>
                  </a:cubicBezTo>
                  <a:cubicBezTo>
                    <a:pt x="92" y="65"/>
                    <a:pt x="92" y="64"/>
                    <a:pt x="92" y="63"/>
                  </a:cubicBezTo>
                  <a:cubicBezTo>
                    <a:pt x="92" y="63"/>
                    <a:pt x="92" y="63"/>
                    <a:pt x="92" y="63"/>
                  </a:cubicBezTo>
                  <a:cubicBezTo>
                    <a:pt x="92" y="62"/>
                    <a:pt x="92" y="61"/>
                    <a:pt x="92" y="60"/>
                  </a:cubicBezTo>
                  <a:cubicBezTo>
                    <a:pt x="90" y="60"/>
                    <a:pt x="89" y="60"/>
                    <a:pt x="88" y="59"/>
                  </a:cubicBezTo>
                  <a:cubicBezTo>
                    <a:pt x="87" y="59"/>
                    <a:pt x="85" y="59"/>
                    <a:pt x="84" y="59"/>
                  </a:cubicBezTo>
                  <a:cubicBezTo>
                    <a:pt x="84" y="59"/>
                    <a:pt x="84" y="59"/>
                    <a:pt x="84" y="59"/>
                  </a:cubicBezTo>
                  <a:cubicBezTo>
                    <a:pt x="85" y="57"/>
                    <a:pt x="87" y="56"/>
                    <a:pt x="89" y="55"/>
                  </a:cubicBezTo>
                  <a:cubicBezTo>
                    <a:pt x="89" y="55"/>
                    <a:pt x="89" y="55"/>
                    <a:pt x="90" y="55"/>
                  </a:cubicBezTo>
                  <a:cubicBezTo>
                    <a:pt x="92" y="54"/>
                    <a:pt x="96" y="56"/>
                    <a:pt x="98" y="54"/>
                  </a:cubicBezTo>
                  <a:cubicBezTo>
                    <a:pt x="100" y="51"/>
                    <a:pt x="97" y="51"/>
                    <a:pt x="96" y="50"/>
                  </a:cubicBezTo>
                  <a:cubicBezTo>
                    <a:pt x="96" y="50"/>
                    <a:pt x="96" y="50"/>
                    <a:pt x="96" y="50"/>
                  </a:cubicBezTo>
                  <a:cubicBezTo>
                    <a:pt x="98" y="48"/>
                    <a:pt x="101" y="46"/>
                    <a:pt x="103" y="45"/>
                  </a:cubicBezTo>
                  <a:cubicBezTo>
                    <a:pt x="103" y="45"/>
                    <a:pt x="103" y="45"/>
                    <a:pt x="103" y="45"/>
                  </a:cubicBezTo>
                  <a:cubicBezTo>
                    <a:pt x="105" y="45"/>
                    <a:pt x="106" y="45"/>
                    <a:pt x="107" y="45"/>
                  </a:cubicBezTo>
                  <a:cubicBezTo>
                    <a:pt x="108" y="46"/>
                    <a:pt x="108" y="48"/>
                    <a:pt x="109" y="48"/>
                  </a:cubicBezTo>
                  <a:cubicBezTo>
                    <a:pt x="109" y="48"/>
                    <a:pt x="111" y="49"/>
                    <a:pt x="112" y="47"/>
                  </a:cubicBezTo>
                  <a:cubicBezTo>
                    <a:pt x="113" y="45"/>
                    <a:pt x="111" y="44"/>
                    <a:pt x="111" y="43"/>
                  </a:cubicBezTo>
                  <a:cubicBezTo>
                    <a:pt x="110" y="42"/>
                    <a:pt x="110" y="42"/>
                    <a:pt x="109" y="41"/>
                  </a:cubicBezTo>
                  <a:cubicBezTo>
                    <a:pt x="109" y="41"/>
                    <a:pt x="109" y="41"/>
                    <a:pt x="108" y="41"/>
                  </a:cubicBezTo>
                  <a:cubicBezTo>
                    <a:pt x="113" y="39"/>
                    <a:pt x="117" y="36"/>
                    <a:pt x="122" y="34"/>
                  </a:cubicBezTo>
                  <a:cubicBezTo>
                    <a:pt x="122" y="34"/>
                    <a:pt x="122" y="34"/>
                    <a:pt x="122" y="34"/>
                  </a:cubicBezTo>
                  <a:cubicBezTo>
                    <a:pt x="121" y="36"/>
                    <a:pt x="121" y="37"/>
                    <a:pt x="121" y="39"/>
                  </a:cubicBezTo>
                  <a:cubicBezTo>
                    <a:pt x="121" y="40"/>
                    <a:pt x="121" y="41"/>
                    <a:pt x="120" y="41"/>
                  </a:cubicBezTo>
                  <a:cubicBezTo>
                    <a:pt x="119" y="42"/>
                    <a:pt x="117" y="40"/>
                    <a:pt x="115" y="41"/>
                  </a:cubicBezTo>
                  <a:cubicBezTo>
                    <a:pt x="114" y="43"/>
                    <a:pt x="115" y="44"/>
                    <a:pt x="115" y="44"/>
                  </a:cubicBezTo>
                  <a:close/>
                  <a:moveTo>
                    <a:pt x="90" y="357"/>
                  </a:moveTo>
                  <a:cubicBezTo>
                    <a:pt x="91" y="357"/>
                    <a:pt x="91" y="357"/>
                    <a:pt x="92" y="357"/>
                  </a:cubicBezTo>
                  <a:cubicBezTo>
                    <a:pt x="92" y="358"/>
                    <a:pt x="93" y="358"/>
                    <a:pt x="93" y="359"/>
                  </a:cubicBezTo>
                  <a:cubicBezTo>
                    <a:pt x="92" y="358"/>
                    <a:pt x="91" y="357"/>
                    <a:pt x="90" y="357"/>
                  </a:cubicBezTo>
                  <a:close/>
                  <a:moveTo>
                    <a:pt x="98" y="362"/>
                  </a:moveTo>
                  <a:cubicBezTo>
                    <a:pt x="98" y="362"/>
                    <a:pt x="99" y="362"/>
                    <a:pt x="99" y="363"/>
                  </a:cubicBezTo>
                  <a:cubicBezTo>
                    <a:pt x="100" y="363"/>
                    <a:pt x="101" y="364"/>
                    <a:pt x="101" y="364"/>
                  </a:cubicBezTo>
                  <a:cubicBezTo>
                    <a:pt x="100" y="364"/>
                    <a:pt x="99" y="363"/>
                    <a:pt x="98" y="362"/>
                  </a:cubicBezTo>
                  <a:close/>
                  <a:moveTo>
                    <a:pt x="108" y="369"/>
                  </a:moveTo>
                  <a:cubicBezTo>
                    <a:pt x="109" y="369"/>
                    <a:pt x="109" y="368"/>
                    <a:pt x="109" y="368"/>
                  </a:cubicBezTo>
                  <a:cubicBezTo>
                    <a:pt x="109" y="367"/>
                    <a:pt x="109" y="367"/>
                    <a:pt x="109" y="366"/>
                  </a:cubicBezTo>
                  <a:cubicBezTo>
                    <a:pt x="107" y="364"/>
                    <a:pt x="103" y="362"/>
                    <a:pt x="101" y="361"/>
                  </a:cubicBezTo>
                  <a:cubicBezTo>
                    <a:pt x="98" y="358"/>
                    <a:pt x="96" y="356"/>
                    <a:pt x="94" y="355"/>
                  </a:cubicBezTo>
                  <a:cubicBezTo>
                    <a:pt x="92" y="355"/>
                    <a:pt x="92" y="355"/>
                    <a:pt x="91" y="355"/>
                  </a:cubicBezTo>
                  <a:cubicBezTo>
                    <a:pt x="90" y="354"/>
                    <a:pt x="90" y="354"/>
                    <a:pt x="90" y="354"/>
                  </a:cubicBezTo>
                  <a:cubicBezTo>
                    <a:pt x="89" y="353"/>
                    <a:pt x="90" y="353"/>
                    <a:pt x="89" y="352"/>
                  </a:cubicBezTo>
                  <a:cubicBezTo>
                    <a:pt x="89" y="351"/>
                    <a:pt x="87" y="351"/>
                    <a:pt x="87" y="350"/>
                  </a:cubicBezTo>
                  <a:cubicBezTo>
                    <a:pt x="86" y="348"/>
                    <a:pt x="87" y="348"/>
                    <a:pt x="87" y="347"/>
                  </a:cubicBezTo>
                  <a:cubicBezTo>
                    <a:pt x="86" y="346"/>
                    <a:pt x="86" y="345"/>
                    <a:pt x="86" y="344"/>
                  </a:cubicBezTo>
                  <a:cubicBezTo>
                    <a:pt x="86" y="343"/>
                    <a:pt x="86" y="343"/>
                    <a:pt x="85" y="342"/>
                  </a:cubicBezTo>
                  <a:cubicBezTo>
                    <a:pt x="84" y="342"/>
                    <a:pt x="84" y="342"/>
                    <a:pt x="84" y="342"/>
                  </a:cubicBezTo>
                  <a:cubicBezTo>
                    <a:pt x="83" y="343"/>
                    <a:pt x="83" y="343"/>
                    <a:pt x="83" y="344"/>
                  </a:cubicBezTo>
                  <a:cubicBezTo>
                    <a:pt x="82" y="344"/>
                    <a:pt x="82" y="344"/>
                    <a:pt x="82" y="345"/>
                  </a:cubicBezTo>
                  <a:cubicBezTo>
                    <a:pt x="82" y="346"/>
                    <a:pt x="84" y="348"/>
                    <a:pt x="84" y="349"/>
                  </a:cubicBezTo>
                  <a:cubicBezTo>
                    <a:pt x="84" y="349"/>
                    <a:pt x="82" y="349"/>
                    <a:pt x="82" y="350"/>
                  </a:cubicBezTo>
                  <a:cubicBezTo>
                    <a:pt x="41" y="315"/>
                    <a:pt x="15" y="264"/>
                    <a:pt x="15" y="207"/>
                  </a:cubicBezTo>
                  <a:cubicBezTo>
                    <a:pt x="16" y="205"/>
                    <a:pt x="18" y="204"/>
                    <a:pt x="18" y="203"/>
                  </a:cubicBezTo>
                  <a:cubicBezTo>
                    <a:pt x="18" y="202"/>
                    <a:pt x="18" y="202"/>
                    <a:pt x="18" y="201"/>
                  </a:cubicBezTo>
                  <a:cubicBezTo>
                    <a:pt x="18" y="198"/>
                    <a:pt x="17" y="198"/>
                    <a:pt x="15" y="196"/>
                  </a:cubicBezTo>
                  <a:cubicBezTo>
                    <a:pt x="16" y="182"/>
                    <a:pt x="18" y="168"/>
                    <a:pt x="22" y="155"/>
                  </a:cubicBezTo>
                  <a:cubicBezTo>
                    <a:pt x="22" y="156"/>
                    <a:pt x="22" y="156"/>
                    <a:pt x="22" y="157"/>
                  </a:cubicBezTo>
                  <a:cubicBezTo>
                    <a:pt x="22" y="158"/>
                    <a:pt x="22" y="160"/>
                    <a:pt x="22" y="161"/>
                  </a:cubicBezTo>
                  <a:cubicBezTo>
                    <a:pt x="24" y="162"/>
                    <a:pt x="25" y="164"/>
                    <a:pt x="25" y="166"/>
                  </a:cubicBezTo>
                  <a:cubicBezTo>
                    <a:pt x="25" y="166"/>
                    <a:pt x="26" y="167"/>
                    <a:pt x="26" y="168"/>
                  </a:cubicBezTo>
                  <a:cubicBezTo>
                    <a:pt x="26" y="168"/>
                    <a:pt x="25" y="169"/>
                    <a:pt x="25" y="169"/>
                  </a:cubicBezTo>
                  <a:cubicBezTo>
                    <a:pt x="25" y="170"/>
                    <a:pt x="26" y="170"/>
                    <a:pt x="26" y="171"/>
                  </a:cubicBezTo>
                  <a:cubicBezTo>
                    <a:pt x="26" y="172"/>
                    <a:pt x="27" y="172"/>
                    <a:pt x="28" y="172"/>
                  </a:cubicBezTo>
                  <a:cubicBezTo>
                    <a:pt x="28" y="174"/>
                    <a:pt x="29" y="174"/>
                    <a:pt x="29" y="175"/>
                  </a:cubicBezTo>
                  <a:cubicBezTo>
                    <a:pt x="30" y="176"/>
                    <a:pt x="30" y="178"/>
                    <a:pt x="31" y="178"/>
                  </a:cubicBezTo>
                  <a:cubicBezTo>
                    <a:pt x="30" y="178"/>
                    <a:pt x="31" y="177"/>
                    <a:pt x="31" y="177"/>
                  </a:cubicBezTo>
                  <a:cubicBezTo>
                    <a:pt x="33" y="180"/>
                    <a:pt x="33" y="183"/>
                    <a:pt x="34" y="187"/>
                  </a:cubicBezTo>
                  <a:cubicBezTo>
                    <a:pt x="34" y="190"/>
                    <a:pt x="36" y="193"/>
                    <a:pt x="36" y="195"/>
                  </a:cubicBezTo>
                  <a:cubicBezTo>
                    <a:pt x="37" y="196"/>
                    <a:pt x="37" y="197"/>
                    <a:pt x="37" y="198"/>
                  </a:cubicBezTo>
                  <a:cubicBezTo>
                    <a:pt x="37" y="199"/>
                    <a:pt x="36" y="200"/>
                    <a:pt x="36" y="202"/>
                  </a:cubicBezTo>
                  <a:cubicBezTo>
                    <a:pt x="35" y="204"/>
                    <a:pt x="39" y="209"/>
                    <a:pt x="40" y="210"/>
                  </a:cubicBezTo>
                  <a:cubicBezTo>
                    <a:pt x="41" y="211"/>
                    <a:pt x="42" y="212"/>
                    <a:pt x="43" y="212"/>
                  </a:cubicBezTo>
                  <a:cubicBezTo>
                    <a:pt x="43" y="213"/>
                    <a:pt x="44" y="213"/>
                    <a:pt x="44" y="213"/>
                  </a:cubicBezTo>
                  <a:cubicBezTo>
                    <a:pt x="45" y="214"/>
                    <a:pt x="46" y="216"/>
                    <a:pt x="47" y="216"/>
                  </a:cubicBezTo>
                  <a:cubicBezTo>
                    <a:pt x="49" y="217"/>
                    <a:pt x="51" y="217"/>
                    <a:pt x="53" y="218"/>
                  </a:cubicBezTo>
                  <a:cubicBezTo>
                    <a:pt x="54" y="219"/>
                    <a:pt x="54" y="220"/>
                    <a:pt x="54" y="221"/>
                  </a:cubicBezTo>
                  <a:cubicBezTo>
                    <a:pt x="55" y="222"/>
                    <a:pt x="56" y="223"/>
                    <a:pt x="56" y="224"/>
                  </a:cubicBezTo>
                  <a:cubicBezTo>
                    <a:pt x="58" y="225"/>
                    <a:pt x="59" y="226"/>
                    <a:pt x="60" y="227"/>
                  </a:cubicBezTo>
                  <a:cubicBezTo>
                    <a:pt x="61" y="228"/>
                    <a:pt x="61" y="228"/>
                    <a:pt x="61" y="230"/>
                  </a:cubicBezTo>
                  <a:cubicBezTo>
                    <a:pt x="62" y="231"/>
                    <a:pt x="62" y="232"/>
                    <a:pt x="62" y="232"/>
                  </a:cubicBezTo>
                  <a:cubicBezTo>
                    <a:pt x="62" y="233"/>
                    <a:pt x="61" y="234"/>
                    <a:pt x="62" y="235"/>
                  </a:cubicBezTo>
                  <a:cubicBezTo>
                    <a:pt x="62" y="236"/>
                    <a:pt x="63" y="237"/>
                    <a:pt x="64" y="238"/>
                  </a:cubicBezTo>
                  <a:cubicBezTo>
                    <a:pt x="64" y="238"/>
                    <a:pt x="64" y="239"/>
                    <a:pt x="64" y="239"/>
                  </a:cubicBezTo>
                  <a:cubicBezTo>
                    <a:pt x="65" y="240"/>
                    <a:pt x="65" y="241"/>
                    <a:pt x="66" y="242"/>
                  </a:cubicBezTo>
                  <a:cubicBezTo>
                    <a:pt x="67" y="242"/>
                    <a:pt x="67" y="243"/>
                    <a:pt x="68" y="244"/>
                  </a:cubicBezTo>
                  <a:cubicBezTo>
                    <a:pt x="69" y="244"/>
                    <a:pt x="69" y="242"/>
                    <a:pt x="71" y="242"/>
                  </a:cubicBezTo>
                  <a:cubicBezTo>
                    <a:pt x="72" y="244"/>
                    <a:pt x="73" y="246"/>
                    <a:pt x="75" y="247"/>
                  </a:cubicBezTo>
                  <a:cubicBezTo>
                    <a:pt x="75" y="247"/>
                    <a:pt x="76" y="248"/>
                    <a:pt x="76" y="248"/>
                  </a:cubicBezTo>
                  <a:cubicBezTo>
                    <a:pt x="74" y="253"/>
                    <a:pt x="72" y="259"/>
                    <a:pt x="77" y="265"/>
                  </a:cubicBezTo>
                  <a:cubicBezTo>
                    <a:pt x="77" y="266"/>
                    <a:pt x="76" y="268"/>
                    <a:pt x="77" y="269"/>
                  </a:cubicBezTo>
                  <a:cubicBezTo>
                    <a:pt x="77" y="271"/>
                    <a:pt x="80" y="272"/>
                    <a:pt x="82" y="274"/>
                  </a:cubicBezTo>
                  <a:cubicBezTo>
                    <a:pt x="84" y="275"/>
                    <a:pt x="86" y="276"/>
                    <a:pt x="87" y="278"/>
                  </a:cubicBezTo>
                  <a:cubicBezTo>
                    <a:pt x="88" y="279"/>
                    <a:pt x="89" y="281"/>
                    <a:pt x="89" y="282"/>
                  </a:cubicBezTo>
                  <a:cubicBezTo>
                    <a:pt x="90" y="282"/>
                    <a:pt x="91" y="283"/>
                    <a:pt x="91" y="283"/>
                  </a:cubicBezTo>
                  <a:cubicBezTo>
                    <a:pt x="92" y="284"/>
                    <a:pt x="93" y="284"/>
                    <a:pt x="93" y="285"/>
                  </a:cubicBezTo>
                  <a:cubicBezTo>
                    <a:pt x="94" y="286"/>
                    <a:pt x="95" y="287"/>
                    <a:pt x="95" y="288"/>
                  </a:cubicBezTo>
                  <a:cubicBezTo>
                    <a:pt x="99" y="290"/>
                    <a:pt x="104" y="290"/>
                    <a:pt x="107" y="292"/>
                  </a:cubicBezTo>
                  <a:cubicBezTo>
                    <a:pt x="109" y="294"/>
                    <a:pt x="109" y="295"/>
                    <a:pt x="110" y="298"/>
                  </a:cubicBezTo>
                  <a:cubicBezTo>
                    <a:pt x="111" y="299"/>
                    <a:pt x="111" y="300"/>
                    <a:pt x="112" y="302"/>
                  </a:cubicBezTo>
                  <a:cubicBezTo>
                    <a:pt x="113" y="306"/>
                    <a:pt x="114" y="311"/>
                    <a:pt x="116" y="315"/>
                  </a:cubicBezTo>
                  <a:cubicBezTo>
                    <a:pt x="116" y="317"/>
                    <a:pt x="117" y="318"/>
                    <a:pt x="118" y="320"/>
                  </a:cubicBezTo>
                  <a:cubicBezTo>
                    <a:pt x="118" y="321"/>
                    <a:pt x="118" y="321"/>
                    <a:pt x="118" y="322"/>
                  </a:cubicBezTo>
                  <a:cubicBezTo>
                    <a:pt x="119" y="324"/>
                    <a:pt x="120" y="325"/>
                    <a:pt x="121" y="326"/>
                  </a:cubicBezTo>
                  <a:cubicBezTo>
                    <a:pt x="121" y="327"/>
                    <a:pt x="121" y="329"/>
                    <a:pt x="121" y="329"/>
                  </a:cubicBezTo>
                  <a:cubicBezTo>
                    <a:pt x="121" y="330"/>
                    <a:pt x="122" y="331"/>
                    <a:pt x="122" y="332"/>
                  </a:cubicBezTo>
                  <a:cubicBezTo>
                    <a:pt x="122" y="333"/>
                    <a:pt x="122" y="335"/>
                    <a:pt x="122" y="336"/>
                  </a:cubicBezTo>
                  <a:cubicBezTo>
                    <a:pt x="122" y="337"/>
                    <a:pt x="123" y="338"/>
                    <a:pt x="123" y="339"/>
                  </a:cubicBezTo>
                  <a:cubicBezTo>
                    <a:pt x="124" y="340"/>
                    <a:pt x="124" y="341"/>
                    <a:pt x="124" y="341"/>
                  </a:cubicBezTo>
                  <a:cubicBezTo>
                    <a:pt x="125" y="342"/>
                    <a:pt x="126" y="344"/>
                    <a:pt x="127" y="345"/>
                  </a:cubicBezTo>
                  <a:cubicBezTo>
                    <a:pt x="127" y="345"/>
                    <a:pt x="127" y="346"/>
                    <a:pt x="127" y="347"/>
                  </a:cubicBezTo>
                  <a:cubicBezTo>
                    <a:pt x="127" y="347"/>
                    <a:pt x="128" y="348"/>
                    <a:pt x="128" y="349"/>
                  </a:cubicBezTo>
                  <a:cubicBezTo>
                    <a:pt x="128" y="350"/>
                    <a:pt x="128" y="351"/>
                    <a:pt x="128" y="352"/>
                  </a:cubicBezTo>
                  <a:cubicBezTo>
                    <a:pt x="129" y="353"/>
                    <a:pt x="129" y="355"/>
                    <a:pt x="129" y="356"/>
                  </a:cubicBezTo>
                  <a:cubicBezTo>
                    <a:pt x="130" y="357"/>
                    <a:pt x="131" y="359"/>
                    <a:pt x="132" y="360"/>
                  </a:cubicBezTo>
                  <a:cubicBezTo>
                    <a:pt x="132" y="361"/>
                    <a:pt x="132" y="362"/>
                    <a:pt x="132" y="363"/>
                  </a:cubicBezTo>
                  <a:cubicBezTo>
                    <a:pt x="133" y="364"/>
                    <a:pt x="134" y="364"/>
                    <a:pt x="135" y="365"/>
                  </a:cubicBezTo>
                  <a:cubicBezTo>
                    <a:pt x="135" y="366"/>
                    <a:pt x="135" y="367"/>
                    <a:pt x="135" y="368"/>
                  </a:cubicBezTo>
                  <a:cubicBezTo>
                    <a:pt x="135" y="371"/>
                    <a:pt x="137" y="372"/>
                    <a:pt x="138" y="374"/>
                  </a:cubicBezTo>
                  <a:cubicBezTo>
                    <a:pt x="139" y="376"/>
                    <a:pt x="140" y="377"/>
                    <a:pt x="141" y="378"/>
                  </a:cubicBezTo>
                  <a:cubicBezTo>
                    <a:pt x="141" y="378"/>
                    <a:pt x="142" y="379"/>
                    <a:pt x="142" y="379"/>
                  </a:cubicBezTo>
                  <a:cubicBezTo>
                    <a:pt x="142" y="379"/>
                    <a:pt x="142" y="379"/>
                    <a:pt x="143" y="380"/>
                  </a:cubicBezTo>
                  <a:cubicBezTo>
                    <a:pt x="143" y="380"/>
                    <a:pt x="144" y="380"/>
                    <a:pt x="145" y="381"/>
                  </a:cubicBezTo>
                  <a:cubicBezTo>
                    <a:pt x="146" y="381"/>
                    <a:pt x="147" y="381"/>
                    <a:pt x="147" y="382"/>
                  </a:cubicBezTo>
                  <a:cubicBezTo>
                    <a:pt x="148" y="382"/>
                    <a:pt x="148" y="382"/>
                    <a:pt x="148" y="382"/>
                  </a:cubicBezTo>
                  <a:cubicBezTo>
                    <a:pt x="150" y="383"/>
                    <a:pt x="151" y="383"/>
                    <a:pt x="152" y="384"/>
                  </a:cubicBezTo>
                  <a:cubicBezTo>
                    <a:pt x="154" y="384"/>
                    <a:pt x="154" y="384"/>
                    <a:pt x="156" y="384"/>
                  </a:cubicBezTo>
                  <a:cubicBezTo>
                    <a:pt x="157" y="384"/>
                    <a:pt x="158" y="384"/>
                    <a:pt x="158" y="384"/>
                  </a:cubicBezTo>
                  <a:cubicBezTo>
                    <a:pt x="159" y="383"/>
                    <a:pt x="160" y="382"/>
                    <a:pt x="159" y="381"/>
                  </a:cubicBezTo>
                  <a:cubicBezTo>
                    <a:pt x="156" y="379"/>
                    <a:pt x="153" y="379"/>
                    <a:pt x="152" y="376"/>
                  </a:cubicBezTo>
                  <a:cubicBezTo>
                    <a:pt x="151" y="375"/>
                    <a:pt x="151" y="374"/>
                    <a:pt x="150" y="371"/>
                  </a:cubicBezTo>
                  <a:cubicBezTo>
                    <a:pt x="150" y="371"/>
                    <a:pt x="149" y="370"/>
                    <a:pt x="149" y="369"/>
                  </a:cubicBezTo>
                  <a:cubicBezTo>
                    <a:pt x="149" y="368"/>
                    <a:pt x="149" y="368"/>
                    <a:pt x="149" y="367"/>
                  </a:cubicBezTo>
                  <a:cubicBezTo>
                    <a:pt x="149" y="367"/>
                    <a:pt x="148" y="366"/>
                    <a:pt x="148" y="366"/>
                  </a:cubicBezTo>
                  <a:cubicBezTo>
                    <a:pt x="148" y="364"/>
                    <a:pt x="150" y="363"/>
                    <a:pt x="149" y="362"/>
                  </a:cubicBezTo>
                  <a:cubicBezTo>
                    <a:pt x="149" y="361"/>
                    <a:pt x="148" y="361"/>
                    <a:pt x="148" y="361"/>
                  </a:cubicBezTo>
                  <a:cubicBezTo>
                    <a:pt x="148" y="361"/>
                    <a:pt x="147" y="360"/>
                    <a:pt x="147" y="360"/>
                  </a:cubicBezTo>
                  <a:cubicBezTo>
                    <a:pt x="146" y="359"/>
                    <a:pt x="145" y="359"/>
                    <a:pt x="145" y="358"/>
                  </a:cubicBezTo>
                  <a:cubicBezTo>
                    <a:pt x="145" y="355"/>
                    <a:pt x="146" y="352"/>
                    <a:pt x="146" y="348"/>
                  </a:cubicBezTo>
                  <a:cubicBezTo>
                    <a:pt x="145" y="347"/>
                    <a:pt x="143" y="347"/>
                    <a:pt x="143" y="345"/>
                  </a:cubicBezTo>
                  <a:cubicBezTo>
                    <a:pt x="143" y="345"/>
                    <a:pt x="145" y="345"/>
                    <a:pt x="145" y="344"/>
                  </a:cubicBezTo>
                  <a:cubicBezTo>
                    <a:pt x="146" y="343"/>
                    <a:pt x="145" y="341"/>
                    <a:pt x="145" y="340"/>
                  </a:cubicBezTo>
                  <a:cubicBezTo>
                    <a:pt x="145" y="339"/>
                    <a:pt x="146" y="338"/>
                    <a:pt x="146" y="337"/>
                  </a:cubicBezTo>
                  <a:cubicBezTo>
                    <a:pt x="147" y="337"/>
                    <a:pt x="149" y="336"/>
                    <a:pt x="150" y="336"/>
                  </a:cubicBezTo>
                  <a:cubicBezTo>
                    <a:pt x="150" y="334"/>
                    <a:pt x="151" y="332"/>
                    <a:pt x="150" y="330"/>
                  </a:cubicBezTo>
                  <a:cubicBezTo>
                    <a:pt x="149" y="328"/>
                    <a:pt x="148" y="328"/>
                    <a:pt x="147" y="326"/>
                  </a:cubicBezTo>
                  <a:cubicBezTo>
                    <a:pt x="149" y="326"/>
                    <a:pt x="152" y="325"/>
                    <a:pt x="152" y="324"/>
                  </a:cubicBezTo>
                  <a:cubicBezTo>
                    <a:pt x="153" y="324"/>
                    <a:pt x="152" y="323"/>
                    <a:pt x="152" y="323"/>
                  </a:cubicBezTo>
                  <a:cubicBezTo>
                    <a:pt x="153" y="321"/>
                    <a:pt x="153" y="319"/>
                    <a:pt x="154" y="318"/>
                  </a:cubicBezTo>
                  <a:cubicBezTo>
                    <a:pt x="154" y="317"/>
                    <a:pt x="155" y="316"/>
                    <a:pt x="155" y="316"/>
                  </a:cubicBezTo>
                  <a:cubicBezTo>
                    <a:pt x="155" y="314"/>
                    <a:pt x="154" y="311"/>
                    <a:pt x="155" y="310"/>
                  </a:cubicBezTo>
                  <a:cubicBezTo>
                    <a:pt x="155" y="309"/>
                    <a:pt x="155" y="309"/>
                    <a:pt x="155" y="309"/>
                  </a:cubicBezTo>
                  <a:cubicBezTo>
                    <a:pt x="155" y="308"/>
                    <a:pt x="155" y="307"/>
                    <a:pt x="155" y="307"/>
                  </a:cubicBezTo>
                  <a:cubicBezTo>
                    <a:pt x="155" y="305"/>
                    <a:pt x="154" y="304"/>
                    <a:pt x="153" y="303"/>
                  </a:cubicBezTo>
                  <a:cubicBezTo>
                    <a:pt x="153" y="302"/>
                    <a:pt x="153" y="300"/>
                    <a:pt x="154" y="299"/>
                  </a:cubicBezTo>
                  <a:cubicBezTo>
                    <a:pt x="154" y="298"/>
                    <a:pt x="155" y="298"/>
                    <a:pt x="155" y="298"/>
                  </a:cubicBezTo>
                  <a:cubicBezTo>
                    <a:pt x="155" y="298"/>
                    <a:pt x="155" y="297"/>
                    <a:pt x="155" y="297"/>
                  </a:cubicBezTo>
                  <a:cubicBezTo>
                    <a:pt x="156" y="297"/>
                    <a:pt x="156" y="297"/>
                    <a:pt x="156" y="296"/>
                  </a:cubicBezTo>
                  <a:cubicBezTo>
                    <a:pt x="157" y="296"/>
                    <a:pt x="157" y="295"/>
                    <a:pt x="157" y="295"/>
                  </a:cubicBezTo>
                  <a:cubicBezTo>
                    <a:pt x="157" y="295"/>
                    <a:pt x="158" y="295"/>
                    <a:pt x="158" y="295"/>
                  </a:cubicBezTo>
                  <a:cubicBezTo>
                    <a:pt x="159" y="294"/>
                    <a:pt x="159" y="294"/>
                    <a:pt x="159" y="293"/>
                  </a:cubicBezTo>
                  <a:cubicBezTo>
                    <a:pt x="160" y="293"/>
                    <a:pt x="161" y="292"/>
                    <a:pt x="161" y="292"/>
                  </a:cubicBezTo>
                  <a:cubicBezTo>
                    <a:pt x="161" y="291"/>
                    <a:pt x="162" y="290"/>
                    <a:pt x="162" y="289"/>
                  </a:cubicBezTo>
                  <a:cubicBezTo>
                    <a:pt x="162" y="288"/>
                    <a:pt x="162" y="286"/>
                    <a:pt x="162" y="285"/>
                  </a:cubicBezTo>
                  <a:cubicBezTo>
                    <a:pt x="162" y="282"/>
                    <a:pt x="163" y="281"/>
                    <a:pt x="162" y="279"/>
                  </a:cubicBezTo>
                  <a:cubicBezTo>
                    <a:pt x="162" y="276"/>
                    <a:pt x="162" y="275"/>
                    <a:pt x="161" y="272"/>
                  </a:cubicBezTo>
                  <a:cubicBezTo>
                    <a:pt x="161" y="271"/>
                    <a:pt x="159" y="269"/>
                    <a:pt x="159" y="267"/>
                  </a:cubicBezTo>
                  <a:cubicBezTo>
                    <a:pt x="159" y="266"/>
                    <a:pt x="160" y="265"/>
                    <a:pt x="160" y="264"/>
                  </a:cubicBezTo>
                  <a:cubicBezTo>
                    <a:pt x="161" y="262"/>
                    <a:pt x="162" y="259"/>
                    <a:pt x="162" y="257"/>
                  </a:cubicBezTo>
                  <a:cubicBezTo>
                    <a:pt x="162" y="256"/>
                    <a:pt x="163" y="254"/>
                    <a:pt x="163" y="253"/>
                  </a:cubicBezTo>
                  <a:cubicBezTo>
                    <a:pt x="163" y="251"/>
                    <a:pt x="161" y="248"/>
                    <a:pt x="161" y="247"/>
                  </a:cubicBezTo>
                  <a:cubicBezTo>
                    <a:pt x="160" y="247"/>
                    <a:pt x="160" y="247"/>
                    <a:pt x="160" y="247"/>
                  </a:cubicBezTo>
                  <a:cubicBezTo>
                    <a:pt x="159" y="246"/>
                    <a:pt x="156" y="244"/>
                    <a:pt x="155" y="244"/>
                  </a:cubicBezTo>
                  <a:cubicBezTo>
                    <a:pt x="154" y="244"/>
                    <a:pt x="154" y="244"/>
                    <a:pt x="154" y="244"/>
                  </a:cubicBezTo>
                  <a:cubicBezTo>
                    <a:pt x="153" y="243"/>
                    <a:pt x="153" y="243"/>
                    <a:pt x="152" y="242"/>
                  </a:cubicBezTo>
                  <a:cubicBezTo>
                    <a:pt x="151" y="242"/>
                    <a:pt x="150" y="242"/>
                    <a:pt x="150" y="242"/>
                  </a:cubicBezTo>
                  <a:cubicBezTo>
                    <a:pt x="149" y="242"/>
                    <a:pt x="149" y="242"/>
                    <a:pt x="149" y="242"/>
                  </a:cubicBezTo>
                  <a:cubicBezTo>
                    <a:pt x="148" y="242"/>
                    <a:pt x="148" y="242"/>
                    <a:pt x="147" y="242"/>
                  </a:cubicBezTo>
                  <a:cubicBezTo>
                    <a:pt x="145" y="242"/>
                    <a:pt x="145" y="242"/>
                    <a:pt x="143" y="243"/>
                  </a:cubicBezTo>
                  <a:cubicBezTo>
                    <a:pt x="142" y="243"/>
                    <a:pt x="140" y="242"/>
                    <a:pt x="139" y="242"/>
                  </a:cubicBezTo>
                  <a:cubicBezTo>
                    <a:pt x="139" y="242"/>
                    <a:pt x="139" y="242"/>
                    <a:pt x="138" y="242"/>
                  </a:cubicBezTo>
                  <a:cubicBezTo>
                    <a:pt x="137" y="241"/>
                    <a:pt x="136" y="240"/>
                    <a:pt x="135" y="240"/>
                  </a:cubicBezTo>
                  <a:cubicBezTo>
                    <a:pt x="135" y="240"/>
                    <a:pt x="134" y="240"/>
                    <a:pt x="134" y="240"/>
                  </a:cubicBezTo>
                  <a:cubicBezTo>
                    <a:pt x="133" y="240"/>
                    <a:pt x="132" y="240"/>
                    <a:pt x="131" y="240"/>
                  </a:cubicBezTo>
                  <a:cubicBezTo>
                    <a:pt x="129" y="240"/>
                    <a:pt x="128" y="238"/>
                    <a:pt x="127" y="235"/>
                  </a:cubicBezTo>
                  <a:cubicBezTo>
                    <a:pt x="127" y="234"/>
                    <a:pt x="126" y="233"/>
                    <a:pt x="126" y="232"/>
                  </a:cubicBezTo>
                  <a:cubicBezTo>
                    <a:pt x="125" y="231"/>
                    <a:pt x="123" y="231"/>
                    <a:pt x="122" y="230"/>
                  </a:cubicBezTo>
                  <a:cubicBezTo>
                    <a:pt x="121" y="229"/>
                    <a:pt x="120" y="228"/>
                    <a:pt x="118" y="228"/>
                  </a:cubicBezTo>
                  <a:cubicBezTo>
                    <a:pt x="116" y="228"/>
                    <a:pt x="115" y="229"/>
                    <a:pt x="113" y="229"/>
                  </a:cubicBezTo>
                  <a:cubicBezTo>
                    <a:pt x="111" y="229"/>
                    <a:pt x="109" y="228"/>
                    <a:pt x="108" y="227"/>
                  </a:cubicBezTo>
                  <a:cubicBezTo>
                    <a:pt x="106" y="227"/>
                    <a:pt x="104" y="226"/>
                    <a:pt x="103" y="225"/>
                  </a:cubicBezTo>
                  <a:cubicBezTo>
                    <a:pt x="102" y="223"/>
                    <a:pt x="102" y="220"/>
                    <a:pt x="99" y="221"/>
                  </a:cubicBezTo>
                  <a:cubicBezTo>
                    <a:pt x="98" y="221"/>
                    <a:pt x="95" y="224"/>
                    <a:pt x="93" y="225"/>
                  </a:cubicBezTo>
                  <a:cubicBezTo>
                    <a:pt x="92" y="225"/>
                    <a:pt x="91" y="225"/>
                    <a:pt x="89" y="226"/>
                  </a:cubicBezTo>
                  <a:cubicBezTo>
                    <a:pt x="89" y="225"/>
                    <a:pt x="89" y="226"/>
                    <a:pt x="88" y="225"/>
                  </a:cubicBezTo>
                  <a:cubicBezTo>
                    <a:pt x="88" y="225"/>
                    <a:pt x="87" y="225"/>
                    <a:pt x="87" y="224"/>
                  </a:cubicBezTo>
                  <a:cubicBezTo>
                    <a:pt x="87" y="224"/>
                    <a:pt x="86" y="224"/>
                    <a:pt x="86" y="224"/>
                  </a:cubicBezTo>
                  <a:cubicBezTo>
                    <a:pt x="85" y="224"/>
                    <a:pt x="84" y="224"/>
                    <a:pt x="83" y="223"/>
                  </a:cubicBezTo>
                  <a:cubicBezTo>
                    <a:pt x="80" y="223"/>
                    <a:pt x="80" y="225"/>
                    <a:pt x="78" y="227"/>
                  </a:cubicBezTo>
                  <a:cubicBezTo>
                    <a:pt x="78" y="228"/>
                    <a:pt x="77" y="228"/>
                    <a:pt x="76" y="228"/>
                  </a:cubicBezTo>
                  <a:cubicBezTo>
                    <a:pt x="76" y="229"/>
                    <a:pt x="75" y="229"/>
                    <a:pt x="75" y="230"/>
                  </a:cubicBezTo>
                  <a:cubicBezTo>
                    <a:pt x="74" y="231"/>
                    <a:pt x="75" y="233"/>
                    <a:pt x="74" y="235"/>
                  </a:cubicBezTo>
                  <a:cubicBezTo>
                    <a:pt x="75" y="237"/>
                    <a:pt x="74" y="239"/>
                    <a:pt x="74" y="241"/>
                  </a:cubicBezTo>
                  <a:cubicBezTo>
                    <a:pt x="74" y="241"/>
                    <a:pt x="74" y="241"/>
                    <a:pt x="74" y="241"/>
                  </a:cubicBezTo>
                  <a:cubicBezTo>
                    <a:pt x="74" y="242"/>
                    <a:pt x="74" y="242"/>
                    <a:pt x="74" y="243"/>
                  </a:cubicBezTo>
                  <a:cubicBezTo>
                    <a:pt x="74" y="243"/>
                    <a:pt x="74" y="243"/>
                    <a:pt x="74" y="243"/>
                  </a:cubicBezTo>
                  <a:cubicBezTo>
                    <a:pt x="73" y="242"/>
                    <a:pt x="74" y="241"/>
                    <a:pt x="73" y="241"/>
                  </a:cubicBezTo>
                  <a:cubicBezTo>
                    <a:pt x="73" y="240"/>
                    <a:pt x="73" y="240"/>
                    <a:pt x="72" y="239"/>
                  </a:cubicBezTo>
                  <a:cubicBezTo>
                    <a:pt x="71" y="239"/>
                    <a:pt x="69" y="240"/>
                    <a:pt x="68" y="239"/>
                  </a:cubicBezTo>
                  <a:cubicBezTo>
                    <a:pt x="67" y="238"/>
                    <a:pt x="65" y="235"/>
                    <a:pt x="66" y="232"/>
                  </a:cubicBezTo>
                  <a:cubicBezTo>
                    <a:pt x="66" y="229"/>
                    <a:pt x="68" y="227"/>
                    <a:pt x="68" y="225"/>
                  </a:cubicBezTo>
                  <a:cubicBezTo>
                    <a:pt x="68" y="224"/>
                    <a:pt x="67" y="221"/>
                    <a:pt x="66" y="221"/>
                  </a:cubicBezTo>
                  <a:cubicBezTo>
                    <a:pt x="65" y="220"/>
                    <a:pt x="62" y="221"/>
                    <a:pt x="62" y="218"/>
                  </a:cubicBezTo>
                  <a:cubicBezTo>
                    <a:pt x="62" y="217"/>
                    <a:pt x="63" y="215"/>
                    <a:pt x="64" y="214"/>
                  </a:cubicBezTo>
                  <a:cubicBezTo>
                    <a:pt x="64" y="213"/>
                    <a:pt x="64" y="212"/>
                    <a:pt x="65" y="211"/>
                  </a:cubicBezTo>
                  <a:cubicBezTo>
                    <a:pt x="65" y="210"/>
                    <a:pt x="67" y="208"/>
                    <a:pt x="66" y="207"/>
                  </a:cubicBezTo>
                  <a:cubicBezTo>
                    <a:pt x="64" y="206"/>
                    <a:pt x="62" y="206"/>
                    <a:pt x="61" y="207"/>
                  </a:cubicBezTo>
                  <a:cubicBezTo>
                    <a:pt x="60" y="208"/>
                    <a:pt x="60" y="209"/>
                    <a:pt x="60" y="209"/>
                  </a:cubicBezTo>
                  <a:cubicBezTo>
                    <a:pt x="59" y="210"/>
                    <a:pt x="59" y="210"/>
                    <a:pt x="58" y="211"/>
                  </a:cubicBezTo>
                  <a:cubicBezTo>
                    <a:pt x="57" y="211"/>
                    <a:pt x="56" y="210"/>
                    <a:pt x="55" y="210"/>
                  </a:cubicBezTo>
                  <a:cubicBezTo>
                    <a:pt x="54" y="210"/>
                    <a:pt x="54" y="211"/>
                    <a:pt x="53" y="211"/>
                  </a:cubicBezTo>
                  <a:cubicBezTo>
                    <a:pt x="51" y="210"/>
                    <a:pt x="51" y="207"/>
                    <a:pt x="51" y="205"/>
                  </a:cubicBezTo>
                  <a:cubicBezTo>
                    <a:pt x="50" y="204"/>
                    <a:pt x="50" y="203"/>
                    <a:pt x="50" y="201"/>
                  </a:cubicBezTo>
                  <a:cubicBezTo>
                    <a:pt x="50" y="201"/>
                    <a:pt x="50" y="200"/>
                    <a:pt x="50" y="199"/>
                  </a:cubicBezTo>
                  <a:cubicBezTo>
                    <a:pt x="51" y="195"/>
                    <a:pt x="52" y="194"/>
                    <a:pt x="53" y="192"/>
                  </a:cubicBezTo>
                  <a:cubicBezTo>
                    <a:pt x="53" y="191"/>
                    <a:pt x="53" y="190"/>
                    <a:pt x="54" y="188"/>
                  </a:cubicBezTo>
                  <a:cubicBezTo>
                    <a:pt x="54" y="187"/>
                    <a:pt x="57" y="186"/>
                    <a:pt x="58" y="186"/>
                  </a:cubicBezTo>
                  <a:cubicBezTo>
                    <a:pt x="60" y="185"/>
                    <a:pt x="62" y="185"/>
                    <a:pt x="63" y="185"/>
                  </a:cubicBezTo>
                  <a:cubicBezTo>
                    <a:pt x="64" y="185"/>
                    <a:pt x="64" y="186"/>
                    <a:pt x="64" y="187"/>
                  </a:cubicBezTo>
                  <a:cubicBezTo>
                    <a:pt x="65" y="187"/>
                    <a:pt x="66" y="188"/>
                    <a:pt x="67" y="188"/>
                  </a:cubicBezTo>
                  <a:cubicBezTo>
                    <a:pt x="69" y="188"/>
                    <a:pt x="70" y="186"/>
                    <a:pt x="71" y="186"/>
                  </a:cubicBezTo>
                  <a:cubicBezTo>
                    <a:pt x="73" y="186"/>
                    <a:pt x="75" y="188"/>
                    <a:pt x="75" y="188"/>
                  </a:cubicBezTo>
                  <a:cubicBezTo>
                    <a:pt x="76" y="189"/>
                    <a:pt x="76" y="190"/>
                    <a:pt x="77" y="191"/>
                  </a:cubicBezTo>
                  <a:cubicBezTo>
                    <a:pt x="77" y="193"/>
                    <a:pt x="77" y="194"/>
                    <a:pt x="77" y="195"/>
                  </a:cubicBezTo>
                  <a:cubicBezTo>
                    <a:pt x="77" y="196"/>
                    <a:pt x="78" y="197"/>
                    <a:pt x="78" y="198"/>
                  </a:cubicBezTo>
                  <a:cubicBezTo>
                    <a:pt x="78" y="199"/>
                    <a:pt x="78" y="199"/>
                    <a:pt x="78" y="200"/>
                  </a:cubicBezTo>
                  <a:cubicBezTo>
                    <a:pt x="78" y="200"/>
                    <a:pt x="78" y="201"/>
                    <a:pt x="79" y="201"/>
                  </a:cubicBezTo>
                  <a:cubicBezTo>
                    <a:pt x="80" y="201"/>
                    <a:pt x="80" y="200"/>
                    <a:pt x="80" y="200"/>
                  </a:cubicBezTo>
                  <a:cubicBezTo>
                    <a:pt x="81" y="200"/>
                    <a:pt x="80" y="199"/>
                    <a:pt x="80" y="199"/>
                  </a:cubicBezTo>
                  <a:cubicBezTo>
                    <a:pt x="80" y="199"/>
                    <a:pt x="81" y="196"/>
                    <a:pt x="81" y="194"/>
                  </a:cubicBezTo>
                  <a:cubicBezTo>
                    <a:pt x="81" y="194"/>
                    <a:pt x="81" y="193"/>
                    <a:pt x="81" y="193"/>
                  </a:cubicBezTo>
                  <a:cubicBezTo>
                    <a:pt x="81" y="192"/>
                    <a:pt x="81" y="191"/>
                    <a:pt x="81" y="190"/>
                  </a:cubicBezTo>
                  <a:cubicBezTo>
                    <a:pt x="82" y="187"/>
                    <a:pt x="83" y="185"/>
                    <a:pt x="85" y="184"/>
                  </a:cubicBezTo>
                  <a:cubicBezTo>
                    <a:pt x="85" y="184"/>
                    <a:pt x="85" y="185"/>
                    <a:pt x="86" y="184"/>
                  </a:cubicBezTo>
                  <a:cubicBezTo>
                    <a:pt x="87" y="184"/>
                    <a:pt x="88" y="183"/>
                    <a:pt x="89" y="183"/>
                  </a:cubicBezTo>
                  <a:cubicBezTo>
                    <a:pt x="89" y="182"/>
                    <a:pt x="89" y="183"/>
                    <a:pt x="89" y="182"/>
                  </a:cubicBezTo>
                  <a:cubicBezTo>
                    <a:pt x="91" y="182"/>
                    <a:pt x="93" y="180"/>
                    <a:pt x="94" y="178"/>
                  </a:cubicBezTo>
                  <a:cubicBezTo>
                    <a:pt x="95" y="177"/>
                    <a:pt x="94" y="175"/>
                    <a:pt x="95" y="174"/>
                  </a:cubicBezTo>
                  <a:cubicBezTo>
                    <a:pt x="95" y="173"/>
                    <a:pt x="97" y="174"/>
                    <a:pt x="97" y="172"/>
                  </a:cubicBezTo>
                  <a:cubicBezTo>
                    <a:pt x="97" y="172"/>
                    <a:pt x="97" y="171"/>
                    <a:pt x="98" y="170"/>
                  </a:cubicBezTo>
                  <a:cubicBezTo>
                    <a:pt x="102" y="167"/>
                    <a:pt x="107" y="162"/>
                    <a:pt x="112" y="161"/>
                  </a:cubicBezTo>
                  <a:cubicBezTo>
                    <a:pt x="112" y="161"/>
                    <a:pt x="113" y="161"/>
                    <a:pt x="114" y="161"/>
                  </a:cubicBezTo>
                  <a:cubicBezTo>
                    <a:pt x="115" y="161"/>
                    <a:pt x="115" y="161"/>
                    <a:pt x="116" y="161"/>
                  </a:cubicBezTo>
                  <a:cubicBezTo>
                    <a:pt x="117" y="161"/>
                    <a:pt x="117" y="162"/>
                    <a:pt x="118" y="162"/>
                  </a:cubicBezTo>
                  <a:cubicBezTo>
                    <a:pt x="119" y="162"/>
                    <a:pt x="121" y="162"/>
                    <a:pt x="122" y="162"/>
                  </a:cubicBezTo>
                  <a:cubicBezTo>
                    <a:pt x="122" y="162"/>
                    <a:pt x="123" y="162"/>
                    <a:pt x="123" y="161"/>
                  </a:cubicBezTo>
                  <a:cubicBezTo>
                    <a:pt x="123" y="161"/>
                    <a:pt x="123" y="161"/>
                    <a:pt x="124" y="161"/>
                  </a:cubicBezTo>
                  <a:cubicBezTo>
                    <a:pt x="124" y="161"/>
                    <a:pt x="124" y="161"/>
                    <a:pt x="124" y="161"/>
                  </a:cubicBezTo>
                  <a:cubicBezTo>
                    <a:pt x="127" y="160"/>
                    <a:pt x="130" y="160"/>
                    <a:pt x="131" y="157"/>
                  </a:cubicBezTo>
                  <a:cubicBezTo>
                    <a:pt x="131" y="156"/>
                    <a:pt x="130" y="156"/>
                    <a:pt x="130" y="156"/>
                  </a:cubicBezTo>
                  <a:cubicBezTo>
                    <a:pt x="128" y="154"/>
                    <a:pt x="126" y="157"/>
                    <a:pt x="125" y="156"/>
                  </a:cubicBezTo>
                  <a:cubicBezTo>
                    <a:pt x="122" y="154"/>
                    <a:pt x="126" y="150"/>
                    <a:pt x="124" y="147"/>
                  </a:cubicBezTo>
                  <a:cubicBezTo>
                    <a:pt x="123" y="146"/>
                    <a:pt x="121" y="148"/>
                    <a:pt x="120" y="148"/>
                  </a:cubicBezTo>
                  <a:cubicBezTo>
                    <a:pt x="118" y="149"/>
                    <a:pt x="116" y="150"/>
                    <a:pt x="116" y="148"/>
                  </a:cubicBezTo>
                  <a:cubicBezTo>
                    <a:pt x="117" y="146"/>
                    <a:pt x="118" y="146"/>
                    <a:pt x="119" y="146"/>
                  </a:cubicBezTo>
                  <a:cubicBezTo>
                    <a:pt x="120" y="145"/>
                    <a:pt x="122" y="144"/>
                    <a:pt x="123" y="144"/>
                  </a:cubicBezTo>
                  <a:cubicBezTo>
                    <a:pt x="126" y="144"/>
                    <a:pt x="129" y="146"/>
                    <a:pt x="132" y="146"/>
                  </a:cubicBezTo>
                  <a:cubicBezTo>
                    <a:pt x="132" y="146"/>
                    <a:pt x="133" y="146"/>
                    <a:pt x="133" y="146"/>
                  </a:cubicBezTo>
                  <a:cubicBezTo>
                    <a:pt x="134" y="145"/>
                    <a:pt x="134" y="146"/>
                    <a:pt x="135" y="146"/>
                  </a:cubicBezTo>
                  <a:cubicBezTo>
                    <a:pt x="136" y="145"/>
                    <a:pt x="137" y="144"/>
                    <a:pt x="139" y="143"/>
                  </a:cubicBezTo>
                  <a:cubicBezTo>
                    <a:pt x="140" y="143"/>
                    <a:pt x="142" y="143"/>
                    <a:pt x="142" y="141"/>
                  </a:cubicBezTo>
                  <a:cubicBezTo>
                    <a:pt x="143" y="139"/>
                    <a:pt x="141" y="138"/>
                    <a:pt x="141" y="137"/>
                  </a:cubicBezTo>
                  <a:cubicBezTo>
                    <a:pt x="139" y="135"/>
                    <a:pt x="138" y="133"/>
                    <a:pt x="137" y="132"/>
                  </a:cubicBezTo>
                  <a:cubicBezTo>
                    <a:pt x="137" y="131"/>
                    <a:pt x="136" y="130"/>
                    <a:pt x="136" y="129"/>
                  </a:cubicBezTo>
                  <a:cubicBezTo>
                    <a:pt x="136" y="127"/>
                    <a:pt x="137" y="126"/>
                    <a:pt x="137" y="125"/>
                  </a:cubicBezTo>
                  <a:cubicBezTo>
                    <a:pt x="137" y="125"/>
                    <a:pt x="137" y="124"/>
                    <a:pt x="137" y="123"/>
                  </a:cubicBezTo>
                  <a:cubicBezTo>
                    <a:pt x="137" y="122"/>
                    <a:pt x="137" y="122"/>
                    <a:pt x="137" y="121"/>
                  </a:cubicBezTo>
                  <a:cubicBezTo>
                    <a:pt x="137" y="119"/>
                    <a:pt x="137" y="118"/>
                    <a:pt x="136" y="117"/>
                  </a:cubicBezTo>
                  <a:cubicBezTo>
                    <a:pt x="134" y="117"/>
                    <a:pt x="132" y="120"/>
                    <a:pt x="130" y="120"/>
                  </a:cubicBezTo>
                  <a:cubicBezTo>
                    <a:pt x="130" y="120"/>
                    <a:pt x="130" y="119"/>
                    <a:pt x="130" y="119"/>
                  </a:cubicBezTo>
                  <a:cubicBezTo>
                    <a:pt x="128" y="118"/>
                    <a:pt x="128" y="117"/>
                    <a:pt x="128" y="115"/>
                  </a:cubicBezTo>
                  <a:cubicBezTo>
                    <a:pt x="129" y="114"/>
                    <a:pt x="129" y="112"/>
                    <a:pt x="129" y="111"/>
                  </a:cubicBezTo>
                  <a:cubicBezTo>
                    <a:pt x="129" y="110"/>
                    <a:pt x="128" y="109"/>
                    <a:pt x="127" y="108"/>
                  </a:cubicBezTo>
                  <a:cubicBezTo>
                    <a:pt x="127" y="107"/>
                    <a:pt x="127" y="106"/>
                    <a:pt x="126" y="105"/>
                  </a:cubicBezTo>
                  <a:cubicBezTo>
                    <a:pt x="125" y="105"/>
                    <a:pt x="124" y="105"/>
                    <a:pt x="123" y="105"/>
                  </a:cubicBezTo>
                  <a:cubicBezTo>
                    <a:pt x="122" y="105"/>
                    <a:pt x="121" y="105"/>
                    <a:pt x="120" y="105"/>
                  </a:cubicBezTo>
                  <a:cubicBezTo>
                    <a:pt x="119" y="106"/>
                    <a:pt x="119" y="107"/>
                    <a:pt x="118" y="108"/>
                  </a:cubicBezTo>
                  <a:cubicBezTo>
                    <a:pt x="118" y="109"/>
                    <a:pt x="117" y="111"/>
                    <a:pt x="117" y="111"/>
                  </a:cubicBezTo>
                  <a:cubicBezTo>
                    <a:pt x="116" y="113"/>
                    <a:pt x="114" y="113"/>
                    <a:pt x="114" y="115"/>
                  </a:cubicBezTo>
                  <a:cubicBezTo>
                    <a:pt x="114" y="117"/>
                    <a:pt x="114" y="121"/>
                    <a:pt x="112" y="124"/>
                  </a:cubicBezTo>
                  <a:cubicBezTo>
                    <a:pt x="111" y="125"/>
                    <a:pt x="109" y="125"/>
                    <a:pt x="108" y="127"/>
                  </a:cubicBezTo>
                  <a:cubicBezTo>
                    <a:pt x="106" y="130"/>
                    <a:pt x="106" y="136"/>
                    <a:pt x="102" y="135"/>
                  </a:cubicBezTo>
                  <a:cubicBezTo>
                    <a:pt x="101" y="133"/>
                    <a:pt x="101" y="130"/>
                    <a:pt x="102" y="126"/>
                  </a:cubicBezTo>
                  <a:cubicBezTo>
                    <a:pt x="101" y="124"/>
                    <a:pt x="100" y="124"/>
                    <a:pt x="99" y="123"/>
                  </a:cubicBezTo>
                  <a:cubicBezTo>
                    <a:pt x="99" y="123"/>
                    <a:pt x="99" y="123"/>
                    <a:pt x="99" y="123"/>
                  </a:cubicBezTo>
                  <a:cubicBezTo>
                    <a:pt x="98" y="122"/>
                    <a:pt x="97" y="122"/>
                    <a:pt x="97" y="122"/>
                  </a:cubicBezTo>
                  <a:cubicBezTo>
                    <a:pt x="97" y="122"/>
                    <a:pt x="97" y="121"/>
                    <a:pt x="97" y="121"/>
                  </a:cubicBezTo>
                  <a:cubicBezTo>
                    <a:pt x="96" y="119"/>
                    <a:pt x="96" y="119"/>
                    <a:pt x="95" y="118"/>
                  </a:cubicBezTo>
                  <a:cubicBezTo>
                    <a:pt x="95" y="116"/>
                    <a:pt x="95" y="116"/>
                    <a:pt x="94" y="116"/>
                  </a:cubicBezTo>
                  <a:cubicBezTo>
                    <a:pt x="94" y="116"/>
                    <a:pt x="94" y="115"/>
                    <a:pt x="94" y="115"/>
                  </a:cubicBezTo>
                  <a:cubicBezTo>
                    <a:pt x="94" y="115"/>
                    <a:pt x="93" y="115"/>
                    <a:pt x="93" y="114"/>
                  </a:cubicBezTo>
                  <a:cubicBezTo>
                    <a:pt x="92" y="114"/>
                    <a:pt x="91" y="114"/>
                    <a:pt x="91" y="113"/>
                  </a:cubicBezTo>
                  <a:cubicBezTo>
                    <a:pt x="90" y="112"/>
                    <a:pt x="91" y="111"/>
                    <a:pt x="91" y="110"/>
                  </a:cubicBezTo>
                  <a:cubicBezTo>
                    <a:pt x="89" y="108"/>
                    <a:pt x="88" y="106"/>
                    <a:pt x="91" y="103"/>
                  </a:cubicBezTo>
                  <a:cubicBezTo>
                    <a:pt x="92" y="102"/>
                    <a:pt x="94" y="101"/>
                    <a:pt x="96" y="100"/>
                  </a:cubicBezTo>
                  <a:cubicBezTo>
                    <a:pt x="97" y="99"/>
                    <a:pt x="97" y="98"/>
                    <a:pt x="98" y="98"/>
                  </a:cubicBezTo>
                  <a:cubicBezTo>
                    <a:pt x="99" y="97"/>
                    <a:pt x="101" y="96"/>
                    <a:pt x="101" y="96"/>
                  </a:cubicBezTo>
                  <a:cubicBezTo>
                    <a:pt x="104" y="95"/>
                    <a:pt x="106" y="96"/>
                    <a:pt x="108" y="95"/>
                  </a:cubicBezTo>
                  <a:cubicBezTo>
                    <a:pt x="109" y="96"/>
                    <a:pt x="108" y="98"/>
                    <a:pt x="109" y="99"/>
                  </a:cubicBezTo>
                  <a:cubicBezTo>
                    <a:pt x="110" y="100"/>
                    <a:pt x="112" y="99"/>
                    <a:pt x="113" y="97"/>
                  </a:cubicBezTo>
                  <a:cubicBezTo>
                    <a:pt x="114" y="95"/>
                    <a:pt x="112" y="95"/>
                    <a:pt x="113" y="93"/>
                  </a:cubicBezTo>
                  <a:cubicBezTo>
                    <a:pt x="115" y="91"/>
                    <a:pt x="120" y="91"/>
                    <a:pt x="121" y="88"/>
                  </a:cubicBezTo>
                  <a:cubicBezTo>
                    <a:pt x="121" y="87"/>
                    <a:pt x="121" y="86"/>
                    <a:pt x="121" y="85"/>
                  </a:cubicBezTo>
                  <a:cubicBezTo>
                    <a:pt x="121" y="84"/>
                    <a:pt x="121" y="82"/>
                    <a:pt x="122" y="80"/>
                  </a:cubicBezTo>
                  <a:cubicBezTo>
                    <a:pt x="123" y="79"/>
                    <a:pt x="126" y="78"/>
                    <a:pt x="127" y="78"/>
                  </a:cubicBezTo>
                  <a:cubicBezTo>
                    <a:pt x="130" y="77"/>
                    <a:pt x="131" y="80"/>
                    <a:pt x="132" y="81"/>
                  </a:cubicBezTo>
                  <a:cubicBezTo>
                    <a:pt x="132" y="82"/>
                    <a:pt x="132" y="82"/>
                    <a:pt x="132" y="83"/>
                  </a:cubicBezTo>
                  <a:cubicBezTo>
                    <a:pt x="134" y="85"/>
                    <a:pt x="135" y="86"/>
                    <a:pt x="134" y="89"/>
                  </a:cubicBezTo>
                  <a:cubicBezTo>
                    <a:pt x="133" y="90"/>
                    <a:pt x="132" y="92"/>
                    <a:pt x="130" y="93"/>
                  </a:cubicBezTo>
                  <a:cubicBezTo>
                    <a:pt x="130" y="95"/>
                    <a:pt x="129" y="96"/>
                    <a:pt x="128" y="96"/>
                  </a:cubicBezTo>
                  <a:cubicBezTo>
                    <a:pt x="125" y="97"/>
                    <a:pt x="121" y="96"/>
                    <a:pt x="121" y="101"/>
                  </a:cubicBezTo>
                  <a:cubicBezTo>
                    <a:pt x="122" y="102"/>
                    <a:pt x="124" y="101"/>
                    <a:pt x="125" y="102"/>
                  </a:cubicBezTo>
                  <a:cubicBezTo>
                    <a:pt x="127" y="102"/>
                    <a:pt x="129" y="104"/>
                    <a:pt x="130" y="105"/>
                  </a:cubicBezTo>
                  <a:cubicBezTo>
                    <a:pt x="130" y="106"/>
                    <a:pt x="130" y="106"/>
                    <a:pt x="131" y="107"/>
                  </a:cubicBezTo>
                  <a:cubicBezTo>
                    <a:pt x="132" y="107"/>
                    <a:pt x="133" y="108"/>
                    <a:pt x="134" y="108"/>
                  </a:cubicBezTo>
                  <a:cubicBezTo>
                    <a:pt x="135" y="109"/>
                    <a:pt x="136" y="110"/>
                    <a:pt x="137" y="109"/>
                  </a:cubicBezTo>
                  <a:cubicBezTo>
                    <a:pt x="138" y="106"/>
                    <a:pt x="133" y="106"/>
                    <a:pt x="135" y="103"/>
                  </a:cubicBezTo>
                  <a:cubicBezTo>
                    <a:pt x="137" y="102"/>
                    <a:pt x="139" y="107"/>
                    <a:pt x="141" y="104"/>
                  </a:cubicBezTo>
                  <a:cubicBezTo>
                    <a:pt x="142" y="101"/>
                    <a:pt x="138" y="100"/>
                    <a:pt x="140" y="97"/>
                  </a:cubicBezTo>
                  <a:cubicBezTo>
                    <a:pt x="140" y="97"/>
                    <a:pt x="140" y="96"/>
                    <a:pt x="141" y="96"/>
                  </a:cubicBezTo>
                  <a:cubicBezTo>
                    <a:pt x="142" y="97"/>
                    <a:pt x="142" y="98"/>
                    <a:pt x="142" y="98"/>
                  </a:cubicBezTo>
                  <a:cubicBezTo>
                    <a:pt x="142" y="98"/>
                    <a:pt x="143" y="98"/>
                    <a:pt x="143" y="99"/>
                  </a:cubicBezTo>
                  <a:cubicBezTo>
                    <a:pt x="143" y="99"/>
                    <a:pt x="143" y="101"/>
                    <a:pt x="144" y="101"/>
                  </a:cubicBezTo>
                  <a:cubicBezTo>
                    <a:pt x="145" y="101"/>
                    <a:pt x="146" y="100"/>
                    <a:pt x="147" y="99"/>
                  </a:cubicBezTo>
                  <a:cubicBezTo>
                    <a:pt x="148" y="98"/>
                    <a:pt x="149" y="97"/>
                    <a:pt x="149" y="96"/>
                  </a:cubicBezTo>
                  <a:cubicBezTo>
                    <a:pt x="149" y="95"/>
                    <a:pt x="149" y="95"/>
                    <a:pt x="149" y="95"/>
                  </a:cubicBezTo>
                  <a:cubicBezTo>
                    <a:pt x="149" y="95"/>
                    <a:pt x="149" y="94"/>
                    <a:pt x="149" y="94"/>
                  </a:cubicBezTo>
                  <a:cubicBezTo>
                    <a:pt x="149" y="92"/>
                    <a:pt x="146" y="90"/>
                    <a:pt x="146" y="88"/>
                  </a:cubicBezTo>
                  <a:cubicBezTo>
                    <a:pt x="145" y="88"/>
                    <a:pt x="144" y="87"/>
                    <a:pt x="144" y="86"/>
                  </a:cubicBezTo>
                  <a:cubicBezTo>
                    <a:pt x="144" y="84"/>
                    <a:pt x="145" y="83"/>
                    <a:pt x="145" y="82"/>
                  </a:cubicBezTo>
                  <a:cubicBezTo>
                    <a:pt x="144" y="79"/>
                    <a:pt x="141" y="79"/>
                    <a:pt x="141" y="76"/>
                  </a:cubicBezTo>
                  <a:cubicBezTo>
                    <a:pt x="141" y="74"/>
                    <a:pt x="142" y="73"/>
                    <a:pt x="141" y="72"/>
                  </a:cubicBezTo>
                  <a:cubicBezTo>
                    <a:pt x="140" y="71"/>
                    <a:pt x="138" y="71"/>
                    <a:pt x="137" y="70"/>
                  </a:cubicBezTo>
                  <a:cubicBezTo>
                    <a:pt x="137" y="69"/>
                    <a:pt x="137" y="68"/>
                    <a:pt x="137" y="66"/>
                  </a:cubicBezTo>
                  <a:cubicBezTo>
                    <a:pt x="136" y="66"/>
                    <a:pt x="135" y="66"/>
                    <a:pt x="133" y="66"/>
                  </a:cubicBezTo>
                  <a:cubicBezTo>
                    <a:pt x="133" y="66"/>
                    <a:pt x="132" y="66"/>
                    <a:pt x="131" y="66"/>
                  </a:cubicBezTo>
                  <a:cubicBezTo>
                    <a:pt x="130" y="66"/>
                    <a:pt x="130" y="65"/>
                    <a:pt x="129" y="65"/>
                  </a:cubicBezTo>
                  <a:cubicBezTo>
                    <a:pt x="127" y="65"/>
                    <a:pt x="124" y="64"/>
                    <a:pt x="123" y="64"/>
                  </a:cubicBezTo>
                  <a:cubicBezTo>
                    <a:pt x="122" y="64"/>
                    <a:pt x="121" y="65"/>
                    <a:pt x="120" y="65"/>
                  </a:cubicBezTo>
                  <a:cubicBezTo>
                    <a:pt x="119" y="66"/>
                    <a:pt x="117" y="68"/>
                    <a:pt x="116" y="70"/>
                  </a:cubicBezTo>
                  <a:cubicBezTo>
                    <a:pt x="116" y="71"/>
                    <a:pt x="116" y="72"/>
                    <a:pt x="116" y="73"/>
                  </a:cubicBezTo>
                  <a:cubicBezTo>
                    <a:pt x="117" y="74"/>
                    <a:pt x="117" y="76"/>
                    <a:pt x="117" y="78"/>
                  </a:cubicBezTo>
                  <a:cubicBezTo>
                    <a:pt x="117" y="79"/>
                    <a:pt x="119" y="79"/>
                    <a:pt x="118" y="81"/>
                  </a:cubicBezTo>
                  <a:cubicBezTo>
                    <a:pt x="117" y="82"/>
                    <a:pt x="117" y="83"/>
                    <a:pt x="116" y="83"/>
                  </a:cubicBezTo>
                  <a:cubicBezTo>
                    <a:pt x="115" y="85"/>
                    <a:pt x="114" y="87"/>
                    <a:pt x="112" y="87"/>
                  </a:cubicBezTo>
                  <a:cubicBezTo>
                    <a:pt x="111" y="87"/>
                    <a:pt x="111" y="86"/>
                    <a:pt x="111" y="85"/>
                  </a:cubicBezTo>
                  <a:cubicBezTo>
                    <a:pt x="110" y="85"/>
                    <a:pt x="109" y="85"/>
                    <a:pt x="109" y="84"/>
                  </a:cubicBezTo>
                  <a:cubicBezTo>
                    <a:pt x="109" y="83"/>
                    <a:pt x="109" y="82"/>
                    <a:pt x="108" y="80"/>
                  </a:cubicBezTo>
                  <a:cubicBezTo>
                    <a:pt x="109" y="79"/>
                    <a:pt x="108" y="78"/>
                    <a:pt x="108" y="76"/>
                  </a:cubicBezTo>
                  <a:cubicBezTo>
                    <a:pt x="109" y="75"/>
                    <a:pt x="110" y="75"/>
                    <a:pt x="111" y="74"/>
                  </a:cubicBezTo>
                  <a:cubicBezTo>
                    <a:pt x="111" y="71"/>
                    <a:pt x="108" y="71"/>
                    <a:pt x="109" y="68"/>
                  </a:cubicBezTo>
                  <a:cubicBezTo>
                    <a:pt x="110" y="67"/>
                    <a:pt x="111" y="67"/>
                    <a:pt x="112" y="66"/>
                  </a:cubicBezTo>
                  <a:cubicBezTo>
                    <a:pt x="113" y="66"/>
                    <a:pt x="114" y="66"/>
                    <a:pt x="116" y="65"/>
                  </a:cubicBezTo>
                  <a:cubicBezTo>
                    <a:pt x="116" y="65"/>
                    <a:pt x="116" y="65"/>
                    <a:pt x="116" y="65"/>
                  </a:cubicBezTo>
                  <a:cubicBezTo>
                    <a:pt x="116" y="65"/>
                    <a:pt x="117" y="65"/>
                    <a:pt x="117" y="65"/>
                  </a:cubicBezTo>
                  <a:cubicBezTo>
                    <a:pt x="117" y="64"/>
                    <a:pt x="117" y="64"/>
                    <a:pt x="117" y="64"/>
                  </a:cubicBezTo>
                  <a:cubicBezTo>
                    <a:pt x="117" y="64"/>
                    <a:pt x="117" y="64"/>
                    <a:pt x="117" y="64"/>
                  </a:cubicBezTo>
                  <a:cubicBezTo>
                    <a:pt x="119" y="62"/>
                    <a:pt x="120" y="58"/>
                    <a:pt x="121" y="57"/>
                  </a:cubicBezTo>
                  <a:cubicBezTo>
                    <a:pt x="123" y="57"/>
                    <a:pt x="125" y="57"/>
                    <a:pt x="127" y="57"/>
                  </a:cubicBezTo>
                  <a:cubicBezTo>
                    <a:pt x="129" y="57"/>
                    <a:pt x="133" y="56"/>
                    <a:pt x="134" y="56"/>
                  </a:cubicBezTo>
                  <a:cubicBezTo>
                    <a:pt x="135" y="55"/>
                    <a:pt x="137" y="53"/>
                    <a:pt x="137" y="52"/>
                  </a:cubicBezTo>
                  <a:cubicBezTo>
                    <a:pt x="138" y="51"/>
                    <a:pt x="140" y="50"/>
                    <a:pt x="140" y="49"/>
                  </a:cubicBezTo>
                  <a:cubicBezTo>
                    <a:pt x="141" y="49"/>
                    <a:pt x="141" y="49"/>
                    <a:pt x="141" y="48"/>
                  </a:cubicBezTo>
                  <a:cubicBezTo>
                    <a:pt x="142" y="47"/>
                    <a:pt x="144" y="45"/>
                    <a:pt x="145" y="44"/>
                  </a:cubicBezTo>
                  <a:cubicBezTo>
                    <a:pt x="146" y="44"/>
                    <a:pt x="147" y="43"/>
                    <a:pt x="147" y="43"/>
                  </a:cubicBezTo>
                  <a:cubicBezTo>
                    <a:pt x="149" y="42"/>
                    <a:pt x="150" y="40"/>
                    <a:pt x="151" y="38"/>
                  </a:cubicBezTo>
                  <a:cubicBezTo>
                    <a:pt x="151" y="38"/>
                    <a:pt x="152" y="38"/>
                    <a:pt x="152" y="38"/>
                  </a:cubicBezTo>
                  <a:cubicBezTo>
                    <a:pt x="155" y="36"/>
                    <a:pt x="157" y="35"/>
                    <a:pt x="159" y="34"/>
                  </a:cubicBezTo>
                  <a:cubicBezTo>
                    <a:pt x="160" y="33"/>
                    <a:pt x="161" y="33"/>
                    <a:pt x="162" y="32"/>
                  </a:cubicBezTo>
                  <a:cubicBezTo>
                    <a:pt x="163" y="32"/>
                    <a:pt x="164" y="31"/>
                    <a:pt x="165" y="31"/>
                  </a:cubicBezTo>
                  <a:cubicBezTo>
                    <a:pt x="166" y="30"/>
                    <a:pt x="167" y="30"/>
                    <a:pt x="167" y="30"/>
                  </a:cubicBezTo>
                  <a:cubicBezTo>
                    <a:pt x="168" y="30"/>
                    <a:pt x="168" y="29"/>
                    <a:pt x="168" y="29"/>
                  </a:cubicBezTo>
                  <a:cubicBezTo>
                    <a:pt x="169" y="29"/>
                    <a:pt x="169" y="29"/>
                    <a:pt x="169" y="29"/>
                  </a:cubicBezTo>
                  <a:cubicBezTo>
                    <a:pt x="169" y="29"/>
                    <a:pt x="170" y="29"/>
                    <a:pt x="170" y="28"/>
                  </a:cubicBezTo>
                  <a:cubicBezTo>
                    <a:pt x="171" y="28"/>
                    <a:pt x="172" y="27"/>
                    <a:pt x="172" y="26"/>
                  </a:cubicBezTo>
                  <a:cubicBezTo>
                    <a:pt x="172" y="25"/>
                    <a:pt x="171" y="24"/>
                    <a:pt x="170" y="24"/>
                  </a:cubicBezTo>
                  <a:cubicBezTo>
                    <a:pt x="169" y="23"/>
                    <a:pt x="168" y="24"/>
                    <a:pt x="167" y="24"/>
                  </a:cubicBezTo>
                  <a:cubicBezTo>
                    <a:pt x="165" y="24"/>
                    <a:pt x="162" y="23"/>
                    <a:pt x="160" y="23"/>
                  </a:cubicBezTo>
                  <a:cubicBezTo>
                    <a:pt x="158" y="23"/>
                    <a:pt x="157" y="24"/>
                    <a:pt x="156" y="24"/>
                  </a:cubicBezTo>
                  <a:cubicBezTo>
                    <a:pt x="154" y="24"/>
                    <a:pt x="154" y="23"/>
                    <a:pt x="153" y="23"/>
                  </a:cubicBezTo>
                  <a:cubicBezTo>
                    <a:pt x="152" y="23"/>
                    <a:pt x="151" y="24"/>
                    <a:pt x="150" y="24"/>
                  </a:cubicBezTo>
                  <a:cubicBezTo>
                    <a:pt x="146" y="25"/>
                    <a:pt x="144" y="26"/>
                    <a:pt x="141" y="27"/>
                  </a:cubicBezTo>
                  <a:cubicBezTo>
                    <a:pt x="141" y="26"/>
                    <a:pt x="141" y="26"/>
                    <a:pt x="140" y="26"/>
                  </a:cubicBezTo>
                  <a:cubicBezTo>
                    <a:pt x="161" y="19"/>
                    <a:pt x="182" y="15"/>
                    <a:pt x="205" y="15"/>
                  </a:cubicBezTo>
                  <a:cubicBezTo>
                    <a:pt x="245" y="15"/>
                    <a:pt x="281" y="27"/>
                    <a:pt x="312" y="47"/>
                  </a:cubicBezTo>
                  <a:cubicBezTo>
                    <a:pt x="310" y="48"/>
                    <a:pt x="310" y="49"/>
                    <a:pt x="309" y="50"/>
                  </a:cubicBezTo>
                  <a:cubicBezTo>
                    <a:pt x="308" y="51"/>
                    <a:pt x="307" y="52"/>
                    <a:pt x="307" y="52"/>
                  </a:cubicBezTo>
                  <a:cubicBezTo>
                    <a:pt x="306" y="53"/>
                    <a:pt x="307" y="53"/>
                    <a:pt x="306" y="54"/>
                  </a:cubicBezTo>
                  <a:cubicBezTo>
                    <a:pt x="306" y="56"/>
                    <a:pt x="304" y="58"/>
                    <a:pt x="304" y="59"/>
                  </a:cubicBezTo>
                  <a:cubicBezTo>
                    <a:pt x="304" y="59"/>
                    <a:pt x="305" y="60"/>
                    <a:pt x="304" y="60"/>
                  </a:cubicBezTo>
                  <a:cubicBezTo>
                    <a:pt x="306" y="62"/>
                    <a:pt x="308" y="64"/>
                    <a:pt x="309" y="65"/>
                  </a:cubicBezTo>
                  <a:cubicBezTo>
                    <a:pt x="311" y="66"/>
                    <a:pt x="314" y="66"/>
                    <a:pt x="315" y="65"/>
                  </a:cubicBezTo>
                  <a:cubicBezTo>
                    <a:pt x="314" y="62"/>
                    <a:pt x="313" y="63"/>
                    <a:pt x="312" y="61"/>
                  </a:cubicBezTo>
                  <a:cubicBezTo>
                    <a:pt x="312" y="59"/>
                    <a:pt x="312" y="56"/>
                    <a:pt x="312" y="55"/>
                  </a:cubicBezTo>
                  <a:cubicBezTo>
                    <a:pt x="312" y="55"/>
                    <a:pt x="313" y="54"/>
                    <a:pt x="314" y="53"/>
                  </a:cubicBezTo>
                  <a:cubicBezTo>
                    <a:pt x="314" y="52"/>
                    <a:pt x="315" y="51"/>
                    <a:pt x="316" y="50"/>
                  </a:cubicBezTo>
                  <a:cubicBezTo>
                    <a:pt x="321" y="54"/>
                    <a:pt x="326" y="58"/>
                    <a:pt x="331" y="62"/>
                  </a:cubicBezTo>
                  <a:cubicBezTo>
                    <a:pt x="330" y="63"/>
                    <a:pt x="330" y="63"/>
                    <a:pt x="330" y="64"/>
                  </a:cubicBezTo>
                  <a:cubicBezTo>
                    <a:pt x="329" y="66"/>
                    <a:pt x="330" y="68"/>
                    <a:pt x="330" y="69"/>
                  </a:cubicBezTo>
                  <a:cubicBezTo>
                    <a:pt x="330" y="70"/>
                    <a:pt x="331" y="71"/>
                    <a:pt x="331" y="72"/>
                  </a:cubicBezTo>
                  <a:cubicBezTo>
                    <a:pt x="330" y="71"/>
                    <a:pt x="330" y="71"/>
                    <a:pt x="329" y="71"/>
                  </a:cubicBezTo>
                  <a:cubicBezTo>
                    <a:pt x="329" y="70"/>
                    <a:pt x="329" y="70"/>
                    <a:pt x="328" y="69"/>
                  </a:cubicBezTo>
                  <a:cubicBezTo>
                    <a:pt x="328" y="69"/>
                    <a:pt x="327" y="69"/>
                    <a:pt x="327" y="69"/>
                  </a:cubicBezTo>
                  <a:cubicBezTo>
                    <a:pt x="325" y="68"/>
                    <a:pt x="324" y="68"/>
                    <a:pt x="322" y="68"/>
                  </a:cubicBezTo>
                  <a:cubicBezTo>
                    <a:pt x="321" y="68"/>
                    <a:pt x="319" y="66"/>
                    <a:pt x="318" y="67"/>
                  </a:cubicBezTo>
                  <a:cubicBezTo>
                    <a:pt x="318" y="70"/>
                    <a:pt x="320" y="69"/>
                    <a:pt x="320" y="71"/>
                  </a:cubicBezTo>
                  <a:cubicBezTo>
                    <a:pt x="319" y="73"/>
                    <a:pt x="318" y="72"/>
                    <a:pt x="316" y="72"/>
                  </a:cubicBezTo>
                  <a:cubicBezTo>
                    <a:pt x="315" y="72"/>
                    <a:pt x="313" y="72"/>
                    <a:pt x="311" y="72"/>
                  </a:cubicBezTo>
                  <a:cubicBezTo>
                    <a:pt x="310" y="72"/>
                    <a:pt x="309" y="73"/>
                    <a:pt x="308" y="73"/>
                  </a:cubicBezTo>
                  <a:cubicBezTo>
                    <a:pt x="308" y="74"/>
                    <a:pt x="307" y="74"/>
                    <a:pt x="306" y="74"/>
                  </a:cubicBezTo>
                  <a:cubicBezTo>
                    <a:pt x="305" y="74"/>
                    <a:pt x="305" y="75"/>
                    <a:pt x="304" y="75"/>
                  </a:cubicBezTo>
                  <a:cubicBezTo>
                    <a:pt x="304" y="75"/>
                    <a:pt x="303" y="75"/>
                    <a:pt x="303" y="75"/>
                  </a:cubicBezTo>
                  <a:cubicBezTo>
                    <a:pt x="303" y="76"/>
                    <a:pt x="303" y="76"/>
                    <a:pt x="303" y="76"/>
                  </a:cubicBezTo>
                  <a:cubicBezTo>
                    <a:pt x="303" y="76"/>
                    <a:pt x="302" y="76"/>
                    <a:pt x="302" y="76"/>
                  </a:cubicBezTo>
                  <a:cubicBezTo>
                    <a:pt x="301" y="77"/>
                    <a:pt x="301" y="79"/>
                    <a:pt x="298" y="79"/>
                  </a:cubicBezTo>
                  <a:cubicBezTo>
                    <a:pt x="297" y="78"/>
                    <a:pt x="298" y="75"/>
                    <a:pt x="295" y="75"/>
                  </a:cubicBezTo>
                  <a:cubicBezTo>
                    <a:pt x="293" y="75"/>
                    <a:pt x="295" y="79"/>
                    <a:pt x="293" y="79"/>
                  </a:cubicBezTo>
                  <a:cubicBezTo>
                    <a:pt x="292" y="80"/>
                    <a:pt x="291" y="79"/>
                    <a:pt x="290" y="80"/>
                  </a:cubicBezTo>
                  <a:cubicBezTo>
                    <a:pt x="290" y="80"/>
                    <a:pt x="288" y="82"/>
                    <a:pt x="288" y="82"/>
                  </a:cubicBezTo>
                  <a:cubicBezTo>
                    <a:pt x="288" y="83"/>
                    <a:pt x="288" y="83"/>
                    <a:pt x="287" y="84"/>
                  </a:cubicBezTo>
                  <a:cubicBezTo>
                    <a:pt x="287" y="84"/>
                    <a:pt x="287" y="84"/>
                    <a:pt x="286" y="85"/>
                  </a:cubicBezTo>
                  <a:cubicBezTo>
                    <a:pt x="286" y="86"/>
                    <a:pt x="285" y="88"/>
                    <a:pt x="284" y="88"/>
                  </a:cubicBezTo>
                  <a:cubicBezTo>
                    <a:pt x="283" y="88"/>
                    <a:pt x="279" y="85"/>
                    <a:pt x="280" y="82"/>
                  </a:cubicBezTo>
                  <a:cubicBezTo>
                    <a:pt x="280" y="81"/>
                    <a:pt x="279" y="81"/>
                    <a:pt x="279" y="80"/>
                  </a:cubicBezTo>
                  <a:cubicBezTo>
                    <a:pt x="278" y="80"/>
                    <a:pt x="277" y="80"/>
                    <a:pt x="277" y="78"/>
                  </a:cubicBezTo>
                  <a:cubicBezTo>
                    <a:pt x="279" y="78"/>
                    <a:pt x="281" y="80"/>
                    <a:pt x="283" y="80"/>
                  </a:cubicBezTo>
                  <a:cubicBezTo>
                    <a:pt x="286" y="80"/>
                    <a:pt x="289" y="79"/>
                    <a:pt x="289" y="77"/>
                  </a:cubicBezTo>
                  <a:cubicBezTo>
                    <a:pt x="289" y="76"/>
                    <a:pt x="288" y="74"/>
                    <a:pt x="287" y="73"/>
                  </a:cubicBezTo>
                  <a:cubicBezTo>
                    <a:pt x="287" y="73"/>
                    <a:pt x="286" y="73"/>
                    <a:pt x="286" y="73"/>
                  </a:cubicBezTo>
                  <a:cubicBezTo>
                    <a:pt x="286" y="73"/>
                    <a:pt x="286" y="73"/>
                    <a:pt x="286" y="72"/>
                  </a:cubicBezTo>
                  <a:cubicBezTo>
                    <a:pt x="284" y="71"/>
                    <a:pt x="281" y="70"/>
                    <a:pt x="279" y="69"/>
                  </a:cubicBezTo>
                  <a:cubicBezTo>
                    <a:pt x="279" y="69"/>
                    <a:pt x="279" y="69"/>
                    <a:pt x="278" y="68"/>
                  </a:cubicBezTo>
                  <a:cubicBezTo>
                    <a:pt x="277" y="68"/>
                    <a:pt x="276" y="68"/>
                    <a:pt x="276" y="68"/>
                  </a:cubicBezTo>
                  <a:cubicBezTo>
                    <a:pt x="275" y="68"/>
                    <a:pt x="275" y="67"/>
                    <a:pt x="275" y="67"/>
                  </a:cubicBezTo>
                  <a:cubicBezTo>
                    <a:pt x="275" y="67"/>
                    <a:pt x="274" y="67"/>
                    <a:pt x="274" y="66"/>
                  </a:cubicBezTo>
                  <a:cubicBezTo>
                    <a:pt x="273" y="66"/>
                    <a:pt x="273" y="66"/>
                    <a:pt x="273" y="66"/>
                  </a:cubicBezTo>
                  <a:cubicBezTo>
                    <a:pt x="273" y="66"/>
                    <a:pt x="273" y="66"/>
                    <a:pt x="272" y="65"/>
                  </a:cubicBezTo>
                  <a:cubicBezTo>
                    <a:pt x="272" y="65"/>
                    <a:pt x="272" y="65"/>
                    <a:pt x="272" y="64"/>
                  </a:cubicBezTo>
                  <a:cubicBezTo>
                    <a:pt x="270" y="63"/>
                    <a:pt x="269" y="61"/>
                    <a:pt x="268" y="61"/>
                  </a:cubicBezTo>
                  <a:cubicBezTo>
                    <a:pt x="264" y="61"/>
                    <a:pt x="259" y="61"/>
                    <a:pt x="257" y="62"/>
                  </a:cubicBezTo>
                  <a:cubicBezTo>
                    <a:pt x="256" y="63"/>
                    <a:pt x="254" y="63"/>
                    <a:pt x="253" y="63"/>
                  </a:cubicBezTo>
                  <a:cubicBezTo>
                    <a:pt x="251" y="64"/>
                    <a:pt x="250" y="67"/>
                    <a:pt x="248" y="68"/>
                  </a:cubicBezTo>
                  <a:cubicBezTo>
                    <a:pt x="246" y="70"/>
                    <a:pt x="244" y="70"/>
                    <a:pt x="243" y="73"/>
                  </a:cubicBezTo>
                  <a:cubicBezTo>
                    <a:pt x="244" y="74"/>
                    <a:pt x="247" y="73"/>
                    <a:pt x="247" y="75"/>
                  </a:cubicBezTo>
                  <a:cubicBezTo>
                    <a:pt x="244" y="79"/>
                    <a:pt x="241" y="82"/>
                    <a:pt x="238" y="85"/>
                  </a:cubicBezTo>
                  <a:cubicBezTo>
                    <a:pt x="235" y="86"/>
                    <a:pt x="233" y="89"/>
                    <a:pt x="231" y="91"/>
                  </a:cubicBezTo>
                  <a:cubicBezTo>
                    <a:pt x="230" y="92"/>
                    <a:pt x="229" y="92"/>
                    <a:pt x="228" y="93"/>
                  </a:cubicBezTo>
                  <a:cubicBezTo>
                    <a:pt x="227" y="99"/>
                    <a:pt x="228" y="104"/>
                    <a:pt x="231" y="106"/>
                  </a:cubicBezTo>
                  <a:cubicBezTo>
                    <a:pt x="231" y="106"/>
                    <a:pt x="232" y="106"/>
                    <a:pt x="232" y="106"/>
                  </a:cubicBezTo>
                  <a:cubicBezTo>
                    <a:pt x="233" y="106"/>
                    <a:pt x="233" y="105"/>
                    <a:pt x="234" y="105"/>
                  </a:cubicBezTo>
                  <a:cubicBezTo>
                    <a:pt x="235" y="105"/>
                    <a:pt x="235" y="105"/>
                    <a:pt x="236" y="105"/>
                  </a:cubicBezTo>
                  <a:cubicBezTo>
                    <a:pt x="236" y="105"/>
                    <a:pt x="236" y="104"/>
                    <a:pt x="237" y="104"/>
                  </a:cubicBezTo>
                  <a:cubicBezTo>
                    <a:pt x="237" y="104"/>
                    <a:pt x="238" y="104"/>
                    <a:pt x="238" y="104"/>
                  </a:cubicBezTo>
                  <a:cubicBezTo>
                    <a:pt x="239" y="104"/>
                    <a:pt x="239" y="106"/>
                    <a:pt x="239" y="106"/>
                  </a:cubicBezTo>
                  <a:cubicBezTo>
                    <a:pt x="240" y="107"/>
                    <a:pt x="240" y="108"/>
                    <a:pt x="240" y="109"/>
                  </a:cubicBezTo>
                  <a:cubicBezTo>
                    <a:pt x="241" y="110"/>
                    <a:pt x="242" y="112"/>
                    <a:pt x="243" y="113"/>
                  </a:cubicBezTo>
                  <a:cubicBezTo>
                    <a:pt x="244" y="113"/>
                    <a:pt x="245" y="112"/>
                    <a:pt x="246" y="111"/>
                  </a:cubicBezTo>
                  <a:cubicBezTo>
                    <a:pt x="247" y="111"/>
                    <a:pt x="248" y="112"/>
                    <a:pt x="248" y="111"/>
                  </a:cubicBezTo>
                  <a:cubicBezTo>
                    <a:pt x="249" y="109"/>
                    <a:pt x="248" y="107"/>
                    <a:pt x="249" y="105"/>
                  </a:cubicBezTo>
                  <a:cubicBezTo>
                    <a:pt x="249" y="103"/>
                    <a:pt x="251" y="104"/>
                    <a:pt x="252" y="102"/>
                  </a:cubicBezTo>
                  <a:cubicBezTo>
                    <a:pt x="250" y="100"/>
                    <a:pt x="249" y="100"/>
                    <a:pt x="249" y="98"/>
                  </a:cubicBezTo>
                  <a:cubicBezTo>
                    <a:pt x="249" y="97"/>
                    <a:pt x="249" y="96"/>
                    <a:pt x="249" y="94"/>
                  </a:cubicBezTo>
                  <a:cubicBezTo>
                    <a:pt x="250" y="91"/>
                    <a:pt x="251" y="89"/>
                    <a:pt x="253" y="88"/>
                  </a:cubicBezTo>
                  <a:cubicBezTo>
                    <a:pt x="255" y="87"/>
                    <a:pt x="255" y="87"/>
                    <a:pt x="256" y="86"/>
                  </a:cubicBezTo>
                  <a:cubicBezTo>
                    <a:pt x="256" y="85"/>
                    <a:pt x="256" y="83"/>
                    <a:pt x="257" y="82"/>
                  </a:cubicBezTo>
                  <a:cubicBezTo>
                    <a:pt x="257" y="82"/>
                    <a:pt x="257" y="82"/>
                    <a:pt x="257" y="82"/>
                  </a:cubicBezTo>
                  <a:cubicBezTo>
                    <a:pt x="258" y="80"/>
                    <a:pt x="262" y="79"/>
                    <a:pt x="262" y="82"/>
                  </a:cubicBezTo>
                  <a:cubicBezTo>
                    <a:pt x="262" y="83"/>
                    <a:pt x="262" y="83"/>
                    <a:pt x="261" y="84"/>
                  </a:cubicBezTo>
                  <a:cubicBezTo>
                    <a:pt x="260" y="87"/>
                    <a:pt x="258" y="89"/>
                    <a:pt x="257" y="91"/>
                  </a:cubicBezTo>
                  <a:cubicBezTo>
                    <a:pt x="257" y="92"/>
                    <a:pt x="257" y="94"/>
                    <a:pt x="257" y="96"/>
                  </a:cubicBezTo>
                  <a:cubicBezTo>
                    <a:pt x="259" y="97"/>
                    <a:pt x="259" y="100"/>
                    <a:pt x="261" y="100"/>
                  </a:cubicBezTo>
                  <a:cubicBezTo>
                    <a:pt x="262" y="100"/>
                    <a:pt x="263" y="99"/>
                    <a:pt x="265" y="98"/>
                  </a:cubicBezTo>
                  <a:cubicBezTo>
                    <a:pt x="265" y="98"/>
                    <a:pt x="266" y="98"/>
                    <a:pt x="267" y="98"/>
                  </a:cubicBezTo>
                  <a:cubicBezTo>
                    <a:pt x="267" y="98"/>
                    <a:pt x="267" y="97"/>
                    <a:pt x="267" y="97"/>
                  </a:cubicBezTo>
                  <a:cubicBezTo>
                    <a:pt x="268" y="97"/>
                    <a:pt x="268" y="97"/>
                    <a:pt x="268" y="97"/>
                  </a:cubicBezTo>
                  <a:cubicBezTo>
                    <a:pt x="270" y="96"/>
                    <a:pt x="270" y="96"/>
                    <a:pt x="271" y="95"/>
                  </a:cubicBezTo>
                  <a:cubicBezTo>
                    <a:pt x="273" y="95"/>
                    <a:pt x="273" y="95"/>
                    <a:pt x="274" y="96"/>
                  </a:cubicBezTo>
                  <a:cubicBezTo>
                    <a:pt x="274" y="96"/>
                    <a:pt x="275" y="96"/>
                    <a:pt x="275" y="97"/>
                  </a:cubicBezTo>
                  <a:cubicBezTo>
                    <a:pt x="274" y="99"/>
                    <a:pt x="273" y="99"/>
                    <a:pt x="271" y="100"/>
                  </a:cubicBezTo>
                  <a:cubicBezTo>
                    <a:pt x="271" y="100"/>
                    <a:pt x="271" y="101"/>
                    <a:pt x="270" y="101"/>
                  </a:cubicBezTo>
                  <a:cubicBezTo>
                    <a:pt x="270" y="101"/>
                    <a:pt x="269" y="101"/>
                    <a:pt x="269" y="101"/>
                  </a:cubicBezTo>
                  <a:cubicBezTo>
                    <a:pt x="268" y="101"/>
                    <a:pt x="267" y="102"/>
                    <a:pt x="266" y="102"/>
                  </a:cubicBezTo>
                  <a:cubicBezTo>
                    <a:pt x="265" y="102"/>
                    <a:pt x="265" y="103"/>
                    <a:pt x="264" y="103"/>
                  </a:cubicBezTo>
                  <a:cubicBezTo>
                    <a:pt x="263" y="104"/>
                    <a:pt x="261" y="103"/>
                    <a:pt x="261" y="104"/>
                  </a:cubicBezTo>
                  <a:cubicBezTo>
                    <a:pt x="261" y="105"/>
                    <a:pt x="262" y="107"/>
                    <a:pt x="260" y="108"/>
                  </a:cubicBezTo>
                  <a:cubicBezTo>
                    <a:pt x="259" y="109"/>
                    <a:pt x="259" y="108"/>
                    <a:pt x="257" y="108"/>
                  </a:cubicBezTo>
                  <a:cubicBezTo>
                    <a:pt x="256" y="109"/>
                    <a:pt x="256" y="111"/>
                    <a:pt x="255" y="112"/>
                  </a:cubicBezTo>
                  <a:cubicBezTo>
                    <a:pt x="255" y="113"/>
                    <a:pt x="253" y="115"/>
                    <a:pt x="252" y="116"/>
                  </a:cubicBezTo>
                  <a:cubicBezTo>
                    <a:pt x="251" y="117"/>
                    <a:pt x="249" y="117"/>
                    <a:pt x="247" y="118"/>
                  </a:cubicBezTo>
                  <a:cubicBezTo>
                    <a:pt x="247" y="118"/>
                    <a:pt x="246" y="118"/>
                    <a:pt x="246" y="119"/>
                  </a:cubicBezTo>
                  <a:cubicBezTo>
                    <a:pt x="245" y="119"/>
                    <a:pt x="244" y="118"/>
                    <a:pt x="243" y="119"/>
                  </a:cubicBezTo>
                  <a:cubicBezTo>
                    <a:pt x="242" y="119"/>
                    <a:pt x="241" y="119"/>
                    <a:pt x="240" y="119"/>
                  </a:cubicBezTo>
                  <a:cubicBezTo>
                    <a:pt x="239" y="120"/>
                    <a:pt x="237" y="120"/>
                    <a:pt x="235" y="120"/>
                  </a:cubicBezTo>
                  <a:cubicBezTo>
                    <a:pt x="234" y="120"/>
                    <a:pt x="234" y="120"/>
                    <a:pt x="232" y="121"/>
                  </a:cubicBezTo>
                  <a:cubicBezTo>
                    <a:pt x="231" y="121"/>
                    <a:pt x="229" y="121"/>
                    <a:pt x="228" y="121"/>
                  </a:cubicBezTo>
                  <a:cubicBezTo>
                    <a:pt x="228" y="122"/>
                    <a:pt x="227" y="123"/>
                    <a:pt x="227" y="123"/>
                  </a:cubicBezTo>
                  <a:cubicBezTo>
                    <a:pt x="226" y="124"/>
                    <a:pt x="226" y="125"/>
                    <a:pt x="226" y="125"/>
                  </a:cubicBezTo>
                  <a:cubicBezTo>
                    <a:pt x="225" y="126"/>
                    <a:pt x="224" y="127"/>
                    <a:pt x="223" y="127"/>
                  </a:cubicBezTo>
                  <a:cubicBezTo>
                    <a:pt x="221" y="129"/>
                    <a:pt x="219" y="130"/>
                    <a:pt x="218" y="132"/>
                  </a:cubicBezTo>
                  <a:cubicBezTo>
                    <a:pt x="217" y="132"/>
                    <a:pt x="215" y="133"/>
                    <a:pt x="214" y="134"/>
                  </a:cubicBezTo>
                  <a:cubicBezTo>
                    <a:pt x="213" y="133"/>
                    <a:pt x="210" y="134"/>
                    <a:pt x="210" y="135"/>
                  </a:cubicBezTo>
                  <a:cubicBezTo>
                    <a:pt x="210" y="137"/>
                    <a:pt x="212" y="137"/>
                    <a:pt x="214" y="139"/>
                  </a:cubicBezTo>
                  <a:cubicBezTo>
                    <a:pt x="214" y="140"/>
                    <a:pt x="214" y="141"/>
                    <a:pt x="215" y="141"/>
                  </a:cubicBezTo>
                  <a:cubicBezTo>
                    <a:pt x="216" y="142"/>
                    <a:pt x="216" y="143"/>
                    <a:pt x="216" y="143"/>
                  </a:cubicBezTo>
                  <a:cubicBezTo>
                    <a:pt x="217" y="145"/>
                    <a:pt x="217" y="148"/>
                    <a:pt x="214" y="149"/>
                  </a:cubicBezTo>
                  <a:cubicBezTo>
                    <a:pt x="211" y="148"/>
                    <a:pt x="205" y="148"/>
                    <a:pt x="202" y="149"/>
                  </a:cubicBezTo>
                  <a:cubicBezTo>
                    <a:pt x="202" y="149"/>
                    <a:pt x="202" y="149"/>
                    <a:pt x="201" y="150"/>
                  </a:cubicBezTo>
                  <a:cubicBezTo>
                    <a:pt x="201" y="152"/>
                    <a:pt x="202" y="154"/>
                    <a:pt x="202" y="157"/>
                  </a:cubicBezTo>
                  <a:cubicBezTo>
                    <a:pt x="202" y="158"/>
                    <a:pt x="201" y="159"/>
                    <a:pt x="201" y="160"/>
                  </a:cubicBezTo>
                  <a:cubicBezTo>
                    <a:pt x="201" y="162"/>
                    <a:pt x="201" y="164"/>
                    <a:pt x="202" y="166"/>
                  </a:cubicBezTo>
                  <a:cubicBezTo>
                    <a:pt x="203" y="166"/>
                    <a:pt x="204" y="166"/>
                    <a:pt x="205" y="166"/>
                  </a:cubicBezTo>
                  <a:cubicBezTo>
                    <a:pt x="206" y="166"/>
                    <a:pt x="207" y="168"/>
                    <a:pt x="208" y="168"/>
                  </a:cubicBezTo>
                  <a:cubicBezTo>
                    <a:pt x="209" y="167"/>
                    <a:pt x="210" y="166"/>
                    <a:pt x="213" y="167"/>
                  </a:cubicBezTo>
                  <a:cubicBezTo>
                    <a:pt x="213" y="166"/>
                    <a:pt x="214" y="166"/>
                    <a:pt x="214" y="165"/>
                  </a:cubicBezTo>
                  <a:cubicBezTo>
                    <a:pt x="215" y="165"/>
                    <a:pt x="215" y="165"/>
                    <a:pt x="215" y="165"/>
                  </a:cubicBezTo>
                  <a:cubicBezTo>
                    <a:pt x="216" y="164"/>
                    <a:pt x="217" y="164"/>
                    <a:pt x="217" y="163"/>
                  </a:cubicBezTo>
                  <a:cubicBezTo>
                    <a:pt x="218" y="163"/>
                    <a:pt x="218" y="162"/>
                    <a:pt x="218" y="162"/>
                  </a:cubicBezTo>
                  <a:cubicBezTo>
                    <a:pt x="218" y="161"/>
                    <a:pt x="218" y="160"/>
                    <a:pt x="219" y="158"/>
                  </a:cubicBezTo>
                  <a:cubicBezTo>
                    <a:pt x="220" y="157"/>
                    <a:pt x="220" y="156"/>
                    <a:pt x="221" y="155"/>
                  </a:cubicBezTo>
                  <a:cubicBezTo>
                    <a:pt x="222" y="155"/>
                    <a:pt x="222" y="154"/>
                    <a:pt x="223" y="154"/>
                  </a:cubicBezTo>
                  <a:cubicBezTo>
                    <a:pt x="223" y="154"/>
                    <a:pt x="223" y="153"/>
                    <a:pt x="224" y="153"/>
                  </a:cubicBezTo>
                  <a:cubicBezTo>
                    <a:pt x="224" y="151"/>
                    <a:pt x="225" y="149"/>
                    <a:pt x="226" y="149"/>
                  </a:cubicBezTo>
                  <a:cubicBezTo>
                    <a:pt x="227" y="149"/>
                    <a:pt x="228" y="150"/>
                    <a:pt x="229" y="150"/>
                  </a:cubicBezTo>
                  <a:cubicBezTo>
                    <a:pt x="231" y="149"/>
                    <a:pt x="232" y="147"/>
                    <a:pt x="235" y="147"/>
                  </a:cubicBezTo>
                  <a:cubicBezTo>
                    <a:pt x="236" y="148"/>
                    <a:pt x="237" y="149"/>
                    <a:pt x="238" y="150"/>
                  </a:cubicBezTo>
                  <a:cubicBezTo>
                    <a:pt x="238" y="153"/>
                    <a:pt x="239" y="154"/>
                    <a:pt x="241" y="155"/>
                  </a:cubicBezTo>
                  <a:cubicBezTo>
                    <a:pt x="244" y="157"/>
                    <a:pt x="246" y="158"/>
                    <a:pt x="247" y="161"/>
                  </a:cubicBezTo>
                  <a:cubicBezTo>
                    <a:pt x="246" y="162"/>
                    <a:pt x="246" y="162"/>
                    <a:pt x="245" y="163"/>
                  </a:cubicBezTo>
                  <a:cubicBezTo>
                    <a:pt x="245" y="164"/>
                    <a:pt x="244" y="163"/>
                    <a:pt x="244" y="164"/>
                  </a:cubicBezTo>
                  <a:cubicBezTo>
                    <a:pt x="244" y="165"/>
                    <a:pt x="244" y="166"/>
                    <a:pt x="245" y="166"/>
                  </a:cubicBezTo>
                  <a:cubicBezTo>
                    <a:pt x="246" y="166"/>
                    <a:pt x="246" y="165"/>
                    <a:pt x="247" y="164"/>
                  </a:cubicBezTo>
                  <a:cubicBezTo>
                    <a:pt x="247" y="163"/>
                    <a:pt x="248" y="163"/>
                    <a:pt x="249" y="162"/>
                  </a:cubicBezTo>
                  <a:cubicBezTo>
                    <a:pt x="249" y="161"/>
                    <a:pt x="249" y="160"/>
                    <a:pt x="249" y="159"/>
                  </a:cubicBezTo>
                  <a:cubicBezTo>
                    <a:pt x="249" y="158"/>
                    <a:pt x="251" y="159"/>
                    <a:pt x="251" y="158"/>
                  </a:cubicBezTo>
                  <a:cubicBezTo>
                    <a:pt x="250" y="156"/>
                    <a:pt x="248" y="155"/>
                    <a:pt x="246" y="154"/>
                  </a:cubicBezTo>
                  <a:cubicBezTo>
                    <a:pt x="246" y="154"/>
                    <a:pt x="246" y="153"/>
                    <a:pt x="246" y="153"/>
                  </a:cubicBezTo>
                  <a:cubicBezTo>
                    <a:pt x="246" y="153"/>
                    <a:pt x="246" y="153"/>
                    <a:pt x="245" y="153"/>
                  </a:cubicBezTo>
                  <a:cubicBezTo>
                    <a:pt x="244" y="152"/>
                    <a:pt x="244" y="152"/>
                    <a:pt x="243" y="150"/>
                  </a:cubicBezTo>
                  <a:cubicBezTo>
                    <a:pt x="242" y="149"/>
                    <a:pt x="239" y="147"/>
                    <a:pt x="241" y="144"/>
                  </a:cubicBezTo>
                  <a:cubicBezTo>
                    <a:pt x="244" y="144"/>
                    <a:pt x="245" y="148"/>
                    <a:pt x="248" y="149"/>
                  </a:cubicBezTo>
                  <a:cubicBezTo>
                    <a:pt x="249" y="150"/>
                    <a:pt x="249" y="150"/>
                    <a:pt x="250" y="151"/>
                  </a:cubicBezTo>
                  <a:cubicBezTo>
                    <a:pt x="252" y="152"/>
                    <a:pt x="253" y="153"/>
                    <a:pt x="253" y="154"/>
                  </a:cubicBezTo>
                  <a:cubicBezTo>
                    <a:pt x="254" y="155"/>
                    <a:pt x="253" y="156"/>
                    <a:pt x="253" y="157"/>
                  </a:cubicBezTo>
                  <a:cubicBezTo>
                    <a:pt x="254" y="159"/>
                    <a:pt x="255" y="160"/>
                    <a:pt x="255" y="161"/>
                  </a:cubicBezTo>
                  <a:cubicBezTo>
                    <a:pt x="256" y="163"/>
                    <a:pt x="256" y="166"/>
                    <a:pt x="259" y="167"/>
                  </a:cubicBezTo>
                  <a:cubicBezTo>
                    <a:pt x="261" y="166"/>
                    <a:pt x="263" y="166"/>
                    <a:pt x="263" y="164"/>
                  </a:cubicBezTo>
                  <a:cubicBezTo>
                    <a:pt x="264" y="162"/>
                    <a:pt x="261" y="161"/>
                    <a:pt x="261" y="159"/>
                  </a:cubicBezTo>
                  <a:cubicBezTo>
                    <a:pt x="261" y="158"/>
                    <a:pt x="263" y="156"/>
                    <a:pt x="264" y="157"/>
                  </a:cubicBezTo>
                  <a:cubicBezTo>
                    <a:pt x="266" y="157"/>
                    <a:pt x="266" y="158"/>
                    <a:pt x="267" y="159"/>
                  </a:cubicBezTo>
                  <a:cubicBezTo>
                    <a:pt x="268" y="161"/>
                    <a:pt x="267" y="164"/>
                    <a:pt x="268" y="165"/>
                  </a:cubicBezTo>
                  <a:cubicBezTo>
                    <a:pt x="269" y="165"/>
                    <a:pt x="269" y="166"/>
                    <a:pt x="269" y="166"/>
                  </a:cubicBezTo>
                  <a:cubicBezTo>
                    <a:pt x="270" y="166"/>
                    <a:pt x="270" y="167"/>
                    <a:pt x="270" y="167"/>
                  </a:cubicBezTo>
                  <a:cubicBezTo>
                    <a:pt x="271" y="167"/>
                    <a:pt x="271" y="168"/>
                    <a:pt x="272" y="168"/>
                  </a:cubicBezTo>
                  <a:cubicBezTo>
                    <a:pt x="273" y="169"/>
                    <a:pt x="274" y="168"/>
                    <a:pt x="276" y="167"/>
                  </a:cubicBezTo>
                  <a:cubicBezTo>
                    <a:pt x="277" y="168"/>
                    <a:pt x="278" y="169"/>
                    <a:pt x="279" y="169"/>
                  </a:cubicBezTo>
                  <a:cubicBezTo>
                    <a:pt x="281" y="169"/>
                    <a:pt x="282" y="167"/>
                    <a:pt x="283" y="168"/>
                  </a:cubicBezTo>
                  <a:cubicBezTo>
                    <a:pt x="284" y="168"/>
                    <a:pt x="283" y="169"/>
                    <a:pt x="283" y="170"/>
                  </a:cubicBezTo>
                  <a:cubicBezTo>
                    <a:pt x="284" y="174"/>
                    <a:pt x="283" y="176"/>
                    <a:pt x="282" y="179"/>
                  </a:cubicBezTo>
                  <a:cubicBezTo>
                    <a:pt x="281" y="180"/>
                    <a:pt x="281" y="181"/>
                    <a:pt x="280" y="181"/>
                  </a:cubicBezTo>
                  <a:cubicBezTo>
                    <a:pt x="278" y="181"/>
                    <a:pt x="277" y="181"/>
                    <a:pt x="275" y="181"/>
                  </a:cubicBezTo>
                  <a:cubicBezTo>
                    <a:pt x="275" y="181"/>
                    <a:pt x="274" y="181"/>
                    <a:pt x="273" y="181"/>
                  </a:cubicBezTo>
                  <a:cubicBezTo>
                    <a:pt x="271" y="182"/>
                    <a:pt x="269" y="181"/>
                    <a:pt x="268" y="181"/>
                  </a:cubicBezTo>
                  <a:cubicBezTo>
                    <a:pt x="268" y="181"/>
                    <a:pt x="267" y="180"/>
                    <a:pt x="267" y="180"/>
                  </a:cubicBezTo>
                  <a:cubicBezTo>
                    <a:pt x="266" y="180"/>
                    <a:pt x="266" y="180"/>
                    <a:pt x="265" y="180"/>
                  </a:cubicBezTo>
                  <a:cubicBezTo>
                    <a:pt x="264" y="180"/>
                    <a:pt x="264" y="179"/>
                    <a:pt x="263" y="179"/>
                  </a:cubicBezTo>
                  <a:cubicBezTo>
                    <a:pt x="260" y="178"/>
                    <a:pt x="258" y="177"/>
                    <a:pt x="257" y="177"/>
                  </a:cubicBezTo>
                  <a:cubicBezTo>
                    <a:pt x="256" y="177"/>
                    <a:pt x="255" y="179"/>
                    <a:pt x="254" y="179"/>
                  </a:cubicBezTo>
                  <a:cubicBezTo>
                    <a:pt x="255" y="182"/>
                    <a:pt x="253" y="183"/>
                    <a:pt x="250" y="182"/>
                  </a:cubicBezTo>
                  <a:cubicBezTo>
                    <a:pt x="248" y="181"/>
                    <a:pt x="247" y="181"/>
                    <a:pt x="246" y="180"/>
                  </a:cubicBezTo>
                  <a:cubicBezTo>
                    <a:pt x="246" y="179"/>
                    <a:pt x="245" y="178"/>
                    <a:pt x="244" y="178"/>
                  </a:cubicBezTo>
                  <a:cubicBezTo>
                    <a:pt x="243" y="177"/>
                    <a:pt x="240" y="177"/>
                    <a:pt x="240" y="177"/>
                  </a:cubicBezTo>
                  <a:cubicBezTo>
                    <a:pt x="239" y="176"/>
                    <a:pt x="237" y="175"/>
                    <a:pt x="237" y="173"/>
                  </a:cubicBezTo>
                  <a:cubicBezTo>
                    <a:pt x="238" y="172"/>
                    <a:pt x="238" y="168"/>
                    <a:pt x="238" y="166"/>
                  </a:cubicBezTo>
                  <a:cubicBezTo>
                    <a:pt x="237" y="165"/>
                    <a:pt x="235" y="166"/>
                    <a:pt x="233" y="166"/>
                  </a:cubicBezTo>
                  <a:cubicBezTo>
                    <a:pt x="230" y="166"/>
                    <a:pt x="228" y="166"/>
                    <a:pt x="225" y="166"/>
                  </a:cubicBezTo>
                  <a:cubicBezTo>
                    <a:pt x="224" y="166"/>
                    <a:pt x="222" y="166"/>
                    <a:pt x="221" y="166"/>
                  </a:cubicBezTo>
                  <a:cubicBezTo>
                    <a:pt x="220" y="167"/>
                    <a:pt x="220" y="167"/>
                    <a:pt x="219" y="167"/>
                  </a:cubicBezTo>
                  <a:cubicBezTo>
                    <a:pt x="218" y="168"/>
                    <a:pt x="217" y="168"/>
                    <a:pt x="216" y="169"/>
                  </a:cubicBezTo>
                  <a:cubicBezTo>
                    <a:pt x="215" y="169"/>
                    <a:pt x="215" y="170"/>
                    <a:pt x="214" y="170"/>
                  </a:cubicBezTo>
                  <a:cubicBezTo>
                    <a:pt x="212" y="170"/>
                    <a:pt x="211" y="170"/>
                    <a:pt x="210" y="170"/>
                  </a:cubicBezTo>
                  <a:cubicBezTo>
                    <a:pt x="209" y="170"/>
                    <a:pt x="209" y="169"/>
                    <a:pt x="208" y="169"/>
                  </a:cubicBezTo>
                  <a:cubicBezTo>
                    <a:pt x="206" y="170"/>
                    <a:pt x="206" y="173"/>
                    <a:pt x="205" y="174"/>
                  </a:cubicBezTo>
                  <a:cubicBezTo>
                    <a:pt x="204" y="174"/>
                    <a:pt x="203" y="175"/>
                    <a:pt x="203" y="175"/>
                  </a:cubicBezTo>
                  <a:cubicBezTo>
                    <a:pt x="201" y="176"/>
                    <a:pt x="201" y="177"/>
                    <a:pt x="200" y="179"/>
                  </a:cubicBezTo>
                  <a:cubicBezTo>
                    <a:pt x="200" y="179"/>
                    <a:pt x="200" y="180"/>
                    <a:pt x="199" y="181"/>
                  </a:cubicBezTo>
                  <a:cubicBezTo>
                    <a:pt x="199" y="181"/>
                    <a:pt x="200" y="183"/>
                    <a:pt x="200" y="184"/>
                  </a:cubicBezTo>
                  <a:cubicBezTo>
                    <a:pt x="199" y="186"/>
                    <a:pt x="197" y="188"/>
                    <a:pt x="195" y="189"/>
                  </a:cubicBezTo>
                  <a:cubicBezTo>
                    <a:pt x="195" y="190"/>
                    <a:pt x="195" y="190"/>
                    <a:pt x="194" y="190"/>
                  </a:cubicBezTo>
                  <a:cubicBezTo>
                    <a:pt x="193" y="191"/>
                    <a:pt x="192" y="192"/>
                    <a:pt x="191" y="193"/>
                  </a:cubicBezTo>
                  <a:cubicBezTo>
                    <a:pt x="191" y="194"/>
                    <a:pt x="190" y="195"/>
                    <a:pt x="190" y="196"/>
                  </a:cubicBezTo>
                  <a:cubicBezTo>
                    <a:pt x="189" y="197"/>
                    <a:pt x="188" y="198"/>
                    <a:pt x="188" y="200"/>
                  </a:cubicBezTo>
                  <a:cubicBezTo>
                    <a:pt x="187" y="202"/>
                    <a:pt x="186" y="202"/>
                    <a:pt x="186" y="204"/>
                  </a:cubicBezTo>
                  <a:cubicBezTo>
                    <a:pt x="185" y="207"/>
                    <a:pt x="186" y="207"/>
                    <a:pt x="186" y="209"/>
                  </a:cubicBezTo>
                  <a:cubicBezTo>
                    <a:pt x="187" y="211"/>
                    <a:pt x="188" y="214"/>
                    <a:pt x="187" y="217"/>
                  </a:cubicBezTo>
                  <a:cubicBezTo>
                    <a:pt x="187" y="218"/>
                    <a:pt x="186" y="220"/>
                    <a:pt x="186" y="222"/>
                  </a:cubicBezTo>
                  <a:cubicBezTo>
                    <a:pt x="186" y="222"/>
                    <a:pt x="187" y="226"/>
                    <a:pt x="187" y="226"/>
                  </a:cubicBezTo>
                  <a:cubicBezTo>
                    <a:pt x="187" y="227"/>
                    <a:pt x="188" y="228"/>
                    <a:pt x="188" y="228"/>
                  </a:cubicBezTo>
                  <a:cubicBezTo>
                    <a:pt x="189" y="228"/>
                    <a:pt x="189" y="229"/>
                    <a:pt x="189" y="229"/>
                  </a:cubicBezTo>
                  <a:cubicBezTo>
                    <a:pt x="189" y="229"/>
                    <a:pt x="189" y="229"/>
                    <a:pt x="189" y="229"/>
                  </a:cubicBezTo>
                  <a:cubicBezTo>
                    <a:pt x="190" y="230"/>
                    <a:pt x="189" y="230"/>
                    <a:pt x="190" y="230"/>
                  </a:cubicBezTo>
                  <a:cubicBezTo>
                    <a:pt x="190" y="230"/>
                    <a:pt x="190" y="230"/>
                    <a:pt x="190" y="231"/>
                  </a:cubicBezTo>
                  <a:cubicBezTo>
                    <a:pt x="191" y="231"/>
                    <a:pt x="191" y="232"/>
                    <a:pt x="192" y="233"/>
                  </a:cubicBezTo>
                  <a:cubicBezTo>
                    <a:pt x="192" y="234"/>
                    <a:pt x="193" y="236"/>
                    <a:pt x="193" y="238"/>
                  </a:cubicBezTo>
                  <a:cubicBezTo>
                    <a:pt x="194" y="239"/>
                    <a:pt x="197" y="241"/>
                    <a:pt x="198" y="242"/>
                  </a:cubicBezTo>
                  <a:cubicBezTo>
                    <a:pt x="200" y="244"/>
                    <a:pt x="202" y="246"/>
                    <a:pt x="204" y="246"/>
                  </a:cubicBezTo>
                  <a:cubicBezTo>
                    <a:pt x="205" y="246"/>
                    <a:pt x="206" y="244"/>
                    <a:pt x="208" y="244"/>
                  </a:cubicBezTo>
                  <a:cubicBezTo>
                    <a:pt x="209" y="244"/>
                    <a:pt x="210" y="245"/>
                    <a:pt x="212" y="245"/>
                  </a:cubicBezTo>
                  <a:cubicBezTo>
                    <a:pt x="214" y="244"/>
                    <a:pt x="217" y="243"/>
                    <a:pt x="219" y="243"/>
                  </a:cubicBezTo>
                  <a:cubicBezTo>
                    <a:pt x="221" y="242"/>
                    <a:pt x="223" y="241"/>
                    <a:pt x="224" y="241"/>
                  </a:cubicBezTo>
                  <a:cubicBezTo>
                    <a:pt x="227" y="241"/>
                    <a:pt x="227" y="244"/>
                    <a:pt x="229" y="246"/>
                  </a:cubicBezTo>
                  <a:cubicBezTo>
                    <a:pt x="231" y="246"/>
                    <a:pt x="232" y="246"/>
                    <a:pt x="233" y="246"/>
                  </a:cubicBezTo>
                  <a:cubicBezTo>
                    <a:pt x="236" y="248"/>
                    <a:pt x="236" y="249"/>
                    <a:pt x="235" y="252"/>
                  </a:cubicBezTo>
                  <a:cubicBezTo>
                    <a:pt x="235" y="253"/>
                    <a:pt x="235" y="254"/>
                    <a:pt x="235" y="255"/>
                  </a:cubicBezTo>
                  <a:cubicBezTo>
                    <a:pt x="235" y="256"/>
                    <a:pt x="234" y="258"/>
                    <a:pt x="234" y="259"/>
                  </a:cubicBezTo>
                  <a:cubicBezTo>
                    <a:pt x="234" y="261"/>
                    <a:pt x="236" y="262"/>
                    <a:pt x="237" y="264"/>
                  </a:cubicBezTo>
                  <a:cubicBezTo>
                    <a:pt x="239" y="267"/>
                    <a:pt x="240" y="270"/>
                    <a:pt x="241" y="273"/>
                  </a:cubicBezTo>
                  <a:cubicBezTo>
                    <a:pt x="242" y="275"/>
                    <a:pt x="242" y="277"/>
                    <a:pt x="242" y="280"/>
                  </a:cubicBezTo>
                  <a:cubicBezTo>
                    <a:pt x="242" y="281"/>
                    <a:pt x="243" y="283"/>
                    <a:pt x="243" y="284"/>
                  </a:cubicBezTo>
                  <a:cubicBezTo>
                    <a:pt x="243" y="286"/>
                    <a:pt x="241" y="287"/>
                    <a:pt x="241" y="289"/>
                  </a:cubicBezTo>
                  <a:cubicBezTo>
                    <a:pt x="241" y="290"/>
                    <a:pt x="241" y="291"/>
                    <a:pt x="241" y="292"/>
                  </a:cubicBezTo>
                  <a:cubicBezTo>
                    <a:pt x="240" y="293"/>
                    <a:pt x="239" y="293"/>
                    <a:pt x="239" y="294"/>
                  </a:cubicBezTo>
                  <a:cubicBezTo>
                    <a:pt x="239" y="296"/>
                    <a:pt x="240" y="298"/>
                    <a:pt x="239" y="300"/>
                  </a:cubicBezTo>
                  <a:cubicBezTo>
                    <a:pt x="241" y="301"/>
                    <a:pt x="241" y="304"/>
                    <a:pt x="242" y="306"/>
                  </a:cubicBezTo>
                  <a:cubicBezTo>
                    <a:pt x="242" y="307"/>
                    <a:pt x="243" y="308"/>
                    <a:pt x="243" y="309"/>
                  </a:cubicBezTo>
                  <a:cubicBezTo>
                    <a:pt x="244" y="312"/>
                    <a:pt x="244" y="316"/>
                    <a:pt x="245" y="320"/>
                  </a:cubicBezTo>
                  <a:cubicBezTo>
                    <a:pt x="245" y="322"/>
                    <a:pt x="246" y="323"/>
                    <a:pt x="246" y="325"/>
                  </a:cubicBezTo>
                  <a:cubicBezTo>
                    <a:pt x="247" y="326"/>
                    <a:pt x="248" y="326"/>
                    <a:pt x="248" y="327"/>
                  </a:cubicBezTo>
                  <a:cubicBezTo>
                    <a:pt x="248" y="328"/>
                    <a:pt x="248" y="330"/>
                    <a:pt x="249" y="331"/>
                  </a:cubicBezTo>
                  <a:cubicBezTo>
                    <a:pt x="249" y="332"/>
                    <a:pt x="250" y="333"/>
                    <a:pt x="250" y="334"/>
                  </a:cubicBezTo>
                  <a:cubicBezTo>
                    <a:pt x="250" y="335"/>
                    <a:pt x="249" y="336"/>
                    <a:pt x="249" y="338"/>
                  </a:cubicBezTo>
                  <a:cubicBezTo>
                    <a:pt x="249" y="338"/>
                    <a:pt x="250" y="340"/>
                    <a:pt x="251" y="340"/>
                  </a:cubicBezTo>
                  <a:cubicBezTo>
                    <a:pt x="253" y="341"/>
                    <a:pt x="256" y="339"/>
                    <a:pt x="258" y="339"/>
                  </a:cubicBezTo>
                  <a:cubicBezTo>
                    <a:pt x="261" y="339"/>
                    <a:pt x="262" y="339"/>
                    <a:pt x="263" y="338"/>
                  </a:cubicBezTo>
                  <a:cubicBezTo>
                    <a:pt x="265" y="338"/>
                    <a:pt x="265" y="338"/>
                    <a:pt x="266" y="336"/>
                  </a:cubicBezTo>
                  <a:cubicBezTo>
                    <a:pt x="268" y="335"/>
                    <a:pt x="269" y="334"/>
                    <a:pt x="270" y="332"/>
                  </a:cubicBezTo>
                  <a:cubicBezTo>
                    <a:pt x="271" y="331"/>
                    <a:pt x="271" y="331"/>
                    <a:pt x="271" y="330"/>
                  </a:cubicBezTo>
                  <a:cubicBezTo>
                    <a:pt x="272" y="330"/>
                    <a:pt x="272" y="329"/>
                    <a:pt x="272" y="328"/>
                  </a:cubicBezTo>
                  <a:cubicBezTo>
                    <a:pt x="274" y="326"/>
                    <a:pt x="275" y="326"/>
                    <a:pt x="275" y="324"/>
                  </a:cubicBezTo>
                  <a:cubicBezTo>
                    <a:pt x="275" y="322"/>
                    <a:pt x="276" y="320"/>
                    <a:pt x="276" y="318"/>
                  </a:cubicBezTo>
                  <a:cubicBezTo>
                    <a:pt x="277" y="317"/>
                    <a:pt x="279" y="317"/>
                    <a:pt x="280" y="315"/>
                  </a:cubicBezTo>
                  <a:cubicBezTo>
                    <a:pt x="281" y="311"/>
                    <a:pt x="280" y="308"/>
                    <a:pt x="279" y="305"/>
                  </a:cubicBezTo>
                  <a:cubicBezTo>
                    <a:pt x="280" y="303"/>
                    <a:pt x="281" y="301"/>
                    <a:pt x="283" y="300"/>
                  </a:cubicBezTo>
                  <a:cubicBezTo>
                    <a:pt x="285" y="299"/>
                    <a:pt x="286" y="299"/>
                    <a:pt x="287" y="298"/>
                  </a:cubicBezTo>
                  <a:cubicBezTo>
                    <a:pt x="287" y="298"/>
                    <a:pt x="287" y="297"/>
                    <a:pt x="287" y="297"/>
                  </a:cubicBezTo>
                  <a:cubicBezTo>
                    <a:pt x="288" y="297"/>
                    <a:pt x="288" y="297"/>
                    <a:pt x="288" y="297"/>
                  </a:cubicBezTo>
                  <a:cubicBezTo>
                    <a:pt x="289" y="296"/>
                    <a:pt x="290" y="295"/>
                    <a:pt x="290" y="295"/>
                  </a:cubicBezTo>
                  <a:cubicBezTo>
                    <a:pt x="290" y="293"/>
                    <a:pt x="290" y="292"/>
                    <a:pt x="291" y="290"/>
                  </a:cubicBezTo>
                  <a:cubicBezTo>
                    <a:pt x="291" y="287"/>
                    <a:pt x="291" y="285"/>
                    <a:pt x="291" y="281"/>
                  </a:cubicBezTo>
                  <a:cubicBezTo>
                    <a:pt x="290" y="280"/>
                    <a:pt x="289" y="279"/>
                    <a:pt x="289" y="278"/>
                  </a:cubicBezTo>
                  <a:cubicBezTo>
                    <a:pt x="289" y="277"/>
                    <a:pt x="290" y="275"/>
                    <a:pt x="290" y="274"/>
                  </a:cubicBezTo>
                  <a:cubicBezTo>
                    <a:pt x="290" y="272"/>
                    <a:pt x="289" y="271"/>
                    <a:pt x="289" y="270"/>
                  </a:cubicBezTo>
                  <a:cubicBezTo>
                    <a:pt x="289" y="269"/>
                    <a:pt x="290" y="267"/>
                    <a:pt x="290" y="266"/>
                  </a:cubicBezTo>
                  <a:cubicBezTo>
                    <a:pt x="291" y="264"/>
                    <a:pt x="291" y="264"/>
                    <a:pt x="292" y="263"/>
                  </a:cubicBezTo>
                  <a:cubicBezTo>
                    <a:pt x="293" y="262"/>
                    <a:pt x="294" y="261"/>
                    <a:pt x="294" y="260"/>
                  </a:cubicBezTo>
                  <a:cubicBezTo>
                    <a:pt x="295" y="259"/>
                    <a:pt x="295" y="259"/>
                    <a:pt x="295" y="258"/>
                  </a:cubicBezTo>
                  <a:cubicBezTo>
                    <a:pt x="295" y="258"/>
                    <a:pt x="296" y="257"/>
                    <a:pt x="296" y="257"/>
                  </a:cubicBezTo>
                  <a:cubicBezTo>
                    <a:pt x="297" y="256"/>
                    <a:pt x="297" y="255"/>
                    <a:pt x="298" y="254"/>
                  </a:cubicBezTo>
                  <a:cubicBezTo>
                    <a:pt x="299" y="254"/>
                    <a:pt x="299" y="254"/>
                    <a:pt x="299" y="253"/>
                  </a:cubicBezTo>
                  <a:cubicBezTo>
                    <a:pt x="300" y="253"/>
                    <a:pt x="300" y="253"/>
                    <a:pt x="300" y="253"/>
                  </a:cubicBezTo>
                  <a:cubicBezTo>
                    <a:pt x="300" y="252"/>
                    <a:pt x="300" y="253"/>
                    <a:pt x="301" y="252"/>
                  </a:cubicBezTo>
                  <a:cubicBezTo>
                    <a:pt x="303" y="251"/>
                    <a:pt x="304" y="248"/>
                    <a:pt x="306" y="246"/>
                  </a:cubicBezTo>
                  <a:cubicBezTo>
                    <a:pt x="306" y="246"/>
                    <a:pt x="307" y="245"/>
                    <a:pt x="307" y="244"/>
                  </a:cubicBezTo>
                  <a:cubicBezTo>
                    <a:pt x="307" y="243"/>
                    <a:pt x="307" y="243"/>
                    <a:pt x="308" y="242"/>
                  </a:cubicBezTo>
                  <a:cubicBezTo>
                    <a:pt x="308" y="241"/>
                    <a:pt x="308" y="240"/>
                    <a:pt x="309" y="239"/>
                  </a:cubicBezTo>
                  <a:cubicBezTo>
                    <a:pt x="309" y="238"/>
                    <a:pt x="310" y="236"/>
                    <a:pt x="311" y="235"/>
                  </a:cubicBezTo>
                  <a:cubicBezTo>
                    <a:pt x="311" y="233"/>
                    <a:pt x="312" y="231"/>
                    <a:pt x="311" y="229"/>
                  </a:cubicBezTo>
                  <a:cubicBezTo>
                    <a:pt x="310" y="229"/>
                    <a:pt x="310" y="229"/>
                    <a:pt x="309" y="229"/>
                  </a:cubicBezTo>
                  <a:cubicBezTo>
                    <a:pt x="308" y="230"/>
                    <a:pt x="307" y="230"/>
                    <a:pt x="306" y="230"/>
                  </a:cubicBezTo>
                  <a:cubicBezTo>
                    <a:pt x="305" y="230"/>
                    <a:pt x="305" y="231"/>
                    <a:pt x="304" y="231"/>
                  </a:cubicBezTo>
                  <a:cubicBezTo>
                    <a:pt x="302" y="231"/>
                    <a:pt x="301" y="231"/>
                    <a:pt x="299" y="231"/>
                  </a:cubicBezTo>
                  <a:cubicBezTo>
                    <a:pt x="298" y="230"/>
                    <a:pt x="298" y="229"/>
                    <a:pt x="297" y="228"/>
                  </a:cubicBezTo>
                  <a:cubicBezTo>
                    <a:pt x="298" y="227"/>
                    <a:pt x="299" y="227"/>
                    <a:pt x="301" y="226"/>
                  </a:cubicBezTo>
                  <a:cubicBezTo>
                    <a:pt x="301" y="225"/>
                    <a:pt x="302" y="224"/>
                    <a:pt x="304" y="223"/>
                  </a:cubicBezTo>
                  <a:cubicBezTo>
                    <a:pt x="304" y="223"/>
                    <a:pt x="305" y="223"/>
                    <a:pt x="306" y="223"/>
                  </a:cubicBezTo>
                  <a:cubicBezTo>
                    <a:pt x="308" y="222"/>
                    <a:pt x="309" y="222"/>
                    <a:pt x="310" y="222"/>
                  </a:cubicBezTo>
                  <a:cubicBezTo>
                    <a:pt x="312" y="220"/>
                    <a:pt x="313" y="220"/>
                    <a:pt x="314" y="218"/>
                  </a:cubicBezTo>
                  <a:cubicBezTo>
                    <a:pt x="316" y="216"/>
                    <a:pt x="316" y="216"/>
                    <a:pt x="317" y="216"/>
                  </a:cubicBezTo>
                  <a:cubicBezTo>
                    <a:pt x="317" y="215"/>
                    <a:pt x="318" y="215"/>
                    <a:pt x="318" y="215"/>
                  </a:cubicBezTo>
                  <a:cubicBezTo>
                    <a:pt x="319" y="214"/>
                    <a:pt x="320" y="214"/>
                    <a:pt x="320" y="213"/>
                  </a:cubicBezTo>
                  <a:cubicBezTo>
                    <a:pt x="321" y="213"/>
                    <a:pt x="321" y="212"/>
                    <a:pt x="322" y="211"/>
                  </a:cubicBezTo>
                  <a:cubicBezTo>
                    <a:pt x="323" y="210"/>
                    <a:pt x="324" y="209"/>
                    <a:pt x="324" y="209"/>
                  </a:cubicBezTo>
                  <a:cubicBezTo>
                    <a:pt x="328" y="205"/>
                    <a:pt x="329" y="203"/>
                    <a:pt x="326" y="200"/>
                  </a:cubicBezTo>
                  <a:cubicBezTo>
                    <a:pt x="325" y="199"/>
                    <a:pt x="324" y="199"/>
                    <a:pt x="323" y="198"/>
                  </a:cubicBezTo>
                  <a:cubicBezTo>
                    <a:pt x="322" y="198"/>
                    <a:pt x="320" y="197"/>
                    <a:pt x="319" y="197"/>
                  </a:cubicBezTo>
                  <a:cubicBezTo>
                    <a:pt x="318" y="197"/>
                    <a:pt x="317" y="198"/>
                    <a:pt x="316" y="198"/>
                  </a:cubicBezTo>
                  <a:cubicBezTo>
                    <a:pt x="313" y="198"/>
                    <a:pt x="312" y="197"/>
                    <a:pt x="310" y="196"/>
                  </a:cubicBezTo>
                  <a:cubicBezTo>
                    <a:pt x="310" y="194"/>
                    <a:pt x="309" y="192"/>
                    <a:pt x="308" y="190"/>
                  </a:cubicBezTo>
                  <a:cubicBezTo>
                    <a:pt x="308" y="190"/>
                    <a:pt x="307" y="189"/>
                    <a:pt x="307" y="188"/>
                  </a:cubicBezTo>
                  <a:cubicBezTo>
                    <a:pt x="307" y="187"/>
                    <a:pt x="306" y="186"/>
                    <a:pt x="306" y="185"/>
                  </a:cubicBezTo>
                  <a:cubicBezTo>
                    <a:pt x="307" y="184"/>
                    <a:pt x="308" y="184"/>
                    <a:pt x="309" y="184"/>
                  </a:cubicBezTo>
                  <a:cubicBezTo>
                    <a:pt x="310" y="184"/>
                    <a:pt x="311" y="186"/>
                    <a:pt x="311" y="187"/>
                  </a:cubicBezTo>
                  <a:cubicBezTo>
                    <a:pt x="312" y="188"/>
                    <a:pt x="312" y="189"/>
                    <a:pt x="313" y="190"/>
                  </a:cubicBezTo>
                  <a:cubicBezTo>
                    <a:pt x="313" y="190"/>
                    <a:pt x="314" y="191"/>
                    <a:pt x="314" y="191"/>
                  </a:cubicBezTo>
                  <a:cubicBezTo>
                    <a:pt x="315" y="192"/>
                    <a:pt x="316" y="193"/>
                    <a:pt x="317" y="193"/>
                  </a:cubicBezTo>
                  <a:cubicBezTo>
                    <a:pt x="318" y="193"/>
                    <a:pt x="320" y="192"/>
                    <a:pt x="322" y="192"/>
                  </a:cubicBezTo>
                  <a:cubicBezTo>
                    <a:pt x="323" y="192"/>
                    <a:pt x="324" y="194"/>
                    <a:pt x="325" y="194"/>
                  </a:cubicBezTo>
                  <a:cubicBezTo>
                    <a:pt x="325" y="195"/>
                    <a:pt x="327" y="196"/>
                    <a:pt x="327" y="196"/>
                  </a:cubicBezTo>
                  <a:cubicBezTo>
                    <a:pt x="328" y="196"/>
                    <a:pt x="329" y="195"/>
                    <a:pt x="330" y="196"/>
                  </a:cubicBezTo>
                  <a:cubicBezTo>
                    <a:pt x="330" y="196"/>
                    <a:pt x="331" y="196"/>
                    <a:pt x="331" y="196"/>
                  </a:cubicBezTo>
                  <a:cubicBezTo>
                    <a:pt x="331" y="196"/>
                    <a:pt x="330" y="197"/>
                    <a:pt x="330" y="197"/>
                  </a:cubicBezTo>
                  <a:cubicBezTo>
                    <a:pt x="331" y="199"/>
                    <a:pt x="332" y="200"/>
                    <a:pt x="333" y="201"/>
                  </a:cubicBezTo>
                  <a:cubicBezTo>
                    <a:pt x="333" y="202"/>
                    <a:pt x="334" y="202"/>
                    <a:pt x="334" y="203"/>
                  </a:cubicBezTo>
                  <a:cubicBezTo>
                    <a:pt x="334" y="204"/>
                    <a:pt x="334" y="205"/>
                    <a:pt x="334" y="206"/>
                  </a:cubicBezTo>
                  <a:cubicBezTo>
                    <a:pt x="335" y="206"/>
                    <a:pt x="335" y="207"/>
                    <a:pt x="336" y="208"/>
                  </a:cubicBezTo>
                  <a:cubicBezTo>
                    <a:pt x="337" y="208"/>
                    <a:pt x="338" y="207"/>
                    <a:pt x="339" y="208"/>
                  </a:cubicBezTo>
                  <a:cubicBezTo>
                    <a:pt x="340" y="209"/>
                    <a:pt x="339" y="210"/>
                    <a:pt x="339" y="211"/>
                  </a:cubicBezTo>
                  <a:cubicBezTo>
                    <a:pt x="339" y="211"/>
                    <a:pt x="339" y="212"/>
                    <a:pt x="339" y="212"/>
                  </a:cubicBezTo>
                  <a:cubicBezTo>
                    <a:pt x="340" y="214"/>
                    <a:pt x="339" y="216"/>
                    <a:pt x="340" y="217"/>
                  </a:cubicBezTo>
                  <a:cubicBezTo>
                    <a:pt x="340" y="219"/>
                    <a:pt x="341" y="221"/>
                    <a:pt x="341" y="223"/>
                  </a:cubicBezTo>
                  <a:cubicBezTo>
                    <a:pt x="341" y="225"/>
                    <a:pt x="341" y="228"/>
                    <a:pt x="342" y="229"/>
                  </a:cubicBezTo>
                  <a:cubicBezTo>
                    <a:pt x="343" y="231"/>
                    <a:pt x="343" y="233"/>
                    <a:pt x="343" y="234"/>
                  </a:cubicBezTo>
                  <a:cubicBezTo>
                    <a:pt x="344" y="236"/>
                    <a:pt x="344" y="237"/>
                    <a:pt x="345" y="237"/>
                  </a:cubicBezTo>
                  <a:cubicBezTo>
                    <a:pt x="346" y="237"/>
                    <a:pt x="346" y="237"/>
                    <a:pt x="347" y="236"/>
                  </a:cubicBezTo>
                  <a:cubicBezTo>
                    <a:pt x="347" y="235"/>
                    <a:pt x="348" y="235"/>
                    <a:pt x="349" y="235"/>
                  </a:cubicBezTo>
                  <a:cubicBezTo>
                    <a:pt x="349" y="234"/>
                    <a:pt x="349" y="233"/>
                    <a:pt x="349" y="233"/>
                  </a:cubicBezTo>
                  <a:cubicBezTo>
                    <a:pt x="349" y="232"/>
                    <a:pt x="349" y="232"/>
                    <a:pt x="349" y="232"/>
                  </a:cubicBezTo>
                  <a:cubicBezTo>
                    <a:pt x="349" y="232"/>
                    <a:pt x="350" y="229"/>
                    <a:pt x="350" y="228"/>
                  </a:cubicBezTo>
                  <a:cubicBezTo>
                    <a:pt x="350" y="226"/>
                    <a:pt x="350" y="224"/>
                    <a:pt x="350" y="222"/>
                  </a:cubicBezTo>
                  <a:cubicBezTo>
                    <a:pt x="352" y="220"/>
                    <a:pt x="353" y="219"/>
                    <a:pt x="355" y="218"/>
                  </a:cubicBezTo>
                  <a:cubicBezTo>
                    <a:pt x="355" y="217"/>
                    <a:pt x="356" y="217"/>
                    <a:pt x="356" y="216"/>
                  </a:cubicBezTo>
                  <a:cubicBezTo>
                    <a:pt x="358" y="215"/>
                    <a:pt x="360" y="212"/>
                    <a:pt x="362" y="211"/>
                  </a:cubicBezTo>
                  <a:cubicBezTo>
                    <a:pt x="363" y="210"/>
                    <a:pt x="364" y="209"/>
                    <a:pt x="365" y="208"/>
                  </a:cubicBezTo>
                  <a:cubicBezTo>
                    <a:pt x="367" y="208"/>
                    <a:pt x="368" y="206"/>
                    <a:pt x="370" y="206"/>
                  </a:cubicBezTo>
                  <a:cubicBezTo>
                    <a:pt x="371" y="207"/>
                    <a:pt x="371" y="209"/>
                    <a:pt x="371" y="210"/>
                  </a:cubicBezTo>
                  <a:cubicBezTo>
                    <a:pt x="373" y="212"/>
                    <a:pt x="374" y="213"/>
                    <a:pt x="374" y="216"/>
                  </a:cubicBezTo>
                  <a:cubicBezTo>
                    <a:pt x="375" y="217"/>
                    <a:pt x="376" y="216"/>
                    <a:pt x="377" y="217"/>
                  </a:cubicBezTo>
                  <a:cubicBezTo>
                    <a:pt x="377" y="217"/>
                    <a:pt x="378" y="218"/>
                    <a:pt x="378" y="219"/>
                  </a:cubicBezTo>
                  <a:cubicBezTo>
                    <a:pt x="378" y="219"/>
                    <a:pt x="379" y="220"/>
                    <a:pt x="379" y="221"/>
                  </a:cubicBezTo>
                  <a:cubicBezTo>
                    <a:pt x="379" y="221"/>
                    <a:pt x="379" y="222"/>
                    <a:pt x="379" y="223"/>
                  </a:cubicBezTo>
                  <a:cubicBezTo>
                    <a:pt x="380" y="224"/>
                    <a:pt x="379" y="224"/>
                    <a:pt x="380" y="225"/>
                  </a:cubicBezTo>
                  <a:cubicBezTo>
                    <a:pt x="380" y="226"/>
                    <a:pt x="380" y="227"/>
                    <a:pt x="380" y="227"/>
                  </a:cubicBezTo>
                  <a:cubicBezTo>
                    <a:pt x="380" y="228"/>
                    <a:pt x="380" y="229"/>
                    <a:pt x="380" y="230"/>
                  </a:cubicBezTo>
                  <a:cubicBezTo>
                    <a:pt x="380" y="232"/>
                    <a:pt x="381" y="232"/>
                    <a:pt x="381" y="233"/>
                  </a:cubicBezTo>
                  <a:cubicBezTo>
                    <a:pt x="380" y="235"/>
                    <a:pt x="379" y="236"/>
                    <a:pt x="380" y="238"/>
                  </a:cubicBezTo>
                  <a:cubicBezTo>
                    <a:pt x="380" y="240"/>
                    <a:pt x="381" y="241"/>
                    <a:pt x="382" y="243"/>
                  </a:cubicBezTo>
                  <a:cubicBezTo>
                    <a:pt x="382" y="244"/>
                    <a:pt x="382" y="245"/>
                    <a:pt x="382" y="246"/>
                  </a:cubicBezTo>
                  <a:cubicBezTo>
                    <a:pt x="382" y="247"/>
                    <a:pt x="382" y="247"/>
                    <a:pt x="382" y="248"/>
                  </a:cubicBezTo>
                  <a:cubicBezTo>
                    <a:pt x="382" y="249"/>
                    <a:pt x="382" y="250"/>
                    <a:pt x="383" y="250"/>
                  </a:cubicBezTo>
                  <a:cubicBezTo>
                    <a:pt x="383" y="251"/>
                    <a:pt x="383" y="251"/>
                    <a:pt x="383" y="251"/>
                  </a:cubicBezTo>
                  <a:cubicBezTo>
                    <a:pt x="384" y="253"/>
                    <a:pt x="385" y="254"/>
                    <a:pt x="386" y="254"/>
                  </a:cubicBezTo>
                  <a:cubicBezTo>
                    <a:pt x="387" y="252"/>
                    <a:pt x="386" y="251"/>
                    <a:pt x="386" y="250"/>
                  </a:cubicBezTo>
                  <a:cubicBezTo>
                    <a:pt x="386" y="249"/>
                    <a:pt x="387" y="248"/>
                    <a:pt x="387" y="247"/>
                  </a:cubicBezTo>
                  <a:cubicBezTo>
                    <a:pt x="386" y="246"/>
                    <a:pt x="385" y="245"/>
                    <a:pt x="385" y="243"/>
                  </a:cubicBezTo>
                  <a:cubicBezTo>
                    <a:pt x="384" y="243"/>
                    <a:pt x="384" y="242"/>
                    <a:pt x="383" y="241"/>
                  </a:cubicBezTo>
                  <a:cubicBezTo>
                    <a:pt x="383" y="241"/>
                    <a:pt x="383" y="240"/>
                    <a:pt x="382" y="240"/>
                  </a:cubicBezTo>
                  <a:cubicBezTo>
                    <a:pt x="382" y="240"/>
                    <a:pt x="382" y="239"/>
                    <a:pt x="382" y="238"/>
                  </a:cubicBezTo>
                  <a:cubicBezTo>
                    <a:pt x="381" y="236"/>
                    <a:pt x="382" y="234"/>
                    <a:pt x="382" y="232"/>
                  </a:cubicBezTo>
                  <a:cubicBezTo>
                    <a:pt x="383" y="231"/>
                    <a:pt x="383" y="229"/>
                    <a:pt x="384" y="229"/>
                  </a:cubicBezTo>
                  <a:cubicBezTo>
                    <a:pt x="385" y="229"/>
                    <a:pt x="386" y="230"/>
                    <a:pt x="386" y="232"/>
                  </a:cubicBezTo>
                  <a:cubicBezTo>
                    <a:pt x="387" y="233"/>
                    <a:pt x="388" y="235"/>
                    <a:pt x="389" y="235"/>
                  </a:cubicBezTo>
                  <a:cubicBezTo>
                    <a:pt x="389" y="235"/>
                    <a:pt x="389" y="236"/>
                    <a:pt x="389" y="236"/>
                  </a:cubicBezTo>
                  <a:cubicBezTo>
                    <a:pt x="390" y="237"/>
                    <a:pt x="392" y="236"/>
                    <a:pt x="393" y="235"/>
                  </a:cubicBezTo>
                  <a:cubicBezTo>
                    <a:pt x="391" y="247"/>
                    <a:pt x="388" y="259"/>
                    <a:pt x="384" y="271"/>
                  </a:cubicBezTo>
                  <a:cubicBezTo>
                    <a:pt x="383" y="270"/>
                    <a:pt x="382" y="270"/>
                    <a:pt x="382" y="269"/>
                  </a:cubicBezTo>
                  <a:cubicBezTo>
                    <a:pt x="382" y="268"/>
                    <a:pt x="383" y="267"/>
                    <a:pt x="383" y="266"/>
                  </a:cubicBezTo>
                  <a:cubicBezTo>
                    <a:pt x="383" y="264"/>
                    <a:pt x="382" y="263"/>
                    <a:pt x="381" y="262"/>
                  </a:cubicBezTo>
                  <a:cubicBezTo>
                    <a:pt x="381" y="261"/>
                    <a:pt x="381" y="261"/>
                    <a:pt x="381" y="260"/>
                  </a:cubicBezTo>
                  <a:cubicBezTo>
                    <a:pt x="380" y="259"/>
                    <a:pt x="379" y="258"/>
                    <a:pt x="379" y="257"/>
                  </a:cubicBezTo>
                  <a:cubicBezTo>
                    <a:pt x="378" y="257"/>
                    <a:pt x="378" y="256"/>
                    <a:pt x="377" y="255"/>
                  </a:cubicBezTo>
                  <a:cubicBezTo>
                    <a:pt x="377" y="255"/>
                    <a:pt x="377" y="254"/>
                    <a:pt x="377" y="254"/>
                  </a:cubicBezTo>
                  <a:cubicBezTo>
                    <a:pt x="377" y="254"/>
                    <a:pt x="377" y="254"/>
                    <a:pt x="377" y="254"/>
                  </a:cubicBezTo>
                  <a:cubicBezTo>
                    <a:pt x="376" y="252"/>
                    <a:pt x="375" y="251"/>
                    <a:pt x="375" y="250"/>
                  </a:cubicBezTo>
                  <a:cubicBezTo>
                    <a:pt x="374" y="250"/>
                    <a:pt x="373" y="249"/>
                    <a:pt x="372" y="249"/>
                  </a:cubicBezTo>
                  <a:cubicBezTo>
                    <a:pt x="372" y="249"/>
                    <a:pt x="372" y="249"/>
                    <a:pt x="372" y="249"/>
                  </a:cubicBezTo>
                  <a:cubicBezTo>
                    <a:pt x="372" y="250"/>
                    <a:pt x="372" y="250"/>
                    <a:pt x="372" y="250"/>
                  </a:cubicBezTo>
                  <a:cubicBezTo>
                    <a:pt x="372" y="252"/>
                    <a:pt x="373" y="254"/>
                    <a:pt x="374" y="256"/>
                  </a:cubicBezTo>
                  <a:cubicBezTo>
                    <a:pt x="374" y="257"/>
                    <a:pt x="374" y="258"/>
                    <a:pt x="374" y="258"/>
                  </a:cubicBezTo>
                  <a:cubicBezTo>
                    <a:pt x="374" y="260"/>
                    <a:pt x="376" y="261"/>
                    <a:pt x="376" y="262"/>
                  </a:cubicBezTo>
                  <a:cubicBezTo>
                    <a:pt x="377" y="263"/>
                    <a:pt x="377" y="264"/>
                    <a:pt x="377" y="265"/>
                  </a:cubicBezTo>
                  <a:cubicBezTo>
                    <a:pt x="378" y="266"/>
                    <a:pt x="378" y="267"/>
                    <a:pt x="379" y="268"/>
                  </a:cubicBezTo>
                  <a:cubicBezTo>
                    <a:pt x="379" y="269"/>
                    <a:pt x="379" y="269"/>
                    <a:pt x="379" y="270"/>
                  </a:cubicBezTo>
                  <a:cubicBezTo>
                    <a:pt x="380" y="270"/>
                    <a:pt x="380" y="271"/>
                    <a:pt x="380" y="271"/>
                  </a:cubicBezTo>
                  <a:cubicBezTo>
                    <a:pt x="380" y="271"/>
                    <a:pt x="380" y="271"/>
                    <a:pt x="380" y="271"/>
                  </a:cubicBezTo>
                  <a:cubicBezTo>
                    <a:pt x="380" y="271"/>
                    <a:pt x="380" y="272"/>
                    <a:pt x="380" y="272"/>
                  </a:cubicBezTo>
                  <a:cubicBezTo>
                    <a:pt x="380" y="272"/>
                    <a:pt x="381" y="272"/>
                    <a:pt x="381" y="272"/>
                  </a:cubicBezTo>
                  <a:cubicBezTo>
                    <a:pt x="382" y="273"/>
                    <a:pt x="382" y="273"/>
                    <a:pt x="383" y="274"/>
                  </a:cubicBezTo>
                  <a:cubicBezTo>
                    <a:pt x="376" y="292"/>
                    <a:pt x="366" y="310"/>
                    <a:pt x="353" y="325"/>
                  </a:cubicBezTo>
                  <a:cubicBezTo>
                    <a:pt x="353" y="324"/>
                    <a:pt x="352" y="324"/>
                    <a:pt x="351" y="323"/>
                  </a:cubicBezTo>
                  <a:cubicBezTo>
                    <a:pt x="351" y="321"/>
                    <a:pt x="351" y="317"/>
                    <a:pt x="349" y="318"/>
                  </a:cubicBezTo>
                  <a:cubicBezTo>
                    <a:pt x="348" y="318"/>
                    <a:pt x="348" y="320"/>
                    <a:pt x="348" y="321"/>
                  </a:cubicBezTo>
                  <a:cubicBezTo>
                    <a:pt x="348" y="322"/>
                    <a:pt x="347" y="323"/>
                    <a:pt x="347" y="324"/>
                  </a:cubicBezTo>
                  <a:cubicBezTo>
                    <a:pt x="347" y="325"/>
                    <a:pt x="347" y="325"/>
                    <a:pt x="347" y="326"/>
                  </a:cubicBezTo>
                  <a:cubicBezTo>
                    <a:pt x="346" y="327"/>
                    <a:pt x="346" y="328"/>
                    <a:pt x="345" y="329"/>
                  </a:cubicBezTo>
                  <a:cubicBezTo>
                    <a:pt x="344" y="330"/>
                    <a:pt x="345" y="331"/>
                    <a:pt x="343" y="331"/>
                  </a:cubicBezTo>
                  <a:cubicBezTo>
                    <a:pt x="342" y="332"/>
                    <a:pt x="341" y="329"/>
                    <a:pt x="339" y="328"/>
                  </a:cubicBezTo>
                  <a:cubicBezTo>
                    <a:pt x="339" y="328"/>
                    <a:pt x="338" y="328"/>
                    <a:pt x="338" y="327"/>
                  </a:cubicBezTo>
                  <a:cubicBezTo>
                    <a:pt x="336" y="326"/>
                    <a:pt x="337" y="324"/>
                    <a:pt x="338" y="323"/>
                  </a:cubicBezTo>
                  <a:cubicBezTo>
                    <a:pt x="339" y="322"/>
                    <a:pt x="340" y="321"/>
                    <a:pt x="340" y="320"/>
                  </a:cubicBezTo>
                  <a:cubicBezTo>
                    <a:pt x="339" y="319"/>
                    <a:pt x="337" y="319"/>
                    <a:pt x="336" y="319"/>
                  </a:cubicBezTo>
                  <a:cubicBezTo>
                    <a:pt x="334" y="318"/>
                    <a:pt x="332" y="318"/>
                    <a:pt x="330" y="319"/>
                  </a:cubicBezTo>
                  <a:cubicBezTo>
                    <a:pt x="329" y="319"/>
                    <a:pt x="329" y="320"/>
                    <a:pt x="328" y="320"/>
                  </a:cubicBezTo>
                  <a:cubicBezTo>
                    <a:pt x="327" y="322"/>
                    <a:pt x="326" y="324"/>
                    <a:pt x="325" y="325"/>
                  </a:cubicBezTo>
                  <a:cubicBezTo>
                    <a:pt x="323" y="325"/>
                    <a:pt x="322" y="324"/>
                    <a:pt x="321" y="324"/>
                  </a:cubicBezTo>
                  <a:cubicBezTo>
                    <a:pt x="319" y="324"/>
                    <a:pt x="315" y="329"/>
                    <a:pt x="313" y="330"/>
                  </a:cubicBezTo>
                  <a:cubicBezTo>
                    <a:pt x="313" y="331"/>
                    <a:pt x="312" y="331"/>
                    <a:pt x="312" y="331"/>
                  </a:cubicBezTo>
                  <a:cubicBezTo>
                    <a:pt x="311" y="332"/>
                    <a:pt x="311" y="332"/>
                    <a:pt x="311" y="332"/>
                  </a:cubicBezTo>
                  <a:cubicBezTo>
                    <a:pt x="310" y="334"/>
                    <a:pt x="311" y="334"/>
                    <a:pt x="310" y="335"/>
                  </a:cubicBezTo>
                  <a:cubicBezTo>
                    <a:pt x="310" y="336"/>
                    <a:pt x="309" y="337"/>
                    <a:pt x="308" y="338"/>
                  </a:cubicBezTo>
                  <a:cubicBezTo>
                    <a:pt x="306" y="338"/>
                    <a:pt x="305" y="338"/>
                    <a:pt x="304" y="338"/>
                  </a:cubicBezTo>
                  <a:cubicBezTo>
                    <a:pt x="302" y="339"/>
                    <a:pt x="300" y="340"/>
                    <a:pt x="298" y="341"/>
                  </a:cubicBezTo>
                  <a:cubicBezTo>
                    <a:pt x="297" y="343"/>
                    <a:pt x="295" y="344"/>
                    <a:pt x="294" y="346"/>
                  </a:cubicBezTo>
                  <a:cubicBezTo>
                    <a:pt x="293" y="349"/>
                    <a:pt x="292" y="353"/>
                    <a:pt x="292" y="355"/>
                  </a:cubicBezTo>
                  <a:cubicBezTo>
                    <a:pt x="292" y="356"/>
                    <a:pt x="293" y="357"/>
                    <a:pt x="293" y="358"/>
                  </a:cubicBezTo>
                  <a:cubicBezTo>
                    <a:pt x="293" y="359"/>
                    <a:pt x="293" y="359"/>
                    <a:pt x="293" y="359"/>
                  </a:cubicBezTo>
                  <a:cubicBezTo>
                    <a:pt x="293" y="360"/>
                    <a:pt x="294" y="360"/>
                    <a:pt x="294" y="361"/>
                  </a:cubicBezTo>
                  <a:cubicBezTo>
                    <a:pt x="294" y="361"/>
                    <a:pt x="293" y="362"/>
                    <a:pt x="293" y="363"/>
                  </a:cubicBezTo>
                  <a:cubicBezTo>
                    <a:pt x="293" y="364"/>
                    <a:pt x="293" y="365"/>
                    <a:pt x="293" y="366"/>
                  </a:cubicBezTo>
                  <a:cubicBezTo>
                    <a:pt x="293" y="369"/>
                    <a:pt x="292" y="370"/>
                    <a:pt x="291" y="372"/>
                  </a:cubicBezTo>
                  <a:cubicBezTo>
                    <a:pt x="292" y="373"/>
                    <a:pt x="292" y="374"/>
                    <a:pt x="293" y="374"/>
                  </a:cubicBezTo>
                  <a:cubicBezTo>
                    <a:pt x="267" y="388"/>
                    <a:pt x="237" y="395"/>
                    <a:pt x="205" y="395"/>
                  </a:cubicBezTo>
                  <a:cubicBezTo>
                    <a:pt x="170" y="395"/>
                    <a:pt x="137" y="386"/>
                    <a:pt x="108" y="369"/>
                  </a:cubicBezTo>
                  <a:close/>
                  <a:moveTo>
                    <a:pt x="285" y="203"/>
                  </a:moveTo>
                  <a:cubicBezTo>
                    <a:pt x="285" y="202"/>
                    <a:pt x="284" y="201"/>
                    <a:pt x="284" y="201"/>
                  </a:cubicBezTo>
                  <a:cubicBezTo>
                    <a:pt x="284" y="200"/>
                    <a:pt x="284" y="198"/>
                    <a:pt x="283" y="197"/>
                  </a:cubicBezTo>
                  <a:cubicBezTo>
                    <a:pt x="283" y="197"/>
                    <a:pt x="283" y="195"/>
                    <a:pt x="282" y="195"/>
                  </a:cubicBezTo>
                  <a:cubicBezTo>
                    <a:pt x="281" y="194"/>
                    <a:pt x="280" y="191"/>
                    <a:pt x="279" y="189"/>
                  </a:cubicBezTo>
                  <a:cubicBezTo>
                    <a:pt x="279" y="189"/>
                    <a:pt x="280" y="188"/>
                    <a:pt x="280" y="188"/>
                  </a:cubicBezTo>
                  <a:cubicBezTo>
                    <a:pt x="280" y="188"/>
                    <a:pt x="280" y="188"/>
                    <a:pt x="280" y="188"/>
                  </a:cubicBezTo>
                  <a:cubicBezTo>
                    <a:pt x="282" y="188"/>
                    <a:pt x="282" y="189"/>
                    <a:pt x="283" y="190"/>
                  </a:cubicBezTo>
                  <a:cubicBezTo>
                    <a:pt x="283" y="190"/>
                    <a:pt x="284" y="190"/>
                    <a:pt x="284" y="190"/>
                  </a:cubicBezTo>
                  <a:cubicBezTo>
                    <a:pt x="284" y="191"/>
                    <a:pt x="285" y="192"/>
                    <a:pt x="286" y="194"/>
                  </a:cubicBezTo>
                  <a:cubicBezTo>
                    <a:pt x="286" y="194"/>
                    <a:pt x="286" y="196"/>
                    <a:pt x="287" y="197"/>
                  </a:cubicBezTo>
                  <a:cubicBezTo>
                    <a:pt x="288" y="198"/>
                    <a:pt x="290" y="200"/>
                    <a:pt x="290" y="201"/>
                  </a:cubicBezTo>
                  <a:cubicBezTo>
                    <a:pt x="290" y="202"/>
                    <a:pt x="289" y="204"/>
                    <a:pt x="290" y="205"/>
                  </a:cubicBezTo>
                  <a:cubicBezTo>
                    <a:pt x="290" y="205"/>
                    <a:pt x="290" y="207"/>
                    <a:pt x="290" y="207"/>
                  </a:cubicBezTo>
                  <a:cubicBezTo>
                    <a:pt x="291" y="209"/>
                    <a:pt x="293" y="210"/>
                    <a:pt x="294" y="211"/>
                  </a:cubicBezTo>
                  <a:cubicBezTo>
                    <a:pt x="294" y="211"/>
                    <a:pt x="294" y="212"/>
                    <a:pt x="294" y="213"/>
                  </a:cubicBezTo>
                  <a:cubicBezTo>
                    <a:pt x="295" y="214"/>
                    <a:pt x="295" y="215"/>
                    <a:pt x="296" y="216"/>
                  </a:cubicBezTo>
                  <a:cubicBezTo>
                    <a:pt x="296" y="217"/>
                    <a:pt x="297" y="218"/>
                    <a:pt x="297" y="219"/>
                  </a:cubicBezTo>
                  <a:cubicBezTo>
                    <a:pt x="298" y="221"/>
                    <a:pt x="299" y="223"/>
                    <a:pt x="297" y="225"/>
                  </a:cubicBezTo>
                  <a:cubicBezTo>
                    <a:pt x="295" y="225"/>
                    <a:pt x="294" y="222"/>
                    <a:pt x="293" y="221"/>
                  </a:cubicBezTo>
                  <a:cubicBezTo>
                    <a:pt x="292" y="219"/>
                    <a:pt x="290" y="218"/>
                    <a:pt x="290" y="215"/>
                  </a:cubicBezTo>
                  <a:cubicBezTo>
                    <a:pt x="289" y="213"/>
                    <a:pt x="288" y="211"/>
                    <a:pt x="287" y="210"/>
                  </a:cubicBezTo>
                  <a:cubicBezTo>
                    <a:pt x="287" y="207"/>
                    <a:pt x="286" y="204"/>
                    <a:pt x="285" y="203"/>
                  </a:cubicBezTo>
                  <a:close/>
                  <a:moveTo>
                    <a:pt x="281" y="142"/>
                  </a:moveTo>
                  <a:cubicBezTo>
                    <a:pt x="282" y="141"/>
                    <a:pt x="283" y="141"/>
                    <a:pt x="284" y="140"/>
                  </a:cubicBezTo>
                  <a:cubicBezTo>
                    <a:pt x="285" y="140"/>
                    <a:pt x="286" y="139"/>
                    <a:pt x="287" y="139"/>
                  </a:cubicBezTo>
                  <a:cubicBezTo>
                    <a:pt x="287" y="138"/>
                    <a:pt x="289" y="138"/>
                    <a:pt x="289" y="139"/>
                  </a:cubicBezTo>
                  <a:cubicBezTo>
                    <a:pt x="290" y="142"/>
                    <a:pt x="286" y="142"/>
                    <a:pt x="286" y="145"/>
                  </a:cubicBezTo>
                  <a:cubicBezTo>
                    <a:pt x="286" y="146"/>
                    <a:pt x="287" y="146"/>
                    <a:pt x="288" y="147"/>
                  </a:cubicBezTo>
                  <a:cubicBezTo>
                    <a:pt x="289" y="148"/>
                    <a:pt x="290" y="149"/>
                    <a:pt x="291" y="150"/>
                  </a:cubicBezTo>
                  <a:cubicBezTo>
                    <a:pt x="291" y="150"/>
                    <a:pt x="292" y="150"/>
                    <a:pt x="293" y="151"/>
                  </a:cubicBezTo>
                  <a:cubicBezTo>
                    <a:pt x="293" y="151"/>
                    <a:pt x="294" y="152"/>
                    <a:pt x="294" y="153"/>
                  </a:cubicBezTo>
                  <a:cubicBezTo>
                    <a:pt x="294" y="156"/>
                    <a:pt x="289" y="157"/>
                    <a:pt x="287" y="155"/>
                  </a:cubicBezTo>
                  <a:cubicBezTo>
                    <a:pt x="286" y="155"/>
                    <a:pt x="286" y="155"/>
                    <a:pt x="286" y="155"/>
                  </a:cubicBezTo>
                  <a:cubicBezTo>
                    <a:pt x="286" y="155"/>
                    <a:pt x="286" y="155"/>
                    <a:pt x="285" y="155"/>
                  </a:cubicBezTo>
                  <a:cubicBezTo>
                    <a:pt x="284" y="154"/>
                    <a:pt x="283" y="154"/>
                    <a:pt x="282" y="153"/>
                  </a:cubicBezTo>
                  <a:cubicBezTo>
                    <a:pt x="281" y="153"/>
                    <a:pt x="279" y="153"/>
                    <a:pt x="278" y="154"/>
                  </a:cubicBezTo>
                  <a:cubicBezTo>
                    <a:pt x="277" y="154"/>
                    <a:pt x="276" y="155"/>
                    <a:pt x="276" y="155"/>
                  </a:cubicBezTo>
                  <a:cubicBezTo>
                    <a:pt x="274" y="155"/>
                    <a:pt x="273" y="155"/>
                    <a:pt x="271" y="155"/>
                  </a:cubicBezTo>
                  <a:cubicBezTo>
                    <a:pt x="271" y="154"/>
                    <a:pt x="270" y="154"/>
                    <a:pt x="269" y="153"/>
                  </a:cubicBezTo>
                  <a:cubicBezTo>
                    <a:pt x="269" y="151"/>
                    <a:pt x="270" y="148"/>
                    <a:pt x="271" y="146"/>
                  </a:cubicBezTo>
                  <a:cubicBezTo>
                    <a:pt x="272" y="143"/>
                    <a:pt x="274" y="140"/>
                    <a:pt x="277" y="142"/>
                  </a:cubicBezTo>
                  <a:cubicBezTo>
                    <a:pt x="278" y="143"/>
                    <a:pt x="278" y="144"/>
                    <a:pt x="278" y="146"/>
                  </a:cubicBezTo>
                  <a:cubicBezTo>
                    <a:pt x="278" y="146"/>
                    <a:pt x="279" y="147"/>
                    <a:pt x="279" y="147"/>
                  </a:cubicBezTo>
                  <a:cubicBezTo>
                    <a:pt x="281" y="147"/>
                    <a:pt x="282" y="146"/>
                    <a:pt x="283" y="145"/>
                  </a:cubicBezTo>
                  <a:cubicBezTo>
                    <a:pt x="284" y="143"/>
                    <a:pt x="281" y="144"/>
                    <a:pt x="281"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3"/>
            <p:cNvSpPr/>
            <p:nvPr/>
          </p:nvSpPr>
          <p:spPr bwMode="auto">
            <a:xfrm>
              <a:off x="4046" y="2354"/>
              <a:ext cx="35" cy="74"/>
            </a:xfrm>
            <a:custGeom>
              <a:avLst/>
              <a:gdLst>
                <a:gd name="T0" fmla="*/ 1 w 15"/>
                <a:gd name="T1" fmla="*/ 29 h 31"/>
                <a:gd name="T2" fmla="*/ 4 w 15"/>
                <a:gd name="T3" fmla="*/ 31 h 31"/>
                <a:gd name="T4" fmla="*/ 8 w 15"/>
                <a:gd name="T5" fmla="*/ 26 h 31"/>
                <a:gd name="T6" fmla="*/ 10 w 15"/>
                <a:gd name="T7" fmla="*/ 19 h 31"/>
                <a:gd name="T8" fmla="*/ 11 w 15"/>
                <a:gd name="T9" fmla="*/ 15 h 31"/>
                <a:gd name="T10" fmla="*/ 12 w 15"/>
                <a:gd name="T11" fmla="*/ 13 h 31"/>
                <a:gd name="T12" fmla="*/ 13 w 15"/>
                <a:gd name="T13" fmla="*/ 11 h 31"/>
                <a:gd name="T14" fmla="*/ 14 w 15"/>
                <a:gd name="T15" fmla="*/ 6 h 31"/>
                <a:gd name="T16" fmla="*/ 13 w 15"/>
                <a:gd name="T17" fmla="*/ 0 h 31"/>
                <a:gd name="T18" fmla="*/ 12 w 15"/>
                <a:gd name="T19" fmla="*/ 0 h 31"/>
                <a:gd name="T20" fmla="*/ 11 w 15"/>
                <a:gd name="T21" fmla="*/ 1 h 31"/>
                <a:gd name="T22" fmla="*/ 9 w 15"/>
                <a:gd name="T23" fmla="*/ 4 h 31"/>
                <a:gd name="T24" fmla="*/ 9 w 15"/>
                <a:gd name="T25" fmla="*/ 5 h 31"/>
                <a:gd name="T26" fmla="*/ 5 w 15"/>
                <a:gd name="T27" fmla="*/ 8 h 31"/>
                <a:gd name="T28" fmla="*/ 3 w 15"/>
                <a:gd name="T29" fmla="*/ 9 h 31"/>
                <a:gd name="T30" fmla="*/ 3 w 15"/>
                <a:gd name="T31" fmla="*/ 10 h 31"/>
                <a:gd name="T32" fmla="*/ 3 w 15"/>
                <a:gd name="T33" fmla="*/ 17 h 31"/>
                <a:gd name="T34" fmla="*/ 0 w 15"/>
                <a:gd name="T35" fmla="*/ 23 h 31"/>
                <a:gd name="T36" fmla="*/ 1 w 15"/>
                <a:gd name="T37" fmla="*/ 28 h 31"/>
                <a:gd name="T38" fmla="*/ 1 w 15"/>
                <a:gd name="T3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1" y="29"/>
                  </a:moveTo>
                  <a:cubicBezTo>
                    <a:pt x="2" y="30"/>
                    <a:pt x="3" y="31"/>
                    <a:pt x="4" y="31"/>
                  </a:cubicBezTo>
                  <a:cubicBezTo>
                    <a:pt x="6" y="31"/>
                    <a:pt x="7" y="29"/>
                    <a:pt x="8" y="26"/>
                  </a:cubicBezTo>
                  <a:cubicBezTo>
                    <a:pt x="9" y="24"/>
                    <a:pt x="10" y="21"/>
                    <a:pt x="10" y="19"/>
                  </a:cubicBezTo>
                  <a:cubicBezTo>
                    <a:pt x="10" y="18"/>
                    <a:pt x="11" y="17"/>
                    <a:pt x="11" y="15"/>
                  </a:cubicBezTo>
                  <a:cubicBezTo>
                    <a:pt x="11" y="15"/>
                    <a:pt x="12" y="14"/>
                    <a:pt x="12" y="13"/>
                  </a:cubicBezTo>
                  <a:cubicBezTo>
                    <a:pt x="12" y="13"/>
                    <a:pt x="12" y="12"/>
                    <a:pt x="13" y="11"/>
                  </a:cubicBezTo>
                  <a:cubicBezTo>
                    <a:pt x="13" y="9"/>
                    <a:pt x="13" y="7"/>
                    <a:pt x="14" y="6"/>
                  </a:cubicBezTo>
                  <a:cubicBezTo>
                    <a:pt x="14" y="4"/>
                    <a:pt x="15" y="1"/>
                    <a:pt x="13" y="0"/>
                  </a:cubicBezTo>
                  <a:cubicBezTo>
                    <a:pt x="12" y="0"/>
                    <a:pt x="12" y="0"/>
                    <a:pt x="12" y="0"/>
                  </a:cubicBezTo>
                  <a:cubicBezTo>
                    <a:pt x="12" y="1"/>
                    <a:pt x="12" y="0"/>
                    <a:pt x="11" y="1"/>
                  </a:cubicBezTo>
                  <a:cubicBezTo>
                    <a:pt x="11" y="3"/>
                    <a:pt x="10" y="4"/>
                    <a:pt x="9" y="4"/>
                  </a:cubicBezTo>
                  <a:cubicBezTo>
                    <a:pt x="9" y="5"/>
                    <a:pt x="9" y="5"/>
                    <a:pt x="9" y="5"/>
                  </a:cubicBezTo>
                  <a:cubicBezTo>
                    <a:pt x="8" y="7"/>
                    <a:pt x="7" y="7"/>
                    <a:pt x="5" y="8"/>
                  </a:cubicBezTo>
                  <a:cubicBezTo>
                    <a:pt x="5" y="8"/>
                    <a:pt x="3" y="9"/>
                    <a:pt x="3" y="9"/>
                  </a:cubicBezTo>
                  <a:cubicBezTo>
                    <a:pt x="3" y="9"/>
                    <a:pt x="3" y="10"/>
                    <a:pt x="3" y="10"/>
                  </a:cubicBezTo>
                  <a:cubicBezTo>
                    <a:pt x="2" y="12"/>
                    <a:pt x="2" y="14"/>
                    <a:pt x="3" y="17"/>
                  </a:cubicBezTo>
                  <a:cubicBezTo>
                    <a:pt x="2" y="19"/>
                    <a:pt x="0" y="20"/>
                    <a:pt x="0" y="23"/>
                  </a:cubicBezTo>
                  <a:cubicBezTo>
                    <a:pt x="0" y="25"/>
                    <a:pt x="1" y="27"/>
                    <a:pt x="1" y="28"/>
                  </a:cubicBezTo>
                  <a:cubicBezTo>
                    <a:pt x="1" y="28"/>
                    <a:pt x="1"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4"/>
            <p:cNvSpPr/>
            <p:nvPr/>
          </p:nvSpPr>
          <p:spPr bwMode="auto">
            <a:xfrm>
              <a:off x="3710" y="1726"/>
              <a:ext cx="172" cy="169"/>
            </a:xfrm>
            <a:custGeom>
              <a:avLst/>
              <a:gdLst>
                <a:gd name="T0" fmla="*/ 36 w 72"/>
                <a:gd name="T1" fmla="*/ 57 h 71"/>
                <a:gd name="T2" fmla="*/ 41 w 72"/>
                <a:gd name="T3" fmla="*/ 55 h 71"/>
                <a:gd name="T4" fmla="*/ 46 w 72"/>
                <a:gd name="T5" fmla="*/ 52 h 71"/>
                <a:gd name="T6" fmla="*/ 50 w 72"/>
                <a:gd name="T7" fmla="*/ 48 h 71"/>
                <a:gd name="T8" fmla="*/ 53 w 72"/>
                <a:gd name="T9" fmla="*/ 47 h 71"/>
                <a:gd name="T10" fmla="*/ 57 w 72"/>
                <a:gd name="T11" fmla="*/ 46 h 71"/>
                <a:gd name="T12" fmla="*/ 62 w 72"/>
                <a:gd name="T13" fmla="*/ 41 h 71"/>
                <a:gd name="T14" fmla="*/ 64 w 72"/>
                <a:gd name="T15" fmla="*/ 35 h 71"/>
                <a:gd name="T16" fmla="*/ 66 w 72"/>
                <a:gd name="T17" fmla="*/ 26 h 71"/>
                <a:gd name="T18" fmla="*/ 66 w 72"/>
                <a:gd name="T19" fmla="*/ 18 h 71"/>
                <a:gd name="T20" fmla="*/ 69 w 72"/>
                <a:gd name="T21" fmla="*/ 15 h 71"/>
                <a:gd name="T22" fmla="*/ 72 w 72"/>
                <a:gd name="T23" fmla="*/ 11 h 71"/>
                <a:gd name="T24" fmla="*/ 69 w 72"/>
                <a:gd name="T25" fmla="*/ 8 h 71"/>
                <a:gd name="T26" fmla="*/ 66 w 72"/>
                <a:gd name="T27" fmla="*/ 8 h 71"/>
                <a:gd name="T28" fmla="*/ 66 w 72"/>
                <a:gd name="T29" fmla="*/ 5 h 71"/>
                <a:gd name="T30" fmla="*/ 60 w 72"/>
                <a:gd name="T31" fmla="*/ 1 h 71"/>
                <a:gd name="T32" fmla="*/ 56 w 72"/>
                <a:gd name="T33" fmla="*/ 1 h 71"/>
                <a:gd name="T34" fmla="*/ 46 w 72"/>
                <a:gd name="T35" fmla="*/ 1 h 71"/>
                <a:gd name="T36" fmla="*/ 40 w 72"/>
                <a:gd name="T37" fmla="*/ 4 h 71"/>
                <a:gd name="T38" fmla="*/ 36 w 72"/>
                <a:gd name="T39" fmla="*/ 6 h 71"/>
                <a:gd name="T40" fmla="*/ 34 w 72"/>
                <a:gd name="T41" fmla="*/ 9 h 71"/>
                <a:gd name="T42" fmla="*/ 32 w 72"/>
                <a:gd name="T43" fmla="*/ 7 h 71"/>
                <a:gd name="T44" fmla="*/ 25 w 72"/>
                <a:gd name="T45" fmla="*/ 8 h 71"/>
                <a:gd name="T46" fmla="*/ 21 w 72"/>
                <a:gd name="T47" fmla="*/ 9 h 71"/>
                <a:gd name="T48" fmla="*/ 16 w 72"/>
                <a:gd name="T49" fmla="*/ 11 h 71"/>
                <a:gd name="T50" fmla="*/ 13 w 72"/>
                <a:gd name="T51" fmla="*/ 13 h 71"/>
                <a:gd name="T52" fmla="*/ 11 w 72"/>
                <a:gd name="T53" fmla="*/ 14 h 71"/>
                <a:gd name="T54" fmla="*/ 10 w 72"/>
                <a:gd name="T55" fmla="*/ 18 h 71"/>
                <a:gd name="T56" fmla="*/ 2 w 72"/>
                <a:gd name="T57" fmla="*/ 21 h 71"/>
                <a:gd name="T58" fmla="*/ 1 w 72"/>
                <a:gd name="T59" fmla="*/ 25 h 71"/>
                <a:gd name="T60" fmla="*/ 2 w 72"/>
                <a:gd name="T61" fmla="*/ 29 h 71"/>
                <a:gd name="T62" fmla="*/ 9 w 72"/>
                <a:gd name="T63" fmla="*/ 28 h 71"/>
                <a:gd name="T64" fmla="*/ 14 w 72"/>
                <a:gd name="T65" fmla="*/ 29 h 71"/>
                <a:gd name="T66" fmla="*/ 17 w 72"/>
                <a:gd name="T67" fmla="*/ 32 h 71"/>
                <a:gd name="T68" fmla="*/ 17 w 72"/>
                <a:gd name="T69" fmla="*/ 33 h 71"/>
                <a:gd name="T70" fmla="*/ 18 w 72"/>
                <a:gd name="T71" fmla="*/ 35 h 71"/>
                <a:gd name="T72" fmla="*/ 21 w 72"/>
                <a:gd name="T73" fmla="*/ 41 h 71"/>
                <a:gd name="T74" fmla="*/ 23 w 72"/>
                <a:gd name="T75" fmla="*/ 47 h 71"/>
                <a:gd name="T76" fmla="*/ 20 w 72"/>
                <a:gd name="T77" fmla="*/ 50 h 71"/>
                <a:gd name="T78" fmla="*/ 18 w 72"/>
                <a:gd name="T79" fmla="*/ 55 h 71"/>
                <a:gd name="T80" fmla="*/ 18 w 72"/>
                <a:gd name="T81" fmla="*/ 59 h 71"/>
                <a:gd name="T82" fmla="*/ 20 w 72"/>
                <a:gd name="T83" fmla="*/ 63 h 71"/>
                <a:gd name="T84" fmla="*/ 22 w 72"/>
                <a:gd name="T85" fmla="*/ 67 h 71"/>
                <a:gd name="T86" fmla="*/ 26 w 72"/>
                <a:gd name="T87" fmla="*/ 69 h 71"/>
                <a:gd name="T88" fmla="*/ 31 w 72"/>
                <a:gd name="T89" fmla="*/ 68 h 71"/>
                <a:gd name="T90" fmla="*/ 33 w 72"/>
                <a:gd name="T91" fmla="*/ 64 h 71"/>
                <a:gd name="T92" fmla="*/ 35 w 72"/>
                <a:gd name="T93"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1">
                  <a:moveTo>
                    <a:pt x="35" y="61"/>
                  </a:moveTo>
                  <a:cubicBezTo>
                    <a:pt x="35" y="60"/>
                    <a:pt x="36" y="58"/>
                    <a:pt x="36" y="57"/>
                  </a:cubicBezTo>
                  <a:cubicBezTo>
                    <a:pt x="37" y="57"/>
                    <a:pt x="37" y="56"/>
                    <a:pt x="38" y="56"/>
                  </a:cubicBezTo>
                  <a:cubicBezTo>
                    <a:pt x="39" y="55"/>
                    <a:pt x="40" y="56"/>
                    <a:pt x="41" y="55"/>
                  </a:cubicBezTo>
                  <a:cubicBezTo>
                    <a:pt x="42" y="55"/>
                    <a:pt x="43" y="54"/>
                    <a:pt x="43" y="53"/>
                  </a:cubicBezTo>
                  <a:cubicBezTo>
                    <a:pt x="44" y="53"/>
                    <a:pt x="45" y="52"/>
                    <a:pt x="46" y="52"/>
                  </a:cubicBezTo>
                  <a:cubicBezTo>
                    <a:pt x="47" y="51"/>
                    <a:pt x="47" y="50"/>
                    <a:pt x="48" y="50"/>
                  </a:cubicBezTo>
                  <a:cubicBezTo>
                    <a:pt x="49" y="49"/>
                    <a:pt x="49" y="48"/>
                    <a:pt x="50" y="48"/>
                  </a:cubicBezTo>
                  <a:cubicBezTo>
                    <a:pt x="50" y="48"/>
                    <a:pt x="51" y="48"/>
                    <a:pt x="52" y="48"/>
                  </a:cubicBezTo>
                  <a:cubicBezTo>
                    <a:pt x="52" y="48"/>
                    <a:pt x="53" y="47"/>
                    <a:pt x="53" y="47"/>
                  </a:cubicBezTo>
                  <a:cubicBezTo>
                    <a:pt x="54" y="47"/>
                    <a:pt x="56" y="47"/>
                    <a:pt x="57" y="47"/>
                  </a:cubicBezTo>
                  <a:cubicBezTo>
                    <a:pt x="57" y="47"/>
                    <a:pt x="57" y="46"/>
                    <a:pt x="57" y="46"/>
                  </a:cubicBezTo>
                  <a:cubicBezTo>
                    <a:pt x="59" y="46"/>
                    <a:pt x="59" y="45"/>
                    <a:pt x="60" y="43"/>
                  </a:cubicBezTo>
                  <a:cubicBezTo>
                    <a:pt x="61" y="42"/>
                    <a:pt x="62" y="42"/>
                    <a:pt x="62" y="41"/>
                  </a:cubicBezTo>
                  <a:cubicBezTo>
                    <a:pt x="63" y="40"/>
                    <a:pt x="62" y="39"/>
                    <a:pt x="62" y="39"/>
                  </a:cubicBezTo>
                  <a:cubicBezTo>
                    <a:pt x="62" y="37"/>
                    <a:pt x="63" y="37"/>
                    <a:pt x="64" y="35"/>
                  </a:cubicBezTo>
                  <a:cubicBezTo>
                    <a:pt x="64" y="34"/>
                    <a:pt x="64" y="32"/>
                    <a:pt x="65" y="30"/>
                  </a:cubicBezTo>
                  <a:cubicBezTo>
                    <a:pt x="65" y="29"/>
                    <a:pt x="65" y="27"/>
                    <a:pt x="66" y="26"/>
                  </a:cubicBezTo>
                  <a:cubicBezTo>
                    <a:pt x="66" y="25"/>
                    <a:pt x="65" y="24"/>
                    <a:pt x="64" y="23"/>
                  </a:cubicBezTo>
                  <a:cubicBezTo>
                    <a:pt x="65" y="22"/>
                    <a:pt x="66" y="20"/>
                    <a:pt x="66" y="18"/>
                  </a:cubicBezTo>
                  <a:cubicBezTo>
                    <a:pt x="67" y="17"/>
                    <a:pt x="68" y="16"/>
                    <a:pt x="68" y="16"/>
                  </a:cubicBezTo>
                  <a:cubicBezTo>
                    <a:pt x="68" y="15"/>
                    <a:pt x="69" y="15"/>
                    <a:pt x="69" y="15"/>
                  </a:cubicBezTo>
                  <a:cubicBezTo>
                    <a:pt x="69" y="15"/>
                    <a:pt x="69" y="15"/>
                    <a:pt x="69" y="14"/>
                  </a:cubicBezTo>
                  <a:cubicBezTo>
                    <a:pt x="70" y="13"/>
                    <a:pt x="71" y="13"/>
                    <a:pt x="72" y="11"/>
                  </a:cubicBezTo>
                  <a:cubicBezTo>
                    <a:pt x="72" y="10"/>
                    <a:pt x="72" y="9"/>
                    <a:pt x="72" y="7"/>
                  </a:cubicBezTo>
                  <a:cubicBezTo>
                    <a:pt x="71" y="7"/>
                    <a:pt x="70" y="7"/>
                    <a:pt x="69" y="8"/>
                  </a:cubicBezTo>
                  <a:cubicBezTo>
                    <a:pt x="69" y="8"/>
                    <a:pt x="68" y="8"/>
                    <a:pt x="68" y="8"/>
                  </a:cubicBezTo>
                  <a:cubicBezTo>
                    <a:pt x="68" y="8"/>
                    <a:pt x="67" y="8"/>
                    <a:pt x="66" y="8"/>
                  </a:cubicBezTo>
                  <a:cubicBezTo>
                    <a:pt x="66" y="8"/>
                    <a:pt x="64" y="9"/>
                    <a:pt x="64" y="8"/>
                  </a:cubicBezTo>
                  <a:cubicBezTo>
                    <a:pt x="64" y="7"/>
                    <a:pt x="66" y="6"/>
                    <a:pt x="66" y="5"/>
                  </a:cubicBezTo>
                  <a:cubicBezTo>
                    <a:pt x="65" y="3"/>
                    <a:pt x="64" y="3"/>
                    <a:pt x="63" y="2"/>
                  </a:cubicBezTo>
                  <a:cubicBezTo>
                    <a:pt x="62" y="2"/>
                    <a:pt x="61" y="1"/>
                    <a:pt x="60" y="1"/>
                  </a:cubicBezTo>
                  <a:cubicBezTo>
                    <a:pt x="60" y="1"/>
                    <a:pt x="59" y="2"/>
                    <a:pt x="59" y="1"/>
                  </a:cubicBezTo>
                  <a:cubicBezTo>
                    <a:pt x="58" y="1"/>
                    <a:pt x="57" y="1"/>
                    <a:pt x="56" y="1"/>
                  </a:cubicBezTo>
                  <a:cubicBezTo>
                    <a:pt x="55" y="0"/>
                    <a:pt x="53" y="1"/>
                    <a:pt x="51" y="1"/>
                  </a:cubicBezTo>
                  <a:cubicBezTo>
                    <a:pt x="50" y="1"/>
                    <a:pt x="48" y="1"/>
                    <a:pt x="46" y="1"/>
                  </a:cubicBezTo>
                  <a:cubicBezTo>
                    <a:pt x="45" y="2"/>
                    <a:pt x="43" y="4"/>
                    <a:pt x="42" y="4"/>
                  </a:cubicBezTo>
                  <a:cubicBezTo>
                    <a:pt x="41" y="4"/>
                    <a:pt x="41" y="4"/>
                    <a:pt x="40" y="4"/>
                  </a:cubicBezTo>
                  <a:cubicBezTo>
                    <a:pt x="39" y="3"/>
                    <a:pt x="38" y="4"/>
                    <a:pt x="37" y="5"/>
                  </a:cubicBezTo>
                  <a:cubicBezTo>
                    <a:pt x="37" y="5"/>
                    <a:pt x="36" y="5"/>
                    <a:pt x="36" y="6"/>
                  </a:cubicBezTo>
                  <a:cubicBezTo>
                    <a:pt x="35" y="6"/>
                    <a:pt x="34" y="7"/>
                    <a:pt x="34" y="7"/>
                  </a:cubicBezTo>
                  <a:cubicBezTo>
                    <a:pt x="33" y="8"/>
                    <a:pt x="35" y="8"/>
                    <a:pt x="34" y="9"/>
                  </a:cubicBezTo>
                  <a:cubicBezTo>
                    <a:pt x="35" y="9"/>
                    <a:pt x="34" y="10"/>
                    <a:pt x="34" y="10"/>
                  </a:cubicBezTo>
                  <a:cubicBezTo>
                    <a:pt x="33" y="10"/>
                    <a:pt x="33" y="8"/>
                    <a:pt x="32" y="7"/>
                  </a:cubicBezTo>
                  <a:cubicBezTo>
                    <a:pt x="31" y="7"/>
                    <a:pt x="30" y="7"/>
                    <a:pt x="29" y="8"/>
                  </a:cubicBezTo>
                  <a:cubicBezTo>
                    <a:pt x="28" y="8"/>
                    <a:pt x="26" y="8"/>
                    <a:pt x="25" y="8"/>
                  </a:cubicBezTo>
                  <a:cubicBezTo>
                    <a:pt x="25" y="8"/>
                    <a:pt x="24" y="9"/>
                    <a:pt x="23" y="9"/>
                  </a:cubicBezTo>
                  <a:cubicBezTo>
                    <a:pt x="22" y="9"/>
                    <a:pt x="22" y="9"/>
                    <a:pt x="21" y="9"/>
                  </a:cubicBezTo>
                  <a:cubicBezTo>
                    <a:pt x="20" y="9"/>
                    <a:pt x="19" y="9"/>
                    <a:pt x="19" y="10"/>
                  </a:cubicBezTo>
                  <a:cubicBezTo>
                    <a:pt x="18" y="10"/>
                    <a:pt x="17" y="10"/>
                    <a:pt x="16" y="11"/>
                  </a:cubicBezTo>
                  <a:cubicBezTo>
                    <a:pt x="15" y="11"/>
                    <a:pt x="15" y="12"/>
                    <a:pt x="14" y="12"/>
                  </a:cubicBezTo>
                  <a:cubicBezTo>
                    <a:pt x="14" y="12"/>
                    <a:pt x="14" y="13"/>
                    <a:pt x="13" y="13"/>
                  </a:cubicBezTo>
                  <a:cubicBezTo>
                    <a:pt x="13" y="13"/>
                    <a:pt x="13" y="13"/>
                    <a:pt x="12" y="13"/>
                  </a:cubicBezTo>
                  <a:cubicBezTo>
                    <a:pt x="12" y="13"/>
                    <a:pt x="12" y="14"/>
                    <a:pt x="11" y="14"/>
                  </a:cubicBezTo>
                  <a:cubicBezTo>
                    <a:pt x="10" y="14"/>
                    <a:pt x="9" y="15"/>
                    <a:pt x="9" y="16"/>
                  </a:cubicBezTo>
                  <a:cubicBezTo>
                    <a:pt x="9" y="17"/>
                    <a:pt x="11" y="16"/>
                    <a:pt x="10" y="18"/>
                  </a:cubicBezTo>
                  <a:cubicBezTo>
                    <a:pt x="10" y="20"/>
                    <a:pt x="8" y="19"/>
                    <a:pt x="6" y="20"/>
                  </a:cubicBezTo>
                  <a:cubicBezTo>
                    <a:pt x="5" y="20"/>
                    <a:pt x="3" y="21"/>
                    <a:pt x="2" y="21"/>
                  </a:cubicBezTo>
                  <a:cubicBezTo>
                    <a:pt x="2" y="22"/>
                    <a:pt x="2" y="22"/>
                    <a:pt x="1" y="22"/>
                  </a:cubicBezTo>
                  <a:cubicBezTo>
                    <a:pt x="1" y="24"/>
                    <a:pt x="2" y="24"/>
                    <a:pt x="1" y="25"/>
                  </a:cubicBezTo>
                  <a:cubicBezTo>
                    <a:pt x="1" y="26"/>
                    <a:pt x="0" y="26"/>
                    <a:pt x="0" y="28"/>
                  </a:cubicBezTo>
                  <a:cubicBezTo>
                    <a:pt x="1" y="28"/>
                    <a:pt x="1" y="29"/>
                    <a:pt x="2" y="29"/>
                  </a:cubicBezTo>
                  <a:cubicBezTo>
                    <a:pt x="3" y="29"/>
                    <a:pt x="4" y="29"/>
                    <a:pt x="5" y="29"/>
                  </a:cubicBezTo>
                  <a:cubicBezTo>
                    <a:pt x="6" y="28"/>
                    <a:pt x="8" y="29"/>
                    <a:pt x="9" y="28"/>
                  </a:cubicBezTo>
                  <a:cubicBezTo>
                    <a:pt x="11" y="28"/>
                    <a:pt x="13" y="28"/>
                    <a:pt x="14" y="28"/>
                  </a:cubicBezTo>
                  <a:cubicBezTo>
                    <a:pt x="14" y="28"/>
                    <a:pt x="14" y="29"/>
                    <a:pt x="14" y="29"/>
                  </a:cubicBezTo>
                  <a:cubicBezTo>
                    <a:pt x="14" y="29"/>
                    <a:pt x="15" y="29"/>
                    <a:pt x="15" y="29"/>
                  </a:cubicBezTo>
                  <a:cubicBezTo>
                    <a:pt x="16" y="30"/>
                    <a:pt x="17" y="31"/>
                    <a:pt x="17" y="32"/>
                  </a:cubicBezTo>
                  <a:cubicBezTo>
                    <a:pt x="17" y="32"/>
                    <a:pt x="17" y="32"/>
                    <a:pt x="17" y="33"/>
                  </a:cubicBezTo>
                  <a:cubicBezTo>
                    <a:pt x="17" y="33"/>
                    <a:pt x="17" y="33"/>
                    <a:pt x="17" y="33"/>
                  </a:cubicBezTo>
                  <a:cubicBezTo>
                    <a:pt x="18" y="34"/>
                    <a:pt x="17" y="34"/>
                    <a:pt x="17" y="34"/>
                  </a:cubicBezTo>
                  <a:cubicBezTo>
                    <a:pt x="18" y="35"/>
                    <a:pt x="18" y="35"/>
                    <a:pt x="18" y="35"/>
                  </a:cubicBezTo>
                  <a:cubicBezTo>
                    <a:pt x="18" y="37"/>
                    <a:pt x="17" y="39"/>
                    <a:pt x="17" y="40"/>
                  </a:cubicBezTo>
                  <a:cubicBezTo>
                    <a:pt x="19" y="40"/>
                    <a:pt x="20" y="40"/>
                    <a:pt x="21" y="41"/>
                  </a:cubicBezTo>
                  <a:cubicBezTo>
                    <a:pt x="22" y="41"/>
                    <a:pt x="22" y="41"/>
                    <a:pt x="23" y="42"/>
                  </a:cubicBezTo>
                  <a:cubicBezTo>
                    <a:pt x="24" y="43"/>
                    <a:pt x="23" y="45"/>
                    <a:pt x="23" y="47"/>
                  </a:cubicBezTo>
                  <a:cubicBezTo>
                    <a:pt x="22" y="48"/>
                    <a:pt x="22" y="48"/>
                    <a:pt x="21" y="48"/>
                  </a:cubicBezTo>
                  <a:cubicBezTo>
                    <a:pt x="21" y="49"/>
                    <a:pt x="20" y="50"/>
                    <a:pt x="20" y="50"/>
                  </a:cubicBezTo>
                  <a:cubicBezTo>
                    <a:pt x="20" y="50"/>
                    <a:pt x="19" y="50"/>
                    <a:pt x="19" y="51"/>
                  </a:cubicBezTo>
                  <a:cubicBezTo>
                    <a:pt x="18" y="52"/>
                    <a:pt x="18" y="53"/>
                    <a:pt x="18" y="55"/>
                  </a:cubicBezTo>
                  <a:cubicBezTo>
                    <a:pt x="18" y="55"/>
                    <a:pt x="18" y="56"/>
                    <a:pt x="18" y="57"/>
                  </a:cubicBezTo>
                  <a:cubicBezTo>
                    <a:pt x="18" y="58"/>
                    <a:pt x="18" y="59"/>
                    <a:pt x="18" y="59"/>
                  </a:cubicBezTo>
                  <a:cubicBezTo>
                    <a:pt x="19" y="60"/>
                    <a:pt x="19" y="61"/>
                    <a:pt x="19" y="62"/>
                  </a:cubicBezTo>
                  <a:cubicBezTo>
                    <a:pt x="20" y="62"/>
                    <a:pt x="20" y="63"/>
                    <a:pt x="20" y="63"/>
                  </a:cubicBezTo>
                  <a:cubicBezTo>
                    <a:pt x="20" y="64"/>
                    <a:pt x="20" y="64"/>
                    <a:pt x="21" y="64"/>
                  </a:cubicBezTo>
                  <a:cubicBezTo>
                    <a:pt x="21" y="65"/>
                    <a:pt x="22" y="66"/>
                    <a:pt x="22" y="67"/>
                  </a:cubicBezTo>
                  <a:cubicBezTo>
                    <a:pt x="23" y="68"/>
                    <a:pt x="23" y="68"/>
                    <a:pt x="24" y="69"/>
                  </a:cubicBezTo>
                  <a:cubicBezTo>
                    <a:pt x="25" y="69"/>
                    <a:pt x="26" y="69"/>
                    <a:pt x="26" y="69"/>
                  </a:cubicBezTo>
                  <a:cubicBezTo>
                    <a:pt x="28" y="69"/>
                    <a:pt x="28" y="71"/>
                    <a:pt x="30" y="71"/>
                  </a:cubicBezTo>
                  <a:cubicBezTo>
                    <a:pt x="31" y="70"/>
                    <a:pt x="31" y="69"/>
                    <a:pt x="31" y="68"/>
                  </a:cubicBezTo>
                  <a:cubicBezTo>
                    <a:pt x="32" y="67"/>
                    <a:pt x="32" y="66"/>
                    <a:pt x="33" y="65"/>
                  </a:cubicBezTo>
                  <a:cubicBezTo>
                    <a:pt x="33" y="65"/>
                    <a:pt x="33" y="64"/>
                    <a:pt x="33" y="64"/>
                  </a:cubicBezTo>
                  <a:cubicBezTo>
                    <a:pt x="33" y="63"/>
                    <a:pt x="34" y="63"/>
                    <a:pt x="34" y="63"/>
                  </a:cubicBezTo>
                  <a:cubicBezTo>
                    <a:pt x="34" y="62"/>
                    <a:pt x="34" y="61"/>
                    <a:pt x="3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5"/>
            <p:cNvSpPr/>
            <p:nvPr/>
          </p:nvSpPr>
          <p:spPr bwMode="auto">
            <a:xfrm>
              <a:off x="3591" y="1790"/>
              <a:ext cx="24" cy="21"/>
            </a:xfrm>
            <a:custGeom>
              <a:avLst/>
              <a:gdLst>
                <a:gd name="T0" fmla="*/ 8 w 10"/>
                <a:gd name="T1" fmla="*/ 1 h 9"/>
                <a:gd name="T2" fmla="*/ 6 w 10"/>
                <a:gd name="T3" fmla="*/ 1 h 9"/>
                <a:gd name="T4" fmla="*/ 4 w 10"/>
                <a:gd name="T5" fmla="*/ 0 h 9"/>
                <a:gd name="T6" fmla="*/ 0 w 10"/>
                <a:gd name="T7" fmla="*/ 2 h 9"/>
                <a:gd name="T8" fmla="*/ 0 w 10"/>
                <a:gd name="T9" fmla="*/ 6 h 9"/>
                <a:gd name="T10" fmla="*/ 4 w 10"/>
                <a:gd name="T11" fmla="*/ 8 h 9"/>
                <a:gd name="T12" fmla="*/ 7 w 10"/>
                <a:gd name="T13" fmla="*/ 8 h 9"/>
                <a:gd name="T14" fmla="*/ 8 w 10"/>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8" y="1"/>
                  </a:moveTo>
                  <a:cubicBezTo>
                    <a:pt x="8" y="1"/>
                    <a:pt x="7" y="1"/>
                    <a:pt x="6" y="1"/>
                  </a:cubicBezTo>
                  <a:cubicBezTo>
                    <a:pt x="5" y="1"/>
                    <a:pt x="4" y="0"/>
                    <a:pt x="4" y="0"/>
                  </a:cubicBezTo>
                  <a:cubicBezTo>
                    <a:pt x="3" y="1"/>
                    <a:pt x="1" y="1"/>
                    <a:pt x="0" y="2"/>
                  </a:cubicBezTo>
                  <a:cubicBezTo>
                    <a:pt x="0" y="4"/>
                    <a:pt x="0" y="5"/>
                    <a:pt x="0" y="6"/>
                  </a:cubicBezTo>
                  <a:cubicBezTo>
                    <a:pt x="3" y="6"/>
                    <a:pt x="2" y="8"/>
                    <a:pt x="4" y="8"/>
                  </a:cubicBezTo>
                  <a:cubicBezTo>
                    <a:pt x="4" y="9"/>
                    <a:pt x="6" y="9"/>
                    <a:pt x="7" y="8"/>
                  </a:cubicBezTo>
                  <a:cubicBezTo>
                    <a:pt x="9" y="5"/>
                    <a:pt x="10"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
            <p:cNvSpPr/>
            <p:nvPr/>
          </p:nvSpPr>
          <p:spPr bwMode="auto">
            <a:xfrm>
              <a:off x="3824" y="1947"/>
              <a:ext cx="17" cy="29"/>
            </a:xfrm>
            <a:custGeom>
              <a:avLst/>
              <a:gdLst>
                <a:gd name="T0" fmla="*/ 7 w 7"/>
                <a:gd name="T1" fmla="*/ 2 h 12"/>
                <a:gd name="T2" fmla="*/ 5 w 7"/>
                <a:gd name="T3" fmla="*/ 0 h 12"/>
                <a:gd name="T4" fmla="*/ 3 w 7"/>
                <a:gd name="T5" fmla="*/ 1 h 12"/>
                <a:gd name="T6" fmla="*/ 3 w 7"/>
                <a:gd name="T7" fmla="*/ 2 h 12"/>
                <a:gd name="T8" fmla="*/ 2 w 7"/>
                <a:gd name="T9" fmla="*/ 2 h 12"/>
                <a:gd name="T10" fmla="*/ 2 w 7"/>
                <a:gd name="T11" fmla="*/ 5 h 12"/>
                <a:gd name="T12" fmla="*/ 1 w 7"/>
                <a:gd name="T13" fmla="*/ 7 h 12"/>
                <a:gd name="T14" fmla="*/ 0 w 7"/>
                <a:gd name="T15" fmla="*/ 9 h 12"/>
                <a:gd name="T16" fmla="*/ 5 w 7"/>
                <a:gd name="T17" fmla="*/ 10 h 12"/>
                <a:gd name="T18" fmla="*/ 6 w 7"/>
                <a:gd name="T19" fmla="*/ 9 h 12"/>
                <a:gd name="T20" fmla="*/ 7 w 7"/>
                <a:gd name="T21" fmla="*/ 7 h 12"/>
                <a:gd name="T22" fmla="*/ 6 w 7"/>
                <a:gd name="T23" fmla="*/ 4 h 12"/>
                <a:gd name="T24" fmla="*/ 7 w 7"/>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7" y="2"/>
                  </a:moveTo>
                  <a:cubicBezTo>
                    <a:pt x="6" y="1"/>
                    <a:pt x="6" y="0"/>
                    <a:pt x="5" y="0"/>
                  </a:cubicBezTo>
                  <a:cubicBezTo>
                    <a:pt x="5" y="0"/>
                    <a:pt x="4" y="0"/>
                    <a:pt x="3" y="1"/>
                  </a:cubicBezTo>
                  <a:cubicBezTo>
                    <a:pt x="3" y="1"/>
                    <a:pt x="3" y="1"/>
                    <a:pt x="3" y="2"/>
                  </a:cubicBezTo>
                  <a:cubicBezTo>
                    <a:pt x="3" y="2"/>
                    <a:pt x="2" y="2"/>
                    <a:pt x="2" y="2"/>
                  </a:cubicBezTo>
                  <a:cubicBezTo>
                    <a:pt x="2" y="3"/>
                    <a:pt x="2" y="4"/>
                    <a:pt x="2" y="5"/>
                  </a:cubicBezTo>
                  <a:cubicBezTo>
                    <a:pt x="1" y="5"/>
                    <a:pt x="1" y="6"/>
                    <a:pt x="1" y="7"/>
                  </a:cubicBezTo>
                  <a:cubicBezTo>
                    <a:pt x="0" y="8"/>
                    <a:pt x="0" y="8"/>
                    <a:pt x="0" y="9"/>
                  </a:cubicBezTo>
                  <a:cubicBezTo>
                    <a:pt x="0" y="12"/>
                    <a:pt x="4" y="11"/>
                    <a:pt x="5" y="10"/>
                  </a:cubicBezTo>
                  <a:cubicBezTo>
                    <a:pt x="6" y="9"/>
                    <a:pt x="6" y="9"/>
                    <a:pt x="6" y="9"/>
                  </a:cubicBezTo>
                  <a:cubicBezTo>
                    <a:pt x="6" y="8"/>
                    <a:pt x="7" y="8"/>
                    <a:pt x="7" y="7"/>
                  </a:cubicBezTo>
                  <a:cubicBezTo>
                    <a:pt x="6" y="7"/>
                    <a:pt x="6" y="5"/>
                    <a:pt x="6" y="4"/>
                  </a:cubicBezTo>
                  <a:cubicBezTo>
                    <a:pt x="6" y="3"/>
                    <a:pt x="7"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7"/>
            <p:cNvSpPr/>
            <p:nvPr/>
          </p:nvSpPr>
          <p:spPr bwMode="auto">
            <a:xfrm>
              <a:off x="3663" y="2021"/>
              <a:ext cx="28" cy="31"/>
            </a:xfrm>
            <a:custGeom>
              <a:avLst/>
              <a:gdLst>
                <a:gd name="T0" fmla="*/ 10 w 12"/>
                <a:gd name="T1" fmla="*/ 7 h 13"/>
                <a:gd name="T2" fmla="*/ 8 w 12"/>
                <a:gd name="T3" fmla="*/ 3 h 13"/>
                <a:gd name="T4" fmla="*/ 7 w 12"/>
                <a:gd name="T5" fmla="*/ 0 h 13"/>
                <a:gd name="T6" fmla="*/ 6 w 12"/>
                <a:gd name="T7" fmla="*/ 0 h 13"/>
                <a:gd name="T8" fmla="*/ 4 w 12"/>
                <a:gd name="T9" fmla="*/ 3 h 13"/>
                <a:gd name="T10" fmla="*/ 0 w 12"/>
                <a:gd name="T11" fmla="*/ 7 h 13"/>
                <a:gd name="T12" fmla="*/ 5 w 12"/>
                <a:gd name="T13" fmla="*/ 9 h 13"/>
                <a:gd name="T14" fmla="*/ 11 w 12"/>
                <a:gd name="T15" fmla="*/ 12 h 13"/>
                <a:gd name="T16" fmla="*/ 11 w 12"/>
                <a:gd name="T17" fmla="*/ 8 h 13"/>
                <a:gd name="T18" fmla="*/ 10 w 1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10" y="7"/>
                  </a:moveTo>
                  <a:cubicBezTo>
                    <a:pt x="9" y="6"/>
                    <a:pt x="9" y="4"/>
                    <a:pt x="8" y="3"/>
                  </a:cubicBezTo>
                  <a:cubicBezTo>
                    <a:pt x="8" y="2"/>
                    <a:pt x="8" y="0"/>
                    <a:pt x="7" y="0"/>
                  </a:cubicBezTo>
                  <a:cubicBezTo>
                    <a:pt x="7" y="0"/>
                    <a:pt x="6" y="0"/>
                    <a:pt x="6" y="0"/>
                  </a:cubicBezTo>
                  <a:cubicBezTo>
                    <a:pt x="5" y="0"/>
                    <a:pt x="5" y="1"/>
                    <a:pt x="4" y="3"/>
                  </a:cubicBezTo>
                  <a:cubicBezTo>
                    <a:pt x="3" y="4"/>
                    <a:pt x="1" y="5"/>
                    <a:pt x="0" y="7"/>
                  </a:cubicBezTo>
                  <a:cubicBezTo>
                    <a:pt x="0" y="9"/>
                    <a:pt x="3" y="8"/>
                    <a:pt x="5" y="9"/>
                  </a:cubicBezTo>
                  <a:cubicBezTo>
                    <a:pt x="7" y="10"/>
                    <a:pt x="9" y="13"/>
                    <a:pt x="11" y="12"/>
                  </a:cubicBezTo>
                  <a:cubicBezTo>
                    <a:pt x="12" y="10"/>
                    <a:pt x="11" y="9"/>
                    <a:pt x="11"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
            <p:cNvSpPr/>
            <p:nvPr/>
          </p:nvSpPr>
          <p:spPr bwMode="auto">
            <a:xfrm>
              <a:off x="3817" y="1859"/>
              <a:ext cx="46" cy="26"/>
            </a:xfrm>
            <a:custGeom>
              <a:avLst/>
              <a:gdLst>
                <a:gd name="T0" fmla="*/ 10 w 19"/>
                <a:gd name="T1" fmla="*/ 11 h 11"/>
                <a:gd name="T2" fmla="*/ 13 w 19"/>
                <a:gd name="T3" fmla="*/ 9 h 11"/>
                <a:gd name="T4" fmla="*/ 17 w 19"/>
                <a:gd name="T5" fmla="*/ 7 h 11"/>
                <a:gd name="T6" fmla="*/ 19 w 19"/>
                <a:gd name="T7" fmla="*/ 4 h 11"/>
                <a:gd name="T8" fmla="*/ 16 w 19"/>
                <a:gd name="T9" fmla="*/ 0 h 11"/>
                <a:gd name="T10" fmla="*/ 9 w 19"/>
                <a:gd name="T11" fmla="*/ 1 h 11"/>
                <a:gd name="T12" fmla="*/ 6 w 19"/>
                <a:gd name="T13" fmla="*/ 3 h 11"/>
                <a:gd name="T14" fmla="*/ 5 w 19"/>
                <a:gd name="T15" fmla="*/ 2 h 11"/>
                <a:gd name="T16" fmla="*/ 3 w 19"/>
                <a:gd name="T17" fmla="*/ 1 h 11"/>
                <a:gd name="T18" fmla="*/ 0 w 19"/>
                <a:gd name="T19" fmla="*/ 5 h 11"/>
                <a:gd name="T20" fmla="*/ 4 w 19"/>
                <a:gd name="T21" fmla="*/ 10 h 11"/>
                <a:gd name="T22" fmla="*/ 1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1"/>
                  </a:moveTo>
                  <a:cubicBezTo>
                    <a:pt x="11" y="11"/>
                    <a:pt x="12" y="10"/>
                    <a:pt x="13" y="9"/>
                  </a:cubicBezTo>
                  <a:cubicBezTo>
                    <a:pt x="15" y="8"/>
                    <a:pt x="16" y="7"/>
                    <a:pt x="17" y="7"/>
                  </a:cubicBezTo>
                  <a:cubicBezTo>
                    <a:pt x="18" y="6"/>
                    <a:pt x="19" y="5"/>
                    <a:pt x="19" y="4"/>
                  </a:cubicBezTo>
                  <a:cubicBezTo>
                    <a:pt x="19" y="2"/>
                    <a:pt x="17" y="1"/>
                    <a:pt x="16" y="0"/>
                  </a:cubicBezTo>
                  <a:cubicBezTo>
                    <a:pt x="14" y="0"/>
                    <a:pt x="11" y="1"/>
                    <a:pt x="9" y="1"/>
                  </a:cubicBezTo>
                  <a:cubicBezTo>
                    <a:pt x="7" y="1"/>
                    <a:pt x="7" y="3"/>
                    <a:pt x="6" y="3"/>
                  </a:cubicBezTo>
                  <a:cubicBezTo>
                    <a:pt x="5" y="3"/>
                    <a:pt x="5" y="2"/>
                    <a:pt x="5" y="2"/>
                  </a:cubicBezTo>
                  <a:cubicBezTo>
                    <a:pt x="4" y="1"/>
                    <a:pt x="4" y="1"/>
                    <a:pt x="3" y="1"/>
                  </a:cubicBezTo>
                  <a:cubicBezTo>
                    <a:pt x="1" y="2"/>
                    <a:pt x="0" y="3"/>
                    <a:pt x="0" y="5"/>
                  </a:cubicBezTo>
                  <a:cubicBezTo>
                    <a:pt x="0" y="8"/>
                    <a:pt x="2" y="9"/>
                    <a:pt x="4" y="10"/>
                  </a:cubicBezTo>
                  <a:cubicBezTo>
                    <a:pt x="6" y="10"/>
                    <a:pt x="8" y="11"/>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
            <p:cNvSpPr/>
            <p:nvPr/>
          </p:nvSpPr>
          <p:spPr bwMode="auto">
            <a:xfrm>
              <a:off x="3836" y="1919"/>
              <a:ext cx="43" cy="66"/>
            </a:xfrm>
            <a:custGeom>
              <a:avLst/>
              <a:gdLst>
                <a:gd name="T0" fmla="*/ 14 w 18"/>
                <a:gd name="T1" fmla="*/ 17 h 28"/>
                <a:gd name="T2" fmla="*/ 14 w 18"/>
                <a:gd name="T3" fmla="*/ 16 h 28"/>
                <a:gd name="T4" fmla="*/ 11 w 18"/>
                <a:gd name="T5" fmla="*/ 12 h 28"/>
                <a:gd name="T6" fmla="*/ 10 w 18"/>
                <a:gd name="T7" fmla="*/ 6 h 28"/>
                <a:gd name="T8" fmla="*/ 8 w 18"/>
                <a:gd name="T9" fmla="*/ 3 h 28"/>
                <a:gd name="T10" fmla="*/ 7 w 18"/>
                <a:gd name="T11" fmla="*/ 1 h 28"/>
                <a:gd name="T12" fmla="*/ 2 w 18"/>
                <a:gd name="T13" fmla="*/ 2 h 28"/>
                <a:gd name="T14" fmla="*/ 0 w 18"/>
                <a:gd name="T15" fmla="*/ 6 h 28"/>
                <a:gd name="T16" fmla="*/ 4 w 18"/>
                <a:gd name="T17" fmla="*/ 13 h 28"/>
                <a:gd name="T18" fmla="*/ 8 w 18"/>
                <a:gd name="T19" fmla="*/ 16 h 28"/>
                <a:gd name="T20" fmla="*/ 5 w 18"/>
                <a:gd name="T21" fmla="*/ 18 h 28"/>
                <a:gd name="T22" fmla="*/ 4 w 18"/>
                <a:gd name="T23" fmla="*/ 21 h 28"/>
                <a:gd name="T24" fmla="*/ 4 w 18"/>
                <a:gd name="T25" fmla="*/ 22 h 28"/>
                <a:gd name="T26" fmla="*/ 3 w 18"/>
                <a:gd name="T27" fmla="*/ 26 h 28"/>
                <a:gd name="T28" fmla="*/ 4 w 18"/>
                <a:gd name="T29" fmla="*/ 27 h 28"/>
                <a:gd name="T30" fmla="*/ 9 w 18"/>
                <a:gd name="T31" fmla="*/ 25 h 28"/>
                <a:gd name="T32" fmla="*/ 12 w 18"/>
                <a:gd name="T33" fmla="*/ 25 h 28"/>
                <a:gd name="T34" fmla="*/ 13 w 18"/>
                <a:gd name="T35" fmla="*/ 24 h 28"/>
                <a:gd name="T36" fmla="*/ 15 w 18"/>
                <a:gd name="T37" fmla="*/ 24 h 28"/>
                <a:gd name="T38" fmla="*/ 14 w 18"/>
                <a:gd name="T3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8">
                  <a:moveTo>
                    <a:pt x="14" y="17"/>
                  </a:moveTo>
                  <a:cubicBezTo>
                    <a:pt x="14" y="16"/>
                    <a:pt x="14" y="16"/>
                    <a:pt x="14" y="16"/>
                  </a:cubicBezTo>
                  <a:cubicBezTo>
                    <a:pt x="13" y="15"/>
                    <a:pt x="12" y="14"/>
                    <a:pt x="11" y="12"/>
                  </a:cubicBezTo>
                  <a:cubicBezTo>
                    <a:pt x="10" y="10"/>
                    <a:pt x="8" y="8"/>
                    <a:pt x="10" y="6"/>
                  </a:cubicBezTo>
                  <a:cubicBezTo>
                    <a:pt x="10" y="4"/>
                    <a:pt x="8" y="4"/>
                    <a:pt x="8" y="3"/>
                  </a:cubicBezTo>
                  <a:cubicBezTo>
                    <a:pt x="7" y="2"/>
                    <a:pt x="8" y="2"/>
                    <a:pt x="7" y="1"/>
                  </a:cubicBezTo>
                  <a:cubicBezTo>
                    <a:pt x="6" y="0"/>
                    <a:pt x="4" y="1"/>
                    <a:pt x="2" y="2"/>
                  </a:cubicBezTo>
                  <a:cubicBezTo>
                    <a:pt x="1" y="3"/>
                    <a:pt x="0" y="5"/>
                    <a:pt x="0" y="6"/>
                  </a:cubicBezTo>
                  <a:cubicBezTo>
                    <a:pt x="0" y="9"/>
                    <a:pt x="3" y="11"/>
                    <a:pt x="4" y="13"/>
                  </a:cubicBezTo>
                  <a:cubicBezTo>
                    <a:pt x="6" y="13"/>
                    <a:pt x="8" y="13"/>
                    <a:pt x="8" y="16"/>
                  </a:cubicBezTo>
                  <a:cubicBezTo>
                    <a:pt x="7" y="17"/>
                    <a:pt x="6" y="17"/>
                    <a:pt x="5" y="18"/>
                  </a:cubicBezTo>
                  <a:cubicBezTo>
                    <a:pt x="5" y="19"/>
                    <a:pt x="4" y="20"/>
                    <a:pt x="4" y="21"/>
                  </a:cubicBezTo>
                  <a:cubicBezTo>
                    <a:pt x="3" y="21"/>
                    <a:pt x="4" y="22"/>
                    <a:pt x="4" y="22"/>
                  </a:cubicBezTo>
                  <a:cubicBezTo>
                    <a:pt x="3" y="23"/>
                    <a:pt x="2" y="24"/>
                    <a:pt x="3" y="26"/>
                  </a:cubicBezTo>
                  <a:cubicBezTo>
                    <a:pt x="3" y="26"/>
                    <a:pt x="4" y="27"/>
                    <a:pt x="4" y="27"/>
                  </a:cubicBezTo>
                  <a:cubicBezTo>
                    <a:pt x="5" y="28"/>
                    <a:pt x="7" y="26"/>
                    <a:pt x="9" y="25"/>
                  </a:cubicBezTo>
                  <a:cubicBezTo>
                    <a:pt x="10" y="25"/>
                    <a:pt x="11" y="26"/>
                    <a:pt x="12" y="25"/>
                  </a:cubicBezTo>
                  <a:cubicBezTo>
                    <a:pt x="12" y="25"/>
                    <a:pt x="13" y="25"/>
                    <a:pt x="13" y="24"/>
                  </a:cubicBezTo>
                  <a:cubicBezTo>
                    <a:pt x="14" y="24"/>
                    <a:pt x="15" y="24"/>
                    <a:pt x="15" y="24"/>
                  </a:cubicBezTo>
                  <a:cubicBezTo>
                    <a:pt x="18" y="21"/>
                    <a:pt x="17" y="19"/>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0"/>
            <p:cNvSpPr/>
            <p:nvPr/>
          </p:nvSpPr>
          <p:spPr bwMode="auto">
            <a:xfrm>
              <a:off x="3520" y="2159"/>
              <a:ext cx="31" cy="31"/>
            </a:xfrm>
            <a:custGeom>
              <a:avLst/>
              <a:gdLst>
                <a:gd name="T0" fmla="*/ 9 w 13"/>
                <a:gd name="T1" fmla="*/ 6 h 13"/>
                <a:gd name="T2" fmla="*/ 8 w 13"/>
                <a:gd name="T3" fmla="*/ 5 h 13"/>
                <a:gd name="T4" fmla="*/ 7 w 13"/>
                <a:gd name="T5" fmla="*/ 4 h 13"/>
                <a:gd name="T6" fmla="*/ 6 w 13"/>
                <a:gd name="T7" fmla="*/ 3 h 13"/>
                <a:gd name="T8" fmla="*/ 3 w 13"/>
                <a:gd name="T9" fmla="*/ 1 h 13"/>
                <a:gd name="T10" fmla="*/ 0 w 13"/>
                <a:gd name="T11" fmla="*/ 2 h 13"/>
                <a:gd name="T12" fmla="*/ 6 w 13"/>
                <a:gd name="T13" fmla="*/ 7 h 13"/>
                <a:gd name="T14" fmla="*/ 8 w 13"/>
                <a:gd name="T15" fmla="*/ 10 h 13"/>
                <a:gd name="T16" fmla="*/ 9 w 13"/>
                <a:gd name="T17" fmla="*/ 12 h 13"/>
                <a:gd name="T18" fmla="*/ 13 w 13"/>
                <a:gd name="T19" fmla="*/ 11 h 13"/>
                <a:gd name="T20" fmla="*/ 10 w 13"/>
                <a:gd name="T21" fmla="*/ 7 h 13"/>
                <a:gd name="T22" fmla="*/ 9 w 13"/>
                <a:gd name="T2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9" y="6"/>
                  </a:moveTo>
                  <a:cubicBezTo>
                    <a:pt x="9" y="5"/>
                    <a:pt x="9" y="5"/>
                    <a:pt x="8" y="5"/>
                  </a:cubicBezTo>
                  <a:cubicBezTo>
                    <a:pt x="8" y="5"/>
                    <a:pt x="8" y="4"/>
                    <a:pt x="7" y="4"/>
                  </a:cubicBezTo>
                  <a:cubicBezTo>
                    <a:pt x="7" y="3"/>
                    <a:pt x="7" y="3"/>
                    <a:pt x="6" y="3"/>
                  </a:cubicBezTo>
                  <a:cubicBezTo>
                    <a:pt x="6" y="2"/>
                    <a:pt x="4" y="1"/>
                    <a:pt x="3" y="1"/>
                  </a:cubicBezTo>
                  <a:cubicBezTo>
                    <a:pt x="2" y="0"/>
                    <a:pt x="0" y="1"/>
                    <a:pt x="0" y="2"/>
                  </a:cubicBezTo>
                  <a:cubicBezTo>
                    <a:pt x="1" y="5"/>
                    <a:pt x="4" y="5"/>
                    <a:pt x="6" y="7"/>
                  </a:cubicBezTo>
                  <a:cubicBezTo>
                    <a:pt x="7" y="8"/>
                    <a:pt x="8" y="9"/>
                    <a:pt x="8" y="10"/>
                  </a:cubicBezTo>
                  <a:cubicBezTo>
                    <a:pt x="9" y="11"/>
                    <a:pt x="9" y="11"/>
                    <a:pt x="9" y="12"/>
                  </a:cubicBezTo>
                  <a:cubicBezTo>
                    <a:pt x="11" y="12"/>
                    <a:pt x="12" y="13"/>
                    <a:pt x="13" y="11"/>
                  </a:cubicBezTo>
                  <a:cubicBezTo>
                    <a:pt x="13" y="10"/>
                    <a:pt x="11" y="9"/>
                    <a:pt x="10" y="7"/>
                  </a:cubicBezTo>
                  <a:cubicBezTo>
                    <a:pt x="10" y="7"/>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1"/>
            <p:cNvSpPr/>
            <p:nvPr/>
          </p:nvSpPr>
          <p:spPr bwMode="auto">
            <a:xfrm>
              <a:off x="3965" y="1759"/>
              <a:ext cx="59" cy="45"/>
            </a:xfrm>
            <a:custGeom>
              <a:avLst/>
              <a:gdLst>
                <a:gd name="T0" fmla="*/ 3 w 25"/>
                <a:gd name="T1" fmla="*/ 16 h 19"/>
                <a:gd name="T2" fmla="*/ 6 w 25"/>
                <a:gd name="T3" fmla="*/ 17 h 19"/>
                <a:gd name="T4" fmla="*/ 10 w 25"/>
                <a:gd name="T5" fmla="*/ 17 h 19"/>
                <a:gd name="T6" fmla="*/ 12 w 25"/>
                <a:gd name="T7" fmla="*/ 14 h 19"/>
                <a:gd name="T8" fmla="*/ 13 w 25"/>
                <a:gd name="T9" fmla="*/ 13 h 19"/>
                <a:gd name="T10" fmla="*/ 16 w 25"/>
                <a:gd name="T11" fmla="*/ 16 h 19"/>
                <a:gd name="T12" fmla="*/ 20 w 25"/>
                <a:gd name="T13" fmla="*/ 14 h 19"/>
                <a:gd name="T14" fmla="*/ 16 w 25"/>
                <a:gd name="T15" fmla="*/ 11 h 19"/>
                <a:gd name="T16" fmla="*/ 12 w 25"/>
                <a:gd name="T17" fmla="*/ 7 h 19"/>
                <a:gd name="T18" fmla="*/ 22 w 25"/>
                <a:gd name="T19" fmla="*/ 8 h 19"/>
                <a:gd name="T20" fmla="*/ 25 w 25"/>
                <a:gd name="T21" fmla="*/ 5 h 19"/>
                <a:gd name="T22" fmla="*/ 11 w 25"/>
                <a:gd name="T23" fmla="*/ 2 h 19"/>
                <a:gd name="T24" fmla="*/ 9 w 25"/>
                <a:gd name="T25" fmla="*/ 4 h 19"/>
                <a:gd name="T26" fmla="*/ 8 w 25"/>
                <a:gd name="T27" fmla="*/ 3 h 19"/>
                <a:gd name="T28" fmla="*/ 5 w 25"/>
                <a:gd name="T29" fmla="*/ 4 h 19"/>
                <a:gd name="T30" fmla="*/ 2 w 25"/>
                <a:gd name="T31" fmla="*/ 4 h 19"/>
                <a:gd name="T32" fmla="*/ 0 w 25"/>
                <a:gd name="T33" fmla="*/ 7 h 19"/>
                <a:gd name="T34" fmla="*/ 2 w 25"/>
                <a:gd name="T35" fmla="*/ 12 h 19"/>
                <a:gd name="T36" fmla="*/ 3 w 25"/>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9">
                  <a:moveTo>
                    <a:pt x="3" y="16"/>
                  </a:moveTo>
                  <a:cubicBezTo>
                    <a:pt x="4" y="17"/>
                    <a:pt x="5" y="17"/>
                    <a:pt x="6" y="17"/>
                  </a:cubicBezTo>
                  <a:cubicBezTo>
                    <a:pt x="8" y="19"/>
                    <a:pt x="9" y="19"/>
                    <a:pt x="10" y="17"/>
                  </a:cubicBezTo>
                  <a:cubicBezTo>
                    <a:pt x="11" y="16"/>
                    <a:pt x="11" y="16"/>
                    <a:pt x="12" y="14"/>
                  </a:cubicBezTo>
                  <a:cubicBezTo>
                    <a:pt x="12" y="14"/>
                    <a:pt x="12" y="12"/>
                    <a:pt x="13" y="13"/>
                  </a:cubicBezTo>
                  <a:cubicBezTo>
                    <a:pt x="15" y="13"/>
                    <a:pt x="15" y="15"/>
                    <a:pt x="16" y="16"/>
                  </a:cubicBezTo>
                  <a:cubicBezTo>
                    <a:pt x="18" y="16"/>
                    <a:pt x="20" y="16"/>
                    <a:pt x="20" y="14"/>
                  </a:cubicBezTo>
                  <a:cubicBezTo>
                    <a:pt x="19" y="13"/>
                    <a:pt x="18" y="12"/>
                    <a:pt x="16" y="11"/>
                  </a:cubicBezTo>
                  <a:cubicBezTo>
                    <a:pt x="15" y="10"/>
                    <a:pt x="13" y="10"/>
                    <a:pt x="12" y="7"/>
                  </a:cubicBezTo>
                  <a:cubicBezTo>
                    <a:pt x="16" y="7"/>
                    <a:pt x="19" y="9"/>
                    <a:pt x="22" y="8"/>
                  </a:cubicBezTo>
                  <a:cubicBezTo>
                    <a:pt x="23" y="7"/>
                    <a:pt x="25" y="6"/>
                    <a:pt x="25" y="5"/>
                  </a:cubicBezTo>
                  <a:cubicBezTo>
                    <a:pt x="23" y="0"/>
                    <a:pt x="14" y="1"/>
                    <a:pt x="11" y="2"/>
                  </a:cubicBezTo>
                  <a:cubicBezTo>
                    <a:pt x="10" y="3"/>
                    <a:pt x="10" y="3"/>
                    <a:pt x="9" y="4"/>
                  </a:cubicBezTo>
                  <a:cubicBezTo>
                    <a:pt x="9" y="4"/>
                    <a:pt x="8" y="3"/>
                    <a:pt x="8" y="3"/>
                  </a:cubicBezTo>
                  <a:cubicBezTo>
                    <a:pt x="7" y="3"/>
                    <a:pt x="6" y="4"/>
                    <a:pt x="5" y="4"/>
                  </a:cubicBezTo>
                  <a:cubicBezTo>
                    <a:pt x="4" y="4"/>
                    <a:pt x="3" y="4"/>
                    <a:pt x="2" y="4"/>
                  </a:cubicBezTo>
                  <a:cubicBezTo>
                    <a:pt x="1" y="4"/>
                    <a:pt x="0" y="6"/>
                    <a:pt x="0" y="7"/>
                  </a:cubicBezTo>
                  <a:cubicBezTo>
                    <a:pt x="0" y="9"/>
                    <a:pt x="1" y="10"/>
                    <a:pt x="2" y="12"/>
                  </a:cubicBezTo>
                  <a:cubicBezTo>
                    <a:pt x="3" y="13"/>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2"/>
            <p:cNvSpPr/>
            <p:nvPr/>
          </p:nvSpPr>
          <p:spPr bwMode="auto">
            <a:xfrm>
              <a:off x="3553" y="2187"/>
              <a:ext cx="19" cy="19"/>
            </a:xfrm>
            <a:custGeom>
              <a:avLst/>
              <a:gdLst>
                <a:gd name="T0" fmla="*/ 0 w 8"/>
                <a:gd name="T1" fmla="*/ 5 h 8"/>
                <a:gd name="T2" fmla="*/ 5 w 8"/>
                <a:gd name="T3" fmla="*/ 7 h 8"/>
                <a:gd name="T4" fmla="*/ 8 w 8"/>
                <a:gd name="T5" fmla="*/ 6 h 8"/>
                <a:gd name="T6" fmla="*/ 0 w 8"/>
                <a:gd name="T7" fmla="*/ 5 h 8"/>
              </a:gdLst>
              <a:ahLst/>
              <a:cxnLst>
                <a:cxn ang="0">
                  <a:pos x="T0" y="T1"/>
                </a:cxn>
                <a:cxn ang="0">
                  <a:pos x="T2" y="T3"/>
                </a:cxn>
                <a:cxn ang="0">
                  <a:pos x="T4" y="T5"/>
                </a:cxn>
                <a:cxn ang="0">
                  <a:pos x="T6" y="T7"/>
                </a:cxn>
              </a:cxnLst>
              <a:rect l="0" t="0" r="r" b="b"/>
              <a:pathLst>
                <a:path w="8" h="8">
                  <a:moveTo>
                    <a:pt x="0" y="5"/>
                  </a:moveTo>
                  <a:cubicBezTo>
                    <a:pt x="1" y="6"/>
                    <a:pt x="4" y="7"/>
                    <a:pt x="5" y="7"/>
                  </a:cubicBezTo>
                  <a:cubicBezTo>
                    <a:pt x="6" y="7"/>
                    <a:pt x="8" y="8"/>
                    <a:pt x="8" y="6"/>
                  </a:cubicBezTo>
                  <a:cubicBezTo>
                    <a:pt x="7" y="3"/>
                    <a:pt x="1"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Freeform 86"/>
          <p:cNvSpPr>
            <a:spLocks noEditPoints="1"/>
          </p:cNvSpPr>
          <p:nvPr/>
        </p:nvSpPr>
        <p:spPr bwMode="auto">
          <a:xfrm>
            <a:off x="1180963" y="2072984"/>
            <a:ext cx="451903" cy="406837"/>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45" name="Freeform 96"/>
          <p:cNvSpPr>
            <a:spLocks noEditPoints="1"/>
          </p:cNvSpPr>
          <p:nvPr/>
        </p:nvSpPr>
        <p:spPr bwMode="auto">
          <a:xfrm>
            <a:off x="7520929" y="3194112"/>
            <a:ext cx="375612" cy="293069"/>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grpSp>
        <p:nvGrpSpPr>
          <p:cNvPr id="6" name="组合 4"/>
          <p:cNvGrpSpPr/>
          <p:nvPr/>
        </p:nvGrpSpPr>
        <p:grpSpPr>
          <a:xfrm>
            <a:off x="450057" y="3124982"/>
            <a:ext cx="1914524" cy="719122"/>
            <a:chOff x="600075" y="4165360"/>
            <a:chExt cx="2552699" cy="958535"/>
          </a:xfrm>
        </p:grpSpPr>
        <p:sp>
          <p:nvSpPr>
            <p:cNvPr id="47" name="文本框 46"/>
            <p:cNvSpPr txBox="1"/>
            <p:nvPr/>
          </p:nvSpPr>
          <p:spPr>
            <a:xfrm>
              <a:off x="1100458" y="4165360"/>
              <a:ext cx="1666250" cy="36921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00075" y="4520838"/>
              <a:ext cx="2552699" cy="603057"/>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48"/>
          <p:cNvGrpSpPr/>
          <p:nvPr/>
        </p:nvGrpSpPr>
        <p:grpSpPr>
          <a:xfrm>
            <a:off x="4647117" y="3124982"/>
            <a:ext cx="1914524" cy="719122"/>
            <a:chOff x="600075" y="4165360"/>
            <a:chExt cx="2552699" cy="958535"/>
          </a:xfrm>
        </p:grpSpPr>
        <p:sp>
          <p:nvSpPr>
            <p:cNvPr id="50" name="文本框 49"/>
            <p:cNvSpPr txBox="1"/>
            <p:nvPr/>
          </p:nvSpPr>
          <p:spPr>
            <a:xfrm>
              <a:off x="1100458" y="4165360"/>
              <a:ext cx="1666250" cy="36921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00075" y="4520838"/>
              <a:ext cx="2552699" cy="603057"/>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52"/>
          <p:cNvGrpSpPr/>
          <p:nvPr/>
        </p:nvGrpSpPr>
        <p:grpSpPr>
          <a:xfrm>
            <a:off x="2546239" y="1473848"/>
            <a:ext cx="1914524" cy="719122"/>
            <a:chOff x="600075" y="4165360"/>
            <a:chExt cx="2552699" cy="958535"/>
          </a:xfrm>
        </p:grpSpPr>
        <p:sp>
          <p:nvSpPr>
            <p:cNvPr id="54" name="文本框 53"/>
            <p:cNvSpPr txBox="1"/>
            <p:nvPr/>
          </p:nvSpPr>
          <p:spPr>
            <a:xfrm>
              <a:off x="1100458" y="4165360"/>
              <a:ext cx="1666250" cy="36921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00075" y="4520838"/>
              <a:ext cx="2552699" cy="603057"/>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55"/>
          <p:cNvGrpSpPr/>
          <p:nvPr/>
        </p:nvGrpSpPr>
        <p:grpSpPr>
          <a:xfrm>
            <a:off x="6741948" y="1473849"/>
            <a:ext cx="1914524" cy="839332"/>
            <a:chOff x="600075" y="4165359"/>
            <a:chExt cx="2552699" cy="1118765"/>
          </a:xfrm>
        </p:grpSpPr>
        <p:sp>
          <p:nvSpPr>
            <p:cNvPr id="57" name="文本框 56"/>
            <p:cNvSpPr txBox="1"/>
            <p:nvPr/>
          </p:nvSpPr>
          <p:spPr>
            <a:xfrm>
              <a:off x="1100458" y="4165359"/>
              <a:ext cx="1666250" cy="36921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60"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4314982" y="656451"/>
            <a:ext cx="526551" cy="87257"/>
            <a:chOff x="4084621" y="-899160"/>
            <a:chExt cx="1101769" cy="182579"/>
          </a:xfrm>
        </p:grpSpPr>
        <p:sp>
          <p:nvSpPr>
            <p:cNvPr id="62" name="椭圆 61"/>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18" presetClass="entr" presetSubtype="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Right)">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18" presetClass="entr" presetSubtype="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nodeType="withEffect">
                                  <p:stCondLst>
                                    <p:cond delay="250"/>
                                  </p:stCondLst>
                                  <p:childTnLst>
                                    <p:set>
                                      <p:cBhvr>
                                        <p:cTn id="88" dur="1" fill="hold">
                                          <p:stCondLst>
                                            <p:cond delay="0"/>
                                          </p:stCondLst>
                                        </p:cTn>
                                        <p:tgtEl>
                                          <p:spTgt spid="5"/>
                                        </p:tgtEl>
                                        <p:attrNameLst>
                                          <p:attrName>style.visibility</p:attrName>
                                        </p:attrNameLst>
                                      </p:cBhvr>
                                      <p:to>
                                        <p:strVal val="visible"/>
                                      </p:to>
                                    </p:set>
                                    <p:anim calcmode="lin" valueType="num">
                                      <p:cBhvr>
                                        <p:cTn id="89" dur="500" fill="hold"/>
                                        <p:tgtEl>
                                          <p:spTgt spid="5"/>
                                        </p:tgtEl>
                                        <p:attrNameLst>
                                          <p:attrName>ppt_w</p:attrName>
                                        </p:attrNameLst>
                                      </p:cBhvr>
                                      <p:tavLst>
                                        <p:tav tm="0">
                                          <p:val>
                                            <p:fltVal val="0"/>
                                          </p:val>
                                        </p:tav>
                                        <p:tav tm="100000">
                                          <p:val>
                                            <p:strVal val="#ppt_w"/>
                                          </p:val>
                                        </p:tav>
                                      </p:tavLst>
                                    </p:anim>
                                    <p:anim calcmode="lin" valueType="num">
                                      <p:cBhvr>
                                        <p:cTn id="90" dur="500" fill="hold"/>
                                        <p:tgtEl>
                                          <p:spTgt spid="5"/>
                                        </p:tgtEl>
                                        <p:attrNameLst>
                                          <p:attrName>ppt_h</p:attrName>
                                        </p:attrNameLst>
                                      </p:cBhvr>
                                      <p:tavLst>
                                        <p:tav tm="0">
                                          <p:val>
                                            <p:fltVal val="0"/>
                                          </p:val>
                                        </p:tav>
                                        <p:tav tm="100000">
                                          <p:val>
                                            <p:strVal val="#ppt_h"/>
                                          </p:val>
                                        </p:tav>
                                      </p:tavLst>
                                    </p:anim>
                                    <p:animEffect transition="in" filter="fade">
                                      <p:cBhvr>
                                        <p:cTn id="91" dur="500"/>
                                        <p:tgtEl>
                                          <p:spTgt spid="5"/>
                                        </p:tgtEl>
                                      </p:cBhvr>
                                    </p:animEffect>
                                  </p:childTnLst>
                                </p:cTn>
                              </p:par>
                              <p:par>
                                <p:cTn id="92" presetID="53" presetClass="entr" presetSubtype="16" fill="hold" grpId="0" nodeType="withEffect">
                                  <p:stCondLst>
                                    <p:cond delay="25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2" presetClass="entr" presetSubtype="4" fill="hold" nodeType="withEffect">
                                  <p:stCondLst>
                                    <p:cond delay="500"/>
                                  </p:stCondLst>
                                  <p:childTnLst>
                                    <p:set>
                                      <p:cBhvr>
                                        <p:cTn id="98" dur="1" fill="hold">
                                          <p:stCondLst>
                                            <p:cond delay="0"/>
                                          </p:stCondLst>
                                        </p:cTn>
                                        <p:tgtEl>
                                          <p:spTgt spid="6"/>
                                        </p:tgtEl>
                                        <p:attrNameLst>
                                          <p:attrName>style.visibility</p:attrName>
                                        </p:attrNameLst>
                                      </p:cBhvr>
                                      <p:to>
                                        <p:strVal val="visible"/>
                                      </p:to>
                                    </p:set>
                                    <p:anim calcmode="lin" valueType="num">
                                      <p:cBhvr additive="base">
                                        <p:cTn id="99" dur="500" fill="hold"/>
                                        <p:tgtEl>
                                          <p:spTgt spid="6"/>
                                        </p:tgtEl>
                                        <p:attrNameLst>
                                          <p:attrName>ppt_x</p:attrName>
                                        </p:attrNameLst>
                                      </p:cBhvr>
                                      <p:tavLst>
                                        <p:tav tm="0">
                                          <p:val>
                                            <p:strVal val="#ppt_x"/>
                                          </p:val>
                                        </p:tav>
                                        <p:tav tm="100000">
                                          <p:val>
                                            <p:strVal val="#ppt_x"/>
                                          </p:val>
                                        </p:tav>
                                      </p:tavLst>
                                    </p:anim>
                                    <p:anim calcmode="lin" valueType="num">
                                      <p:cBhvr additive="base">
                                        <p:cTn id="100" dur="500" fill="hold"/>
                                        <p:tgtEl>
                                          <p:spTgt spid="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75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100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fill="hold"/>
                                        <p:tgtEl>
                                          <p:spTgt spid="9"/>
                                        </p:tgtEl>
                                        <p:attrNameLst>
                                          <p:attrName>ppt_x</p:attrName>
                                        </p:attrNameLst>
                                      </p:cBhvr>
                                      <p:tavLst>
                                        <p:tav tm="0">
                                          <p:val>
                                            <p:strVal val="#ppt_x"/>
                                          </p:val>
                                        </p:tav>
                                        <p:tav tm="100000">
                                          <p:val>
                                            <p:strVal val="#ppt_x"/>
                                          </p:val>
                                        </p:tav>
                                      </p:tavLst>
                                    </p:anim>
                                    <p:anim calcmode="lin" valueType="num">
                                      <p:cBhvr additive="base">
                                        <p:cTn id="108" dur="500" fill="hold"/>
                                        <p:tgtEl>
                                          <p:spTgt spid="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125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4" grpId="0" animBg="1"/>
      <p:bldP spid="18" grpId="0" animBg="1"/>
      <p:bldP spid="21" grpId="0" animBg="1"/>
      <p:bldP spid="22" grpId="0" animBg="1"/>
      <p:bldP spid="24" grpId="0" animBg="1"/>
      <p:bldP spid="28" grpId="0" animBg="1"/>
      <p:bldP spid="31" grpId="0" animBg="1"/>
      <p:bldP spid="32" grpId="0" animBg="1"/>
      <p:bldP spid="2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sp>
        <p:nvSpPr>
          <p:cNvPr id="23" name="任意多边形 26"/>
          <p:cNvSpPr/>
          <p:nvPr/>
        </p:nvSpPr>
        <p:spPr>
          <a:xfrm>
            <a:off x="2064383" y="1716894"/>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6"/>
          <p:cNvSpPr txBox="1"/>
          <p:nvPr/>
        </p:nvSpPr>
        <p:spPr>
          <a:xfrm>
            <a:off x="4051283" y="1816229"/>
            <a:ext cx="408968" cy="1512630"/>
          </a:xfrm>
          <a:prstGeom prst="rect">
            <a:avLst/>
          </a:prstGeom>
          <a:noFill/>
        </p:spPr>
        <p:txBody>
          <a:bodyPr vert="vert" lIns="0" tIns="0" rIns="0" bIns="0"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931765" y="2155337"/>
            <a:ext cx="2819320" cy="492443"/>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r>
              <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rPr>
              <a:t>投资回投</a:t>
            </a:r>
            <a:endPar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836949"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1"/>
          <p:cNvSpPr txBox="1"/>
          <p:nvPr/>
        </p:nvSpPr>
        <p:spPr>
          <a:xfrm>
            <a:off x="2036608"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1"/>
          <p:cNvSpPr txBox="1"/>
          <p:nvPr/>
        </p:nvSpPr>
        <p:spPr>
          <a:xfrm>
            <a:off x="836949"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2"/>
          <p:cNvSpPr txBox="1"/>
          <p:nvPr/>
        </p:nvSpPr>
        <p:spPr>
          <a:xfrm>
            <a:off x="2036608"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l="20291" t="26894" r="24507" b="20858"/>
          <a:stretch>
            <a:fillRect/>
          </a:stretch>
        </p:blipFill>
        <p:spPr>
          <a:xfrm>
            <a:off x="5231946" y="647700"/>
            <a:ext cx="3372888" cy="3671570"/>
          </a:xfrm>
          <a:prstGeom prst="rect">
            <a:avLst/>
          </a:prstGeom>
        </p:spPr>
      </p:pic>
      <p:grpSp>
        <p:nvGrpSpPr>
          <p:cNvPr id="39" name="组合 38"/>
          <p:cNvGrpSpPr/>
          <p:nvPr/>
        </p:nvGrpSpPr>
        <p:grpSpPr>
          <a:xfrm>
            <a:off x="-31387" y="5033628"/>
            <a:ext cx="9175388" cy="111460"/>
            <a:chOff x="-31388" y="5001088"/>
            <a:chExt cx="12193817" cy="144000"/>
          </a:xfrm>
        </p:grpSpPr>
        <p:sp>
          <p:nvSpPr>
            <p:cNvPr id="40"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a:p>
          </p:txBody>
        </p:sp>
        <p:sp>
          <p:nvSpPr>
            <p:cNvPr id="41"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63BDFF"/>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42" name="组合 41"/>
          <p:cNvGrpSpPr/>
          <p:nvPr/>
        </p:nvGrpSpPr>
        <p:grpSpPr>
          <a:xfrm flipH="1">
            <a:off x="-31387" y="-2226"/>
            <a:ext cx="9175388" cy="111459"/>
            <a:chOff x="-31388" y="5001088"/>
            <a:chExt cx="12193817" cy="144000"/>
          </a:xfrm>
        </p:grpSpPr>
        <p:sp>
          <p:nvSpPr>
            <p:cNvPr id="43"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D0E2DE"/>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sp>
          <p:nvSpPr>
            <p:cNvPr id="44"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ṥļîḑé-Rectangle 17"/>
          <p:cNvSpPr/>
          <p:nvPr/>
        </p:nvSpPr>
        <p:spPr bwMode="auto">
          <a:xfrm>
            <a:off x="6975267" y="0"/>
            <a:ext cx="54006" cy="2290446"/>
          </a:xfrm>
          <a:prstGeom prst="rect">
            <a:avLst/>
          </a:prstGeom>
          <a:solidFill>
            <a:srgbClr val="D0E2DE"/>
          </a:solidFill>
          <a:ln w="19050">
            <a:noFill/>
            <a:round/>
          </a:ln>
        </p:spPr>
        <p:txBody>
          <a:bodyPr anchor="ctr"/>
          <a:lstStyle/>
          <a:p>
            <a:pPr algn="ctr"/>
          </a:p>
        </p:txBody>
      </p:sp>
      <p:sp>
        <p:nvSpPr>
          <p:cNvPr id="5" name="îṥļîḑé-Freeform: Shape 15"/>
          <p:cNvSpPr/>
          <p:nvPr/>
        </p:nvSpPr>
        <p:spPr bwMode="auto">
          <a:xfrm>
            <a:off x="6327195" y="1453353"/>
            <a:ext cx="1350150" cy="837093"/>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solidFill>
            <a:srgbClr val="D0E2DE"/>
          </a:solidFill>
          <a:ln w="19050">
            <a:noFill/>
            <a:round/>
          </a:ln>
        </p:spPr>
        <p:txBody>
          <a:bodyPr anchor="ctr"/>
          <a:lstStyle/>
          <a:p>
            <a:pPr algn="ctr"/>
          </a:p>
        </p:txBody>
      </p:sp>
      <p:sp>
        <p:nvSpPr>
          <p:cNvPr id="6" name="îṥļîḑé-Rectangle 18"/>
          <p:cNvSpPr/>
          <p:nvPr/>
        </p:nvSpPr>
        <p:spPr>
          <a:xfrm>
            <a:off x="6456045" y="2381885"/>
            <a:ext cx="1038860" cy="1703705"/>
          </a:xfrm>
          <a:prstGeom prst="rect">
            <a:avLst/>
          </a:prstGeom>
        </p:spPr>
        <p:txBody>
          <a:bodyPr vert="eaVert" wrap="square">
            <a:normAutofit/>
          </a:bodyPr>
          <a:lstStyle/>
          <a:p>
            <a:r>
              <a:rPr lang="en-US" altLang="zh-CN" sz="2400" b="1" spc="300">
                <a:solidFill>
                  <a:schemeClr val="tx2"/>
                </a:solidFill>
              </a:rPr>
              <a:t>CONTENT</a:t>
            </a:r>
            <a:br>
              <a:rPr lang="en-US" altLang="zh-CN" sz="2400" b="1" spc="300">
                <a:solidFill>
                  <a:schemeClr val="tx2"/>
                </a:solidFill>
              </a:rPr>
            </a:br>
            <a:r>
              <a:rPr lang="zh-CN" altLang="en-US" sz="2400" b="1" spc="300">
                <a:solidFill>
                  <a:schemeClr val="tx2"/>
                </a:solidFill>
              </a:rPr>
              <a:t>目录 </a:t>
            </a:r>
            <a:endParaRPr lang="zh-CN" altLang="en-US" sz="2400" b="1" spc="300">
              <a:solidFill>
                <a:schemeClr val="tx2"/>
              </a:solidFill>
            </a:endParaRPr>
          </a:p>
        </p:txBody>
      </p:sp>
      <p:sp>
        <p:nvSpPr>
          <p:cNvPr id="8" name="îṥļîḑé-Oval 14"/>
          <p:cNvSpPr/>
          <p:nvPr/>
        </p:nvSpPr>
        <p:spPr>
          <a:xfrm>
            <a:off x="1722211" y="3681891"/>
            <a:ext cx="468262" cy="4682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05</a:t>
            </a:r>
            <a:endParaRPr lang="en-US" altLang="zh-CN">
              <a:solidFill>
                <a:schemeClr val="bg1"/>
              </a:solidFill>
              <a:latin typeface="Impact" panose="020B0806030902050204" pitchFamily="34" charset="0"/>
            </a:endParaRPr>
          </a:p>
        </p:txBody>
      </p:sp>
      <p:grpSp>
        <p:nvGrpSpPr>
          <p:cNvPr id="9" name="Group 16"/>
          <p:cNvGrpSpPr/>
          <p:nvPr/>
        </p:nvGrpSpPr>
        <p:grpSpPr>
          <a:xfrm>
            <a:off x="2015974" y="3605750"/>
            <a:ext cx="3142766" cy="620543"/>
            <a:chOff x="6444107" y="1205233"/>
            <a:chExt cx="4475384" cy="827391"/>
          </a:xfrm>
        </p:grpSpPr>
        <p:sp>
          <p:nvSpPr>
            <p:cNvPr id="26" name="îṥļîḑé-TextBox 35"/>
            <p:cNvSpPr txBox="1"/>
            <p:nvPr/>
          </p:nvSpPr>
          <p:spPr>
            <a:xfrm>
              <a:off x="6444107" y="1205233"/>
              <a:ext cx="4475384" cy="507023"/>
            </a:xfrm>
            <a:prstGeom prst="rect">
              <a:avLst/>
            </a:prstGeom>
            <a:noFill/>
          </p:spPr>
          <p:txBody>
            <a:bodyPr wrap="none" lIns="360000" tIns="0" rIns="0" bIns="0" anchor="b" anchorCtr="0">
              <a:normAutofit/>
            </a:bodyPr>
            <a:lstStyle/>
            <a:p>
              <a:r>
                <a:rPr lang="zh-CN" altLang="en-US" b="1" dirty="0">
                  <a:solidFill>
                    <a:schemeClr val="accent4">
                      <a:lumMod val="100000"/>
                    </a:schemeClr>
                  </a:solidFill>
                  <a:latin typeface="微软雅黑" panose="020B0503020204020204" pitchFamily="34" charset="-122"/>
                  <a:ea typeface="微软雅黑" panose="020B0503020204020204" pitchFamily="34" charset="-122"/>
                </a:rPr>
                <a:t>标题文本</a:t>
              </a:r>
              <a:endParaRPr lang="zh-CN" altLang="en-US" b="1" dirty="0">
                <a:solidFill>
                  <a:schemeClr val="accent4">
                    <a:lumMod val="100000"/>
                  </a:schemeClr>
                </a:solidFill>
                <a:latin typeface="微软雅黑" panose="020B0503020204020204" pitchFamily="34" charset="-122"/>
                <a:ea typeface="微软雅黑" panose="020B0503020204020204" pitchFamily="34" charset="-122"/>
              </a:endParaRPr>
            </a:p>
          </p:txBody>
        </p:sp>
        <p:sp>
          <p:nvSpPr>
            <p:cNvPr id="27" name="îṥļîḑé-TextBox 36"/>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sp>
        <p:nvSpPr>
          <p:cNvPr id="10" name="îṥļîḑé-Oval 19"/>
          <p:cNvSpPr/>
          <p:nvPr/>
        </p:nvSpPr>
        <p:spPr>
          <a:xfrm>
            <a:off x="1726290" y="3022959"/>
            <a:ext cx="468262" cy="468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04</a:t>
            </a:r>
            <a:endParaRPr lang="en-US" altLang="zh-CN">
              <a:solidFill>
                <a:schemeClr val="bg1"/>
              </a:solidFill>
              <a:latin typeface="Impact" panose="020B0806030902050204" pitchFamily="34" charset="0"/>
            </a:endParaRPr>
          </a:p>
        </p:txBody>
      </p:sp>
      <p:grpSp>
        <p:nvGrpSpPr>
          <p:cNvPr id="11" name="Group 20"/>
          <p:cNvGrpSpPr/>
          <p:nvPr/>
        </p:nvGrpSpPr>
        <p:grpSpPr>
          <a:xfrm>
            <a:off x="2015974" y="3144938"/>
            <a:ext cx="2971930" cy="422424"/>
            <a:chOff x="6444107" y="1469392"/>
            <a:chExt cx="4232109" cy="563232"/>
          </a:xfrm>
        </p:grpSpPr>
        <p:sp>
          <p:nvSpPr>
            <p:cNvPr id="24" name="îṥļîḑé-TextBox 33"/>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b="1" dirty="0">
                  <a:solidFill>
                    <a:schemeClr val="accent4">
                      <a:lumMod val="100000"/>
                    </a:schemeClr>
                  </a:solidFill>
                  <a:latin typeface="微软雅黑" panose="020B0503020204020204" pitchFamily="34" charset="-122"/>
                  <a:ea typeface="微软雅黑" panose="020B0503020204020204" pitchFamily="34" charset="-122"/>
                </a:rPr>
                <a:t>投资回报</a:t>
              </a:r>
              <a:endParaRPr lang="zh-CN" altLang="en-US" b="1" dirty="0">
                <a:solidFill>
                  <a:schemeClr val="accent4">
                    <a:lumMod val="100000"/>
                  </a:schemeClr>
                </a:solidFill>
                <a:latin typeface="微软雅黑" panose="020B0503020204020204" pitchFamily="34" charset="-122"/>
                <a:ea typeface="微软雅黑" panose="020B0503020204020204" pitchFamily="34" charset="-122"/>
              </a:endParaRPr>
            </a:p>
          </p:txBody>
        </p:sp>
        <p:sp>
          <p:nvSpPr>
            <p:cNvPr id="25" name="îṥļîḑé-TextBox 34"/>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sp>
        <p:nvSpPr>
          <p:cNvPr id="12" name="îṥļîḑé-Oval 21"/>
          <p:cNvSpPr/>
          <p:nvPr/>
        </p:nvSpPr>
        <p:spPr>
          <a:xfrm>
            <a:off x="1726290" y="2364027"/>
            <a:ext cx="468262" cy="468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03</a:t>
            </a:r>
            <a:endParaRPr lang="en-US" altLang="zh-CN">
              <a:solidFill>
                <a:schemeClr val="bg1"/>
              </a:solidFill>
              <a:latin typeface="Impact" panose="020B0806030902050204" pitchFamily="34" charset="0"/>
            </a:endParaRPr>
          </a:p>
        </p:txBody>
      </p:sp>
      <p:grpSp>
        <p:nvGrpSpPr>
          <p:cNvPr id="13" name="Group 22"/>
          <p:cNvGrpSpPr/>
          <p:nvPr/>
        </p:nvGrpSpPr>
        <p:grpSpPr>
          <a:xfrm>
            <a:off x="2015974" y="2486006"/>
            <a:ext cx="2971930" cy="422424"/>
            <a:chOff x="6444107" y="1469392"/>
            <a:chExt cx="4232109" cy="563232"/>
          </a:xfrm>
        </p:grpSpPr>
        <p:sp>
          <p:nvSpPr>
            <p:cNvPr id="22" name="îṥļîḑé-TextBox 31"/>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b="1" dirty="0">
                  <a:solidFill>
                    <a:schemeClr val="accent3">
                      <a:lumMod val="100000"/>
                    </a:schemeClr>
                  </a:solidFill>
                  <a:latin typeface="微软雅黑" panose="020B0503020204020204" pitchFamily="34" charset="-122"/>
                  <a:ea typeface="微软雅黑" panose="020B0503020204020204" pitchFamily="34" charset="-122"/>
                </a:rPr>
                <a:t>市场分析</a:t>
              </a:r>
              <a:endParaRPr lang="zh-CN" altLang="en-US" b="1" dirty="0">
                <a:solidFill>
                  <a:schemeClr val="accent3">
                    <a:lumMod val="100000"/>
                  </a:schemeClr>
                </a:solidFill>
                <a:latin typeface="微软雅黑" panose="020B0503020204020204" pitchFamily="34" charset="-122"/>
                <a:ea typeface="微软雅黑" panose="020B0503020204020204" pitchFamily="34" charset="-122"/>
              </a:endParaRPr>
            </a:p>
          </p:txBody>
        </p:sp>
        <p:sp>
          <p:nvSpPr>
            <p:cNvPr id="23" name="îṥļîḑé-TextBox 32"/>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sp>
        <p:nvSpPr>
          <p:cNvPr id="14" name="îṥļîḑé-Oval 23"/>
          <p:cNvSpPr/>
          <p:nvPr/>
        </p:nvSpPr>
        <p:spPr>
          <a:xfrm>
            <a:off x="1726290" y="1705095"/>
            <a:ext cx="468262" cy="468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02</a:t>
            </a:r>
            <a:endParaRPr lang="en-US" altLang="zh-CN">
              <a:solidFill>
                <a:schemeClr val="bg1"/>
              </a:solidFill>
              <a:latin typeface="Impact" panose="020B0806030902050204" pitchFamily="34" charset="0"/>
            </a:endParaRPr>
          </a:p>
        </p:txBody>
      </p:sp>
      <p:grpSp>
        <p:nvGrpSpPr>
          <p:cNvPr id="15" name="Group 24"/>
          <p:cNvGrpSpPr/>
          <p:nvPr/>
        </p:nvGrpSpPr>
        <p:grpSpPr>
          <a:xfrm>
            <a:off x="2015974" y="1827074"/>
            <a:ext cx="2971930" cy="422424"/>
            <a:chOff x="6444107" y="1469392"/>
            <a:chExt cx="4232109" cy="563232"/>
          </a:xfrm>
        </p:grpSpPr>
        <p:sp>
          <p:nvSpPr>
            <p:cNvPr id="20" name="îṥļîḑé-TextBox 29"/>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b="1" dirty="0">
                  <a:solidFill>
                    <a:schemeClr val="accent2">
                      <a:lumMod val="100000"/>
                    </a:schemeClr>
                  </a:solidFill>
                  <a:latin typeface="微软雅黑" panose="020B0503020204020204" pitchFamily="34" charset="-122"/>
                  <a:ea typeface="微软雅黑" panose="020B0503020204020204" pitchFamily="34" charset="-122"/>
                </a:rPr>
                <a:t>产品运行</a:t>
              </a:r>
              <a:endParaRPr lang="zh-CN" altLang="en-US" b="1" dirty="0">
                <a:solidFill>
                  <a:schemeClr val="accent2">
                    <a:lumMod val="100000"/>
                  </a:schemeClr>
                </a:solidFill>
                <a:latin typeface="微软雅黑" panose="020B0503020204020204" pitchFamily="34" charset="-122"/>
                <a:ea typeface="微软雅黑" panose="020B0503020204020204" pitchFamily="34" charset="-122"/>
              </a:endParaRPr>
            </a:p>
          </p:txBody>
        </p:sp>
        <p:sp>
          <p:nvSpPr>
            <p:cNvPr id="21" name="îṥļîḑé-TextBox 30"/>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sp>
        <p:nvSpPr>
          <p:cNvPr id="16" name="îṥļîḑé-Oval 25"/>
          <p:cNvSpPr/>
          <p:nvPr/>
        </p:nvSpPr>
        <p:spPr>
          <a:xfrm>
            <a:off x="1726292" y="1046163"/>
            <a:ext cx="468262" cy="468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01</a:t>
            </a:r>
            <a:endParaRPr lang="en-US" altLang="zh-CN">
              <a:solidFill>
                <a:schemeClr val="bg1"/>
              </a:solidFill>
              <a:latin typeface="Impact" panose="020B0806030902050204" pitchFamily="34" charset="0"/>
            </a:endParaRPr>
          </a:p>
        </p:txBody>
      </p:sp>
      <p:grpSp>
        <p:nvGrpSpPr>
          <p:cNvPr id="17" name="Group 26"/>
          <p:cNvGrpSpPr/>
          <p:nvPr/>
        </p:nvGrpSpPr>
        <p:grpSpPr>
          <a:xfrm>
            <a:off x="2015974" y="1168142"/>
            <a:ext cx="2971930" cy="422424"/>
            <a:chOff x="6444107" y="1469392"/>
            <a:chExt cx="4232109" cy="563232"/>
          </a:xfrm>
        </p:grpSpPr>
        <p:sp>
          <p:nvSpPr>
            <p:cNvPr id="18" name="îṥļîḑé-TextBox 27"/>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b="1" dirty="0">
                  <a:solidFill>
                    <a:schemeClr val="accent1">
                      <a:lumMod val="100000"/>
                    </a:schemeClr>
                  </a:solidFill>
                  <a:latin typeface="微软雅黑" panose="020B0503020204020204" pitchFamily="34" charset="-122"/>
                  <a:ea typeface="微软雅黑" panose="020B0503020204020204" pitchFamily="34" charset="-122"/>
                </a:rPr>
                <a:t>项目介绍</a:t>
              </a:r>
              <a:endParaRPr lang="zh-CN" altLang="en-US" b="1" dirty="0">
                <a:solidFill>
                  <a:schemeClr val="accent1">
                    <a:lumMod val="100000"/>
                  </a:schemeClr>
                </a:solidFill>
                <a:latin typeface="微软雅黑" panose="020B0503020204020204" pitchFamily="34" charset="-122"/>
                <a:ea typeface="微软雅黑" panose="020B0503020204020204" pitchFamily="34" charset="-122"/>
              </a:endParaRPr>
            </a:p>
          </p:txBody>
        </p:sp>
        <p:sp>
          <p:nvSpPr>
            <p:cNvPr id="19" name="îṥļîḑé-TextBox 28"/>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grpSp>
        <p:nvGrpSpPr>
          <p:cNvPr id="32" name="组合 31"/>
          <p:cNvGrpSpPr/>
          <p:nvPr/>
        </p:nvGrpSpPr>
        <p:grpSpPr>
          <a:xfrm>
            <a:off x="-31387" y="5033628"/>
            <a:ext cx="9175388" cy="111460"/>
            <a:chOff x="-31388" y="5001088"/>
            <a:chExt cx="12193817" cy="144000"/>
          </a:xfrm>
        </p:grpSpPr>
        <p:sp>
          <p:nvSpPr>
            <p:cNvPr id="33"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a:p>
          </p:txBody>
        </p:sp>
        <p:sp>
          <p:nvSpPr>
            <p:cNvPr id="34"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63BDFF"/>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35" name="组合 34"/>
          <p:cNvGrpSpPr/>
          <p:nvPr/>
        </p:nvGrpSpPr>
        <p:grpSpPr>
          <a:xfrm flipH="1">
            <a:off x="-31387" y="-2226"/>
            <a:ext cx="9175388" cy="111459"/>
            <a:chOff x="-31388" y="5001088"/>
            <a:chExt cx="12193817" cy="144000"/>
          </a:xfrm>
        </p:grpSpPr>
        <p:sp>
          <p:nvSpPr>
            <p:cNvPr id="36"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D0E2DE"/>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sp>
          <p:nvSpPr>
            <p:cNvPr id="37"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sp>
        <p:nvSpPr>
          <p:cNvPr id="38" name="MH_Others_2"/>
          <p:cNvSpPr txBox="1"/>
          <p:nvPr/>
        </p:nvSpPr>
        <p:spPr>
          <a:xfrm>
            <a:off x="3474526" y="502585"/>
            <a:ext cx="2023371" cy="184666"/>
          </a:xfrm>
          <a:prstGeom prst="rect">
            <a:avLst/>
          </a:prstGeom>
          <a:noFill/>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dist">
              <a:defRPr/>
            </a:pPr>
            <a:r>
              <a:rPr lang="en-US" altLang="zh-CN"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611561" y="1308266"/>
            <a:ext cx="1974733" cy="1433681"/>
            <a:chOff x="686233" y="1462407"/>
            <a:chExt cx="1974733" cy="1433238"/>
          </a:xfrm>
        </p:grpSpPr>
        <p:sp>
          <p:nvSpPr>
            <p:cNvPr id="3" name="燕尾形 2"/>
            <p:cNvSpPr/>
            <p:nvPr/>
          </p:nvSpPr>
          <p:spPr>
            <a:xfrm>
              <a:off x="1852290" y="1531006"/>
              <a:ext cx="808676" cy="13646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4" name="椭圆 3"/>
            <p:cNvSpPr/>
            <p:nvPr/>
          </p:nvSpPr>
          <p:spPr>
            <a:xfrm>
              <a:off x="1982523"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19"/>
            <p:cNvSpPr txBox="1"/>
            <p:nvPr/>
          </p:nvSpPr>
          <p:spPr>
            <a:xfrm>
              <a:off x="763177" y="1462407"/>
              <a:ext cx="1027204" cy="236531"/>
            </a:xfrm>
            <a:prstGeom prst="rect">
              <a:avLst/>
            </a:prstGeom>
            <a:noFill/>
          </p:spPr>
          <p:txBody>
            <a:bodyPr wrap="none" lIns="51435" tIns="25718" rIns="51435" bIns="25718" rtlCol="0">
              <a:spAutoFit/>
            </a:bodyPr>
            <a:lstStyle/>
            <a:p>
              <a:pPr algn="ct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20"/>
            <p:cNvSpPr txBox="1"/>
            <p:nvPr/>
          </p:nvSpPr>
          <p:spPr>
            <a:xfrm>
              <a:off x="686233" y="1703312"/>
              <a:ext cx="1159724" cy="728373"/>
            </a:xfrm>
            <a:prstGeom prst="rect">
              <a:avLst/>
            </a:prstGeom>
            <a:noFill/>
          </p:spPr>
          <p:txBody>
            <a:bodyPr wrap="square" lIns="51435" tIns="25718" rIns="51435" bIns="25718" rtlCol="0">
              <a:spAutoFit/>
            </a:bodyPr>
            <a:lstStyle/>
            <a:p>
              <a:pPr algn="just">
                <a:lnSpc>
                  <a:spcPct val="125000"/>
                </a:lnSpc>
                <a:spcAft>
                  <a:spcPts val="300"/>
                </a:spcAft>
                <a:buClr>
                  <a:schemeClr val="tx1">
                    <a:lumMod val="50000"/>
                    <a:lumOff val="50000"/>
                  </a:schemeClr>
                </a:buClr>
                <a:buSzPct val="80000"/>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Freeform 66"/>
            <p:cNvSpPr>
              <a:spLocks noEditPoints="1"/>
            </p:cNvSpPr>
            <p:nvPr/>
          </p:nvSpPr>
          <p:spPr bwMode="auto">
            <a:xfrm>
              <a:off x="2100504" y="2046051"/>
              <a:ext cx="266434" cy="329124"/>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grpSp>
      <p:grpSp>
        <p:nvGrpSpPr>
          <p:cNvPr id="8" name="组合 35"/>
          <p:cNvGrpSpPr/>
          <p:nvPr/>
        </p:nvGrpSpPr>
        <p:grpSpPr>
          <a:xfrm>
            <a:off x="2687973" y="1308266"/>
            <a:ext cx="1869673" cy="1433681"/>
            <a:chOff x="2695343" y="1462407"/>
            <a:chExt cx="1869673" cy="1433238"/>
          </a:xfrm>
        </p:grpSpPr>
        <p:sp>
          <p:nvSpPr>
            <p:cNvPr id="9" name="燕尾形 8"/>
            <p:cNvSpPr/>
            <p:nvPr/>
          </p:nvSpPr>
          <p:spPr>
            <a:xfrm>
              <a:off x="3756340" y="1531006"/>
              <a:ext cx="808676" cy="136463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10" name="椭圆 9"/>
            <p:cNvSpPr/>
            <p:nvPr/>
          </p:nvSpPr>
          <p:spPr>
            <a:xfrm>
              <a:off x="3886574"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21"/>
            <p:cNvSpPr txBox="1"/>
            <p:nvPr/>
          </p:nvSpPr>
          <p:spPr>
            <a:xfrm>
              <a:off x="2712099" y="1462407"/>
              <a:ext cx="1027204" cy="236531"/>
            </a:xfrm>
            <a:prstGeom prst="rect">
              <a:avLst/>
            </a:prstGeom>
            <a:noFill/>
          </p:spPr>
          <p:txBody>
            <a:bodyPr wrap="none" lIns="51435" tIns="25718" rIns="51435" bIns="25718" rtlCol="0">
              <a:spAutoFit/>
            </a:bodyPr>
            <a:lstStyle/>
            <a:p>
              <a:pPr algn="ct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22"/>
            <p:cNvSpPr txBox="1"/>
            <p:nvPr/>
          </p:nvSpPr>
          <p:spPr>
            <a:xfrm>
              <a:off x="2695343" y="1689931"/>
              <a:ext cx="1159724" cy="728373"/>
            </a:xfrm>
            <a:prstGeom prst="rect">
              <a:avLst/>
            </a:prstGeom>
            <a:noFill/>
          </p:spPr>
          <p:txBody>
            <a:bodyPr wrap="square" lIns="51435" tIns="25718" rIns="51435" bIns="25718" rtlCol="0">
              <a:spAutoFit/>
            </a:bodyPr>
            <a:lstStyle/>
            <a:p>
              <a:pPr algn="just">
                <a:lnSpc>
                  <a:spcPct val="125000"/>
                </a:lnSpc>
                <a:spcAft>
                  <a:spcPts val="300"/>
                </a:spcAft>
                <a:buClr>
                  <a:schemeClr val="tx1">
                    <a:lumMod val="50000"/>
                    <a:lumOff val="50000"/>
                  </a:schemeClr>
                </a:buClr>
                <a:buSzPct val="80000"/>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Freeform 107"/>
            <p:cNvSpPr>
              <a:spLocks noEditPoints="1"/>
            </p:cNvSpPr>
            <p:nvPr/>
          </p:nvSpPr>
          <p:spPr bwMode="auto">
            <a:xfrm>
              <a:off x="4011481" y="2114912"/>
              <a:ext cx="255608" cy="233114"/>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grpSp>
      <p:grpSp>
        <p:nvGrpSpPr>
          <p:cNvPr id="14" name="组合 41"/>
          <p:cNvGrpSpPr/>
          <p:nvPr/>
        </p:nvGrpSpPr>
        <p:grpSpPr>
          <a:xfrm>
            <a:off x="4659324" y="1308266"/>
            <a:ext cx="1880370" cy="1433681"/>
            <a:chOff x="4556606" y="1462407"/>
            <a:chExt cx="1880370" cy="1433238"/>
          </a:xfrm>
        </p:grpSpPr>
        <p:sp>
          <p:nvSpPr>
            <p:cNvPr id="15" name="燕尾形 14"/>
            <p:cNvSpPr/>
            <p:nvPr/>
          </p:nvSpPr>
          <p:spPr>
            <a:xfrm>
              <a:off x="5628300" y="1531006"/>
              <a:ext cx="808676" cy="136463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16" name="椭圆 15"/>
            <p:cNvSpPr/>
            <p:nvPr/>
          </p:nvSpPr>
          <p:spPr>
            <a:xfrm>
              <a:off x="5758533"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23"/>
            <p:cNvSpPr txBox="1"/>
            <p:nvPr/>
          </p:nvSpPr>
          <p:spPr>
            <a:xfrm>
              <a:off x="4582231" y="1462407"/>
              <a:ext cx="1027204" cy="236531"/>
            </a:xfrm>
            <a:prstGeom prst="rect">
              <a:avLst/>
            </a:prstGeom>
            <a:noFill/>
          </p:spPr>
          <p:txBody>
            <a:bodyPr wrap="none" lIns="51435" tIns="25718" rIns="51435" bIns="25718" rtlCol="0">
              <a:spAutoFit/>
            </a:bodyPr>
            <a:lstStyle/>
            <a:p>
              <a:pPr algn="ct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文本框 24"/>
            <p:cNvSpPr txBox="1"/>
            <p:nvPr/>
          </p:nvSpPr>
          <p:spPr>
            <a:xfrm>
              <a:off x="4556606" y="1689931"/>
              <a:ext cx="1159724" cy="728373"/>
            </a:xfrm>
            <a:prstGeom prst="rect">
              <a:avLst/>
            </a:prstGeom>
            <a:noFill/>
          </p:spPr>
          <p:txBody>
            <a:bodyPr wrap="square" lIns="51435" tIns="25718" rIns="51435" bIns="25718" rtlCol="0">
              <a:spAutoFit/>
            </a:bodyPr>
            <a:lstStyle/>
            <a:p>
              <a:pPr algn="just">
                <a:lnSpc>
                  <a:spcPct val="125000"/>
                </a:lnSpc>
                <a:spcAft>
                  <a:spcPts val="300"/>
                </a:spcAft>
                <a:buClr>
                  <a:schemeClr val="tx1">
                    <a:lumMod val="50000"/>
                    <a:lumOff val="50000"/>
                  </a:schemeClr>
                </a:buClr>
                <a:buSzPct val="80000"/>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Freeform 105"/>
            <p:cNvSpPr/>
            <p:nvPr/>
          </p:nvSpPr>
          <p:spPr bwMode="auto">
            <a:xfrm>
              <a:off x="5885385" y="2087921"/>
              <a:ext cx="257653" cy="245384"/>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grpSp>
      <p:grpSp>
        <p:nvGrpSpPr>
          <p:cNvPr id="20" name="组合 47"/>
          <p:cNvGrpSpPr/>
          <p:nvPr/>
        </p:nvGrpSpPr>
        <p:grpSpPr>
          <a:xfrm>
            <a:off x="6641374" y="1308266"/>
            <a:ext cx="1891067" cy="1433681"/>
            <a:chOff x="6428566" y="1462407"/>
            <a:chExt cx="1891067" cy="1433238"/>
          </a:xfrm>
        </p:grpSpPr>
        <p:sp>
          <p:nvSpPr>
            <p:cNvPr id="21" name="燕尾形 20"/>
            <p:cNvSpPr/>
            <p:nvPr/>
          </p:nvSpPr>
          <p:spPr>
            <a:xfrm>
              <a:off x="7510957" y="1531006"/>
              <a:ext cx="808676" cy="136463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22" name="椭圆 21"/>
            <p:cNvSpPr/>
            <p:nvPr/>
          </p:nvSpPr>
          <p:spPr>
            <a:xfrm>
              <a:off x="7641190"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5"/>
            <p:cNvSpPr txBox="1"/>
            <p:nvPr/>
          </p:nvSpPr>
          <p:spPr>
            <a:xfrm>
              <a:off x="6452361" y="1462407"/>
              <a:ext cx="1027204" cy="236531"/>
            </a:xfrm>
            <a:prstGeom prst="rect">
              <a:avLst/>
            </a:prstGeom>
            <a:noFill/>
          </p:spPr>
          <p:txBody>
            <a:bodyPr wrap="none" lIns="51435" tIns="25718" rIns="51435" bIns="25718" rtlCol="0">
              <a:spAutoFit/>
            </a:bodyPr>
            <a:lstStyle/>
            <a:p>
              <a:pPr algn="ct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文本框 26"/>
            <p:cNvSpPr txBox="1"/>
            <p:nvPr/>
          </p:nvSpPr>
          <p:spPr>
            <a:xfrm>
              <a:off x="6428566" y="1689931"/>
              <a:ext cx="1159724" cy="728373"/>
            </a:xfrm>
            <a:prstGeom prst="rect">
              <a:avLst/>
            </a:prstGeom>
            <a:noFill/>
          </p:spPr>
          <p:txBody>
            <a:bodyPr wrap="square" lIns="51435" tIns="25718" rIns="51435" bIns="25718" rtlCol="0">
              <a:spAutoFit/>
            </a:bodyPr>
            <a:lstStyle/>
            <a:p>
              <a:pPr algn="just">
                <a:lnSpc>
                  <a:spcPct val="125000"/>
                </a:lnSpc>
                <a:spcAft>
                  <a:spcPts val="300"/>
                </a:spcAft>
                <a:buClr>
                  <a:schemeClr val="tx1">
                    <a:lumMod val="50000"/>
                    <a:lumOff val="50000"/>
                  </a:schemeClr>
                </a:buClr>
                <a:buSzPct val="80000"/>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Freeform 74"/>
            <p:cNvSpPr>
              <a:spLocks noEditPoints="1"/>
            </p:cNvSpPr>
            <p:nvPr/>
          </p:nvSpPr>
          <p:spPr bwMode="auto">
            <a:xfrm>
              <a:off x="7766344" y="2098295"/>
              <a:ext cx="255608" cy="233114"/>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grpSp>
      <p:sp>
        <p:nvSpPr>
          <p:cNvPr id="26" name="矩形 25"/>
          <p:cNvSpPr/>
          <p:nvPr/>
        </p:nvSpPr>
        <p:spPr>
          <a:xfrm>
            <a:off x="1198646" y="3076655"/>
            <a:ext cx="1861186" cy="278987"/>
          </a:xfrm>
          <a:prstGeom prst="rect">
            <a:avLst/>
          </a:prstGeom>
        </p:spPr>
        <p:txBody>
          <a:bodyPr wrap="square" lIns="68580" tIns="34290" rIns="68580" bIns="34290">
            <a:spAutoFit/>
          </a:bodyPr>
          <a:lstStyle/>
          <a:p>
            <a:pPr algn="just">
              <a:lnSpc>
                <a:spcPct val="125000"/>
              </a:lnSpc>
              <a:spcBef>
                <a:spcPts val="450"/>
              </a:spcBef>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043608" y="3431719"/>
            <a:ext cx="7128792" cy="784382"/>
          </a:xfrm>
          <a:prstGeom prst="rect">
            <a:avLst/>
          </a:prstGeom>
        </p:spPr>
        <p:txBody>
          <a:bodyPr wrap="square" lIns="68580" tIns="34290" rIns="68580" bIns="34290">
            <a:spAutoFit/>
          </a:bodyPr>
          <a:lstStyle/>
          <a:p>
            <a:pPr marL="171450" indent="-171450" algn="just">
              <a:lnSpc>
                <a:spcPct val="125000"/>
              </a:lnSpc>
              <a:spcAft>
                <a:spcPts val="300"/>
              </a:spcAft>
              <a:buClr>
                <a:schemeClr val="tx1">
                  <a:lumMod val="50000"/>
                  <a:lumOff val="50000"/>
                </a:schemeClr>
              </a:buClr>
              <a:buSzPct val="80000"/>
              <a:buFont typeface="Wingdings" panose="05000000000000000000" pitchFamily="2" charset="2"/>
              <a:buChar char="n"/>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gn="just">
              <a:lnSpc>
                <a:spcPct val="125000"/>
              </a:lnSpc>
              <a:spcAft>
                <a:spcPts val="300"/>
              </a:spcAft>
              <a:buClr>
                <a:schemeClr val="tx1">
                  <a:lumMod val="50000"/>
                  <a:lumOff val="50000"/>
                </a:schemeClr>
              </a:buClr>
              <a:buSzPct val="80000"/>
              <a:buFont typeface="Wingdings" panose="05000000000000000000" pitchFamily="2" charset="2"/>
              <a:buChar char="n"/>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组合 46"/>
          <p:cNvGrpSpPr/>
          <p:nvPr/>
        </p:nvGrpSpPr>
        <p:grpSpPr>
          <a:xfrm>
            <a:off x="4314982" y="656451"/>
            <a:ext cx="526551" cy="87257"/>
            <a:chOff x="4084621" y="-899160"/>
            <a:chExt cx="1101769" cy="182579"/>
          </a:xfrm>
        </p:grpSpPr>
        <p:sp>
          <p:nvSpPr>
            <p:cNvPr id="48" name="椭圆 47"/>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right)">
                                      <p:cBhvr>
                                        <p:cTn id="23" dur="500"/>
                                        <p:tgtEl>
                                          <p:spTgt spid="20"/>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fade">
                                      <p:cBhvr>
                                        <p:cTn id="33" dur="1000"/>
                                        <p:tgtEl>
                                          <p:spTgt spid="27">
                                            <p:txEl>
                                              <p:pRg st="0" end="0"/>
                                            </p:txEl>
                                          </p:spTgt>
                                        </p:tgtEl>
                                      </p:cBhvr>
                                    </p:animEffect>
                                    <p:anim calcmode="lin" valueType="num">
                                      <p:cBhvr>
                                        <p:cTn id="34"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7">
                                            <p:txEl>
                                              <p:pRg st="1" end="1"/>
                                            </p:txEl>
                                          </p:spTgt>
                                        </p:tgtEl>
                                        <p:attrNameLst>
                                          <p:attrName>style.visibility</p:attrName>
                                        </p:attrNameLst>
                                      </p:cBhvr>
                                      <p:to>
                                        <p:strVal val="visible"/>
                                      </p:to>
                                    </p:set>
                                    <p:animEffect transition="in" filter="fade">
                                      <p:cBhvr>
                                        <p:cTn id="39" dur="1000"/>
                                        <p:tgtEl>
                                          <p:spTgt spid="27">
                                            <p:txEl>
                                              <p:pRg st="1" end="1"/>
                                            </p:txEl>
                                          </p:spTgt>
                                        </p:tgtEl>
                                      </p:cBhvr>
                                    </p:animEffect>
                                    <p:anim calcmode="lin" valueType="num">
                                      <p:cBhvr>
                                        <p:cTn id="40"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流程图: 联系 34"/>
          <p:cNvSpPr/>
          <p:nvPr/>
        </p:nvSpPr>
        <p:spPr>
          <a:xfrm>
            <a:off x="2529980" y="3051718"/>
            <a:ext cx="222006" cy="222075"/>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90880">
              <a:defRPr/>
            </a:pPr>
            <a:endParaRPr lang="zh-CN" altLang="en-US"/>
          </a:p>
        </p:txBody>
      </p:sp>
      <p:cxnSp>
        <p:nvCxnSpPr>
          <p:cNvPr id="36" name="直接连接符 35"/>
          <p:cNvCxnSpPr/>
          <p:nvPr/>
        </p:nvCxnSpPr>
        <p:spPr>
          <a:xfrm flipV="1">
            <a:off x="674643" y="3191838"/>
            <a:ext cx="1099460" cy="83278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44544" y="3086087"/>
            <a:ext cx="274865" cy="68738"/>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762559" y="2708030"/>
            <a:ext cx="673947" cy="4124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14877" y="2647225"/>
            <a:ext cx="957896" cy="34897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6814458" y="1316402"/>
            <a:ext cx="1748518" cy="714598"/>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6"/>
          </p:cNvCxnSpPr>
          <p:nvPr/>
        </p:nvCxnSpPr>
        <p:spPr>
          <a:xfrm flipV="1">
            <a:off x="5382090" y="2418540"/>
            <a:ext cx="953396" cy="667546"/>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41"/>
          <p:cNvGrpSpPr/>
          <p:nvPr/>
        </p:nvGrpSpPr>
        <p:grpSpPr>
          <a:xfrm>
            <a:off x="6246186" y="1894676"/>
            <a:ext cx="632760" cy="632955"/>
            <a:chOff x="8328248" y="2436308"/>
            <a:chExt cx="843680" cy="843680"/>
          </a:xfrm>
        </p:grpSpPr>
        <p:sp>
          <p:nvSpPr>
            <p:cNvPr id="43" name="椭圆 42"/>
            <p:cNvSpPr/>
            <p:nvPr/>
          </p:nvSpPr>
          <p:spPr>
            <a:xfrm>
              <a:off x="8328248" y="2436308"/>
              <a:ext cx="843680" cy="843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Shape"/>
            <p:cNvSpPr/>
            <p:nvPr/>
          </p:nvSpPr>
          <p:spPr bwMode="auto">
            <a:xfrm>
              <a:off x="8480463" y="2653727"/>
              <a:ext cx="585453" cy="408841"/>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5" name="组合 68"/>
          <p:cNvGrpSpPr/>
          <p:nvPr/>
        </p:nvGrpSpPr>
        <p:grpSpPr>
          <a:xfrm>
            <a:off x="4872772" y="2831349"/>
            <a:ext cx="509318" cy="509475"/>
            <a:chOff x="6497030" y="3684820"/>
            <a:chExt cx="679090" cy="679090"/>
          </a:xfrm>
        </p:grpSpPr>
        <p:sp>
          <p:nvSpPr>
            <p:cNvPr id="70" name="椭圆 69"/>
            <p:cNvSpPr/>
            <p:nvPr/>
          </p:nvSpPr>
          <p:spPr>
            <a:xfrm>
              <a:off x="6497030" y="3684820"/>
              <a:ext cx="679090" cy="679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KSO_Shape"/>
            <p:cNvSpPr/>
            <p:nvPr/>
          </p:nvSpPr>
          <p:spPr bwMode="auto">
            <a:xfrm>
              <a:off x="6673239" y="3927267"/>
              <a:ext cx="412395" cy="222006"/>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6" name="组合 71"/>
          <p:cNvGrpSpPr/>
          <p:nvPr/>
        </p:nvGrpSpPr>
        <p:grpSpPr>
          <a:xfrm>
            <a:off x="3405559" y="2321874"/>
            <a:ext cx="509318" cy="509475"/>
            <a:chOff x="4540745" y="3005730"/>
            <a:chExt cx="679090" cy="679090"/>
          </a:xfrm>
        </p:grpSpPr>
        <p:sp>
          <p:nvSpPr>
            <p:cNvPr id="73" name="椭圆 72"/>
            <p:cNvSpPr/>
            <p:nvPr/>
          </p:nvSpPr>
          <p:spPr>
            <a:xfrm>
              <a:off x="4540745" y="3005730"/>
              <a:ext cx="679090" cy="6790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KSO_Shape"/>
            <p:cNvSpPr/>
            <p:nvPr/>
          </p:nvSpPr>
          <p:spPr>
            <a:xfrm>
              <a:off x="4663586" y="3279988"/>
              <a:ext cx="433407" cy="16541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7" name="组合 74"/>
          <p:cNvGrpSpPr/>
          <p:nvPr/>
        </p:nvGrpSpPr>
        <p:grpSpPr>
          <a:xfrm>
            <a:off x="1735226" y="2803115"/>
            <a:ext cx="509318" cy="509475"/>
            <a:chOff x="2313635" y="3647187"/>
            <a:chExt cx="679090" cy="679090"/>
          </a:xfrm>
        </p:grpSpPr>
        <p:sp>
          <p:nvSpPr>
            <p:cNvPr id="76" name="椭圆 75"/>
            <p:cNvSpPr/>
            <p:nvPr/>
          </p:nvSpPr>
          <p:spPr>
            <a:xfrm>
              <a:off x="2313635" y="3647187"/>
              <a:ext cx="679090" cy="679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KSO_Shape"/>
            <p:cNvSpPr/>
            <p:nvPr/>
          </p:nvSpPr>
          <p:spPr bwMode="auto">
            <a:xfrm>
              <a:off x="2522728" y="3846909"/>
              <a:ext cx="260904" cy="279646"/>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chemeClr val="bg1"/>
            </a:solidFill>
            <a:ln>
              <a:noFill/>
            </a:ln>
          </p:spPr>
          <p:txBody>
            <a:bodyPr anchor="ctr" anchorCtr="1"/>
            <a:lstStyle/>
            <a:p>
              <a:endParaRPr lang="zh-CN" altLang="en-US"/>
            </a:p>
          </p:txBody>
        </p:sp>
      </p:grpSp>
      <p:grpSp>
        <p:nvGrpSpPr>
          <p:cNvPr id="8" name="组合 77"/>
          <p:cNvGrpSpPr/>
          <p:nvPr/>
        </p:nvGrpSpPr>
        <p:grpSpPr>
          <a:xfrm>
            <a:off x="973910" y="1724378"/>
            <a:ext cx="1741025" cy="1029124"/>
            <a:chOff x="1298545" y="2209314"/>
            <a:chExt cx="2321366" cy="1371741"/>
          </a:xfrm>
        </p:grpSpPr>
        <p:sp>
          <p:nvSpPr>
            <p:cNvPr id="79" name="TextBox 1"/>
            <p:cNvSpPr txBox="1">
              <a:spLocks noChangeArrowheads="1"/>
            </p:cNvSpPr>
            <p:nvPr/>
          </p:nvSpPr>
          <p:spPr bwMode="auto">
            <a:xfrm>
              <a:off x="1667326" y="2209314"/>
              <a:ext cx="1403958" cy="369218"/>
            </a:xfrm>
            <a:prstGeom prst="rect">
              <a:avLst/>
            </a:prstGeom>
            <a:noFill/>
            <a:ln w="9525">
              <a:noFill/>
              <a:miter lim="800000"/>
            </a:ln>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1298545" y="2659891"/>
              <a:ext cx="2321366" cy="921164"/>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0"/>
          <p:cNvGrpSpPr/>
          <p:nvPr/>
        </p:nvGrpSpPr>
        <p:grpSpPr>
          <a:xfrm>
            <a:off x="2952233" y="1316402"/>
            <a:ext cx="1741025" cy="983988"/>
            <a:chOff x="3936310" y="1665514"/>
            <a:chExt cx="2321366" cy="1311579"/>
          </a:xfrm>
        </p:grpSpPr>
        <p:sp>
          <p:nvSpPr>
            <p:cNvPr id="82" name="TextBox 25"/>
            <p:cNvSpPr txBox="1">
              <a:spLocks noChangeArrowheads="1"/>
            </p:cNvSpPr>
            <p:nvPr/>
          </p:nvSpPr>
          <p:spPr bwMode="auto">
            <a:xfrm>
              <a:off x="4178475" y="1665514"/>
              <a:ext cx="1403958" cy="369218"/>
            </a:xfrm>
            <a:prstGeom prst="rect">
              <a:avLst/>
            </a:prstGeom>
            <a:noFill/>
            <a:ln w="9525">
              <a:noFill/>
              <a:miter lim="800000"/>
            </a:ln>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3936310" y="2055928"/>
              <a:ext cx="2321366" cy="921165"/>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83"/>
          <p:cNvGrpSpPr/>
          <p:nvPr/>
        </p:nvGrpSpPr>
        <p:grpSpPr>
          <a:xfrm>
            <a:off x="4351550" y="3514037"/>
            <a:ext cx="1741025" cy="978605"/>
            <a:chOff x="5802065" y="4594791"/>
            <a:chExt cx="2321366" cy="1304403"/>
          </a:xfrm>
        </p:grpSpPr>
        <p:sp>
          <p:nvSpPr>
            <p:cNvPr id="85" name="TextBox 26"/>
            <p:cNvSpPr txBox="1">
              <a:spLocks noChangeArrowheads="1"/>
            </p:cNvSpPr>
            <p:nvPr/>
          </p:nvSpPr>
          <p:spPr bwMode="auto">
            <a:xfrm>
              <a:off x="5898108" y="4594791"/>
              <a:ext cx="1805283" cy="369218"/>
            </a:xfrm>
            <a:prstGeom prst="rect">
              <a:avLst/>
            </a:prstGeom>
            <a:noFill/>
            <a:ln w="9525">
              <a:noFill/>
              <a:miter lim="800000"/>
            </a:ln>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5802065" y="4978030"/>
              <a:ext cx="2321366" cy="921164"/>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 name="组合 86"/>
          <p:cNvGrpSpPr/>
          <p:nvPr/>
        </p:nvGrpSpPr>
        <p:grpSpPr>
          <a:xfrm>
            <a:off x="6246187" y="2579418"/>
            <a:ext cx="1741025" cy="991263"/>
            <a:chOff x="8328248" y="3349019"/>
            <a:chExt cx="2321366" cy="1321276"/>
          </a:xfrm>
        </p:grpSpPr>
        <p:sp>
          <p:nvSpPr>
            <p:cNvPr id="88" name="TextBox 26"/>
            <p:cNvSpPr txBox="1">
              <a:spLocks noChangeArrowheads="1"/>
            </p:cNvSpPr>
            <p:nvPr/>
          </p:nvSpPr>
          <p:spPr bwMode="auto">
            <a:xfrm>
              <a:off x="8419619" y="3349019"/>
              <a:ext cx="1805283" cy="369218"/>
            </a:xfrm>
            <a:prstGeom prst="rect">
              <a:avLst/>
            </a:prstGeom>
            <a:noFill/>
            <a:ln w="9525">
              <a:noFill/>
              <a:miter lim="800000"/>
            </a:ln>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8328248" y="3749130"/>
              <a:ext cx="2321366" cy="921165"/>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8"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314982" y="656451"/>
            <a:ext cx="526551" cy="87257"/>
            <a:chOff x="4084621" y="-899160"/>
            <a:chExt cx="1101769" cy="182579"/>
          </a:xfrm>
        </p:grpSpPr>
        <p:sp>
          <p:nvSpPr>
            <p:cNvPr id="50" name="椭圆 49"/>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200"/>
                                        <p:tgtEl>
                                          <p:spTgt spid="3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200"/>
                                        <p:tgtEl>
                                          <p:spTgt spid="37"/>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35"/>
                                        </p:tgtEl>
                                        <p:attrNameLst>
                                          <p:attrName>style.visibility</p:attrName>
                                        </p:attrNameLst>
                                      </p:cBhvr>
                                      <p:to>
                                        <p:strVal val="visible"/>
                                      </p:to>
                                    </p:set>
                                    <p:anim calcmode="lin" valueType="num">
                                      <p:cBhvr>
                                        <p:cTn id="24" dur="400" fill="hold"/>
                                        <p:tgtEl>
                                          <p:spTgt spid="35"/>
                                        </p:tgtEl>
                                        <p:attrNameLst>
                                          <p:attrName>ppt_w</p:attrName>
                                        </p:attrNameLst>
                                      </p:cBhvr>
                                      <p:tavLst>
                                        <p:tav tm="0">
                                          <p:val>
                                            <p:fltVal val="0"/>
                                          </p:val>
                                        </p:tav>
                                        <p:tav tm="100000">
                                          <p:val>
                                            <p:strVal val="#ppt_w"/>
                                          </p:val>
                                        </p:tav>
                                      </p:tavLst>
                                    </p:anim>
                                    <p:anim calcmode="lin" valueType="num">
                                      <p:cBhvr>
                                        <p:cTn id="25" dur="400" fill="hold"/>
                                        <p:tgtEl>
                                          <p:spTgt spid="35"/>
                                        </p:tgtEl>
                                        <p:attrNameLst>
                                          <p:attrName>ppt_h</p:attrName>
                                        </p:attrNameLst>
                                      </p:cBhvr>
                                      <p:tavLst>
                                        <p:tav tm="0">
                                          <p:val>
                                            <p:fltVal val="0"/>
                                          </p:val>
                                        </p:tav>
                                        <p:tav tm="100000">
                                          <p:val>
                                            <p:strVal val="#ppt_h"/>
                                          </p:val>
                                        </p:tav>
                                      </p:tavLst>
                                    </p:anim>
                                    <p:animEffect transition="in" filter="fade">
                                      <p:cBhvr>
                                        <p:cTn id="26" dur="400"/>
                                        <p:tgtEl>
                                          <p:spTgt spid="35"/>
                                        </p:tgtEl>
                                      </p:cBhvr>
                                    </p:animEffect>
                                  </p:childTnLst>
                                </p:cTn>
                              </p:par>
                              <p:par>
                                <p:cTn id="27" presetID="22" presetClass="entr" presetSubtype="8" fill="hold" nodeType="withEffect">
                                  <p:stCondLst>
                                    <p:cond delay="50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200"/>
                                        <p:tgtEl>
                                          <p:spTgt spid="38"/>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2000"/>
                            </p:stCondLst>
                            <p:childTnLst>
                              <p:par>
                                <p:cTn id="37" presetID="1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up)">
                                      <p:cBhvr>
                                        <p:cTn id="40" dur="500"/>
                                        <p:tgtEl>
                                          <p:spTgt spid="9"/>
                                        </p:tgtEl>
                                      </p:cBhvr>
                                    </p:animEffect>
                                  </p:childTnLst>
                                </p:cTn>
                              </p:par>
                              <p:par>
                                <p:cTn id="41" presetID="22" presetClass="entr" presetSubtype="8"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00"/>
                                        <p:tgtEl>
                                          <p:spTgt spid="39"/>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3000"/>
                            </p:stCondLst>
                            <p:childTnLst>
                              <p:par>
                                <p:cTn id="51" presetID="1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p:tgtEl>
                                          <p:spTgt spid="10"/>
                                        </p:tgtEl>
                                        <p:attrNameLst>
                                          <p:attrName>ppt_y</p:attrName>
                                        </p:attrNameLst>
                                      </p:cBhvr>
                                      <p:tavLst>
                                        <p:tav tm="0">
                                          <p:val>
                                            <p:strVal val="#ppt_y-#ppt_h*1.125000"/>
                                          </p:val>
                                        </p:tav>
                                        <p:tav tm="100000">
                                          <p:val>
                                            <p:strVal val="#ppt_y"/>
                                          </p:val>
                                        </p:tav>
                                      </p:tavLst>
                                    </p:anim>
                                    <p:animEffect transition="in" filter="wipe(down)">
                                      <p:cBhvr>
                                        <p:cTn id="54" dur="500"/>
                                        <p:tgtEl>
                                          <p:spTgt spid="10"/>
                                        </p:tgtEl>
                                      </p:cBhvr>
                                    </p:animEffect>
                                  </p:childTnLst>
                                </p:cTn>
                              </p:par>
                              <p:par>
                                <p:cTn id="55" presetID="22" presetClass="entr" presetSubtype="8"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200"/>
                                        <p:tgtEl>
                                          <p:spTgt spid="41"/>
                                        </p:tgtEl>
                                      </p:cBhvr>
                                    </p:animEffect>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4000"/>
                            </p:stCondLst>
                            <p:childTnLst>
                              <p:par>
                                <p:cTn id="65" presetID="12" presetClass="entr" presetSubtype="1"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ppt_y</p:attrName>
                                        </p:attrNameLst>
                                      </p:cBhvr>
                                      <p:tavLst>
                                        <p:tav tm="0">
                                          <p:val>
                                            <p:strVal val="#ppt_y-#ppt_h*1.125000"/>
                                          </p:val>
                                        </p:tav>
                                        <p:tav tm="100000">
                                          <p:val>
                                            <p:strVal val="#ppt_y"/>
                                          </p:val>
                                        </p:tav>
                                      </p:tavLst>
                                    </p:anim>
                                    <p:animEffect transition="in" filter="wipe(down)">
                                      <p:cBhvr>
                                        <p:cTn id="68" dur="500"/>
                                        <p:tgtEl>
                                          <p:spTgt spid="11"/>
                                        </p:tgtEl>
                                      </p:cBhvr>
                                    </p:animEffect>
                                  </p:childTnLst>
                                </p:cTn>
                              </p:par>
                              <p:par>
                                <p:cTn id="69" presetID="22" presetClass="entr" presetSubtype="8"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4"/>
          <p:cNvSpPr>
            <a:spLocks noGrp="1"/>
          </p:cNvSpPr>
          <p:nvPr>
            <p:ph type="sldNum" sz="quarter" idx="4294967295"/>
          </p:nvPr>
        </p:nvSpPr>
        <p:spPr>
          <a:xfrm>
            <a:off x="7086600" y="4768850"/>
            <a:ext cx="2057400" cy="273050"/>
          </a:xfr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557530" indent="-214630" eaLnBrk="0" hangingPunct="0">
              <a:defRPr>
                <a:solidFill>
                  <a:schemeClr val="tx1"/>
                </a:solidFill>
                <a:latin typeface="Arial" panose="020B0604020202020204" pitchFamily="34" charset="0"/>
                <a:ea typeface="宋体" panose="02010600030101010101" pitchFamily="2" charset="-122"/>
              </a:defRPr>
            </a:lvl2pPr>
            <a:lvl3pPr marL="857250" indent="-171450" eaLnBrk="0" hangingPunct="0">
              <a:defRPr>
                <a:solidFill>
                  <a:schemeClr val="tx1"/>
                </a:solidFill>
                <a:latin typeface="Arial" panose="020B0604020202020204" pitchFamily="34" charset="0"/>
                <a:ea typeface="宋体" panose="02010600030101010101" pitchFamily="2" charset="-122"/>
              </a:defRPr>
            </a:lvl3pPr>
            <a:lvl4pPr marL="1200150" indent="-171450" eaLnBrk="0" hangingPunct="0">
              <a:defRPr>
                <a:solidFill>
                  <a:schemeClr val="tx1"/>
                </a:solidFill>
                <a:latin typeface="Arial" panose="020B0604020202020204" pitchFamily="34" charset="0"/>
                <a:ea typeface="宋体" panose="02010600030101010101" pitchFamily="2" charset="-122"/>
              </a:defRPr>
            </a:lvl4pPr>
            <a:lvl5pPr marL="1543050" indent="-171450" eaLnBrk="0" hangingPunct="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A0BCC327-19A3-4379-A9BC-FCA6548B17A7}" type="slidenum">
              <a:rPr lang="zh-CN" altLang="en-US">
                <a:solidFill>
                  <a:srgbClr val="898989"/>
                </a:solidFill>
                <a:latin typeface="方正兰亭黑_GBK" panose="02000000000000000000" pitchFamily="2" charset="-122"/>
                <a:ea typeface="方正兰亭黑_GBK" panose="02000000000000000000" pitchFamily="2" charset="-122"/>
              </a:rPr>
            </a:fld>
            <a:endParaRPr lang="zh-CN" altLang="en-US" sz="1400" dirty="0">
              <a:solidFill>
                <a:prstClr val="black"/>
              </a:solidFill>
            </a:endParaRPr>
          </a:p>
        </p:txBody>
      </p:sp>
      <p:sp>
        <p:nvSpPr>
          <p:cNvPr id="56323"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56324"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 </a:t>
            </a:r>
            <a:endParaRPr lang="zh-CN" altLang="zh-CN" sz="1100" b="1" dirty="0">
              <a:solidFill>
                <a:prstClr val="white"/>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sp>
        <p:nvSpPr>
          <p:cNvPr id="32772" name="矩形 42"/>
          <p:cNvSpPr>
            <a:spLocks noChangeArrowheads="1"/>
          </p:cNvSpPr>
          <p:nvPr/>
        </p:nvSpPr>
        <p:spPr bwMode="auto">
          <a:xfrm>
            <a:off x="7339013" y="2879820"/>
            <a:ext cx="692944" cy="1695973"/>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sym typeface="方正兰亭黑_GBK" panose="02000000000000000000" pitchFamily="2" charset="-122"/>
            </a:endParaRPr>
          </a:p>
        </p:txBody>
      </p:sp>
      <p:sp>
        <p:nvSpPr>
          <p:cNvPr id="32773" name="矩形 37"/>
          <p:cNvSpPr>
            <a:spLocks noChangeArrowheads="1"/>
          </p:cNvSpPr>
          <p:nvPr/>
        </p:nvSpPr>
        <p:spPr bwMode="auto">
          <a:xfrm>
            <a:off x="3746897" y="2879820"/>
            <a:ext cx="3500438" cy="1695973"/>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sym typeface="方正兰亭黑_GBK" panose="02000000000000000000" pitchFamily="2" charset="-122"/>
            </a:endParaRPr>
          </a:p>
        </p:txBody>
      </p:sp>
      <p:sp>
        <p:nvSpPr>
          <p:cNvPr id="32774" name="矩形 46"/>
          <p:cNvSpPr>
            <a:spLocks noChangeAspect="1" noChangeArrowheads="1"/>
          </p:cNvSpPr>
          <p:nvPr/>
        </p:nvSpPr>
        <p:spPr bwMode="auto">
          <a:xfrm>
            <a:off x="1114425" y="2879820"/>
            <a:ext cx="2541985" cy="1695973"/>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sym typeface="方正兰亭黑_GBK" panose="02000000000000000000" pitchFamily="2" charset="-122"/>
            </a:endParaRPr>
          </a:p>
        </p:txBody>
      </p:sp>
      <p:sp>
        <p:nvSpPr>
          <p:cNvPr id="32775" name="矩形 47"/>
          <p:cNvSpPr>
            <a:spLocks noChangeAspect="1" noChangeArrowheads="1"/>
          </p:cNvSpPr>
          <p:nvPr/>
        </p:nvSpPr>
        <p:spPr bwMode="auto">
          <a:xfrm>
            <a:off x="2880123" y="1114769"/>
            <a:ext cx="2539603" cy="169478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sym typeface="方正兰亭黑_GBK" panose="02000000000000000000" pitchFamily="2" charset="-122"/>
            </a:endParaRPr>
          </a:p>
        </p:txBody>
      </p:sp>
      <p:sp>
        <p:nvSpPr>
          <p:cNvPr id="32776" name="矩形 1"/>
          <p:cNvSpPr>
            <a:spLocks noChangeArrowheads="1"/>
          </p:cNvSpPr>
          <p:nvPr/>
        </p:nvSpPr>
        <p:spPr bwMode="auto">
          <a:xfrm>
            <a:off x="1114425" y="1113579"/>
            <a:ext cx="1695450" cy="1695973"/>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8607"/>
              </a:solidFill>
              <a:sym typeface="方正兰亭黑_GBK" panose="02000000000000000000" pitchFamily="2" charset="-122"/>
            </a:endParaRPr>
          </a:p>
        </p:txBody>
      </p:sp>
      <p:sp>
        <p:nvSpPr>
          <p:cNvPr id="32777" name="矩形 59"/>
          <p:cNvSpPr>
            <a:spLocks noChangeAspect="1" noChangeArrowheads="1"/>
          </p:cNvSpPr>
          <p:nvPr/>
        </p:nvSpPr>
        <p:spPr bwMode="auto">
          <a:xfrm>
            <a:off x="5489972" y="1113579"/>
            <a:ext cx="2541984" cy="169597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sym typeface="方正兰亭黑_GBK" panose="02000000000000000000" pitchFamily="2" charset="-122"/>
            </a:endParaRPr>
          </a:p>
        </p:txBody>
      </p:sp>
      <p:sp>
        <p:nvSpPr>
          <p:cNvPr id="32778" name="矩形 56"/>
          <p:cNvSpPr>
            <a:spLocks noChangeArrowheads="1"/>
          </p:cNvSpPr>
          <p:nvPr/>
        </p:nvSpPr>
        <p:spPr bwMode="auto">
          <a:xfrm>
            <a:off x="1337332" y="1210049"/>
            <a:ext cx="1614488"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添加主题</a:t>
            </a:r>
            <a:endPar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79" name="矩形 57"/>
          <p:cNvSpPr>
            <a:spLocks noChangeArrowheads="1"/>
          </p:cNvSpPr>
          <p:nvPr/>
        </p:nvSpPr>
        <p:spPr bwMode="auto">
          <a:xfrm>
            <a:off x="1351360" y="1547100"/>
            <a:ext cx="1381125" cy="9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ts val="1595"/>
              </a:lnSpc>
              <a:spcBef>
                <a:spcPct val="0"/>
              </a:spcBef>
              <a:spcAft>
                <a:spcPct val="0"/>
              </a:spcAft>
              <a:buNone/>
            </a:pPr>
            <a:r>
              <a:rPr lang="zh-CN" altLang="en-US" sz="9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文字描述，总结概括，内容大纲在此录入上述图表的综合分析说明。 </a:t>
            </a:r>
            <a:endParaRPr lang="zh-CN" altLang="en-US" sz="900" dirty="0">
              <a:solidFill>
                <a:schemeClr val="bg1"/>
              </a:solidFill>
              <a:latin typeface="微软雅黑" panose="020B0503020204020204" pitchFamily="34" charset="-122"/>
              <a:ea typeface="微软雅黑" panose="020B0503020204020204" pitchFamily="34" charset="-122"/>
            </a:endParaRPr>
          </a:p>
          <a:p>
            <a:pPr eaLnBrk="1" fontAlgn="base" hangingPunct="1">
              <a:lnSpc>
                <a:spcPts val="1595"/>
              </a:lnSpc>
              <a:spcBef>
                <a:spcPct val="0"/>
              </a:spcBef>
              <a:spcAft>
                <a:spcPct val="0"/>
              </a:spcAft>
              <a:buNone/>
            </a:pPr>
            <a:r>
              <a:rPr lang="en-US" altLang="zh-CN" sz="9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780" name="矩形 44"/>
          <p:cNvSpPr>
            <a:spLocks noChangeArrowheads="1"/>
          </p:cNvSpPr>
          <p:nvPr/>
        </p:nvSpPr>
        <p:spPr bwMode="auto">
          <a:xfrm>
            <a:off x="3844529" y="2985819"/>
            <a:ext cx="2324100"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添加主题</a:t>
            </a:r>
            <a:endPar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81" name="矩形 45"/>
          <p:cNvSpPr>
            <a:spLocks noChangeArrowheads="1"/>
          </p:cNvSpPr>
          <p:nvPr/>
        </p:nvSpPr>
        <p:spPr bwMode="auto">
          <a:xfrm>
            <a:off x="3844529" y="3287139"/>
            <a:ext cx="3211115"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9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2787" name="燕尾形 1"/>
          <p:cNvSpPr>
            <a:spLocks noChangeArrowheads="1"/>
          </p:cNvSpPr>
          <p:nvPr/>
        </p:nvSpPr>
        <p:spPr bwMode="auto">
          <a:xfrm>
            <a:off x="8314135" y="2616611"/>
            <a:ext cx="384572" cy="384690"/>
          </a:xfrm>
          <a:prstGeom prst="chevron">
            <a:avLst>
              <a:gd name="adj" fmla="val 50000"/>
            </a:avLst>
          </a:prstGeom>
          <a:solidFill>
            <a:srgbClr val="FFD860">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400" dirty="0">
              <a:solidFill>
                <a:prstClr val="black"/>
              </a:solidFill>
              <a:latin typeface="宋体" panose="02010600030101010101" pitchFamily="2" charset="-122"/>
              <a:ea typeface="宋体" panose="02010600030101010101" pitchFamily="2" charset="-122"/>
              <a:sym typeface="宋体" panose="02010600030101010101" pitchFamily="2" charset="-122"/>
            </a:endParaRPr>
          </a:p>
        </p:txBody>
      </p:sp>
      <p:sp>
        <p:nvSpPr>
          <p:cNvPr id="32788" name="燕尾形 23"/>
          <p:cNvSpPr>
            <a:spLocks noChangeArrowheads="1"/>
          </p:cNvSpPr>
          <p:nvPr/>
        </p:nvSpPr>
        <p:spPr bwMode="auto">
          <a:xfrm flipH="1">
            <a:off x="488157" y="2616611"/>
            <a:ext cx="384572" cy="384690"/>
          </a:xfrm>
          <a:prstGeom prst="chevron">
            <a:avLst>
              <a:gd name="adj" fmla="val 50000"/>
            </a:avLst>
          </a:prstGeom>
          <a:solidFill>
            <a:srgbClr val="FFD860">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400" dirty="0">
              <a:solidFill>
                <a:prstClr val="black"/>
              </a:solidFill>
              <a:latin typeface="宋体" panose="02010600030101010101" pitchFamily="2" charset="-122"/>
              <a:ea typeface="宋体" panose="02010600030101010101" pitchFamily="2" charset="-122"/>
              <a:sym typeface="宋体" panose="02010600030101010101" pitchFamily="2" charset="-122"/>
            </a:endParaRPr>
          </a:p>
        </p:txBody>
      </p:sp>
      <p:sp>
        <p:nvSpPr>
          <p:cNvPr id="24"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4314982" y="656451"/>
            <a:ext cx="526551" cy="87257"/>
            <a:chOff x="4084621" y="-899160"/>
            <a:chExt cx="1101769" cy="182579"/>
          </a:xfrm>
        </p:grpSpPr>
        <p:sp>
          <p:nvSpPr>
            <p:cNvPr id="26" name="椭圆 25"/>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500" fill="hold"/>
                                        <p:tgtEl>
                                          <p:spTgt spid="32776"/>
                                        </p:tgtEl>
                                        <p:attrNameLst>
                                          <p:attrName>ppt_x</p:attrName>
                                        </p:attrNameLst>
                                      </p:cBhvr>
                                      <p:tavLst>
                                        <p:tav tm="0">
                                          <p:val>
                                            <p:strVal val="0-#ppt_w/2"/>
                                          </p:val>
                                        </p:tav>
                                        <p:tav tm="100000">
                                          <p:val>
                                            <p:strVal val="#ppt_x"/>
                                          </p:val>
                                        </p:tav>
                                      </p:tavLst>
                                    </p:anim>
                                    <p:anim calcmode="lin" valueType="num">
                                      <p:cBhvr>
                                        <p:cTn id="8" dur="500" fill="hold"/>
                                        <p:tgtEl>
                                          <p:spTgt spid="327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2775"/>
                                        </p:tgtEl>
                                        <p:attrNameLst>
                                          <p:attrName>style.visibility</p:attrName>
                                        </p:attrNameLst>
                                      </p:cBhvr>
                                      <p:to>
                                        <p:strVal val="visible"/>
                                      </p:to>
                                    </p:set>
                                    <p:anim calcmode="lin" valueType="num">
                                      <p:cBhvr>
                                        <p:cTn id="12" dur="500" fill="hold"/>
                                        <p:tgtEl>
                                          <p:spTgt spid="32775"/>
                                        </p:tgtEl>
                                        <p:attrNameLst>
                                          <p:attrName>ppt_x</p:attrName>
                                        </p:attrNameLst>
                                      </p:cBhvr>
                                      <p:tavLst>
                                        <p:tav tm="0">
                                          <p:val>
                                            <p:strVal val="0-#ppt_w/2"/>
                                          </p:val>
                                        </p:tav>
                                        <p:tav tm="100000">
                                          <p:val>
                                            <p:strVal val="#ppt_x"/>
                                          </p:val>
                                        </p:tav>
                                      </p:tavLst>
                                    </p:anim>
                                    <p:anim calcmode="lin" valueType="num">
                                      <p:cBhvr>
                                        <p:cTn id="13" dur="500" fill="hold"/>
                                        <p:tgtEl>
                                          <p:spTgt spid="3277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2777"/>
                                        </p:tgtEl>
                                        <p:attrNameLst>
                                          <p:attrName>style.visibility</p:attrName>
                                        </p:attrNameLst>
                                      </p:cBhvr>
                                      <p:to>
                                        <p:strVal val="visible"/>
                                      </p:to>
                                    </p:set>
                                    <p:anim calcmode="lin" valueType="num">
                                      <p:cBhvr>
                                        <p:cTn id="17" dur="500" fill="hold"/>
                                        <p:tgtEl>
                                          <p:spTgt spid="32777"/>
                                        </p:tgtEl>
                                        <p:attrNameLst>
                                          <p:attrName>ppt_x</p:attrName>
                                        </p:attrNameLst>
                                      </p:cBhvr>
                                      <p:tavLst>
                                        <p:tav tm="0">
                                          <p:val>
                                            <p:strVal val="1+#ppt_w/2"/>
                                          </p:val>
                                        </p:tav>
                                        <p:tav tm="100000">
                                          <p:val>
                                            <p:strVal val="#ppt_x"/>
                                          </p:val>
                                        </p:tav>
                                      </p:tavLst>
                                    </p:anim>
                                    <p:anim calcmode="lin" valueType="num">
                                      <p:cBhvr>
                                        <p:cTn id="18" dur="500" fill="hold"/>
                                        <p:tgtEl>
                                          <p:spTgt spid="3277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774"/>
                                        </p:tgtEl>
                                        <p:attrNameLst>
                                          <p:attrName>style.visibility</p:attrName>
                                        </p:attrNameLst>
                                      </p:cBhvr>
                                      <p:to>
                                        <p:strVal val="visible"/>
                                      </p:to>
                                    </p:set>
                                    <p:anim calcmode="lin" valueType="num">
                                      <p:cBhvr>
                                        <p:cTn id="22" dur="500" fill="hold"/>
                                        <p:tgtEl>
                                          <p:spTgt spid="32774"/>
                                        </p:tgtEl>
                                        <p:attrNameLst>
                                          <p:attrName>ppt_x</p:attrName>
                                        </p:attrNameLst>
                                      </p:cBhvr>
                                      <p:tavLst>
                                        <p:tav tm="0">
                                          <p:val>
                                            <p:strVal val="0-#ppt_w/2"/>
                                          </p:val>
                                        </p:tav>
                                        <p:tav tm="100000">
                                          <p:val>
                                            <p:strVal val="#ppt_x"/>
                                          </p:val>
                                        </p:tav>
                                      </p:tavLst>
                                    </p:anim>
                                    <p:anim calcmode="lin" valueType="num">
                                      <p:cBhvr>
                                        <p:cTn id="23" dur="500" fill="hold"/>
                                        <p:tgtEl>
                                          <p:spTgt spid="3277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2773"/>
                                        </p:tgtEl>
                                        <p:attrNameLst>
                                          <p:attrName>style.visibility</p:attrName>
                                        </p:attrNameLst>
                                      </p:cBhvr>
                                      <p:to>
                                        <p:strVal val="visible"/>
                                      </p:to>
                                    </p:set>
                                    <p:anim calcmode="lin" valueType="num">
                                      <p:cBhvr>
                                        <p:cTn id="27" dur="500" fill="hold"/>
                                        <p:tgtEl>
                                          <p:spTgt spid="32773"/>
                                        </p:tgtEl>
                                        <p:attrNameLst>
                                          <p:attrName>ppt_x</p:attrName>
                                        </p:attrNameLst>
                                      </p:cBhvr>
                                      <p:tavLst>
                                        <p:tav tm="0">
                                          <p:val>
                                            <p:strVal val="1+#ppt_w/2"/>
                                          </p:val>
                                        </p:tav>
                                        <p:tav tm="100000">
                                          <p:val>
                                            <p:strVal val="#ppt_x"/>
                                          </p:val>
                                        </p:tav>
                                      </p:tavLst>
                                    </p:anim>
                                    <p:anim calcmode="lin" valueType="num">
                                      <p:cBhvr>
                                        <p:cTn id="28" dur="500" fill="hold"/>
                                        <p:tgtEl>
                                          <p:spTgt spid="3277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772"/>
                                        </p:tgtEl>
                                        <p:attrNameLst>
                                          <p:attrName>style.visibility</p:attrName>
                                        </p:attrNameLst>
                                      </p:cBhvr>
                                      <p:to>
                                        <p:strVal val="visible"/>
                                      </p:to>
                                    </p:set>
                                    <p:anim calcmode="lin" valueType="num">
                                      <p:cBhvr>
                                        <p:cTn id="32" dur="500" fill="hold"/>
                                        <p:tgtEl>
                                          <p:spTgt spid="32772"/>
                                        </p:tgtEl>
                                        <p:attrNameLst>
                                          <p:attrName>ppt_x</p:attrName>
                                        </p:attrNameLst>
                                      </p:cBhvr>
                                      <p:tavLst>
                                        <p:tav tm="0">
                                          <p:val>
                                            <p:strVal val="1+#ppt_w/2"/>
                                          </p:val>
                                        </p:tav>
                                        <p:tav tm="100000">
                                          <p:val>
                                            <p:strVal val="#ppt_x"/>
                                          </p:val>
                                        </p:tav>
                                      </p:tavLst>
                                    </p:anim>
                                    <p:anim calcmode="lin" valueType="num">
                                      <p:cBhvr>
                                        <p:cTn id="33" dur="500" fill="hold"/>
                                        <p:tgtEl>
                                          <p:spTgt spid="327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2778"/>
                                        </p:tgtEl>
                                        <p:attrNameLst>
                                          <p:attrName>style.visibility</p:attrName>
                                        </p:attrNameLst>
                                      </p:cBhvr>
                                      <p:to>
                                        <p:strVal val="visible"/>
                                      </p:to>
                                    </p:set>
                                    <p:animEffect>
                                      <p:cBhvr>
                                        <p:cTn id="37" dur="500"/>
                                        <p:tgtEl>
                                          <p:spTgt spid="32778"/>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2779"/>
                                        </p:tgtEl>
                                        <p:attrNameLst>
                                          <p:attrName>style.visibility</p:attrName>
                                        </p:attrNameLst>
                                      </p:cBhvr>
                                      <p:to>
                                        <p:strVal val="visible"/>
                                      </p:to>
                                    </p:set>
                                    <p:animEffect>
                                      <p:cBhvr>
                                        <p:cTn id="41" dur="500"/>
                                        <p:tgtEl>
                                          <p:spTgt spid="32779"/>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32780"/>
                                        </p:tgtEl>
                                        <p:attrNameLst>
                                          <p:attrName>style.visibility</p:attrName>
                                        </p:attrNameLst>
                                      </p:cBhvr>
                                      <p:to>
                                        <p:strVal val="visible"/>
                                      </p:to>
                                    </p:set>
                                    <p:animEffect>
                                      <p:cBhvr>
                                        <p:cTn id="45" dur="500"/>
                                        <p:tgtEl>
                                          <p:spTgt spid="32780"/>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32781"/>
                                        </p:tgtEl>
                                        <p:attrNameLst>
                                          <p:attrName>style.visibility</p:attrName>
                                        </p:attrNameLst>
                                      </p:cBhvr>
                                      <p:to>
                                        <p:strVal val="visible"/>
                                      </p:to>
                                    </p:set>
                                    <p:animEffect>
                                      <p:cBhvr>
                                        <p:cTn id="49" dur="500"/>
                                        <p:tgtEl>
                                          <p:spTgt spid="3278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32787"/>
                                        </p:tgtEl>
                                        <p:attrNameLst>
                                          <p:attrName>style.visibility</p:attrName>
                                        </p:attrNameLst>
                                      </p:cBhvr>
                                      <p:to>
                                        <p:strVal val="visible"/>
                                      </p:to>
                                    </p:set>
                                    <p:animEffect>
                                      <p:cBhvr>
                                        <p:cTn id="53" dur="500"/>
                                        <p:tgtEl>
                                          <p:spTgt spid="3278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788"/>
                                        </p:tgtEl>
                                        <p:attrNameLst>
                                          <p:attrName>style.visibility</p:attrName>
                                        </p:attrNameLst>
                                      </p:cBhvr>
                                      <p:to>
                                        <p:strVal val="visible"/>
                                      </p:to>
                                    </p:set>
                                    <p:animEffect>
                                      <p:cBhvr>
                                        <p:cTn id="56" dur="500"/>
                                        <p:tgtEl>
                                          <p:spTgt spid="32788"/>
                                        </p:tgtEl>
                                      </p:cBhvr>
                                    </p:animEffect>
                                  </p:childTnLst>
                                </p:cTn>
                              </p:par>
                              <p:par>
                                <p:cTn id="57" presetID="6" presetClass="emph" presetSubtype="0" autoRev="1" fill="hold" grpId="1" nodeType="withEffect">
                                  <p:stCondLst>
                                    <p:cond delay="0"/>
                                  </p:stCondLst>
                                  <p:childTnLst>
                                    <p:animScale>
                                      <p:cBhvr>
                                        <p:cTn id="58" dur="750" fill="hold"/>
                                        <p:tgtEl>
                                          <p:spTgt spid="32787"/>
                                        </p:tgtEl>
                                      </p:cBhvr>
                                      <p:by x="108000" y="108000"/>
                                    </p:animScale>
                                  </p:childTnLst>
                                </p:cTn>
                              </p:par>
                              <p:par>
                                <p:cTn id="59" presetID="6" presetClass="emph" presetSubtype="0" autoRev="1" fill="hold" grpId="1" nodeType="withEffect">
                                  <p:stCondLst>
                                    <p:cond delay="0"/>
                                  </p:stCondLst>
                                  <p:childTnLst>
                                    <p:animScale>
                                      <p:cBhvr>
                                        <p:cTn id="60" dur="750" fill="hold"/>
                                        <p:tgtEl>
                                          <p:spTgt spid="32788"/>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ldLvl="0" animBg="1" autoUpdateAnimBg="0"/>
      <p:bldP spid="32773" grpId="0" bldLvl="0" animBg="1" autoUpdateAnimBg="0"/>
      <p:bldP spid="32774" grpId="0" bldLvl="0" animBg="1" autoUpdateAnimBg="0"/>
      <p:bldP spid="32775" grpId="0" bldLvl="0" animBg="1" autoUpdateAnimBg="0"/>
      <p:bldP spid="32776" grpId="0" bldLvl="0" animBg="1" autoUpdateAnimBg="0"/>
      <p:bldP spid="32777" grpId="0" bldLvl="0" animBg="1" autoUpdateAnimBg="0"/>
      <p:bldP spid="32778" grpId="0" bldLvl="0" autoUpdateAnimBg="0"/>
      <p:bldP spid="32779" grpId="0" bldLvl="0" autoUpdateAnimBg="0"/>
      <p:bldP spid="32780" grpId="0" bldLvl="0" autoUpdateAnimBg="0"/>
      <p:bldP spid="32781" grpId="0" bldLvl="0" autoUpdateAnimBg="0"/>
      <p:bldP spid="32787" grpId="0" bldLvl="0" animBg="1" autoUpdateAnimBg="0"/>
      <p:bldP spid="32787" grpId="1" bldLvl="0" animBg="1" autoUpdateAnimBg="0"/>
      <p:bldP spid="32788" grpId="0" bldLvl="0" animBg="1" autoUpdateAnimBg="0"/>
      <p:bldP spid="32788" grpId="1"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1147486" y="1275383"/>
            <a:ext cx="1812446"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1"/>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 name="Freeform 9"/>
          <p:cNvSpPr/>
          <p:nvPr/>
        </p:nvSpPr>
        <p:spPr bwMode="auto">
          <a:xfrm>
            <a:off x="3666096" y="1275383"/>
            <a:ext cx="1812446"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2"/>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 name="Freeform 10"/>
          <p:cNvSpPr/>
          <p:nvPr/>
        </p:nvSpPr>
        <p:spPr bwMode="auto">
          <a:xfrm>
            <a:off x="6183513" y="1275383"/>
            <a:ext cx="1813637"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3"/>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grpSp>
        <p:nvGrpSpPr>
          <p:cNvPr id="4" name="组合 6"/>
          <p:cNvGrpSpPr/>
          <p:nvPr/>
        </p:nvGrpSpPr>
        <p:grpSpPr>
          <a:xfrm>
            <a:off x="1500668" y="1809526"/>
            <a:ext cx="1131285" cy="709423"/>
            <a:chOff x="1998003" y="2639195"/>
            <a:chExt cx="1508119" cy="945605"/>
          </a:xfrm>
        </p:grpSpPr>
        <p:sp>
          <p:nvSpPr>
            <p:cNvPr id="8" name="矩形 7"/>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1,450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9"/>
          <p:cNvGrpSpPr/>
          <p:nvPr/>
        </p:nvGrpSpPr>
        <p:grpSpPr>
          <a:xfrm>
            <a:off x="4026593" y="1809526"/>
            <a:ext cx="1131285" cy="709423"/>
            <a:chOff x="1998003" y="2639195"/>
            <a:chExt cx="1508119" cy="945605"/>
          </a:xfrm>
        </p:grpSpPr>
        <p:sp>
          <p:nvSpPr>
            <p:cNvPr id="11" name="矩形 10"/>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2,250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组合 12"/>
          <p:cNvGrpSpPr/>
          <p:nvPr/>
        </p:nvGrpSpPr>
        <p:grpSpPr>
          <a:xfrm>
            <a:off x="6530741" y="1809526"/>
            <a:ext cx="1131285" cy="709423"/>
            <a:chOff x="1998003" y="2639195"/>
            <a:chExt cx="1508119" cy="945605"/>
          </a:xfrm>
        </p:grpSpPr>
        <p:sp>
          <p:nvSpPr>
            <p:cNvPr id="14" name="矩形 13"/>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1,780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矩形 15"/>
          <p:cNvSpPr/>
          <p:nvPr/>
        </p:nvSpPr>
        <p:spPr>
          <a:xfrm>
            <a:off x="1461501" y="3525414"/>
            <a:ext cx="1108188" cy="277085"/>
          </a:xfrm>
          <a:prstGeom prst="rect">
            <a:avLst/>
          </a:prstGeom>
        </p:spPr>
        <p:txBody>
          <a:bodyPr wrap="none" lIns="91458" tIns="45729" rIns="91458" bIns="45729">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90647" y="3850309"/>
            <a:ext cx="1733169"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矩形 17"/>
          <p:cNvSpPr/>
          <p:nvPr/>
        </p:nvSpPr>
        <p:spPr>
          <a:xfrm>
            <a:off x="3999673" y="3525414"/>
            <a:ext cx="1108188" cy="277085"/>
          </a:xfrm>
          <a:prstGeom prst="rect">
            <a:avLst/>
          </a:prstGeom>
        </p:spPr>
        <p:txBody>
          <a:bodyPr wrap="none" lIns="91458" tIns="45729" rIns="91458" bIns="45729">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728820" y="3850309"/>
            <a:ext cx="1733169"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矩形 19"/>
          <p:cNvSpPr/>
          <p:nvPr/>
        </p:nvSpPr>
        <p:spPr>
          <a:xfrm>
            <a:off x="6525598" y="3525414"/>
            <a:ext cx="1108188" cy="277085"/>
          </a:xfrm>
          <a:prstGeom prst="rect">
            <a:avLst/>
          </a:prstGeom>
        </p:spPr>
        <p:txBody>
          <a:bodyPr wrap="none" lIns="91458" tIns="45729" rIns="91458" bIns="45729">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254745" y="3850309"/>
            <a:ext cx="1733169" cy="338572"/>
          </a:xfrm>
          <a:prstGeom prst="rect">
            <a:avLst/>
          </a:prstGeom>
          <a:noFill/>
        </p:spPr>
        <p:txBody>
          <a:bodyPr wrap="square" lIns="91458" tIns="45729" rIns="91458" bIns="45729"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4314982" y="656451"/>
            <a:ext cx="526551" cy="87257"/>
            <a:chOff x="4084621" y="-899160"/>
            <a:chExt cx="1101769" cy="182579"/>
          </a:xfrm>
        </p:grpSpPr>
        <p:sp>
          <p:nvSpPr>
            <p:cNvPr id="30" name="椭圆 29"/>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a:spLocks noChangeArrowheads="1"/>
          </p:cNvSpPr>
          <p:nvPr/>
        </p:nvSpPr>
        <p:spPr bwMode="auto">
          <a:xfrm>
            <a:off x="4170858" y="2965763"/>
            <a:ext cx="3551435" cy="16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时间：</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202X</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034124" y="1896797"/>
            <a:ext cx="4360489" cy="646331"/>
          </a:xfrm>
          <a:prstGeom prst="rect">
            <a:avLst/>
          </a:prstGeom>
        </p:spPr>
        <p:txBody>
          <a:bodyPr wrap="none">
            <a:spAutoFit/>
          </a:bodyPr>
          <a:lstStyle/>
          <a:p>
            <a:pPr>
              <a:defRPr/>
            </a:pPr>
            <a:r>
              <a:rPr lang="zh-CN" altLang="en-US" sz="36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演讲完毕 谢谢观看</a:t>
            </a:r>
            <a:endParaRPr lang="zh-CN" altLang="en-US" sz="36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7"/>
          <p:cNvSpPr>
            <a:spLocks noChangeArrowheads="1"/>
          </p:cNvSpPr>
          <p:nvPr/>
        </p:nvSpPr>
        <p:spPr bwMode="auto">
          <a:xfrm>
            <a:off x="4092418" y="2588877"/>
            <a:ext cx="3689066"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适用于工程项目</a:t>
            </a:r>
            <a:r>
              <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策划方案</a:t>
            </a:r>
            <a:r>
              <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工作汇报</a:t>
            </a:r>
            <a:r>
              <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总结计划等</a:t>
            </a:r>
            <a:endParaRPr lang="zh-CN" altLang="en-US" sz="1200" b="1" dirty="0">
              <a:solidFill>
                <a:schemeClr val="tx1">
                  <a:lumMod val="50000"/>
                  <a:lumOff val="50000"/>
                </a:schemeClr>
              </a:solidFill>
              <a:latin typeface="ITC Avant Garde Std Bk" panose="020B0502020202020204" pitchFamily="34" charset="0"/>
            </a:endParaRPr>
          </a:p>
        </p:txBody>
      </p:sp>
      <p:sp>
        <p:nvSpPr>
          <p:cNvPr id="11" name="Rectangle 18"/>
          <p:cNvSpPr>
            <a:spLocks noChangeArrowheads="1"/>
          </p:cNvSpPr>
          <p:nvPr/>
        </p:nvSpPr>
        <p:spPr bwMode="auto">
          <a:xfrm>
            <a:off x="4111668" y="973467"/>
            <a:ext cx="150558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6000" dirty="0">
                <a:solidFill>
                  <a:schemeClr val="accent1"/>
                </a:solidFill>
                <a:latin typeface="Agency FB" panose="020B0503020202020204" pitchFamily="34" charset="0"/>
                <a:ea typeface="方正姚体" panose="02010601030101010101" pitchFamily="2" charset="-122"/>
                <a:cs typeface="宋体" panose="02010600030101010101" pitchFamily="2" charset="-122"/>
              </a:rPr>
              <a:t>202X</a:t>
            </a:r>
            <a:endParaRPr lang="en-US" altLang="zh-CN" sz="6000" dirty="0">
              <a:solidFill>
                <a:schemeClr val="accent1"/>
              </a:solidFill>
              <a:latin typeface="Agency FB" panose="020B0503020202020204" pitchFamily="34" charset="0"/>
              <a:ea typeface="方正姚体" panose="02010601030101010101" pitchFamily="2" charset="-122"/>
              <a:cs typeface="宋体" panose="02010600030101010101" pitchFamily="2" charset="-122"/>
            </a:endParaRPr>
          </a:p>
        </p:txBody>
      </p: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13397" r="8694" b="5163"/>
          <a:stretch>
            <a:fillRect/>
          </a:stretch>
        </p:blipFill>
        <p:spPr>
          <a:xfrm>
            <a:off x="-206107" y="411142"/>
            <a:ext cx="4506802" cy="4623082"/>
          </a:xfrm>
          <a:prstGeom prst="rect">
            <a:avLst/>
          </a:prstGeom>
        </p:spPr>
      </p:pic>
      <p:grpSp>
        <p:nvGrpSpPr>
          <p:cNvPr id="10" name="组合 9"/>
          <p:cNvGrpSpPr/>
          <p:nvPr/>
        </p:nvGrpSpPr>
        <p:grpSpPr>
          <a:xfrm>
            <a:off x="-31387" y="5033628"/>
            <a:ext cx="9175388" cy="111460"/>
            <a:chOff x="-31388" y="5001088"/>
            <a:chExt cx="12193817" cy="144000"/>
          </a:xfrm>
        </p:grpSpPr>
        <p:sp>
          <p:nvSpPr>
            <p:cNvPr id="14"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a:p>
          </p:txBody>
        </p:sp>
        <p:sp>
          <p:nvSpPr>
            <p:cNvPr id="15"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63BDFF"/>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16" name="组合 15"/>
          <p:cNvGrpSpPr/>
          <p:nvPr/>
        </p:nvGrpSpPr>
        <p:grpSpPr>
          <a:xfrm flipH="1">
            <a:off x="-31387" y="-2226"/>
            <a:ext cx="9175388" cy="111459"/>
            <a:chOff x="-31388" y="5001088"/>
            <a:chExt cx="12193817" cy="144000"/>
          </a:xfrm>
        </p:grpSpPr>
        <p:sp>
          <p:nvSpPr>
            <p:cNvPr id="17"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D0E2DE"/>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sp>
          <p:nvSpPr>
            <p:cNvPr id="18"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6667"/>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375" autoRev="1" fill="hold">
                                          <p:stCondLst>
                                            <p:cond delay="0"/>
                                          </p:stCondLst>
                                        </p:cTn>
                                        <p:tgtEl>
                                          <p:spTgt spid="11"/>
                                        </p:tgtEl>
                                        <p:attrNameLst>
                                          <p:attrName>ppt_w</p:attrName>
                                        </p:attrNameLst>
                                      </p:cBhvr>
                                    </p:anim>
                                    <p:anim by="(#ppt_w*0.50)" calcmode="lin" valueType="num">
                                      <p:cBhvr>
                                        <p:cTn id="14" dur="375" decel="50000" autoRev="1" fill="hold">
                                          <p:stCondLst>
                                            <p:cond delay="0"/>
                                          </p:stCondLst>
                                        </p:cTn>
                                        <p:tgtEl>
                                          <p:spTgt spid="11"/>
                                        </p:tgtEl>
                                        <p:attrNameLst>
                                          <p:attrName>ppt_x</p:attrName>
                                        </p:attrNameLst>
                                      </p:cBhvr>
                                    </p:anim>
                                    <p:anim from="(-#ppt_h/2)" to="(#ppt_y)" calcmode="lin" valueType="num">
                                      <p:cBhvr>
                                        <p:cTn id="15" dur="750" fill="hold">
                                          <p:stCondLst>
                                            <p:cond delay="0"/>
                                          </p:stCondLst>
                                        </p:cTn>
                                        <p:tgtEl>
                                          <p:spTgt spid="11"/>
                                        </p:tgtEl>
                                        <p:attrNameLst>
                                          <p:attrName>ppt_y</p:attrName>
                                        </p:attrNameLst>
                                      </p:cBhvr>
                                    </p:anim>
                                    <p:animRot by="21600000">
                                      <p:cBhvr>
                                        <p:cTn id="16" dur="750" fill="hold">
                                          <p:stCondLst>
                                            <p:cond delay="0"/>
                                          </p:stCondLst>
                                        </p:cTn>
                                        <p:tgtEl>
                                          <p:spTgt spid="11"/>
                                        </p:tgtEl>
                                        <p:attrNameLst>
                                          <p:attrName>r</p:attrName>
                                        </p:attrNameLst>
                                      </p:cBhvr>
                                    </p:animRot>
                                  </p:childTnLst>
                                </p:cTn>
                              </p:par>
                            </p:childTnLst>
                          </p:cTn>
                        </p:par>
                        <p:par>
                          <p:cTn id="17" fill="hold">
                            <p:stCondLst>
                              <p:cond delay="9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par>
                          <p:cTn id="25" fill="hold">
                            <p:stCondLst>
                              <p:cond delay="18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800"/>
                            </p:stCondLst>
                            <p:childTnLst>
                              <p:par>
                                <p:cTn id="32" presetID="52" presetClass="entr" presetSubtype="0" fill="hold" grpId="0" nodeType="after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Scale>
                                      <p:cBhvr>
                                        <p:cTn id="34"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13"/>
                                        </p:tgtEl>
                                        <p:attrNameLst>
                                          <p:attrName>ppt_x</p:attrName>
                                          <p:attrName>ppt_y</p:attrName>
                                        </p:attrNameLst>
                                      </p:cBhvr>
                                    </p:animMotion>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sp>
        <p:nvSpPr>
          <p:cNvPr id="22" name="任意多边形 26"/>
          <p:cNvSpPr/>
          <p:nvPr/>
        </p:nvSpPr>
        <p:spPr>
          <a:xfrm>
            <a:off x="2064383" y="1716894"/>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6"/>
          <p:cNvSpPr txBox="1"/>
          <p:nvPr/>
        </p:nvSpPr>
        <p:spPr>
          <a:xfrm>
            <a:off x="4051283" y="1816229"/>
            <a:ext cx="408968" cy="1512630"/>
          </a:xfrm>
          <a:prstGeom prst="rect">
            <a:avLst/>
          </a:prstGeom>
          <a:noFill/>
        </p:spPr>
        <p:txBody>
          <a:bodyPr vert="vert" lIns="0" tIns="0" rIns="0" bIns="0"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931765" y="2155337"/>
            <a:ext cx="2819320" cy="492443"/>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r>
              <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rPr>
              <a:t>项目介绍</a:t>
            </a:r>
            <a:endPar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1"/>
          <p:cNvSpPr txBox="1"/>
          <p:nvPr/>
        </p:nvSpPr>
        <p:spPr>
          <a:xfrm>
            <a:off x="836949"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2036608"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1"/>
          <p:cNvSpPr txBox="1"/>
          <p:nvPr/>
        </p:nvSpPr>
        <p:spPr>
          <a:xfrm>
            <a:off x="836949"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2"/>
          <p:cNvSpPr txBox="1"/>
          <p:nvPr/>
        </p:nvSpPr>
        <p:spPr>
          <a:xfrm>
            <a:off x="2036608"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7" name="图片 36"/>
          <p:cNvPicPr>
            <a:picLocks noChangeAspect="1"/>
          </p:cNvPicPr>
          <p:nvPr/>
        </p:nvPicPr>
        <p:blipFill rotWithShape="1">
          <a:blip r:embed="rId1" cstate="print">
            <a:extLst>
              <a:ext uri="{28A0092B-C50C-407E-A947-70E740481C1C}">
                <a14:useLocalDpi xmlns:a14="http://schemas.microsoft.com/office/drawing/2010/main" val="0"/>
              </a:ext>
            </a:extLst>
          </a:blip>
          <a:srcRect l="20291" t="26894" r="24507" b="20858"/>
          <a:stretch>
            <a:fillRect/>
          </a:stretch>
        </p:blipFill>
        <p:spPr>
          <a:xfrm>
            <a:off x="5231946" y="647700"/>
            <a:ext cx="3372888" cy="3671570"/>
          </a:xfrm>
          <a:prstGeom prst="rect">
            <a:avLst/>
          </a:prstGeom>
        </p:spPr>
      </p:pic>
      <p:grpSp>
        <p:nvGrpSpPr>
          <p:cNvPr id="38" name="组合 37"/>
          <p:cNvGrpSpPr/>
          <p:nvPr/>
        </p:nvGrpSpPr>
        <p:grpSpPr>
          <a:xfrm>
            <a:off x="-31387" y="5033628"/>
            <a:ext cx="9175388" cy="111460"/>
            <a:chOff x="-31388" y="5001088"/>
            <a:chExt cx="12193817" cy="144000"/>
          </a:xfrm>
        </p:grpSpPr>
        <p:sp>
          <p:nvSpPr>
            <p:cNvPr id="39"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a:p>
          </p:txBody>
        </p:sp>
        <p:sp>
          <p:nvSpPr>
            <p:cNvPr id="40"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63BDFF"/>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41" name="组合 40"/>
          <p:cNvGrpSpPr/>
          <p:nvPr/>
        </p:nvGrpSpPr>
        <p:grpSpPr>
          <a:xfrm flipH="1">
            <a:off x="-31387" y="-2226"/>
            <a:ext cx="9175388" cy="111459"/>
            <a:chOff x="-31388" y="5001088"/>
            <a:chExt cx="12193817" cy="144000"/>
          </a:xfrm>
        </p:grpSpPr>
        <p:sp>
          <p:nvSpPr>
            <p:cNvPr id="42"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D0E2DE"/>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sp>
          <p:nvSpPr>
            <p:cNvPr id="43"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2889534" y="3307512"/>
            <a:ext cx="1407885"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92072" y="3307512"/>
            <a:ext cx="1407885"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88032" y="3307512"/>
            <a:ext cx="1407885"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菱形 16"/>
          <p:cNvSpPr/>
          <p:nvPr/>
        </p:nvSpPr>
        <p:spPr>
          <a:xfrm>
            <a:off x="3012904" y="2011264"/>
            <a:ext cx="1161143" cy="1161501"/>
          </a:xfrm>
          <a:prstGeom prst="diamond">
            <a:avLst/>
          </a:prstGeom>
          <a:solidFill>
            <a:schemeClr val="accent2"/>
          </a:solidFill>
          <a:ln>
            <a:noFill/>
          </a:ln>
          <a:effectLst>
            <a:outerShdw blurRad="50800" dist="38100" dir="5400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4815442" y="2011264"/>
            <a:ext cx="1161143" cy="1161501"/>
          </a:xfrm>
          <a:prstGeom prst="diamond">
            <a:avLst/>
          </a:prstGeom>
          <a:solidFill>
            <a:srgbClr val="5F8DB7"/>
          </a:solidFill>
          <a:ln>
            <a:noFill/>
          </a:ln>
          <a:effectLst>
            <a:outerShdw blurRad="50800" dist="38100" dir="5400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6611402" y="2011264"/>
            <a:ext cx="1161143" cy="1161501"/>
          </a:xfrm>
          <a:prstGeom prst="diamond">
            <a:avLst/>
          </a:prstGeom>
          <a:solidFill>
            <a:schemeClr val="accent3"/>
          </a:solidFill>
          <a:ln>
            <a:noFill/>
          </a:ln>
          <a:effectLst>
            <a:outerShdw blurRad="50800" dist="38100" dir="5400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2864133" y="1866192"/>
            <a:ext cx="1458682" cy="1459132"/>
          </a:xfrm>
          <a:prstGeom prst="diamond">
            <a:avLst/>
          </a:prstGeom>
          <a:noFill/>
          <a:ln w="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4666671" y="1866192"/>
            <a:ext cx="1458682" cy="1459132"/>
          </a:xfrm>
          <a:prstGeom prst="diamond">
            <a:avLst/>
          </a:prstGeom>
          <a:noFill/>
          <a:ln w="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6461149" y="1866192"/>
            <a:ext cx="1458682" cy="1459132"/>
          </a:xfrm>
          <a:prstGeom prst="diamond">
            <a:avLst/>
          </a:prstGeom>
          <a:noFill/>
          <a:ln w="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10613" y="3456562"/>
            <a:ext cx="1038449" cy="276999"/>
          </a:xfrm>
          <a:prstGeom prst="rect">
            <a:avLst/>
          </a:prstGeom>
          <a:solidFill>
            <a:schemeClr val="accent1"/>
          </a:solidFill>
        </p:spPr>
        <p:txBody>
          <a:bodyPr wrap="squar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7" name="矩形 26"/>
          <p:cNvSpPr/>
          <p:nvPr/>
        </p:nvSpPr>
        <p:spPr>
          <a:xfrm>
            <a:off x="5013151" y="3456562"/>
            <a:ext cx="1038449" cy="276999"/>
          </a:xfrm>
          <a:prstGeom prst="rect">
            <a:avLst/>
          </a:prstGeom>
          <a:solidFill>
            <a:schemeClr val="accent3"/>
          </a:solidFill>
        </p:spPr>
        <p:txBody>
          <a:bodyPr wrap="squar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8" name="矩形 27"/>
          <p:cNvSpPr/>
          <p:nvPr/>
        </p:nvSpPr>
        <p:spPr>
          <a:xfrm>
            <a:off x="6809915" y="3456562"/>
            <a:ext cx="1038449" cy="276999"/>
          </a:xfrm>
          <a:prstGeom prst="rect">
            <a:avLst/>
          </a:prstGeom>
          <a:solidFill>
            <a:schemeClr val="accent3"/>
          </a:solidFill>
        </p:spPr>
        <p:txBody>
          <a:bodyPr wrap="squar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矩形 30"/>
          <p:cNvSpPr/>
          <p:nvPr/>
        </p:nvSpPr>
        <p:spPr>
          <a:xfrm>
            <a:off x="1398429" y="1236621"/>
            <a:ext cx="6385387" cy="507831"/>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这里输入简单的文字概述这里输入简单文字概述简单的文字概述这里输入简单的文字概述这里输入这里输入简单的文字概述这里输入简单文字概述简单的文字概述这里输入简单的文字概述这里输入</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262294" y="2375528"/>
            <a:ext cx="644728" cy="400110"/>
          </a:xfrm>
          <a:prstGeom prst="rect">
            <a:avLst/>
          </a:prstGeom>
        </p:spPr>
        <p:txBody>
          <a:bodyPr wrap="none">
            <a:spAutoFit/>
          </a:bodyPr>
          <a:lstStyle/>
          <a:p>
            <a:r>
              <a:rPr lang="en-US" altLang="zh-CN" sz="2000" b="1" dirty="0">
                <a:solidFill>
                  <a:schemeClr val="bg1"/>
                </a:solidFill>
                <a:latin typeface="微软雅黑 Light" panose="020B0502040204020203" pitchFamily="34" charset="-122"/>
                <a:ea typeface="微软雅黑 Light" panose="020B0502040204020203" pitchFamily="34" charset="-122"/>
              </a:rPr>
              <a:t>53</a:t>
            </a:r>
            <a:r>
              <a:rPr lang="en-US" altLang="zh-CN" sz="1100" b="1" dirty="0">
                <a:solidFill>
                  <a:schemeClr val="bg1"/>
                </a:solidFill>
                <a:latin typeface="微软雅黑 Light" panose="020B0502040204020203" pitchFamily="34" charset="-122"/>
                <a:ea typeface="微软雅黑 Light" panose="020B0502040204020203" pitchFamily="34" charset="-122"/>
              </a:rPr>
              <a:t>%</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
        <p:nvSpPr>
          <p:cNvPr id="34" name="矩形 33"/>
          <p:cNvSpPr/>
          <p:nvPr/>
        </p:nvSpPr>
        <p:spPr>
          <a:xfrm>
            <a:off x="5064832" y="2375528"/>
            <a:ext cx="644728" cy="400110"/>
          </a:xfrm>
          <a:prstGeom prst="rect">
            <a:avLst/>
          </a:prstGeom>
        </p:spPr>
        <p:txBody>
          <a:bodyPr wrap="none">
            <a:spAutoFit/>
          </a:bodyPr>
          <a:lstStyle/>
          <a:p>
            <a:r>
              <a:rPr lang="en-US" altLang="zh-CN" sz="2000" b="1" dirty="0">
                <a:solidFill>
                  <a:schemeClr val="bg1"/>
                </a:solidFill>
                <a:latin typeface="微软雅黑 Light" panose="020B0502040204020203" pitchFamily="34" charset="-122"/>
                <a:ea typeface="微软雅黑 Light" panose="020B0502040204020203" pitchFamily="34" charset="-122"/>
              </a:rPr>
              <a:t>76</a:t>
            </a:r>
            <a:r>
              <a:rPr lang="en-US" altLang="zh-CN" sz="1100" b="1" dirty="0">
                <a:solidFill>
                  <a:schemeClr val="bg1"/>
                </a:solidFill>
                <a:latin typeface="微软雅黑 Light" panose="020B0502040204020203" pitchFamily="34" charset="-122"/>
                <a:ea typeface="微软雅黑 Light" panose="020B0502040204020203" pitchFamily="34" charset="-122"/>
              </a:rPr>
              <a:t>%</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
        <p:nvSpPr>
          <p:cNvPr id="35" name="矩形 34"/>
          <p:cNvSpPr/>
          <p:nvPr/>
        </p:nvSpPr>
        <p:spPr>
          <a:xfrm>
            <a:off x="6859310" y="2375528"/>
            <a:ext cx="644728" cy="400110"/>
          </a:xfrm>
          <a:prstGeom prst="rect">
            <a:avLst/>
          </a:prstGeom>
        </p:spPr>
        <p:txBody>
          <a:bodyPr wrap="none">
            <a:spAutoFit/>
          </a:bodyPr>
          <a:lstStyle/>
          <a:p>
            <a:r>
              <a:rPr lang="en-US" altLang="zh-CN" sz="2000" b="1" dirty="0">
                <a:solidFill>
                  <a:schemeClr val="bg1"/>
                </a:solidFill>
                <a:latin typeface="微软雅黑 Light" panose="020B0502040204020203" pitchFamily="34" charset="-122"/>
                <a:ea typeface="微软雅黑 Light" panose="020B0502040204020203" pitchFamily="34" charset="-122"/>
              </a:rPr>
              <a:t>12</a:t>
            </a:r>
            <a:r>
              <a:rPr lang="en-US" altLang="zh-CN" sz="1100" b="1" dirty="0">
                <a:solidFill>
                  <a:schemeClr val="bg1"/>
                </a:solidFill>
                <a:latin typeface="微软雅黑 Light" panose="020B0502040204020203" pitchFamily="34" charset="-122"/>
                <a:ea typeface="微软雅黑 Light" panose="020B0502040204020203" pitchFamily="34" charset="-122"/>
              </a:rPr>
              <a:t>%</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cxnSp>
        <p:nvCxnSpPr>
          <p:cNvPr id="15" name="直接连接符 14"/>
          <p:cNvCxnSpPr/>
          <p:nvPr/>
        </p:nvCxnSpPr>
        <p:spPr>
          <a:xfrm>
            <a:off x="1147820" y="3307512"/>
            <a:ext cx="1407885"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菱形 15"/>
          <p:cNvSpPr/>
          <p:nvPr/>
        </p:nvSpPr>
        <p:spPr>
          <a:xfrm>
            <a:off x="1271190" y="2011264"/>
            <a:ext cx="1161143" cy="1161501"/>
          </a:xfrm>
          <a:prstGeom prst="diamond">
            <a:avLst/>
          </a:prstGeom>
          <a:solidFill>
            <a:schemeClr val="accent1"/>
          </a:solidFill>
          <a:ln>
            <a:noFill/>
          </a:ln>
          <a:effectLst>
            <a:outerShdw blurRad="50800" dist="381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1104815" y="1866192"/>
            <a:ext cx="1458682" cy="1459132"/>
          </a:xfrm>
          <a:prstGeom prst="diamond">
            <a:avLst/>
          </a:prstGeom>
          <a:noFill/>
          <a:ln w="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445855" y="3456562"/>
            <a:ext cx="1038449" cy="276999"/>
          </a:xfrm>
          <a:prstGeom prst="rect">
            <a:avLst/>
          </a:prstGeom>
          <a:solidFill>
            <a:schemeClr val="accent1"/>
          </a:solidFill>
        </p:spPr>
        <p:txBody>
          <a:bodyPr wrap="squar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 name="矩形 31"/>
          <p:cNvSpPr/>
          <p:nvPr/>
        </p:nvSpPr>
        <p:spPr>
          <a:xfrm>
            <a:off x="1539499" y="2375528"/>
            <a:ext cx="644728" cy="400110"/>
          </a:xfrm>
          <a:prstGeom prst="rect">
            <a:avLst/>
          </a:prstGeom>
        </p:spPr>
        <p:txBody>
          <a:bodyPr wrap="none">
            <a:spAutoFit/>
          </a:bodyPr>
          <a:lstStyle/>
          <a:p>
            <a:r>
              <a:rPr lang="en-US" altLang="zh-CN" sz="2000" b="1" dirty="0">
                <a:solidFill>
                  <a:schemeClr val="bg1"/>
                </a:solidFill>
                <a:latin typeface="微软雅黑 Light" panose="020B0502040204020203" pitchFamily="34" charset="-122"/>
                <a:ea typeface="微软雅黑 Light" panose="020B0502040204020203" pitchFamily="34" charset="-122"/>
              </a:rPr>
              <a:t>24</a:t>
            </a:r>
            <a:r>
              <a:rPr lang="en-US" altLang="zh-CN" sz="1100" b="1" dirty="0">
                <a:solidFill>
                  <a:schemeClr val="bg1"/>
                </a:solidFill>
                <a:latin typeface="微软雅黑 Light" panose="020B0502040204020203" pitchFamily="34" charset="-122"/>
                <a:ea typeface="微软雅黑 Light" panose="020B0502040204020203" pitchFamily="34" charset="-122"/>
              </a:rPr>
              <a:t>%</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
        <p:nvSpPr>
          <p:cNvPr id="48"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4314982" y="656451"/>
            <a:ext cx="526551" cy="87257"/>
            <a:chOff x="4084621" y="-899160"/>
            <a:chExt cx="1101769" cy="182579"/>
          </a:xfrm>
        </p:grpSpPr>
        <p:sp>
          <p:nvSpPr>
            <p:cNvPr id="51" name="椭圆 50"/>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300"/>
                                        <p:tgtEl>
                                          <p:spTgt spid="20"/>
                                        </p:tgtEl>
                                      </p:cBhvr>
                                    </p:animEffect>
                                  </p:childTnLst>
                                </p:cTn>
                              </p:par>
                              <p:par>
                                <p:cTn id="25" presetID="2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presetID="21" presetClass="entr" presetSubtype="1"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heel(1)">
                                      <p:cBhvr>
                                        <p:cTn id="44" dur="300"/>
                                        <p:tgtEl>
                                          <p:spTgt spid="21"/>
                                        </p:tgtEl>
                                      </p:cBhvr>
                                    </p:animEffect>
                                  </p:childTnLst>
                                </p:cTn>
                              </p:par>
                              <p:par>
                                <p:cTn id="45" presetID="2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childTnLst>
                                </p:cTn>
                              </p:par>
                            </p:childTnLst>
                          </p:cTn>
                        </p:par>
                        <p:par>
                          <p:cTn id="61" fill="hold">
                            <p:stCondLst>
                              <p:cond delay="1500"/>
                            </p:stCondLst>
                            <p:childTnLst>
                              <p:par>
                                <p:cTn id="62" presetID="21"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heel(1)">
                                      <p:cBhvr>
                                        <p:cTn id="64" dur="300"/>
                                        <p:tgtEl>
                                          <p:spTgt spid="22"/>
                                        </p:tgtEl>
                                      </p:cBhvr>
                                    </p:animEffect>
                                  </p:childTnLst>
                                </p:cTn>
                              </p:par>
                              <p:par>
                                <p:cTn id="65" presetID="23" presetClass="entr" presetSubtype="16"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childTnLst>
                                </p:cTn>
                              </p:par>
                            </p:childTnLst>
                          </p:cTn>
                        </p:par>
                        <p:par>
                          <p:cTn id="81" fill="hold">
                            <p:stCondLst>
                              <p:cond delay="2000"/>
                            </p:stCondLst>
                            <p:childTnLst>
                              <p:par>
                                <p:cTn id="82" presetID="21" presetClass="entr" presetSubtype="1"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300"/>
                                        <p:tgtEl>
                                          <p:spTgt spid="23"/>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up)">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animBg="1"/>
      <p:bldP spid="21" grpId="0" animBg="1"/>
      <p:bldP spid="22" grpId="0" animBg="1"/>
      <p:bldP spid="23" grpId="0" animBg="1"/>
      <p:bldP spid="26" grpId="0" animBg="1"/>
      <p:bldP spid="27" grpId="0" animBg="1"/>
      <p:bldP spid="28" grpId="0" animBg="1"/>
      <p:bldP spid="31" grpId="0"/>
      <p:bldP spid="33" grpId="0"/>
      <p:bldP spid="34" grpId="0"/>
      <p:bldP spid="35" grpId="0"/>
      <p:bldP spid="16" grpId="0" animBg="1"/>
      <p:bldP spid="20" grpId="0" animBg="1"/>
      <p:bldP spid="25"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1907" y="2197334"/>
            <a:ext cx="7453880" cy="1025605"/>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bg1">
                  <a:lumMod val="75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lumMod val="50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6" name="Straight Connector 31"/>
            <p:cNvCxnSpPr/>
            <p:nvPr/>
          </p:nvCxnSpPr>
          <p:spPr>
            <a:xfrm flipV="1">
              <a:off x="7265810" y="292887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8" name="Straight Connector 31"/>
            <p:cNvCxnSpPr/>
            <p:nvPr/>
          </p:nvCxnSpPr>
          <p:spPr>
            <a:xfrm flipV="1">
              <a:off x="4777173" y="359943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10" name="Straight Connector 31"/>
            <p:cNvCxnSpPr/>
            <p:nvPr/>
          </p:nvCxnSpPr>
          <p:spPr>
            <a:xfrm flipV="1">
              <a:off x="9743294" y="3599435"/>
              <a:ext cx="7039" cy="696490"/>
            </a:xfrm>
            <a:prstGeom prst="line">
              <a:avLst/>
            </a:prstGeom>
            <a:ln w="1397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grpSp>
      <p:sp>
        <p:nvSpPr>
          <p:cNvPr id="12" name="矩形 11"/>
          <p:cNvSpPr/>
          <p:nvPr/>
        </p:nvSpPr>
        <p:spPr>
          <a:xfrm>
            <a:off x="2294239" y="1524309"/>
            <a:ext cx="2505289" cy="744833"/>
          </a:xfrm>
          <a:prstGeom prst="rect">
            <a:avLst/>
          </a:prstGeom>
        </p:spPr>
        <p:txBody>
          <a:bodyPr wrap="square" lIns="68594" tIns="34297" rIns="68594" bIns="34297">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矩形 12"/>
          <p:cNvSpPr/>
          <p:nvPr/>
        </p:nvSpPr>
        <p:spPr>
          <a:xfrm>
            <a:off x="6020140" y="1524309"/>
            <a:ext cx="2505289" cy="744833"/>
          </a:xfrm>
          <a:prstGeom prst="rect">
            <a:avLst/>
          </a:prstGeom>
        </p:spPr>
        <p:txBody>
          <a:bodyPr wrap="square" lIns="68594" tIns="34297" rIns="68594" bIns="34297">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矩形 13"/>
          <p:cNvSpPr/>
          <p:nvPr/>
        </p:nvSpPr>
        <p:spPr>
          <a:xfrm>
            <a:off x="730055" y="3222939"/>
            <a:ext cx="2505289" cy="744833"/>
          </a:xfrm>
          <a:prstGeom prst="rect">
            <a:avLst/>
          </a:prstGeom>
        </p:spPr>
        <p:txBody>
          <a:bodyPr wrap="square" lIns="68594" tIns="34297" rIns="68594" bIns="34297">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矩形 14"/>
          <p:cNvSpPr/>
          <p:nvPr/>
        </p:nvSpPr>
        <p:spPr>
          <a:xfrm>
            <a:off x="4313057" y="3222939"/>
            <a:ext cx="2505289" cy="744833"/>
          </a:xfrm>
          <a:prstGeom prst="rect">
            <a:avLst/>
          </a:prstGeom>
        </p:spPr>
        <p:txBody>
          <a:bodyPr wrap="square" lIns="68594" tIns="34297" rIns="68594" bIns="34297">
            <a:spAutoFit/>
          </a:bodyPr>
          <a:lstStyle/>
          <a:p>
            <a:pPr>
              <a:lnSpc>
                <a:spcPct val="150000"/>
              </a:lnSpc>
              <a:spcBef>
                <a:spcPts val="750"/>
              </a:spcBef>
              <a:buFont typeface="Arial" panose="020B0604020202020204" pitchFamily="34" charset="0"/>
              <a:buChar cha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6" name="组合 15"/>
          <p:cNvGrpSpPr/>
          <p:nvPr/>
        </p:nvGrpSpPr>
        <p:grpSpPr>
          <a:xfrm>
            <a:off x="1262246" y="1384878"/>
            <a:ext cx="938427" cy="940452"/>
            <a:chOff x="1262027" y="1384450"/>
            <a:chExt cx="938264" cy="940162"/>
          </a:xfrm>
        </p:grpSpPr>
        <p:sp>
          <p:nvSpPr>
            <p:cNvPr id="1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accent2"/>
                </a:solidFill>
                <a:latin typeface="Arial" panose="020B0604020202020204"/>
              </a:endParaRPr>
            </a:p>
          </p:txBody>
        </p:sp>
        <p:sp>
          <p:nvSpPr>
            <p:cNvPr id="18" name="TextBox 17"/>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981091" y="1384878"/>
            <a:ext cx="938427" cy="94045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80808"/>
                </a:solidFill>
                <a:latin typeface="Arial" panose="020B0604020202020204"/>
              </a:endParaRPr>
            </a:p>
          </p:txBody>
        </p:sp>
        <p:sp>
          <p:nvSpPr>
            <p:cNvPr id="21" name="TextBox 20"/>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114290" y="3211288"/>
            <a:ext cx="938427" cy="940452"/>
            <a:chOff x="1262027" y="1384450"/>
            <a:chExt cx="938264" cy="940162"/>
          </a:xfrm>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80808"/>
                </a:solidFill>
                <a:latin typeface="Arial" panose="020B0604020202020204"/>
              </a:endParaRPr>
            </a:p>
          </p:txBody>
        </p:sp>
        <p:sp>
          <p:nvSpPr>
            <p:cNvPr id="24" name="TextBox 23"/>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837183" y="3211288"/>
            <a:ext cx="938427" cy="940452"/>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80808"/>
                </a:solidFill>
                <a:latin typeface="Arial" panose="020B0604020202020204"/>
              </a:endParaRPr>
            </a:p>
          </p:txBody>
        </p:sp>
        <p:sp>
          <p:nvSpPr>
            <p:cNvPr id="27" name="TextBox 26"/>
            <p:cNvSpPr txBox="1"/>
            <p:nvPr/>
          </p:nvSpPr>
          <p:spPr>
            <a:xfrm>
              <a:off x="1410142" y="1664221"/>
              <a:ext cx="492357" cy="276914"/>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34"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314982" y="656451"/>
            <a:ext cx="526551" cy="87257"/>
            <a:chOff x="4084621" y="-899160"/>
            <a:chExt cx="1101769" cy="182579"/>
          </a:xfrm>
        </p:grpSpPr>
        <p:sp>
          <p:nvSpPr>
            <p:cNvPr id="36" name="椭圆 35"/>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84362" y="2542938"/>
            <a:ext cx="680237" cy="6803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虚尾箭头 4"/>
          <p:cNvSpPr/>
          <p:nvPr/>
        </p:nvSpPr>
        <p:spPr>
          <a:xfrm>
            <a:off x="1552198" y="2754391"/>
            <a:ext cx="395273" cy="257421"/>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29" rIns="91458" bIns="45729"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6" name="椭圆 5"/>
          <p:cNvSpPr/>
          <p:nvPr/>
        </p:nvSpPr>
        <p:spPr>
          <a:xfrm>
            <a:off x="2135071" y="2542938"/>
            <a:ext cx="680237" cy="6803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虚尾箭头 6"/>
          <p:cNvSpPr/>
          <p:nvPr/>
        </p:nvSpPr>
        <p:spPr>
          <a:xfrm>
            <a:off x="3002907" y="2754391"/>
            <a:ext cx="395273" cy="257421"/>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29" rIns="91458" bIns="45729"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8" name="椭圆 7"/>
          <p:cNvSpPr/>
          <p:nvPr/>
        </p:nvSpPr>
        <p:spPr>
          <a:xfrm>
            <a:off x="3585780" y="2542938"/>
            <a:ext cx="680237" cy="6803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虚尾箭头 8"/>
          <p:cNvSpPr/>
          <p:nvPr/>
        </p:nvSpPr>
        <p:spPr>
          <a:xfrm>
            <a:off x="4453616" y="2754391"/>
            <a:ext cx="395273" cy="257421"/>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29" rIns="91458" bIns="45729"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10" name="椭圆 9"/>
          <p:cNvSpPr/>
          <p:nvPr/>
        </p:nvSpPr>
        <p:spPr>
          <a:xfrm>
            <a:off x="5036489" y="2260662"/>
            <a:ext cx="1244715" cy="12448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虚尾箭头 10"/>
          <p:cNvSpPr/>
          <p:nvPr/>
        </p:nvSpPr>
        <p:spPr>
          <a:xfrm>
            <a:off x="6468802" y="2754391"/>
            <a:ext cx="395273" cy="257421"/>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29" rIns="91458" bIns="45729"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12" name="椭圆 11"/>
          <p:cNvSpPr/>
          <p:nvPr/>
        </p:nvSpPr>
        <p:spPr>
          <a:xfrm>
            <a:off x="6974747" y="2490810"/>
            <a:ext cx="784477" cy="7845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989659" y="1103207"/>
            <a:ext cx="1629524" cy="1340958"/>
            <a:chOff x="1602873" y="1131590"/>
            <a:chExt cx="1471736" cy="1210948"/>
          </a:xfrm>
        </p:grpSpPr>
        <p:sp>
          <p:nvSpPr>
            <p:cNvPr id="14" name="椭圆 13"/>
            <p:cNvSpPr/>
            <p:nvPr/>
          </p:nvSpPr>
          <p:spPr>
            <a:xfrm>
              <a:off x="1602873" y="2259515"/>
              <a:ext cx="83023" cy="8302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15" name="直接连接符 14"/>
            <p:cNvCxnSpPr>
              <a:stCxn id="14" idx="0"/>
            </p:cNvCxnSpPr>
            <p:nvPr/>
          </p:nvCxnSpPr>
          <p:spPr>
            <a:xfrm flipV="1">
              <a:off x="1644384" y="1131590"/>
              <a:ext cx="0" cy="1127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3"/>
            <p:cNvSpPr txBox="1"/>
            <p:nvPr/>
          </p:nvSpPr>
          <p:spPr>
            <a:xfrm>
              <a:off x="1685896" y="1147321"/>
              <a:ext cx="1388713" cy="472492"/>
            </a:xfrm>
            <a:prstGeom prst="rect">
              <a:avLst/>
            </a:prstGeom>
            <a:no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264400" y="1068500"/>
            <a:ext cx="1629524" cy="1288020"/>
            <a:chOff x="1602873" y="915566"/>
            <a:chExt cx="1471736" cy="1163143"/>
          </a:xfrm>
        </p:grpSpPr>
        <p:sp>
          <p:nvSpPr>
            <p:cNvPr id="18" name="椭圆 17"/>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文本框 3"/>
            <p:cNvSpPr txBox="1"/>
            <p:nvPr/>
          </p:nvSpPr>
          <p:spPr>
            <a:xfrm>
              <a:off x="1685896" y="1147321"/>
              <a:ext cx="1388713" cy="528079"/>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标</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题文字</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429227" y="3335896"/>
            <a:ext cx="1631466" cy="1253517"/>
            <a:chOff x="2572146" y="3406852"/>
            <a:chExt cx="1631183" cy="1253130"/>
          </a:xfrm>
        </p:grpSpPr>
        <p:grpSp>
          <p:nvGrpSpPr>
            <p:cNvPr id="22" name="组合 21"/>
            <p:cNvGrpSpPr/>
            <p:nvPr/>
          </p:nvGrpSpPr>
          <p:grpSpPr>
            <a:xfrm>
              <a:off x="2572146" y="3406852"/>
              <a:ext cx="91908" cy="1253130"/>
              <a:chOff x="5796760" y="3373688"/>
              <a:chExt cx="83023" cy="1131985"/>
            </a:xfrm>
          </p:grpSpPr>
          <p:sp>
            <p:nvSpPr>
              <p:cNvPr id="23" name="椭圆 22"/>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24" name="直接连接符 23"/>
              <p:cNvCxnSpPr>
                <a:stCxn id="23" idx="4"/>
              </p:cNvCxnSpPr>
              <p:nvPr/>
            </p:nvCxnSpPr>
            <p:spPr>
              <a:xfrm>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文本框 3"/>
            <p:cNvSpPr txBox="1"/>
            <p:nvPr/>
          </p:nvSpPr>
          <p:spPr>
            <a:xfrm>
              <a:off x="2665996" y="3704585"/>
              <a:ext cx="1537333" cy="584594"/>
            </a:xfrm>
            <a:prstGeom prst="rect">
              <a:avLst/>
            </a:prstGeom>
            <a:no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a:t>
              </a:r>
              <a:r>
                <a:rPr lang="zh-CN" altLang="en-US" sz="1600" dirty="0">
                  <a:latin typeface="微软雅黑" panose="020B0503020204020204" pitchFamily="34" charset="-122"/>
                  <a:ea typeface="微软雅黑" panose="020B0503020204020204" pitchFamily="34" charset="-122"/>
                </a:rPr>
                <a:t>字</a:t>
              </a:r>
              <a:endParaRPr lang="en-US" altLang="zh-CN" sz="1600" dirty="0">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6" name="组合 24"/>
          <p:cNvGrpSpPr/>
          <p:nvPr/>
        </p:nvGrpSpPr>
        <p:grpSpPr>
          <a:xfrm>
            <a:off x="3880024" y="1060376"/>
            <a:ext cx="1629524" cy="1340958"/>
            <a:chOff x="1602873" y="1131590"/>
            <a:chExt cx="1471736" cy="1210948"/>
          </a:xfrm>
        </p:grpSpPr>
        <p:sp>
          <p:nvSpPr>
            <p:cNvPr id="27" name="椭圆 26"/>
            <p:cNvSpPr/>
            <p:nvPr/>
          </p:nvSpPr>
          <p:spPr>
            <a:xfrm>
              <a:off x="1602873" y="2259515"/>
              <a:ext cx="83023" cy="8302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28" name="直接连接符 27"/>
            <p:cNvCxnSpPr>
              <a:stCxn id="27" idx="0"/>
            </p:cNvCxnSpPr>
            <p:nvPr/>
          </p:nvCxnSpPr>
          <p:spPr>
            <a:xfrm flipV="1">
              <a:off x="1644384" y="1131590"/>
              <a:ext cx="0" cy="1127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3"/>
            <p:cNvSpPr txBox="1"/>
            <p:nvPr/>
          </p:nvSpPr>
          <p:spPr>
            <a:xfrm>
              <a:off x="1685896" y="1147321"/>
              <a:ext cx="1388713" cy="472492"/>
            </a:xfrm>
            <a:prstGeom prst="rect">
              <a:avLst/>
            </a:prstGeom>
            <a:no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0" name="组合 28"/>
          <p:cNvGrpSpPr/>
          <p:nvPr/>
        </p:nvGrpSpPr>
        <p:grpSpPr>
          <a:xfrm>
            <a:off x="5534266" y="3580656"/>
            <a:ext cx="1631466" cy="1253517"/>
            <a:chOff x="2572146" y="3406852"/>
            <a:chExt cx="1631183" cy="1253130"/>
          </a:xfrm>
        </p:grpSpPr>
        <p:grpSp>
          <p:nvGrpSpPr>
            <p:cNvPr id="36" name="组合 19"/>
            <p:cNvGrpSpPr/>
            <p:nvPr/>
          </p:nvGrpSpPr>
          <p:grpSpPr>
            <a:xfrm>
              <a:off x="2572146" y="3406852"/>
              <a:ext cx="91908" cy="1253130"/>
              <a:chOff x="5796760" y="3373688"/>
              <a:chExt cx="83023" cy="1131985"/>
            </a:xfrm>
          </p:grpSpPr>
          <p:sp>
            <p:nvSpPr>
              <p:cNvPr id="38" name="椭圆 37"/>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39" name="直接连接符 38"/>
              <p:cNvCxnSpPr>
                <a:stCxn id="38" idx="4"/>
              </p:cNvCxnSpPr>
              <p:nvPr/>
            </p:nvCxnSpPr>
            <p:spPr>
              <a:xfrm>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文本框 3"/>
            <p:cNvSpPr txBox="1"/>
            <p:nvPr/>
          </p:nvSpPr>
          <p:spPr>
            <a:xfrm>
              <a:off x="2665996" y="3704585"/>
              <a:ext cx="1537333" cy="584594"/>
            </a:xfrm>
            <a:prstGeom prst="rect">
              <a:avLst/>
            </a:prstGeom>
            <a:no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a:t>
              </a:r>
              <a:r>
                <a:rPr lang="zh-CN" altLang="en-US" sz="1600" dirty="0">
                  <a:latin typeface="微软雅黑" panose="020B0503020204020204" pitchFamily="34" charset="-122"/>
                  <a:ea typeface="微软雅黑" panose="020B0503020204020204" pitchFamily="34" charset="-122"/>
                </a:rPr>
                <a:t>字</a:t>
              </a:r>
              <a:endParaRPr lang="en-US" altLang="zh-CN" sz="1600" dirty="0">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3"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4314982" y="656451"/>
            <a:ext cx="526551" cy="87257"/>
            <a:chOff x="4084621" y="-899160"/>
            <a:chExt cx="1101769" cy="182579"/>
          </a:xfrm>
        </p:grpSpPr>
        <p:sp>
          <p:nvSpPr>
            <p:cNvPr id="45" name="椭圆 44"/>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7"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b="13325"/>
          <a:stretch>
            <a:fillRect/>
          </a:stretch>
        </p:blipFill>
        <p:spPr>
          <a:xfrm>
            <a:off x="-420029" y="1936494"/>
            <a:ext cx="1567890" cy="3216472"/>
          </a:xfrm>
          <a:prstGeom prst="rect">
            <a:avLst/>
          </a:prstGeom>
        </p:spPr>
      </p:pic>
      <p:pic>
        <p:nvPicPr>
          <p:cNvPr id="35" name="图片 34"/>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909272" y="1953785"/>
            <a:ext cx="1248977" cy="3184378"/>
          </a:xfrm>
          <a:prstGeom prst="rect">
            <a:avLst/>
          </a:prstGeom>
        </p:spPr>
      </p:pic>
      <p:sp>
        <p:nvSpPr>
          <p:cNvPr id="36" name="TextBox 35"/>
          <p:cNvSpPr txBox="1"/>
          <p:nvPr/>
        </p:nvSpPr>
        <p:spPr>
          <a:xfrm>
            <a:off x="1035388" y="3458096"/>
            <a:ext cx="1337227" cy="277017"/>
          </a:xfrm>
          <a:prstGeom prst="rect">
            <a:avLst/>
          </a:prstGeom>
          <a:noFill/>
        </p:spPr>
        <p:txBody>
          <a:bodyPr vert="horz" wrap="square" lIns="91458" tIns="45729" rIns="91458" bIns="45729"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516656" y="2644575"/>
            <a:ext cx="1335933" cy="277017"/>
          </a:xfrm>
          <a:prstGeom prst="rect">
            <a:avLst/>
          </a:prstGeom>
          <a:noFill/>
        </p:spPr>
        <p:txBody>
          <a:bodyPr vert="horz" wrap="square" lIns="91458" tIns="45729" rIns="91458" bIns="45729"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044166" y="2500514"/>
            <a:ext cx="1248833" cy="277017"/>
          </a:xfrm>
          <a:prstGeom prst="rect">
            <a:avLst/>
          </a:prstGeom>
          <a:noFill/>
        </p:spPr>
        <p:txBody>
          <a:bodyPr vert="horz" wrap="square" lIns="91458" tIns="45729" rIns="91458" bIns="45729"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509060" y="2644575"/>
            <a:ext cx="1368390" cy="277017"/>
          </a:xfrm>
          <a:prstGeom prst="rect">
            <a:avLst/>
          </a:prstGeom>
          <a:noFill/>
        </p:spPr>
        <p:txBody>
          <a:bodyPr vert="horz" wrap="square" lIns="91458" tIns="45729" rIns="91458" bIns="45729"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6877450" y="3386950"/>
            <a:ext cx="1368390" cy="277017"/>
          </a:xfrm>
          <a:prstGeom prst="rect">
            <a:avLst/>
          </a:prstGeom>
          <a:noFill/>
        </p:spPr>
        <p:txBody>
          <a:bodyPr vert="horz" wrap="square" lIns="91458" tIns="45729" rIns="91458" bIns="45729"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1076286" y="2036237"/>
            <a:ext cx="1188206" cy="1188367"/>
          </a:xfrm>
          <a:prstGeom prst="ellipse">
            <a:avLst/>
          </a:prstGeom>
          <a:blipFill>
            <a:blip r:embed="rId5" cstate="prin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prstClr val="white"/>
              </a:solidFill>
            </a:endParaRPr>
          </a:p>
        </p:txBody>
      </p:sp>
      <p:sp>
        <p:nvSpPr>
          <p:cNvPr id="6" name="椭圆 5"/>
          <p:cNvSpPr/>
          <p:nvPr/>
        </p:nvSpPr>
        <p:spPr>
          <a:xfrm>
            <a:off x="2460846" y="1320202"/>
            <a:ext cx="1188206" cy="1188367"/>
          </a:xfrm>
          <a:prstGeom prst="ellipse">
            <a:avLst/>
          </a:prstGeom>
          <a:blipFill>
            <a:blip r:embed="rId6" cstate="print"/>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prstClr val="white"/>
              </a:solidFill>
            </a:endParaRPr>
          </a:p>
        </p:txBody>
      </p:sp>
      <p:sp>
        <p:nvSpPr>
          <p:cNvPr id="47" name="椭圆 46"/>
          <p:cNvSpPr/>
          <p:nvPr/>
        </p:nvSpPr>
        <p:spPr>
          <a:xfrm>
            <a:off x="4045298" y="1121981"/>
            <a:ext cx="1188206" cy="1188367"/>
          </a:xfrm>
          <a:prstGeom prst="ellipse">
            <a:avLst/>
          </a:prstGeom>
          <a:blipFill>
            <a:blip r:embed="rId7" cstate="prin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prstClr val="white"/>
              </a:solidFill>
            </a:endParaRPr>
          </a:p>
        </p:txBody>
      </p:sp>
      <p:sp>
        <p:nvSpPr>
          <p:cNvPr id="48" name="椭圆 47"/>
          <p:cNvSpPr/>
          <p:nvPr/>
        </p:nvSpPr>
        <p:spPr>
          <a:xfrm>
            <a:off x="5583761" y="1320202"/>
            <a:ext cx="1188206" cy="1188367"/>
          </a:xfrm>
          <a:prstGeom prst="ellipse">
            <a:avLst/>
          </a:prstGeom>
          <a:blipFill dpi="0" rotWithShape="1">
            <a:blip r:embed="rId8" cstate="print"/>
            <a:srcRect/>
            <a:stretch>
              <a:fillRect l="-8000" t="-5000" r="-5000" b="-5000"/>
            </a:stretch>
          </a:bli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prstClr val="white"/>
              </a:solidFill>
            </a:endParaRPr>
          </a:p>
        </p:txBody>
      </p:sp>
      <p:sp>
        <p:nvSpPr>
          <p:cNvPr id="49" name="椭圆 48"/>
          <p:cNvSpPr/>
          <p:nvPr/>
        </p:nvSpPr>
        <p:spPr>
          <a:xfrm>
            <a:off x="6980201" y="2040505"/>
            <a:ext cx="1188206" cy="1188367"/>
          </a:xfrm>
          <a:prstGeom prst="ellipse">
            <a:avLst/>
          </a:prstGeom>
          <a:blipFill dpi="0" rotWithShape="1">
            <a:blip r:embed="rId9" cstate="print"/>
            <a:srcRect/>
            <a:stretch>
              <a:fillRect l="-5000" t="-5000" r="-5000" b="-5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solidFill>
                <a:prstClr val="white"/>
              </a:solidFill>
            </a:endParaRPr>
          </a:p>
        </p:txBody>
      </p:sp>
      <p:grpSp>
        <p:nvGrpSpPr>
          <p:cNvPr id="7" name="组合 49"/>
          <p:cNvGrpSpPr/>
          <p:nvPr/>
        </p:nvGrpSpPr>
        <p:grpSpPr>
          <a:xfrm>
            <a:off x="3181602" y="3358020"/>
            <a:ext cx="2947254" cy="1031124"/>
            <a:chOff x="3181050" y="3356986"/>
            <a:chExt cx="2946742" cy="1030806"/>
          </a:xfrm>
        </p:grpSpPr>
        <p:sp>
          <p:nvSpPr>
            <p:cNvPr id="51" name="矩形 1"/>
            <p:cNvSpPr>
              <a:spLocks noChangeArrowheads="1"/>
            </p:cNvSpPr>
            <p:nvPr/>
          </p:nvSpPr>
          <p:spPr bwMode="auto">
            <a:xfrm>
              <a:off x="3188670" y="3763390"/>
              <a:ext cx="2939122" cy="62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单击添加文本单击添加文本单击添加文本单击添加文本单击添加文本单击添加文本单击添加文本单击添加文本单击添加文本单击添加文本单击加</a:t>
              </a:r>
              <a:endPar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1"/>
            <p:cNvSpPr>
              <a:spLocks noChangeArrowheads="1"/>
            </p:cNvSpPr>
            <p:nvPr/>
          </p:nvSpPr>
          <p:spPr bwMode="auto">
            <a:xfrm>
              <a:off x="3181050" y="3356986"/>
              <a:ext cx="2939122" cy="5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4314982" y="656451"/>
            <a:ext cx="526551" cy="87257"/>
            <a:chOff x="4084621" y="-899160"/>
            <a:chExt cx="1101769" cy="182579"/>
          </a:xfrm>
        </p:grpSpPr>
        <p:sp>
          <p:nvSpPr>
            <p:cNvPr id="25" name="椭圆 24"/>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sp>
        <p:nvSpPr>
          <p:cNvPr id="23" name="任意多边形 26"/>
          <p:cNvSpPr/>
          <p:nvPr/>
        </p:nvSpPr>
        <p:spPr>
          <a:xfrm>
            <a:off x="2064383" y="1716894"/>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6"/>
          <p:cNvSpPr txBox="1"/>
          <p:nvPr/>
        </p:nvSpPr>
        <p:spPr>
          <a:xfrm>
            <a:off x="4051283" y="1816229"/>
            <a:ext cx="408968" cy="1512630"/>
          </a:xfrm>
          <a:prstGeom prst="rect">
            <a:avLst/>
          </a:prstGeom>
          <a:noFill/>
        </p:spPr>
        <p:txBody>
          <a:bodyPr vert="vert" lIns="0" tIns="0" rIns="0" bIns="0"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931765" y="2155337"/>
            <a:ext cx="2819320" cy="492443"/>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r>
              <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rPr>
              <a:t>产品运营</a:t>
            </a:r>
            <a:endParaRPr lang="zh-CN" altLang="en-US" sz="3200" b="1" dirty="0">
              <a:solidFill>
                <a:srgbClr val="EF48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836949"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1"/>
          <p:cNvSpPr txBox="1"/>
          <p:nvPr/>
        </p:nvSpPr>
        <p:spPr>
          <a:xfrm>
            <a:off x="2036608" y="2686951"/>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1"/>
          <p:cNvSpPr txBox="1"/>
          <p:nvPr/>
        </p:nvSpPr>
        <p:spPr>
          <a:xfrm>
            <a:off x="836949"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2"/>
          <p:cNvSpPr txBox="1"/>
          <p:nvPr/>
        </p:nvSpPr>
        <p:spPr>
          <a:xfrm>
            <a:off x="2036608" y="2878696"/>
            <a:ext cx="1149033" cy="153888"/>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l="20291" t="26894" r="24507" b="20858"/>
          <a:stretch>
            <a:fillRect/>
          </a:stretch>
        </p:blipFill>
        <p:spPr>
          <a:xfrm>
            <a:off x="5231946" y="647700"/>
            <a:ext cx="3372888" cy="3671570"/>
          </a:xfrm>
          <a:prstGeom prst="rect">
            <a:avLst/>
          </a:prstGeom>
        </p:spPr>
      </p:pic>
      <p:grpSp>
        <p:nvGrpSpPr>
          <p:cNvPr id="39" name="组合 38"/>
          <p:cNvGrpSpPr/>
          <p:nvPr/>
        </p:nvGrpSpPr>
        <p:grpSpPr>
          <a:xfrm>
            <a:off x="-31387" y="5033628"/>
            <a:ext cx="9175388" cy="111460"/>
            <a:chOff x="-31388" y="5001088"/>
            <a:chExt cx="12193817" cy="144000"/>
          </a:xfrm>
        </p:grpSpPr>
        <p:sp>
          <p:nvSpPr>
            <p:cNvPr id="40"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a:p>
          </p:txBody>
        </p:sp>
        <p:sp>
          <p:nvSpPr>
            <p:cNvPr id="41"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63BDFF"/>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grpSp>
        <p:nvGrpSpPr>
          <p:cNvPr id="42" name="组合 41"/>
          <p:cNvGrpSpPr/>
          <p:nvPr/>
        </p:nvGrpSpPr>
        <p:grpSpPr>
          <a:xfrm flipH="1">
            <a:off x="-31387" y="-2226"/>
            <a:ext cx="9175388" cy="111459"/>
            <a:chOff x="-31388" y="5001088"/>
            <a:chExt cx="12193817" cy="144000"/>
          </a:xfrm>
        </p:grpSpPr>
        <p:sp>
          <p:nvSpPr>
            <p:cNvPr id="43" name="Freeform 148"/>
            <p:cNvSpPr/>
            <p:nvPr/>
          </p:nvSpPr>
          <p:spPr>
            <a:xfrm>
              <a:off x="-31388" y="5002213"/>
              <a:ext cx="7917150" cy="142875"/>
            </a:xfrm>
            <a:custGeom>
              <a:avLst/>
              <a:gdLst>
                <a:gd name="connsiteX0" fmla="*/ 0 w 12152"/>
                <a:gd name="connsiteY0" fmla="*/ 10000 h 10000"/>
                <a:gd name="connsiteX1" fmla="*/ 12014 w 12152"/>
                <a:gd name="connsiteY1" fmla="*/ 10000 h 10000"/>
                <a:gd name="connsiteX2" fmla="*/ 12152 w 12152"/>
                <a:gd name="connsiteY2" fmla="*/ 0 h 10000"/>
                <a:gd name="connsiteX3" fmla="*/ 2152 w 12152"/>
                <a:gd name="connsiteY3" fmla="*/ 0 h 10000"/>
                <a:gd name="connsiteX4" fmla="*/ 0 w 12152"/>
                <a:gd name="connsiteY4" fmla="*/ 10000 h 10000"/>
                <a:gd name="connsiteX0-1" fmla="*/ 0 w 12152"/>
                <a:gd name="connsiteY0-2" fmla="*/ 10000 h 10000"/>
                <a:gd name="connsiteX1-3" fmla="*/ 12014 w 12152"/>
                <a:gd name="connsiteY1-4" fmla="*/ 10000 h 10000"/>
                <a:gd name="connsiteX2-5" fmla="*/ 12152 w 12152"/>
                <a:gd name="connsiteY2-6" fmla="*/ 0 h 10000"/>
                <a:gd name="connsiteX3-7" fmla="*/ 0 w 12152"/>
                <a:gd name="connsiteY3-8" fmla="*/ 0 h 10000"/>
                <a:gd name="connsiteX4-9" fmla="*/ 0 w 12152"/>
                <a:gd name="connsiteY4-1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2" h="10000">
                  <a:moveTo>
                    <a:pt x="0" y="10000"/>
                  </a:moveTo>
                  <a:lnTo>
                    <a:pt x="12014" y="10000"/>
                  </a:lnTo>
                  <a:lnTo>
                    <a:pt x="12152" y="0"/>
                  </a:lnTo>
                  <a:lnTo>
                    <a:pt x="0" y="0"/>
                  </a:lnTo>
                  <a:lnTo>
                    <a:pt x="0" y="10000"/>
                  </a:lnTo>
                  <a:close/>
                </a:path>
              </a:pathLst>
            </a:custGeom>
            <a:solidFill>
              <a:srgbClr val="D0E2DE"/>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sp>
          <p:nvSpPr>
            <p:cNvPr id="44" name="Freeform 149"/>
            <p:cNvSpPr/>
            <p:nvPr/>
          </p:nvSpPr>
          <p:spPr>
            <a:xfrm>
              <a:off x="7876872" y="5001088"/>
              <a:ext cx="4285557" cy="144000"/>
            </a:xfrm>
            <a:custGeom>
              <a:avLst/>
              <a:gdLst>
                <a:gd name="connsiteX0" fmla="*/ 16455 w 16455"/>
                <a:gd name="connsiteY0" fmla="*/ 9307 h 10000"/>
                <a:gd name="connsiteX1" fmla="*/ 0 w 16455"/>
                <a:gd name="connsiteY1" fmla="*/ 10000 h 10000"/>
                <a:gd name="connsiteX2" fmla="*/ 325 w 16455"/>
                <a:gd name="connsiteY2" fmla="*/ 0 h 10000"/>
                <a:gd name="connsiteX3" fmla="*/ 10000 w 16455"/>
                <a:gd name="connsiteY3" fmla="*/ 0 h 10000"/>
                <a:gd name="connsiteX4" fmla="*/ 16455 w 16455"/>
                <a:gd name="connsiteY4" fmla="*/ 9307 h 10000"/>
                <a:gd name="connsiteX0-1" fmla="*/ 16455 w 16494"/>
                <a:gd name="connsiteY0-2" fmla="*/ 9307 h 10000"/>
                <a:gd name="connsiteX1-3" fmla="*/ 0 w 16494"/>
                <a:gd name="connsiteY1-4" fmla="*/ 10000 h 10000"/>
                <a:gd name="connsiteX2-5" fmla="*/ 325 w 16494"/>
                <a:gd name="connsiteY2-6" fmla="*/ 0 h 10000"/>
                <a:gd name="connsiteX3-7" fmla="*/ 16494 w 16494"/>
                <a:gd name="connsiteY3-8" fmla="*/ 0 h 10000"/>
                <a:gd name="connsiteX4-9" fmla="*/ 16455 w 16494"/>
                <a:gd name="connsiteY4-10" fmla="*/ 9307 h 10000"/>
                <a:gd name="connsiteX0-11" fmla="*/ 16499 w 16502"/>
                <a:gd name="connsiteY0-12" fmla="*/ 9802 h 10000"/>
                <a:gd name="connsiteX1-13" fmla="*/ 0 w 16502"/>
                <a:gd name="connsiteY1-14" fmla="*/ 10000 h 10000"/>
                <a:gd name="connsiteX2-15" fmla="*/ 325 w 16502"/>
                <a:gd name="connsiteY2-16" fmla="*/ 0 h 10000"/>
                <a:gd name="connsiteX3-17" fmla="*/ 16494 w 16502"/>
                <a:gd name="connsiteY3-18" fmla="*/ 0 h 10000"/>
                <a:gd name="connsiteX4-19" fmla="*/ 16499 w 16502"/>
                <a:gd name="connsiteY4-20" fmla="*/ 9802 h 10000"/>
                <a:gd name="connsiteX0-21" fmla="*/ 16477 w 16494"/>
                <a:gd name="connsiteY0-22" fmla="*/ 9926 h 10000"/>
                <a:gd name="connsiteX1-23" fmla="*/ 0 w 16494"/>
                <a:gd name="connsiteY1-24" fmla="*/ 10000 h 10000"/>
                <a:gd name="connsiteX2-25" fmla="*/ 325 w 16494"/>
                <a:gd name="connsiteY2-26" fmla="*/ 0 h 10000"/>
                <a:gd name="connsiteX3-27" fmla="*/ 16494 w 16494"/>
                <a:gd name="connsiteY3-28" fmla="*/ 0 h 10000"/>
                <a:gd name="connsiteX4-29" fmla="*/ 16477 w 16494"/>
                <a:gd name="connsiteY4-30" fmla="*/ 9926 h 10000"/>
                <a:gd name="connsiteX0-31" fmla="*/ 16492 w 16495"/>
                <a:gd name="connsiteY0-32" fmla="*/ 9926 h 10000"/>
                <a:gd name="connsiteX1-33" fmla="*/ 0 w 16495"/>
                <a:gd name="connsiteY1-34" fmla="*/ 10000 h 10000"/>
                <a:gd name="connsiteX2-35" fmla="*/ 325 w 16495"/>
                <a:gd name="connsiteY2-36" fmla="*/ 0 h 10000"/>
                <a:gd name="connsiteX3-37" fmla="*/ 16494 w 16495"/>
                <a:gd name="connsiteY3-38" fmla="*/ 0 h 10000"/>
                <a:gd name="connsiteX4-39" fmla="*/ 16492 w 16495"/>
                <a:gd name="connsiteY4-40" fmla="*/ 9926 h 10000"/>
                <a:gd name="connsiteX0-41" fmla="*/ 16492 w 16501"/>
                <a:gd name="connsiteY0-42" fmla="*/ 9926 h 10000"/>
                <a:gd name="connsiteX1-43" fmla="*/ 0 w 16501"/>
                <a:gd name="connsiteY1-44" fmla="*/ 10000 h 10000"/>
                <a:gd name="connsiteX2-45" fmla="*/ 325 w 16501"/>
                <a:gd name="connsiteY2-46" fmla="*/ 0 h 10000"/>
                <a:gd name="connsiteX3-47" fmla="*/ 16501 w 16501"/>
                <a:gd name="connsiteY3-48" fmla="*/ 0 h 10000"/>
                <a:gd name="connsiteX4-49" fmla="*/ 16492 w 16501"/>
                <a:gd name="connsiteY4-50" fmla="*/ 992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1" h="10000">
                  <a:moveTo>
                    <a:pt x="16492" y="9926"/>
                  </a:moveTo>
                  <a:lnTo>
                    <a:pt x="0" y="10000"/>
                  </a:lnTo>
                  <a:cubicBezTo>
                    <a:pt x="108" y="6667"/>
                    <a:pt x="217" y="3333"/>
                    <a:pt x="325" y="0"/>
                  </a:cubicBezTo>
                  <a:lnTo>
                    <a:pt x="16501" y="0"/>
                  </a:lnTo>
                  <a:cubicBezTo>
                    <a:pt x="16488" y="3102"/>
                    <a:pt x="16505" y="6824"/>
                    <a:pt x="16492" y="9926"/>
                  </a:cubicBezTo>
                  <a:close/>
                </a:path>
              </a:pathLst>
            </a:custGeom>
            <a:solidFill>
              <a:srgbClr val="EF4824"/>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endParaRPr lang="zh-CN" altLang="en-US"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9606162" y="6206105"/>
            <a:ext cx="1620938" cy="523212"/>
          </a:xfrm>
          <a:prstGeom prst="rect">
            <a:avLst/>
          </a:prstGeom>
          <a:noFill/>
        </p:spPr>
        <p:txBody>
          <a:bodyPr wrap="none" lIns="91431" tIns="45716" rIns="91431" bIns="45716" rtlCol="0">
            <a:spAutoFit/>
          </a:bodyPr>
          <a:lstStyle/>
          <a:p>
            <a:r>
              <a:rPr lang="en-US" altLang="zh-CN" sz="1400" dirty="0">
                <a:solidFill>
                  <a:schemeClr val="bg1"/>
                </a:solidFill>
                <a:latin typeface="+mn-ea"/>
                <a:cs typeface="+mn-ea"/>
              </a:rPr>
              <a:t>0.5 </a:t>
            </a:r>
            <a:r>
              <a:rPr lang="zh-CN" altLang="en-US" sz="1400" dirty="0">
                <a:solidFill>
                  <a:schemeClr val="bg1"/>
                </a:solidFill>
                <a:latin typeface="+mn-ea"/>
                <a:cs typeface="+mn-ea"/>
              </a:rPr>
              <a:t>秒延迟符，无</a:t>
            </a:r>
            <a:endParaRPr lang="en-US" altLang="zh-CN" sz="1400" dirty="0">
              <a:solidFill>
                <a:schemeClr val="bg1"/>
              </a:solidFill>
              <a:latin typeface="+mn-ea"/>
              <a:cs typeface="+mn-ea"/>
            </a:endParaRPr>
          </a:p>
          <a:p>
            <a:r>
              <a:rPr lang="zh-CN" altLang="en-US" sz="1400" dirty="0">
                <a:solidFill>
                  <a:schemeClr val="bg1"/>
                </a:solidFill>
                <a:latin typeface="+mn-ea"/>
                <a:cs typeface="+mn-ea"/>
              </a:rPr>
              <a:t>意义，可删除</a:t>
            </a:r>
            <a:r>
              <a:rPr lang="en-US" altLang="zh-CN" sz="1400" dirty="0">
                <a:solidFill>
                  <a:schemeClr val="bg1"/>
                </a:solidFill>
                <a:latin typeface="+mn-ea"/>
                <a:cs typeface="+mn-ea"/>
              </a:rPr>
              <a:t>.</a:t>
            </a:r>
            <a:endParaRPr lang="zh-CN" altLang="en-US" sz="1400" dirty="0">
              <a:solidFill>
                <a:schemeClr val="bg1"/>
              </a:solidFill>
              <a:latin typeface="+mn-ea"/>
              <a:cs typeface="+mn-ea"/>
            </a:endParaRPr>
          </a:p>
        </p:txBody>
      </p:sp>
      <p:sp>
        <p:nvSpPr>
          <p:cNvPr id="21" name="Line 11"/>
          <p:cNvSpPr>
            <a:spLocks noChangeShapeType="1"/>
          </p:cNvSpPr>
          <p:nvPr/>
        </p:nvSpPr>
        <p:spPr bwMode="auto">
          <a:xfrm flipH="1" flipV="1">
            <a:off x="4054285" y="2013936"/>
            <a:ext cx="1105406" cy="566106"/>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58" tIns="45729" rIns="91458" bIns="45729" numCol="1" anchor="t" anchorCtr="0" compatLnSpc="1"/>
          <a:lstStyle/>
          <a:p>
            <a:endParaRPr lang="zh-CN" altLang="en-US">
              <a:solidFill>
                <a:srgbClr val="080808"/>
              </a:solidFill>
            </a:endParaRPr>
          </a:p>
        </p:txBody>
      </p:sp>
      <p:sp>
        <p:nvSpPr>
          <p:cNvPr id="22" name="Line 12"/>
          <p:cNvSpPr>
            <a:spLocks noChangeShapeType="1"/>
          </p:cNvSpPr>
          <p:nvPr/>
        </p:nvSpPr>
        <p:spPr bwMode="auto">
          <a:xfrm flipH="1">
            <a:off x="4221036" y="3150927"/>
            <a:ext cx="938655" cy="576373"/>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58" tIns="45729" rIns="91458" bIns="45729" numCol="1" anchor="t" anchorCtr="0" compatLnSpc="1"/>
          <a:lstStyle/>
          <a:p>
            <a:endParaRPr lang="zh-CN" altLang="en-US">
              <a:solidFill>
                <a:srgbClr val="080808"/>
              </a:solidFill>
            </a:endParaRPr>
          </a:p>
        </p:txBody>
      </p:sp>
      <p:sp>
        <p:nvSpPr>
          <p:cNvPr id="23" name="Line 13"/>
          <p:cNvSpPr>
            <a:spLocks noChangeShapeType="1"/>
          </p:cNvSpPr>
          <p:nvPr/>
        </p:nvSpPr>
        <p:spPr bwMode="auto">
          <a:xfrm flipH="1">
            <a:off x="3675003" y="2878298"/>
            <a:ext cx="1484688"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58" tIns="45729" rIns="91458" bIns="45729" numCol="1" anchor="t" anchorCtr="0" compatLnSpc="1"/>
          <a:lstStyle/>
          <a:p>
            <a:endParaRPr lang="zh-CN" altLang="en-US">
              <a:solidFill>
                <a:srgbClr val="080808"/>
              </a:solidFill>
            </a:endParaRPr>
          </a:p>
        </p:txBody>
      </p:sp>
      <p:sp>
        <p:nvSpPr>
          <p:cNvPr id="24" name="TextBox 23"/>
          <p:cNvSpPr txBox="1"/>
          <p:nvPr/>
        </p:nvSpPr>
        <p:spPr>
          <a:xfrm>
            <a:off x="6582511" y="1887806"/>
            <a:ext cx="2016574" cy="1662012"/>
          </a:xfrm>
          <a:prstGeom prst="rect">
            <a:avLst/>
          </a:prstGeom>
          <a:noFill/>
          <a:ln>
            <a:noFill/>
          </a:ln>
        </p:spPr>
        <p:txBody>
          <a:bodyPr wrap="square" lIns="91458" tIns="45729" rIns="91458" bIns="45729"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1618984" y="1203970"/>
            <a:ext cx="1037047" cy="184666"/>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248148" y="1534485"/>
            <a:ext cx="1668175" cy="400110"/>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588640" y="1599997"/>
            <a:ext cx="1037047" cy="184666"/>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27"/>
          <p:cNvGrpSpPr/>
          <p:nvPr/>
        </p:nvGrpSpPr>
        <p:grpSpPr>
          <a:xfrm>
            <a:off x="5316271" y="2381725"/>
            <a:ext cx="1057036" cy="1044877"/>
            <a:chOff x="5315348" y="2380989"/>
            <a:chExt cx="1056852" cy="1044555"/>
          </a:xfrm>
        </p:grpSpPr>
        <p:sp>
          <p:nvSpPr>
            <p:cNvPr id="29"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panose="02010600030101010101" pitchFamily="2" charset="-122"/>
                <a:ea typeface="宋体" panose="02010600030101010101" pitchFamily="2" charset="-122"/>
              </a:endParaRPr>
            </a:p>
          </p:txBody>
        </p:sp>
        <p:sp>
          <p:nvSpPr>
            <p:cNvPr id="30" name="TextBox 29"/>
            <p:cNvSpPr txBox="1"/>
            <p:nvPr/>
          </p:nvSpPr>
          <p:spPr>
            <a:xfrm>
              <a:off x="5335333" y="2643758"/>
              <a:ext cx="1036867" cy="369218"/>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文字</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30"/>
          <p:cNvGrpSpPr/>
          <p:nvPr/>
        </p:nvGrpSpPr>
        <p:grpSpPr>
          <a:xfrm>
            <a:off x="3079417" y="1267023"/>
            <a:ext cx="1037047" cy="665948"/>
            <a:chOff x="3078882" y="1266632"/>
            <a:chExt cx="1036867" cy="665742"/>
          </a:xfrm>
        </p:grpSpPr>
        <p:sp>
          <p:nvSpPr>
            <p:cNvPr id="32" name="椭圆 80"/>
            <p:cNvSpPr/>
            <p:nvPr/>
          </p:nvSpPr>
          <p:spPr bwMode="auto">
            <a:xfrm>
              <a:off x="3255801" y="1266632"/>
              <a:ext cx="664395" cy="665742"/>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33" name="TextBox 32"/>
            <p:cNvSpPr txBox="1"/>
            <p:nvPr/>
          </p:nvSpPr>
          <p:spPr>
            <a:xfrm>
              <a:off x="3078882" y="1461433"/>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7"/>
          <p:cNvGrpSpPr/>
          <p:nvPr/>
        </p:nvGrpSpPr>
        <p:grpSpPr>
          <a:xfrm>
            <a:off x="2599481" y="2604758"/>
            <a:ext cx="1037047" cy="691972"/>
            <a:chOff x="2599029" y="2603954"/>
            <a:chExt cx="1036867" cy="691758"/>
          </a:xfrm>
        </p:grpSpPr>
        <p:sp>
          <p:nvSpPr>
            <p:cNvPr id="5" name="椭圆 80"/>
            <p:cNvSpPr/>
            <p:nvPr/>
          </p:nvSpPr>
          <p:spPr bwMode="auto">
            <a:xfrm>
              <a:off x="2746251" y="2603954"/>
              <a:ext cx="690358" cy="691758"/>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6" name="TextBox 39"/>
            <p:cNvSpPr txBox="1"/>
            <p:nvPr/>
          </p:nvSpPr>
          <p:spPr>
            <a:xfrm>
              <a:off x="2599029" y="2826722"/>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40"/>
          <p:cNvGrpSpPr/>
          <p:nvPr/>
        </p:nvGrpSpPr>
        <p:grpSpPr>
          <a:xfrm>
            <a:off x="3219085" y="3840327"/>
            <a:ext cx="1037047" cy="665948"/>
            <a:chOff x="3218526" y="3839142"/>
            <a:chExt cx="1036867" cy="665742"/>
          </a:xfrm>
        </p:grpSpPr>
        <p:sp>
          <p:nvSpPr>
            <p:cNvPr id="57" name="椭圆 80"/>
            <p:cNvSpPr/>
            <p:nvPr/>
          </p:nvSpPr>
          <p:spPr bwMode="auto">
            <a:xfrm>
              <a:off x="3403549" y="3839142"/>
              <a:ext cx="664395" cy="665742"/>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58" name="TextBox 57"/>
            <p:cNvSpPr txBox="1"/>
            <p:nvPr/>
          </p:nvSpPr>
          <p:spPr>
            <a:xfrm>
              <a:off x="3218526" y="4057787"/>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59" name="TextBox 58"/>
          <p:cNvSpPr txBox="1"/>
          <p:nvPr/>
        </p:nvSpPr>
        <p:spPr>
          <a:xfrm>
            <a:off x="1270584" y="2521426"/>
            <a:ext cx="1037047" cy="184666"/>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899749" y="2851941"/>
            <a:ext cx="1668175" cy="400110"/>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979086" y="3812743"/>
            <a:ext cx="1037047" cy="184666"/>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608251" y="4143258"/>
            <a:ext cx="1668175" cy="400110"/>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38" name="TextBox 1"/>
          <p:cNvSpPr txBox="1"/>
          <p:nvPr/>
        </p:nvSpPr>
        <p:spPr>
          <a:xfrm>
            <a:off x="3733321" y="255690"/>
            <a:ext cx="1677358" cy="377016"/>
          </a:xfrm>
          <a:prstGeom prst="rect">
            <a:avLst/>
          </a:prstGeom>
          <a:noFill/>
        </p:spPr>
        <p:txBody>
          <a:bodyPr wrap="none" lIns="68568" tIns="34285" rIns="68568" bIns="3428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4314982" y="656451"/>
            <a:ext cx="526551" cy="87257"/>
            <a:chOff x="4084621" y="-899160"/>
            <a:chExt cx="1101769" cy="182579"/>
          </a:xfrm>
        </p:grpSpPr>
        <p:sp>
          <p:nvSpPr>
            <p:cNvPr id="40" name="椭圆 39"/>
            <p:cNvSpPr/>
            <p:nvPr/>
          </p:nvSpPr>
          <p:spPr>
            <a:xfrm>
              <a:off x="4084621" y="-899160"/>
              <a:ext cx="182579" cy="1825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394921" y="-899160"/>
              <a:ext cx="182579" cy="182579"/>
            </a:xfrm>
            <a:prstGeom prst="ellipse">
              <a:avLst/>
            </a:prstGeom>
            <a:solidFill>
              <a:srgbClr val="D0E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05221" y="-899160"/>
              <a:ext cx="182579" cy="182579"/>
            </a:xfrm>
            <a:prstGeom prst="ellipse">
              <a:avLst/>
            </a:prstGeom>
            <a:solidFill>
              <a:srgbClr val="6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003811" y="-899160"/>
              <a:ext cx="182579" cy="182579"/>
            </a:xfrm>
            <a:prstGeom prst="ellipse">
              <a:avLst/>
            </a:prstGeom>
            <a:solidFill>
              <a:srgbClr val="EF4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
                                        <p:tgtEl>
                                          <p:spTgt spid="2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0-#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fill="hold"/>
                                        <p:tgtEl>
                                          <p:spTgt spid="59"/>
                                        </p:tgtEl>
                                        <p:attrNameLst>
                                          <p:attrName>ppt_x</p:attrName>
                                        </p:attrNameLst>
                                      </p:cBhvr>
                                      <p:tavLst>
                                        <p:tav tm="0">
                                          <p:val>
                                            <p:strVal val="0-#ppt_w/2"/>
                                          </p:val>
                                        </p:tav>
                                        <p:tav tm="100000">
                                          <p:val>
                                            <p:strVal val="#ppt_x"/>
                                          </p:val>
                                        </p:tav>
                                      </p:tavLst>
                                    </p:anim>
                                    <p:anim calcmode="lin" valueType="num">
                                      <p:cBhvr additive="base">
                                        <p:cTn id="59" dur="500" fill="hold"/>
                                        <p:tgtEl>
                                          <p:spTgt spid="59"/>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0-#ppt_w/2"/>
                                          </p:val>
                                        </p:tav>
                                        <p:tav tm="100000">
                                          <p:val>
                                            <p:strVal val="#ppt_x"/>
                                          </p:val>
                                        </p:tav>
                                      </p:tavLst>
                                    </p:anim>
                                    <p:anim calcmode="lin" valueType="num">
                                      <p:cBhvr additive="base">
                                        <p:cTn id="63" dur="500" fill="hold"/>
                                        <p:tgtEl>
                                          <p:spTgt spid="6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0-#ppt_w/2"/>
                                          </p:val>
                                        </p:tav>
                                        <p:tav tm="100000">
                                          <p:val>
                                            <p:strVal val="#ppt_x"/>
                                          </p:val>
                                        </p:tav>
                                      </p:tavLst>
                                    </p:anim>
                                    <p:anim calcmode="lin" valueType="num">
                                      <p:cBhvr additive="base">
                                        <p:cTn id="67" dur="500" fill="hold"/>
                                        <p:tgtEl>
                                          <p:spTgt spid="61"/>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0-#ppt_w/2"/>
                                          </p:val>
                                        </p:tav>
                                        <p:tav tm="100000">
                                          <p:val>
                                            <p:strVal val="#ppt_x"/>
                                          </p:val>
                                        </p:tav>
                                      </p:tavLst>
                                    </p:anim>
                                    <p:anim calcmode="lin" valueType="num">
                                      <p:cBhvr additive="base">
                                        <p:cTn id="71"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1" grpId="0" bldLvl="0" animBg="1"/>
      <p:bldP spid="22" grpId="0" bldLvl="0" animBg="1"/>
      <p:bldP spid="23" grpId="0" bldLvl="0" animBg="1"/>
      <p:bldP spid="24" grpId="0"/>
      <p:bldP spid="25" grpId="0"/>
      <p:bldP spid="26" grpId="0"/>
      <p:bldP spid="27" grpId="0"/>
      <p:bldP spid="59" grpId="0"/>
      <p:bldP spid="60" grpId="0"/>
      <p:bldP spid="61" grpId="0"/>
      <p:bldP spid="62" grpId="0"/>
    </p:bldLst>
  </p:timing>
</p:sld>
</file>

<file path=ppt/tags/tag1.xml><?xml version="1.0" encoding="utf-8"?>
<p:tagLst xmlns:p="http://schemas.openxmlformats.org/presentationml/2006/main">
  <p:tag name="ISLIDE.DIAGRAM" val="c827fd9e-fed1-4f5a-9aab-15ae3e6e5a20"/>
</p:tagLst>
</file>

<file path=ppt/theme/theme1.xml><?xml version="1.0" encoding="utf-8"?>
<a:theme xmlns:a="http://schemas.openxmlformats.org/drawingml/2006/main" name="Office 主题​​">
  <a:themeElements>
    <a:clrScheme name="自定义 222">
      <a:dk1>
        <a:sysClr val="windowText" lastClr="000000"/>
      </a:dk1>
      <a:lt1>
        <a:sysClr val="window" lastClr="FFFFFF"/>
      </a:lt1>
      <a:dk2>
        <a:srgbClr val="44546A"/>
      </a:dk2>
      <a:lt2>
        <a:srgbClr val="E7E6E6"/>
      </a:lt2>
      <a:accent1>
        <a:srgbClr val="296FAB"/>
      </a:accent1>
      <a:accent2>
        <a:srgbClr val="EF4824"/>
      </a:accent2>
      <a:accent3>
        <a:srgbClr val="63BDFF"/>
      </a:accent3>
      <a:accent4>
        <a:srgbClr val="296FAB"/>
      </a:accent4>
      <a:accent5>
        <a:srgbClr val="EF4824"/>
      </a:accent5>
      <a:accent6>
        <a:srgbClr val="63BDFF"/>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3223</Words>
  <Application>WPS 演示</Application>
  <PresentationFormat>自定义</PresentationFormat>
  <Paragraphs>510</Paragraphs>
  <Slides>24</Slides>
  <Notes>15</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24</vt:i4>
      </vt:variant>
    </vt:vector>
  </HeadingPairs>
  <TitlesOfParts>
    <vt:vector size="53" baseType="lpstr">
      <vt:lpstr>Arial</vt:lpstr>
      <vt:lpstr>宋体</vt:lpstr>
      <vt:lpstr>Wingdings</vt:lpstr>
      <vt:lpstr>Lato Regular</vt:lpstr>
      <vt:lpstr>Segoe Print</vt:lpstr>
      <vt:lpstr>Lato Hairline</vt:lpstr>
      <vt:lpstr>Lato Light</vt:lpstr>
      <vt:lpstr>微软雅黑</vt:lpstr>
      <vt:lpstr>Calibri</vt:lpstr>
      <vt:lpstr>ITC Avant Garde Std Bk</vt:lpstr>
      <vt:lpstr>Agency FB</vt:lpstr>
      <vt:lpstr>Impact</vt:lpstr>
      <vt:lpstr>方正兰亭黑_GBK</vt:lpstr>
      <vt:lpstr>黑体</vt:lpstr>
      <vt:lpstr>微软雅黑 Light</vt:lpstr>
      <vt:lpstr>Arial</vt:lpstr>
      <vt:lpstr>Trebuchet MS</vt:lpstr>
      <vt:lpstr>Arial Unicode MS</vt:lpstr>
      <vt:lpstr>等线 Light</vt:lpstr>
      <vt:lpstr>Calibri Light</vt:lpstr>
      <vt:lpstr>等线</vt:lpstr>
      <vt:lpstr>Arial Narrow</vt:lpstr>
      <vt:lpstr>Times New Roman</vt:lpstr>
      <vt:lpstr>FontAwesome</vt:lpstr>
      <vt:lpstr>Arial Unicode MS</vt:lpstr>
      <vt:lpstr>Lato</vt:lpstr>
      <vt:lpstr>Clear Sans Light</vt:lpstr>
      <vt:lpstr>方正姚体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dc:title>
  <dc:creator>Administrator</dc:creator>
  <cp:lastModifiedBy>南蛮姑娘</cp:lastModifiedBy>
  <cp:revision>166</cp:revision>
  <dcterms:created xsi:type="dcterms:W3CDTF">2017-06-23T02:08:00Z</dcterms:created>
  <dcterms:modified xsi:type="dcterms:W3CDTF">2021-09-27T06:41:41Z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E49B1F9E339D4F399B5FCD7C37B4512C</vt:lpwstr>
  </property>
</Properties>
</file>