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sldIdLst>
    <p:sldId id="340" r:id="rId12"/>
    <p:sldId id="295" r:id="rId14"/>
    <p:sldId id="317" r:id="rId15"/>
    <p:sldId id="347" r:id="rId16"/>
    <p:sldId id="341" r:id="rId17"/>
    <p:sldId id="342" r:id="rId18"/>
    <p:sldId id="343" r:id="rId19"/>
    <p:sldId id="344" r:id="rId20"/>
    <p:sldId id="345" r:id="rId21"/>
    <p:sldId id="346" r:id="rId22"/>
    <p:sldId id="300" r:id="rId23"/>
    <p:sldId id="348" r:id="rId24"/>
    <p:sldId id="349" r:id="rId25"/>
    <p:sldId id="350" r:id="rId26"/>
    <p:sldId id="351" r:id="rId27"/>
    <p:sldId id="352" r:id="rId28"/>
    <p:sldId id="353" r:id="rId29"/>
    <p:sldId id="354" r:id="rId30"/>
    <p:sldId id="355" r:id="rId31"/>
    <p:sldId id="357" r:id="rId32"/>
    <p:sldId id="359" r:id="rId33"/>
    <p:sldId id="360" r:id="rId34"/>
    <p:sldId id="362" r:id="rId35"/>
    <p:sldId id="361" r:id="rId36"/>
    <p:sldId id="297" r:id="rId37"/>
  </p:sldIdLst>
  <p:sldSz cx="12190095" cy="685927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AFB6"/>
    <a:srgbClr val="E95376"/>
    <a:srgbClr val="A272B0"/>
    <a:srgbClr val="40B378"/>
    <a:srgbClr val="F5B52C"/>
    <a:srgbClr val="2C90DE"/>
    <a:srgbClr val="60B234"/>
    <a:srgbClr val="A7D54F"/>
    <a:srgbClr val="00A569"/>
    <a:srgbClr val="00A0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5" autoAdjust="0"/>
    <p:restoredTop sz="97926" autoAdjust="0"/>
  </p:normalViewPr>
  <p:slideViewPr>
    <p:cSldViewPr snapToGrid="0" showGuides="1">
      <p:cViewPr>
        <p:scale>
          <a:sx n="50" d="100"/>
          <a:sy n="50" d="100"/>
        </p:scale>
        <p:origin x="612" y="846"/>
      </p:cViewPr>
      <p:guideLst>
        <p:guide orient="horz" pos="216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tags" Target="tags/tag5.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5" Type="http://schemas.openxmlformats.org/officeDocument/2006/relationships/theme" Target="../theme/theme10.xml"/><Relationship Id="rId14" Type="http://schemas.openxmlformats.org/officeDocument/2006/relationships/image" Target="../media/image1.jpe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6" Type="http://schemas.openxmlformats.org/officeDocument/2006/relationships/theme" Target="../theme/theme9.xml"/><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3.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3.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43.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3.xml"/><Relationship Id="rId2" Type="http://schemas.openxmlformats.org/officeDocument/2006/relationships/image" Target="../media/image7.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3.xml"/><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3.xml"/><Relationship Id="rId2" Type="http://schemas.openxmlformats.org/officeDocument/2006/relationships/image" Target="../media/image7.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43.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43.xml"/><Relationship Id="rId2" Type="http://schemas.openxmlformats.org/officeDocument/2006/relationships/image" Target="../media/image7.pn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3.xml"/><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43.xml"/><Relationship Id="rId2" Type="http://schemas.openxmlformats.org/officeDocument/2006/relationships/image" Target="../media/image7.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43.xml"/><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43.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43.xml"/><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3.xml"/><Relationship Id="rId2" Type="http://schemas.openxmlformats.org/officeDocument/2006/relationships/image" Target="../media/image7.png"/><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43.xml"/><Relationship Id="rId6" Type="http://schemas.openxmlformats.org/officeDocument/2006/relationships/image" Target="../media/image20.jpe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43.xml"/><Relationship Id="rId2" Type="http://schemas.openxmlformats.org/officeDocument/2006/relationships/image" Target="../media/image7.png"/><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43.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3.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3.xml"/><Relationship Id="rId4" Type="http://schemas.microsoft.com/office/2007/relationships/hdphoto" Target="../media/image10.wdp"/><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43.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3.xml"/><Relationship Id="rId2" Type="http://schemas.openxmlformats.org/officeDocument/2006/relationships/image" Target="../media/image7.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3.xml"/><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3.xml"/><Relationship Id="rId2" Type="http://schemas.openxmlformats.org/officeDocument/2006/relationships/image" Target="../media/image7.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43.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p:cNvGrpSpPr/>
          <p:nvPr/>
        </p:nvGrpSpPr>
        <p:grpSpPr>
          <a:xfrm>
            <a:off x="5374615" y="2296439"/>
            <a:ext cx="4556055" cy="2049607"/>
            <a:chOff x="4133432" y="2552826"/>
            <a:chExt cx="3877815" cy="1744490"/>
          </a:xfrm>
        </p:grpSpPr>
        <p:sp>
          <p:nvSpPr>
            <p:cNvPr id="14" name="TextBox 18"/>
            <p:cNvSpPr txBox="1"/>
            <p:nvPr/>
          </p:nvSpPr>
          <p:spPr>
            <a:xfrm>
              <a:off x="4161969" y="3747202"/>
              <a:ext cx="3053244" cy="550114"/>
            </a:xfrm>
            <a:prstGeom prst="rect">
              <a:avLst/>
            </a:prstGeom>
            <a:noFill/>
          </p:spPr>
          <p:txBody>
            <a:bodyPr wrap="none" rtlCol="0">
              <a:spAutoFit/>
            </a:bodyPr>
            <a:lstStyle/>
            <a:p>
              <a:r>
                <a:rPr lang="en-US" sz="3600" b="1" spc="600" dirty="0">
                  <a:solidFill>
                    <a:schemeClr val="bg1"/>
                  </a:solidFill>
                  <a:latin typeface="Roboto Black" charset="0"/>
                  <a:ea typeface="Roboto Black" charset="0"/>
                  <a:cs typeface="Roboto Black" charset="0"/>
                </a:rPr>
                <a:t>EDUCATION</a:t>
              </a:r>
              <a:endParaRPr lang="en-US" sz="3600" b="1" spc="600" dirty="0">
                <a:solidFill>
                  <a:schemeClr val="bg1"/>
                </a:solidFill>
                <a:latin typeface="Roboto Black" charset="0"/>
                <a:ea typeface="Roboto Black" charset="0"/>
                <a:cs typeface="Roboto Black" charset="0"/>
              </a:endParaRPr>
            </a:p>
          </p:txBody>
        </p:sp>
        <p:sp>
          <p:nvSpPr>
            <p:cNvPr id="15" name="TextBox 13"/>
            <p:cNvSpPr txBox="1"/>
            <p:nvPr/>
          </p:nvSpPr>
          <p:spPr>
            <a:xfrm>
              <a:off x="4133432" y="2552826"/>
              <a:ext cx="3877815" cy="943054"/>
            </a:xfrm>
            <a:prstGeom prst="rect">
              <a:avLst/>
            </a:prstGeom>
            <a:noFill/>
          </p:spPr>
          <p:txBody>
            <a:bodyPr wrap="none" rtlCol="0">
              <a:spAutoFit/>
            </a:bodyPr>
            <a:lstStyle/>
            <a:p>
              <a:r>
                <a:rPr lang="en-US" sz="6600" b="1" dirty="0">
                  <a:solidFill>
                    <a:schemeClr val="bg1"/>
                  </a:solidFill>
                  <a:latin typeface="Roboto Black" charset="0"/>
                  <a:ea typeface="Roboto Black" charset="0"/>
                  <a:cs typeface="Roboto Black" charset="0"/>
                </a:rPr>
                <a:t>CHILDREN</a:t>
              </a:r>
              <a:endParaRPr lang="en-US" sz="6600" dirty="0">
                <a:solidFill>
                  <a:schemeClr val="bg1"/>
                </a:solidFill>
                <a:latin typeface="Roboto Thin" charset="0"/>
                <a:ea typeface="Roboto Thin" charset="0"/>
                <a:cs typeface="Roboto Thin" charset="0"/>
              </a:endParaRPr>
            </a:p>
          </p:txBody>
        </p:sp>
        <p:cxnSp>
          <p:nvCxnSpPr>
            <p:cNvPr id="16" name="Straight Connector 24"/>
            <p:cNvCxnSpPr/>
            <p:nvPr/>
          </p:nvCxnSpPr>
          <p:spPr>
            <a:xfrm>
              <a:off x="5869712" y="3470203"/>
              <a:ext cx="18954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矩形 259"/>
          <p:cNvSpPr>
            <a:spLocks noChangeArrowheads="1"/>
          </p:cNvSpPr>
          <p:nvPr/>
        </p:nvSpPr>
        <p:spPr bwMode="auto">
          <a:xfrm>
            <a:off x="2639375" y="2097873"/>
            <a:ext cx="333719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8000" dirty="0">
                <a:solidFill>
                  <a:schemeClr val="bg1"/>
                </a:solidFill>
                <a:latin typeface="华康海报体W12(P)" panose="040B0C00000000000000" pitchFamily="82" charset="-122"/>
                <a:ea typeface="华康海报体W12(P)" panose="040B0C00000000000000" pitchFamily="82" charset="-122"/>
                <a:cs typeface="Roboto Thin" charset="0"/>
              </a:rPr>
              <a:t>幼儿</a:t>
            </a:r>
            <a:endParaRPr lang="en-US" altLang="zh-CN" sz="8000" dirty="0">
              <a:solidFill>
                <a:schemeClr val="bg1"/>
              </a:solidFill>
              <a:latin typeface="华康海报体W12(P)" panose="040B0C00000000000000" pitchFamily="82" charset="-122"/>
              <a:ea typeface="华康海报体W12(P)" panose="040B0C00000000000000" pitchFamily="82" charset="-122"/>
              <a:cs typeface="Roboto Thin" charset="0"/>
            </a:endParaRPr>
          </a:p>
        </p:txBody>
      </p:sp>
      <p:sp>
        <p:nvSpPr>
          <p:cNvPr id="20" name="矩形 259"/>
          <p:cNvSpPr>
            <a:spLocks noChangeArrowheads="1"/>
          </p:cNvSpPr>
          <p:nvPr/>
        </p:nvSpPr>
        <p:spPr bwMode="auto">
          <a:xfrm>
            <a:off x="2639375" y="3136843"/>
            <a:ext cx="333719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ctr"/>
            <a:r>
              <a:rPr lang="zh-CN" altLang="en-US" sz="8000" dirty="0">
                <a:solidFill>
                  <a:schemeClr val="bg1"/>
                </a:solidFill>
                <a:latin typeface="华康海报体W12(P)" panose="040B0C00000000000000" pitchFamily="82" charset="-122"/>
                <a:ea typeface="华康海报体W12(P)" panose="040B0C00000000000000" pitchFamily="82" charset="-122"/>
                <a:cs typeface="Roboto Thin" charset="0"/>
              </a:rPr>
              <a:t>教育</a:t>
            </a:r>
            <a:endParaRPr lang="en-US" altLang="zh-CN" sz="8000" dirty="0">
              <a:solidFill>
                <a:schemeClr val="bg1"/>
              </a:solidFill>
              <a:latin typeface="华康海报体W12(P)" panose="040B0C00000000000000" pitchFamily="82" charset="-122"/>
              <a:ea typeface="华康海报体W12(P)" panose="040B0C00000000000000" pitchFamily="82" charset="-122"/>
              <a:cs typeface="Roboto Thin" charset="0"/>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273" y="4797945"/>
            <a:ext cx="2796833" cy="1544519"/>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434" y="774142"/>
            <a:ext cx="2227568" cy="1596870"/>
          </a:xfrm>
          <a:prstGeom prst="rect">
            <a:avLst/>
          </a:prstGeom>
        </p:spPr>
      </p:pic>
    </p:spTree>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9"/>
                                        </p:tgtEl>
                                        <p:attrNameLst>
                                          <p:attrName>style.visibility</p:attrName>
                                        </p:attrNameLst>
                                      </p:cBhvr>
                                      <p:to>
                                        <p:strVal val="visible"/>
                                      </p:to>
                                    </p:set>
                                    <p:anim calcmode="lin" valueType="num">
                                      <p:cBhvr>
                                        <p:cTn id="11" dur="7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19"/>
                                        </p:tgtEl>
                                        <p:attrNameLst>
                                          <p:attrName>ppt_y</p:attrName>
                                        </p:attrNameLst>
                                      </p:cBhvr>
                                      <p:tavLst>
                                        <p:tav tm="0">
                                          <p:val>
                                            <p:strVal val="#ppt_y"/>
                                          </p:val>
                                        </p:tav>
                                        <p:tav tm="100000">
                                          <p:val>
                                            <p:strVal val="#ppt_y"/>
                                          </p:val>
                                        </p:tav>
                                      </p:tavLst>
                                    </p:anim>
                                    <p:anim calcmode="lin" valueType="num">
                                      <p:cBhvr>
                                        <p:cTn id="13" dur="7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19"/>
                                        </p:tgtEl>
                                      </p:cBhvr>
                                    </p:animEffect>
                                  </p:childTnLst>
                                </p:cTn>
                              </p:par>
                            </p:childTnLst>
                          </p:cTn>
                        </p:par>
                        <p:par>
                          <p:cTn id="16" fill="hold">
                            <p:stCondLst>
                              <p:cond delay="824"/>
                            </p:stCondLst>
                            <p:childTnLst>
                              <p:par>
                                <p:cTn id="17" presetID="26" presetClass="emph" presetSubtype="0" fill="hold" grpId="1" nodeType="afterEffect">
                                  <p:stCondLst>
                                    <p:cond delay="0"/>
                                  </p:stCondLst>
                                  <p:iterate type="lt">
                                    <p:tmAbs val="0"/>
                                  </p:iterate>
                                  <p:childTnLst>
                                    <p:animEffect transition="out" filter="fade">
                                      <p:cBhvr>
                                        <p:cTn id="18" dur="750" tmFilter="0, 0; .2, .5; .8, .5; 1, 0"/>
                                        <p:tgtEl>
                                          <p:spTgt spid="19"/>
                                        </p:tgtEl>
                                      </p:cBhvr>
                                    </p:animEffect>
                                    <p:animScale>
                                      <p:cBhvr>
                                        <p:cTn id="19" dur="375" autoRev="1" fill="hold"/>
                                        <p:tgtEl>
                                          <p:spTgt spid="19"/>
                                        </p:tgtEl>
                                      </p:cBhvr>
                                      <p:by x="105000" y="105000"/>
                                    </p:animScale>
                                  </p:childTnLst>
                                </p:cTn>
                              </p:par>
                            </p:childTnLst>
                          </p:cTn>
                        </p:par>
                        <p:par>
                          <p:cTn id="20" fill="hold">
                            <p:stCondLst>
                              <p:cond delay="1575"/>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20"/>
                                        </p:tgtEl>
                                        <p:attrNameLst>
                                          <p:attrName>style.visibility</p:attrName>
                                        </p:attrNameLst>
                                      </p:cBhvr>
                                      <p:to>
                                        <p:strVal val="visible"/>
                                      </p:to>
                                    </p:set>
                                    <p:anim calcmode="lin" valueType="num">
                                      <p:cBhvr>
                                        <p:cTn id="23" dur="7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20"/>
                                        </p:tgtEl>
                                        <p:attrNameLst>
                                          <p:attrName>ppt_y</p:attrName>
                                        </p:attrNameLst>
                                      </p:cBhvr>
                                      <p:tavLst>
                                        <p:tav tm="0">
                                          <p:val>
                                            <p:strVal val="#ppt_y"/>
                                          </p:val>
                                        </p:tav>
                                        <p:tav tm="100000">
                                          <p:val>
                                            <p:strVal val="#ppt_y"/>
                                          </p:val>
                                        </p:tav>
                                      </p:tavLst>
                                    </p:anim>
                                    <p:anim calcmode="lin" valueType="num">
                                      <p:cBhvr>
                                        <p:cTn id="25" dur="7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20"/>
                                        </p:tgtEl>
                                      </p:cBhvr>
                                    </p:animEffect>
                                  </p:childTnLst>
                                </p:cTn>
                              </p:par>
                            </p:childTnLst>
                          </p:cTn>
                        </p:par>
                        <p:par>
                          <p:cTn id="28" fill="hold">
                            <p:stCondLst>
                              <p:cond delay="2400"/>
                            </p:stCondLst>
                            <p:childTnLst>
                              <p:par>
                                <p:cTn id="29" presetID="26" presetClass="emph" presetSubtype="0" fill="hold" grpId="1" nodeType="afterEffect">
                                  <p:stCondLst>
                                    <p:cond delay="0"/>
                                  </p:stCondLst>
                                  <p:iterate type="lt">
                                    <p:tmAbs val="0"/>
                                  </p:iterate>
                                  <p:childTnLst>
                                    <p:animEffect transition="out" filter="fade">
                                      <p:cBhvr>
                                        <p:cTn id="30" dur="750" tmFilter="0, 0; .2, .5; .8, .5; 1, 0"/>
                                        <p:tgtEl>
                                          <p:spTgt spid="20"/>
                                        </p:tgtEl>
                                      </p:cBhvr>
                                    </p:animEffect>
                                    <p:animScale>
                                      <p:cBhvr>
                                        <p:cTn id="31" dur="375" autoRev="1" fill="hold"/>
                                        <p:tgtEl>
                                          <p:spTgt spid="20"/>
                                        </p:tgtEl>
                                      </p:cBhvr>
                                      <p:by x="105000" y="105000"/>
                                    </p:animScale>
                                  </p:childTnLst>
                                </p:cTn>
                              </p:par>
                            </p:childTnLst>
                          </p:cTn>
                        </p:par>
                        <p:par>
                          <p:cTn id="32" fill="hold">
                            <p:stCondLst>
                              <p:cond delay="315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750"/>
                                        <p:tgtEl>
                                          <p:spTgt spid="12"/>
                                        </p:tgtEl>
                                      </p:cBhvr>
                                    </p:animEffect>
                                  </p:childTnLst>
                                </p:cTn>
                              </p:par>
                            </p:childTnLst>
                          </p:cTn>
                        </p:par>
                        <p:par>
                          <p:cTn id="36" fill="hold">
                            <p:stCondLst>
                              <p:cond delay="4150"/>
                            </p:stCondLst>
                            <p:childTnLst>
                              <p:par>
                                <p:cTn id="37" presetID="4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750"/>
                                        <p:tgtEl>
                                          <p:spTgt spid="11"/>
                                        </p:tgtEl>
                                      </p:cBhvr>
                                    </p:animEffect>
                                    <p:anim calcmode="lin" valueType="num">
                                      <p:cBhvr>
                                        <p:cTn id="40" dur="750" fill="hold"/>
                                        <p:tgtEl>
                                          <p:spTgt spid="11"/>
                                        </p:tgtEl>
                                        <p:attrNameLst>
                                          <p:attrName>ppt_x</p:attrName>
                                        </p:attrNameLst>
                                      </p:cBhvr>
                                      <p:tavLst>
                                        <p:tav tm="0">
                                          <p:val>
                                            <p:strVal val="#ppt_x"/>
                                          </p:val>
                                        </p:tav>
                                        <p:tav tm="100000">
                                          <p:val>
                                            <p:strVal val="#ppt_x"/>
                                          </p:val>
                                        </p:tav>
                                      </p:tavLst>
                                    </p:anim>
                                    <p:anim calcmode="lin" valueType="num">
                                      <p:cBhvr>
                                        <p:cTn id="41" dur="750" fill="hold"/>
                                        <p:tgtEl>
                                          <p:spTgt spid="11"/>
                                        </p:tgtEl>
                                        <p:attrNameLst>
                                          <p:attrName>ppt_y</p:attrName>
                                        </p:attrNameLst>
                                      </p:cBhvr>
                                      <p:tavLst>
                                        <p:tav tm="0">
                                          <p:val>
                                            <p:strVal val="#ppt_y+.1"/>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750" fill="hold"/>
                                        <p:tgtEl>
                                          <p:spTgt spid="9"/>
                                        </p:tgtEl>
                                        <p:attrNameLst>
                                          <p:attrName>ppt_x</p:attrName>
                                        </p:attrNameLst>
                                      </p:cBhvr>
                                      <p:tavLst>
                                        <p:tav tm="0">
                                          <p:val>
                                            <p:strVal val="1+#ppt_w/2"/>
                                          </p:val>
                                        </p:tav>
                                        <p:tav tm="100000">
                                          <p:val>
                                            <p:strVal val="#ppt_x"/>
                                          </p:val>
                                        </p:tav>
                                      </p:tavLst>
                                    </p:anim>
                                    <p:anim calcmode="lin" valueType="num">
                                      <p:cBhvr additive="base">
                                        <p:cTn id="45"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11" name="组合 10"/>
          <p:cNvGrpSpPr/>
          <p:nvPr/>
        </p:nvGrpSpPr>
        <p:grpSpPr>
          <a:xfrm>
            <a:off x="6278087" y="2033506"/>
            <a:ext cx="3779700" cy="3774450"/>
            <a:chOff x="1439393" y="3089869"/>
            <a:chExt cx="3584693" cy="3579715"/>
          </a:xfrm>
        </p:grpSpPr>
        <p:sp>
          <p:nvSpPr>
            <p:cNvPr id="12" name="矩形 11"/>
            <p:cNvSpPr/>
            <p:nvPr/>
          </p:nvSpPr>
          <p:spPr>
            <a:xfrm>
              <a:off x="3248021" y="4907328"/>
              <a:ext cx="1748490" cy="17484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3" name="矩形 12"/>
            <p:cNvSpPr/>
            <p:nvPr/>
          </p:nvSpPr>
          <p:spPr>
            <a:xfrm>
              <a:off x="3275596" y="3089869"/>
              <a:ext cx="1748490" cy="1748491"/>
            </a:xfrm>
            <a:prstGeom prst="rect">
              <a:avLst/>
            </a:prstGeom>
            <a:blipFill dpi="0" rotWithShape="1">
              <a:blip r:embed="rId3"/>
              <a:srcRect/>
              <a:tile tx="0" ty="254000" sx="22000" sy="22000" flip="none" algn="ctr"/>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4" name="矩形 13"/>
            <p:cNvSpPr/>
            <p:nvPr/>
          </p:nvSpPr>
          <p:spPr>
            <a:xfrm>
              <a:off x="3646338" y="5261351"/>
              <a:ext cx="979477" cy="954080"/>
            </a:xfrm>
            <a:prstGeom prst="rect">
              <a:avLst/>
            </a:prstGeom>
          </p:spPr>
          <p:txBody>
            <a:bodyPr wrap="none">
              <a:spAutoFit/>
            </a:bodyPr>
            <a:lstStyle/>
            <a:p>
              <a:pPr algn="ctr"/>
              <a:r>
                <a:rPr lang="en-US" altLang="zh-CN" sz="2400" b="1" dirty="0">
                  <a:solidFill>
                    <a:schemeClr val="bg1"/>
                  </a:solidFill>
                </a:rPr>
                <a:t>TEXT</a:t>
              </a:r>
              <a:endParaRPr lang="en-US" altLang="zh-CN" sz="2400" b="1" dirty="0">
                <a:solidFill>
                  <a:schemeClr val="bg1"/>
                </a:solidFill>
              </a:endParaRPr>
            </a:p>
            <a:p>
              <a:pPr algn="ctr"/>
              <a:r>
                <a:rPr lang="en-US" altLang="zh-CN" sz="2400" b="1" dirty="0">
                  <a:solidFill>
                    <a:schemeClr val="bg1"/>
                  </a:solidFill>
                </a:rPr>
                <a:t>HERE</a:t>
              </a:r>
              <a:endParaRPr lang="zh-CN" altLang="en-US" sz="2400" b="1" dirty="0">
                <a:solidFill>
                  <a:schemeClr val="bg1"/>
                </a:solidFill>
              </a:endParaRPr>
            </a:p>
          </p:txBody>
        </p:sp>
        <p:sp>
          <p:nvSpPr>
            <p:cNvPr id="15" name="矩形 14"/>
            <p:cNvSpPr/>
            <p:nvPr/>
          </p:nvSpPr>
          <p:spPr>
            <a:xfrm>
              <a:off x="1453159" y="3097779"/>
              <a:ext cx="1748490" cy="17484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6" name="矩形 15"/>
            <p:cNvSpPr/>
            <p:nvPr/>
          </p:nvSpPr>
          <p:spPr>
            <a:xfrm>
              <a:off x="1857717" y="3529549"/>
              <a:ext cx="979477" cy="954080"/>
            </a:xfrm>
            <a:prstGeom prst="rect">
              <a:avLst/>
            </a:prstGeom>
          </p:spPr>
          <p:txBody>
            <a:bodyPr wrap="none">
              <a:spAutoFit/>
            </a:bodyPr>
            <a:lstStyle/>
            <a:p>
              <a:pPr algn="ctr"/>
              <a:r>
                <a:rPr lang="en-US" altLang="zh-CN" sz="2400" b="1" dirty="0">
                  <a:solidFill>
                    <a:schemeClr val="bg1"/>
                  </a:solidFill>
                </a:rPr>
                <a:t>TEXT</a:t>
              </a:r>
              <a:endParaRPr lang="en-US" altLang="zh-CN" sz="2400" b="1" dirty="0">
                <a:solidFill>
                  <a:schemeClr val="bg1"/>
                </a:solidFill>
              </a:endParaRPr>
            </a:p>
            <a:p>
              <a:pPr algn="ctr"/>
              <a:r>
                <a:rPr lang="en-US" altLang="zh-CN" sz="2400" b="1" dirty="0">
                  <a:solidFill>
                    <a:schemeClr val="bg1"/>
                  </a:solidFill>
                </a:rPr>
                <a:t>HERE</a:t>
              </a:r>
              <a:endParaRPr lang="zh-CN" altLang="en-US" sz="2400" b="1" dirty="0">
                <a:solidFill>
                  <a:schemeClr val="bg1"/>
                </a:solidFill>
              </a:endParaRPr>
            </a:p>
          </p:txBody>
        </p:sp>
        <p:sp>
          <p:nvSpPr>
            <p:cNvPr id="17" name="矩形 16"/>
            <p:cNvSpPr/>
            <p:nvPr/>
          </p:nvSpPr>
          <p:spPr>
            <a:xfrm>
              <a:off x="1439393" y="4921093"/>
              <a:ext cx="1748489" cy="1748491"/>
            </a:xfrm>
            <a:prstGeom prst="rect">
              <a:avLst/>
            </a:prstGeom>
            <a:blipFill dpi="0" rotWithShape="1">
              <a:blip r:embed="rId4"/>
              <a:srcRect/>
              <a:tile tx="0" ty="254000" sx="7000" sy="7000" flip="none" algn="ctr"/>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8" name="文本框 29"/>
          <p:cNvSpPr txBox="1"/>
          <p:nvPr/>
        </p:nvSpPr>
        <p:spPr>
          <a:xfrm>
            <a:off x="1962493" y="2130745"/>
            <a:ext cx="3945828" cy="523220"/>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加入你的标题描述</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sp>
        <p:nvSpPr>
          <p:cNvPr id="19" name="文本框 30"/>
          <p:cNvSpPr txBox="1"/>
          <p:nvPr/>
        </p:nvSpPr>
        <p:spPr>
          <a:xfrm>
            <a:off x="1962492" y="2650076"/>
            <a:ext cx="4023798" cy="1568450"/>
          </a:xfrm>
          <a:prstGeom prst="rect">
            <a:avLst/>
          </a:prstGeom>
          <a:noFill/>
          <a:effectLst/>
        </p:spPr>
        <p:txBody>
          <a:bodyPr wrap="square" rtlCol="0">
            <a:spAutoFit/>
          </a:bodyPr>
          <a:lstStyle/>
          <a:p>
            <a:pPr algn="l">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zh-CN" altLang="en-US" sz="1600" dirty="0">
              <a:solidFill>
                <a:schemeClr val="bg1"/>
              </a:solidFill>
              <a:latin typeface="微软雅黑" panose="020B0503020204020204" pitchFamily="34" charset="-122"/>
              <a:ea typeface="微软雅黑" panose="020B0503020204020204" pitchFamily="34" charset="-122"/>
            </a:endParaRPr>
          </a:p>
          <a:p>
            <a:pPr algn="ctr">
              <a:lnSpc>
                <a:spcPct val="15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50"/>
                                        <p:tgtEl>
                                          <p:spTgt spid="18"/>
                                        </p:tgtEl>
                                      </p:cBhvr>
                                    </p:animEffect>
                                    <p:anim calcmode="lin" valueType="num">
                                      <p:cBhvr>
                                        <p:cTn id="24" dur="250" fill="hold"/>
                                        <p:tgtEl>
                                          <p:spTgt spid="18"/>
                                        </p:tgtEl>
                                        <p:attrNameLst>
                                          <p:attrName>ppt_x</p:attrName>
                                        </p:attrNameLst>
                                      </p:cBhvr>
                                      <p:tavLst>
                                        <p:tav tm="0">
                                          <p:val>
                                            <p:strVal val="#ppt_x"/>
                                          </p:val>
                                        </p:tav>
                                        <p:tav tm="100000">
                                          <p:val>
                                            <p:strVal val="#ppt_x"/>
                                          </p:val>
                                        </p:tav>
                                      </p:tavLst>
                                    </p:anim>
                                    <p:anim calcmode="lin" valueType="num">
                                      <p:cBhvr>
                                        <p:cTn id="25" dur="25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anim calcmode="lin" valueType="num">
                                      <p:cBhvr>
                                        <p:cTn id="30" dur="250" fill="hold"/>
                                        <p:tgtEl>
                                          <p:spTgt spid="19"/>
                                        </p:tgtEl>
                                        <p:attrNameLst>
                                          <p:attrName>ppt_x</p:attrName>
                                        </p:attrNameLst>
                                      </p:cBhvr>
                                      <p:tavLst>
                                        <p:tav tm="0">
                                          <p:val>
                                            <p:strVal val="#ppt_x"/>
                                          </p:val>
                                        </p:tav>
                                        <p:tav tm="100000">
                                          <p:val>
                                            <p:strVal val="#ppt_x"/>
                                          </p:val>
                                        </p:tav>
                                      </p:tavLst>
                                    </p:anim>
                                    <p:anim calcmode="lin" valueType="num">
                                      <p:cBhvr>
                                        <p:cTn id="31" dur="2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20" name="组合 19"/>
          <p:cNvGrpSpPr/>
          <p:nvPr/>
        </p:nvGrpSpPr>
        <p:grpSpPr>
          <a:xfrm>
            <a:off x="1730047" y="2009873"/>
            <a:ext cx="4325093" cy="3739074"/>
            <a:chOff x="5934911" y="2058428"/>
            <a:chExt cx="4325093" cy="3739074"/>
          </a:xfrm>
        </p:grpSpPr>
        <p:sp>
          <p:nvSpPr>
            <p:cNvPr id="21" name="Rectangle 2"/>
            <p:cNvSpPr/>
            <p:nvPr/>
          </p:nvSpPr>
          <p:spPr>
            <a:xfrm>
              <a:off x="5934911" y="3988828"/>
              <a:ext cx="4325093" cy="1808674"/>
            </a:xfrm>
            <a:prstGeom prst="rect">
              <a:avLst/>
            </a:prstGeom>
            <a:blipFill dpi="0" rotWithShape="1">
              <a:blip r:embed="rId3"/>
              <a:srcRect/>
              <a:tile tx="-254000" ty="254000" sx="20000" sy="20000" flip="none" algn="ctr"/>
            </a:blip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nvGrpSpPr>
            <p:cNvPr id="22" name="组合 21"/>
            <p:cNvGrpSpPr/>
            <p:nvPr/>
          </p:nvGrpSpPr>
          <p:grpSpPr>
            <a:xfrm flipH="1">
              <a:off x="5934912" y="2058428"/>
              <a:ext cx="4310579" cy="1808674"/>
              <a:chOff x="1885365" y="2192775"/>
              <a:chExt cx="4310579" cy="1808674"/>
            </a:xfrm>
          </p:grpSpPr>
          <p:sp>
            <p:nvSpPr>
              <p:cNvPr id="23" name="Rectangle 3"/>
              <p:cNvSpPr/>
              <p:nvPr/>
            </p:nvSpPr>
            <p:spPr>
              <a:xfrm>
                <a:off x="1885365" y="2192775"/>
                <a:ext cx="4310579" cy="180867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4" name="Text Box 10"/>
              <p:cNvSpPr txBox="1">
                <a:spLocks noChangeArrowheads="1"/>
              </p:cNvSpPr>
              <p:nvPr/>
            </p:nvSpPr>
            <p:spPr bwMode="auto">
              <a:xfrm>
                <a:off x="2217529" y="2419177"/>
                <a:ext cx="3646253" cy="691515"/>
              </a:xfrm>
              <a:prstGeom prst="rect">
                <a:avLst/>
              </a:prstGeom>
              <a:noFill/>
              <a:ln w="9525">
                <a:noFill/>
                <a:miter lim="800000"/>
              </a:ln>
            </p:spPr>
            <p:txBody>
              <a:bodyPr wrap="square" lIns="45720" tIns="22860" rIns="45720" bIns="22860">
                <a:spAutoFit/>
              </a:bodyPr>
              <a:lstStyle/>
              <a:p>
                <a:pPr algn="l">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sp>
        <p:nvSpPr>
          <p:cNvPr id="25" name="直接连接符 1"/>
          <p:cNvSpPr/>
          <p:nvPr/>
        </p:nvSpPr>
        <p:spPr>
          <a:xfrm>
            <a:off x="6658190" y="2291617"/>
            <a:ext cx="0" cy="3325593"/>
          </a:xfrm>
          <a:prstGeom prst="line">
            <a:avLst/>
          </a:prstGeom>
          <a:ln w="12700" cap="flat" cmpd="sng">
            <a:solidFill>
              <a:schemeClr val="bg1"/>
            </a:solidFill>
            <a:prstDash val="solid"/>
            <a:miter/>
            <a:headEnd type="none" w="med" len="med"/>
            <a:tailEnd type="none" w="med" len="med"/>
          </a:ln>
        </p:spPr>
        <p:txBody>
          <a:bodyPr/>
          <a:lstStyle/>
          <a:p>
            <a:endParaRPr lang="zh-CN" altLang="en-US" sz="1400">
              <a:solidFill>
                <a:schemeClr val="bg1"/>
              </a:solidFill>
            </a:endParaRPr>
          </a:p>
        </p:txBody>
      </p:sp>
      <p:sp>
        <p:nvSpPr>
          <p:cNvPr id="26" name="矩形 36"/>
          <p:cNvSpPr/>
          <p:nvPr/>
        </p:nvSpPr>
        <p:spPr>
          <a:xfrm>
            <a:off x="7172540" y="2291617"/>
            <a:ext cx="1107977" cy="369324"/>
          </a:xfrm>
          <a:prstGeom prst="rect">
            <a:avLst/>
          </a:prstGeom>
          <a:noFill/>
          <a:ln w="9525">
            <a:noFill/>
            <a:miter/>
          </a:ln>
        </p:spPr>
        <p:txBody>
          <a:bodyPr wrap="none" lIns="91431" tIns="45716" rIns="91431" bIns="45716">
            <a:spAutoFit/>
          </a:bodyPr>
          <a:lstStyle/>
          <a:p>
            <a:pPr lvl="0" eaLnBrk="1" hangingPunct="1">
              <a:buNone/>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x-none"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47"/>
          <p:cNvSpPr/>
          <p:nvPr/>
        </p:nvSpPr>
        <p:spPr>
          <a:xfrm>
            <a:off x="7172540" y="2678967"/>
            <a:ext cx="3621088" cy="498590"/>
          </a:xfrm>
          <a:prstGeom prst="rect">
            <a:avLst/>
          </a:prstGeom>
          <a:noFill/>
          <a:ln w="9525">
            <a:noFill/>
            <a:miter/>
          </a:ln>
        </p:spPr>
        <p:txBody>
          <a:bodyPr lIns="91431" tIns="45716" rIns="91431" bIns="45716">
            <a:spAutoFit/>
          </a:bodyPr>
          <a:lstStyle/>
          <a:p>
            <a:pPr lvl="0" eaLnBrk="1" hangingPunct="1">
              <a:lnSpc>
                <a:spcPct val="120000"/>
              </a:lnSpc>
              <a:buNone/>
            </a:pPr>
            <a:r>
              <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chemeClr val="bg1"/>
              </a:solidFill>
              <a:latin typeface="Arial" panose="020B0604020202020204" pitchFamily="34" charset="0"/>
              <a:ea typeface="宋体" panose="02010600030101010101" pitchFamily="2" charset="-122"/>
            </a:endParaRPr>
          </a:p>
        </p:txBody>
      </p:sp>
      <p:sp>
        <p:nvSpPr>
          <p:cNvPr id="28" name="矩形 38"/>
          <p:cNvSpPr/>
          <p:nvPr/>
        </p:nvSpPr>
        <p:spPr>
          <a:xfrm>
            <a:off x="7172540" y="3492060"/>
            <a:ext cx="1107977" cy="369324"/>
          </a:xfrm>
          <a:prstGeom prst="rect">
            <a:avLst/>
          </a:prstGeom>
          <a:noFill/>
          <a:ln w="9525">
            <a:noFill/>
            <a:miter/>
          </a:ln>
        </p:spPr>
        <p:txBody>
          <a:bodyPr wrap="none" lIns="91431" tIns="45716" rIns="91431" bIns="45716">
            <a:spAutoFit/>
          </a:bodyPr>
          <a:lstStyle/>
          <a:p>
            <a:pPr lvl="0" eaLnBrk="1" hangingPunct="1">
              <a:buNone/>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x-none"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47"/>
          <p:cNvSpPr/>
          <p:nvPr/>
        </p:nvSpPr>
        <p:spPr>
          <a:xfrm>
            <a:off x="7172540" y="3879410"/>
            <a:ext cx="3621088" cy="498590"/>
          </a:xfrm>
          <a:prstGeom prst="rect">
            <a:avLst/>
          </a:prstGeom>
          <a:noFill/>
          <a:ln w="9525">
            <a:noFill/>
            <a:miter/>
          </a:ln>
        </p:spPr>
        <p:txBody>
          <a:bodyPr lIns="91431" tIns="45716" rIns="91431" bIns="45716">
            <a:spAutoFit/>
          </a:bodyPr>
          <a:lstStyle/>
          <a:p>
            <a:pPr lvl="0" eaLnBrk="1" hangingPunct="1">
              <a:lnSpc>
                <a:spcPct val="120000"/>
              </a:lnSpc>
              <a:buNone/>
            </a:pPr>
            <a:r>
              <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chemeClr val="bg1"/>
              </a:solidFill>
              <a:latin typeface="Arial" panose="020B0604020202020204" pitchFamily="34" charset="0"/>
              <a:ea typeface="宋体" panose="02010600030101010101" pitchFamily="2" charset="-122"/>
            </a:endParaRPr>
          </a:p>
        </p:txBody>
      </p:sp>
      <p:sp>
        <p:nvSpPr>
          <p:cNvPr id="30" name="矩形 40"/>
          <p:cNvSpPr/>
          <p:nvPr/>
        </p:nvSpPr>
        <p:spPr>
          <a:xfrm>
            <a:off x="7172540" y="4748774"/>
            <a:ext cx="1107977" cy="369324"/>
          </a:xfrm>
          <a:prstGeom prst="rect">
            <a:avLst/>
          </a:prstGeom>
          <a:noFill/>
          <a:ln w="9525">
            <a:noFill/>
            <a:miter/>
          </a:ln>
        </p:spPr>
        <p:txBody>
          <a:bodyPr wrap="none" lIns="91431" tIns="45716" rIns="91431" bIns="45716">
            <a:spAutoFit/>
          </a:bodyPr>
          <a:lstStyle/>
          <a:p>
            <a:pPr lvl="0" eaLnBrk="1" hangingPunct="1">
              <a:buNone/>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x-none"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30"/>
          <p:cNvSpPr/>
          <p:nvPr/>
        </p:nvSpPr>
        <p:spPr>
          <a:xfrm>
            <a:off x="7172540" y="5136124"/>
            <a:ext cx="3621088" cy="498590"/>
          </a:xfrm>
          <a:prstGeom prst="rect">
            <a:avLst/>
          </a:prstGeom>
          <a:noFill/>
          <a:ln w="9525">
            <a:noFill/>
            <a:miter/>
          </a:ln>
        </p:spPr>
        <p:txBody>
          <a:bodyPr lIns="91431" tIns="45716" rIns="91431" bIns="45716">
            <a:spAutoFit/>
          </a:bodyPr>
          <a:lstStyle/>
          <a:p>
            <a:pPr lvl="0" eaLnBrk="1" hangingPunct="1">
              <a:lnSpc>
                <a:spcPct val="120000"/>
              </a:lnSpc>
              <a:buNone/>
            </a:pPr>
            <a:r>
              <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在此录入上述图表的综合描述说明，在此录入上述图表的综合描述说明，在此录入上述图表的描述说明。</a:t>
            </a:r>
            <a:endParaRPr lang="zh-CN" altLang="en-US" sz="1400" dirty="0">
              <a:solidFill>
                <a:schemeClr val="bg1"/>
              </a:solidFill>
              <a:latin typeface="Arial" panose="020B0604020202020204" pitchFamily="34" charset="0"/>
              <a:ea typeface="宋体" panose="02010600030101010101" pitchFamily="2" charset="-122"/>
            </a:endParaRPr>
          </a:p>
        </p:txBody>
      </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1+#ppt_w/2"/>
                                          </p:val>
                                        </p:tav>
                                        <p:tav tm="100000">
                                          <p:val>
                                            <p:strVal val="#ppt_x"/>
                                          </p:val>
                                        </p:tav>
                                      </p:tavLst>
                                    </p:anim>
                                    <p:anim calcmode="lin" valueType="num">
                                      <p:cBhvr additive="base">
                                        <p:cTn id="18" dur="10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6" presetClass="entr" presetSubtype="26"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filter="barn(inHorizontal)">
                                      <p:cBhvr>
                                        <p:cTn id="22" dur="250"/>
                                        <p:tgtEl>
                                          <p:spTgt spid="25"/>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filter="fade">
                                      <p:cBhvr>
                                        <p:cTn id="29" dur="500"/>
                                        <p:tgtEl>
                                          <p:spTgt spid="27"/>
                                        </p:tgtEl>
                                      </p:cBhvr>
                                    </p:animEffect>
                                  </p:childTnLst>
                                </p:cTn>
                              </p:par>
                            </p:childTnLst>
                          </p:cTn>
                        </p:par>
                        <p:par>
                          <p:cTn id="30" fill="hold">
                            <p:stCondLst>
                              <p:cond delay="3000"/>
                            </p:stCondLst>
                            <p:childTnLst>
                              <p:par>
                                <p:cTn id="31" presetID="10" presetClass="entr" presetSubtype="0" fill="hold" grpId="0" nodeType="afterEffect">
                                  <p:stCondLst>
                                    <p:cond delay="500"/>
                                  </p:stCondLst>
                                  <p:childTnLst>
                                    <p:set>
                                      <p:cBhvr>
                                        <p:cTn id="32" dur="1" fill="hold">
                                          <p:stCondLst>
                                            <p:cond delay="0"/>
                                          </p:stCondLst>
                                        </p:cTn>
                                        <p:tgtEl>
                                          <p:spTgt spid="28"/>
                                        </p:tgtEl>
                                        <p:attrNameLst>
                                          <p:attrName>style.visibility</p:attrName>
                                        </p:attrNameLst>
                                      </p:cBhvr>
                                      <p:to>
                                        <p:strVal val="visible"/>
                                      </p:to>
                                    </p:set>
                                    <p:animEffect filter="fade">
                                      <p:cBhvr>
                                        <p:cTn id="33" dur="500"/>
                                        <p:tgtEl>
                                          <p:spTgt spid="28"/>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29"/>
                                        </p:tgtEl>
                                        <p:attrNameLst>
                                          <p:attrName>style.visibility</p:attrName>
                                        </p:attrNameLst>
                                      </p:cBhvr>
                                      <p:to>
                                        <p:strVal val="visible"/>
                                      </p:to>
                                    </p:set>
                                    <p:animEffect filter="fade">
                                      <p:cBhvr>
                                        <p:cTn id="36" dur="500"/>
                                        <p:tgtEl>
                                          <p:spTgt spid="29"/>
                                        </p:tgtEl>
                                      </p:cBhvr>
                                    </p:animEffect>
                                  </p:childTnLst>
                                </p:cTn>
                              </p:par>
                            </p:childTnLst>
                          </p:cTn>
                        </p:par>
                        <p:par>
                          <p:cTn id="37" fill="hold">
                            <p:stCondLst>
                              <p:cond delay="4000"/>
                            </p:stCondLst>
                            <p:childTnLst>
                              <p:par>
                                <p:cTn id="38" presetID="10" presetClass="entr" presetSubtype="0" fill="hold" grpId="0" nodeType="afterEffect">
                                  <p:stCondLst>
                                    <p:cond delay="500"/>
                                  </p:stCondLst>
                                  <p:childTnLst>
                                    <p:set>
                                      <p:cBhvr>
                                        <p:cTn id="39" dur="1" fill="hold">
                                          <p:stCondLst>
                                            <p:cond delay="0"/>
                                          </p:stCondLst>
                                        </p:cTn>
                                        <p:tgtEl>
                                          <p:spTgt spid="30"/>
                                        </p:tgtEl>
                                        <p:attrNameLst>
                                          <p:attrName>style.visibility</p:attrName>
                                        </p:attrNameLst>
                                      </p:cBhvr>
                                      <p:to>
                                        <p:strVal val="visible"/>
                                      </p:to>
                                    </p:set>
                                    <p:animEffect filter="fade">
                                      <p:cBhvr>
                                        <p:cTn id="40" dur="500"/>
                                        <p:tgtEl>
                                          <p:spTgt spid="30"/>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31"/>
                                        </p:tgtEl>
                                        <p:attrNameLst>
                                          <p:attrName>style.visibility</p:attrName>
                                        </p:attrNameLst>
                                      </p:cBhvr>
                                      <p:to>
                                        <p:strVal val="visible"/>
                                      </p:to>
                                    </p:set>
                                    <p:animEffect filter="fad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p:bldP spid="27" grpId="0" bldLvl="0"/>
      <p:bldP spid="28" grpId="0" bldLvl="0"/>
      <p:bldP spid="29" grpId="0" bldLvl="0"/>
      <p:bldP spid="30" grpId="0" bldLvl="0"/>
      <p:bldP spid="31" grpId="0" bldLvl="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9701" y="4928919"/>
            <a:ext cx="2800350" cy="1546460"/>
          </a:xfrm>
          <a:prstGeom prst="rect">
            <a:avLst/>
          </a:prstGeom>
        </p:spPr>
      </p:pic>
      <p:sp>
        <p:nvSpPr>
          <p:cNvPr id="11" name="TextBox 7"/>
          <p:cNvSpPr txBox="1"/>
          <p:nvPr/>
        </p:nvSpPr>
        <p:spPr>
          <a:xfrm>
            <a:off x="7521147" y="2399796"/>
            <a:ext cx="2598738" cy="501099"/>
          </a:xfrm>
          <a:prstGeom prst="rect">
            <a:avLst/>
          </a:prstGeom>
          <a:noFill/>
        </p:spPr>
        <p:txBody>
          <a:bodyPr wrap="square" rtlCol="0" anchor="ctr" anchorCtr="0">
            <a:spAutoFit/>
          </a:bodyPr>
          <a:lstStyle/>
          <a:p>
            <a:pPr>
              <a:lnSpc>
                <a:spcPts val="3330"/>
              </a:lnSpc>
            </a:pPr>
            <a:r>
              <a:rPr lang="zh-CN" altLang="en-US" sz="2700" b="1" spc="100" dirty="0">
                <a:solidFill>
                  <a:schemeClr val="bg1"/>
                </a:solidFill>
                <a:latin typeface="Montserrat" charset="0"/>
                <a:ea typeface="Montserrat" charset="0"/>
                <a:cs typeface="Montserrat" charset="0"/>
              </a:rPr>
              <a:t>加入你的标题</a:t>
            </a:r>
            <a:endParaRPr lang="en-US" sz="2700" b="1" spc="100" dirty="0">
              <a:solidFill>
                <a:schemeClr val="bg1"/>
              </a:solidFill>
              <a:latin typeface="Montserrat" charset="0"/>
              <a:ea typeface="Montserrat" charset="0"/>
              <a:cs typeface="Montserrat" charset="0"/>
            </a:endParaRPr>
          </a:p>
        </p:txBody>
      </p:sp>
      <p:sp>
        <p:nvSpPr>
          <p:cNvPr id="12" name="Subtitle 2"/>
          <p:cNvSpPr txBox="1"/>
          <p:nvPr/>
        </p:nvSpPr>
        <p:spPr>
          <a:xfrm>
            <a:off x="7521147" y="2988056"/>
            <a:ext cx="3090478" cy="938530"/>
          </a:xfrm>
          <a:prstGeom prst="rect">
            <a:avLst/>
          </a:prstGeom>
        </p:spPr>
        <p:txBody>
          <a:bodyPr vert="horz" wrap="square" lIns="108745" tIns="54373" rIns="108745" bIns="54373"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896871" y="2141993"/>
            <a:ext cx="4816747" cy="3908478"/>
            <a:chOff x="1668963" y="2151766"/>
            <a:chExt cx="5323414" cy="4319606"/>
          </a:xfrm>
        </p:grpSpPr>
        <p:grpSp>
          <p:nvGrpSpPr>
            <p:cNvPr id="14" name="组合 13"/>
            <p:cNvGrpSpPr/>
            <p:nvPr/>
          </p:nvGrpSpPr>
          <p:grpSpPr>
            <a:xfrm flipH="1">
              <a:off x="1668963" y="2151766"/>
              <a:ext cx="5323414" cy="4319606"/>
              <a:chOff x="1775496" y="1578068"/>
              <a:chExt cx="3953792" cy="3208248"/>
            </a:xfrm>
          </p:grpSpPr>
          <p:sp>
            <p:nvSpPr>
              <p:cNvPr id="17" name="Freeform 5"/>
              <p:cNvSpPr/>
              <p:nvPr/>
            </p:nvSpPr>
            <p:spPr bwMode="auto">
              <a:xfrm>
                <a:off x="3186112" y="1581150"/>
                <a:ext cx="547688" cy="2897188"/>
              </a:xfrm>
              <a:custGeom>
                <a:avLst/>
                <a:gdLst>
                  <a:gd name="T0" fmla="*/ 197 w 290"/>
                  <a:gd name="T1" fmla="*/ 1273 h 1548"/>
                  <a:gd name="T2" fmla="*/ 290 w 290"/>
                  <a:gd name="T3" fmla="*/ 1406 h 1548"/>
                  <a:gd name="T4" fmla="*/ 145 w 290"/>
                  <a:gd name="T5" fmla="*/ 1548 h 1548"/>
                  <a:gd name="T6" fmla="*/ 0 w 290"/>
                  <a:gd name="T7" fmla="*/ 1406 h 1548"/>
                  <a:gd name="T8" fmla="*/ 93 w 290"/>
                  <a:gd name="T9" fmla="*/ 1273 h 1548"/>
                  <a:gd name="T10" fmla="*/ 93 w 290"/>
                  <a:gd name="T11" fmla="*/ 0 h 1548"/>
                  <a:gd name="T12" fmla="*/ 197 w 290"/>
                  <a:gd name="T13" fmla="*/ 0 h 1548"/>
                  <a:gd name="T14" fmla="*/ 197 w 290"/>
                  <a:gd name="T15" fmla="*/ 1273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1548">
                    <a:moveTo>
                      <a:pt x="197" y="1273"/>
                    </a:moveTo>
                    <a:cubicBezTo>
                      <a:pt x="251" y="1294"/>
                      <a:pt x="290" y="1345"/>
                      <a:pt x="290" y="1406"/>
                    </a:cubicBezTo>
                    <a:cubicBezTo>
                      <a:pt x="290" y="1485"/>
                      <a:pt x="225" y="1548"/>
                      <a:pt x="145" y="1548"/>
                    </a:cubicBezTo>
                    <a:cubicBezTo>
                      <a:pt x="65" y="1548"/>
                      <a:pt x="0" y="1485"/>
                      <a:pt x="0" y="1406"/>
                    </a:cubicBezTo>
                    <a:cubicBezTo>
                      <a:pt x="0" y="1345"/>
                      <a:pt x="38" y="1294"/>
                      <a:pt x="93" y="1273"/>
                    </a:cubicBezTo>
                    <a:cubicBezTo>
                      <a:pt x="93" y="0"/>
                      <a:pt x="93" y="0"/>
                      <a:pt x="93" y="0"/>
                    </a:cubicBezTo>
                    <a:cubicBezTo>
                      <a:pt x="197" y="0"/>
                      <a:pt x="197" y="0"/>
                      <a:pt x="197" y="0"/>
                    </a:cubicBezTo>
                    <a:lnTo>
                      <a:pt x="197" y="1273"/>
                    </a:lnTo>
                    <a:close/>
                  </a:path>
                </a:pathLst>
              </a:custGeom>
              <a:noFill/>
              <a:ln>
                <a:solidFill>
                  <a:schemeClr val="bg1"/>
                </a:solidFill>
              </a:ln>
            </p:spPr>
            <p:txBody>
              <a:bodyPr vert="horz" wrap="square" lIns="91440" tIns="45720" rIns="91440" bIns="45720" numCol="1" anchor="t" anchorCtr="0" compatLnSpc="1"/>
              <a:lstStyle/>
              <a:p>
                <a:endParaRPr lang="en-US" sz="2400">
                  <a:solidFill>
                    <a:schemeClr val="bg1"/>
                  </a:solidFill>
                </a:endParaRPr>
              </a:p>
            </p:txBody>
          </p:sp>
          <p:grpSp>
            <p:nvGrpSpPr>
              <p:cNvPr id="18" name="Group 5"/>
              <p:cNvGrpSpPr/>
              <p:nvPr/>
            </p:nvGrpSpPr>
            <p:grpSpPr>
              <a:xfrm>
                <a:off x="3313112" y="3231686"/>
                <a:ext cx="293688" cy="1100602"/>
                <a:chOff x="3313112" y="3231686"/>
                <a:chExt cx="293688" cy="1100602"/>
              </a:xfrm>
            </p:grpSpPr>
            <p:sp>
              <p:nvSpPr>
                <p:cNvPr id="33" name="Oval 6"/>
                <p:cNvSpPr>
                  <a:spLocks noChangeArrowheads="1"/>
                </p:cNvSpPr>
                <p:nvPr/>
              </p:nvSpPr>
              <p:spPr bwMode="auto">
                <a:xfrm>
                  <a:off x="3313112" y="4046538"/>
                  <a:ext cx="293688" cy="285750"/>
                </a:xfrm>
                <a:prstGeom prst="ellipse">
                  <a:avLst/>
                </a:prstGeom>
                <a:solidFill>
                  <a:schemeClr val="bg1"/>
                </a:solidFill>
                <a:ln>
                  <a:noFill/>
                </a:ln>
              </p:spPr>
              <p:txBody>
                <a:bodyPr vert="horz" wrap="square" lIns="91440" tIns="45720" rIns="91440" bIns="45720" numCol="1" anchor="t" anchorCtr="0" compatLnSpc="1"/>
                <a:lstStyle/>
                <a:p>
                  <a:endParaRPr lang="en-US" sz="2400">
                    <a:solidFill>
                      <a:schemeClr val="bg1"/>
                    </a:solidFill>
                  </a:endParaRPr>
                </a:p>
              </p:txBody>
            </p:sp>
            <p:sp>
              <p:nvSpPr>
                <p:cNvPr id="34" name="Rectangle 7"/>
                <p:cNvSpPr>
                  <a:spLocks noChangeArrowheads="1"/>
                </p:cNvSpPr>
                <p:nvPr/>
              </p:nvSpPr>
              <p:spPr bwMode="auto">
                <a:xfrm>
                  <a:off x="3409664" y="3231686"/>
                  <a:ext cx="100584" cy="876764"/>
                </a:xfrm>
                <a:prstGeom prst="rect">
                  <a:avLst/>
                </a:prstGeom>
                <a:solidFill>
                  <a:schemeClr val="bg1"/>
                </a:solidFill>
                <a:ln>
                  <a:noFill/>
                </a:ln>
              </p:spPr>
              <p:txBody>
                <a:bodyPr vert="horz" wrap="square" lIns="91440" tIns="45720" rIns="91440" bIns="45720" numCol="1" anchor="t" anchorCtr="0" compatLnSpc="1"/>
                <a:lstStyle/>
                <a:p>
                  <a:endParaRPr lang="en-US" sz="2400">
                    <a:solidFill>
                      <a:schemeClr val="bg1"/>
                    </a:solidFill>
                  </a:endParaRPr>
                </a:p>
              </p:txBody>
            </p:sp>
          </p:grpSp>
          <p:sp>
            <p:nvSpPr>
              <p:cNvPr id="19" name="Freeform 28"/>
              <p:cNvSpPr/>
              <p:nvPr/>
            </p:nvSpPr>
            <p:spPr bwMode="auto">
              <a:xfrm rot="5400000">
                <a:off x="3787687" y="2675973"/>
                <a:ext cx="505948" cy="605478"/>
              </a:xfrm>
              <a:custGeom>
                <a:avLst/>
                <a:gdLst>
                  <a:gd name="T0" fmla="*/ 634 w 1268"/>
                  <a:gd name="T1" fmla="*/ 0 h 1515"/>
                  <a:gd name="T2" fmla="*/ 1268 w 1268"/>
                  <a:gd name="T3" fmla="*/ 635 h 1515"/>
                  <a:gd name="T4" fmla="*/ 867 w 1268"/>
                  <a:gd name="T5" fmla="*/ 1225 h 1515"/>
                  <a:gd name="T6" fmla="*/ 867 w 1268"/>
                  <a:gd name="T7" fmla="*/ 1225 h 1515"/>
                  <a:gd name="T8" fmla="*/ 649 w 1268"/>
                  <a:gd name="T9" fmla="*/ 1515 h 1515"/>
                  <a:gd name="T10" fmla="*/ 400 w 1268"/>
                  <a:gd name="T11" fmla="*/ 1225 h 1515"/>
                  <a:gd name="T12" fmla="*/ 400 w 1268"/>
                  <a:gd name="T13" fmla="*/ 1225 h 1515"/>
                  <a:gd name="T14" fmla="*/ 0 w 1268"/>
                  <a:gd name="T15" fmla="*/ 635 h 1515"/>
                  <a:gd name="T16" fmla="*/ 634 w 1268"/>
                  <a:gd name="T1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8" h="1515">
                    <a:moveTo>
                      <a:pt x="634" y="0"/>
                    </a:moveTo>
                    <a:cubicBezTo>
                      <a:pt x="984" y="0"/>
                      <a:pt x="1268" y="284"/>
                      <a:pt x="1268" y="635"/>
                    </a:cubicBezTo>
                    <a:cubicBezTo>
                      <a:pt x="1268" y="903"/>
                      <a:pt x="1102" y="1132"/>
                      <a:pt x="867" y="1225"/>
                    </a:cubicBezTo>
                    <a:cubicBezTo>
                      <a:pt x="867" y="1225"/>
                      <a:pt x="867" y="1225"/>
                      <a:pt x="867" y="1225"/>
                    </a:cubicBezTo>
                    <a:cubicBezTo>
                      <a:pt x="649" y="1515"/>
                      <a:pt x="649" y="1515"/>
                      <a:pt x="649" y="1515"/>
                    </a:cubicBezTo>
                    <a:cubicBezTo>
                      <a:pt x="400" y="1225"/>
                      <a:pt x="400" y="1225"/>
                      <a:pt x="400" y="1225"/>
                    </a:cubicBezTo>
                    <a:cubicBezTo>
                      <a:pt x="400" y="1225"/>
                      <a:pt x="400" y="1225"/>
                      <a:pt x="400" y="1225"/>
                    </a:cubicBezTo>
                    <a:cubicBezTo>
                      <a:pt x="165" y="1131"/>
                      <a:pt x="0" y="902"/>
                      <a:pt x="0" y="635"/>
                    </a:cubicBezTo>
                    <a:cubicBezTo>
                      <a:pt x="0" y="284"/>
                      <a:pt x="284" y="0"/>
                      <a:pt x="634" y="0"/>
                    </a:cubicBezTo>
                    <a:close/>
                  </a:path>
                </a:pathLst>
              </a:custGeom>
              <a:noFill/>
              <a:ln>
                <a:solidFill>
                  <a:schemeClr val="bg1"/>
                </a:solidFill>
              </a:ln>
            </p:spPr>
            <p:txBody>
              <a:bodyPr vert="horz" wrap="square" lIns="91440" tIns="45720" rIns="91440" bIns="45720" numCol="1" anchor="t" anchorCtr="0" compatLnSpc="1"/>
              <a:lstStyle/>
              <a:p>
                <a:endParaRPr lang="en-US" sz="2400">
                  <a:solidFill>
                    <a:schemeClr val="bg1"/>
                  </a:solidFill>
                </a:endParaRPr>
              </a:p>
            </p:txBody>
          </p:sp>
          <p:sp>
            <p:nvSpPr>
              <p:cNvPr id="20" name="Text Box 7"/>
              <p:cNvSpPr txBox="1">
                <a:spLocks noChangeArrowheads="1"/>
              </p:cNvSpPr>
              <p:nvPr/>
            </p:nvSpPr>
            <p:spPr bwMode="auto">
              <a:xfrm>
                <a:off x="3887707" y="2832518"/>
                <a:ext cx="427113" cy="290532"/>
              </a:xfrm>
              <a:prstGeom prst="rect">
                <a:avLst/>
              </a:prstGeom>
              <a:noFill/>
              <a:ln w="9525">
                <a:noFill/>
                <a:miter lim="800000"/>
              </a:ln>
            </p:spPr>
            <p:txBody>
              <a:bodyPr wrap="none" lIns="45720" tIns="22860" rIns="45720" bIns="22860">
                <a:spAutoFit/>
              </a:bodyPr>
              <a:lstStyle/>
              <a:p>
                <a:pPr algn="ctr" defTabSz="1088390"/>
                <a:r>
                  <a:rPr lang="en-CA" sz="2000" spc="-150" dirty="0">
                    <a:solidFill>
                      <a:schemeClr val="bg1"/>
                    </a:solidFill>
                    <a:latin typeface="Open Sans Light" pitchFamily="34" charset="0"/>
                    <a:ea typeface="Open Sans Light" pitchFamily="34" charset="0"/>
                    <a:cs typeface="Open Sans Light" pitchFamily="34" charset="0"/>
                  </a:rPr>
                  <a:t>35%</a:t>
                </a:r>
                <a:endParaRPr lang="en-CA" sz="2000" spc="-150" dirty="0">
                  <a:solidFill>
                    <a:schemeClr val="bg1"/>
                  </a:solidFill>
                  <a:latin typeface="Open Sans Light" pitchFamily="34" charset="0"/>
                  <a:ea typeface="Open Sans Light" pitchFamily="34" charset="0"/>
                  <a:cs typeface="Open Sans Light" pitchFamily="34" charset="0"/>
                </a:endParaRPr>
              </a:p>
            </p:txBody>
          </p:sp>
          <p:sp>
            <p:nvSpPr>
              <p:cNvPr id="21" name="Text Box 7"/>
              <p:cNvSpPr txBox="1">
                <a:spLocks noChangeArrowheads="1"/>
              </p:cNvSpPr>
              <p:nvPr/>
            </p:nvSpPr>
            <p:spPr bwMode="auto">
              <a:xfrm>
                <a:off x="3179531" y="4521528"/>
                <a:ext cx="560849" cy="264788"/>
              </a:xfrm>
              <a:prstGeom prst="rect">
                <a:avLst/>
              </a:prstGeom>
              <a:noFill/>
              <a:ln w="9525">
                <a:noFill/>
                <a:miter lim="800000"/>
              </a:ln>
            </p:spPr>
            <p:txBody>
              <a:bodyPr wrap="none" lIns="45720" tIns="22860" rIns="45720" bIns="22860">
                <a:spAutoFit/>
              </a:bodyPr>
              <a:lstStyle/>
              <a:p>
                <a:pPr algn="ctr" defTabSz="1088390"/>
                <a:r>
                  <a:rPr lang="en-CA" spc="-150" dirty="0">
                    <a:solidFill>
                      <a:schemeClr val="bg1"/>
                    </a:solidFill>
                    <a:latin typeface="Open Sans Light" pitchFamily="34" charset="0"/>
                    <a:ea typeface="Open Sans Light" pitchFamily="34" charset="0"/>
                    <a:cs typeface="Open Sans Light" pitchFamily="34" charset="0"/>
                  </a:rPr>
                  <a:t>20</a:t>
                </a:r>
                <a:r>
                  <a:rPr lang="en-US" altLang="en-CA" spc="-150" dirty="0">
                    <a:solidFill>
                      <a:schemeClr val="bg1"/>
                    </a:solidFill>
                    <a:latin typeface="Open Sans Light" pitchFamily="34" charset="0"/>
                    <a:ea typeface="Open Sans Light" pitchFamily="34" charset="0"/>
                    <a:cs typeface="Open Sans Light" pitchFamily="34" charset="0"/>
                  </a:rPr>
                  <a:t>20</a:t>
                </a:r>
                <a:endParaRPr lang="en-US" altLang="en-CA" spc="-150" dirty="0">
                  <a:solidFill>
                    <a:schemeClr val="bg1"/>
                  </a:solidFill>
                  <a:latin typeface="Open Sans Light" pitchFamily="34" charset="0"/>
                  <a:ea typeface="Open Sans Light" pitchFamily="34" charset="0"/>
                  <a:cs typeface="Open Sans Light" pitchFamily="34" charset="0"/>
                </a:endParaRPr>
              </a:p>
            </p:txBody>
          </p:sp>
          <p:sp>
            <p:nvSpPr>
              <p:cNvPr id="22" name="Freeform 5"/>
              <p:cNvSpPr/>
              <p:nvPr/>
            </p:nvSpPr>
            <p:spPr bwMode="auto">
              <a:xfrm>
                <a:off x="4572000" y="1581150"/>
                <a:ext cx="547688" cy="2897188"/>
              </a:xfrm>
              <a:custGeom>
                <a:avLst/>
                <a:gdLst>
                  <a:gd name="T0" fmla="*/ 197 w 290"/>
                  <a:gd name="T1" fmla="*/ 1273 h 1548"/>
                  <a:gd name="T2" fmla="*/ 290 w 290"/>
                  <a:gd name="T3" fmla="*/ 1406 h 1548"/>
                  <a:gd name="T4" fmla="*/ 145 w 290"/>
                  <a:gd name="T5" fmla="*/ 1548 h 1548"/>
                  <a:gd name="T6" fmla="*/ 0 w 290"/>
                  <a:gd name="T7" fmla="*/ 1406 h 1548"/>
                  <a:gd name="T8" fmla="*/ 93 w 290"/>
                  <a:gd name="T9" fmla="*/ 1273 h 1548"/>
                  <a:gd name="T10" fmla="*/ 93 w 290"/>
                  <a:gd name="T11" fmla="*/ 0 h 1548"/>
                  <a:gd name="T12" fmla="*/ 197 w 290"/>
                  <a:gd name="T13" fmla="*/ 0 h 1548"/>
                  <a:gd name="T14" fmla="*/ 197 w 290"/>
                  <a:gd name="T15" fmla="*/ 1273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1548">
                    <a:moveTo>
                      <a:pt x="197" y="1273"/>
                    </a:moveTo>
                    <a:cubicBezTo>
                      <a:pt x="251" y="1294"/>
                      <a:pt x="290" y="1345"/>
                      <a:pt x="290" y="1406"/>
                    </a:cubicBezTo>
                    <a:cubicBezTo>
                      <a:pt x="290" y="1485"/>
                      <a:pt x="225" y="1548"/>
                      <a:pt x="145" y="1548"/>
                    </a:cubicBezTo>
                    <a:cubicBezTo>
                      <a:pt x="65" y="1548"/>
                      <a:pt x="0" y="1485"/>
                      <a:pt x="0" y="1406"/>
                    </a:cubicBezTo>
                    <a:cubicBezTo>
                      <a:pt x="0" y="1345"/>
                      <a:pt x="38" y="1294"/>
                      <a:pt x="93" y="1273"/>
                    </a:cubicBezTo>
                    <a:cubicBezTo>
                      <a:pt x="93" y="0"/>
                      <a:pt x="93" y="0"/>
                      <a:pt x="93" y="0"/>
                    </a:cubicBezTo>
                    <a:cubicBezTo>
                      <a:pt x="197" y="0"/>
                      <a:pt x="197" y="0"/>
                      <a:pt x="197" y="0"/>
                    </a:cubicBezTo>
                    <a:lnTo>
                      <a:pt x="197" y="1273"/>
                    </a:lnTo>
                    <a:close/>
                  </a:path>
                </a:pathLst>
              </a:custGeom>
              <a:noFill/>
              <a:ln>
                <a:solidFill>
                  <a:schemeClr val="bg1"/>
                </a:solidFill>
              </a:ln>
            </p:spPr>
            <p:txBody>
              <a:bodyPr vert="horz" wrap="square" lIns="91440" tIns="45720" rIns="91440" bIns="45720" numCol="1" anchor="t" anchorCtr="0" compatLnSpc="1"/>
              <a:lstStyle/>
              <a:p>
                <a:endParaRPr lang="en-US" sz="2400">
                  <a:solidFill>
                    <a:schemeClr val="bg1"/>
                  </a:solidFill>
                </a:endParaRPr>
              </a:p>
            </p:txBody>
          </p:sp>
          <p:grpSp>
            <p:nvGrpSpPr>
              <p:cNvPr id="23" name="Group 6"/>
              <p:cNvGrpSpPr/>
              <p:nvPr/>
            </p:nvGrpSpPr>
            <p:grpSpPr>
              <a:xfrm>
                <a:off x="4699000" y="1811338"/>
                <a:ext cx="293688" cy="2520950"/>
                <a:chOff x="4699000" y="1811338"/>
                <a:chExt cx="293688" cy="2520950"/>
              </a:xfrm>
            </p:grpSpPr>
            <p:sp>
              <p:nvSpPr>
                <p:cNvPr id="31" name="Oval 6"/>
                <p:cNvSpPr>
                  <a:spLocks noChangeArrowheads="1"/>
                </p:cNvSpPr>
                <p:nvPr/>
              </p:nvSpPr>
              <p:spPr bwMode="auto">
                <a:xfrm>
                  <a:off x="4699000" y="4046538"/>
                  <a:ext cx="293688" cy="285750"/>
                </a:xfrm>
                <a:prstGeom prst="ellipse">
                  <a:avLst/>
                </a:prstGeom>
                <a:solidFill>
                  <a:schemeClr val="bg1"/>
                </a:solidFill>
                <a:ln>
                  <a:noFill/>
                </a:ln>
              </p:spPr>
              <p:txBody>
                <a:bodyPr vert="horz" wrap="square" lIns="91440" tIns="45720" rIns="91440" bIns="45720" numCol="1" anchor="t" anchorCtr="0" compatLnSpc="1"/>
                <a:lstStyle/>
                <a:p>
                  <a:endParaRPr lang="en-US" sz="2400">
                    <a:solidFill>
                      <a:schemeClr val="bg1"/>
                    </a:solidFill>
                  </a:endParaRPr>
                </a:p>
              </p:txBody>
            </p:sp>
            <p:sp>
              <p:nvSpPr>
                <p:cNvPr id="32" name="Rectangle 7"/>
                <p:cNvSpPr>
                  <a:spLocks noChangeArrowheads="1"/>
                </p:cNvSpPr>
                <p:nvPr/>
              </p:nvSpPr>
              <p:spPr bwMode="auto">
                <a:xfrm>
                  <a:off x="4795552" y="1811338"/>
                  <a:ext cx="100584" cy="2297112"/>
                </a:xfrm>
                <a:prstGeom prst="rect">
                  <a:avLst/>
                </a:prstGeom>
                <a:solidFill>
                  <a:schemeClr val="bg1"/>
                </a:solidFill>
                <a:ln>
                  <a:noFill/>
                </a:ln>
              </p:spPr>
              <p:txBody>
                <a:bodyPr vert="horz" wrap="square" lIns="91440" tIns="45720" rIns="91440" bIns="45720" numCol="1" anchor="t" anchorCtr="0" compatLnSpc="1"/>
                <a:lstStyle/>
                <a:p>
                  <a:endParaRPr lang="en-US" sz="2400">
                    <a:solidFill>
                      <a:schemeClr val="bg1"/>
                    </a:solidFill>
                  </a:endParaRPr>
                </a:p>
              </p:txBody>
            </p:sp>
          </p:grpSp>
          <p:sp>
            <p:nvSpPr>
              <p:cNvPr id="24" name="Freeform 28"/>
              <p:cNvSpPr/>
              <p:nvPr/>
            </p:nvSpPr>
            <p:spPr bwMode="auto">
              <a:xfrm rot="5400000">
                <a:off x="5173575" y="2675973"/>
                <a:ext cx="505948" cy="605478"/>
              </a:xfrm>
              <a:custGeom>
                <a:avLst/>
                <a:gdLst>
                  <a:gd name="T0" fmla="*/ 634 w 1268"/>
                  <a:gd name="T1" fmla="*/ 0 h 1515"/>
                  <a:gd name="T2" fmla="*/ 1268 w 1268"/>
                  <a:gd name="T3" fmla="*/ 635 h 1515"/>
                  <a:gd name="T4" fmla="*/ 867 w 1268"/>
                  <a:gd name="T5" fmla="*/ 1225 h 1515"/>
                  <a:gd name="T6" fmla="*/ 867 w 1268"/>
                  <a:gd name="T7" fmla="*/ 1225 h 1515"/>
                  <a:gd name="T8" fmla="*/ 649 w 1268"/>
                  <a:gd name="T9" fmla="*/ 1515 h 1515"/>
                  <a:gd name="T10" fmla="*/ 400 w 1268"/>
                  <a:gd name="T11" fmla="*/ 1225 h 1515"/>
                  <a:gd name="T12" fmla="*/ 400 w 1268"/>
                  <a:gd name="T13" fmla="*/ 1225 h 1515"/>
                  <a:gd name="T14" fmla="*/ 0 w 1268"/>
                  <a:gd name="T15" fmla="*/ 635 h 1515"/>
                  <a:gd name="T16" fmla="*/ 634 w 1268"/>
                  <a:gd name="T1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8" h="1515">
                    <a:moveTo>
                      <a:pt x="634" y="0"/>
                    </a:moveTo>
                    <a:cubicBezTo>
                      <a:pt x="984" y="0"/>
                      <a:pt x="1268" y="284"/>
                      <a:pt x="1268" y="635"/>
                    </a:cubicBezTo>
                    <a:cubicBezTo>
                      <a:pt x="1268" y="903"/>
                      <a:pt x="1102" y="1132"/>
                      <a:pt x="867" y="1225"/>
                    </a:cubicBezTo>
                    <a:cubicBezTo>
                      <a:pt x="867" y="1225"/>
                      <a:pt x="867" y="1225"/>
                      <a:pt x="867" y="1225"/>
                    </a:cubicBezTo>
                    <a:cubicBezTo>
                      <a:pt x="649" y="1515"/>
                      <a:pt x="649" y="1515"/>
                      <a:pt x="649" y="1515"/>
                    </a:cubicBezTo>
                    <a:cubicBezTo>
                      <a:pt x="400" y="1225"/>
                      <a:pt x="400" y="1225"/>
                      <a:pt x="400" y="1225"/>
                    </a:cubicBezTo>
                    <a:cubicBezTo>
                      <a:pt x="400" y="1225"/>
                      <a:pt x="400" y="1225"/>
                      <a:pt x="400" y="1225"/>
                    </a:cubicBezTo>
                    <a:cubicBezTo>
                      <a:pt x="165" y="1131"/>
                      <a:pt x="0" y="902"/>
                      <a:pt x="0" y="635"/>
                    </a:cubicBezTo>
                    <a:cubicBezTo>
                      <a:pt x="0" y="284"/>
                      <a:pt x="284" y="0"/>
                      <a:pt x="634" y="0"/>
                    </a:cubicBezTo>
                    <a:close/>
                  </a:path>
                </a:pathLst>
              </a:custGeom>
              <a:noFill/>
              <a:ln>
                <a:solidFill>
                  <a:schemeClr val="bg1"/>
                </a:solidFill>
              </a:ln>
            </p:spPr>
            <p:txBody>
              <a:bodyPr vert="horz" wrap="square" lIns="91440" tIns="45720" rIns="91440" bIns="45720" numCol="1" anchor="t" anchorCtr="0" compatLnSpc="1"/>
              <a:lstStyle/>
              <a:p>
                <a:endParaRPr lang="en-US" sz="2400">
                  <a:solidFill>
                    <a:schemeClr val="bg1"/>
                  </a:solidFill>
                </a:endParaRPr>
              </a:p>
            </p:txBody>
          </p:sp>
          <p:sp>
            <p:nvSpPr>
              <p:cNvPr id="25" name="Text Box 7"/>
              <p:cNvSpPr txBox="1">
                <a:spLocks noChangeArrowheads="1"/>
              </p:cNvSpPr>
              <p:nvPr/>
            </p:nvSpPr>
            <p:spPr bwMode="auto">
              <a:xfrm>
                <a:off x="5273594" y="2832518"/>
                <a:ext cx="427113" cy="290532"/>
              </a:xfrm>
              <a:prstGeom prst="rect">
                <a:avLst/>
              </a:prstGeom>
              <a:noFill/>
              <a:ln w="9525">
                <a:noFill/>
                <a:miter lim="800000"/>
              </a:ln>
            </p:spPr>
            <p:txBody>
              <a:bodyPr wrap="none" lIns="45720" tIns="22860" rIns="45720" bIns="22860">
                <a:spAutoFit/>
              </a:bodyPr>
              <a:lstStyle/>
              <a:p>
                <a:pPr algn="ctr" defTabSz="1088390"/>
                <a:r>
                  <a:rPr lang="en-CA" sz="2000" spc="-150">
                    <a:solidFill>
                      <a:schemeClr val="bg1"/>
                    </a:solidFill>
                    <a:latin typeface="Open Sans Light" pitchFamily="34" charset="0"/>
                    <a:ea typeface="Open Sans Light" pitchFamily="34" charset="0"/>
                    <a:cs typeface="Open Sans Light" pitchFamily="34" charset="0"/>
                  </a:rPr>
                  <a:t>92%</a:t>
                </a:r>
                <a:endParaRPr lang="en-CA" sz="2000" spc="-150">
                  <a:solidFill>
                    <a:schemeClr val="bg1"/>
                  </a:solidFill>
                  <a:latin typeface="Open Sans Light" pitchFamily="34" charset="0"/>
                  <a:ea typeface="Open Sans Light" pitchFamily="34" charset="0"/>
                  <a:cs typeface="Open Sans Light" pitchFamily="34" charset="0"/>
                </a:endParaRPr>
              </a:p>
            </p:txBody>
          </p:sp>
          <p:sp>
            <p:nvSpPr>
              <p:cNvPr id="26" name="Text Box 7"/>
              <p:cNvSpPr txBox="1">
                <a:spLocks noChangeArrowheads="1"/>
              </p:cNvSpPr>
              <p:nvPr/>
            </p:nvSpPr>
            <p:spPr bwMode="auto">
              <a:xfrm>
                <a:off x="4565419" y="4521528"/>
                <a:ext cx="560849" cy="264788"/>
              </a:xfrm>
              <a:prstGeom prst="rect">
                <a:avLst/>
              </a:prstGeom>
              <a:noFill/>
              <a:ln w="9525">
                <a:noFill/>
                <a:miter lim="800000"/>
              </a:ln>
            </p:spPr>
            <p:txBody>
              <a:bodyPr wrap="none" lIns="45720" tIns="22860" rIns="45720" bIns="22860">
                <a:spAutoFit/>
              </a:bodyPr>
              <a:lstStyle/>
              <a:p>
                <a:pPr algn="ctr" defTabSz="1088390"/>
                <a:r>
                  <a:rPr lang="en-CA" spc="-150" dirty="0">
                    <a:solidFill>
                      <a:schemeClr val="bg1"/>
                    </a:solidFill>
                    <a:latin typeface="Open Sans Light" pitchFamily="34" charset="0"/>
                    <a:ea typeface="Open Sans Light" pitchFamily="34" charset="0"/>
                    <a:cs typeface="Open Sans Light" pitchFamily="34" charset="0"/>
                  </a:rPr>
                  <a:t>20</a:t>
                </a:r>
                <a:r>
                  <a:rPr lang="en-US" altLang="en-CA" spc="-150" dirty="0">
                    <a:solidFill>
                      <a:schemeClr val="bg1"/>
                    </a:solidFill>
                    <a:latin typeface="Open Sans Light" pitchFamily="34" charset="0"/>
                    <a:ea typeface="Open Sans Light" pitchFamily="34" charset="0"/>
                    <a:cs typeface="Open Sans Light" pitchFamily="34" charset="0"/>
                  </a:rPr>
                  <a:t>21</a:t>
                </a:r>
                <a:endParaRPr lang="en-US" altLang="en-CA" spc="-150" dirty="0">
                  <a:solidFill>
                    <a:schemeClr val="bg1"/>
                  </a:solidFill>
                  <a:latin typeface="Open Sans Light" pitchFamily="34" charset="0"/>
                  <a:ea typeface="Open Sans Light" pitchFamily="34" charset="0"/>
                  <a:cs typeface="Open Sans Light" pitchFamily="34" charset="0"/>
                </a:endParaRPr>
              </a:p>
            </p:txBody>
          </p:sp>
          <p:sp>
            <p:nvSpPr>
              <p:cNvPr id="27" name="Freeform 5"/>
              <p:cNvSpPr/>
              <p:nvPr/>
            </p:nvSpPr>
            <p:spPr bwMode="auto">
              <a:xfrm>
                <a:off x="1782077" y="1578068"/>
                <a:ext cx="547688" cy="2897188"/>
              </a:xfrm>
              <a:custGeom>
                <a:avLst/>
                <a:gdLst>
                  <a:gd name="T0" fmla="*/ 197 w 290"/>
                  <a:gd name="T1" fmla="*/ 1273 h 1548"/>
                  <a:gd name="T2" fmla="*/ 290 w 290"/>
                  <a:gd name="T3" fmla="*/ 1406 h 1548"/>
                  <a:gd name="T4" fmla="*/ 145 w 290"/>
                  <a:gd name="T5" fmla="*/ 1548 h 1548"/>
                  <a:gd name="T6" fmla="*/ 0 w 290"/>
                  <a:gd name="T7" fmla="*/ 1406 h 1548"/>
                  <a:gd name="T8" fmla="*/ 93 w 290"/>
                  <a:gd name="T9" fmla="*/ 1273 h 1548"/>
                  <a:gd name="T10" fmla="*/ 93 w 290"/>
                  <a:gd name="T11" fmla="*/ 0 h 1548"/>
                  <a:gd name="T12" fmla="*/ 197 w 290"/>
                  <a:gd name="T13" fmla="*/ 0 h 1548"/>
                  <a:gd name="T14" fmla="*/ 197 w 290"/>
                  <a:gd name="T15" fmla="*/ 1273 h 15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1548">
                    <a:moveTo>
                      <a:pt x="197" y="1273"/>
                    </a:moveTo>
                    <a:cubicBezTo>
                      <a:pt x="251" y="1294"/>
                      <a:pt x="290" y="1345"/>
                      <a:pt x="290" y="1406"/>
                    </a:cubicBezTo>
                    <a:cubicBezTo>
                      <a:pt x="290" y="1485"/>
                      <a:pt x="225" y="1548"/>
                      <a:pt x="145" y="1548"/>
                    </a:cubicBezTo>
                    <a:cubicBezTo>
                      <a:pt x="65" y="1548"/>
                      <a:pt x="0" y="1485"/>
                      <a:pt x="0" y="1406"/>
                    </a:cubicBezTo>
                    <a:cubicBezTo>
                      <a:pt x="0" y="1345"/>
                      <a:pt x="38" y="1294"/>
                      <a:pt x="93" y="1273"/>
                    </a:cubicBezTo>
                    <a:cubicBezTo>
                      <a:pt x="93" y="0"/>
                      <a:pt x="93" y="0"/>
                      <a:pt x="93" y="0"/>
                    </a:cubicBezTo>
                    <a:cubicBezTo>
                      <a:pt x="197" y="0"/>
                      <a:pt x="197" y="0"/>
                      <a:pt x="197" y="0"/>
                    </a:cubicBezTo>
                    <a:lnTo>
                      <a:pt x="197" y="1273"/>
                    </a:lnTo>
                    <a:close/>
                  </a:path>
                </a:pathLst>
              </a:custGeom>
              <a:noFill/>
              <a:ln>
                <a:solidFill>
                  <a:schemeClr val="bg1"/>
                </a:solidFill>
              </a:ln>
            </p:spPr>
            <p:txBody>
              <a:bodyPr vert="horz" wrap="square" lIns="91440" tIns="45720" rIns="91440" bIns="45720" numCol="1" anchor="t" anchorCtr="0" compatLnSpc="1"/>
              <a:lstStyle/>
              <a:p>
                <a:endParaRPr lang="en-US" sz="2400">
                  <a:solidFill>
                    <a:schemeClr val="bg1"/>
                  </a:solidFill>
                </a:endParaRPr>
              </a:p>
            </p:txBody>
          </p:sp>
          <p:sp>
            <p:nvSpPr>
              <p:cNvPr id="28" name="Freeform 28"/>
              <p:cNvSpPr/>
              <p:nvPr/>
            </p:nvSpPr>
            <p:spPr bwMode="auto">
              <a:xfrm rot="5400000">
                <a:off x="2383651" y="2672891"/>
                <a:ext cx="505948" cy="605478"/>
              </a:xfrm>
              <a:custGeom>
                <a:avLst/>
                <a:gdLst>
                  <a:gd name="T0" fmla="*/ 634 w 1268"/>
                  <a:gd name="T1" fmla="*/ 0 h 1515"/>
                  <a:gd name="T2" fmla="*/ 1268 w 1268"/>
                  <a:gd name="T3" fmla="*/ 635 h 1515"/>
                  <a:gd name="T4" fmla="*/ 867 w 1268"/>
                  <a:gd name="T5" fmla="*/ 1225 h 1515"/>
                  <a:gd name="T6" fmla="*/ 867 w 1268"/>
                  <a:gd name="T7" fmla="*/ 1225 h 1515"/>
                  <a:gd name="T8" fmla="*/ 649 w 1268"/>
                  <a:gd name="T9" fmla="*/ 1515 h 1515"/>
                  <a:gd name="T10" fmla="*/ 400 w 1268"/>
                  <a:gd name="T11" fmla="*/ 1225 h 1515"/>
                  <a:gd name="T12" fmla="*/ 400 w 1268"/>
                  <a:gd name="T13" fmla="*/ 1225 h 1515"/>
                  <a:gd name="T14" fmla="*/ 0 w 1268"/>
                  <a:gd name="T15" fmla="*/ 635 h 1515"/>
                  <a:gd name="T16" fmla="*/ 634 w 1268"/>
                  <a:gd name="T17"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8" h="1515">
                    <a:moveTo>
                      <a:pt x="634" y="0"/>
                    </a:moveTo>
                    <a:cubicBezTo>
                      <a:pt x="984" y="0"/>
                      <a:pt x="1268" y="284"/>
                      <a:pt x="1268" y="635"/>
                    </a:cubicBezTo>
                    <a:cubicBezTo>
                      <a:pt x="1268" y="903"/>
                      <a:pt x="1102" y="1132"/>
                      <a:pt x="867" y="1225"/>
                    </a:cubicBezTo>
                    <a:cubicBezTo>
                      <a:pt x="867" y="1225"/>
                      <a:pt x="867" y="1225"/>
                      <a:pt x="867" y="1225"/>
                    </a:cubicBezTo>
                    <a:cubicBezTo>
                      <a:pt x="649" y="1515"/>
                      <a:pt x="649" y="1515"/>
                      <a:pt x="649" y="1515"/>
                    </a:cubicBezTo>
                    <a:cubicBezTo>
                      <a:pt x="400" y="1225"/>
                      <a:pt x="400" y="1225"/>
                      <a:pt x="400" y="1225"/>
                    </a:cubicBezTo>
                    <a:cubicBezTo>
                      <a:pt x="400" y="1225"/>
                      <a:pt x="400" y="1225"/>
                      <a:pt x="400" y="1225"/>
                    </a:cubicBezTo>
                    <a:cubicBezTo>
                      <a:pt x="165" y="1131"/>
                      <a:pt x="0" y="902"/>
                      <a:pt x="0" y="635"/>
                    </a:cubicBezTo>
                    <a:cubicBezTo>
                      <a:pt x="0" y="284"/>
                      <a:pt x="284" y="0"/>
                      <a:pt x="634" y="0"/>
                    </a:cubicBezTo>
                    <a:close/>
                  </a:path>
                </a:pathLst>
              </a:custGeom>
              <a:noFill/>
              <a:ln>
                <a:solidFill>
                  <a:schemeClr val="bg1"/>
                </a:solidFill>
              </a:ln>
            </p:spPr>
            <p:txBody>
              <a:bodyPr vert="horz" wrap="square" lIns="91440" tIns="45720" rIns="91440" bIns="45720" numCol="1" anchor="t" anchorCtr="0" compatLnSpc="1"/>
              <a:lstStyle/>
              <a:p>
                <a:endParaRPr lang="en-US" sz="2400">
                  <a:solidFill>
                    <a:schemeClr val="bg1"/>
                  </a:solidFill>
                </a:endParaRPr>
              </a:p>
            </p:txBody>
          </p:sp>
          <p:sp>
            <p:nvSpPr>
              <p:cNvPr id="29" name="Text Box 7"/>
              <p:cNvSpPr txBox="1">
                <a:spLocks noChangeArrowheads="1"/>
              </p:cNvSpPr>
              <p:nvPr/>
            </p:nvSpPr>
            <p:spPr bwMode="auto">
              <a:xfrm>
                <a:off x="2483673" y="2829437"/>
                <a:ext cx="427113" cy="290532"/>
              </a:xfrm>
              <a:prstGeom prst="rect">
                <a:avLst/>
              </a:prstGeom>
              <a:noFill/>
              <a:ln w="9525">
                <a:noFill/>
                <a:miter lim="800000"/>
              </a:ln>
            </p:spPr>
            <p:txBody>
              <a:bodyPr wrap="none" lIns="45720" tIns="22860" rIns="45720" bIns="22860">
                <a:spAutoFit/>
              </a:bodyPr>
              <a:lstStyle/>
              <a:p>
                <a:pPr algn="ctr" defTabSz="1088390"/>
                <a:r>
                  <a:rPr lang="en-CA" sz="2000" spc="-150" dirty="0">
                    <a:solidFill>
                      <a:schemeClr val="bg1"/>
                    </a:solidFill>
                    <a:latin typeface="Open Sans Light" pitchFamily="34" charset="0"/>
                    <a:ea typeface="Open Sans Light" pitchFamily="34" charset="0"/>
                    <a:cs typeface="Open Sans Light" pitchFamily="34" charset="0"/>
                  </a:rPr>
                  <a:t>50%</a:t>
                </a:r>
                <a:endParaRPr lang="en-CA" sz="2000" spc="-150" dirty="0">
                  <a:solidFill>
                    <a:schemeClr val="bg1"/>
                  </a:solidFill>
                  <a:latin typeface="Open Sans Light" pitchFamily="34" charset="0"/>
                  <a:ea typeface="Open Sans Light" pitchFamily="34" charset="0"/>
                  <a:cs typeface="Open Sans Light" pitchFamily="34" charset="0"/>
                </a:endParaRPr>
              </a:p>
            </p:txBody>
          </p:sp>
          <p:sp>
            <p:nvSpPr>
              <p:cNvPr id="30" name="Text Box 7"/>
              <p:cNvSpPr txBox="1">
                <a:spLocks noChangeArrowheads="1"/>
              </p:cNvSpPr>
              <p:nvPr/>
            </p:nvSpPr>
            <p:spPr bwMode="auto">
              <a:xfrm>
                <a:off x="1775496" y="4518447"/>
                <a:ext cx="560849" cy="264788"/>
              </a:xfrm>
              <a:prstGeom prst="rect">
                <a:avLst/>
              </a:prstGeom>
              <a:noFill/>
              <a:ln w="9525">
                <a:noFill/>
                <a:miter lim="800000"/>
              </a:ln>
            </p:spPr>
            <p:txBody>
              <a:bodyPr wrap="none" lIns="45720" tIns="22860" rIns="45720" bIns="22860">
                <a:spAutoFit/>
              </a:bodyPr>
              <a:lstStyle/>
              <a:p>
                <a:pPr algn="ctr" defTabSz="1088390"/>
                <a:r>
                  <a:rPr lang="en-CA" spc="-150" dirty="0">
                    <a:solidFill>
                      <a:schemeClr val="bg1"/>
                    </a:solidFill>
                    <a:latin typeface="Open Sans Light" pitchFamily="34" charset="0"/>
                    <a:ea typeface="Open Sans Light" pitchFamily="34" charset="0"/>
                    <a:cs typeface="Open Sans Light" pitchFamily="34" charset="0"/>
                  </a:rPr>
                  <a:t>20</a:t>
                </a:r>
                <a:r>
                  <a:rPr lang="en-US" altLang="en-CA" spc="-150" dirty="0">
                    <a:solidFill>
                      <a:schemeClr val="bg1"/>
                    </a:solidFill>
                    <a:latin typeface="Open Sans Light" pitchFamily="34" charset="0"/>
                    <a:ea typeface="Open Sans Light" pitchFamily="34" charset="0"/>
                    <a:cs typeface="Open Sans Light" pitchFamily="34" charset="0"/>
                  </a:rPr>
                  <a:t>19</a:t>
                </a:r>
                <a:endParaRPr lang="en-US" altLang="en-CA" spc="-150" dirty="0">
                  <a:solidFill>
                    <a:schemeClr val="bg1"/>
                  </a:solidFill>
                  <a:latin typeface="Open Sans Light" pitchFamily="34" charset="0"/>
                  <a:ea typeface="Open Sans Light" pitchFamily="34" charset="0"/>
                  <a:cs typeface="Open Sans Light" pitchFamily="34" charset="0"/>
                </a:endParaRPr>
              </a:p>
            </p:txBody>
          </p:sp>
        </p:grpSp>
        <p:sp>
          <p:nvSpPr>
            <p:cNvPr id="15" name="Oval 6"/>
            <p:cNvSpPr>
              <a:spLocks noChangeArrowheads="1"/>
            </p:cNvSpPr>
            <p:nvPr/>
          </p:nvSpPr>
          <p:spPr bwMode="auto">
            <a:xfrm flipH="1">
              <a:off x="6427321" y="5475329"/>
              <a:ext cx="395424" cy="384736"/>
            </a:xfrm>
            <a:prstGeom prst="ellipse">
              <a:avLst/>
            </a:prstGeom>
            <a:solidFill>
              <a:schemeClr val="bg1"/>
            </a:solidFill>
            <a:ln>
              <a:noFill/>
            </a:ln>
          </p:spPr>
          <p:txBody>
            <a:bodyPr vert="horz" wrap="square" lIns="91440" tIns="45720" rIns="91440" bIns="45720" numCol="1" anchor="t" anchorCtr="0" compatLnSpc="1"/>
            <a:lstStyle/>
            <a:p>
              <a:endParaRPr lang="en-US" sz="2400">
                <a:solidFill>
                  <a:schemeClr val="bg1"/>
                </a:solidFill>
              </a:endParaRPr>
            </a:p>
          </p:txBody>
        </p:sp>
        <p:sp>
          <p:nvSpPr>
            <p:cNvPr id="16" name="Rectangle 7"/>
            <p:cNvSpPr>
              <a:spLocks noChangeArrowheads="1"/>
            </p:cNvSpPr>
            <p:nvPr/>
          </p:nvSpPr>
          <p:spPr bwMode="auto">
            <a:xfrm flipH="1">
              <a:off x="6572780" y="3984171"/>
              <a:ext cx="119965" cy="1574517"/>
            </a:xfrm>
            <a:prstGeom prst="rect">
              <a:avLst/>
            </a:prstGeom>
            <a:solidFill>
              <a:schemeClr val="bg1"/>
            </a:solidFill>
            <a:ln>
              <a:noFill/>
            </a:ln>
          </p:spPr>
          <p:txBody>
            <a:bodyPr vert="horz" wrap="square" lIns="91440" tIns="45720" rIns="91440" bIns="45720" numCol="1" anchor="t" anchorCtr="0" compatLnSpc="1"/>
            <a:lstStyle/>
            <a:p>
              <a:endParaRPr lang="en-US" sz="2400">
                <a:solidFill>
                  <a:schemeClr val="bg1"/>
                </a:solidFill>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11" name="组合 10"/>
          <p:cNvGrpSpPr/>
          <p:nvPr/>
        </p:nvGrpSpPr>
        <p:grpSpPr>
          <a:xfrm>
            <a:off x="1895747" y="2096826"/>
            <a:ext cx="4693598" cy="3701425"/>
            <a:chOff x="1060903" y="1516867"/>
            <a:chExt cx="5465369" cy="4310057"/>
          </a:xfrm>
        </p:grpSpPr>
        <p:sp>
          <p:nvSpPr>
            <p:cNvPr id="12" name="Rectangle 3"/>
            <p:cNvSpPr/>
            <p:nvPr/>
          </p:nvSpPr>
          <p:spPr>
            <a:xfrm>
              <a:off x="1060903" y="1516867"/>
              <a:ext cx="5212200" cy="2152598"/>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050">
                <a:solidFill>
                  <a:schemeClr val="bg1"/>
                </a:solidFill>
                <a:latin typeface="微软雅黑" panose="020B0503020204020204" pitchFamily="34" charset="-122"/>
                <a:ea typeface="微软雅黑" panose="020B0503020204020204" pitchFamily="34" charset="-122"/>
              </a:endParaRPr>
            </a:p>
          </p:txBody>
        </p:sp>
        <p:sp>
          <p:nvSpPr>
            <p:cNvPr id="13" name="Subtitle 2"/>
            <p:cNvSpPr txBox="1"/>
            <p:nvPr/>
          </p:nvSpPr>
          <p:spPr>
            <a:xfrm>
              <a:off x="1379769" y="1530647"/>
              <a:ext cx="923584" cy="695891"/>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en-US" sz="4400" b="1" dirty="0">
                  <a:solidFill>
                    <a:schemeClr val="bg1"/>
                  </a:solidFill>
                  <a:latin typeface="微软雅黑" panose="020B0503020204020204" pitchFamily="34" charset="-122"/>
                  <a:ea typeface="微软雅黑" panose="020B0503020204020204" pitchFamily="34" charset="-122"/>
                  <a:cs typeface="Helvetica Neue"/>
                </a:rPr>
                <a:t>“</a:t>
              </a:r>
              <a:endParaRPr lang="en-US" sz="4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14" name="Subtitle 2"/>
            <p:cNvSpPr txBox="1"/>
            <p:nvPr/>
          </p:nvSpPr>
          <p:spPr>
            <a:xfrm>
              <a:off x="1603431" y="2283740"/>
              <a:ext cx="4185200" cy="788695"/>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just">
                <a:lnSpc>
                  <a:spcPct val="120000"/>
                </a:lnSpc>
                <a:buNone/>
              </a:pPr>
              <a:r>
                <a:rPr lang="zh-CN" altLang="en-US" sz="1050" dirty="0">
                  <a:solidFill>
                    <a:schemeClr val="bg1"/>
                  </a:solidFill>
                  <a:latin typeface="微软雅黑" panose="020B0503020204020204" pitchFamily="34" charset="-122"/>
                  <a:ea typeface="微软雅黑" panose="020B0503020204020204" pitchFamily="34" charset="-122"/>
                </a:rPr>
                <a:t>详写内容</a:t>
              </a:r>
              <a:r>
                <a:rPr lang="en-US" altLang="zh-CN" sz="1050" dirty="0">
                  <a:solidFill>
                    <a:schemeClr val="bg1"/>
                  </a:solidFill>
                  <a:latin typeface="微软雅黑" panose="020B0503020204020204" pitchFamily="34" charset="-122"/>
                  <a:ea typeface="微软雅黑" panose="020B0503020204020204" pitchFamily="34" charset="-122"/>
                </a:rPr>
                <a:t>……</a:t>
              </a:r>
              <a:r>
                <a:rPr lang="zh-CN" altLang="en-US" sz="105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点击输入本栏的具体文字，简明扼要的说明分项内容，此为概念图解，请根据具体内容酌情修改。</a:t>
              </a:r>
              <a:endParaRPr lang="en-US" altLang="zh-CN" sz="1050" dirty="0">
                <a:solidFill>
                  <a:schemeClr val="bg1"/>
                </a:solidFill>
                <a:latin typeface="微软雅黑" panose="020B0503020204020204" pitchFamily="34" charset="-122"/>
                <a:ea typeface="微软雅黑" panose="020B0503020204020204" pitchFamily="34" charset="-122"/>
              </a:endParaRPr>
            </a:p>
          </p:txBody>
        </p:sp>
        <p:sp>
          <p:nvSpPr>
            <p:cNvPr id="15" name="Subtitle 2"/>
            <p:cNvSpPr txBox="1"/>
            <p:nvPr/>
          </p:nvSpPr>
          <p:spPr>
            <a:xfrm>
              <a:off x="5391786" y="3072434"/>
              <a:ext cx="1134486" cy="452215"/>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en-US" sz="4400" b="1" dirty="0">
                  <a:solidFill>
                    <a:schemeClr val="bg1"/>
                  </a:solidFill>
                  <a:latin typeface="微软雅黑" panose="020B0503020204020204" pitchFamily="34" charset="-122"/>
                  <a:ea typeface="微软雅黑" panose="020B0503020204020204" pitchFamily="34" charset="-122"/>
                  <a:cs typeface="Helvetica Neue"/>
                </a:rPr>
                <a:t>”</a:t>
              </a:r>
              <a:endParaRPr lang="en-US" sz="4400" b="1"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16" name="Oval 1"/>
            <p:cNvSpPr/>
            <p:nvPr/>
          </p:nvSpPr>
          <p:spPr>
            <a:xfrm>
              <a:off x="1266986" y="4096250"/>
              <a:ext cx="769734" cy="769732"/>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bg1"/>
                </a:solidFill>
                <a:latin typeface="微软雅黑" panose="020B0503020204020204" pitchFamily="34" charset="-122"/>
                <a:ea typeface="微软雅黑" panose="020B0503020204020204" pitchFamily="34" charset="-122"/>
              </a:endParaRPr>
            </a:p>
          </p:txBody>
        </p:sp>
        <p:sp>
          <p:nvSpPr>
            <p:cNvPr id="17" name="Oval 2"/>
            <p:cNvSpPr/>
            <p:nvPr/>
          </p:nvSpPr>
          <p:spPr>
            <a:xfrm>
              <a:off x="1266986" y="5057192"/>
              <a:ext cx="769734" cy="769732"/>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bg1"/>
                </a:solidFill>
                <a:latin typeface="微软雅黑" panose="020B0503020204020204" pitchFamily="34" charset="-122"/>
                <a:ea typeface="微软雅黑" panose="020B0503020204020204" pitchFamily="34" charset="-122"/>
              </a:endParaRPr>
            </a:p>
          </p:txBody>
        </p:sp>
        <p:sp>
          <p:nvSpPr>
            <p:cNvPr id="18" name="Subtitle 2"/>
            <p:cNvSpPr txBox="1"/>
            <p:nvPr/>
          </p:nvSpPr>
          <p:spPr>
            <a:xfrm>
              <a:off x="2258177" y="4044826"/>
              <a:ext cx="3953136" cy="677321"/>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200" dirty="0">
                  <a:solidFill>
                    <a:schemeClr val="bg1"/>
                  </a:solidFill>
                  <a:latin typeface="微软雅黑" panose="020B0503020204020204" pitchFamily="34" charset="-122"/>
                  <a:ea typeface="微软雅黑" panose="020B0503020204020204" pitchFamily="34" charset="-122"/>
                  <a:cs typeface="Calibri" panose="020F0502020204030204"/>
                </a:rPr>
                <a:t>添加标题</a:t>
              </a:r>
              <a:endParaRPr lang="en-US" sz="1000" dirty="0">
                <a:solidFill>
                  <a:schemeClr val="bg1"/>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900" dirty="0">
                  <a:solidFill>
                    <a:schemeClr val="bg1"/>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900" dirty="0">
                <a:solidFill>
                  <a:schemeClr val="bg1"/>
                </a:solidFill>
                <a:latin typeface="微软雅黑" panose="020B0503020204020204" pitchFamily="34" charset="-122"/>
                <a:ea typeface="微软雅黑" panose="020B0503020204020204" pitchFamily="34" charset="-122"/>
                <a:cs typeface="Calibri" panose="020F0502020204030204"/>
              </a:endParaRPr>
            </a:p>
          </p:txBody>
        </p:sp>
        <p:sp>
          <p:nvSpPr>
            <p:cNvPr id="19" name="Subtitle 2"/>
            <p:cNvSpPr txBox="1"/>
            <p:nvPr/>
          </p:nvSpPr>
          <p:spPr>
            <a:xfrm>
              <a:off x="2258177" y="5060135"/>
              <a:ext cx="3953136" cy="677321"/>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200" dirty="0">
                  <a:solidFill>
                    <a:schemeClr val="bg1"/>
                  </a:solidFill>
                  <a:latin typeface="微软雅黑" panose="020B0503020204020204" pitchFamily="34" charset="-122"/>
                  <a:ea typeface="微软雅黑" panose="020B0503020204020204" pitchFamily="34" charset="-122"/>
                  <a:cs typeface="Calibri" panose="020F0502020204030204"/>
                </a:rPr>
                <a:t>添加标题</a:t>
              </a:r>
              <a:endParaRPr lang="en-US" sz="1000" dirty="0">
                <a:solidFill>
                  <a:schemeClr val="bg1"/>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900" dirty="0">
                  <a:solidFill>
                    <a:schemeClr val="bg1"/>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900" dirty="0">
                <a:solidFill>
                  <a:schemeClr val="bg1"/>
                </a:solidFill>
                <a:latin typeface="微软雅黑" panose="020B0503020204020204" pitchFamily="34" charset="-122"/>
                <a:ea typeface="微软雅黑" panose="020B0503020204020204" pitchFamily="34" charset="-122"/>
                <a:cs typeface="Calibri" panose="020F0502020204030204"/>
              </a:endParaRPr>
            </a:p>
          </p:txBody>
        </p:sp>
        <p:sp>
          <p:nvSpPr>
            <p:cNvPr id="20" name="Subtitle 2"/>
            <p:cNvSpPr txBox="1"/>
            <p:nvPr/>
          </p:nvSpPr>
          <p:spPr>
            <a:xfrm>
              <a:off x="1287538" y="4253520"/>
              <a:ext cx="755552" cy="304601"/>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100" dirty="0">
                  <a:solidFill>
                    <a:schemeClr val="bg1"/>
                  </a:solidFill>
                  <a:latin typeface="微软雅黑" panose="020B0503020204020204" pitchFamily="34" charset="-122"/>
                  <a:ea typeface="微软雅黑" panose="020B0503020204020204" pitchFamily="34" charset="-122"/>
                  <a:cs typeface="Helvetica Neue"/>
                </a:rPr>
                <a:t>25%</a:t>
              </a:r>
              <a:endParaRPr lang="en-US" sz="800"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21" name="Subtitle 2"/>
            <p:cNvSpPr txBox="1"/>
            <p:nvPr/>
          </p:nvSpPr>
          <p:spPr>
            <a:xfrm>
              <a:off x="1278132" y="5218177"/>
              <a:ext cx="755552" cy="304601"/>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100" dirty="0">
                  <a:solidFill>
                    <a:schemeClr val="bg1"/>
                  </a:solidFill>
                  <a:latin typeface="微软雅黑" panose="020B0503020204020204" pitchFamily="34" charset="-122"/>
                  <a:ea typeface="微软雅黑" panose="020B0503020204020204" pitchFamily="34" charset="-122"/>
                  <a:cs typeface="Helvetica Neue"/>
                </a:rPr>
                <a:t>55%</a:t>
              </a:r>
              <a:endParaRPr lang="en-US" sz="800" dirty="0">
                <a:solidFill>
                  <a:schemeClr val="bg1"/>
                </a:solidFill>
                <a:latin typeface="微软雅黑" panose="020B0503020204020204" pitchFamily="34" charset="-122"/>
                <a:ea typeface="微软雅黑" panose="020B0503020204020204" pitchFamily="34" charset="-122"/>
                <a:cs typeface="Helvetica Neue"/>
              </a:endParaRPr>
            </a:p>
          </p:txBody>
        </p:sp>
      </p:grpSp>
      <p:grpSp>
        <p:nvGrpSpPr>
          <p:cNvPr id="22" name="组合 21"/>
          <p:cNvGrpSpPr/>
          <p:nvPr/>
        </p:nvGrpSpPr>
        <p:grpSpPr>
          <a:xfrm>
            <a:off x="6715731" y="2044587"/>
            <a:ext cx="3761286" cy="3801728"/>
            <a:chOff x="5664899" y="-1734216"/>
            <a:chExt cx="5909833" cy="5845732"/>
          </a:xfrm>
        </p:grpSpPr>
        <p:sp>
          <p:nvSpPr>
            <p:cNvPr id="23" name="Rectangle 12"/>
            <p:cNvSpPr>
              <a:spLocks noChangeArrowheads="1"/>
            </p:cNvSpPr>
            <p:nvPr/>
          </p:nvSpPr>
          <p:spPr bwMode="auto">
            <a:xfrm>
              <a:off x="5676126" y="2293095"/>
              <a:ext cx="5898606" cy="1818421"/>
            </a:xfrm>
            <a:prstGeom prst="rect">
              <a:avLst/>
            </a:prstGeom>
            <a:noFill/>
            <a:ln>
              <a:solidFill>
                <a:schemeClr val="bg1"/>
              </a:solidFill>
            </a:ln>
          </p:spPr>
          <p:txBody>
            <a:bodyPr lIns="45720" rIns="45720" anchor="b"/>
            <a:lstStyle/>
            <a:p>
              <a:pPr algn="ctr"/>
              <a:endParaRPr lang="zh-CN" altLang="en-US"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矩形​​ 5"/>
            <p:cNvSpPr>
              <a:spLocks noChangeArrowheads="1"/>
            </p:cNvSpPr>
            <p:nvPr/>
          </p:nvSpPr>
          <p:spPr bwMode="auto">
            <a:xfrm>
              <a:off x="5664899" y="-1734216"/>
              <a:ext cx="5898606" cy="3907704"/>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sz="1200" dirty="0">
                <a:solidFill>
                  <a:schemeClr val="bg1"/>
                </a:solidFill>
                <a:sym typeface="Arial" panose="020B0604020202020204" pitchFamily="34" charset="0"/>
              </a:endParaRPr>
            </a:p>
          </p:txBody>
        </p:sp>
        <p:sp>
          <p:nvSpPr>
            <p:cNvPr id="25" name="TextBox 6"/>
            <p:cNvSpPr txBox="1"/>
            <p:nvPr/>
          </p:nvSpPr>
          <p:spPr>
            <a:xfrm>
              <a:off x="5909574" y="2634568"/>
              <a:ext cx="5425018" cy="993832"/>
            </a:xfrm>
            <a:prstGeom prst="rect">
              <a:avLst/>
            </a:prstGeom>
            <a:noFill/>
          </p:spPr>
          <p:txBody>
            <a:bodyPr wrap="square" rtlCol="0">
              <a:spAutoFit/>
            </a:bodyPr>
            <a:lstStyle/>
            <a:p>
              <a:pPr>
                <a:lnSpc>
                  <a:spcPct val="150000"/>
                </a:lnSpc>
              </a:pPr>
              <a:r>
                <a:rPr lang="en-US" altLang="zh-CN" sz="800" dirty="0">
                  <a:solidFill>
                    <a:schemeClr val="bg1"/>
                  </a:solidFill>
                  <a:latin typeface="微软雅黑" panose="020B0503020204020204" pitchFamily="34" charset="-122"/>
                  <a:ea typeface="微软雅黑" panose="020B0503020204020204" pitchFamily="34" charset="-122"/>
                </a:rPr>
                <a:t>       </a:t>
              </a:r>
              <a:r>
                <a:rPr lang="zh-CN" altLang="zh-CN" sz="800" dirty="0">
                  <a:solidFill>
                    <a:schemeClr val="bg1"/>
                  </a:solidFill>
                  <a:latin typeface="微软雅黑" panose="020B0503020204020204" pitchFamily="34" charset="-122"/>
                  <a:ea typeface="微软雅黑" panose="020B0503020204020204" pitchFamily="34" charset="-122"/>
                </a:rPr>
                <a:t>回首过去，激情满怀，展望未来，任重道远。站在新的历史起点上，我们必须清醒地看到前进中的困难与挑战，正视自身存在的差距与不足，以更加坚定的信念、更加饱满的热情、更加务实的作风</a:t>
              </a:r>
              <a:r>
                <a:rPr lang="en-US" altLang="zh-CN" sz="800" dirty="0">
                  <a:solidFill>
                    <a:schemeClr val="bg1"/>
                  </a:solidFill>
                  <a:latin typeface="微软雅黑" panose="020B0503020204020204" pitchFamily="34" charset="-122"/>
                  <a:ea typeface="微软雅黑" panose="020B0503020204020204" pitchFamily="34" charset="-122"/>
                </a:rPr>
                <a:t>.</a:t>
              </a:r>
              <a:endParaRPr lang="zh-CN" altLang="en-US" sz="8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11" name="组合 10"/>
          <p:cNvGrpSpPr/>
          <p:nvPr/>
        </p:nvGrpSpPr>
        <p:grpSpPr>
          <a:xfrm flipH="1">
            <a:off x="1721178" y="2170941"/>
            <a:ext cx="8664063" cy="3626997"/>
            <a:chOff x="860293" y="2145948"/>
            <a:chExt cx="10660141" cy="4462605"/>
          </a:xfrm>
        </p:grpSpPr>
        <p:sp>
          <p:nvSpPr>
            <p:cNvPr id="12" name="任意多边形 5"/>
            <p:cNvSpPr/>
            <p:nvPr/>
          </p:nvSpPr>
          <p:spPr>
            <a:xfrm rot="16200000" flipV="1">
              <a:off x="1074600" y="1931641"/>
              <a:ext cx="2364963" cy="2793578"/>
            </a:xfrm>
            <a:custGeom>
              <a:avLst/>
              <a:gdLst>
                <a:gd name="connsiteX0" fmla="*/ 0 w 2449284"/>
                <a:gd name="connsiteY0" fmla="*/ 0 h 1420590"/>
                <a:gd name="connsiteX1" fmla="*/ 2449284 w 2449284"/>
                <a:gd name="connsiteY1" fmla="*/ 0 h 1420590"/>
                <a:gd name="connsiteX2" fmla="*/ 2449284 w 2449284"/>
                <a:gd name="connsiteY2" fmla="*/ 653150 h 1420590"/>
                <a:gd name="connsiteX3" fmla="*/ 2449284 w 2449284"/>
                <a:gd name="connsiteY3" fmla="*/ 919843 h 1420590"/>
                <a:gd name="connsiteX4" fmla="*/ 2449284 w 2449284"/>
                <a:gd name="connsiteY4" fmla="*/ 1036870 h 1420590"/>
                <a:gd name="connsiteX5" fmla="*/ 1224642 w 2449284"/>
                <a:gd name="connsiteY5" fmla="*/ 1420590 h 1420590"/>
                <a:gd name="connsiteX6" fmla="*/ 0 w 2449284"/>
                <a:gd name="connsiteY6" fmla="*/ 1036870 h 1420590"/>
                <a:gd name="connsiteX7" fmla="*/ 0 w 2449284"/>
                <a:gd name="connsiteY7" fmla="*/ 919843 h 1420590"/>
                <a:gd name="connsiteX8" fmla="*/ 0 w 2449284"/>
                <a:gd name="connsiteY8" fmla="*/ 653150 h 142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9284" h="1420590">
                  <a:moveTo>
                    <a:pt x="0" y="0"/>
                  </a:moveTo>
                  <a:lnTo>
                    <a:pt x="2449284" y="0"/>
                  </a:lnTo>
                  <a:lnTo>
                    <a:pt x="2449284" y="653150"/>
                  </a:lnTo>
                  <a:lnTo>
                    <a:pt x="2449284" y="919843"/>
                  </a:lnTo>
                  <a:lnTo>
                    <a:pt x="2449284" y="1036870"/>
                  </a:lnTo>
                  <a:lnTo>
                    <a:pt x="1224642" y="1420590"/>
                  </a:lnTo>
                  <a:lnTo>
                    <a:pt x="0" y="1036870"/>
                  </a:lnTo>
                  <a:lnTo>
                    <a:pt x="0" y="919843"/>
                  </a:lnTo>
                  <a:lnTo>
                    <a:pt x="0" y="653150"/>
                  </a:lnTo>
                  <a:close/>
                </a:path>
              </a:pathLst>
            </a:cu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13" name="任意多边形 6"/>
            <p:cNvSpPr/>
            <p:nvPr/>
          </p:nvSpPr>
          <p:spPr>
            <a:xfrm rot="16200000" flipV="1">
              <a:off x="3644522" y="1931641"/>
              <a:ext cx="2364963" cy="2793578"/>
            </a:xfrm>
            <a:custGeom>
              <a:avLst/>
              <a:gdLst>
                <a:gd name="connsiteX0" fmla="*/ 0 w 2449284"/>
                <a:gd name="connsiteY0" fmla="*/ 0 h 1420590"/>
                <a:gd name="connsiteX1" fmla="*/ 2449284 w 2449284"/>
                <a:gd name="connsiteY1" fmla="*/ 0 h 1420590"/>
                <a:gd name="connsiteX2" fmla="*/ 2449284 w 2449284"/>
                <a:gd name="connsiteY2" fmla="*/ 653150 h 1420590"/>
                <a:gd name="connsiteX3" fmla="*/ 2449284 w 2449284"/>
                <a:gd name="connsiteY3" fmla="*/ 919843 h 1420590"/>
                <a:gd name="connsiteX4" fmla="*/ 2449284 w 2449284"/>
                <a:gd name="connsiteY4" fmla="*/ 1036870 h 1420590"/>
                <a:gd name="connsiteX5" fmla="*/ 1224642 w 2449284"/>
                <a:gd name="connsiteY5" fmla="*/ 1420590 h 1420590"/>
                <a:gd name="connsiteX6" fmla="*/ 0 w 2449284"/>
                <a:gd name="connsiteY6" fmla="*/ 1036870 h 1420590"/>
                <a:gd name="connsiteX7" fmla="*/ 0 w 2449284"/>
                <a:gd name="connsiteY7" fmla="*/ 919843 h 1420590"/>
                <a:gd name="connsiteX8" fmla="*/ 0 w 2449284"/>
                <a:gd name="connsiteY8" fmla="*/ 653150 h 142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9284" h="1420590">
                  <a:moveTo>
                    <a:pt x="0" y="0"/>
                  </a:moveTo>
                  <a:lnTo>
                    <a:pt x="2449284" y="0"/>
                  </a:lnTo>
                  <a:lnTo>
                    <a:pt x="2449284" y="653150"/>
                  </a:lnTo>
                  <a:lnTo>
                    <a:pt x="2449284" y="919843"/>
                  </a:lnTo>
                  <a:lnTo>
                    <a:pt x="2449284" y="1036870"/>
                  </a:lnTo>
                  <a:lnTo>
                    <a:pt x="1224642" y="1420590"/>
                  </a:lnTo>
                  <a:lnTo>
                    <a:pt x="0" y="1036870"/>
                  </a:lnTo>
                  <a:lnTo>
                    <a:pt x="0" y="919843"/>
                  </a:lnTo>
                  <a:lnTo>
                    <a:pt x="0" y="653150"/>
                  </a:lnTo>
                  <a:close/>
                </a:path>
              </a:pathLst>
            </a:cu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14" name="任意多边形 7"/>
            <p:cNvSpPr/>
            <p:nvPr/>
          </p:nvSpPr>
          <p:spPr>
            <a:xfrm rot="16200000" flipV="1">
              <a:off x="6214443" y="1931639"/>
              <a:ext cx="2364963" cy="2793582"/>
            </a:xfrm>
            <a:custGeom>
              <a:avLst/>
              <a:gdLst>
                <a:gd name="connsiteX0" fmla="*/ 0 w 2449284"/>
                <a:gd name="connsiteY0" fmla="*/ 0 h 1420590"/>
                <a:gd name="connsiteX1" fmla="*/ 2449284 w 2449284"/>
                <a:gd name="connsiteY1" fmla="*/ 0 h 1420590"/>
                <a:gd name="connsiteX2" fmla="*/ 2449284 w 2449284"/>
                <a:gd name="connsiteY2" fmla="*/ 653150 h 1420590"/>
                <a:gd name="connsiteX3" fmla="*/ 2449284 w 2449284"/>
                <a:gd name="connsiteY3" fmla="*/ 919843 h 1420590"/>
                <a:gd name="connsiteX4" fmla="*/ 2449284 w 2449284"/>
                <a:gd name="connsiteY4" fmla="*/ 1036870 h 1420590"/>
                <a:gd name="connsiteX5" fmla="*/ 1224642 w 2449284"/>
                <a:gd name="connsiteY5" fmla="*/ 1420590 h 1420590"/>
                <a:gd name="connsiteX6" fmla="*/ 0 w 2449284"/>
                <a:gd name="connsiteY6" fmla="*/ 1036870 h 1420590"/>
                <a:gd name="connsiteX7" fmla="*/ 0 w 2449284"/>
                <a:gd name="connsiteY7" fmla="*/ 919843 h 1420590"/>
                <a:gd name="connsiteX8" fmla="*/ 0 w 2449284"/>
                <a:gd name="connsiteY8" fmla="*/ 653150 h 142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9284" h="1420590">
                  <a:moveTo>
                    <a:pt x="0" y="0"/>
                  </a:moveTo>
                  <a:lnTo>
                    <a:pt x="2449284" y="0"/>
                  </a:lnTo>
                  <a:lnTo>
                    <a:pt x="2449284" y="653150"/>
                  </a:lnTo>
                  <a:lnTo>
                    <a:pt x="2449284" y="919843"/>
                  </a:lnTo>
                  <a:lnTo>
                    <a:pt x="2449284" y="1036870"/>
                  </a:lnTo>
                  <a:lnTo>
                    <a:pt x="1224642" y="1420590"/>
                  </a:lnTo>
                  <a:lnTo>
                    <a:pt x="0" y="1036870"/>
                  </a:lnTo>
                  <a:lnTo>
                    <a:pt x="0" y="919843"/>
                  </a:lnTo>
                  <a:lnTo>
                    <a:pt x="0" y="653150"/>
                  </a:lnTo>
                  <a:close/>
                </a:path>
              </a:pathLst>
            </a:cu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15" name="任意多边形 8"/>
            <p:cNvSpPr/>
            <p:nvPr/>
          </p:nvSpPr>
          <p:spPr>
            <a:xfrm rot="16200000" flipV="1">
              <a:off x="8784365" y="1939806"/>
              <a:ext cx="2364963" cy="2793578"/>
            </a:xfrm>
            <a:custGeom>
              <a:avLst/>
              <a:gdLst>
                <a:gd name="connsiteX0" fmla="*/ 0 w 2449284"/>
                <a:gd name="connsiteY0" fmla="*/ 0 h 1420590"/>
                <a:gd name="connsiteX1" fmla="*/ 2449284 w 2449284"/>
                <a:gd name="connsiteY1" fmla="*/ 0 h 1420590"/>
                <a:gd name="connsiteX2" fmla="*/ 2449284 w 2449284"/>
                <a:gd name="connsiteY2" fmla="*/ 653150 h 1420590"/>
                <a:gd name="connsiteX3" fmla="*/ 2449284 w 2449284"/>
                <a:gd name="connsiteY3" fmla="*/ 919843 h 1420590"/>
                <a:gd name="connsiteX4" fmla="*/ 2449284 w 2449284"/>
                <a:gd name="connsiteY4" fmla="*/ 1036870 h 1420590"/>
                <a:gd name="connsiteX5" fmla="*/ 1224642 w 2449284"/>
                <a:gd name="connsiteY5" fmla="*/ 1420590 h 1420590"/>
                <a:gd name="connsiteX6" fmla="*/ 0 w 2449284"/>
                <a:gd name="connsiteY6" fmla="*/ 1036870 h 1420590"/>
                <a:gd name="connsiteX7" fmla="*/ 0 w 2449284"/>
                <a:gd name="connsiteY7" fmla="*/ 919843 h 1420590"/>
                <a:gd name="connsiteX8" fmla="*/ 0 w 2449284"/>
                <a:gd name="connsiteY8" fmla="*/ 653150 h 142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9284" h="1420590">
                  <a:moveTo>
                    <a:pt x="0" y="0"/>
                  </a:moveTo>
                  <a:lnTo>
                    <a:pt x="2449284" y="0"/>
                  </a:lnTo>
                  <a:lnTo>
                    <a:pt x="2449284" y="653150"/>
                  </a:lnTo>
                  <a:lnTo>
                    <a:pt x="2449284" y="919843"/>
                  </a:lnTo>
                  <a:lnTo>
                    <a:pt x="2449284" y="1036870"/>
                  </a:lnTo>
                  <a:lnTo>
                    <a:pt x="1224642" y="1420590"/>
                  </a:lnTo>
                  <a:lnTo>
                    <a:pt x="0" y="1036870"/>
                  </a:lnTo>
                  <a:lnTo>
                    <a:pt x="0" y="919843"/>
                  </a:lnTo>
                  <a:lnTo>
                    <a:pt x="0" y="653150"/>
                  </a:lnTo>
                  <a:close/>
                </a:path>
              </a:pathLst>
            </a:custGeom>
            <a:no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16" name="文本框 13"/>
            <p:cNvSpPr txBox="1"/>
            <p:nvPr/>
          </p:nvSpPr>
          <p:spPr>
            <a:xfrm>
              <a:off x="1870938" y="4633768"/>
              <a:ext cx="1089112" cy="568026"/>
            </a:xfrm>
            <a:prstGeom prst="rect">
              <a:avLst/>
            </a:prstGeom>
            <a:noFill/>
          </p:spPr>
          <p:txBody>
            <a:bodyPr wrap="none" rtlCol="0">
              <a:spAutoFit/>
            </a:bodyPr>
            <a:lstStyle/>
            <a:p>
              <a:r>
                <a:rPr lang="en-US" altLang="zh-CN" sz="2400" b="1" dirty="0">
                  <a:solidFill>
                    <a:schemeClr val="bg1"/>
                  </a:solidFill>
                  <a:latin typeface="方正姚体" pitchFamily="2" charset="-122"/>
                  <a:ea typeface="方正姚体" pitchFamily="2" charset="-122"/>
                </a:rPr>
                <a:t>1,458</a:t>
              </a:r>
              <a:endParaRPr lang="zh-CN" altLang="en-US" sz="2400" b="1" dirty="0">
                <a:solidFill>
                  <a:schemeClr val="bg1"/>
                </a:solidFill>
                <a:latin typeface="方正姚体" pitchFamily="2" charset="-122"/>
                <a:ea typeface="方正姚体" pitchFamily="2" charset="-122"/>
              </a:endParaRPr>
            </a:p>
          </p:txBody>
        </p:sp>
        <p:sp>
          <p:nvSpPr>
            <p:cNvPr id="17" name="文本框 14"/>
            <p:cNvSpPr txBox="1"/>
            <p:nvPr/>
          </p:nvSpPr>
          <p:spPr>
            <a:xfrm>
              <a:off x="9635448" y="4633768"/>
              <a:ext cx="1280426" cy="568026"/>
            </a:xfrm>
            <a:prstGeom prst="rect">
              <a:avLst/>
            </a:prstGeom>
            <a:noFill/>
          </p:spPr>
          <p:txBody>
            <a:bodyPr wrap="none" rtlCol="0">
              <a:spAutoFit/>
            </a:bodyPr>
            <a:lstStyle/>
            <a:p>
              <a:r>
                <a:rPr lang="en-US" altLang="zh-CN" sz="2400" b="1" dirty="0">
                  <a:solidFill>
                    <a:schemeClr val="bg1"/>
                  </a:solidFill>
                  <a:latin typeface="方正姚体" pitchFamily="2" charset="-122"/>
                  <a:ea typeface="方正姚体" pitchFamily="2" charset="-122"/>
                </a:rPr>
                <a:t>12,591</a:t>
              </a:r>
              <a:endParaRPr lang="zh-CN" altLang="en-US" sz="2400" b="1" dirty="0">
                <a:solidFill>
                  <a:schemeClr val="bg1"/>
                </a:solidFill>
                <a:latin typeface="方正姚体" pitchFamily="2" charset="-122"/>
                <a:ea typeface="方正姚体" pitchFamily="2" charset="-122"/>
              </a:endParaRPr>
            </a:p>
          </p:txBody>
        </p:sp>
        <p:sp>
          <p:nvSpPr>
            <p:cNvPr id="18" name="文本框 15"/>
            <p:cNvSpPr txBox="1"/>
            <p:nvPr/>
          </p:nvSpPr>
          <p:spPr>
            <a:xfrm>
              <a:off x="7010781" y="4633768"/>
              <a:ext cx="1089112" cy="568026"/>
            </a:xfrm>
            <a:prstGeom prst="rect">
              <a:avLst/>
            </a:prstGeom>
            <a:noFill/>
          </p:spPr>
          <p:txBody>
            <a:bodyPr wrap="none" rtlCol="0">
              <a:spAutoFit/>
            </a:bodyPr>
            <a:lstStyle/>
            <a:p>
              <a:r>
                <a:rPr lang="en-US" altLang="zh-CN" sz="2400" b="1" dirty="0">
                  <a:solidFill>
                    <a:schemeClr val="bg1"/>
                  </a:solidFill>
                  <a:latin typeface="方正姚体" pitchFamily="2" charset="-122"/>
                  <a:ea typeface="方正姚体" pitchFamily="2" charset="-122"/>
                </a:rPr>
                <a:t>5,674</a:t>
              </a:r>
              <a:endParaRPr lang="zh-CN" altLang="en-US" sz="2400" b="1" dirty="0">
                <a:solidFill>
                  <a:schemeClr val="bg1"/>
                </a:solidFill>
                <a:latin typeface="方正姚体" pitchFamily="2" charset="-122"/>
                <a:ea typeface="方正姚体" pitchFamily="2" charset="-122"/>
              </a:endParaRPr>
            </a:p>
          </p:txBody>
        </p:sp>
        <p:sp>
          <p:nvSpPr>
            <p:cNvPr id="19" name="文本框 24"/>
            <p:cNvSpPr txBox="1"/>
            <p:nvPr/>
          </p:nvSpPr>
          <p:spPr>
            <a:xfrm>
              <a:off x="4444039" y="4649402"/>
              <a:ext cx="1089112" cy="568026"/>
            </a:xfrm>
            <a:prstGeom prst="rect">
              <a:avLst/>
            </a:prstGeom>
            <a:noFill/>
          </p:spPr>
          <p:txBody>
            <a:bodyPr wrap="none" rtlCol="0">
              <a:spAutoFit/>
            </a:bodyPr>
            <a:lstStyle/>
            <a:p>
              <a:r>
                <a:rPr lang="en-US" altLang="zh-CN" sz="2400" b="1" dirty="0">
                  <a:solidFill>
                    <a:schemeClr val="bg1"/>
                  </a:solidFill>
                  <a:latin typeface="方正姚体" pitchFamily="2" charset="-122"/>
                  <a:ea typeface="方正姚体" pitchFamily="2" charset="-122"/>
                </a:rPr>
                <a:t>2,345</a:t>
              </a:r>
              <a:endParaRPr lang="zh-CN" altLang="en-US" sz="2400" b="1" dirty="0">
                <a:solidFill>
                  <a:schemeClr val="bg1"/>
                </a:solidFill>
                <a:latin typeface="方正姚体" pitchFamily="2" charset="-122"/>
                <a:ea typeface="方正姚体" pitchFamily="2" charset="-122"/>
              </a:endParaRPr>
            </a:p>
          </p:txBody>
        </p:sp>
        <p:sp>
          <p:nvSpPr>
            <p:cNvPr id="22" name="文本框 27"/>
            <p:cNvSpPr txBox="1"/>
            <p:nvPr/>
          </p:nvSpPr>
          <p:spPr>
            <a:xfrm>
              <a:off x="6327826" y="5404339"/>
              <a:ext cx="2591061" cy="1204214"/>
            </a:xfrm>
            <a:prstGeom prst="rect">
              <a:avLst/>
            </a:prstGeom>
            <a:noFill/>
            <a:effectLst/>
          </p:spPr>
          <p:txBody>
            <a:bodyPr wrap="square" rtlCol="0">
              <a:spAutoFit/>
            </a:bodyPr>
            <a:lstStyle/>
            <a:p>
              <a:pPr algn="just">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详写内容</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点击输入本栏的具体文字，简明扼要的说明分项内容，此为概念图解，请根据具体内容酌情修改。</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3" name="文本框 28"/>
            <p:cNvSpPr txBox="1"/>
            <p:nvPr/>
          </p:nvSpPr>
          <p:spPr>
            <a:xfrm>
              <a:off x="8972300" y="5427453"/>
              <a:ext cx="2548134" cy="1181100"/>
            </a:xfrm>
            <a:prstGeom prst="rect">
              <a:avLst/>
            </a:prstGeom>
            <a:noFill/>
            <a:effectLst/>
          </p:spPr>
          <p:txBody>
            <a:bodyPr wrap="square" rtlCol="0">
              <a:spAutoFit/>
            </a:bodyPr>
            <a:lstStyle/>
            <a:p>
              <a:pPr algn="just">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详写内容</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点击输入本栏的具体文字，简明扼要的说明分项内容，此为概念图解，请根据具体内容酌情修改。</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4" name="文本框 33"/>
            <p:cNvSpPr txBox="1"/>
            <p:nvPr/>
          </p:nvSpPr>
          <p:spPr>
            <a:xfrm>
              <a:off x="1704297" y="3166242"/>
              <a:ext cx="1363262" cy="454421"/>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加入标题</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5" name="文本框 34"/>
            <p:cNvSpPr txBox="1"/>
            <p:nvPr/>
          </p:nvSpPr>
          <p:spPr>
            <a:xfrm>
              <a:off x="4266190" y="3166242"/>
              <a:ext cx="1363262" cy="454421"/>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加入标题</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6" name="文本框 35"/>
            <p:cNvSpPr txBox="1"/>
            <p:nvPr/>
          </p:nvSpPr>
          <p:spPr>
            <a:xfrm>
              <a:off x="6864979" y="3152686"/>
              <a:ext cx="1363262" cy="454421"/>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加入标题</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7" name="文本框 36"/>
            <p:cNvSpPr txBox="1"/>
            <p:nvPr/>
          </p:nvSpPr>
          <p:spPr>
            <a:xfrm>
              <a:off x="9422091" y="3166242"/>
              <a:ext cx="1363262" cy="454421"/>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加入标题</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3683349" y="5404339"/>
              <a:ext cx="2591061" cy="1204214"/>
            </a:xfrm>
            <a:prstGeom prst="rect">
              <a:avLst/>
            </a:prstGeom>
            <a:noFill/>
            <a:effectLst/>
          </p:spPr>
          <p:txBody>
            <a:bodyPr wrap="square" rtlCol="0">
              <a:spAutoFit/>
            </a:bodyPr>
            <a:lstStyle/>
            <a:p>
              <a:pPr algn="just">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详写内容</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点击输入本栏的具体文字，简明扼要的说明分项内容，此为概念图解，请根据具体内容酌情修改。</a:t>
              </a:r>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1038875" y="5404339"/>
              <a:ext cx="2591061" cy="1204214"/>
            </a:xfrm>
            <a:prstGeom prst="rect">
              <a:avLst/>
            </a:prstGeom>
            <a:noFill/>
            <a:effectLst/>
          </p:spPr>
          <p:txBody>
            <a:bodyPr wrap="square" rtlCol="0">
              <a:spAutoFit/>
            </a:bodyPr>
            <a:lstStyle/>
            <a:p>
              <a:pPr algn="just">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详写内容</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点击输入本栏的具体文字，简明扼要的说明分项内容，此为概念图解，请根据具体内容酌情修改。</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824" y="4828414"/>
            <a:ext cx="2796833" cy="1544519"/>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983" y="735542"/>
            <a:ext cx="2136249" cy="1531407"/>
          </a:xfrm>
          <a:prstGeom prst="rect">
            <a:avLst/>
          </a:prstGeom>
        </p:spPr>
      </p:pic>
      <p:sp>
        <p:nvSpPr>
          <p:cNvPr id="21" name="矩形 20"/>
          <p:cNvSpPr/>
          <p:nvPr/>
        </p:nvSpPr>
        <p:spPr>
          <a:xfrm>
            <a:off x="5094038" y="2622857"/>
            <a:ext cx="3865562" cy="738664"/>
          </a:xfrm>
          <a:prstGeom prst="rect">
            <a:avLst/>
          </a:prstGeom>
        </p:spPr>
        <p:txBody>
          <a:bodyPr lIns="0" tIns="0" rIns="0" bIns="0">
            <a:spAutoFit/>
          </a:bodyPr>
          <a:lstStyle/>
          <a:p>
            <a:pPr eaLnBrk="1" hangingPunct="1">
              <a:defRPr/>
            </a:pPr>
            <a:r>
              <a:rPr lang="zh-CN" altLang="en-US" sz="4800" b="1"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加入标题描述</a:t>
            </a:r>
            <a:endParaRPr lang="zh-CN" altLang="en-US" sz="4800" b="1"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11"/>
          <p:cNvSpPr txBox="1"/>
          <p:nvPr/>
        </p:nvSpPr>
        <p:spPr>
          <a:xfrm>
            <a:off x="5024188" y="3390754"/>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11"/>
          <p:cNvSpPr txBox="1"/>
          <p:nvPr/>
        </p:nvSpPr>
        <p:spPr>
          <a:xfrm>
            <a:off x="5024188" y="3635684"/>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4" name="组合 23"/>
          <p:cNvGrpSpPr/>
          <p:nvPr/>
        </p:nvGrpSpPr>
        <p:grpSpPr>
          <a:xfrm>
            <a:off x="3519661" y="2646891"/>
            <a:ext cx="1277720" cy="1228352"/>
            <a:chOff x="2215144" y="982844"/>
            <a:chExt cx="1120898" cy="842780"/>
          </a:xfrm>
          <a:solidFill>
            <a:schemeClr val="bg1"/>
          </a:solidFill>
        </p:grpSpPr>
        <p:sp>
          <p:nvSpPr>
            <p:cNvPr id="25" name="平行四边形 24"/>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Impact" panose="020B0806030902050204" pitchFamily="34" charset="0"/>
              </a:endParaRPr>
            </a:p>
          </p:txBody>
        </p:sp>
        <p:sp>
          <p:nvSpPr>
            <p:cNvPr id="26" name="文本框 9"/>
            <p:cNvSpPr txBox="1"/>
            <p:nvPr/>
          </p:nvSpPr>
          <p:spPr>
            <a:xfrm>
              <a:off x="2245058" y="1116555"/>
              <a:ext cx="1066799" cy="570152"/>
            </a:xfrm>
            <a:prstGeom prst="rect">
              <a:avLst/>
            </a:prstGeom>
            <a:grpFill/>
          </p:spPr>
          <p:txBody>
            <a:bodyPr wrap="square" rtlCol="0">
              <a:spAutoFit/>
            </a:bodyPr>
            <a:lstStyle/>
            <a:p>
              <a:pPr algn="ctr"/>
              <a:r>
                <a:rPr lang="en-US" altLang="zh-CN" sz="4800" dirty="0">
                  <a:solidFill>
                    <a:srgbClr val="52AFB6"/>
                  </a:solidFill>
                  <a:latin typeface="Impact" panose="020B0806030902050204" pitchFamily="34" charset="0"/>
                </a:rPr>
                <a:t>03</a:t>
              </a:r>
              <a:endParaRPr lang="zh-CN" altLang="en-US" sz="4800" dirty="0">
                <a:solidFill>
                  <a:srgbClr val="52AFB6"/>
                </a:solidFill>
                <a:latin typeface="Impact" panose="020B0806030902050204" pitchFamily="34" charset="0"/>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1+#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750"/>
                                        <p:tgtEl>
                                          <p:spTgt spid="20"/>
                                        </p:tgtEl>
                                      </p:cBhvr>
                                    </p:animEffect>
                                    <p:anim calcmode="lin" valueType="num">
                                      <p:cBhvr>
                                        <p:cTn id="15" dur="750" fill="hold"/>
                                        <p:tgtEl>
                                          <p:spTgt spid="20"/>
                                        </p:tgtEl>
                                        <p:attrNameLst>
                                          <p:attrName>ppt_x</p:attrName>
                                        </p:attrNameLst>
                                      </p:cBhvr>
                                      <p:tavLst>
                                        <p:tav tm="0">
                                          <p:val>
                                            <p:strVal val="#ppt_x"/>
                                          </p:val>
                                        </p:tav>
                                        <p:tav tm="100000">
                                          <p:val>
                                            <p:strVal val="#ppt_x"/>
                                          </p:val>
                                        </p:tav>
                                      </p:tavLst>
                                    </p:anim>
                                    <p:anim calcmode="lin" valueType="num">
                                      <p:cBhvr>
                                        <p:cTn id="16" dur="75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3" presetClass="entr" presetSubtype="32"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strVal val="4*#ppt_w"/>
                                          </p:val>
                                        </p:tav>
                                        <p:tav tm="100000">
                                          <p:val>
                                            <p:strVal val="#ppt_w"/>
                                          </p:val>
                                        </p:tav>
                                      </p:tavLst>
                                    </p:anim>
                                    <p:anim calcmode="lin" valueType="num">
                                      <p:cBhvr>
                                        <p:cTn id="26" dur="500" fill="hold"/>
                                        <p:tgtEl>
                                          <p:spTgt spid="21"/>
                                        </p:tgtEl>
                                        <p:attrNameLst>
                                          <p:attrName>ppt_h</p:attrName>
                                        </p:attrNameLst>
                                      </p:cBhvr>
                                      <p:tavLst>
                                        <p:tav tm="0">
                                          <p:val>
                                            <p:strVal val="4*#ppt_h"/>
                                          </p:val>
                                        </p:tav>
                                        <p:tav tm="100000">
                                          <p:val>
                                            <p:strVal val="#ppt_h"/>
                                          </p:val>
                                        </p:tav>
                                      </p:tavLst>
                                    </p:anim>
                                  </p:childTnLst>
                                </p:cTn>
                              </p:par>
                            </p:childTnLst>
                          </p:cTn>
                        </p:par>
                        <p:par>
                          <p:cTn id="27" fill="hold">
                            <p:stCondLst>
                              <p:cond delay="2000"/>
                            </p:stCondLst>
                            <p:childTnLst>
                              <p:par>
                                <p:cTn id="28" presetID="12" presetClass="entr" presetSubtype="8"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p:tgtEl>
                                          <p:spTgt spid="22"/>
                                        </p:tgtEl>
                                        <p:attrNameLst>
                                          <p:attrName>ppt_x</p:attrName>
                                        </p:attrNameLst>
                                      </p:cBhvr>
                                      <p:tavLst>
                                        <p:tav tm="0">
                                          <p:val>
                                            <p:strVal val="#ppt_x-#ppt_w*1.125000"/>
                                          </p:val>
                                        </p:tav>
                                        <p:tav tm="100000">
                                          <p:val>
                                            <p:strVal val="#ppt_x"/>
                                          </p:val>
                                        </p:tav>
                                      </p:tavLst>
                                    </p:anim>
                                    <p:animEffect transition="in" filter="wipe(right)">
                                      <p:cBhvr>
                                        <p:cTn id="31" dur="500"/>
                                        <p:tgtEl>
                                          <p:spTgt spid="22"/>
                                        </p:tgtEl>
                                      </p:cBhvr>
                                    </p:animEffect>
                                  </p:childTnLst>
                                </p:cTn>
                              </p:par>
                            </p:childTnLst>
                          </p:cTn>
                        </p:par>
                        <p:par>
                          <p:cTn id="32" fill="hold">
                            <p:stCondLst>
                              <p:cond delay="2500"/>
                            </p:stCondLst>
                            <p:childTnLst>
                              <p:par>
                                <p:cTn id="33" presetID="1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p:tgtEl>
                                          <p:spTgt spid="23"/>
                                        </p:tgtEl>
                                        <p:attrNameLst>
                                          <p:attrName>ppt_x</p:attrName>
                                        </p:attrNameLst>
                                      </p:cBhvr>
                                      <p:tavLst>
                                        <p:tav tm="0">
                                          <p:val>
                                            <p:strVal val="#ppt_x-#ppt_w*1.125000"/>
                                          </p:val>
                                        </p:tav>
                                        <p:tav tm="100000">
                                          <p:val>
                                            <p:strVal val="#ppt_x"/>
                                          </p:val>
                                        </p:tav>
                                      </p:tavLst>
                                    </p:anim>
                                    <p:animEffect transition="in" filter="wipe(right)">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12" name="组合 11"/>
          <p:cNvGrpSpPr/>
          <p:nvPr/>
        </p:nvGrpSpPr>
        <p:grpSpPr>
          <a:xfrm>
            <a:off x="1856683" y="2149794"/>
            <a:ext cx="8608609" cy="3530173"/>
            <a:chOff x="1453373" y="2041845"/>
            <a:chExt cx="9363445" cy="3839712"/>
          </a:xfrm>
        </p:grpSpPr>
        <p:grpSp>
          <p:nvGrpSpPr>
            <p:cNvPr id="13" name="组合 48"/>
            <p:cNvGrpSpPr/>
            <p:nvPr/>
          </p:nvGrpSpPr>
          <p:grpSpPr>
            <a:xfrm>
              <a:off x="5878105" y="2145063"/>
              <a:ext cx="2228850" cy="2232025"/>
              <a:chOff x="0" y="0"/>
              <a:chExt cx="2227424" cy="2232424"/>
            </a:xfrm>
          </p:grpSpPr>
          <p:grpSp>
            <p:nvGrpSpPr>
              <p:cNvPr id="30" name="组合 49"/>
              <p:cNvGrpSpPr/>
              <p:nvPr/>
            </p:nvGrpSpPr>
            <p:grpSpPr>
              <a:xfrm>
                <a:off x="0" y="0"/>
                <a:ext cx="2227424" cy="2232424"/>
                <a:chOff x="0" y="0"/>
                <a:chExt cx="2373418" cy="2378746"/>
              </a:xfrm>
            </p:grpSpPr>
            <p:sp>
              <p:nvSpPr>
                <p:cNvPr id="33" name="椭圆 53"/>
                <p:cNvSpPr/>
                <p:nvPr/>
              </p:nvSpPr>
              <p:spPr>
                <a:xfrm>
                  <a:off x="107407" y="110071"/>
                  <a:ext cx="2158604" cy="2158604"/>
                </a:xfrm>
                <a:prstGeom prst="ellipse">
                  <a:avLst/>
                </a:prstGeom>
                <a:noFill/>
                <a:ln w="19050" cap="flat" cmpd="sng">
                  <a:solidFill>
                    <a:schemeClr val="bg1"/>
                  </a:solidFill>
                  <a:prstDash val="solid"/>
                  <a:miter/>
                  <a:headEnd type="none" w="med" len="med"/>
                  <a:tailEnd type="none" w="med" len="med"/>
                </a:ln>
              </p:spPr>
              <p:txBody>
                <a:bodyPr anchor="ctr"/>
                <a:lstStyle/>
                <a:p>
                  <a:pPr lvl="0" algn="ctr" eaLnBrk="1" hangingPunct="1">
                    <a:buNone/>
                  </a:pPr>
                  <a:endParaRPr lang="zh-CN" altLang="zh-CN" sz="1400"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sp>
              <p:nvSpPr>
                <p:cNvPr id="34" name="椭圆 1"/>
                <p:cNvSpPr/>
                <p:nvPr/>
              </p:nvSpPr>
              <p:spPr>
                <a:xfrm>
                  <a:off x="0" y="0"/>
                  <a:ext cx="2373418" cy="2378746"/>
                </a:xfrm>
                <a:custGeom>
                  <a:avLst/>
                  <a:gdLst>
                    <a:gd name="txL" fmla="*/ 0 w 2373418"/>
                    <a:gd name="txT" fmla="*/ 0 h 2378746"/>
                    <a:gd name="txR" fmla="*/ 2373418 w 2373418"/>
                    <a:gd name="txB" fmla="*/ 2378746 h 2378746"/>
                  </a:gdLst>
                  <a:ahLst/>
                  <a:cxnLst>
                    <a:cxn ang="0">
                      <a:pos x="1189373" y="0"/>
                    </a:cxn>
                    <a:cxn ang="0">
                      <a:pos x="1189373" y="287688"/>
                    </a:cxn>
                    <a:cxn ang="0">
                      <a:pos x="287688" y="1189373"/>
                    </a:cxn>
                    <a:cxn ang="0">
                      <a:pos x="1189373" y="2091058"/>
                    </a:cxn>
                    <a:cxn ang="0">
                      <a:pos x="2084369" y="1294891"/>
                    </a:cxn>
                    <a:cxn ang="0">
                      <a:pos x="2373418" y="1294891"/>
                    </a:cxn>
                    <a:cxn ang="0">
                      <a:pos x="1189373" y="2378746"/>
                    </a:cxn>
                    <a:cxn ang="0">
                      <a:pos x="0" y="1189373"/>
                    </a:cxn>
                    <a:cxn ang="0">
                      <a:pos x="1189373" y="0"/>
                    </a:cxn>
                  </a:cxnLst>
                  <a:rect l="txL" t="txT" r="txR" b="txB"/>
                  <a:pathLst>
                    <a:path w="2373418" h="2378746">
                      <a:moveTo>
                        <a:pt x="1189373" y="0"/>
                      </a:moveTo>
                      <a:lnTo>
                        <a:pt x="1189373" y="287688"/>
                      </a:lnTo>
                      <a:cubicBezTo>
                        <a:pt x="691386" y="287688"/>
                        <a:pt x="287688" y="691386"/>
                        <a:pt x="287688" y="1189373"/>
                      </a:cubicBezTo>
                      <a:cubicBezTo>
                        <a:pt x="287688" y="1687360"/>
                        <a:pt x="691386" y="2091058"/>
                        <a:pt x="1189373" y="2091058"/>
                      </a:cubicBezTo>
                      <a:cubicBezTo>
                        <a:pt x="1651642" y="2091058"/>
                        <a:pt x="2032663" y="1743194"/>
                        <a:pt x="2084369" y="1294891"/>
                      </a:cubicBezTo>
                      <a:lnTo>
                        <a:pt x="2373418" y="1294891"/>
                      </a:lnTo>
                      <a:cubicBezTo>
                        <a:pt x="2320695" y="1902370"/>
                        <a:pt x="1810666" y="2378746"/>
                        <a:pt x="1189373" y="2378746"/>
                      </a:cubicBezTo>
                      <a:cubicBezTo>
                        <a:pt x="532500" y="2378746"/>
                        <a:pt x="0" y="1846246"/>
                        <a:pt x="0" y="1189373"/>
                      </a:cubicBezTo>
                      <a:cubicBezTo>
                        <a:pt x="0" y="532500"/>
                        <a:pt x="532500" y="0"/>
                        <a:pt x="1189373" y="0"/>
                      </a:cubicBezTo>
                      <a:close/>
                    </a:path>
                  </a:pathLst>
                </a:custGeom>
                <a:solidFill>
                  <a:schemeClr val="bg1"/>
                </a:solidFill>
                <a:ln w="9525">
                  <a:noFill/>
                </a:ln>
              </p:spPr>
              <p:txBody>
                <a:bodyPr/>
                <a:lstStyle/>
                <a:p>
                  <a:endParaRPr lang="zh-CN" altLang="en-US" sz="1400">
                    <a:solidFill>
                      <a:schemeClr val="bg1"/>
                    </a:solidFill>
                  </a:endParaRPr>
                </a:p>
              </p:txBody>
            </p:sp>
          </p:grpSp>
          <p:sp>
            <p:nvSpPr>
              <p:cNvPr id="31" name="TextBox 50"/>
              <p:cNvSpPr/>
              <p:nvPr/>
            </p:nvSpPr>
            <p:spPr>
              <a:xfrm>
                <a:off x="783729" y="668147"/>
                <a:ext cx="738276" cy="414004"/>
              </a:xfrm>
              <a:prstGeom prst="rect">
                <a:avLst/>
              </a:prstGeom>
              <a:noFill/>
              <a:ln w="9525">
                <a:noFill/>
                <a:miter/>
              </a:ln>
            </p:spPr>
            <p:txBody>
              <a:bodyPr wrap="none">
                <a:spAutoFit/>
              </a:bodyPr>
              <a:lstStyle/>
              <a:p>
                <a:pPr lvl="0" eaLnBrk="1" hangingPunct="1">
                  <a:buNone/>
                </a:pPr>
                <a:r>
                  <a:rPr lang="en-US" altLang="zh-CN" dirty="0">
                    <a:solidFill>
                      <a:schemeClr val="bg1"/>
                    </a:solidFill>
                    <a:latin typeface="方正大黑简体" pitchFamily="2" charset="-122"/>
                    <a:ea typeface="方正大黑简体" pitchFamily="2" charset="-122"/>
                    <a:sym typeface="方正大黑简体" pitchFamily="2" charset="-122"/>
                  </a:rPr>
                  <a:t>76%</a:t>
                </a:r>
                <a:endParaRPr lang="zh-CN" altLang="en-US" dirty="0">
                  <a:solidFill>
                    <a:schemeClr val="bg1"/>
                  </a:solidFill>
                  <a:latin typeface="方正大黑简体" pitchFamily="2" charset="-122"/>
                  <a:ea typeface="方正大黑简体" pitchFamily="2" charset="-122"/>
                  <a:sym typeface="方正大黑简体" pitchFamily="2" charset="-122"/>
                </a:endParaRPr>
              </a:p>
            </p:txBody>
          </p:sp>
          <p:sp>
            <p:nvSpPr>
              <p:cNvPr id="32" name="TextBox 51"/>
              <p:cNvSpPr/>
              <p:nvPr/>
            </p:nvSpPr>
            <p:spPr>
              <a:xfrm>
                <a:off x="581351" y="1112305"/>
                <a:ext cx="1126086" cy="379503"/>
              </a:xfrm>
              <a:prstGeom prst="rect">
                <a:avLst/>
              </a:prstGeom>
              <a:noFill/>
              <a:ln w="9525">
                <a:noFill/>
                <a:miter/>
              </a:ln>
            </p:spPr>
            <p:txBody>
              <a:bodyPr wrap="none">
                <a:spAutoFit/>
              </a:bodyPr>
              <a:lstStyle/>
              <a:p>
                <a:pPr lvl="0" eaLnBrk="1" hangingPunct="1">
                  <a:buNone/>
                </a:pP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组合 54"/>
            <p:cNvGrpSpPr/>
            <p:nvPr/>
          </p:nvGrpSpPr>
          <p:grpSpPr>
            <a:xfrm>
              <a:off x="5882868" y="4453288"/>
              <a:ext cx="2224087" cy="1428269"/>
              <a:chOff x="0" y="0"/>
              <a:chExt cx="2223504" cy="1428663"/>
            </a:xfrm>
          </p:grpSpPr>
          <p:sp>
            <p:nvSpPr>
              <p:cNvPr id="28" name="矩形 55"/>
              <p:cNvSpPr/>
              <p:nvPr/>
            </p:nvSpPr>
            <p:spPr>
              <a:xfrm>
                <a:off x="96880" y="0"/>
                <a:ext cx="2126624" cy="70717"/>
              </a:xfrm>
              <a:prstGeom prst="rect">
                <a:avLst/>
              </a:prstGeom>
              <a:solidFill>
                <a:schemeClr val="bg1"/>
              </a:solidFill>
              <a:ln w="9525">
                <a:noFill/>
                <a:miter/>
              </a:ln>
            </p:spPr>
            <p:txBody>
              <a:bodyPr anchor="ctr"/>
              <a:lstStyle/>
              <a:p>
                <a:pPr lvl="0" algn="ctr" eaLnBrk="1" hangingPunct="1">
                  <a:lnSpc>
                    <a:spcPct val="120000"/>
                  </a:lnSpc>
                  <a:buNone/>
                </a:pPr>
                <a:endParaRPr lang="zh-CN" altLang="zh-CN" sz="1100"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sp>
            <p:nvSpPr>
              <p:cNvPr id="29" name="矩形 56"/>
              <p:cNvSpPr/>
              <p:nvPr/>
            </p:nvSpPr>
            <p:spPr>
              <a:xfrm>
                <a:off x="0" y="149514"/>
                <a:ext cx="2198213" cy="1279149"/>
              </a:xfrm>
              <a:prstGeom prst="rect">
                <a:avLst/>
              </a:prstGeom>
              <a:noFill/>
              <a:ln w="9525">
                <a:noFill/>
                <a:miter/>
              </a:ln>
            </p:spPr>
            <p:txBody>
              <a:bodyPr>
                <a:spAutoFit/>
              </a:bodyPr>
              <a:lstStyle/>
              <a:p>
                <a:pPr lvl="0" eaLnBrk="1" hangingPunct="1">
                  <a:lnSpc>
                    <a:spcPct val="130000"/>
                  </a:lnSpc>
                  <a:buNone/>
                </a:pPr>
                <a:r>
                  <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您的内容打在这里，或者通过复制您的文本后，在此框中选择粘贴，并选择只保留，在此录入上述图表的描述说明。</a:t>
                </a:r>
                <a:endPar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lvl="0" eaLnBrk="1" hangingPunct="1">
                  <a:lnSpc>
                    <a:spcPct val="120000"/>
                  </a:lnSpc>
                  <a:buNone/>
                </a:pPr>
                <a:endPar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 name="组合 57"/>
            <p:cNvGrpSpPr/>
            <p:nvPr/>
          </p:nvGrpSpPr>
          <p:grpSpPr>
            <a:xfrm>
              <a:off x="8618130" y="2145063"/>
              <a:ext cx="2127250" cy="2128838"/>
              <a:chOff x="0" y="0"/>
              <a:chExt cx="2126625" cy="2129124"/>
            </a:xfrm>
          </p:grpSpPr>
          <p:sp>
            <p:nvSpPr>
              <p:cNvPr id="24" name="椭圆 58"/>
              <p:cNvSpPr/>
              <p:nvPr/>
            </p:nvSpPr>
            <p:spPr>
              <a:xfrm>
                <a:off x="0" y="0"/>
                <a:ext cx="2025824" cy="2025823"/>
              </a:xfrm>
              <a:prstGeom prst="ellipse">
                <a:avLst/>
              </a:prstGeom>
              <a:noFill/>
              <a:ln w="19050" cap="flat" cmpd="sng">
                <a:solidFill>
                  <a:schemeClr val="bg1"/>
                </a:solidFill>
                <a:prstDash val="solid"/>
                <a:miter/>
                <a:headEnd type="none" w="med" len="med"/>
                <a:tailEnd type="none" w="med" len="med"/>
              </a:ln>
            </p:spPr>
            <p:txBody>
              <a:bodyPr anchor="ctr"/>
              <a:lstStyle/>
              <a:p>
                <a:pPr lvl="0" algn="ctr" eaLnBrk="1" hangingPunct="1">
                  <a:buNone/>
                </a:pPr>
                <a:endParaRPr lang="zh-CN" altLang="zh-CN" sz="1400"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sp>
            <p:nvSpPr>
              <p:cNvPr id="25" name="椭圆 1"/>
              <p:cNvSpPr/>
              <p:nvPr/>
            </p:nvSpPr>
            <p:spPr>
              <a:xfrm>
                <a:off x="37794" y="1111940"/>
                <a:ext cx="2088831" cy="1017184"/>
              </a:xfrm>
              <a:custGeom>
                <a:avLst/>
                <a:gdLst>
                  <a:gd name="txL" fmla="*/ 0 w 2088831"/>
                  <a:gd name="txT" fmla="*/ 0 h 1017184"/>
                  <a:gd name="txR" fmla="*/ 2088831 w 2088831"/>
                  <a:gd name="txB" fmla="*/ 1017184 h 1017184"/>
                </a:gdLst>
                <a:ahLst/>
                <a:cxnLst>
                  <a:cxn ang="0">
                    <a:pos x="1817562" y="0"/>
                  </a:cxn>
                  <a:cxn ang="0">
                    <a:pos x="2088831" y="0"/>
                  </a:cxn>
                  <a:cxn ang="0">
                    <a:pos x="977619" y="1017184"/>
                  </a:cxn>
                  <a:cxn ang="0">
                    <a:pos x="0" y="439399"/>
                  </a:cxn>
                  <a:cxn ang="0">
                    <a:pos x="248210" y="323051"/>
                  </a:cxn>
                  <a:cxn ang="0">
                    <a:pos x="977619" y="747193"/>
                  </a:cxn>
                  <a:cxn ang="0">
                    <a:pos x="1817562" y="0"/>
                  </a:cxn>
                </a:cxnLst>
                <a:rect l="txL" t="txT" r="txR" b="txB"/>
                <a:pathLst>
                  <a:path w="2088831" h="1017184">
                    <a:moveTo>
                      <a:pt x="1817562" y="0"/>
                    </a:moveTo>
                    <a:lnTo>
                      <a:pt x="2088831" y="0"/>
                    </a:lnTo>
                    <a:cubicBezTo>
                      <a:pt x="2039351" y="570111"/>
                      <a:pt x="1560695" y="1017184"/>
                      <a:pt x="977619" y="1017184"/>
                    </a:cubicBezTo>
                    <a:cubicBezTo>
                      <a:pt x="556457" y="1017184"/>
                      <a:pt x="189775" y="783931"/>
                      <a:pt x="0" y="439399"/>
                    </a:cubicBezTo>
                    <a:lnTo>
                      <a:pt x="248210" y="323051"/>
                    </a:lnTo>
                    <a:cubicBezTo>
                      <a:pt x="391494" y="577373"/>
                      <a:pt x="664725" y="747193"/>
                      <a:pt x="977619" y="747193"/>
                    </a:cubicBezTo>
                    <a:cubicBezTo>
                      <a:pt x="1411453" y="747193"/>
                      <a:pt x="1769037" y="420726"/>
                      <a:pt x="1817562" y="0"/>
                    </a:cubicBezTo>
                    <a:close/>
                  </a:path>
                </a:pathLst>
              </a:custGeom>
              <a:solidFill>
                <a:schemeClr val="bg1"/>
              </a:solidFill>
              <a:ln w="9525">
                <a:noFill/>
              </a:ln>
            </p:spPr>
            <p:txBody>
              <a:bodyPr/>
              <a:lstStyle/>
              <a:p>
                <a:endParaRPr lang="zh-CN" altLang="en-US" sz="1400">
                  <a:solidFill>
                    <a:schemeClr val="bg1"/>
                  </a:solidFill>
                </a:endParaRPr>
              </a:p>
            </p:txBody>
          </p:sp>
          <p:sp>
            <p:nvSpPr>
              <p:cNvPr id="26" name="TextBox 60"/>
              <p:cNvSpPr/>
              <p:nvPr/>
            </p:nvSpPr>
            <p:spPr>
              <a:xfrm>
                <a:off x="682928" y="564847"/>
                <a:ext cx="738532" cy="413985"/>
              </a:xfrm>
              <a:prstGeom prst="rect">
                <a:avLst/>
              </a:prstGeom>
              <a:noFill/>
              <a:ln w="9525">
                <a:noFill/>
                <a:miter/>
              </a:ln>
            </p:spPr>
            <p:txBody>
              <a:bodyPr wrap="none">
                <a:spAutoFit/>
              </a:bodyPr>
              <a:lstStyle/>
              <a:p>
                <a:pPr lvl="0" eaLnBrk="1" hangingPunct="1">
                  <a:buNone/>
                </a:pPr>
                <a:r>
                  <a:rPr lang="en-US" altLang="zh-CN" dirty="0">
                    <a:solidFill>
                      <a:schemeClr val="bg1"/>
                    </a:solidFill>
                    <a:latin typeface="方正大黑简体" pitchFamily="2" charset="-122"/>
                    <a:ea typeface="方正大黑简体" pitchFamily="2" charset="-122"/>
                    <a:sym typeface="方正大黑简体" pitchFamily="2" charset="-122"/>
                  </a:rPr>
                  <a:t>48%</a:t>
                </a:r>
                <a:endParaRPr lang="zh-CN" altLang="en-US" dirty="0">
                  <a:solidFill>
                    <a:schemeClr val="bg1"/>
                  </a:solidFill>
                  <a:latin typeface="方正大黑简体" pitchFamily="2" charset="-122"/>
                  <a:ea typeface="方正大黑简体" pitchFamily="2" charset="-122"/>
                  <a:sym typeface="方正大黑简体" pitchFamily="2" charset="-122"/>
                </a:endParaRPr>
              </a:p>
            </p:txBody>
          </p:sp>
          <p:sp>
            <p:nvSpPr>
              <p:cNvPr id="27" name="TextBox 61"/>
              <p:cNvSpPr/>
              <p:nvPr/>
            </p:nvSpPr>
            <p:spPr>
              <a:xfrm>
                <a:off x="456801" y="1032756"/>
                <a:ext cx="1126476" cy="379486"/>
              </a:xfrm>
              <a:prstGeom prst="rect">
                <a:avLst/>
              </a:prstGeom>
              <a:noFill/>
              <a:ln w="9525">
                <a:noFill/>
                <a:miter/>
              </a:ln>
            </p:spPr>
            <p:txBody>
              <a:bodyPr wrap="none">
                <a:spAutoFit/>
              </a:bodyPr>
              <a:lstStyle/>
              <a:p>
                <a:pPr lvl="0" eaLnBrk="1" hangingPunct="1">
                  <a:buNone/>
                </a:pPr>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 name="组合 62"/>
            <p:cNvGrpSpPr/>
            <p:nvPr/>
          </p:nvGrpSpPr>
          <p:grpSpPr>
            <a:xfrm>
              <a:off x="8521293" y="4451701"/>
              <a:ext cx="2295525" cy="1239488"/>
              <a:chOff x="0" y="0"/>
              <a:chExt cx="2295900" cy="1239817"/>
            </a:xfrm>
          </p:grpSpPr>
          <p:sp>
            <p:nvSpPr>
              <p:cNvPr id="22" name="矩形 63"/>
              <p:cNvSpPr/>
              <p:nvPr/>
            </p:nvSpPr>
            <p:spPr>
              <a:xfrm>
                <a:off x="96879" y="0"/>
                <a:ext cx="2126624" cy="70717"/>
              </a:xfrm>
              <a:prstGeom prst="rect">
                <a:avLst/>
              </a:prstGeom>
              <a:solidFill>
                <a:schemeClr val="bg1"/>
              </a:solidFill>
              <a:ln w="9525">
                <a:noFill/>
                <a:miter/>
              </a:ln>
            </p:spPr>
            <p:txBody>
              <a:bodyPr anchor="ctr"/>
              <a:lstStyle/>
              <a:p>
                <a:pPr lvl="0" algn="ctr" eaLnBrk="1" hangingPunct="1">
                  <a:lnSpc>
                    <a:spcPct val="120000"/>
                  </a:lnSpc>
                  <a:buNone/>
                </a:pPr>
                <a:endParaRPr lang="zh-CN" altLang="zh-CN" sz="1100" dirty="0">
                  <a:solidFill>
                    <a:schemeClr val="bg1"/>
                  </a:solidFill>
                  <a:latin typeface="宋体" panose="02010600030101010101" pitchFamily="2" charset="-122"/>
                  <a:ea typeface="宋体" panose="02010600030101010101" pitchFamily="2" charset="-122"/>
                  <a:sym typeface="宋体" panose="02010600030101010101" pitchFamily="2" charset="-122"/>
                </a:endParaRPr>
              </a:p>
            </p:txBody>
          </p:sp>
          <p:sp>
            <p:nvSpPr>
              <p:cNvPr id="23" name="矩形 64"/>
              <p:cNvSpPr/>
              <p:nvPr/>
            </p:nvSpPr>
            <p:spPr>
              <a:xfrm>
                <a:off x="0" y="149514"/>
                <a:ext cx="2295900" cy="1090303"/>
              </a:xfrm>
              <a:prstGeom prst="rect">
                <a:avLst/>
              </a:prstGeom>
              <a:noFill/>
              <a:ln w="9525">
                <a:noFill/>
                <a:miter/>
              </a:ln>
            </p:spPr>
            <p:txBody>
              <a:bodyPr>
                <a:spAutoFit/>
              </a:bodyPr>
              <a:lstStyle/>
              <a:p>
                <a:pPr lvl="0" eaLnBrk="1" hangingPunct="1">
                  <a:lnSpc>
                    <a:spcPct val="130000"/>
                  </a:lnSpc>
                  <a:buNone/>
                </a:pPr>
                <a:r>
                  <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您的内容打在这里，或者通过复制您的文本后，在此框中选择粘贴，并选择只保留，在此录入上述图表的描述说明。</a:t>
                </a:r>
                <a:endPar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组合 16"/>
            <p:cNvGrpSpPr/>
            <p:nvPr/>
          </p:nvGrpSpPr>
          <p:grpSpPr>
            <a:xfrm>
              <a:off x="1453373" y="2041845"/>
              <a:ext cx="4081740" cy="3816324"/>
              <a:chOff x="6459260" y="1628712"/>
              <a:chExt cx="5022149" cy="4695583"/>
            </a:xfrm>
          </p:grpSpPr>
          <p:sp>
            <p:nvSpPr>
              <p:cNvPr id="18" name="矩形 83"/>
              <p:cNvSpPr>
                <a:spLocks noChangeArrowheads="1"/>
              </p:cNvSpPr>
              <p:nvPr/>
            </p:nvSpPr>
            <p:spPr bwMode="auto">
              <a:xfrm>
                <a:off x="6520226" y="1720171"/>
                <a:ext cx="4863138" cy="4536836"/>
              </a:xfrm>
              <a:prstGeom prst="rect">
                <a:avLst/>
              </a:prstGeom>
              <a:noFill/>
              <a:ln w="9525" cmpd="sng">
                <a:solidFill>
                  <a:schemeClr val="bg1"/>
                </a:solidFill>
                <a:miter lim="800000"/>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chemeClr val="bg1"/>
                  </a:solidFill>
                  <a:effectLst/>
                  <a:uLnTx/>
                  <a:uFillTx/>
                </a:endParaRPr>
              </a:p>
            </p:txBody>
          </p:sp>
          <p:sp>
            <p:nvSpPr>
              <p:cNvPr id="19" name="TextBox 84"/>
              <p:cNvSpPr txBox="1">
                <a:spLocks noChangeArrowheads="1"/>
              </p:cNvSpPr>
              <p:nvPr/>
            </p:nvSpPr>
            <p:spPr bwMode="auto">
              <a:xfrm>
                <a:off x="6882318" y="2551199"/>
                <a:ext cx="4099907" cy="318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这里输入产品形式的简介，这里输入产品形式的简介，这里输入产品形式的简介，里输入产品形式的简介，这里输入产品形式的简介，这里输入产品形式的简介，这里输入产品形式的简介，这里输入产品形式的简介，这里输入产品形式的简介，里输入产品形式的简介。</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这里输入产品形式的简介，这里输入产品形式的简介，这里输入产品形式的简介，这里输入产品形式的简介，这里输入产品形式的简介，里输入产品形式的简介。</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Freeform 12"/>
              <p:cNvSpPr/>
              <p:nvPr/>
            </p:nvSpPr>
            <p:spPr bwMode="auto">
              <a:xfrm>
                <a:off x="6459260" y="1628712"/>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bg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chemeClr val="bg1"/>
                  </a:solidFill>
                  <a:effectLst/>
                  <a:uLnTx/>
                  <a:uFillTx/>
                </a:endParaRPr>
              </a:p>
            </p:txBody>
          </p:sp>
          <p:sp>
            <p:nvSpPr>
              <p:cNvPr id="21" name="Freeform 12"/>
              <p:cNvSpPr/>
              <p:nvPr/>
            </p:nvSpPr>
            <p:spPr bwMode="auto">
              <a:xfrm flipH="1" flipV="1">
                <a:off x="10952771" y="5794070"/>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bg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chemeClr val="bg1"/>
                  </a:solidFill>
                  <a:effectLst/>
                  <a:uLnTx/>
                  <a:uFillTx/>
                </a:endParaRPr>
              </a:p>
            </p:txBody>
          </p:sp>
        </p:gr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6"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11" name="组合 10"/>
          <p:cNvGrpSpPr/>
          <p:nvPr/>
        </p:nvGrpSpPr>
        <p:grpSpPr>
          <a:xfrm>
            <a:off x="6118020" y="2241493"/>
            <a:ext cx="4335888" cy="3644585"/>
            <a:chOff x="791644" y="-1219432"/>
            <a:chExt cx="5545508" cy="4498129"/>
          </a:xfrm>
        </p:grpSpPr>
        <p:sp>
          <p:nvSpPr>
            <p:cNvPr id="12" name="矩形 11"/>
            <p:cNvSpPr/>
            <p:nvPr/>
          </p:nvSpPr>
          <p:spPr>
            <a:xfrm>
              <a:off x="802445" y="-1219432"/>
              <a:ext cx="5482009" cy="2844845"/>
            </a:xfrm>
            <a:prstGeom prst="rect">
              <a:avLst/>
            </a:prstGeom>
            <a:blipFill dpi="0" rotWithShape="1">
              <a:blip r:embed="rId3"/>
              <a:srcRect/>
              <a:tile tx="0" ty="0" sx="35000" sy="35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100">
                <a:solidFill>
                  <a:schemeClr val="bg1"/>
                </a:solidFill>
                <a:latin typeface="Calibri" panose="020F0502020204030204"/>
                <a:ea typeface="宋体" panose="02010600030101010101" pitchFamily="2" charset="-122"/>
              </a:endParaRPr>
            </a:p>
          </p:txBody>
        </p:sp>
        <p:sp>
          <p:nvSpPr>
            <p:cNvPr id="14" name="文本框 5"/>
            <p:cNvSpPr txBox="1"/>
            <p:nvPr/>
          </p:nvSpPr>
          <p:spPr>
            <a:xfrm>
              <a:off x="791644" y="1625411"/>
              <a:ext cx="5545508" cy="1653286"/>
            </a:xfrm>
            <a:prstGeom prst="rect">
              <a:avLst/>
            </a:prstGeom>
            <a:noFill/>
          </p:spPr>
          <p:txBody>
            <a:bodyPr wrap="square" lIns="91438" tIns="45719" rIns="91438" bIns="45719" rtlCol="0">
              <a:spAutoFit/>
            </a:bodyPr>
            <a:lstStyle/>
            <a:p>
              <a:pPr defTabSz="457200">
                <a:lnSpc>
                  <a:spcPct val="130000"/>
                </a:lnSpc>
              </a:pPr>
              <a:endParaRPr lang="en-US" altLang="zh-CN" sz="1000" dirty="0">
                <a:solidFill>
                  <a:schemeClr val="bg1"/>
                </a:solidFill>
                <a:latin typeface="Century Gothic"/>
                <a:ea typeface="微软雅黑" panose="020B0503020204020204" pitchFamily="34" charset="-122"/>
              </a:endParaRPr>
            </a:p>
            <a:p>
              <a:pPr defTabSz="457200">
                <a:lnSpc>
                  <a:spcPct val="130000"/>
                </a:lnSpc>
              </a:pPr>
              <a:r>
                <a:rPr lang="zh-CN" altLang="en-US" sz="1000" dirty="0">
                  <a:solidFill>
                    <a:schemeClr val="bg1"/>
                  </a:solidFill>
                  <a:latin typeface="Century Gothic"/>
                  <a:ea typeface="微软雅黑" panose="020B0503020204020204" pitchFamily="34" charset="-122"/>
                </a:rPr>
                <a:t>标题数字等都可以通过点击和重新输入进行更改，顶部“开始”面板中可以对字体、字号、颜色、行距等进行修改。建议正文</a:t>
              </a:r>
              <a:r>
                <a:rPr lang="en-US" altLang="zh-CN" sz="1000" dirty="0">
                  <a:solidFill>
                    <a:schemeClr val="bg1"/>
                  </a:solidFill>
                  <a:latin typeface="Century Gothic"/>
                  <a:ea typeface="微软雅黑" panose="020B0503020204020204" pitchFamily="34" charset="-122"/>
                </a:rPr>
                <a:t>14</a:t>
              </a:r>
              <a:r>
                <a:rPr lang="zh-CN" altLang="en-US" sz="1000" dirty="0">
                  <a:solidFill>
                    <a:schemeClr val="bg1"/>
                  </a:solidFill>
                  <a:latin typeface="Century Gothic"/>
                  <a:ea typeface="微软雅黑" panose="020B0503020204020204" pitchFamily="34" charset="-122"/>
                </a:rPr>
                <a:t>号字，</a:t>
              </a:r>
              <a:r>
                <a:rPr lang="en-US" altLang="zh-CN" sz="1000" dirty="0">
                  <a:solidFill>
                    <a:schemeClr val="bg1"/>
                  </a:solidFill>
                  <a:latin typeface="Century Gothic"/>
                  <a:ea typeface="微软雅黑" panose="020B0503020204020204" pitchFamily="34" charset="-122"/>
                </a:rPr>
                <a:t>1.3</a:t>
              </a:r>
              <a:r>
                <a:rPr lang="zh-CN" altLang="en-US" sz="1000" dirty="0">
                  <a:solidFill>
                    <a:schemeClr val="bg1"/>
                  </a:solidFill>
                  <a:latin typeface="Century Gothic"/>
                  <a:ea typeface="微软雅黑" panose="020B0503020204020204" pitchFamily="34" charset="-122"/>
                </a:rPr>
                <a:t>倍字间距。标题数字等都可以通过点击和重新输入进行更改</a:t>
              </a:r>
              <a:r>
                <a:rPr lang="en-US" altLang="zh-CN" sz="1000" dirty="0">
                  <a:solidFill>
                    <a:schemeClr val="bg1"/>
                  </a:solidFill>
                  <a:latin typeface="Century Gothic"/>
                  <a:ea typeface="微软雅黑" panose="020B0503020204020204" pitchFamily="34" charset="-122"/>
                </a:rPr>
                <a:t>.</a:t>
              </a:r>
              <a:endParaRPr lang="zh-CN" altLang="en-US" sz="1000" dirty="0">
                <a:solidFill>
                  <a:schemeClr val="bg1"/>
                </a:solidFill>
                <a:latin typeface="Century Gothic"/>
                <a:ea typeface="微软雅黑" panose="020B0503020204020204" pitchFamily="34" charset="-122"/>
              </a:endParaRPr>
            </a:p>
            <a:p>
              <a:pPr defTabSz="457200">
                <a:lnSpc>
                  <a:spcPct val="130000"/>
                </a:lnSpc>
              </a:pPr>
              <a:endParaRPr lang="zh-CN" altLang="en-US" sz="1000" dirty="0">
                <a:solidFill>
                  <a:schemeClr val="bg1"/>
                </a:solidFill>
                <a:latin typeface="Century Gothic"/>
                <a:ea typeface="微软雅黑" panose="020B0503020204020204" pitchFamily="34" charset="-122"/>
              </a:endParaRPr>
            </a:p>
            <a:p>
              <a:pPr defTabSz="457200">
                <a:lnSpc>
                  <a:spcPct val="130000"/>
                </a:lnSpc>
              </a:pPr>
              <a:endParaRPr lang="zh-CN" altLang="en-US" sz="1000" dirty="0">
                <a:solidFill>
                  <a:schemeClr val="bg1"/>
                </a:solidFill>
                <a:latin typeface="Century Gothic"/>
                <a:ea typeface="微软雅黑" panose="020B0503020204020204" pitchFamily="34" charset="-122"/>
              </a:endParaRPr>
            </a:p>
          </p:txBody>
        </p:sp>
      </p:grpSp>
      <p:sp>
        <p:nvSpPr>
          <p:cNvPr id="16" name="文本框 30"/>
          <p:cNvSpPr txBox="1"/>
          <p:nvPr/>
        </p:nvSpPr>
        <p:spPr>
          <a:xfrm>
            <a:off x="1745160" y="2128954"/>
            <a:ext cx="4175913" cy="829945"/>
          </a:xfrm>
          <a:prstGeom prst="rect">
            <a:avLst/>
          </a:prstGeom>
          <a:noFill/>
          <a:effectLst/>
        </p:spPr>
        <p:txBody>
          <a:bodyPr wrap="square" rtlCol="0">
            <a:spAutoFit/>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anim calcmode="lin" valueType="num">
                                      <p:cBhvr>
                                        <p:cTn id="24" dur="250" fill="hold"/>
                                        <p:tgtEl>
                                          <p:spTgt spid="16"/>
                                        </p:tgtEl>
                                        <p:attrNameLst>
                                          <p:attrName>ppt_x</p:attrName>
                                        </p:attrNameLst>
                                      </p:cBhvr>
                                      <p:tavLst>
                                        <p:tav tm="0">
                                          <p:val>
                                            <p:strVal val="#ppt_x"/>
                                          </p:val>
                                        </p:tav>
                                        <p:tav tm="100000">
                                          <p:val>
                                            <p:strVal val="#ppt_x"/>
                                          </p:val>
                                        </p:tav>
                                      </p:tavLst>
                                    </p:anim>
                                    <p:anim calcmode="lin" valueType="num">
                                      <p:cBhvr>
                                        <p:cTn id="25" dur="2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8711" y="5222107"/>
            <a:ext cx="2269440" cy="1253271"/>
          </a:xfrm>
          <a:prstGeom prst="rect">
            <a:avLst/>
          </a:prstGeom>
        </p:spPr>
      </p:pic>
      <p:grpSp>
        <p:nvGrpSpPr>
          <p:cNvPr id="11" name="Group 2"/>
          <p:cNvGrpSpPr/>
          <p:nvPr/>
        </p:nvGrpSpPr>
        <p:grpSpPr>
          <a:xfrm>
            <a:off x="6148427" y="2056627"/>
            <a:ext cx="4519573" cy="1118892"/>
            <a:chOff x="1930687" y="4371057"/>
            <a:chExt cx="7662815" cy="1897052"/>
          </a:xfrm>
        </p:grpSpPr>
        <p:sp>
          <p:nvSpPr>
            <p:cNvPr id="12" name="TextBox 6"/>
            <p:cNvSpPr txBox="1"/>
            <p:nvPr/>
          </p:nvSpPr>
          <p:spPr>
            <a:xfrm>
              <a:off x="2430338" y="4927510"/>
              <a:ext cx="7163164" cy="1340599"/>
            </a:xfrm>
            <a:prstGeom prst="rect">
              <a:avLst/>
            </a:prstGeom>
            <a:noFill/>
          </p:spPr>
          <p:txBody>
            <a:bodyPr wrap="square" lIns="219419" tIns="109710" rIns="219419" bIns="109710" rtlCol="0">
              <a:spAutoFit/>
            </a:bodyPr>
            <a:lstStyle/>
            <a:p>
              <a:pPr lvl="0">
                <a:lnSpc>
                  <a:spcPct val="130000"/>
                </a:lnSpc>
              </a:pPr>
              <a:r>
                <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您的内容打在这里，或者通过复制您的文本后，在此框中选择粘贴，并选择只保留，在此录入上述图表的描述说明。</a:t>
              </a: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lvl="0">
                <a:lnSpc>
                  <a:spcPct val="120000"/>
                </a:lnSpc>
              </a:pP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Freeform 222"/>
            <p:cNvSpPr>
              <a:spLocks noEditPoints="1"/>
            </p:cNvSpPr>
            <p:nvPr/>
          </p:nvSpPr>
          <p:spPr bwMode="auto">
            <a:xfrm>
              <a:off x="1930687" y="449096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1"/>
            </a:solidFill>
            <a:ln>
              <a:noFill/>
            </a:ln>
          </p:spPr>
          <p:txBody>
            <a:bodyPr vert="horz" wrap="square" lIns="91440" tIns="45720" rIns="91440" bIns="45720" numCol="1" anchor="t" anchorCtr="0" compatLnSpc="1"/>
            <a:lstStyle/>
            <a:p>
              <a:endParaRPr lang="en-US" sz="800">
                <a:solidFill>
                  <a:schemeClr val="bg1"/>
                </a:solidFill>
              </a:endParaRPr>
            </a:p>
          </p:txBody>
        </p:sp>
        <p:sp>
          <p:nvSpPr>
            <p:cNvPr id="14" name="TextBox 8"/>
            <p:cNvSpPr txBox="1"/>
            <p:nvPr/>
          </p:nvSpPr>
          <p:spPr>
            <a:xfrm>
              <a:off x="2452235" y="4371057"/>
              <a:ext cx="1669719" cy="521765"/>
            </a:xfrm>
            <a:prstGeom prst="rect">
              <a:avLst/>
            </a:prstGeom>
            <a:noFill/>
          </p:spPr>
          <p:txBody>
            <a:bodyPr wrap="none" lIns="182843" tIns="91422" rIns="182843" bIns="91422" rtlCol="0">
              <a:spAutoFit/>
            </a:bodyPr>
            <a:lstStyle/>
            <a:p>
              <a:r>
                <a:rPr lang="zh-CN" altLang="en-US" sz="800" b="1" dirty="0">
                  <a:solidFill>
                    <a:schemeClr val="bg1"/>
                  </a:solidFill>
                  <a:latin typeface="Lato Regular"/>
                  <a:cs typeface="Lato Regular"/>
                </a:rPr>
                <a:t>加入标题描述</a:t>
              </a:r>
              <a:endParaRPr lang="id-ID" sz="800" b="1" dirty="0">
                <a:solidFill>
                  <a:schemeClr val="bg1"/>
                </a:solidFill>
                <a:latin typeface="Lato Regular"/>
                <a:cs typeface="Lato Regular"/>
              </a:endParaRPr>
            </a:p>
          </p:txBody>
        </p:sp>
      </p:grpSp>
      <p:grpSp>
        <p:nvGrpSpPr>
          <p:cNvPr id="15" name="Group 3"/>
          <p:cNvGrpSpPr/>
          <p:nvPr/>
        </p:nvGrpSpPr>
        <p:grpSpPr>
          <a:xfrm>
            <a:off x="6167236" y="3021553"/>
            <a:ext cx="4742064" cy="1118892"/>
            <a:chOff x="1962577" y="6007067"/>
            <a:chExt cx="8040043" cy="1897052"/>
          </a:xfrm>
        </p:grpSpPr>
        <p:sp>
          <p:nvSpPr>
            <p:cNvPr id="16" name="TextBox 10"/>
            <p:cNvSpPr txBox="1"/>
            <p:nvPr/>
          </p:nvSpPr>
          <p:spPr>
            <a:xfrm>
              <a:off x="2462230" y="6563520"/>
              <a:ext cx="7540390" cy="1340599"/>
            </a:xfrm>
            <a:prstGeom prst="rect">
              <a:avLst/>
            </a:prstGeom>
            <a:noFill/>
          </p:spPr>
          <p:txBody>
            <a:bodyPr wrap="square" lIns="219419" tIns="109710" rIns="219419" bIns="109710" rtlCol="0">
              <a:spAutoFit/>
            </a:bodyPr>
            <a:lstStyle/>
            <a:p>
              <a:pPr lvl="0">
                <a:lnSpc>
                  <a:spcPct val="130000"/>
                </a:lnSpc>
              </a:pPr>
              <a:r>
                <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您的内容打在这里，或者通过复制您的文本后，在此框中选择粘贴，并选择只保留，在此录入上述图表的描述说明。</a:t>
              </a: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lvl="0">
                <a:lnSpc>
                  <a:spcPct val="120000"/>
                </a:lnSpc>
              </a:pP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Freeform 222"/>
            <p:cNvSpPr>
              <a:spLocks noEditPoints="1"/>
            </p:cNvSpPr>
            <p:nvPr/>
          </p:nvSpPr>
          <p:spPr bwMode="auto">
            <a:xfrm>
              <a:off x="1962577" y="612697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1"/>
            </a:solidFill>
            <a:ln>
              <a:noFill/>
            </a:ln>
          </p:spPr>
          <p:txBody>
            <a:bodyPr vert="horz" wrap="square" lIns="91440" tIns="45720" rIns="91440" bIns="45720" numCol="1" anchor="t" anchorCtr="0" compatLnSpc="1"/>
            <a:lstStyle/>
            <a:p>
              <a:endParaRPr lang="en-US" sz="800">
                <a:solidFill>
                  <a:schemeClr val="bg1"/>
                </a:solidFill>
              </a:endParaRPr>
            </a:p>
          </p:txBody>
        </p:sp>
        <p:sp>
          <p:nvSpPr>
            <p:cNvPr id="18" name="TextBox 15"/>
            <p:cNvSpPr txBox="1"/>
            <p:nvPr/>
          </p:nvSpPr>
          <p:spPr>
            <a:xfrm>
              <a:off x="2484125" y="6007067"/>
              <a:ext cx="1669719" cy="521765"/>
            </a:xfrm>
            <a:prstGeom prst="rect">
              <a:avLst/>
            </a:prstGeom>
            <a:noFill/>
          </p:spPr>
          <p:txBody>
            <a:bodyPr wrap="none" lIns="182843" tIns="91422" rIns="182843" bIns="91422" rtlCol="0">
              <a:spAutoFit/>
            </a:bodyPr>
            <a:lstStyle/>
            <a:p>
              <a:r>
                <a:rPr lang="zh-CN" altLang="en-US" sz="800" b="1" dirty="0">
                  <a:solidFill>
                    <a:schemeClr val="bg1"/>
                  </a:solidFill>
                  <a:latin typeface="Lato Regular"/>
                  <a:cs typeface="Lato Regular"/>
                </a:rPr>
                <a:t>加入标题描述</a:t>
              </a:r>
              <a:endParaRPr lang="id-ID" altLang="zh-CN" sz="800" b="1" dirty="0">
                <a:solidFill>
                  <a:schemeClr val="bg1"/>
                </a:solidFill>
                <a:latin typeface="Lato Regular"/>
                <a:cs typeface="Lato Regular"/>
              </a:endParaRPr>
            </a:p>
          </p:txBody>
        </p:sp>
      </p:grpSp>
      <p:grpSp>
        <p:nvGrpSpPr>
          <p:cNvPr id="19" name="Group 4"/>
          <p:cNvGrpSpPr/>
          <p:nvPr/>
        </p:nvGrpSpPr>
        <p:grpSpPr>
          <a:xfrm>
            <a:off x="6154320" y="3957731"/>
            <a:ext cx="4754980" cy="1118893"/>
            <a:chOff x="1940679" y="7594332"/>
            <a:chExt cx="8061941" cy="1897055"/>
          </a:xfrm>
        </p:grpSpPr>
        <p:sp>
          <p:nvSpPr>
            <p:cNvPr id="20" name="TextBox 17"/>
            <p:cNvSpPr txBox="1"/>
            <p:nvPr/>
          </p:nvSpPr>
          <p:spPr>
            <a:xfrm>
              <a:off x="2440332" y="8150787"/>
              <a:ext cx="7562288" cy="1340600"/>
            </a:xfrm>
            <a:prstGeom prst="rect">
              <a:avLst/>
            </a:prstGeom>
            <a:noFill/>
          </p:spPr>
          <p:txBody>
            <a:bodyPr wrap="square" lIns="219419" tIns="109710" rIns="219419" bIns="109710" rtlCol="0">
              <a:spAutoFit/>
            </a:bodyPr>
            <a:lstStyle/>
            <a:p>
              <a:pPr lvl="0">
                <a:lnSpc>
                  <a:spcPct val="130000"/>
                </a:lnSpc>
              </a:pPr>
              <a:r>
                <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您的内容打在这里，或者通过复制您的文本后，在此框中选择粘贴，并选择只保留，在此录入上述图表的描述说明。</a:t>
              </a: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lvl="0">
                <a:lnSpc>
                  <a:spcPct val="120000"/>
                </a:lnSpc>
              </a:pP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Freeform 222"/>
            <p:cNvSpPr>
              <a:spLocks noEditPoints="1"/>
            </p:cNvSpPr>
            <p:nvPr/>
          </p:nvSpPr>
          <p:spPr bwMode="auto">
            <a:xfrm>
              <a:off x="1940679" y="771424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1"/>
            </a:solidFill>
            <a:ln>
              <a:noFill/>
            </a:ln>
          </p:spPr>
          <p:txBody>
            <a:bodyPr vert="horz" wrap="square" lIns="91440" tIns="45720" rIns="91440" bIns="45720" numCol="1" anchor="t" anchorCtr="0" compatLnSpc="1"/>
            <a:lstStyle/>
            <a:p>
              <a:endParaRPr lang="en-US" sz="800">
                <a:solidFill>
                  <a:schemeClr val="bg1"/>
                </a:solidFill>
              </a:endParaRPr>
            </a:p>
          </p:txBody>
        </p:sp>
        <p:sp>
          <p:nvSpPr>
            <p:cNvPr id="22" name="TextBox 19"/>
            <p:cNvSpPr txBox="1"/>
            <p:nvPr/>
          </p:nvSpPr>
          <p:spPr>
            <a:xfrm>
              <a:off x="2462227" y="7594332"/>
              <a:ext cx="1669719" cy="521765"/>
            </a:xfrm>
            <a:prstGeom prst="rect">
              <a:avLst/>
            </a:prstGeom>
            <a:noFill/>
          </p:spPr>
          <p:txBody>
            <a:bodyPr wrap="none" lIns="182843" tIns="91422" rIns="182843" bIns="91422" rtlCol="0">
              <a:spAutoFit/>
            </a:bodyPr>
            <a:lstStyle/>
            <a:p>
              <a:r>
                <a:rPr lang="zh-CN" altLang="en-US" sz="800" b="1" dirty="0">
                  <a:solidFill>
                    <a:schemeClr val="bg1"/>
                  </a:solidFill>
                  <a:latin typeface="Lato Regular"/>
                  <a:cs typeface="Lato Regular"/>
                </a:rPr>
                <a:t>加入标题描述</a:t>
              </a:r>
              <a:endParaRPr lang="id-ID" altLang="zh-CN" sz="800" b="1" dirty="0">
                <a:solidFill>
                  <a:schemeClr val="bg1"/>
                </a:solidFill>
                <a:latin typeface="Lato Regular"/>
                <a:cs typeface="Lato Regular"/>
              </a:endParaRPr>
            </a:p>
          </p:txBody>
        </p:sp>
      </p:grpSp>
      <p:grpSp>
        <p:nvGrpSpPr>
          <p:cNvPr id="23" name="Group 5"/>
          <p:cNvGrpSpPr/>
          <p:nvPr/>
        </p:nvGrpSpPr>
        <p:grpSpPr>
          <a:xfrm>
            <a:off x="6173129" y="4922658"/>
            <a:ext cx="4736171" cy="1118892"/>
            <a:chOff x="1972569" y="9230342"/>
            <a:chExt cx="8030051" cy="1897052"/>
          </a:xfrm>
        </p:grpSpPr>
        <p:sp>
          <p:nvSpPr>
            <p:cNvPr id="24" name="TextBox 21"/>
            <p:cNvSpPr txBox="1"/>
            <p:nvPr/>
          </p:nvSpPr>
          <p:spPr>
            <a:xfrm>
              <a:off x="2472220" y="9786795"/>
              <a:ext cx="7530400" cy="1340599"/>
            </a:xfrm>
            <a:prstGeom prst="rect">
              <a:avLst/>
            </a:prstGeom>
            <a:noFill/>
          </p:spPr>
          <p:txBody>
            <a:bodyPr wrap="square" lIns="219419" tIns="109710" rIns="219419" bIns="109710" rtlCol="0">
              <a:spAutoFit/>
            </a:bodyPr>
            <a:lstStyle/>
            <a:p>
              <a:pPr lvl="0">
                <a:lnSpc>
                  <a:spcPct val="130000"/>
                </a:lnSpc>
              </a:pPr>
              <a:r>
                <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您的内容打在这里，或者通过复制您的文本后，在此框中选择粘贴，并选择只保留，在此录入上述图表的描述说明。</a:t>
              </a: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lvl="0">
                <a:lnSpc>
                  <a:spcPct val="120000"/>
                </a:lnSpc>
              </a:pPr>
              <a:endParaRPr lang="zh-CN" altLang="en-US" sz="1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Freeform 222"/>
            <p:cNvSpPr>
              <a:spLocks noEditPoints="1"/>
            </p:cNvSpPr>
            <p:nvPr/>
          </p:nvSpPr>
          <p:spPr bwMode="auto">
            <a:xfrm>
              <a:off x="1972569" y="935025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1"/>
            </a:solidFill>
            <a:ln>
              <a:noFill/>
            </a:ln>
          </p:spPr>
          <p:txBody>
            <a:bodyPr vert="horz" wrap="square" lIns="91440" tIns="45720" rIns="91440" bIns="45720" numCol="1" anchor="t" anchorCtr="0" compatLnSpc="1"/>
            <a:lstStyle/>
            <a:p>
              <a:endParaRPr lang="en-US" sz="800" dirty="0">
                <a:solidFill>
                  <a:schemeClr val="bg1"/>
                </a:solidFill>
              </a:endParaRPr>
            </a:p>
          </p:txBody>
        </p:sp>
        <p:sp>
          <p:nvSpPr>
            <p:cNvPr id="26" name="TextBox 23"/>
            <p:cNvSpPr txBox="1"/>
            <p:nvPr/>
          </p:nvSpPr>
          <p:spPr>
            <a:xfrm>
              <a:off x="2494117" y="9230342"/>
              <a:ext cx="1669719" cy="521765"/>
            </a:xfrm>
            <a:prstGeom prst="rect">
              <a:avLst/>
            </a:prstGeom>
            <a:noFill/>
          </p:spPr>
          <p:txBody>
            <a:bodyPr wrap="none" lIns="182843" tIns="91422" rIns="182843" bIns="91422" rtlCol="0">
              <a:spAutoFit/>
            </a:bodyPr>
            <a:lstStyle/>
            <a:p>
              <a:r>
                <a:rPr lang="zh-CN" altLang="en-US" sz="800" b="1" dirty="0">
                  <a:solidFill>
                    <a:schemeClr val="bg1"/>
                  </a:solidFill>
                  <a:latin typeface="Lato Regular"/>
                  <a:cs typeface="Lato Regular"/>
                </a:rPr>
                <a:t>加入标题描述</a:t>
              </a:r>
              <a:endParaRPr lang="id-ID" altLang="zh-CN" sz="800" b="1" dirty="0">
                <a:solidFill>
                  <a:schemeClr val="bg1"/>
                </a:solidFill>
                <a:latin typeface="Lato Regular"/>
                <a:cs typeface="Lato Regular"/>
              </a:endParaRPr>
            </a:p>
          </p:txBody>
        </p:sp>
      </p:grpSp>
      <p:grpSp>
        <p:nvGrpSpPr>
          <p:cNvPr id="27" name="组合 26"/>
          <p:cNvGrpSpPr/>
          <p:nvPr/>
        </p:nvGrpSpPr>
        <p:grpSpPr>
          <a:xfrm>
            <a:off x="2207139" y="2209280"/>
            <a:ext cx="3349178" cy="3350212"/>
            <a:chOff x="3575845" y="1792523"/>
            <a:chExt cx="1985962" cy="1986576"/>
          </a:xfrm>
          <a:noFill/>
        </p:grpSpPr>
        <p:sp>
          <p:nvSpPr>
            <p:cNvPr id="28" name="Freeform 21"/>
            <p:cNvSpPr/>
            <p:nvPr/>
          </p:nvSpPr>
          <p:spPr bwMode="auto">
            <a:xfrm>
              <a:off x="3575845" y="1792523"/>
              <a:ext cx="974725" cy="973438"/>
            </a:xfrm>
            <a:custGeom>
              <a:avLst/>
              <a:gdLst>
                <a:gd name="T0" fmla="*/ 282 w 565"/>
                <a:gd name="T1" fmla="*/ 0 h 565"/>
                <a:gd name="T2" fmla="*/ 0 w 565"/>
                <a:gd name="T3" fmla="*/ 0 h 565"/>
                <a:gd name="T4" fmla="*/ 0 w 565"/>
                <a:gd name="T5" fmla="*/ 283 h 565"/>
                <a:gd name="T6" fmla="*/ 282 w 565"/>
                <a:gd name="T7" fmla="*/ 565 h 565"/>
                <a:gd name="T8" fmla="*/ 565 w 565"/>
                <a:gd name="T9" fmla="*/ 565 h 565"/>
                <a:gd name="T10" fmla="*/ 565 w 565"/>
                <a:gd name="T11" fmla="*/ 283 h 565"/>
                <a:gd name="T12" fmla="*/ 282 w 565"/>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2" y="0"/>
                  </a:moveTo>
                  <a:cubicBezTo>
                    <a:pt x="0" y="0"/>
                    <a:pt x="0" y="0"/>
                    <a:pt x="0" y="0"/>
                  </a:cubicBezTo>
                  <a:cubicBezTo>
                    <a:pt x="0" y="283"/>
                    <a:pt x="0" y="283"/>
                    <a:pt x="0" y="283"/>
                  </a:cubicBezTo>
                  <a:cubicBezTo>
                    <a:pt x="0" y="439"/>
                    <a:pt x="126" y="565"/>
                    <a:pt x="282" y="565"/>
                  </a:cubicBezTo>
                  <a:cubicBezTo>
                    <a:pt x="565" y="565"/>
                    <a:pt x="565" y="565"/>
                    <a:pt x="565" y="565"/>
                  </a:cubicBezTo>
                  <a:cubicBezTo>
                    <a:pt x="565" y="283"/>
                    <a:pt x="565" y="283"/>
                    <a:pt x="565" y="283"/>
                  </a:cubicBezTo>
                  <a:cubicBezTo>
                    <a:pt x="565" y="127"/>
                    <a:pt x="438" y="0"/>
                    <a:pt x="282" y="0"/>
                  </a:cubicBezTo>
                  <a:close/>
                </a:path>
              </a:pathLst>
            </a:custGeom>
            <a:grpFill/>
            <a:ln>
              <a:solidFill>
                <a:schemeClr val="bg1"/>
              </a:solidFill>
            </a:ln>
          </p:spPr>
          <p:txBody>
            <a:bodyPr/>
            <a:lstStyle/>
            <a:p>
              <a:endParaRPr lang="zh-CN" altLang="en-US" sz="4000"/>
            </a:p>
          </p:txBody>
        </p:sp>
        <p:sp>
          <p:nvSpPr>
            <p:cNvPr id="29" name="Freeform 22"/>
            <p:cNvSpPr/>
            <p:nvPr/>
          </p:nvSpPr>
          <p:spPr bwMode="auto">
            <a:xfrm>
              <a:off x="4588670" y="1792523"/>
              <a:ext cx="973137" cy="973438"/>
            </a:xfrm>
            <a:custGeom>
              <a:avLst/>
              <a:gdLst>
                <a:gd name="T0" fmla="*/ 283 w 565"/>
                <a:gd name="T1" fmla="*/ 0 h 565"/>
                <a:gd name="T2" fmla="*/ 565 w 565"/>
                <a:gd name="T3" fmla="*/ 0 h 565"/>
                <a:gd name="T4" fmla="*/ 565 w 565"/>
                <a:gd name="T5" fmla="*/ 283 h 565"/>
                <a:gd name="T6" fmla="*/ 283 w 565"/>
                <a:gd name="T7" fmla="*/ 565 h 565"/>
                <a:gd name="T8" fmla="*/ 0 w 565"/>
                <a:gd name="T9" fmla="*/ 565 h 565"/>
                <a:gd name="T10" fmla="*/ 0 w 565"/>
                <a:gd name="T11" fmla="*/ 283 h 565"/>
                <a:gd name="T12" fmla="*/ 283 w 565"/>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3" y="0"/>
                  </a:moveTo>
                  <a:cubicBezTo>
                    <a:pt x="565" y="0"/>
                    <a:pt x="565" y="0"/>
                    <a:pt x="565" y="0"/>
                  </a:cubicBezTo>
                  <a:cubicBezTo>
                    <a:pt x="565" y="283"/>
                    <a:pt x="565" y="283"/>
                    <a:pt x="565" y="283"/>
                  </a:cubicBezTo>
                  <a:cubicBezTo>
                    <a:pt x="565" y="439"/>
                    <a:pt x="439" y="565"/>
                    <a:pt x="283" y="565"/>
                  </a:cubicBezTo>
                  <a:cubicBezTo>
                    <a:pt x="0" y="565"/>
                    <a:pt x="0" y="565"/>
                    <a:pt x="0" y="565"/>
                  </a:cubicBezTo>
                  <a:cubicBezTo>
                    <a:pt x="0" y="283"/>
                    <a:pt x="0" y="283"/>
                    <a:pt x="0" y="283"/>
                  </a:cubicBezTo>
                  <a:cubicBezTo>
                    <a:pt x="0" y="127"/>
                    <a:pt x="127" y="0"/>
                    <a:pt x="283" y="0"/>
                  </a:cubicBezTo>
                  <a:close/>
                </a:path>
              </a:pathLst>
            </a:custGeom>
            <a:grpFill/>
            <a:ln>
              <a:solidFill>
                <a:schemeClr val="bg1"/>
              </a:solidFill>
            </a:ln>
          </p:spPr>
          <p:txBody>
            <a:bodyPr/>
            <a:lstStyle/>
            <a:p>
              <a:endParaRPr lang="zh-CN" altLang="en-US" sz="4000"/>
            </a:p>
          </p:txBody>
        </p:sp>
        <p:sp>
          <p:nvSpPr>
            <p:cNvPr id="30" name="Freeform 23"/>
            <p:cNvSpPr/>
            <p:nvPr/>
          </p:nvSpPr>
          <p:spPr bwMode="auto">
            <a:xfrm>
              <a:off x="3575845" y="2805661"/>
              <a:ext cx="974725" cy="973438"/>
            </a:xfrm>
            <a:custGeom>
              <a:avLst/>
              <a:gdLst>
                <a:gd name="T0" fmla="*/ 282 w 565"/>
                <a:gd name="T1" fmla="*/ 565 h 565"/>
                <a:gd name="T2" fmla="*/ 0 w 565"/>
                <a:gd name="T3" fmla="*/ 565 h 565"/>
                <a:gd name="T4" fmla="*/ 0 w 565"/>
                <a:gd name="T5" fmla="*/ 283 h 565"/>
                <a:gd name="T6" fmla="*/ 282 w 565"/>
                <a:gd name="T7" fmla="*/ 0 h 565"/>
                <a:gd name="T8" fmla="*/ 565 w 565"/>
                <a:gd name="T9" fmla="*/ 0 h 565"/>
                <a:gd name="T10" fmla="*/ 565 w 565"/>
                <a:gd name="T11" fmla="*/ 283 h 565"/>
                <a:gd name="T12" fmla="*/ 282 w 565"/>
                <a:gd name="T13" fmla="*/ 565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2" y="565"/>
                  </a:moveTo>
                  <a:cubicBezTo>
                    <a:pt x="0" y="565"/>
                    <a:pt x="0" y="565"/>
                    <a:pt x="0" y="565"/>
                  </a:cubicBezTo>
                  <a:cubicBezTo>
                    <a:pt x="0" y="283"/>
                    <a:pt x="0" y="283"/>
                    <a:pt x="0" y="283"/>
                  </a:cubicBezTo>
                  <a:cubicBezTo>
                    <a:pt x="0" y="127"/>
                    <a:pt x="126" y="0"/>
                    <a:pt x="282" y="0"/>
                  </a:cubicBezTo>
                  <a:cubicBezTo>
                    <a:pt x="565" y="0"/>
                    <a:pt x="565" y="0"/>
                    <a:pt x="565" y="0"/>
                  </a:cubicBezTo>
                  <a:cubicBezTo>
                    <a:pt x="565" y="283"/>
                    <a:pt x="565" y="283"/>
                    <a:pt x="565" y="283"/>
                  </a:cubicBezTo>
                  <a:cubicBezTo>
                    <a:pt x="565" y="439"/>
                    <a:pt x="438" y="565"/>
                    <a:pt x="282" y="565"/>
                  </a:cubicBezTo>
                  <a:close/>
                </a:path>
              </a:pathLst>
            </a:custGeom>
            <a:grpFill/>
            <a:ln>
              <a:solidFill>
                <a:schemeClr val="bg1"/>
              </a:solidFill>
            </a:ln>
          </p:spPr>
          <p:txBody>
            <a:bodyPr/>
            <a:lstStyle/>
            <a:p>
              <a:endParaRPr lang="zh-CN" altLang="en-US" sz="4000"/>
            </a:p>
          </p:txBody>
        </p:sp>
        <p:sp>
          <p:nvSpPr>
            <p:cNvPr id="31" name="Freeform 24"/>
            <p:cNvSpPr/>
            <p:nvPr/>
          </p:nvSpPr>
          <p:spPr bwMode="auto">
            <a:xfrm>
              <a:off x="4588670" y="2805661"/>
              <a:ext cx="973137" cy="973438"/>
            </a:xfrm>
            <a:custGeom>
              <a:avLst/>
              <a:gdLst>
                <a:gd name="T0" fmla="*/ 283 w 565"/>
                <a:gd name="T1" fmla="*/ 565 h 565"/>
                <a:gd name="T2" fmla="*/ 565 w 565"/>
                <a:gd name="T3" fmla="*/ 565 h 565"/>
                <a:gd name="T4" fmla="*/ 565 w 565"/>
                <a:gd name="T5" fmla="*/ 283 h 565"/>
                <a:gd name="T6" fmla="*/ 283 w 565"/>
                <a:gd name="T7" fmla="*/ 0 h 565"/>
                <a:gd name="T8" fmla="*/ 0 w 565"/>
                <a:gd name="T9" fmla="*/ 0 h 565"/>
                <a:gd name="T10" fmla="*/ 0 w 565"/>
                <a:gd name="T11" fmla="*/ 283 h 565"/>
                <a:gd name="T12" fmla="*/ 283 w 565"/>
                <a:gd name="T13" fmla="*/ 565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3" y="565"/>
                  </a:moveTo>
                  <a:cubicBezTo>
                    <a:pt x="565" y="565"/>
                    <a:pt x="565" y="565"/>
                    <a:pt x="565" y="565"/>
                  </a:cubicBezTo>
                  <a:cubicBezTo>
                    <a:pt x="565" y="283"/>
                    <a:pt x="565" y="283"/>
                    <a:pt x="565" y="283"/>
                  </a:cubicBezTo>
                  <a:cubicBezTo>
                    <a:pt x="565" y="127"/>
                    <a:pt x="439" y="0"/>
                    <a:pt x="283" y="0"/>
                  </a:cubicBezTo>
                  <a:cubicBezTo>
                    <a:pt x="0" y="0"/>
                    <a:pt x="0" y="0"/>
                    <a:pt x="0" y="0"/>
                  </a:cubicBezTo>
                  <a:cubicBezTo>
                    <a:pt x="0" y="283"/>
                    <a:pt x="0" y="283"/>
                    <a:pt x="0" y="283"/>
                  </a:cubicBezTo>
                  <a:cubicBezTo>
                    <a:pt x="0" y="439"/>
                    <a:pt x="127" y="565"/>
                    <a:pt x="283" y="565"/>
                  </a:cubicBezTo>
                  <a:close/>
                </a:path>
              </a:pathLst>
            </a:custGeom>
            <a:grpFill/>
            <a:ln>
              <a:solidFill>
                <a:schemeClr val="bg1"/>
              </a:solidFill>
            </a:ln>
          </p:spPr>
          <p:txBody>
            <a:bodyPr/>
            <a:lstStyle/>
            <a:p>
              <a:endParaRPr lang="zh-CN" altLang="en-US" sz="4000"/>
            </a:p>
          </p:txBody>
        </p:sp>
        <p:sp>
          <p:nvSpPr>
            <p:cNvPr id="32" name="Rectangle 25"/>
            <p:cNvSpPr>
              <a:spLocks noChangeArrowheads="1"/>
            </p:cNvSpPr>
            <p:nvPr/>
          </p:nvSpPr>
          <p:spPr bwMode="auto">
            <a:xfrm>
              <a:off x="3952857" y="1960851"/>
              <a:ext cx="238161" cy="621197"/>
            </a:xfrm>
            <a:prstGeom prst="rect">
              <a:avLst/>
            </a:prstGeom>
            <a:grpFill/>
            <a:ln w="9525">
              <a:noFill/>
              <a:miter lim="800000"/>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r>
                <a:rPr lang="zh-CN" altLang="zh-CN" sz="7200" dirty="0">
                  <a:solidFill>
                    <a:srgbClr val="FFFFFF"/>
                  </a:solidFill>
                  <a:latin typeface="+mj-lt"/>
                </a:rPr>
                <a:t>S</a:t>
              </a:r>
              <a:endParaRPr lang="zh-CN" altLang="zh-CN" sz="7200" dirty="0">
                <a:latin typeface="+mj-lt"/>
              </a:endParaRPr>
            </a:p>
          </p:txBody>
        </p:sp>
        <p:sp>
          <p:nvSpPr>
            <p:cNvPr id="33" name="Rectangle 26"/>
            <p:cNvSpPr>
              <a:spLocks noChangeArrowheads="1"/>
            </p:cNvSpPr>
            <p:nvPr/>
          </p:nvSpPr>
          <p:spPr bwMode="auto">
            <a:xfrm>
              <a:off x="4804684" y="1960851"/>
              <a:ext cx="460147" cy="621197"/>
            </a:xfrm>
            <a:prstGeom prst="rect">
              <a:avLst/>
            </a:prstGeom>
            <a:grpFill/>
            <a:ln w="9525">
              <a:noFill/>
              <a:miter lim="800000"/>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r>
                <a:rPr lang="zh-CN" altLang="zh-CN" sz="7200" dirty="0">
                  <a:solidFill>
                    <a:srgbClr val="FFFFFF"/>
                  </a:solidFill>
                  <a:latin typeface="+mj-lt"/>
                </a:rPr>
                <a:t>W</a:t>
              </a:r>
              <a:endParaRPr lang="zh-CN" altLang="zh-CN" sz="7200" dirty="0">
                <a:latin typeface="+mj-lt"/>
              </a:endParaRPr>
            </a:p>
          </p:txBody>
        </p:sp>
        <p:sp>
          <p:nvSpPr>
            <p:cNvPr id="34" name="Rectangle 27"/>
            <p:cNvSpPr>
              <a:spLocks noChangeArrowheads="1"/>
            </p:cNvSpPr>
            <p:nvPr/>
          </p:nvSpPr>
          <p:spPr bwMode="auto">
            <a:xfrm>
              <a:off x="3926133" y="2913644"/>
              <a:ext cx="342414" cy="621197"/>
            </a:xfrm>
            <a:prstGeom prst="rect">
              <a:avLst/>
            </a:prstGeom>
            <a:grpFill/>
            <a:ln w="9525">
              <a:noFill/>
              <a:miter lim="800000"/>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r>
                <a:rPr lang="zh-CN" altLang="zh-CN" sz="7200">
                  <a:solidFill>
                    <a:srgbClr val="FFFFFF"/>
                  </a:solidFill>
                  <a:latin typeface="+mj-lt"/>
                </a:rPr>
                <a:t>O</a:t>
              </a:r>
              <a:endParaRPr lang="zh-CN" altLang="zh-CN" sz="7200">
                <a:latin typeface="+mj-lt"/>
              </a:endParaRPr>
            </a:p>
          </p:txBody>
        </p:sp>
        <p:sp>
          <p:nvSpPr>
            <p:cNvPr id="35" name="Rectangle 28"/>
            <p:cNvSpPr>
              <a:spLocks noChangeArrowheads="1"/>
            </p:cNvSpPr>
            <p:nvPr/>
          </p:nvSpPr>
          <p:spPr bwMode="auto">
            <a:xfrm>
              <a:off x="4928332" y="2913644"/>
              <a:ext cx="252541" cy="621197"/>
            </a:xfrm>
            <a:prstGeom prst="rect">
              <a:avLst/>
            </a:prstGeom>
            <a:grpFill/>
            <a:ln w="9525">
              <a:noFill/>
              <a:miter lim="800000"/>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r>
                <a:rPr lang="zh-CN" altLang="zh-CN" sz="7200" dirty="0">
                  <a:solidFill>
                    <a:srgbClr val="FFFFFF"/>
                  </a:solidFill>
                  <a:latin typeface="+mj-lt"/>
                </a:rPr>
                <a:t>T</a:t>
              </a:r>
              <a:endParaRPr lang="zh-CN" altLang="zh-CN" sz="7200" dirty="0">
                <a:latin typeface="+mj-lt"/>
              </a:endParaRPr>
            </a:p>
          </p:txBody>
        </p:sp>
        <p:sp>
          <p:nvSpPr>
            <p:cNvPr id="36" name="椭圆 35"/>
            <p:cNvSpPr/>
            <p:nvPr/>
          </p:nvSpPr>
          <p:spPr>
            <a:xfrm>
              <a:off x="4320209" y="2536523"/>
              <a:ext cx="503582" cy="503737"/>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p>
          </p:txBody>
        </p:sp>
        <p:sp>
          <p:nvSpPr>
            <p:cNvPr id="37" name="Freeform 6"/>
            <p:cNvSpPr>
              <a:spLocks noEditPoints="1"/>
            </p:cNvSpPr>
            <p:nvPr/>
          </p:nvSpPr>
          <p:spPr bwMode="auto">
            <a:xfrm>
              <a:off x="4440358" y="2687553"/>
              <a:ext cx="263284" cy="201676"/>
            </a:xfrm>
            <a:custGeom>
              <a:avLst/>
              <a:gdLst>
                <a:gd name="T0" fmla="*/ 218 w 235"/>
                <a:gd name="T1" fmla="*/ 76 h 180"/>
                <a:gd name="T2" fmla="*/ 230 w 235"/>
                <a:gd name="T3" fmla="*/ 106 h 180"/>
                <a:gd name="T4" fmla="*/ 206 w 235"/>
                <a:gd name="T5" fmla="*/ 107 h 180"/>
                <a:gd name="T6" fmla="*/ 117 w 235"/>
                <a:gd name="T7" fmla="*/ 180 h 180"/>
                <a:gd name="T8" fmla="*/ 54 w 235"/>
                <a:gd name="T9" fmla="*/ 154 h 180"/>
                <a:gd name="T10" fmla="*/ 66 w 235"/>
                <a:gd name="T11" fmla="*/ 141 h 180"/>
                <a:gd name="T12" fmla="*/ 117 w 235"/>
                <a:gd name="T13" fmla="*/ 162 h 180"/>
                <a:gd name="T14" fmla="*/ 187 w 235"/>
                <a:gd name="T15" fmla="*/ 107 h 180"/>
                <a:gd name="T16" fmla="*/ 162 w 235"/>
                <a:gd name="T17" fmla="*/ 99 h 180"/>
                <a:gd name="T18" fmla="*/ 178 w 235"/>
                <a:gd name="T19" fmla="*/ 76 h 180"/>
                <a:gd name="T20" fmla="*/ 203 w 235"/>
                <a:gd name="T21" fmla="*/ 58 h 180"/>
                <a:gd name="T22" fmla="*/ 204 w 235"/>
                <a:gd name="T23" fmla="*/ 87 h 180"/>
                <a:gd name="T24" fmla="*/ 198 w 235"/>
                <a:gd name="T25" fmla="*/ 79 h 180"/>
                <a:gd name="T26" fmla="*/ 190 w 235"/>
                <a:gd name="T27" fmla="*/ 90 h 180"/>
                <a:gd name="T28" fmla="*/ 199 w 235"/>
                <a:gd name="T29" fmla="*/ 90 h 180"/>
                <a:gd name="T30" fmla="*/ 204 w 235"/>
                <a:gd name="T31" fmla="*/ 87 h 180"/>
                <a:gd name="T32" fmla="*/ 30 w 235"/>
                <a:gd name="T33" fmla="*/ 120 h 180"/>
                <a:gd name="T34" fmla="*/ 44 w 235"/>
                <a:gd name="T35" fmla="*/ 120 h 180"/>
                <a:gd name="T36" fmla="*/ 71 w 235"/>
                <a:gd name="T37" fmla="*/ 87 h 180"/>
                <a:gd name="T38" fmla="*/ 73 w 235"/>
                <a:gd name="T39" fmla="*/ 81 h 180"/>
                <a:gd name="T40" fmla="*/ 47 w 235"/>
                <a:gd name="T41" fmla="*/ 72 h 180"/>
                <a:gd name="T42" fmla="*/ 117 w 235"/>
                <a:gd name="T43" fmla="*/ 18 h 180"/>
                <a:gd name="T44" fmla="*/ 168 w 235"/>
                <a:gd name="T45" fmla="*/ 39 h 180"/>
                <a:gd name="T46" fmla="*/ 180 w 235"/>
                <a:gd name="T47" fmla="*/ 26 h 180"/>
                <a:gd name="T48" fmla="*/ 117 w 235"/>
                <a:gd name="T49" fmla="*/ 0 h 180"/>
                <a:gd name="T50" fmla="*/ 29 w 235"/>
                <a:gd name="T51" fmla="*/ 72 h 180"/>
                <a:gd name="T52" fmla="*/ 4 w 235"/>
                <a:gd name="T53" fmla="*/ 74 h 180"/>
                <a:gd name="T54" fmla="*/ 16 w 235"/>
                <a:gd name="T55" fmla="*/ 104 h 180"/>
                <a:gd name="T56" fmla="*/ 30 w 235"/>
                <a:gd name="T57" fmla="*/ 93 h 180"/>
                <a:gd name="T58" fmla="*/ 29 w 235"/>
                <a:gd name="T59" fmla="*/ 90 h 180"/>
                <a:gd name="T60" fmla="*/ 37 w 235"/>
                <a:gd name="T61" fmla="*/ 90 h 180"/>
                <a:gd name="T62" fmla="*/ 43 w 235"/>
                <a:gd name="T63" fmla="*/ 93 h 180"/>
                <a:gd name="T64" fmla="*/ 30 w 235"/>
                <a:gd name="T65" fmla="*/ 9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5" h="180">
                  <a:moveTo>
                    <a:pt x="205" y="60"/>
                  </a:moveTo>
                  <a:cubicBezTo>
                    <a:pt x="218" y="76"/>
                    <a:pt x="218" y="76"/>
                    <a:pt x="218" y="76"/>
                  </a:cubicBezTo>
                  <a:cubicBezTo>
                    <a:pt x="232" y="93"/>
                    <a:pt x="232" y="93"/>
                    <a:pt x="232" y="93"/>
                  </a:cubicBezTo>
                  <a:cubicBezTo>
                    <a:pt x="235" y="97"/>
                    <a:pt x="234" y="103"/>
                    <a:pt x="230" y="106"/>
                  </a:cubicBezTo>
                  <a:cubicBezTo>
                    <a:pt x="228" y="107"/>
                    <a:pt x="226" y="108"/>
                    <a:pt x="224" y="107"/>
                  </a:cubicBezTo>
                  <a:cubicBezTo>
                    <a:pt x="206" y="107"/>
                    <a:pt x="206" y="107"/>
                    <a:pt x="206" y="107"/>
                  </a:cubicBezTo>
                  <a:cubicBezTo>
                    <a:pt x="202" y="127"/>
                    <a:pt x="192" y="144"/>
                    <a:pt x="177" y="157"/>
                  </a:cubicBezTo>
                  <a:cubicBezTo>
                    <a:pt x="162" y="171"/>
                    <a:pt x="140" y="180"/>
                    <a:pt x="117" y="180"/>
                  </a:cubicBezTo>
                  <a:cubicBezTo>
                    <a:pt x="105" y="180"/>
                    <a:pt x="94" y="177"/>
                    <a:pt x="83" y="173"/>
                  </a:cubicBezTo>
                  <a:cubicBezTo>
                    <a:pt x="72" y="168"/>
                    <a:pt x="62" y="162"/>
                    <a:pt x="54" y="154"/>
                  </a:cubicBezTo>
                  <a:cubicBezTo>
                    <a:pt x="50" y="150"/>
                    <a:pt x="50" y="144"/>
                    <a:pt x="54" y="141"/>
                  </a:cubicBezTo>
                  <a:cubicBezTo>
                    <a:pt x="57" y="137"/>
                    <a:pt x="63" y="137"/>
                    <a:pt x="66" y="141"/>
                  </a:cubicBezTo>
                  <a:cubicBezTo>
                    <a:pt x="73" y="148"/>
                    <a:pt x="81" y="153"/>
                    <a:pt x="90" y="157"/>
                  </a:cubicBezTo>
                  <a:cubicBezTo>
                    <a:pt x="98" y="160"/>
                    <a:pt x="108" y="162"/>
                    <a:pt x="117" y="162"/>
                  </a:cubicBezTo>
                  <a:cubicBezTo>
                    <a:pt x="136" y="162"/>
                    <a:pt x="153" y="155"/>
                    <a:pt x="166" y="144"/>
                  </a:cubicBezTo>
                  <a:cubicBezTo>
                    <a:pt x="176" y="134"/>
                    <a:pt x="184" y="122"/>
                    <a:pt x="187" y="107"/>
                  </a:cubicBezTo>
                  <a:cubicBezTo>
                    <a:pt x="171" y="107"/>
                    <a:pt x="171" y="107"/>
                    <a:pt x="171" y="107"/>
                  </a:cubicBezTo>
                  <a:cubicBezTo>
                    <a:pt x="166" y="107"/>
                    <a:pt x="162" y="104"/>
                    <a:pt x="162" y="99"/>
                  </a:cubicBezTo>
                  <a:cubicBezTo>
                    <a:pt x="162" y="96"/>
                    <a:pt x="163" y="95"/>
                    <a:pt x="164" y="93"/>
                  </a:cubicBezTo>
                  <a:cubicBezTo>
                    <a:pt x="178" y="76"/>
                    <a:pt x="178" y="76"/>
                    <a:pt x="178" y="76"/>
                  </a:cubicBezTo>
                  <a:cubicBezTo>
                    <a:pt x="191" y="59"/>
                    <a:pt x="191" y="59"/>
                    <a:pt x="191" y="59"/>
                  </a:cubicBezTo>
                  <a:cubicBezTo>
                    <a:pt x="194" y="56"/>
                    <a:pt x="200" y="55"/>
                    <a:pt x="203" y="58"/>
                  </a:cubicBezTo>
                  <a:cubicBezTo>
                    <a:pt x="204" y="58"/>
                    <a:pt x="205" y="59"/>
                    <a:pt x="205" y="60"/>
                  </a:cubicBezTo>
                  <a:close/>
                  <a:moveTo>
                    <a:pt x="204" y="87"/>
                  </a:moveTo>
                  <a:cubicBezTo>
                    <a:pt x="204" y="87"/>
                    <a:pt x="204" y="87"/>
                    <a:pt x="204" y="87"/>
                  </a:cubicBezTo>
                  <a:cubicBezTo>
                    <a:pt x="198" y="79"/>
                    <a:pt x="198" y="79"/>
                    <a:pt x="198" y="79"/>
                  </a:cubicBezTo>
                  <a:cubicBezTo>
                    <a:pt x="192" y="87"/>
                    <a:pt x="192" y="87"/>
                    <a:pt x="192" y="87"/>
                  </a:cubicBezTo>
                  <a:cubicBezTo>
                    <a:pt x="190" y="90"/>
                    <a:pt x="190" y="90"/>
                    <a:pt x="190" y="90"/>
                  </a:cubicBezTo>
                  <a:cubicBezTo>
                    <a:pt x="198" y="90"/>
                    <a:pt x="198" y="90"/>
                    <a:pt x="198" y="90"/>
                  </a:cubicBezTo>
                  <a:cubicBezTo>
                    <a:pt x="198" y="90"/>
                    <a:pt x="198" y="90"/>
                    <a:pt x="199" y="90"/>
                  </a:cubicBezTo>
                  <a:cubicBezTo>
                    <a:pt x="206" y="90"/>
                    <a:pt x="206" y="90"/>
                    <a:pt x="206" y="90"/>
                  </a:cubicBezTo>
                  <a:cubicBezTo>
                    <a:pt x="204" y="87"/>
                    <a:pt x="204" y="87"/>
                    <a:pt x="204" y="87"/>
                  </a:cubicBezTo>
                  <a:close/>
                  <a:moveTo>
                    <a:pt x="30" y="120"/>
                  </a:moveTo>
                  <a:cubicBezTo>
                    <a:pt x="30" y="120"/>
                    <a:pt x="30" y="120"/>
                    <a:pt x="30" y="120"/>
                  </a:cubicBezTo>
                  <a:cubicBezTo>
                    <a:pt x="30" y="121"/>
                    <a:pt x="31" y="121"/>
                    <a:pt x="31" y="122"/>
                  </a:cubicBezTo>
                  <a:cubicBezTo>
                    <a:pt x="35" y="125"/>
                    <a:pt x="41" y="124"/>
                    <a:pt x="44" y="120"/>
                  </a:cubicBezTo>
                  <a:cubicBezTo>
                    <a:pt x="57" y="104"/>
                    <a:pt x="57" y="104"/>
                    <a:pt x="57" y="104"/>
                  </a:cubicBezTo>
                  <a:cubicBezTo>
                    <a:pt x="71" y="87"/>
                    <a:pt x="71" y="87"/>
                    <a:pt x="71" y="87"/>
                  </a:cubicBezTo>
                  <a:cubicBezTo>
                    <a:pt x="71" y="87"/>
                    <a:pt x="71" y="87"/>
                    <a:pt x="71" y="87"/>
                  </a:cubicBezTo>
                  <a:cubicBezTo>
                    <a:pt x="72" y="85"/>
                    <a:pt x="73" y="83"/>
                    <a:pt x="73" y="81"/>
                  </a:cubicBezTo>
                  <a:cubicBezTo>
                    <a:pt x="73" y="76"/>
                    <a:pt x="68" y="72"/>
                    <a:pt x="64" y="72"/>
                  </a:cubicBezTo>
                  <a:cubicBezTo>
                    <a:pt x="47" y="72"/>
                    <a:pt x="47" y="72"/>
                    <a:pt x="47" y="72"/>
                  </a:cubicBezTo>
                  <a:cubicBezTo>
                    <a:pt x="51" y="58"/>
                    <a:pt x="58" y="45"/>
                    <a:pt x="69" y="36"/>
                  </a:cubicBezTo>
                  <a:cubicBezTo>
                    <a:pt x="82" y="25"/>
                    <a:pt x="98" y="18"/>
                    <a:pt x="117" y="18"/>
                  </a:cubicBezTo>
                  <a:cubicBezTo>
                    <a:pt x="127" y="18"/>
                    <a:pt x="136" y="20"/>
                    <a:pt x="144" y="23"/>
                  </a:cubicBezTo>
                  <a:cubicBezTo>
                    <a:pt x="153" y="27"/>
                    <a:pt x="161" y="32"/>
                    <a:pt x="168" y="39"/>
                  </a:cubicBezTo>
                  <a:cubicBezTo>
                    <a:pt x="171" y="42"/>
                    <a:pt x="177" y="42"/>
                    <a:pt x="180" y="39"/>
                  </a:cubicBezTo>
                  <a:cubicBezTo>
                    <a:pt x="184" y="35"/>
                    <a:pt x="184" y="30"/>
                    <a:pt x="180" y="26"/>
                  </a:cubicBezTo>
                  <a:cubicBezTo>
                    <a:pt x="172" y="18"/>
                    <a:pt x="162" y="11"/>
                    <a:pt x="151" y="7"/>
                  </a:cubicBezTo>
                  <a:cubicBezTo>
                    <a:pt x="141" y="2"/>
                    <a:pt x="129" y="0"/>
                    <a:pt x="117" y="0"/>
                  </a:cubicBezTo>
                  <a:cubicBezTo>
                    <a:pt x="94" y="0"/>
                    <a:pt x="73" y="9"/>
                    <a:pt x="57" y="23"/>
                  </a:cubicBezTo>
                  <a:cubicBezTo>
                    <a:pt x="43" y="35"/>
                    <a:pt x="33" y="53"/>
                    <a:pt x="29" y="72"/>
                  </a:cubicBezTo>
                  <a:cubicBezTo>
                    <a:pt x="11" y="72"/>
                    <a:pt x="11" y="72"/>
                    <a:pt x="11" y="72"/>
                  </a:cubicBezTo>
                  <a:cubicBezTo>
                    <a:pt x="9" y="72"/>
                    <a:pt x="6" y="73"/>
                    <a:pt x="4" y="74"/>
                  </a:cubicBezTo>
                  <a:cubicBezTo>
                    <a:pt x="1" y="77"/>
                    <a:pt x="0" y="83"/>
                    <a:pt x="3" y="87"/>
                  </a:cubicBezTo>
                  <a:cubicBezTo>
                    <a:pt x="16" y="104"/>
                    <a:pt x="16" y="104"/>
                    <a:pt x="16" y="104"/>
                  </a:cubicBezTo>
                  <a:cubicBezTo>
                    <a:pt x="30" y="120"/>
                    <a:pt x="30" y="120"/>
                    <a:pt x="30" y="120"/>
                  </a:cubicBezTo>
                  <a:close/>
                  <a:moveTo>
                    <a:pt x="30" y="93"/>
                  </a:moveTo>
                  <a:cubicBezTo>
                    <a:pt x="30" y="93"/>
                    <a:pt x="30" y="93"/>
                    <a:pt x="30" y="93"/>
                  </a:cubicBezTo>
                  <a:cubicBezTo>
                    <a:pt x="29" y="90"/>
                    <a:pt x="29" y="90"/>
                    <a:pt x="29" y="90"/>
                  </a:cubicBezTo>
                  <a:cubicBezTo>
                    <a:pt x="36" y="90"/>
                    <a:pt x="36" y="90"/>
                    <a:pt x="36" y="90"/>
                  </a:cubicBezTo>
                  <a:cubicBezTo>
                    <a:pt x="37" y="90"/>
                    <a:pt x="37" y="90"/>
                    <a:pt x="37" y="90"/>
                  </a:cubicBezTo>
                  <a:cubicBezTo>
                    <a:pt x="45" y="90"/>
                    <a:pt x="45" y="90"/>
                    <a:pt x="45" y="90"/>
                  </a:cubicBezTo>
                  <a:cubicBezTo>
                    <a:pt x="43" y="93"/>
                    <a:pt x="43" y="93"/>
                    <a:pt x="43" y="93"/>
                  </a:cubicBezTo>
                  <a:cubicBezTo>
                    <a:pt x="37" y="100"/>
                    <a:pt x="37" y="100"/>
                    <a:pt x="37" y="100"/>
                  </a:cubicBezTo>
                  <a:cubicBezTo>
                    <a:pt x="30" y="93"/>
                    <a:pt x="30" y="93"/>
                    <a:pt x="30" y="93"/>
                  </a:cubicBezTo>
                  <a:close/>
                </a:path>
              </a:pathLst>
            </a:custGeom>
            <a:grpFill/>
            <a:ln>
              <a:solidFill>
                <a:schemeClr val="bg1"/>
              </a:solidFill>
            </a:ln>
          </p:spPr>
          <p:txBody>
            <a:bodyPr vert="horz" wrap="square" lIns="91440" tIns="45720" rIns="91440" bIns="45720" numCol="1" anchor="t" anchorCtr="0" compatLnSpc="1"/>
            <a:lstStyle/>
            <a:p>
              <a:endParaRPr lang="zh-CN" altLang="en-US" sz="4000"/>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anim calcmode="lin" valueType="num">
                                      <p:cBhvr>
                                        <p:cTn id="18" dur="250" fill="hold"/>
                                        <p:tgtEl>
                                          <p:spTgt spid="11"/>
                                        </p:tgtEl>
                                        <p:attrNameLst>
                                          <p:attrName>ppt_x</p:attrName>
                                        </p:attrNameLst>
                                      </p:cBhvr>
                                      <p:tavLst>
                                        <p:tav tm="0">
                                          <p:val>
                                            <p:strVal val="#ppt_x"/>
                                          </p:val>
                                        </p:tav>
                                        <p:tav tm="100000">
                                          <p:val>
                                            <p:strVal val="#ppt_x"/>
                                          </p:val>
                                        </p:tav>
                                      </p:tavLst>
                                    </p:anim>
                                    <p:anim calcmode="lin" valueType="num">
                                      <p:cBhvr>
                                        <p:cTn id="19" dur="25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anim calcmode="lin" valueType="num">
                                      <p:cBhvr>
                                        <p:cTn id="24" dur="250" fill="hold"/>
                                        <p:tgtEl>
                                          <p:spTgt spid="15"/>
                                        </p:tgtEl>
                                        <p:attrNameLst>
                                          <p:attrName>ppt_x</p:attrName>
                                        </p:attrNameLst>
                                      </p:cBhvr>
                                      <p:tavLst>
                                        <p:tav tm="0">
                                          <p:val>
                                            <p:strVal val="#ppt_x"/>
                                          </p:val>
                                        </p:tav>
                                        <p:tav tm="100000">
                                          <p:val>
                                            <p:strVal val="#ppt_x"/>
                                          </p:val>
                                        </p:tav>
                                      </p:tavLst>
                                    </p:anim>
                                    <p:anim calcmode="lin" valueType="num">
                                      <p:cBhvr>
                                        <p:cTn id="25" dur="25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anim calcmode="lin" valueType="num">
                                      <p:cBhvr>
                                        <p:cTn id="30" dur="250" fill="hold"/>
                                        <p:tgtEl>
                                          <p:spTgt spid="19"/>
                                        </p:tgtEl>
                                        <p:attrNameLst>
                                          <p:attrName>ppt_x</p:attrName>
                                        </p:attrNameLst>
                                      </p:cBhvr>
                                      <p:tavLst>
                                        <p:tav tm="0">
                                          <p:val>
                                            <p:strVal val="#ppt_x"/>
                                          </p:val>
                                        </p:tav>
                                        <p:tav tm="100000">
                                          <p:val>
                                            <p:strVal val="#ppt_x"/>
                                          </p:val>
                                        </p:tav>
                                      </p:tavLst>
                                    </p:anim>
                                    <p:anim calcmode="lin" valueType="num">
                                      <p:cBhvr>
                                        <p:cTn id="31" dur="25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50"/>
                                        <p:tgtEl>
                                          <p:spTgt spid="23"/>
                                        </p:tgtEl>
                                      </p:cBhvr>
                                    </p:animEffect>
                                    <p:anim calcmode="lin" valueType="num">
                                      <p:cBhvr>
                                        <p:cTn id="36" dur="250" fill="hold"/>
                                        <p:tgtEl>
                                          <p:spTgt spid="23"/>
                                        </p:tgtEl>
                                        <p:attrNameLst>
                                          <p:attrName>ppt_x</p:attrName>
                                        </p:attrNameLst>
                                      </p:cBhvr>
                                      <p:tavLst>
                                        <p:tav tm="0">
                                          <p:val>
                                            <p:strVal val="#ppt_x"/>
                                          </p:val>
                                        </p:tav>
                                        <p:tav tm="100000">
                                          <p:val>
                                            <p:strVal val="#ppt_x"/>
                                          </p:val>
                                        </p:tav>
                                      </p:tavLst>
                                    </p:anim>
                                    <p:anim calcmode="lin" valueType="num">
                                      <p:cBhvr>
                                        <p:cTn id="37" dur="250" fill="hold"/>
                                        <p:tgtEl>
                                          <p:spTgt spid="23"/>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5" name="组合 4"/>
          <p:cNvGrpSpPr/>
          <p:nvPr/>
        </p:nvGrpSpPr>
        <p:grpSpPr>
          <a:xfrm>
            <a:off x="1877102" y="2399796"/>
            <a:ext cx="8590874" cy="3595193"/>
            <a:chOff x="834409" y="2169138"/>
            <a:chExt cx="10720709" cy="4486508"/>
          </a:xfrm>
        </p:grpSpPr>
        <p:grpSp>
          <p:nvGrpSpPr>
            <p:cNvPr id="11" name="组合 10"/>
            <p:cNvGrpSpPr/>
            <p:nvPr/>
          </p:nvGrpSpPr>
          <p:grpSpPr>
            <a:xfrm>
              <a:off x="834409" y="2169138"/>
              <a:ext cx="4752119" cy="4486508"/>
              <a:chOff x="1570622" y="-1584827"/>
              <a:chExt cx="5134095" cy="4847136"/>
            </a:xfrm>
          </p:grpSpPr>
          <p:sp>
            <p:nvSpPr>
              <p:cNvPr id="12" name="TextBox 23"/>
              <p:cNvSpPr txBox="1"/>
              <p:nvPr/>
            </p:nvSpPr>
            <p:spPr>
              <a:xfrm>
                <a:off x="1570623" y="1391266"/>
                <a:ext cx="3581557" cy="788409"/>
              </a:xfrm>
              <a:prstGeom prst="rect">
                <a:avLst/>
              </a:prstGeom>
              <a:noFill/>
            </p:spPr>
            <p:txBody>
              <a:bodyPr wrap="none" rtlCol="0">
                <a:spAutoFit/>
              </a:bodyPr>
              <a:lstStyle/>
              <a:p>
                <a:r>
                  <a:rPr lang="zh-CN" altLang="en-US" sz="3200" b="1" dirty="0">
                    <a:solidFill>
                      <a:schemeClr val="bg1"/>
                    </a:solidFill>
                    <a:latin typeface="Raleway" panose="020B0003030101060003" pitchFamily="34" charset="0"/>
                  </a:rPr>
                  <a:t>加入标题描述</a:t>
                </a:r>
                <a:endParaRPr lang="id-ID" sz="3200" b="1" dirty="0">
                  <a:solidFill>
                    <a:schemeClr val="bg1"/>
                  </a:solidFill>
                  <a:latin typeface="Raleway" panose="020B0003030101060003" pitchFamily="34" charset="0"/>
                </a:endParaRPr>
              </a:p>
            </p:txBody>
          </p:sp>
          <p:sp>
            <p:nvSpPr>
              <p:cNvPr id="13" name="Rectangle 56"/>
              <p:cNvSpPr/>
              <p:nvPr/>
            </p:nvSpPr>
            <p:spPr>
              <a:xfrm>
                <a:off x="1570622" y="2100442"/>
                <a:ext cx="5134095" cy="1161867"/>
              </a:xfrm>
              <a:prstGeom prst="rect">
                <a:avLst/>
              </a:prstGeom>
            </p:spPr>
            <p:txBody>
              <a:bodyPr wrap="square">
                <a:spAutoFit/>
              </a:bodyPr>
              <a:lstStyle/>
              <a:p>
                <a:r>
                  <a:rPr lang="zh-CN" altLang="en-US" sz="1000"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rPr>
                  <a:t>表达图表的含义</a:t>
                </a:r>
                <a:r>
                  <a:rPr lang="en-US" altLang="zh-CN"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rPr>
                  <a:t>表达图表的含义</a:t>
                </a:r>
                <a:r>
                  <a:rPr lang="en-US" altLang="zh-CN" sz="1000" dirty="0">
                    <a:solidFill>
                      <a:schemeClr val="bg1"/>
                    </a:solidFill>
                    <a:latin typeface="微软雅黑" panose="020B0503020204020204" pitchFamily="34" charset="-122"/>
                    <a:ea typeface="微软雅黑" panose="020B0503020204020204" pitchFamily="34" charset="-122"/>
                  </a:rPr>
                  <a:t>.</a:t>
                </a:r>
                <a:endParaRPr lang="zh-CN" altLang="en-US" sz="1000" dirty="0">
                  <a:solidFill>
                    <a:schemeClr val="bg1"/>
                  </a:solidFill>
                  <a:latin typeface="微软雅黑" panose="020B0503020204020204" pitchFamily="34" charset="-122"/>
                  <a:ea typeface="微软雅黑" panose="020B0503020204020204" pitchFamily="34" charset="-122"/>
                </a:endParaRPr>
              </a:p>
              <a:p>
                <a:endParaRPr lang="zh-CN" altLang="en-US" sz="1000" dirty="0">
                  <a:solidFill>
                    <a:schemeClr val="bg1"/>
                  </a:solidFill>
                  <a:latin typeface="微软雅黑" panose="020B0503020204020204" pitchFamily="34" charset="-122"/>
                  <a:ea typeface="微软雅黑" panose="020B0503020204020204" pitchFamily="34" charset="-122"/>
                </a:endParaRPr>
              </a:p>
              <a:p>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1664007" y="-1584827"/>
                <a:ext cx="5040710" cy="2933700"/>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solidFill>
                    <a:schemeClr val="bg1"/>
                  </a:solidFill>
                </a:endParaRPr>
              </a:p>
            </p:txBody>
          </p:sp>
        </p:grpSp>
        <p:sp>
          <p:nvSpPr>
            <p:cNvPr id="15" name="椭圆 14"/>
            <p:cNvSpPr/>
            <p:nvPr/>
          </p:nvSpPr>
          <p:spPr>
            <a:xfrm>
              <a:off x="6095207" y="2550056"/>
              <a:ext cx="576622" cy="57678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Impact MT Std" pitchFamily="34" charset="0"/>
                  <a:ea typeface="微软雅黑" panose="020B0503020204020204" pitchFamily="34" charset="-122"/>
                </a:rPr>
                <a:t>1</a:t>
              </a:r>
              <a:endParaRPr lang="zh-CN" altLang="en-US" sz="1400" dirty="0">
                <a:solidFill>
                  <a:schemeClr val="bg1"/>
                </a:solidFill>
                <a:latin typeface="Impact MT Std" pitchFamily="34" charset="0"/>
                <a:ea typeface="微软雅黑" panose="020B0503020204020204" pitchFamily="34" charset="-122"/>
              </a:endParaRPr>
            </a:p>
          </p:txBody>
        </p:sp>
        <p:cxnSp>
          <p:nvCxnSpPr>
            <p:cNvPr id="16" name="直接连接符 15"/>
            <p:cNvCxnSpPr/>
            <p:nvPr/>
          </p:nvCxnSpPr>
          <p:spPr>
            <a:xfrm>
              <a:off x="6659645" y="2816788"/>
              <a:ext cx="1007039" cy="0"/>
            </a:xfrm>
            <a:prstGeom prst="line">
              <a:avLst/>
            </a:prstGeom>
            <a:ln w="6350">
              <a:solidFill>
                <a:schemeClr val="bg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7" name="标题 11"/>
            <p:cNvSpPr txBox="1"/>
            <p:nvPr/>
          </p:nvSpPr>
          <p:spPr>
            <a:xfrm>
              <a:off x="7689186" y="2596200"/>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100" dirty="0">
                  <a:solidFill>
                    <a:schemeClr val="bg1"/>
                  </a:solidFill>
                  <a:latin typeface="微软雅黑" panose="020B0503020204020204" pitchFamily="34" charset="-122"/>
                  <a:ea typeface="微软雅黑" panose="020B0503020204020204" pitchFamily="34" charset="-122"/>
                </a:rPr>
                <a:t>.</a:t>
              </a:r>
              <a:r>
                <a:rPr lang="zh-CN" altLang="en-US" sz="1100" dirty="0">
                  <a:solidFill>
                    <a:schemeClr val="bg1"/>
                  </a:solidFill>
                  <a:latin typeface="微软雅黑" panose="020B0503020204020204" pitchFamily="34" charset="-122"/>
                  <a:ea typeface="微软雅黑" panose="020B0503020204020204" pitchFamily="34" charset="-122"/>
                </a:rPr>
                <a:t>表达图表的含义</a:t>
              </a:r>
              <a:r>
                <a:rPr lang="en-US" altLang="zh-CN" sz="1100" dirty="0">
                  <a:solidFill>
                    <a:schemeClr val="bg1"/>
                  </a:solidFill>
                  <a:latin typeface="微软雅黑" panose="020B0503020204020204" pitchFamily="34" charset="-122"/>
                  <a:ea typeface="微软雅黑" panose="020B0503020204020204" pitchFamily="34" charset="-122"/>
                </a:rPr>
                <a:t>.</a:t>
              </a:r>
              <a:endParaRPr lang="zh-CN" altLang="en-US" sz="1100" dirty="0">
                <a:solidFill>
                  <a:schemeClr val="bg1"/>
                </a:solidFill>
                <a:latin typeface="微软雅黑" panose="020B0503020204020204" pitchFamily="34" charset="-122"/>
                <a:ea typeface="微软雅黑" panose="020B0503020204020204" pitchFamily="34" charset="-122"/>
              </a:endParaRPr>
            </a:p>
            <a:p>
              <a:pPr algn="l"/>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8" name="椭圆 17"/>
            <p:cNvSpPr/>
            <p:nvPr/>
          </p:nvSpPr>
          <p:spPr>
            <a:xfrm>
              <a:off x="6095208" y="3482008"/>
              <a:ext cx="576622" cy="57678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Impact MT Std" pitchFamily="34" charset="0"/>
                  <a:ea typeface="微软雅黑" panose="020B0503020204020204" pitchFamily="34" charset="-122"/>
                </a:rPr>
                <a:t>2</a:t>
              </a:r>
              <a:endParaRPr lang="zh-CN" altLang="en-US" sz="1400" dirty="0">
                <a:solidFill>
                  <a:schemeClr val="bg1"/>
                </a:solidFill>
                <a:latin typeface="Impact MT Std" pitchFamily="34" charset="0"/>
                <a:ea typeface="微软雅黑" panose="020B0503020204020204" pitchFamily="34" charset="-122"/>
              </a:endParaRPr>
            </a:p>
          </p:txBody>
        </p:sp>
        <p:cxnSp>
          <p:nvCxnSpPr>
            <p:cNvPr id="19" name="直接连接符 18"/>
            <p:cNvCxnSpPr/>
            <p:nvPr/>
          </p:nvCxnSpPr>
          <p:spPr>
            <a:xfrm>
              <a:off x="6659646" y="3748740"/>
              <a:ext cx="1007039" cy="0"/>
            </a:xfrm>
            <a:prstGeom prst="line">
              <a:avLst/>
            </a:prstGeom>
            <a:ln w="6350">
              <a:solidFill>
                <a:schemeClr val="bg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0" name="标题 11"/>
            <p:cNvSpPr txBox="1"/>
            <p:nvPr/>
          </p:nvSpPr>
          <p:spPr>
            <a:xfrm>
              <a:off x="7689187" y="3528152"/>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100" dirty="0">
                  <a:solidFill>
                    <a:schemeClr val="bg1"/>
                  </a:solidFill>
                  <a:latin typeface="微软雅黑" panose="020B0503020204020204" pitchFamily="34" charset="-122"/>
                  <a:ea typeface="微软雅黑" panose="020B0503020204020204" pitchFamily="34" charset="-122"/>
                </a:rPr>
                <a:t>.</a:t>
              </a:r>
              <a:r>
                <a:rPr lang="zh-CN" altLang="en-US" sz="1100" dirty="0">
                  <a:solidFill>
                    <a:schemeClr val="bg1"/>
                  </a:solidFill>
                  <a:latin typeface="微软雅黑" panose="020B0503020204020204" pitchFamily="34" charset="-122"/>
                  <a:ea typeface="微软雅黑" panose="020B0503020204020204" pitchFamily="34" charset="-122"/>
                </a:rPr>
                <a:t>表达图表的含义</a:t>
              </a:r>
              <a:r>
                <a:rPr lang="en-US" altLang="zh-CN" sz="1100" dirty="0">
                  <a:solidFill>
                    <a:schemeClr val="bg1"/>
                  </a:solidFill>
                  <a:latin typeface="微软雅黑" panose="020B0503020204020204" pitchFamily="34" charset="-122"/>
                  <a:ea typeface="微软雅黑" panose="020B0503020204020204" pitchFamily="34" charset="-122"/>
                </a:rPr>
                <a:t>.</a:t>
              </a:r>
              <a:endParaRPr lang="zh-CN" altLang="en-US" sz="1100" dirty="0">
                <a:solidFill>
                  <a:schemeClr val="bg1"/>
                </a:solidFill>
                <a:latin typeface="微软雅黑" panose="020B0503020204020204" pitchFamily="34" charset="-122"/>
                <a:ea typeface="微软雅黑" panose="020B0503020204020204" pitchFamily="34" charset="-122"/>
              </a:endParaRPr>
            </a:p>
            <a:p>
              <a:pPr algn="l"/>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1" name="椭圆 20"/>
            <p:cNvSpPr/>
            <p:nvPr/>
          </p:nvSpPr>
          <p:spPr>
            <a:xfrm>
              <a:off x="6095208" y="4397306"/>
              <a:ext cx="576622" cy="57678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Impact MT Std" pitchFamily="34" charset="0"/>
                  <a:ea typeface="微软雅黑" panose="020B0503020204020204" pitchFamily="34" charset="-122"/>
                </a:rPr>
                <a:t>3</a:t>
              </a:r>
              <a:endParaRPr lang="zh-CN" altLang="en-US" sz="1400" dirty="0">
                <a:solidFill>
                  <a:schemeClr val="bg1"/>
                </a:solidFill>
                <a:latin typeface="Impact MT Std" pitchFamily="34" charset="0"/>
                <a:ea typeface="微软雅黑" panose="020B0503020204020204" pitchFamily="34" charset="-122"/>
              </a:endParaRPr>
            </a:p>
          </p:txBody>
        </p:sp>
        <p:cxnSp>
          <p:nvCxnSpPr>
            <p:cNvPr id="22" name="直接连接符 21"/>
            <p:cNvCxnSpPr/>
            <p:nvPr/>
          </p:nvCxnSpPr>
          <p:spPr>
            <a:xfrm>
              <a:off x="6659646" y="4664038"/>
              <a:ext cx="1007039" cy="0"/>
            </a:xfrm>
            <a:prstGeom prst="line">
              <a:avLst/>
            </a:prstGeom>
            <a:ln w="6350">
              <a:solidFill>
                <a:schemeClr val="bg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3" name="标题 11"/>
            <p:cNvSpPr txBox="1"/>
            <p:nvPr/>
          </p:nvSpPr>
          <p:spPr>
            <a:xfrm>
              <a:off x="7689187" y="4443450"/>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100" dirty="0">
                  <a:solidFill>
                    <a:schemeClr val="bg1"/>
                  </a:solidFill>
                  <a:latin typeface="微软雅黑" panose="020B0503020204020204" pitchFamily="34" charset="-122"/>
                  <a:ea typeface="微软雅黑" panose="020B0503020204020204" pitchFamily="34" charset="-122"/>
                </a:rPr>
                <a:t>.</a:t>
              </a:r>
              <a:r>
                <a:rPr lang="zh-CN" altLang="en-US" sz="1100" dirty="0">
                  <a:solidFill>
                    <a:schemeClr val="bg1"/>
                  </a:solidFill>
                  <a:latin typeface="微软雅黑" panose="020B0503020204020204" pitchFamily="34" charset="-122"/>
                  <a:ea typeface="微软雅黑" panose="020B0503020204020204" pitchFamily="34" charset="-122"/>
                </a:rPr>
                <a:t>表达图表的含义</a:t>
              </a:r>
              <a:r>
                <a:rPr lang="en-US" altLang="zh-CN" sz="1100" dirty="0">
                  <a:solidFill>
                    <a:schemeClr val="bg1"/>
                  </a:solidFill>
                  <a:latin typeface="微软雅黑" panose="020B0503020204020204" pitchFamily="34" charset="-122"/>
                  <a:ea typeface="微软雅黑" panose="020B0503020204020204" pitchFamily="34" charset="-122"/>
                </a:rPr>
                <a:t>.</a:t>
              </a:r>
              <a:endParaRPr lang="zh-CN" altLang="en-US" sz="1100" dirty="0">
                <a:solidFill>
                  <a:schemeClr val="bg1"/>
                </a:solidFill>
                <a:latin typeface="微软雅黑" panose="020B0503020204020204" pitchFamily="34" charset="-122"/>
                <a:ea typeface="微软雅黑" panose="020B0503020204020204" pitchFamily="34" charset="-122"/>
              </a:endParaRPr>
            </a:p>
            <a:p>
              <a:pPr algn="l"/>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4" name="椭圆 23"/>
            <p:cNvSpPr/>
            <p:nvPr/>
          </p:nvSpPr>
          <p:spPr>
            <a:xfrm>
              <a:off x="6095209" y="5295804"/>
              <a:ext cx="576622" cy="57678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bg1"/>
                  </a:solidFill>
                  <a:latin typeface="Impact MT Std" pitchFamily="34" charset="0"/>
                  <a:ea typeface="微软雅黑" panose="020B0503020204020204" pitchFamily="34" charset="-122"/>
                </a:rPr>
                <a:t>4</a:t>
              </a:r>
              <a:endParaRPr lang="zh-CN" altLang="en-US" sz="1400" dirty="0">
                <a:solidFill>
                  <a:schemeClr val="bg1"/>
                </a:solidFill>
                <a:latin typeface="Impact MT Std" pitchFamily="34" charset="0"/>
                <a:ea typeface="微软雅黑" panose="020B0503020204020204" pitchFamily="34" charset="-122"/>
              </a:endParaRPr>
            </a:p>
          </p:txBody>
        </p:sp>
        <p:cxnSp>
          <p:nvCxnSpPr>
            <p:cNvPr id="25" name="直接连接符 24"/>
            <p:cNvCxnSpPr/>
            <p:nvPr/>
          </p:nvCxnSpPr>
          <p:spPr>
            <a:xfrm>
              <a:off x="6659647" y="5562536"/>
              <a:ext cx="1007039" cy="0"/>
            </a:xfrm>
            <a:prstGeom prst="line">
              <a:avLst/>
            </a:prstGeom>
            <a:ln w="6350">
              <a:solidFill>
                <a:schemeClr val="bg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6" name="标题 11"/>
            <p:cNvSpPr txBox="1"/>
            <p:nvPr/>
          </p:nvSpPr>
          <p:spPr>
            <a:xfrm>
              <a:off x="7689188" y="5341948"/>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100" dirty="0">
                  <a:solidFill>
                    <a:schemeClr val="bg1"/>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100" dirty="0">
                  <a:solidFill>
                    <a:schemeClr val="bg1"/>
                  </a:solidFill>
                  <a:latin typeface="微软雅黑" panose="020B0503020204020204" pitchFamily="34" charset="-122"/>
                  <a:ea typeface="微软雅黑" panose="020B0503020204020204" pitchFamily="34" charset="-122"/>
                </a:rPr>
                <a:t>.</a:t>
              </a:r>
              <a:r>
                <a:rPr lang="zh-CN" altLang="en-US" sz="1100" dirty="0">
                  <a:solidFill>
                    <a:schemeClr val="bg1"/>
                  </a:solidFill>
                  <a:latin typeface="微软雅黑" panose="020B0503020204020204" pitchFamily="34" charset="-122"/>
                  <a:ea typeface="微软雅黑" panose="020B0503020204020204" pitchFamily="34" charset="-122"/>
                </a:rPr>
                <a:t>表达图表的含义</a:t>
              </a:r>
              <a:r>
                <a:rPr lang="en-US" altLang="zh-CN" sz="1100" dirty="0">
                  <a:solidFill>
                    <a:schemeClr val="bg1"/>
                  </a:solidFill>
                  <a:latin typeface="微软雅黑" panose="020B0503020204020204" pitchFamily="34" charset="-122"/>
                  <a:ea typeface="微软雅黑" panose="020B0503020204020204" pitchFamily="34" charset="-122"/>
                </a:rPr>
                <a:t>.</a:t>
              </a:r>
              <a:endParaRPr lang="zh-CN" altLang="en-US" sz="1100" dirty="0">
                <a:solidFill>
                  <a:schemeClr val="bg1"/>
                </a:solidFill>
                <a:latin typeface="微软雅黑" panose="020B0503020204020204" pitchFamily="34" charset="-122"/>
                <a:ea typeface="微软雅黑" panose="020B0503020204020204" pitchFamily="34" charset="-122"/>
              </a:endParaRPr>
            </a:p>
            <a:p>
              <a:pPr algn="l"/>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250" fill="hold"/>
                                        <p:tgtEl>
                                          <p:spTgt spid="5"/>
                                        </p:tgtEl>
                                        <p:attrNameLst>
                                          <p:attrName>ppt_w</p:attrName>
                                        </p:attrNameLst>
                                      </p:cBhvr>
                                      <p:tavLst>
                                        <p:tav tm="0">
                                          <p:val>
                                            <p:fltVal val="0"/>
                                          </p:val>
                                        </p:tav>
                                        <p:tav tm="100000">
                                          <p:val>
                                            <p:strVal val="#ppt_w"/>
                                          </p:val>
                                        </p:tav>
                                      </p:tavLst>
                                    </p:anim>
                                    <p:anim calcmode="lin" valueType="num">
                                      <p:cBhvr>
                                        <p:cTn id="18" dur="1250" fill="hold"/>
                                        <p:tgtEl>
                                          <p:spTgt spid="5"/>
                                        </p:tgtEl>
                                        <p:attrNameLst>
                                          <p:attrName>ppt_h</p:attrName>
                                        </p:attrNameLst>
                                      </p:cBhvr>
                                      <p:tavLst>
                                        <p:tav tm="0">
                                          <p:val>
                                            <p:fltVal val="0"/>
                                          </p:val>
                                        </p:tav>
                                        <p:tav tm="100000">
                                          <p:val>
                                            <p:strVal val="#ppt_h"/>
                                          </p:val>
                                        </p:tav>
                                      </p:tavLst>
                                    </p:anim>
                                    <p:animEffect transition="in" filter="fade">
                                      <p:cBhvr>
                                        <p:cTn id="1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0" name="MH_Others_1"/>
          <p:cNvSpPr txBox="1"/>
          <p:nvPr>
            <p:custDataLst>
              <p:tags r:id="rId2"/>
            </p:custDataLst>
          </p:nvPr>
        </p:nvSpPr>
        <p:spPr>
          <a:xfrm>
            <a:off x="2556565" y="1719111"/>
            <a:ext cx="1015663" cy="2097087"/>
          </a:xfrm>
          <a:prstGeom prst="rect">
            <a:avLst/>
          </a:prstGeom>
          <a:noFill/>
        </p:spPr>
        <p:txBody>
          <a:bodyPr vert="eaVert" lIns="0" tIns="0" rIns="0" bIns="0" anchor="ctr">
            <a:spAutoFit/>
          </a:bodyPr>
          <a:lstStyle/>
          <a:p>
            <a:pPr algn="ctr" eaLnBrk="1" hangingPunct="1">
              <a:defRPr/>
            </a:pPr>
            <a:r>
              <a:rPr lang="zh-CN" altLang="en-US" sz="6600" b="1" noProof="1">
                <a:solidFill>
                  <a:schemeClr val="bg1"/>
                </a:solidFill>
                <a:latin typeface="Arial" panose="020B0604020202020204" pitchFamily="34" charset="0"/>
                <a:ea typeface="微软雅黑" panose="020B0503020204020204" pitchFamily="34" charset="-122"/>
                <a:sym typeface="Arial" panose="020B0604020202020204" pitchFamily="34" charset="0"/>
              </a:rPr>
              <a:t>目录</a:t>
            </a:r>
            <a:endParaRPr lang="zh-CN" altLang="en-US" sz="6600" b="1"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MH_Others_2"/>
          <p:cNvSpPr txBox="1"/>
          <p:nvPr>
            <p:custDataLst>
              <p:tags r:id="rId3"/>
            </p:custDataLst>
          </p:nvPr>
        </p:nvSpPr>
        <p:spPr>
          <a:xfrm rot="5400000">
            <a:off x="2645552" y="2598377"/>
            <a:ext cx="2151063" cy="338554"/>
          </a:xfrm>
          <a:prstGeom prst="rect">
            <a:avLst/>
          </a:prstGeom>
          <a:noFill/>
        </p:spPr>
        <p:txBody>
          <a:bodyPr lIns="0" tIns="0" rIns="0" bIns="0">
            <a:spAutoFit/>
          </a:bodyPr>
          <a:lstStyle/>
          <a:p>
            <a:pPr algn="ctr" eaLnBrk="1" hangingPunct="1">
              <a:defRPr/>
            </a:pPr>
            <a:r>
              <a:rPr lang="en-US" altLang="zh-CN" sz="2200" b="1" noProof="1">
                <a:solidFill>
                  <a:schemeClr val="bg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2200" b="1"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46"/>
          <p:cNvSpPr txBox="1"/>
          <p:nvPr/>
        </p:nvSpPr>
        <p:spPr>
          <a:xfrm>
            <a:off x="5307804" y="1821078"/>
            <a:ext cx="3588546" cy="400110"/>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加入你的标题：</a:t>
            </a:r>
            <a:r>
              <a:rPr lang="zh-CN" altLang="en-US" sz="1600" dirty="0">
                <a:solidFill>
                  <a:schemeClr val="bg1"/>
                </a:solidFill>
                <a:latin typeface="微软雅黑" panose="020B0503020204020204" pitchFamily="34" charset="-122"/>
                <a:ea typeface="微软雅黑" panose="020B0503020204020204" pitchFamily="34" charset="-122"/>
              </a:rPr>
              <a:t>此处添加说明文字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3" name="TextBox 47"/>
          <p:cNvSpPr txBox="1"/>
          <p:nvPr/>
        </p:nvSpPr>
        <p:spPr>
          <a:xfrm>
            <a:off x="5288754" y="2742722"/>
            <a:ext cx="3588546" cy="400110"/>
          </a:xfrm>
          <a:prstGeom prst="rect">
            <a:avLst/>
          </a:prstGeom>
          <a:noFill/>
        </p:spPr>
        <p:txBody>
          <a:bodyPr wrap="square" rtlCol="0">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加入你的标题：</a:t>
            </a:r>
            <a:r>
              <a:rPr lang="zh-CN" altLang="en-US" sz="1600" dirty="0">
                <a:solidFill>
                  <a:schemeClr val="bg1"/>
                </a:solidFill>
                <a:latin typeface="微软雅黑" panose="020B0503020204020204" pitchFamily="34" charset="-122"/>
                <a:ea typeface="微软雅黑" panose="020B0503020204020204" pitchFamily="34" charset="-122"/>
              </a:rPr>
              <a:t>此处添加说明文字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4" name="TextBox 48"/>
          <p:cNvSpPr txBox="1"/>
          <p:nvPr/>
        </p:nvSpPr>
        <p:spPr>
          <a:xfrm>
            <a:off x="5319764" y="3670763"/>
            <a:ext cx="3588546" cy="400110"/>
          </a:xfrm>
          <a:prstGeom prst="rect">
            <a:avLst/>
          </a:prstGeom>
          <a:noFill/>
        </p:spPr>
        <p:txBody>
          <a:bodyPr wrap="square" rtlCol="0">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加入你的标题：</a:t>
            </a:r>
            <a:r>
              <a:rPr lang="zh-CN" altLang="en-US" sz="1600" dirty="0">
                <a:solidFill>
                  <a:schemeClr val="bg1"/>
                </a:solidFill>
                <a:latin typeface="微软雅黑" panose="020B0503020204020204" pitchFamily="34" charset="-122"/>
                <a:ea typeface="微软雅黑" panose="020B0503020204020204" pitchFamily="34" charset="-122"/>
              </a:rPr>
              <a:t>此处添加说明文字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35" name="TextBox 49"/>
          <p:cNvSpPr txBox="1"/>
          <p:nvPr/>
        </p:nvSpPr>
        <p:spPr>
          <a:xfrm>
            <a:off x="5319764" y="4579707"/>
            <a:ext cx="3588546" cy="400110"/>
          </a:xfrm>
          <a:prstGeom prst="rect">
            <a:avLst/>
          </a:prstGeom>
          <a:noFill/>
        </p:spPr>
        <p:txBody>
          <a:bodyPr wrap="square" rtlCol="0">
            <a:spAutoFit/>
          </a:bodyPr>
          <a:lstStyle/>
          <a:p>
            <a:pPr lvl="0"/>
            <a:r>
              <a:rPr lang="zh-CN" altLang="en-US" sz="2000" b="1" dirty="0">
                <a:solidFill>
                  <a:schemeClr val="bg1"/>
                </a:solidFill>
                <a:latin typeface="微软雅黑" panose="020B0503020204020204" pitchFamily="34" charset="-122"/>
                <a:ea typeface="微软雅黑" panose="020B0503020204020204" pitchFamily="34" charset="-122"/>
              </a:rPr>
              <a:t>加入你的标题：</a:t>
            </a:r>
            <a:r>
              <a:rPr lang="zh-CN" altLang="en-US" sz="1600" dirty="0">
                <a:solidFill>
                  <a:schemeClr val="bg1"/>
                </a:solidFill>
                <a:latin typeface="微软雅黑" panose="020B0503020204020204" pitchFamily="34" charset="-122"/>
                <a:ea typeface="微软雅黑" panose="020B0503020204020204" pitchFamily="34" charset="-122"/>
              </a:rPr>
              <a:t>此处添加说明文字</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4547898" y="1751636"/>
            <a:ext cx="624684" cy="600549"/>
            <a:chOff x="2215144" y="982844"/>
            <a:chExt cx="1120898" cy="842780"/>
          </a:xfrm>
          <a:solidFill>
            <a:schemeClr val="bg1"/>
          </a:solidFill>
        </p:grpSpPr>
        <p:sp>
          <p:nvSpPr>
            <p:cNvPr id="37" name="平行四边形 36"/>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52AFB6"/>
                </a:solidFill>
                <a:latin typeface="Impact" panose="020B0806030902050204" pitchFamily="34" charset="0"/>
              </a:endParaRPr>
            </a:p>
          </p:txBody>
        </p:sp>
        <p:sp>
          <p:nvSpPr>
            <p:cNvPr id="38" name="文本框 9"/>
            <p:cNvSpPr txBox="1"/>
            <p:nvPr/>
          </p:nvSpPr>
          <p:spPr>
            <a:xfrm>
              <a:off x="2245058" y="1046848"/>
              <a:ext cx="1066799" cy="647877"/>
            </a:xfrm>
            <a:prstGeom prst="rect">
              <a:avLst/>
            </a:prstGeom>
            <a:grpFill/>
          </p:spPr>
          <p:txBody>
            <a:bodyPr wrap="square" rtlCol="0">
              <a:spAutoFit/>
            </a:bodyPr>
            <a:lstStyle/>
            <a:p>
              <a:pPr algn="ctr"/>
              <a:r>
                <a:rPr lang="en-US" altLang="zh-CN" sz="2400" dirty="0">
                  <a:solidFill>
                    <a:srgbClr val="52AFB6"/>
                  </a:solidFill>
                  <a:latin typeface="Impact" panose="020B0806030902050204" pitchFamily="34" charset="0"/>
                </a:rPr>
                <a:t>01</a:t>
              </a:r>
              <a:endParaRPr lang="zh-CN" altLang="en-US" sz="2400" dirty="0">
                <a:solidFill>
                  <a:srgbClr val="52AFB6"/>
                </a:solidFill>
                <a:latin typeface="Impact" panose="020B0806030902050204" pitchFamily="34" charset="0"/>
              </a:endParaRPr>
            </a:p>
          </p:txBody>
        </p:sp>
      </p:grpSp>
      <p:grpSp>
        <p:nvGrpSpPr>
          <p:cNvPr id="39" name="组合 38"/>
          <p:cNvGrpSpPr/>
          <p:nvPr/>
        </p:nvGrpSpPr>
        <p:grpSpPr>
          <a:xfrm>
            <a:off x="4547898" y="3601321"/>
            <a:ext cx="624684" cy="600549"/>
            <a:chOff x="2215144" y="982844"/>
            <a:chExt cx="1120898" cy="842780"/>
          </a:xfrm>
          <a:solidFill>
            <a:schemeClr val="bg1"/>
          </a:solidFill>
        </p:grpSpPr>
        <p:sp>
          <p:nvSpPr>
            <p:cNvPr id="40" name="平行四边形 39"/>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52AFB6"/>
                </a:solidFill>
                <a:latin typeface="Impact" panose="020B0806030902050204" pitchFamily="34" charset="0"/>
              </a:endParaRPr>
            </a:p>
          </p:txBody>
        </p:sp>
        <p:sp>
          <p:nvSpPr>
            <p:cNvPr id="41" name="文本框 9"/>
            <p:cNvSpPr txBox="1"/>
            <p:nvPr/>
          </p:nvSpPr>
          <p:spPr>
            <a:xfrm>
              <a:off x="2245058" y="1046848"/>
              <a:ext cx="1066799" cy="647877"/>
            </a:xfrm>
            <a:prstGeom prst="rect">
              <a:avLst/>
            </a:prstGeom>
            <a:grpFill/>
          </p:spPr>
          <p:txBody>
            <a:bodyPr wrap="square" rtlCol="0">
              <a:spAutoFit/>
            </a:bodyPr>
            <a:lstStyle/>
            <a:p>
              <a:pPr algn="ctr"/>
              <a:r>
                <a:rPr lang="en-US" altLang="zh-CN" sz="2400" dirty="0">
                  <a:solidFill>
                    <a:srgbClr val="52AFB6"/>
                  </a:solidFill>
                  <a:latin typeface="Impact" panose="020B0806030902050204" pitchFamily="34" charset="0"/>
                </a:rPr>
                <a:t>03</a:t>
              </a:r>
              <a:endParaRPr lang="zh-CN" altLang="en-US" sz="2400" dirty="0">
                <a:solidFill>
                  <a:srgbClr val="52AFB6"/>
                </a:solidFill>
                <a:latin typeface="Impact" panose="020B0806030902050204" pitchFamily="34" charset="0"/>
              </a:endParaRPr>
            </a:p>
          </p:txBody>
        </p:sp>
      </p:grpSp>
      <p:grpSp>
        <p:nvGrpSpPr>
          <p:cNvPr id="42" name="组合 41"/>
          <p:cNvGrpSpPr/>
          <p:nvPr/>
        </p:nvGrpSpPr>
        <p:grpSpPr>
          <a:xfrm>
            <a:off x="4547898" y="2673280"/>
            <a:ext cx="624684" cy="600549"/>
            <a:chOff x="2215144" y="982844"/>
            <a:chExt cx="1120898" cy="842780"/>
          </a:xfrm>
          <a:solidFill>
            <a:schemeClr val="bg1"/>
          </a:solidFill>
        </p:grpSpPr>
        <p:sp>
          <p:nvSpPr>
            <p:cNvPr id="43" name="平行四边形 42"/>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52AFB6"/>
                </a:solidFill>
                <a:latin typeface="Impact" panose="020B0806030902050204" pitchFamily="34" charset="0"/>
              </a:endParaRPr>
            </a:p>
          </p:txBody>
        </p:sp>
        <p:sp>
          <p:nvSpPr>
            <p:cNvPr id="44" name="文本框 9"/>
            <p:cNvSpPr txBox="1"/>
            <p:nvPr/>
          </p:nvSpPr>
          <p:spPr>
            <a:xfrm>
              <a:off x="2245058" y="1046848"/>
              <a:ext cx="1066799" cy="647877"/>
            </a:xfrm>
            <a:prstGeom prst="rect">
              <a:avLst/>
            </a:prstGeom>
            <a:grpFill/>
          </p:spPr>
          <p:txBody>
            <a:bodyPr wrap="square" rtlCol="0">
              <a:spAutoFit/>
            </a:bodyPr>
            <a:lstStyle/>
            <a:p>
              <a:pPr algn="ctr"/>
              <a:r>
                <a:rPr lang="en-US" altLang="zh-CN" sz="2400" dirty="0">
                  <a:solidFill>
                    <a:srgbClr val="52AFB6"/>
                  </a:solidFill>
                  <a:latin typeface="Impact" panose="020B0806030902050204" pitchFamily="34" charset="0"/>
                </a:rPr>
                <a:t>02</a:t>
              </a:r>
              <a:endParaRPr lang="zh-CN" altLang="en-US" sz="2400" dirty="0">
                <a:solidFill>
                  <a:srgbClr val="52AFB6"/>
                </a:solidFill>
                <a:latin typeface="Impact" panose="020B0806030902050204" pitchFamily="34" charset="0"/>
              </a:endParaRPr>
            </a:p>
          </p:txBody>
        </p:sp>
      </p:grpSp>
      <p:grpSp>
        <p:nvGrpSpPr>
          <p:cNvPr id="45" name="组合 44"/>
          <p:cNvGrpSpPr/>
          <p:nvPr/>
        </p:nvGrpSpPr>
        <p:grpSpPr>
          <a:xfrm>
            <a:off x="4547898" y="4510265"/>
            <a:ext cx="624684" cy="600549"/>
            <a:chOff x="2215144" y="982844"/>
            <a:chExt cx="1120898" cy="842780"/>
          </a:xfrm>
          <a:solidFill>
            <a:schemeClr val="bg1"/>
          </a:solidFill>
        </p:grpSpPr>
        <p:sp>
          <p:nvSpPr>
            <p:cNvPr id="46" name="平行四边形 45"/>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52AFB6"/>
                </a:solidFill>
                <a:latin typeface="Impact" panose="020B0806030902050204" pitchFamily="34" charset="0"/>
              </a:endParaRPr>
            </a:p>
          </p:txBody>
        </p:sp>
        <p:sp>
          <p:nvSpPr>
            <p:cNvPr id="47" name="文本框 9"/>
            <p:cNvSpPr txBox="1"/>
            <p:nvPr/>
          </p:nvSpPr>
          <p:spPr>
            <a:xfrm>
              <a:off x="2245058" y="1046848"/>
              <a:ext cx="1066799" cy="647877"/>
            </a:xfrm>
            <a:prstGeom prst="rect">
              <a:avLst/>
            </a:prstGeom>
            <a:grpFill/>
          </p:spPr>
          <p:txBody>
            <a:bodyPr wrap="square" rtlCol="0">
              <a:spAutoFit/>
            </a:bodyPr>
            <a:lstStyle/>
            <a:p>
              <a:pPr algn="ctr"/>
              <a:r>
                <a:rPr lang="en-US" altLang="zh-CN" sz="2400" dirty="0">
                  <a:solidFill>
                    <a:srgbClr val="52AFB6"/>
                  </a:solidFill>
                  <a:latin typeface="Impact" panose="020B0806030902050204" pitchFamily="34" charset="0"/>
                </a:rPr>
                <a:t>04</a:t>
              </a:r>
              <a:endParaRPr lang="zh-CN" altLang="en-US" sz="2400" dirty="0">
                <a:solidFill>
                  <a:srgbClr val="52AFB6"/>
                </a:solidFill>
                <a:latin typeface="Impact" panose="020B0806030902050204" pitchFamily="34" charset="0"/>
              </a:endParaRPr>
            </a:p>
          </p:txBody>
        </p:sp>
      </p:grpSp>
      <p:pic>
        <p:nvPicPr>
          <p:cNvPr id="48" name="图片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5824" y="4904614"/>
            <a:ext cx="2796833" cy="1544519"/>
          </a:xfrm>
          <a:prstGeom prst="rect">
            <a:avLst/>
          </a:prstGeom>
        </p:spPr>
      </p:pic>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8170" y="659343"/>
            <a:ext cx="1778162" cy="1274706"/>
          </a:xfrm>
          <a:prstGeom prst="rect">
            <a:avLst/>
          </a:prstGeom>
        </p:spPr>
      </p:pic>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par>
                                <p:cTn id="8" presetID="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 calcmode="lin" valueType="num">
                                      <p:cBhvr additive="base">
                                        <p:cTn id="10" dur="750" fill="hold"/>
                                        <p:tgtEl>
                                          <p:spTgt spid="48"/>
                                        </p:tgtEl>
                                        <p:attrNameLst>
                                          <p:attrName>ppt_x</p:attrName>
                                        </p:attrNameLst>
                                      </p:cBhvr>
                                      <p:tavLst>
                                        <p:tav tm="0">
                                          <p:val>
                                            <p:strVal val="1+#ppt_w/2"/>
                                          </p:val>
                                        </p:tav>
                                        <p:tav tm="100000">
                                          <p:val>
                                            <p:strVal val="#ppt_x"/>
                                          </p:val>
                                        </p:tav>
                                      </p:tavLst>
                                    </p:anim>
                                    <p:anim calcmode="lin" valueType="num">
                                      <p:cBhvr additive="base">
                                        <p:cTn id="11" dur="750" fill="hold"/>
                                        <p:tgtEl>
                                          <p:spTgt spid="48"/>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30"/>
                                        </p:tgtEl>
                                        <p:attrNameLst>
                                          <p:attrName>style.visibility</p:attrName>
                                        </p:attrNameLst>
                                      </p:cBhvr>
                                      <p:to>
                                        <p:strVal val="visible"/>
                                      </p:to>
                                    </p:set>
                                    <p:anim by="(-#ppt_w*2)" calcmode="lin" valueType="num">
                                      <p:cBhvr rctx="PPT">
                                        <p:cTn id="20" dur="500" autoRev="1" fill="hold">
                                          <p:stCondLst>
                                            <p:cond delay="0"/>
                                          </p:stCondLst>
                                        </p:cTn>
                                        <p:tgtEl>
                                          <p:spTgt spid="30"/>
                                        </p:tgtEl>
                                        <p:attrNameLst>
                                          <p:attrName>ppt_w</p:attrName>
                                        </p:attrNameLst>
                                      </p:cBhvr>
                                    </p:anim>
                                    <p:anim by="(#ppt_w*0.50)" calcmode="lin" valueType="num">
                                      <p:cBhvr>
                                        <p:cTn id="21" dur="500" decel="50000" autoRev="1" fill="hold">
                                          <p:stCondLst>
                                            <p:cond delay="0"/>
                                          </p:stCondLst>
                                        </p:cTn>
                                        <p:tgtEl>
                                          <p:spTgt spid="30"/>
                                        </p:tgtEl>
                                        <p:attrNameLst>
                                          <p:attrName>ppt_x</p:attrName>
                                        </p:attrNameLst>
                                      </p:cBhvr>
                                    </p:anim>
                                    <p:anim from="(-#ppt_h/2)" to="(#ppt_y)" calcmode="lin" valueType="num">
                                      <p:cBhvr>
                                        <p:cTn id="22" dur="1000" fill="hold">
                                          <p:stCondLst>
                                            <p:cond delay="0"/>
                                          </p:stCondLst>
                                        </p:cTn>
                                        <p:tgtEl>
                                          <p:spTgt spid="30"/>
                                        </p:tgtEl>
                                        <p:attrNameLst>
                                          <p:attrName>ppt_y</p:attrName>
                                        </p:attrNameLst>
                                      </p:cBhvr>
                                    </p:anim>
                                    <p:animRot by="21600000">
                                      <p:cBhvr>
                                        <p:cTn id="23" dur="1000" fill="hold">
                                          <p:stCondLst>
                                            <p:cond delay="0"/>
                                          </p:stCondLst>
                                        </p:cTn>
                                        <p:tgtEl>
                                          <p:spTgt spid="30"/>
                                        </p:tgtEl>
                                        <p:attrNameLst>
                                          <p:attrName>r</p:attrName>
                                        </p:attrNameLst>
                                      </p:cBhvr>
                                    </p:animRot>
                                  </p:childTnLst>
                                </p:cTn>
                              </p:par>
                              <p:par>
                                <p:cTn id="24" presetID="56" presetClass="entr" presetSubtype="0" fill="hold" grpId="0" nodeType="withEffect">
                                  <p:stCondLst>
                                    <p:cond delay="0"/>
                                  </p:stCondLst>
                                  <p:iterate type="lt">
                                    <p:tmPct val="10000"/>
                                  </p:iterate>
                                  <p:childTnLst>
                                    <p:set>
                                      <p:cBhvr>
                                        <p:cTn id="25" dur="1" fill="hold">
                                          <p:stCondLst>
                                            <p:cond delay="0"/>
                                          </p:stCondLst>
                                        </p:cTn>
                                        <p:tgtEl>
                                          <p:spTgt spid="31"/>
                                        </p:tgtEl>
                                        <p:attrNameLst>
                                          <p:attrName>style.visibility</p:attrName>
                                        </p:attrNameLst>
                                      </p:cBhvr>
                                      <p:to>
                                        <p:strVal val="visible"/>
                                      </p:to>
                                    </p:set>
                                    <p:anim by="(-#ppt_w*2)" calcmode="lin" valueType="num">
                                      <p:cBhvr rctx="PPT">
                                        <p:cTn id="26" dur="500" autoRev="1" fill="hold">
                                          <p:stCondLst>
                                            <p:cond delay="0"/>
                                          </p:stCondLst>
                                        </p:cTn>
                                        <p:tgtEl>
                                          <p:spTgt spid="31"/>
                                        </p:tgtEl>
                                        <p:attrNameLst>
                                          <p:attrName>ppt_w</p:attrName>
                                        </p:attrNameLst>
                                      </p:cBhvr>
                                    </p:anim>
                                    <p:anim by="(#ppt_w*0.50)" calcmode="lin" valueType="num">
                                      <p:cBhvr>
                                        <p:cTn id="27" dur="500" decel="50000" autoRev="1" fill="hold">
                                          <p:stCondLst>
                                            <p:cond delay="0"/>
                                          </p:stCondLst>
                                        </p:cTn>
                                        <p:tgtEl>
                                          <p:spTgt spid="31"/>
                                        </p:tgtEl>
                                        <p:attrNameLst>
                                          <p:attrName>ppt_x</p:attrName>
                                        </p:attrNameLst>
                                      </p:cBhvr>
                                    </p:anim>
                                    <p:anim from="(-#ppt_h/2)" to="(#ppt_y)" calcmode="lin" valueType="num">
                                      <p:cBhvr>
                                        <p:cTn id="28" dur="1000" fill="hold">
                                          <p:stCondLst>
                                            <p:cond delay="0"/>
                                          </p:stCondLst>
                                        </p:cTn>
                                        <p:tgtEl>
                                          <p:spTgt spid="31"/>
                                        </p:tgtEl>
                                        <p:attrNameLst>
                                          <p:attrName>ppt_y</p:attrName>
                                        </p:attrNameLst>
                                      </p:cBhvr>
                                    </p:anim>
                                    <p:animRot by="21600000">
                                      <p:cBhvr>
                                        <p:cTn id="29" dur="1000" fill="hold">
                                          <p:stCondLst>
                                            <p:cond delay="0"/>
                                          </p:stCondLst>
                                        </p:cTn>
                                        <p:tgtEl>
                                          <p:spTgt spid="31"/>
                                        </p:tgtEl>
                                        <p:attrNameLst>
                                          <p:attrName>r</p:attrName>
                                        </p:attrNameLst>
                                      </p:cBhvr>
                                    </p:animRot>
                                  </p:childTnLst>
                                </p:cTn>
                              </p:par>
                            </p:childTnLst>
                          </p:cTn>
                        </p:par>
                        <p:par>
                          <p:cTn id="30" fill="hold">
                            <p:stCondLst>
                              <p:cond delay="1700"/>
                            </p:stCondLst>
                            <p:childTnLst>
                              <p:par>
                                <p:cTn id="31" presetID="2" presetClass="entr" presetSubtype="8"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0-#ppt_w/2"/>
                                          </p:val>
                                        </p:tav>
                                        <p:tav tm="100000">
                                          <p:val>
                                            <p:strVal val="#ppt_x"/>
                                          </p:val>
                                        </p:tav>
                                      </p:tavLst>
                                    </p:anim>
                                    <p:anim calcmode="lin" valueType="num">
                                      <p:cBhvr additive="base">
                                        <p:cTn id="34" dur="50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0-#ppt_w/2"/>
                                          </p:val>
                                        </p:tav>
                                        <p:tav tm="100000">
                                          <p:val>
                                            <p:strVal val="#ppt_x"/>
                                          </p:val>
                                        </p:tav>
                                      </p:tavLst>
                                    </p:anim>
                                    <p:anim calcmode="lin" valueType="num">
                                      <p:cBhvr additive="base">
                                        <p:cTn id="42" dur="500" fill="hold"/>
                                        <p:tgtEl>
                                          <p:spTgt spid="42"/>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0-#ppt_w/2"/>
                                          </p:val>
                                        </p:tav>
                                        <p:tav tm="100000">
                                          <p:val>
                                            <p:strVal val="#ppt_x"/>
                                          </p:val>
                                        </p:tav>
                                      </p:tavLst>
                                    </p:anim>
                                    <p:anim calcmode="lin" valueType="num">
                                      <p:cBhvr additive="base">
                                        <p:cTn id="46" dur="500" fill="hold"/>
                                        <p:tgtEl>
                                          <p:spTgt spid="45"/>
                                        </p:tgtEl>
                                        <p:attrNameLst>
                                          <p:attrName>ppt_y</p:attrName>
                                        </p:attrNameLst>
                                      </p:cBhvr>
                                      <p:tavLst>
                                        <p:tav tm="0">
                                          <p:val>
                                            <p:strVal val="#ppt_y"/>
                                          </p:val>
                                        </p:tav>
                                        <p:tav tm="100000">
                                          <p:val>
                                            <p:strVal val="#ppt_y"/>
                                          </p:val>
                                        </p:tav>
                                      </p:tavLst>
                                    </p:anim>
                                  </p:childTnLst>
                                </p:cTn>
                              </p:par>
                            </p:childTnLst>
                          </p:cTn>
                        </p:par>
                        <p:par>
                          <p:cTn id="47" fill="hold">
                            <p:stCondLst>
                              <p:cond delay="2200"/>
                            </p:stCondLst>
                            <p:childTnLst>
                              <p:par>
                                <p:cTn id="48" presetID="10" presetClass="entr" presetSubtype="0"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1000"/>
                                        <p:tgtEl>
                                          <p:spTgt spid="33"/>
                                        </p:tgtEl>
                                      </p:cBhvr>
                                    </p:animEffect>
                                  </p:childTnLst>
                                </p:cTn>
                              </p:par>
                              <p:par>
                                <p:cTn id="54" presetID="26" presetClass="emph" presetSubtype="0" fill="hold" grpId="1" nodeType="withEffect">
                                  <p:stCondLst>
                                    <p:cond delay="0"/>
                                  </p:stCondLst>
                                  <p:childTnLst>
                                    <p:animEffect transition="out" filter="fade">
                                      <p:cBhvr>
                                        <p:cTn id="55" dur="750" tmFilter="0, 0; .2, .5; .8, .5; 1, 0"/>
                                        <p:tgtEl>
                                          <p:spTgt spid="32"/>
                                        </p:tgtEl>
                                      </p:cBhvr>
                                    </p:animEffect>
                                    <p:animScale>
                                      <p:cBhvr>
                                        <p:cTn id="56" dur="375" autoRev="1" fill="hold"/>
                                        <p:tgtEl>
                                          <p:spTgt spid="32"/>
                                        </p:tgtEl>
                                      </p:cBhvr>
                                      <p:by x="105000" y="105000"/>
                                    </p:animScale>
                                  </p:childTnLst>
                                </p:cTn>
                              </p:par>
                              <p:par>
                                <p:cTn id="57" presetID="26" presetClass="emph" presetSubtype="0" fill="hold" grpId="1" nodeType="withEffect">
                                  <p:stCondLst>
                                    <p:cond delay="0"/>
                                  </p:stCondLst>
                                  <p:childTnLst>
                                    <p:animEffect transition="out" filter="fade">
                                      <p:cBhvr>
                                        <p:cTn id="58" dur="750" tmFilter="0, 0; .2, .5; .8, .5; 1, 0"/>
                                        <p:tgtEl>
                                          <p:spTgt spid="33"/>
                                        </p:tgtEl>
                                      </p:cBhvr>
                                    </p:animEffect>
                                    <p:animScale>
                                      <p:cBhvr>
                                        <p:cTn id="59" dur="375" autoRev="1" fill="hold"/>
                                        <p:tgtEl>
                                          <p:spTgt spid="33"/>
                                        </p:tgtEl>
                                      </p:cBhvr>
                                      <p:by x="105000" y="105000"/>
                                    </p:animScale>
                                  </p:childTnLst>
                                </p:cTn>
                              </p:par>
                              <p:par>
                                <p:cTn id="60" presetID="10"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childTnLst>
                                </p:cTn>
                              </p:par>
                              <p:par>
                                <p:cTn id="66" presetID="26" presetClass="emph" presetSubtype="0" fill="hold" grpId="1" nodeType="withEffect">
                                  <p:stCondLst>
                                    <p:cond delay="0"/>
                                  </p:stCondLst>
                                  <p:childTnLst>
                                    <p:animEffect transition="out" filter="fade">
                                      <p:cBhvr>
                                        <p:cTn id="67" dur="750" tmFilter="0, 0; .2, .5; .8, .5; 1, 0"/>
                                        <p:tgtEl>
                                          <p:spTgt spid="34"/>
                                        </p:tgtEl>
                                      </p:cBhvr>
                                    </p:animEffect>
                                    <p:animScale>
                                      <p:cBhvr>
                                        <p:cTn id="68" dur="375" autoRev="1" fill="hold"/>
                                        <p:tgtEl>
                                          <p:spTgt spid="34"/>
                                        </p:tgtEl>
                                      </p:cBhvr>
                                      <p:by x="105000" y="105000"/>
                                    </p:animScale>
                                  </p:childTnLst>
                                </p:cTn>
                              </p:par>
                              <p:par>
                                <p:cTn id="69" presetID="26" presetClass="emph" presetSubtype="0" fill="hold" grpId="1" nodeType="withEffect">
                                  <p:stCondLst>
                                    <p:cond delay="0"/>
                                  </p:stCondLst>
                                  <p:childTnLst>
                                    <p:animEffect transition="out" filter="fade">
                                      <p:cBhvr>
                                        <p:cTn id="70" dur="750" tmFilter="0, 0; .2, .5; .8, .5; 1, 0"/>
                                        <p:tgtEl>
                                          <p:spTgt spid="35"/>
                                        </p:tgtEl>
                                      </p:cBhvr>
                                    </p:animEffect>
                                    <p:animScale>
                                      <p:cBhvr>
                                        <p:cTn id="71" dur="375"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2" grpId="1"/>
      <p:bldP spid="33" grpId="0"/>
      <p:bldP spid="33" grpId="1"/>
      <p:bldP spid="34" grpId="0"/>
      <p:bldP spid="34" grpId="1"/>
      <p:bldP spid="35" grpId="0"/>
      <p:bldP spid="3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824" y="4828414"/>
            <a:ext cx="2796833" cy="1544519"/>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983" y="735542"/>
            <a:ext cx="2136249" cy="1531407"/>
          </a:xfrm>
          <a:prstGeom prst="rect">
            <a:avLst/>
          </a:prstGeom>
        </p:spPr>
      </p:pic>
      <p:sp>
        <p:nvSpPr>
          <p:cNvPr id="21" name="矩形 20"/>
          <p:cNvSpPr/>
          <p:nvPr/>
        </p:nvSpPr>
        <p:spPr>
          <a:xfrm>
            <a:off x="5094038" y="2622857"/>
            <a:ext cx="3865562" cy="738664"/>
          </a:xfrm>
          <a:prstGeom prst="rect">
            <a:avLst/>
          </a:prstGeom>
        </p:spPr>
        <p:txBody>
          <a:bodyPr lIns="0" tIns="0" rIns="0" bIns="0">
            <a:spAutoFit/>
          </a:bodyPr>
          <a:lstStyle/>
          <a:p>
            <a:pPr eaLnBrk="1" hangingPunct="1">
              <a:defRPr/>
            </a:pPr>
            <a:r>
              <a:rPr lang="zh-CN" altLang="en-US" sz="4800" b="1"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加入标题描述</a:t>
            </a:r>
            <a:endParaRPr lang="zh-CN" altLang="en-US" sz="4800" b="1"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11"/>
          <p:cNvSpPr txBox="1"/>
          <p:nvPr/>
        </p:nvSpPr>
        <p:spPr>
          <a:xfrm>
            <a:off x="5024188" y="3390754"/>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11"/>
          <p:cNvSpPr txBox="1"/>
          <p:nvPr/>
        </p:nvSpPr>
        <p:spPr>
          <a:xfrm>
            <a:off x="5024188" y="3635684"/>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4" name="组合 23"/>
          <p:cNvGrpSpPr/>
          <p:nvPr/>
        </p:nvGrpSpPr>
        <p:grpSpPr>
          <a:xfrm>
            <a:off x="3519661" y="2646891"/>
            <a:ext cx="1277720" cy="1228352"/>
            <a:chOff x="2215144" y="982844"/>
            <a:chExt cx="1120898" cy="842780"/>
          </a:xfrm>
          <a:solidFill>
            <a:schemeClr val="bg1"/>
          </a:solidFill>
        </p:grpSpPr>
        <p:sp>
          <p:nvSpPr>
            <p:cNvPr id="25" name="平行四边形 24"/>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Impact" panose="020B0806030902050204" pitchFamily="34" charset="0"/>
              </a:endParaRPr>
            </a:p>
          </p:txBody>
        </p:sp>
        <p:sp>
          <p:nvSpPr>
            <p:cNvPr id="26" name="文本框 9"/>
            <p:cNvSpPr txBox="1"/>
            <p:nvPr/>
          </p:nvSpPr>
          <p:spPr>
            <a:xfrm>
              <a:off x="2245058" y="1116555"/>
              <a:ext cx="1066799" cy="570152"/>
            </a:xfrm>
            <a:prstGeom prst="rect">
              <a:avLst/>
            </a:prstGeom>
            <a:grpFill/>
          </p:spPr>
          <p:txBody>
            <a:bodyPr wrap="square" rtlCol="0">
              <a:spAutoFit/>
            </a:bodyPr>
            <a:lstStyle/>
            <a:p>
              <a:pPr algn="ctr"/>
              <a:r>
                <a:rPr lang="en-US" altLang="zh-CN" sz="4800" dirty="0">
                  <a:solidFill>
                    <a:srgbClr val="52AFB6"/>
                  </a:solidFill>
                  <a:latin typeface="Impact" panose="020B0806030902050204" pitchFamily="34" charset="0"/>
                </a:rPr>
                <a:t>04</a:t>
              </a:r>
              <a:endParaRPr lang="zh-CN" altLang="en-US" sz="4800" dirty="0">
                <a:solidFill>
                  <a:srgbClr val="52AFB6"/>
                </a:solidFill>
                <a:latin typeface="Impact" panose="020B0806030902050204" pitchFamily="34" charset="0"/>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1+#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750"/>
                                        <p:tgtEl>
                                          <p:spTgt spid="20"/>
                                        </p:tgtEl>
                                      </p:cBhvr>
                                    </p:animEffect>
                                    <p:anim calcmode="lin" valueType="num">
                                      <p:cBhvr>
                                        <p:cTn id="15" dur="750" fill="hold"/>
                                        <p:tgtEl>
                                          <p:spTgt spid="20"/>
                                        </p:tgtEl>
                                        <p:attrNameLst>
                                          <p:attrName>ppt_x</p:attrName>
                                        </p:attrNameLst>
                                      </p:cBhvr>
                                      <p:tavLst>
                                        <p:tav tm="0">
                                          <p:val>
                                            <p:strVal val="#ppt_x"/>
                                          </p:val>
                                        </p:tav>
                                        <p:tav tm="100000">
                                          <p:val>
                                            <p:strVal val="#ppt_x"/>
                                          </p:val>
                                        </p:tav>
                                      </p:tavLst>
                                    </p:anim>
                                    <p:anim calcmode="lin" valueType="num">
                                      <p:cBhvr>
                                        <p:cTn id="16" dur="75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3" presetClass="entr" presetSubtype="32"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strVal val="4*#ppt_w"/>
                                          </p:val>
                                        </p:tav>
                                        <p:tav tm="100000">
                                          <p:val>
                                            <p:strVal val="#ppt_w"/>
                                          </p:val>
                                        </p:tav>
                                      </p:tavLst>
                                    </p:anim>
                                    <p:anim calcmode="lin" valueType="num">
                                      <p:cBhvr>
                                        <p:cTn id="26" dur="500" fill="hold"/>
                                        <p:tgtEl>
                                          <p:spTgt spid="21"/>
                                        </p:tgtEl>
                                        <p:attrNameLst>
                                          <p:attrName>ppt_h</p:attrName>
                                        </p:attrNameLst>
                                      </p:cBhvr>
                                      <p:tavLst>
                                        <p:tav tm="0">
                                          <p:val>
                                            <p:strVal val="4*#ppt_h"/>
                                          </p:val>
                                        </p:tav>
                                        <p:tav tm="100000">
                                          <p:val>
                                            <p:strVal val="#ppt_h"/>
                                          </p:val>
                                        </p:tav>
                                      </p:tavLst>
                                    </p:anim>
                                  </p:childTnLst>
                                </p:cTn>
                              </p:par>
                            </p:childTnLst>
                          </p:cTn>
                        </p:par>
                        <p:par>
                          <p:cTn id="27" fill="hold">
                            <p:stCondLst>
                              <p:cond delay="2000"/>
                            </p:stCondLst>
                            <p:childTnLst>
                              <p:par>
                                <p:cTn id="28" presetID="12" presetClass="entr" presetSubtype="8"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p:tgtEl>
                                          <p:spTgt spid="22"/>
                                        </p:tgtEl>
                                        <p:attrNameLst>
                                          <p:attrName>ppt_x</p:attrName>
                                        </p:attrNameLst>
                                      </p:cBhvr>
                                      <p:tavLst>
                                        <p:tav tm="0">
                                          <p:val>
                                            <p:strVal val="#ppt_x-#ppt_w*1.125000"/>
                                          </p:val>
                                        </p:tav>
                                        <p:tav tm="100000">
                                          <p:val>
                                            <p:strVal val="#ppt_x"/>
                                          </p:val>
                                        </p:tav>
                                      </p:tavLst>
                                    </p:anim>
                                    <p:animEffect transition="in" filter="wipe(right)">
                                      <p:cBhvr>
                                        <p:cTn id="31" dur="500"/>
                                        <p:tgtEl>
                                          <p:spTgt spid="22"/>
                                        </p:tgtEl>
                                      </p:cBhvr>
                                    </p:animEffect>
                                  </p:childTnLst>
                                </p:cTn>
                              </p:par>
                            </p:childTnLst>
                          </p:cTn>
                        </p:par>
                        <p:par>
                          <p:cTn id="32" fill="hold">
                            <p:stCondLst>
                              <p:cond delay="2500"/>
                            </p:stCondLst>
                            <p:childTnLst>
                              <p:par>
                                <p:cTn id="33" presetID="1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p:tgtEl>
                                          <p:spTgt spid="23"/>
                                        </p:tgtEl>
                                        <p:attrNameLst>
                                          <p:attrName>ppt_x</p:attrName>
                                        </p:attrNameLst>
                                      </p:cBhvr>
                                      <p:tavLst>
                                        <p:tav tm="0">
                                          <p:val>
                                            <p:strVal val="#ppt_x-#ppt_w*1.125000"/>
                                          </p:val>
                                        </p:tav>
                                        <p:tav tm="100000">
                                          <p:val>
                                            <p:strVal val="#ppt_x"/>
                                          </p:val>
                                        </p:tav>
                                      </p:tavLst>
                                    </p:anim>
                                    <p:animEffect transition="in" filter="wipe(right)">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11" name="组合 10"/>
          <p:cNvGrpSpPr/>
          <p:nvPr/>
        </p:nvGrpSpPr>
        <p:grpSpPr>
          <a:xfrm flipH="1">
            <a:off x="1998102" y="2041845"/>
            <a:ext cx="8469874" cy="3833875"/>
            <a:chOff x="3497705" y="2032208"/>
            <a:chExt cx="7833534" cy="4396420"/>
          </a:xfrm>
        </p:grpSpPr>
        <p:grpSp>
          <p:nvGrpSpPr>
            <p:cNvPr id="12" name="组合 11"/>
            <p:cNvGrpSpPr/>
            <p:nvPr/>
          </p:nvGrpSpPr>
          <p:grpSpPr>
            <a:xfrm>
              <a:off x="3497705" y="2032208"/>
              <a:ext cx="5136845" cy="4260502"/>
              <a:chOff x="5651099" y="-1463904"/>
              <a:chExt cx="5919510" cy="4804728"/>
            </a:xfrm>
          </p:grpSpPr>
          <p:sp>
            <p:nvSpPr>
              <p:cNvPr id="17" name="Rectangle 12"/>
              <p:cNvSpPr>
                <a:spLocks noChangeArrowheads="1"/>
              </p:cNvSpPr>
              <p:nvPr/>
            </p:nvSpPr>
            <p:spPr bwMode="auto">
              <a:xfrm>
                <a:off x="5664899" y="1665179"/>
                <a:ext cx="5905710" cy="1675645"/>
              </a:xfrm>
              <a:prstGeom prst="rect">
                <a:avLst/>
              </a:prstGeom>
              <a:noFill/>
              <a:ln>
                <a:solidFill>
                  <a:schemeClr val="bg1"/>
                </a:solidFill>
              </a:ln>
            </p:spPr>
            <p:txBody>
              <a:bodyPr lIns="45720" rIns="45720" anchor="b"/>
              <a:lstStyle/>
              <a:p>
                <a:pPr algn="ctr"/>
                <a:endParaRPr lang="zh-CN" altLang="en-US" sz="16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矩形​​ 5"/>
              <p:cNvSpPr>
                <a:spLocks noChangeArrowheads="1"/>
              </p:cNvSpPr>
              <p:nvPr/>
            </p:nvSpPr>
            <p:spPr bwMode="auto">
              <a:xfrm>
                <a:off x="5651099" y="-1463904"/>
                <a:ext cx="5919510" cy="2982716"/>
              </a:xfrm>
              <a:prstGeom prst="rect">
                <a:avLst/>
              </a:prstGeom>
              <a:blipFill dpi="0" rotWithShape="1">
                <a:blip r:embed="rId3"/>
                <a:srcRect/>
                <a:tile tx="0" ty="0" sx="16000" sy="1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sz="1600" dirty="0">
                  <a:solidFill>
                    <a:schemeClr val="lt1"/>
                  </a:solidFill>
                  <a:sym typeface="Arial" panose="020B0604020202020204" pitchFamily="34" charset="0"/>
                </a:endParaRPr>
              </a:p>
            </p:txBody>
          </p:sp>
          <p:sp>
            <p:nvSpPr>
              <p:cNvPr id="19" name="TextBox 6"/>
              <p:cNvSpPr txBox="1"/>
              <p:nvPr/>
            </p:nvSpPr>
            <p:spPr>
              <a:xfrm>
                <a:off x="6020899" y="1817656"/>
                <a:ext cx="5179905" cy="1154254"/>
              </a:xfrm>
              <a:prstGeom prst="rect">
                <a:avLst/>
              </a:prstGeom>
              <a:noFill/>
            </p:spPr>
            <p:txBody>
              <a:bodyPr wrap="square" rtlCol="0">
                <a:spAutoFit/>
              </a:bodyPr>
              <a:lstStyle/>
              <a:p>
                <a:pPr>
                  <a:lnSpc>
                    <a:spcPct val="150000"/>
                  </a:lnSpc>
                </a:pPr>
                <a:r>
                  <a:rPr lang="en-US" altLang="zh-CN" sz="1200" dirty="0">
                    <a:solidFill>
                      <a:schemeClr val="bg1"/>
                    </a:solidFill>
                    <a:latin typeface="微软雅黑" panose="020B0503020204020204" pitchFamily="34" charset="-122"/>
                    <a:ea typeface="微软雅黑" panose="020B0503020204020204" pitchFamily="34" charset="-122"/>
                  </a:rPr>
                  <a:t>       </a:t>
                </a:r>
                <a:r>
                  <a:rPr lang="zh-CN" altLang="zh-CN" sz="1200" dirty="0">
                    <a:solidFill>
                      <a:schemeClr val="bg1"/>
                    </a:solidFill>
                    <a:latin typeface="微软雅黑" panose="020B0503020204020204" pitchFamily="34" charset="-122"/>
                    <a:ea typeface="微软雅黑" panose="020B0503020204020204" pitchFamily="34" charset="-122"/>
                  </a:rPr>
                  <a:t>回首过去，激情满怀，展望未来，任重道远。站在新的历史起点上，我们必须清醒地看到前进中的困难与挑战，正视自身存在的差距与不足，以更加坚定的信念、更加饱满的热情、更加务实的作风</a:t>
                </a:r>
                <a:r>
                  <a:rPr lang="en-US" altLang="zh-CN" sz="1200" dirty="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sp>
          <p:nvSpPr>
            <p:cNvPr id="13" name="Rectangle 3"/>
            <p:cNvSpPr/>
            <p:nvPr/>
          </p:nvSpPr>
          <p:spPr>
            <a:xfrm>
              <a:off x="8816649" y="2061235"/>
              <a:ext cx="2504323" cy="2482952"/>
            </a:xfrm>
            <a:prstGeom prst="rect">
              <a:avLst/>
            </a:prstGeom>
            <a:noFill/>
            <a:ln w="31750" cap="flat" cmpd="thinThick" algn="ctr">
              <a:solidFill>
                <a:schemeClr val="bg1"/>
              </a:solidFill>
              <a:prstDash val="solid"/>
            </a:ln>
            <a:effectLst/>
          </p:spPr>
          <p:txBody>
            <a:bodyPr lIns="68580" tIns="34290" rIns="68580" bIns="34290" anchor="ctr"/>
            <a:lstStyle/>
            <a:p>
              <a:pPr marL="0" marR="0" lvl="0" indent="0" algn="ctr" defTabSz="684530" eaLnBrk="1" fontAlgn="auto" latinLnBrk="0" hangingPunct="1">
                <a:lnSpc>
                  <a:spcPct val="100000"/>
                </a:lnSpc>
                <a:spcBef>
                  <a:spcPts val="0"/>
                </a:spcBef>
                <a:spcAft>
                  <a:spcPts val="0"/>
                </a:spcAft>
                <a:buClrTx/>
                <a:buSzTx/>
                <a:buFontTx/>
                <a:buNone/>
                <a:defRPr/>
              </a:pPr>
              <a:endParaRPr kumimoji="0" lang="zh-CN" altLang="zh-CN" sz="24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4" name="TextBox 11"/>
            <p:cNvSpPr txBox="1">
              <a:spLocks noChangeArrowheads="1"/>
            </p:cNvSpPr>
            <p:nvPr/>
          </p:nvSpPr>
          <p:spPr bwMode="auto">
            <a:xfrm>
              <a:off x="9425115" y="4806863"/>
              <a:ext cx="1551361" cy="43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sz="2800">
                  <a:solidFill>
                    <a:schemeClr val="tx1"/>
                  </a:solidFill>
                  <a:latin typeface="Calibri" panose="020F0502020204030204" pitchFamily="34" charset="0"/>
                </a:defRPr>
              </a:lvl1pPr>
              <a:lvl2pPr marL="455930">
                <a:defRPr sz="2400">
                  <a:solidFill>
                    <a:schemeClr val="tx1"/>
                  </a:solidFill>
                  <a:latin typeface="Calibri" panose="020F0502020204030204" pitchFamily="34" charset="0"/>
                </a:defRPr>
              </a:lvl2pPr>
              <a:lvl3pPr marL="913130">
                <a:defRPr sz="2000">
                  <a:solidFill>
                    <a:schemeClr val="tx1"/>
                  </a:solidFill>
                  <a:latin typeface="Calibri" panose="020F0502020204030204" pitchFamily="34" charset="0"/>
                </a:defRPr>
              </a:lvl3pPr>
              <a:lvl4pPr marL="1370330">
                <a:defRPr>
                  <a:solidFill>
                    <a:schemeClr val="tx1"/>
                  </a:solidFill>
                  <a:latin typeface="Calibri" panose="020F0502020204030204" pitchFamily="34" charset="0"/>
                </a:defRPr>
              </a:lvl4pPr>
              <a:lvl5pPr marL="1827530">
                <a:defRPr>
                  <a:solidFill>
                    <a:schemeClr val="tx1"/>
                  </a:solidFill>
                  <a:latin typeface="Calibri" panose="020F0502020204030204" pitchFamily="34" charset="0"/>
                </a:defRPr>
              </a:lvl5pPr>
              <a:lvl6pPr marL="2284730" indent="-227330" defTabSz="913130" fontAlgn="base">
                <a:spcAft>
                  <a:spcPct val="0"/>
                </a:spcAft>
                <a:defRPr>
                  <a:solidFill>
                    <a:schemeClr val="tx1"/>
                  </a:solidFill>
                  <a:latin typeface="Calibri" panose="020F0502020204030204" pitchFamily="34" charset="0"/>
                </a:defRPr>
              </a:lvl6pPr>
              <a:lvl7pPr marL="2741930" indent="-227330" defTabSz="913130" fontAlgn="base">
                <a:spcAft>
                  <a:spcPct val="0"/>
                </a:spcAft>
                <a:defRPr>
                  <a:solidFill>
                    <a:schemeClr val="tx1"/>
                  </a:solidFill>
                  <a:latin typeface="Calibri" panose="020F0502020204030204" pitchFamily="34" charset="0"/>
                </a:defRPr>
              </a:lvl7pPr>
              <a:lvl8pPr marL="3199130" indent="-227330" defTabSz="913130" fontAlgn="base">
                <a:spcAft>
                  <a:spcPct val="0"/>
                </a:spcAft>
                <a:defRPr>
                  <a:solidFill>
                    <a:schemeClr val="tx1"/>
                  </a:solidFill>
                  <a:latin typeface="Calibri" panose="020F0502020204030204" pitchFamily="34" charset="0"/>
                </a:defRPr>
              </a:lvl8pPr>
              <a:lvl9pPr marL="3656330" indent="-227330" defTabSz="913130" fontAlgn="base">
                <a:spcAft>
                  <a:spcPct val="0"/>
                </a:spcAft>
                <a:defRPr>
                  <a:solidFill>
                    <a:schemeClr val="tx1"/>
                  </a:solidFill>
                  <a:latin typeface="Calibri" panose="020F0502020204030204" pitchFamily="34" charset="0"/>
                </a:defRPr>
              </a:lvl9pPr>
            </a:lstStyle>
            <a:p>
              <a:r>
                <a:rPr lang="zh-CN" altLang="en-US" sz="2000" dirty="0">
                  <a:solidFill>
                    <a:schemeClr val="bg1"/>
                  </a:solidFill>
                  <a:latin typeface="方正兰亭中黑_GBK" pitchFamily="2" charset="-122"/>
                  <a:ea typeface="方正兰亭中黑_GBK" pitchFamily="2" charset="-122"/>
                </a:rPr>
                <a:t>点击添加标题</a:t>
              </a:r>
              <a:endParaRPr lang="zh-CN" altLang="en-US" sz="2000" dirty="0">
                <a:solidFill>
                  <a:schemeClr val="bg1"/>
                </a:solidFill>
                <a:latin typeface="方正兰亭中黑_GBK" pitchFamily="2" charset="-122"/>
                <a:ea typeface="方正兰亭中黑_GBK" pitchFamily="2" charset="-122"/>
              </a:endParaRPr>
            </a:p>
          </p:txBody>
        </p:sp>
        <p:sp>
          <p:nvSpPr>
            <p:cNvPr id="15" name="TextBox 76"/>
            <p:cNvSpPr txBox="1"/>
            <p:nvPr/>
          </p:nvSpPr>
          <p:spPr>
            <a:xfrm>
              <a:off x="8860263" y="5290408"/>
              <a:ext cx="2470976" cy="1138220"/>
            </a:xfrm>
            <a:prstGeom prst="rect">
              <a:avLst/>
            </a:prstGeom>
            <a:noFill/>
          </p:spPr>
          <p:txBody>
            <a:bodyPr wrap="square" lIns="68580" tIns="34290" rIns="68580" bIns="34290">
              <a:spAutoFit/>
            </a:bodyPr>
            <a:lstStyle>
              <a:lvl1pPr>
                <a:defRPr sz="2800">
                  <a:solidFill>
                    <a:schemeClr val="tx1"/>
                  </a:solidFill>
                  <a:latin typeface="Calibri" panose="020F0502020204030204" pitchFamily="34" charset="0"/>
                </a:defRPr>
              </a:lvl1pPr>
              <a:lvl2pPr marL="455930">
                <a:defRPr sz="2400">
                  <a:solidFill>
                    <a:schemeClr val="tx1"/>
                  </a:solidFill>
                  <a:latin typeface="Calibri" panose="020F0502020204030204" pitchFamily="34" charset="0"/>
                </a:defRPr>
              </a:lvl2pPr>
              <a:lvl3pPr marL="913130">
                <a:defRPr sz="2000">
                  <a:solidFill>
                    <a:schemeClr val="tx1"/>
                  </a:solidFill>
                  <a:latin typeface="Calibri" panose="020F0502020204030204" pitchFamily="34" charset="0"/>
                </a:defRPr>
              </a:lvl3pPr>
              <a:lvl4pPr marL="1370330">
                <a:defRPr>
                  <a:solidFill>
                    <a:schemeClr val="tx1"/>
                  </a:solidFill>
                  <a:latin typeface="Calibri" panose="020F0502020204030204" pitchFamily="34" charset="0"/>
                </a:defRPr>
              </a:lvl4pPr>
              <a:lvl5pPr marL="1827530">
                <a:defRPr>
                  <a:solidFill>
                    <a:schemeClr val="tx1"/>
                  </a:solidFill>
                  <a:latin typeface="Calibri" panose="020F0502020204030204" pitchFamily="34" charset="0"/>
                </a:defRPr>
              </a:lvl5pPr>
              <a:lvl6pPr marL="2284730" indent="-227330" defTabSz="913130" fontAlgn="base">
                <a:spcAft>
                  <a:spcPct val="0"/>
                </a:spcAft>
                <a:defRPr>
                  <a:solidFill>
                    <a:schemeClr val="tx1"/>
                  </a:solidFill>
                  <a:latin typeface="Calibri" panose="020F0502020204030204" pitchFamily="34" charset="0"/>
                </a:defRPr>
              </a:lvl6pPr>
              <a:lvl7pPr marL="2741930" indent="-227330" defTabSz="913130" fontAlgn="base">
                <a:spcAft>
                  <a:spcPct val="0"/>
                </a:spcAft>
                <a:defRPr>
                  <a:solidFill>
                    <a:schemeClr val="tx1"/>
                  </a:solidFill>
                  <a:latin typeface="Calibri" panose="020F0502020204030204" pitchFamily="34" charset="0"/>
                </a:defRPr>
              </a:lvl7pPr>
              <a:lvl8pPr marL="3199130" indent="-227330" defTabSz="913130" fontAlgn="base">
                <a:spcAft>
                  <a:spcPct val="0"/>
                </a:spcAft>
                <a:defRPr>
                  <a:solidFill>
                    <a:schemeClr val="tx1"/>
                  </a:solidFill>
                  <a:latin typeface="Calibri" panose="020F0502020204030204" pitchFamily="34" charset="0"/>
                </a:defRPr>
              </a:lvl8pPr>
              <a:lvl9pPr marL="3656330" indent="-227330" defTabSz="913130" fontAlgn="base">
                <a:spcAft>
                  <a:spcPct val="0"/>
                </a:spcAft>
                <a:defRPr>
                  <a:solidFill>
                    <a:schemeClr val="tx1"/>
                  </a:solidFill>
                  <a:latin typeface="Calibri" panose="020F0502020204030204" pitchFamily="34" charset="0"/>
                </a:defRPr>
              </a:lvl9pPr>
            </a:lstStyle>
            <a:p>
              <a:pPr algn="just" defTabSz="684530">
                <a:defRPr/>
              </a:pPr>
              <a:r>
                <a:rPr lang="zh-CN" altLang="en-US" sz="1200" kern="0" dirty="0">
                  <a:solidFill>
                    <a:schemeClr val="bg1"/>
                  </a:solidFill>
                </a:rPr>
                <a:t>您的内容打在这里，或者通过复制的文本后，在此选择粘贴，择只保留文字。您的内容打在这里，或者通过复制的文本选择粘贴，择只保留文字。</a:t>
              </a:r>
              <a:endParaRPr lang="zh-CN" altLang="en-US" sz="1200" kern="0" dirty="0">
                <a:solidFill>
                  <a:schemeClr val="bg1"/>
                </a:solidFill>
              </a:endParaRPr>
            </a:p>
            <a:p>
              <a:pPr lvl="0" algn="just" defTabSz="684530">
                <a:defRPr/>
              </a:pPr>
              <a:endParaRPr lang="zh-CN" altLang="en-US" sz="1200" kern="0" dirty="0">
                <a:solidFill>
                  <a:schemeClr val="bg1"/>
                </a:solidFill>
              </a:endParaRPr>
            </a:p>
          </p:txBody>
        </p:sp>
        <p:sp>
          <p:nvSpPr>
            <p:cNvPr id="16" name="TextBox 44"/>
            <p:cNvSpPr txBox="1"/>
            <p:nvPr/>
          </p:nvSpPr>
          <p:spPr>
            <a:xfrm>
              <a:off x="9026672" y="2274668"/>
              <a:ext cx="2117331" cy="1876439"/>
            </a:xfrm>
            <a:prstGeom prst="rect">
              <a:avLst/>
            </a:prstGeom>
            <a:noFill/>
          </p:spPr>
          <p:txBody>
            <a:bodyPr wrap="square" rtlCol="0">
              <a:spAutoFit/>
            </a:bodyPr>
            <a:lstStyle/>
            <a:p>
              <a:pPr algn="just"/>
              <a:r>
                <a:rPr lang="zh-CN" altLang="en-US" sz="140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您的内容打在这里，或者通过复制的文本后，在此选择粘贴，并选择只保留文字。您的内容打在这里，或者通过复制的文本后，在此选择粘贴，并选择只保留文字。</a:t>
              </a:r>
              <a:endParaRPr lang="zh-CN" altLang="en-US" sz="1400" dirty="0">
                <a:solidFill>
                  <a:schemeClr val="bg1"/>
                </a:solidFill>
                <a:latin typeface="方正兰亭黑简体" pitchFamily="2" charset="-122"/>
                <a:ea typeface="方正兰亭黑简体" pitchFamily="2" charset="-122"/>
              </a:endParaRPr>
            </a:p>
            <a:p>
              <a:pPr algn="just"/>
              <a:endParaRPr lang="zh-CN" altLang="en-US" dirty="0">
                <a:solidFill>
                  <a:schemeClr val="bg1"/>
                </a:solidFill>
                <a:latin typeface="方正兰亭黑简体" pitchFamily="2" charset="-122"/>
                <a:ea typeface="方正兰亭黑简体" pitchFamily="2" charset="-122"/>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11" name="组合 10"/>
          <p:cNvGrpSpPr/>
          <p:nvPr/>
        </p:nvGrpSpPr>
        <p:grpSpPr>
          <a:xfrm flipH="1">
            <a:off x="5003570" y="2368780"/>
            <a:ext cx="5143730" cy="2863400"/>
            <a:chOff x="582776" y="2215392"/>
            <a:chExt cx="4326817" cy="2408643"/>
          </a:xfrm>
        </p:grpSpPr>
        <p:sp>
          <p:nvSpPr>
            <p:cNvPr id="12" name="Rectangle 6"/>
            <p:cNvSpPr/>
            <p:nvPr/>
          </p:nvSpPr>
          <p:spPr>
            <a:xfrm>
              <a:off x="588663" y="2485461"/>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400">
                <a:solidFill>
                  <a:schemeClr val="bg1"/>
                </a:solidFill>
              </a:endParaRPr>
            </a:p>
          </p:txBody>
        </p:sp>
        <p:sp>
          <p:nvSpPr>
            <p:cNvPr id="13" name="Rectangle 7"/>
            <p:cNvSpPr/>
            <p:nvPr/>
          </p:nvSpPr>
          <p:spPr>
            <a:xfrm>
              <a:off x="588663" y="2485461"/>
              <a:ext cx="2897245" cy="157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400">
                <a:solidFill>
                  <a:schemeClr val="bg1"/>
                </a:solidFill>
              </a:endParaRPr>
            </a:p>
          </p:txBody>
        </p:sp>
        <p:sp>
          <p:nvSpPr>
            <p:cNvPr id="14" name="Freeform 8"/>
            <p:cNvSpPr>
              <a:spLocks noEditPoints="1"/>
            </p:cNvSpPr>
            <p:nvPr/>
          </p:nvSpPr>
          <p:spPr bwMode="auto">
            <a:xfrm>
              <a:off x="588663" y="2236621"/>
              <a:ext cx="186011" cy="181919"/>
            </a:xfrm>
            <a:custGeom>
              <a:avLst/>
              <a:gdLst>
                <a:gd name="T0" fmla="*/ 179 w 208"/>
                <a:gd name="T1" fmla="*/ 79 h 204"/>
                <a:gd name="T2" fmla="*/ 174 w 208"/>
                <a:gd name="T3" fmla="*/ 66 h 204"/>
                <a:gd name="T4" fmla="*/ 185 w 208"/>
                <a:gd name="T5" fmla="*/ 38 h 204"/>
                <a:gd name="T6" fmla="*/ 169 w 208"/>
                <a:gd name="T7" fmla="*/ 22 h 204"/>
                <a:gd name="T8" fmla="*/ 140 w 208"/>
                <a:gd name="T9" fmla="*/ 33 h 204"/>
                <a:gd name="T10" fmla="*/ 128 w 208"/>
                <a:gd name="T11" fmla="*/ 28 h 204"/>
                <a:gd name="T12" fmla="*/ 115 w 208"/>
                <a:gd name="T13" fmla="*/ 0 h 204"/>
                <a:gd name="T14" fmla="*/ 92 w 208"/>
                <a:gd name="T15" fmla="*/ 0 h 204"/>
                <a:gd name="T16" fmla="*/ 80 w 208"/>
                <a:gd name="T17" fmla="*/ 28 h 204"/>
                <a:gd name="T18" fmla="*/ 67 w 208"/>
                <a:gd name="T19" fmla="*/ 33 h 204"/>
                <a:gd name="T20" fmla="*/ 38 w 208"/>
                <a:gd name="T21" fmla="*/ 22 h 204"/>
                <a:gd name="T22" fmla="*/ 22 w 208"/>
                <a:gd name="T23" fmla="*/ 38 h 204"/>
                <a:gd name="T24" fmla="*/ 34 w 208"/>
                <a:gd name="T25" fmla="*/ 66 h 204"/>
                <a:gd name="T26" fmla="*/ 28 w 208"/>
                <a:gd name="T27" fmla="*/ 79 h 204"/>
                <a:gd name="T28" fmla="*/ 0 w 208"/>
                <a:gd name="T29" fmla="*/ 91 h 204"/>
                <a:gd name="T30" fmla="*/ 0 w 208"/>
                <a:gd name="T31" fmla="*/ 114 h 204"/>
                <a:gd name="T32" fmla="*/ 28 w 208"/>
                <a:gd name="T33" fmla="*/ 125 h 204"/>
                <a:gd name="T34" fmla="*/ 34 w 208"/>
                <a:gd name="T35" fmla="*/ 138 h 204"/>
                <a:gd name="T36" fmla="*/ 22 w 208"/>
                <a:gd name="T37" fmla="*/ 167 h 204"/>
                <a:gd name="T38" fmla="*/ 39 w 208"/>
                <a:gd name="T39" fmla="*/ 182 h 204"/>
                <a:gd name="T40" fmla="*/ 67 w 208"/>
                <a:gd name="T41" fmla="*/ 171 h 204"/>
                <a:gd name="T42" fmla="*/ 80 w 208"/>
                <a:gd name="T43" fmla="*/ 176 h 204"/>
                <a:gd name="T44" fmla="*/ 93 w 208"/>
                <a:gd name="T45" fmla="*/ 204 h 204"/>
                <a:gd name="T46" fmla="*/ 116 w 208"/>
                <a:gd name="T47" fmla="*/ 204 h 204"/>
                <a:gd name="T48" fmla="*/ 128 w 208"/>
                <a:gd name="T49" fmla="*/ 176 h 204"/>
                <a:gd name="T50" fmla="*/ 141 w 208"/>
                <a:gd name="T51" fmla="*/ 171 h 204"/>
                <a:gd name="T52" fmla="*/ 170 w 208"/>
                <a:gd name="T53" fmla="*/ 182 h 204"/>
                <a:gd name="T54" fmla="*/ 186 w 208"/>
                <a:gd name="T55" fmla="*/ 166 h 204"/>
                <a:gd name="T56" fmla="*/ 174 w 208"/>
                <a:gd name="T57" fmla="*/ 138 h 204"/>
                <a:gd name="T58" fmla="*/ 179 w 208"/>
                <a:gd name="T59" fmla="*/ 125 h 204"/>
                <a:gd name="T60" fmla="*/ 208 w 208"/>
                <a:gd name="T61" fmla="*/ 113 h 204"/>
                <a:gd name="T62" fmla="*/ 208 w 208"/>
                <a:gd name="T63" fmla="*/ 90 h 204"/>
                <a:gd name="T64" fmla="*/ 179 w 208"/>
                <a:gd name="T65" fmla="*/ 79 h 204"/>
                <a:gd name="T66" fmla="*/ 137 w 208"/>
                <a:gd name="T67" fmla="*/ 102 h 204"/>
                <a:gd name="T68" fmla="*/ 104 w 208"/>
                <a:gd name="T69" fmla="*/ 135 h 204"/>
                <a:gd name="T70" fmla="*/ 70 w 208"/>
                <a:gd name="T71" fmla="*/ 102 h 204"/>
                <a:gd name="T72" fmla="*/ 104 w 208"/>
                <a:gd name="T73" fmla="*/ 69 h 204"/>
                <a:gd name="T74" fmla="*/ 137 w 208"/>
                <a:gd name="T75" fmla="*/ 1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204">
                  <a:moveTo>
                    <a:pt x="179" y="79"/>
                  </a:moveTo>
                  <a:cubicBezTo>
                    <a:pt x="174" y="66"/>
                    <a:pt x="174" y="66"/>
                    <a:pt x="174" y="66"/>
                  </a:cubicBezTo>
                  <a:cubicBezTo>
                    <a:pt x="174" y="66"/>
                    <a:pt x="186" y="39"/>
                    <a:pt x="185" y="38"/>
                  </a:cubicBezTo>
                  <a:cubicBezTo>
                    <a:pt x="169" y="22"/>
                    <a:pt x="169" y="22"/>
                    <a:pt x="169" y="22"/>
                  </a:cubicBezTo>
                  <a:cubicBezTo>
                    <a:pt x="168" y="21"/>
                    <a:pt x="140" y="33"/>
                    <a:pt x="140" y="33"/>
                  </a:cubicBezTo>
                  <a:cubicBezTo>
                    <a:pt x="128" y="28"/>
                    <a:pt x="128" y="28"/>
                    <a:pt x="128" y="28"/>
                  </a:cubicBezTo>
                  <a:cubicBezTo>
                    <a:pt x="128" y="28"/>
                    <a:pt x="116" y="0"/>
                    <a:pt x="115" y="0"/>
                  </a:cubicBezTo>
                  <a:cubicBezTo>
                    <a:pt x="92" y="0"/>
                    <a:pt x="92" y="0"/>
                    <a:pt x="92" y="0"/>
                  </a:cubicBezTo>
                  <a:cubicBezTo>
                    <a:pt x="90" y="0"/>
                    <a:pt x="80" y="28"/>
                    <a:pt x="80" y="28"/>
                  </a:cubicBezTo>
                  <a:cubicBezTo>
                    <a:pt x="67" y="33"/>
                    <a:pt x="67" y="33"/>
                    <a:pt x="67" y="33"/>
                  </a:cubicBezTo>
                  <a:cubicBezTo>
                    <a:pt x="67" y="33"/>
                    <a:pt x="39" y="21"/>
                    <a:pt x="38" y="22"/>
                  </a:cubicBezTo>
                  <a:cubicBezTo>
                    <a:pt x="22" y="38"/>
                    <a:pt x="22" y="38"/>
                    <a:pt x="22" y="38"/>
                  </a:cubicBezTo>
                  <a:cubicBezTo>
                    <a:pt x="21" y="39"/>
                    <a:pt x="34" y="66"/>
                    <a:pt x="34" y="66"/>
                  </a:cubicBezTo>
                  <a:cubicBezTo>
                    <a:pt x="28" y="79"/>
                    <a:pt x="28" y="79"/>
                    <a:pt x="28" y="79"/>
                  </a:cubicBezTo>
                  <a:cubicBezTo>
                    <a:pt x="28" y="79"/>
                    <a:pt x="0" y="90"/>
                    <a:pt x="0" y="91"/>
                  </a:cubicBezTo>
                  <a:cubicBezTo>
                    <a:pt x="0" y="114"/>
                    <a:pt x="0" y="114"/>
                    <a:pt x="0" y="114"/>
                  </a:cubicBezTo>
                  <a:cubicBezTo>
                    <a:pt x="0" y="115"/>
                    <a:pt x="28" y="125"/>
                    <a:pt x="28" y="125"/>
                  </a:cubicBezTo>
                  <a:cubicBezTo>
                    <a:pt x="34" y="138"/>
                    <a:pt x="34" y="138"/>
                    <a:pt x="34" y="138"/>
                  </a:cubicBezTo>
                  <a:cubicBezTo>
                    <a:pt x="34" y="138"/>
                    <a:pt x="21" y="166"/>
                    <a:pt x="22" y="167"/>
                  </a:cubicBezTo>
                  <a:cubicBezTo>
                    <a:pt x="39" y="182"/>
                    <a:pt x="39" y="182"/>
                    <a:pt x="39" y="182"/>
                  </a:cubicBezTo>
                  <a:cubicBezTo>
                    <a:pt x="40" y="183"/>
                    <a:pt x="67" y="171"/>
                    <a:pt x="67" y="171"/>
                  </a:cubicBezTo>
                  <a:cubicBezTo>
                    <a:pt x="80" y="176"/>
                    <a:pt x="80" y="176"/>
                    <a:pt x="80" y="176"/>
                  </a:cubicBezTo>
                  <a:cubicBezTo>
                    <a:pt x="80" y="176"/>
                    <a:pt x="91" y="204"/>
                    <a:pt x="93" y="204"/>
                  </a:cubicBezTo>
                  <a:cubicBezTo>
                    <a:pt x="116" y="204"/>
                    <a:pt x="116" y="204"/>
                    <a:pt x="116" y="204"/>
                  </a:cubicBezTo>
                  <a:cubicBezTo>
                    <a:pt x="117" y="204"/>
                    <a:pt x="128" y="176"/>
                    <a:pt x="128" y="176"/>
                  </a:cubicBezTo>
                  <a:cubicBezTo>
                    <a:pt x="141" y="171"/>
                    <a:pt x="141" y="171"/>
                    <a:pt x="141" y="171"/>
                  </a:cubicBezTo>
                  <a:cubicBezTo>
                    <a:pt x="141" y="171"/>
                    <a:pt x="169" y="183"/>
                    <a:pt x="170" y="182"/>
                  </a:cubicBezTo>
                  <a:cubicBezTo>
                    <a:pt x="186" y="166"/>
                    <a:pt x="186" y="166"/>
                    <a:pt x="186" y="166"/>
                  </a:cubicBezTo>
                  <a:cubicBezTo>
                    <a:pt x="187" y="165"/>
                    <a:pt x="174" y="138"/>
                    <a:pt x="174" y="138"/>
                  </a:cubicBezTo>
                  <a:cubicBezTo>
                    <a:pt x="179" y="125"/>
                    <a:pt x="179" y="125"/>
                    <a:pt x="179" y="125"/>
                  </a:cubicBezTo>
                  <a:cubicBezTo>
                    <a:pt x="179" y="125"/>
                    <a:pt x="208" y="114"/>
                    <a:pt x="208" y="113"/>
                  </a:cubicBezTo>
                  <a:cubicBezTo>
                    <a:pt x="208" y="90"/>
                    <a:pt x="208" y="90"/>
                    <a:pt x="208" y="90"/>
                  </a:cubicBezTo>
                  <a:cubicBezTo>
                    <a:pt x="208" y="89"/>
                    <a:pt x="179" y="79"/>
                    <a:pt x="179" y="79"/>
                  </a:cubicBezTo>
                  <a:moveTo>
                    <a:pt x="137" y="102"/>
                  </a:moveTo>
                  <a:cubicBezTo>
                    <a:pt x="137" y="120"/>
                    <a:pt x="122" y="135"/>
                    <a:pt x="104" y="135"/>
                  </a:cubicBezTo>
                  <a:cubicBezTo>
                    <a:pt x="85" y="135"/>
                    <a:pt x="70" y="120"/>
                    <a:pt x="70" y="102"/>
                  </a:cubicBezTo>
                  <a:cubicBezTo>
                    <a:pt x="70" y="84"/>
                    <a:pt x="85" y="69"/>
                    <a:pt x="104" y="69"/>
                  </a:cubicBezTo>
                  <a:cubicBezTo>
                    <a:pt x="122" y="69"/>
                    <a:pt x="137" y="84"/>
                    <a:pt x="137" y="102"/>
                  </a:cubicBezTo>
                </a:path>
              </a:pathLst>
            </a:custGeom>
            <a:solidFill>
              <a:schemeClr val="bg1"/>
            </a:solidFill>
            <a:ln>
              <a:noFill/>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solidFill>
                  <a:schemeClr val="bg1"/>
                </a:solidFill>
              </a:endParaRPr>
            </a:p>
          </p:txBody>
        </p:sp>
        <p:sp>
          <p:nvSpPr>
            <p:cNvPr id="15" name="TextBox 10"/>
            <p:cNvSpPr txBox="1"/>
            <p:nvPr/>
          </p:nvSpPr>
          <p:spPr>
            <a:xfrm>
              <a:off x="751901" y="2215392"/>
              <a:ext cx="759429" cy="258897"/>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bg1"/>
                  </a:solidFill>
                  <a:latin typeface="PT Sans" panose="020B0503020203020204" pitchFamily="34" charset="0"/>
                </a:rPr>
                <a:t>加入标题</a:t>
              </a:r>
              <a:endParaRPr lang="id-ID" sz="1400" dirty="0">
                <a:solidFill>
                  <a:schemeClr val="bg1"/>
                </a:solidFill>
                <a:latin typeface="PT Sans" panose="020B0503020203020204" pitchFamily="34" charset="0"/>
              </a:endParaRPr>
            </a:p>
          </p:txBody>
        </p:sp>
        <p:sp>
          <p:nvSpPr>
            <p:cNvPr id="16" name="TextBox 34"/>
            <p:cNvSpPr txBox="1"/>
            <p:nvPr/>
          </p:nvSpPr>
          <p:spPr>
            <a:xfrm>
              <a:off x="4496707" y="2215392"/>
              <a:ext cx="412886" cy="233007"/>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d-ID" sz="1200" b="1" dirty="0">
                  <a:solidFill>
                    <a:schemeClr val="bg1"/>
                  </a:solidFill>
                  <a:latin typeface="PT Sans" panose="020B0503020203020204" pitchFamily="34" charset="0"/>
                </a:rPr>
                <a:t>70%</a:t>
              </a:r>
              <a:endParaRPr lang="id-ID" sz="1200" b="1" dirty="0">
                <a:solidFill>
                  <a:schemeClr val="bg1"/>
                </a:solidFill>
                <a:latin typeface="PT Sans" panose="020B0503020203020204" pitchFamily="34" charset="0"/>
              </a:endParaRPr>
            </a:p>
          </p:txBody>
        </p:sp>
        <p:sp>
          <p:nvSpPr>
            <p:cNvPr id="17" name="Rectangle 11"/>
            <p:cNvSpPr/>
            <p:nvPr/>
          </p:nvSpPr>
          <p:spPr>
            <a:xfrm>
              <a:off x="588663" y="3145692"/>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400">
                <a:solidFill>
                  <a:schemeClr val="bg1"/>
                </a:solidFill>
              </a:endParaRPr>
            </a:p>
          </p:txBody>
        </p:sp>
        <p:sp>
          <p:nvSpPr>
            <p:cNvPr id="18" name="Rectangle 12"/>
            <p:cNvSpPr/>
            <p:nvPr/>
          </p:nvSpPr>
          <p:spPr>
            <a:xfrm>
              <a:off x="588663" y="3144193"/>
              <a:ext cx="4002419" cy="159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400">
                <a:solidFill>
                  <a:schemeClr val="bg1"/>
                </a:solidFill>
              </a:endParaRPr>
            </a:p>
          </p:txBody>
        </p:sp>
        <p:sp>
          <p:nvSpPr>
            <p:cNvPr id="19" name="TextBox 38"/>
            <p:cNvSpPr txBox="1"/>
            <p:nvPr/>
          </p:nvSpPr>
          <p:spPr>
            <a:xfrm>
              <a:off x="751901" y="2875622"/>
              <a:ext cx="759429" cy="258897"/>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bg1"/>
                  </a:solidFill>
                  <a:latin typeface="PT Sans" panose="020B0503020203020204" pitchFamily="34" charset="0"/>
                </a:rPr>
                <a:t>加入标题</a:t>
              </a:r>
              <a:endParaRPr lang="id-ID" altLang="zh-CN" sz="1400" dirty="0">
                <a:solidFill>
                  <a:schemeClr val="bg1"/>
                </a:solidFill>
                <a:latin typeface="PT Sans" panose="020B0503020203020204" pitchFamily="34" charset="0"/>
              </a:endParaRPr>
            </a:p>
          </p:txBody>
        </p:sp>
        <p:sp>
          <p:nvSpPr>
            <p:cNvPr id="20" name="TextBox 39"/>
            <p:cNvSpPr txBox="1"/>
            <p:nvPr/>
          </p:nvSpPr>
          <p:spPr>
            <a:xfrm>
              <a:off x="4496707" y="2875622"/>
              <a:ext cx="412886" cy="233007"/>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d-ID" sz="1200" b="1" dirty="0">
                  <a:solidFill>
                    <a:schemeClr val="bg1"/>
                  </a:solidFill>
                  <a:latin typeface="PT Sans" panose="020B0503020203020204" pitchFamily="34" charset="0"/>
                </a:rPr>
                <a:t>92%</a:t>
              </a:r>
              <a:endParaRPr lang="id-ID" sz="1200" b="1" dirty="0">
                <a:solidFill>
                  <a:schemeClr val="bg1"/>
                </a:solidFill>
                <a:latin typeface="PT Sans" panose="020B0503020203020204" pitchFamily="34" charset="0"/>
              </a:endParaRPr>
            </a:p>
          </p:txBody>
        </p:sp>
        <p:sp>
          <p:nvSpPr>
            <p:cNvPr id="21" name="Rectangle 15"/>
            <p:cNvSpPr/>
            <p:nvPr/>
          </p:nvSpPr>
          <p:spPr>
            <a:xfrm>
              <a:off x="588663" y="3805923"/>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400">
                <a:solidFill>
                  <a:schemeClr val="bg1"/>
                </a:solidFill>
              </a:endParaRPr>
            </a:p>
          </p:txBody>
        </p:sp>
        <p:sp>
          <p:nvSpPr>
            <p:cNvPr id="22" name="Rectangle 16"/>
            <p:cNvSpPr/>
            <p:nvPr/>
          </p:nvSpPr>
          <p:spPr>
            <a:xfrm>
              <a:off x="588661" y="3804424"/>
              <a:ext cx="3567800" cy="159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400">
                <a:solidFill>
                  <a:schemeClr val="bg1"/>
                </a:solidFill>
              </a:endParaRPr>
            </a:p>
          </p:txBody>
        </p:sp>
        <p:sp>
          <p:nvSpPr>
            <p:cNvPr id="23" name="TextBox 43"/>
            <p:cNvSpPr txBox="1"/>
            <p:nvPr/>
          </p:nvSpPr>
          <p:spPr>
            <a:xfrm>
              <a:off x="751901" y="3535852"/>
              <a:ext cx="759429" cy="258897"/>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bg1"/>
                  </a:solidFill>
                  <a:latin typeface="PT Sans" panose="020B0503020203020204" pitchFamily="34" charset="0"/>
                </a:rPr>
                <a:t>加入标题</a:t>
              </a:r>
              <a:endParaRPr lang="id-ID" altLang="zh-CN" sz="1400" dirty="0">
                <a:solidFill>
                  <a:schemeClr val="bg1"/>
                </a:solidFill>
                <a:latin typeface="PT Sans" panose="020B0503020203020204" pitchFamily="34" charset="0"/>
              </a:endParaRPr>
            </a:p>
          </p:txBody>
        </p:sp>
        <p:sp>
          <p:nvSpPr>
            <p:cNvPr id="24" name="TextBox 44"/>
            <p:cNvSpPr txBox="1"/>
            <p:nvPr/>
          </p:nvSpPr>
          <p:spPr>
            <a:xfrm>
              <a:off x="4496707" y="3535852"/>
              <a:ext cx="412886" cy="233007"/>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d-ID" sz="1200" b="1" dirty="0">
                  <a:solidFill>
                    <a:schemeClr val="bg1"/>
                  </a:solidFill>
                  <a:latin typeface="PT Sans" panose="020B0503020203020204" pitchFamily="34" charset="0"/>
                </a:rPr>
                <a:t>87%</a:t>
              </a:r>
              <a:endParaRPr lang="id-ID" sz="1200" b="1" dirty="0">
                <a:solidFill>
                  <a:schemeClr val="bg1"/>
                </a:solidFill>
                <a:latin typeface="PT Sans" panose="020B0503020203020204" pitchFamily="34" charset="0"/>
              </a:endParaRPr>
            </a:p>
          </p:txBody>
        </p:sp>
        <p:sp>
          <p:nvSpPr>
            <p:cNvPr id="25" name="Rectangle 19"/>
            <p:cNvSpPr/>
            <p:nvPr/>
          </p:nvSpPr>
          <p:spPr>
            <a:xfrm>
              <a:off x="588663" y="4466151"/>
              <a:ext cx="4223344" cy="157882"/>
            </a:xfrm>
            <a:prstGeom prst="rect">
              <a:avLst/>
            </a:prstGeom>
            <a:pattFill prst="dkDnDiag">
              <a:fgClr>
                <a:schemeClr val="bg1">
                  <a:lumMod val="8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400">
                <a:solidFill>
                  <a:schemeClr val="bg1"/>
                </a:solidFill>
              </a:endParaRPr>
            </a:p>
          </p:txBody>
        </p:sp>
        <p:sp>
          <p:nvSpPr>
            <p:cNvPr id="26" name="Rectangle 20"/>
            <p:cNvSpPr/>
            <p:nvPr/>
          </p:nvSpPr>
          <p:spPr>
            <a:xfrm>
              <a:off x="588663" y="4464655"/>
              <a:ext cx="2186776" cy="159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d-ID"/>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d-ID" sz="2400">
                <a:solidFill>
                  <a:schemeClr val="bg1"/>
                </a:solidFill>
              </a:endParaRPr>
            </a:p>
          </p:txBody>
        </p:sp>
        <p:sp>
          <p:nvSpPr>
            <p:cNvPr id="27" name="TextBox 48"/>
            <p:cNvSpPr txBox="1"/>
            <p:nvPr/>
          </p:nvSpPr>
          <p:spPr>
            <a:xfrm>
              <a:off x="751901" y="4196082"/>
              <a:ext cx="759429" cy="258897"/>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bg1"/>
                  </a:solidFill>
                  <a:latin typeface="PT Sans" panose="020B0503020203020204" pitchFamily="34" charset="0"/>
                </a:rPr>
                <a:t>加入标题</a:t>
              </a:r>
              <a:endParaRPr lang="id-ID" altLang="zh-CN" sz="1400" dirty="0">
                <a:solidFill>
                  <a:schemeClr val="bg1"/>
                </a:solidFill>
                <a:latin typeface="PT Sans" panose="020B0503020203020204" pitchFamily="34" charset="0"/>
              </a:endParaRPr>
            </a:p>
          </p:txBody>
        </p:sp>
        <p:sp>
          <p:nvSpPr>
            <p:cNvPr id="28" name="TextBox 49"/>
            <p:cNvSpPr txBox="1"/>
            <p:nvPr/>
          </p:nvSpPr>
          <p:spPr>
            <a:xfrm>
              <a:off x="4496707" y="4196082"/>
              <a:ext cx="412886" cy="233007"/>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d-ID" sz="1200" b="1" dirty="0">
                  <a:solidFill>
                    <a:schemeClr val="bg1"/>
                  </a:solidFill>
                  <a:latin typeface="PT Sans" panose="020B0503020203020204" pitchFamily="34" charset="0"/>
                </a:rPr>
                <a:t>52%</a:t>
              </a:r>
              <a:endParaRPr lang="id-ID" sz="1200" b="1" dirty="0">
                <a:solidFill>
                  <a:schemeClr val="bg1"/>
                </a:solidFill>
                <a:latin typeface="PT Sans" panose="020B0503020203020204" pitchFamily="34" charset="0"/>
              </a:endParaRPr>
            </a:p>
          </p:txBody>
        </p:sp>
        <p:grpSp>
          <p:nvGrpSpPr>
            <p:cNvPr id="29" name="Group 23"/>
            <p:cNvGrpSpPr/>
            <p:nvPr/>
          </p:nvGrpSpPr>
          <p:grpSpPr>
            <a:xfrm>
              <a:off x="616465" y="2879838"/>
              <a:ext cx="130405" cy="199020"/>
              <a:chOff x="6553" y="1835403"/>
              <a:chExt cx="576263" cy="879476"/>
            </a:xfrm>
            <a:solidFill>
              <a:schemeClr val="bg1">
                <a:lumMod val="50000"/>
              </a:schemeClr>
            </a:solidFill>
          </p:grpSpPr>
          <p:sp>
            <p:nvSpPr>
              <p:cNvPr id="34" name="Freeform 30"/>
              <p:cNvSpPr/>
              <p:nvPr/>
            </p:nvSpPr>
            <p:spPr bwMode="auto">
              <a:xfrm>
                <a:off x="63703" y="1835403"/>
                <a:ext cx="442913" cy="150813"/>
              </a:xfrm>
              <a:custGeom>
                <a:avLst/>
                <a:gdLst>
                  <a:gd name="T0" fmla="*/ 231 w 279"/>
                  <a:gd name="T1" fmla="*/ 95 h 95"/>
                  <a:gd name="T2" fmla="*/ 58 w 279"/>
                  <a:gd name="T3" fmla="*/ 95 h 95"/>
                  <a:gd name="T4" fmla="*/ 0 w 279"/>
                  <a:gd name="T5" fmla="*/ 0 h 95"/>
                  <a:gd name="T6" fmla="*/ 279 w 279"/>
                  <a:gd name="T7" fmla="*/ 0 h 95"/>
                  <a:gd name="T8" fmla="*/ 231 w 279"/>
                  <a:gd name="T9" fmla="*/ 95 h 95"/>
                </a:gdLst>
                <a:ahLst/>
                <a:cxnLst>
                  <a:cxn ang="0">
                    <a:pos x="T0" y="T1"/>
                  </a:cxn>
                  <a:cxn ang="0">
                    <a:pos x="T2" y="T3"/>
                  </a:cxn>
                  <a:cxn ang="0">
                    <a:pos x="T4" y="T5"/>
                  </a:cxn>
                  <a:cxn ang="0">
                    <a:pos x="T6" y="T7"/>
                  </a:cxn>
                  <a:cxn ang="0">
                    <a:pos x="T8" y="T9"/>
                  </a:cxn>
                </a:cxnLst>
                <a:rect l="0" t="0" r="r" b="b"/>
                <a:pathLst>
                  <a:path w="279" h="95">
                    <a:moveTo>
                      <a:pt x="231" y="95"/>
                    </a:moveTo>
                    <a:lnTo>
                      <a:pt x="58" y="95"/>
                    </a:lnTo>
                    <a:lnTo>
                      <a:pt x="0" y="0"/>
                    </a:lnTo>
                    <a:lnTo>
                      <a:pt x="279" y="0"/>
                    </a:lnTo>
                    <a:lnTo>
                      <a:pt x="231" y="95"/>
                    </a:lnTo>
                    <a:close/>
                  </a:path>
                </a:pathLst>
              </a:custGeom>
              <a:grp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solidFill>
                    <a:schemeClr val="bg1"/>
                  </a:solidFill>
                </a:endParaRPr>
              </a:p>
            </p:txBody>
          </p:sp>
          <p:sp>
            <p:nvSpPr>
              <p:cNvPr id="35" name="Freeform 31"/>
              <p:cNvSpPr/>
              <p:nvPr/>
            </p:nvSpPr>
            <p:spPr bwMode="auto">
              <a:xfrm>
                <a:off x="6553" y="1986216"/>
                <a:ext cx="576263" cy="728663"/>
              </a:xfrm>
              <a:custGeom>
                <a:avLst/>
                <a:gdLst>
                  <a:gd name="T0" fmla="*/ 219 w 363"/>
                  <a:gd name="T1" fmla="*/ 459 h 459"/>
                  <a:gd name="T2" fmla="*/ 142 w 363"/>
                  <a:gd name="T3" fmla="*/ 459 h 459"/>
                  <a:gd name="T4" fmla="*/ 0 w 363"/>
                  <a:gd name="T5" fmla="*/ 158 h 459"/>
                  <a:gd name="T6" fmla="*/ 94 w 363"/>
                  <a:gd name="T7" fmla="*/ 0 h 459"/>
                  <a:gd name="T8" fmla="*/ 267 w 363"/>
                  <a:gd name="T9" fmla="*/ 0 h 459"/>
                  <a:gd name="T10" fmla="*/ 363 w 363"/>
                  <a:gd name="T11" fmla="*/ 158 h 459"/>
                  <a:gd name="T12" fmla="*/ 219 w 363"/>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363" h="459">
                    <a:moveTo>
                      <a:pt x="219" y="459"/>
                    </a:moveTo>
                    <a:lnTo>
                      <a:pt x="142" y="459"/>
                    </a:lnTo>
                    <a:lnTo>
                      <a:pt x="0" y="158"/>
                    </a:lnTo>
                    <a:lnTo>
                      <a:pt x="94" y="0"/>
                    </a:lnTo>
                    <a:lnTo>
                      <a:pt x="267" y="0"/>
                    </a:lnTo>
                    <a:lnTo>
                      <a:pt x="363" y="158"/>
                    </a:lnTo>
                    <a:lnTo>
                      <a:pt x="219" y="459"/>
                    </a:lnTo>
                    <a:close/>
                  </a:path>
                </a:pathLst>
              </a:custGeom>
              <a:solidFill>
                <a:schemeClr val="bg1"/>
              </a:solid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solidFill>
                    <a:schemeClr val="bg1"/>
                  </a:solidFill>
                </a:endParaRPr>
              </a:p>
            </p:txBody>
          </p:sp>
          <p:sp>
            <p:nvSpPr>
              <p:cNvPr id="36" name="Line 52"/>
              <p:cNvSpPr>
                <a:spLocks noChangeShapeType="1"/>
              </p:cNvSpPr>
              <p:nvPr/>
            </p:nvSpPr>
            <p:spPr bwMode="auto">
              <a:xfrm>
                <a:off x="292303" y="2291016"/>
                <a:ext cx="0" cy="423863"/>
              </a:xfrm>
              <a:prstGeom prst="line">
                <a:avLst/>
              </a:prstGeom>
              <a:solidFill>
                <a:schemeClr val="bg1"/>
              </a:solid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solidFill>
                    <a:schemeClr val="bg1"/>
                  </a:solidFill>
                </a:endParaRPr>
              </a:p>
            </p:txBody>
          </p:sp>
          <p:sp>
            <p:nvSpPr>
              <p:cNvPr id="37" name="Oval 33"/>
              <p:cNvSpPr>
                <a:spLocks noChangeArrowheads="1"/>
              </p:cNvSpPr>
              <p:nvPr/>
            </p:nvSpPr>
            <p:spPr bwMode="auto">
              <a:xfrm>
                <a:off x="216103" y="2138616"/>
                <a:ext cx="152400" cy="152400"/>
              </a:xfrm>
              <a:prstGeom prst="ellipse">
                <a:avLst/>
              </a:prstGeom>
              <a:grpFill/>
              <a:ln w="12700" cap="rnd">
                <a:solidFill>
                  <a:schemeClr val="bg1"/>
                </a:solidFill>
                <a:prstDash val="solid"/>
                <a:round/>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solidFill>
                    <a:schemeClr val="bg1"/>
                  </a:solidFill>
                </a:endParaRPr>
              </a:p>
            </p:txBody>
          </p:sp>
        </p:grpSp>
        <p:grpSp>
          <p:nvGrpSpPr>
            <p:cNvPr id="30" name="Group 24"/>
            <p:cNvGrpSpPr/>
            <p:nvPr/>
          </p:nvGrpSpPr>
          <p:grpSpPr>
            <a:xfrm>
              <a:off x="582776" y="3539436"/>
              <a:ext cx="189785" cy="184900"/>
              <a:chOff x="-58217" y="2261763"/>
              <a:chExt cx="801688" cy="781051"/>
            </a:xfrm>
            <a:solidFill>
              <a:schemeClr val="bg1">
                <a:lumMod val="50000"/>
              </a:schemeClr>
            </a:solidFill>
          </p:grpSpPr>
          <p:sp>
            <p:nvSpPr>
              <p:cNvPr id="32" name="Freeform 28"/>
              <p:cNvSpPr/>
              <p:nvPr/>
            </p:nvSpPr>
            <p:spPr bwMode="auto">
              <a:xfrm>
                <a:off x="-58217" y="2323676"/>
                <a:ext cx="719138" cy="719138"/>
              </a:xfrm>
              <a:custGeom>
                <a:avLst/>
                <a:gdLst>
                  <a:gd name="T0" fmla="*/ 94 w 189"/>
                  <a:gd name="T1" fmla="*/ 95 h 189"/>
                  <a:gd name="T2" fmla="*/ 189 w 189"/>
                  <a:gd name="T3" fmla="*/ 95 h 189"/>
                  <a:gd name="T4" fmla="*/ 94 w 189"/>
                  <a:gd name="T5" fmla="*/ 189 h 189"/>
                  <a:gd name="T6" fmla="*/ 0 w 189"/>
                  <a:gd name="T7" fmla="*/ 95 h 189"/>
                  <a:gd name="T8" fmla="*/ 94 w 189"/>
                  <a:gd name="T9" fmla="*/ 0 h 189"/>
                  <a:gd name="T10" fmla="*/ 94 w 189"/>
                  <a:gd name="T11" fmla="*/ 95 h 189"/>
                </a:gdLst>
                <a:ahLst/>
                <a:cxnLst>
                  <a:cxn ang="0">
                    <a:pos x="T0" y="T1"/>
                  </a:cxn>
                  <a:cxn ang="0">
                    <a:pos x="T2" y="T3"/>
                  </a:cxn>
                  <a:cxn ang="0">
                    <a:pos x="T4" y="T5"/>
                  </a:cxn>
                  <a:cxn ang="0">
                    <a:pos x="T6" y="T7"/>
                  </a:cxn>
                  <a:cxn ang="0">
                    <a:pos x="T8" y="T9"/>
                  </a:cxn>
                  <a:cxn ang="0">
                    <a:pos x="T10" y="T11"/>
                  </a:cxn>
                </a:cxnLst>
                <a:rect l="0" t="0" r="r" b="b"/>
                <a:pathLst>
                  <a:path w="189" h="189">
                    <a:moveTo>
                      <a:pt x="94" y="95"/>
                    </a:moveTo>
                    <a:cubicBezTo>
                      <a:pt x="189" y="95"/>
                      <a:pt x="189" y="95"/>
                      <a:pt x="189" y="95"/>
                    </a:cubicBezTo>
                    <a:cubicBezTo>
                      <a:pt x="189" y="147"/>
                      <a:pt x="147" y="189"/>
                      <a:pt x="94" y="189"/>
                    </a:cubicBezTo>
                    <a:cubicBezTo>
                      <a:pt x="42" y="189"/>
                      <a:pt x="0" y="147"/>
                      <a:pt x="0" y="95"/>
                    </a:cubicBezTo>
                    <a:cubicBezTo>
                      <a:pt x="0" y="42"/>
                      <a:pt x="42" y="0"/>
                      <a:pt x="94" y="0"/>
                    </a:cubicBezTo>
                    <a:lnTo>
                      <a:pt x="94" y="9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solidFill>
                    <a:schemeClr val="bg1"/>
                  </a:solidFill>
                </a:endParaRPr>
              </a:p>
            </p:txBody>
          </p:sp>
          <p:sp>
            <p:nvSpPr>
              <p:cNvPr id="33" name="Freeform 29"/>
              <p:cNvSpPr/>
              <p:nvPr/>
            </p:nvSpPr>
            <p:spPr bwMode="auto">
              <a:xfrm>
                <a:off x="383108" y="2261763"/>
                <a:ext cx="360363" cy="361950"/>
              </a:xfrm>
              <a:custGeom>
                <a:avLst/>
                <a:gdLst>
                  <a:gd name="T0" fmla="*/ 0 w 95"/>
                  <a:gd name="T1" fmla="*/ 95 h 95"/>
                  <a:gd name="T2" fmla="*/ 95 w 95"/>
                  <a:gd name="T3" fmla="*/ 95 h 95"/>
                  <a:gd name="T4" fmla="*/ 0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cubicBezTo>
                      <a:pt x="95" y="95"/>
                      <a:pt x="95" y="95"/>
                      <a:pt x="95" y="95"/>
                    </a:cubicBezTo>
                    <a:cubicBezTo>
                      <a:pt x="95" y="42"/>
                      <a:pt x="52" y="0"/>
                      <a:pt x="0" y="0"/>
                    </a:cubicBezTo>
                    <a:lnTo>
                      <a:pt x="0" y="9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solidFill>
                    <a:schemeClr val="bg1"/>
                  </a:solidFill>
                </a:endParaRPr>
              </a:p>
            </p:txBody>
          </p:sp>
        </p:grpSp>
        <p:sp>
          <p:nvSpPr>
            <p:cNvPr id="31" name="Freeform 25"/>
            <p:cNvSpPr>
              <a:spLocks noEditPoints="1"/>
            </p:cNvSpPr>
            <p:nvPr/>
          </p:nvSpPr>
          <p:spPr bwMode="auto">
            <a:xfrm>
              <a:off x="602614" y="4249207"/>
              <a:ext cx="169274" cy="147665"/>
            </a:xfrm>
            <a:custGeom>
              <a:avLst/>
              <a:gdLst>
                <a:gd name="T0" fmla="*/ 36 w 216"/>
                <a:gd name="T1" fmla="*/ 19 h 188"/>
                <a:gd name="T2" fmla="*/ 10 w 216"/>
                <a:gd name="T3" fmla="*/ 3 h 188"/>
                <a:gd name="T4" fmla="*/ 0 w 216"/>
                <a:gd name="T5" fmla="*/ 8 h 188"/>
                <a:gd name="T6" fmla="*/ 0 w 216"/>
                <a:gd name="T7" fmla="*/ 42 h 188"/>
                <a:gd name="T8" fmla="*/ 10 w 216"/>
                <a:gd name="T9" fmla="*/ 48 h 188"/>
                <a:gd name="T10" fmla="*/ 36 w 216"/>
                <a:gd name="T11" fmla="*/ 31 h 188"/>
                <a:gd name="T12" fmla="*/ 36 w 216"/>
                <a:gd name="T13" fmla="*/ 19 h 188"/>
                <a:gd name="T14" fmla="*/ 205 w 216"/>
                <a:gd name="T15" fmla="*/ 8 h 188"/>
                <a:gd name="T16" fmla="*/ 68 w 216"/>
                <a:gd name="T17" fmla="*/ 8 h 188"/>
                <a:gd name="T18" fmla="*/ 57 w 216"/>
                <a:gd name="T19" fmla="*/ 20 h 188"/>
                <a:gd name="T20" fmla="*/ 57 w 216"/>
                <a:gd name="T21" fmla="*/ 31 h 188"/>
                <a:gd name="T22" fmla="*/ 68 w 216"/>
                <a:gd name="T23" fmla="*/ 42 h 188"/>
                <a:gd name="T24" fmla="*/ 205 w 216"/>
                <a:gd name="T25" fmla="*/ 42 h 188"/>
                <a:gd name="T26" fmla="*/ 216 w 216"/>
                <a:gd name="T27" fmla="*/ 31 h 188"/>
                <a:gd name="T28" fmla="*/ 216 w 216"/>
                <a:gd name="T29" fmla="*/ 20 h 188"/>
                <a:gd name="T30" fmla="*/ 205 w 216"/>
                <a:gd name="T31" fmla="*/ 8 h 188"/>
                <a:gd name="T32" fmla="*/ 10 w 216"/>
                <a:gd name="T33" fmla="*/ 116 h 188"/>
                <a:gd name="T34" fmla="*/ 36 w 216"/>
                <a:gd name="T35" fmla="*/ 100 h 188"/>
                <a:gd name="T36" fmla="*/ 35 w 216"/>
                <a:gd name="T37" fmla="*/ 89 h 188"/>
                <a:gd name="T38" fmla="*/ 10 w 216"/>
                <a:gd name="T39" fmla="*/ 76 h 188"/>
                <a:gd name="T40" fmla="*/ 0 w 216"/>
                <a:gd name="T41" fmla="*/ 82 h 188"/>
                <a:gd name="T42" fmla="*/ 0 w 216"/>
                <a:gd name="T43" fmla="*/ 111 h 188"/>
                <a:gd name="T44" fmla="*/ 10 w 216"/>
                <a:gd name="T45" fmla="*/ 116 h 188"/>
                <a:gd name="T46" fmla="*/ 205 w 216"/>
                <a:gd name="T47" fmla="*/ 77 h 188"/>
                <a:gd name="T48" fmla="*/ 68 w 216"/>
                <a:gd name="T49" fmla="*/ 77 h 188"/>
                <a:gd name="T50" fmla="*/ 57 w 216"/>
                <a:gd name="T51" fmla="*/ 88 h 188"/>
                <a:gd name="T52" fmla="*/ 57 w 216"/>
                <a:gd name="T53" fmla="*/ 99 h 188"/>
                <a:gd name="T54" fmla="*/ 68 w 216"/>
                <a:gd name="T55" fmla="*/ 111 h 188"/>
                <a:gd name="T56" fmla="*/ 205 w 216"/>
                <a:gd name="T57" fmla="*/ 111 h 188"/>
                <a:gd name="T58" fmla="*/ 216 w 216"/>
                <a:gd name="T59" fmla="*/ 99 h 188"/>
                <a:gd name="T60" fmla="*/ 216 w 216"/>
                <a:gd name="T61" fmla="*/ 88 h 188"/>
                <a:gd name="T62" fmla="*/ 205 w 216"/>
                <a:gd name="T63" fmla="*/ 77 h 188"/>
                <a:gd name="T64" fmla="*/ 36 w 216"/>
                <a:gd name="T65" fmla="*/ 156 h 188"/>
                <a:gd name="T66" fmla="*/ 10 w 216"/>
                <a:gd name="T67" fmla="*/ 139 h 188"/>
                <a:gd name="T68" fmla="*/ 0 w 216"/>
                <a:gd name="T69" fmla="*/ 145 h 188"/>
                <a:gd name="T70" fmla="*/ 0 w 216"/>
                <a:gd name="T71" fmla="*/ 179 h 188"/>
                <a:gd name="T72" fmla="*/ 10 w 216"/>
                <a:gd name="T73" fmla="*/ 184 h 188"/>
                <a:gd name="T74" fmla="*/ 36 w 216"/>
                <a:gd name="T75" fmla="*/ 168 h 188"/>
                <a:gd name="T76" fmla="*/ 36 w 216"/>
                <a:gd name="T77" fmla="*/ 156 h 188"/>
                <a:gd name="T78" fmla="*/ 205 w 216"/>
                <a:gd name="T79" fmla="*/ 145 h 188"/>
                <a:gd name="T80" fmla="*/ 68 w 216"/>
                <a:gd name="T81" fmla="*/ 145 h 188"/>
                <a:gd name="T82" fmla="*/ 57 w 216"/>
                <a:gd name="T83" fmla="*/ 156 h 188"/>
                <a:gd name="T84" fmla="*/ 57 w 216"/>
                <a:gd name="T85" fmla="*/ 167 h 188"/>
                <a:gd name="T86" fmla="*/ 68 w 216"/>
                <a:gd name="T87" fmla="*/ 179 h 188"/>
                <a:gd name="T88" fmla="*/ 205 w 216"/>
                <a:gd name="T89" fmla="*/ 179 h 188"/>
                <a:gd name="T90" fmla="*/ 216 w 216"/>
                <a:gd name="T91" fmla="*/ 167 h 188"/>
                <a:gd name="T92" fmla="*/ 216 w 216"/>
                <a:gd name="T93" fmla="*/ 156 h 188"/>
                <a:gd name="T94" fmla="*/ 205 w 216"/>
                <a:gd name="T95" fmla="*/ 14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6" h="188">
                  <a:moveTo>
                    <a:pt x="36" y="19"/>
                  </a:moveTo>
                  <a:cubicBezTo>
                    <a:pt x="10" y="3"/>
                    <a:pt x="10" y="3"/>
                    <a:pt x="10" y="3"/>
                  </a:cubicBezTo>
                  <a:cubicBezTo>
                    <a:pt x="4" y="0"/>
                    <a:pt x="0" y="2"/>
                    <a:pt x="0" y="8"/>
                  </a:cubicBezTo>
                  <a:cubicBezTo>
                    <a:pt x="0" y="42"/>
                    <a:pt x="0" y="42"/>
                    <a:pt x="0" y="42"/>
                  </a:cubicBezTo>
                  <a:cubicBezTo>
                    <a:pt x="0" y="49"/>
                    <a:pt x="4" y="51"/>
                    <a:pt x="10" y="48"/>
                  </a:cubicBezTo>
                  <a:cubicBezTo>
                    <a:pt x="36" y="31"/>
                    <a:pt x="36" y="31"/>
                    <a:pt x="36" y="31"/>
                  </a:cubicBezTo>
                  <a:cubicBezTo>
                    <a:pt x="41" y="28"/>
                    <a:pt x="41" y="23"/>
                    <a:pt x="36" y="19"/>
                  </a:cubicBezTo>
                  <a:moveTo>
                    <a:pt x="205" y="8"/>
                  </a:moveTo>
                  <a:cubicBezTo>
                    <a:pt x="68" y="8"/>
                    <a:pt x="68" y="8"/>
                    <a:pt x="68" y="8"/>
                  </a:cubicBezTo>
                  <a:cubicBezTo>
                    <a:pt x="62" y="8"/>
                    <a:pt x="57" y="13"/>
                    <a:pt x="57" y="20"/>
                  </a:cubicBezTo>
                  <a:cubicBezTo>
                    <a:pt x="57" y="31"/>
                    <a:pt x="57" y="31"/>
                    <a:pt x="57" y="31"/>
                  </a:cubicBezTo>
                  <a:cubicBezTo>
                    <a:pt x="57" y="37"/>
                    <a:pt x="62" y="42"/>
                    <a:pt x="68" y="42"/>
                  </a:cubicBezTo>
                  <a:cubicBezTo>
                    <a:pt x="205" y="42"/>
                    <a:pt x="205" y="42"/>
                    <a:pt x="205" y="42"/>
                  </a:cubicBezTo>
                  <a:cubicBezTo>
                    <a:pt x="211" y="42"/>
                    <a:pt x="216" y="37"/>
                    <a:pt x="216" y="31"/>
                  </a:cubicBezTo>
                  <a:cubicBezTo>
                    <a:pt x="216" y="20"/>
                    <a:pt x="216" y="20"/>
                    <a:pt x="216" y="20"/>
                  </a:cubicBezTo>
                  <a:cubicBezTo>
                    <a:pt x="216" y="13"/>
                    <a:pt x="211" y="8"/>
                    <a:pt x="205" y="8"/>
                  </a:cubicBezTo>
                  <a:moveTo>
                    <a:pt x="10" y="116"/>
                  </a:moveTo>
                  <a:cubicBezTo>
                    <a:pt x="36" y="100"/>
                    <a:pt x="36" y="100"/>
                    <a:pt x="36" y="100"/>
                  </a:cubicBezTo>
                  <a:cubicBezTo>
                    <a:pt x="41" y="96"/>
                    <a:pt x="41" y="91"/>
                    <a:pt x="35" y="89"/>
                  </a:cubicBezTo>
                  <a:cubicBezTo>
                    <a:pt x="10" y="76"/>
                    <a:pt x="10" y="76"/>
                    <a:pt x="10" y="76"/>
                  </a:cubicBezTo>
                  <a:cubicBezTo>
                    <a:pt x="5" y="73"/>
                    <a:pt x="0" y="76"/>
                    <a:pt x="0" y="82"/>
                  </a:cubicBezTo>
                  <a:cubicBezTo>
                    <a:pt x="0" y="111"/>
                    <a:pt x="0" y="111"/>
                    <a:pt x="0" y="111"/>
                  </a:cubicBezTo>
                  <a:cubicBezTo>
                    <a:pt x="0" y="117"/>
                    <a:pt x="4" y="119"/>
                    <a:pt x="10" y="116"/>
                  </a:cubicBezTo>
                  <a:moveTo>
                    <a:pt x="205" y="77"/>
                  </a:moveTo>
                  <a:cubicBezTo>
                    <a:pt x="68" y="77"/>
                    <a:pt x="68" y="77"/>
                    <a:pt x="68" y="77"/>
                  </a:cubicBezTo>
                  <a:cubicBezTo>
                    <a:pt x="62" y="77"/>
                    <a:pt x="57" y="82"/>
                    <a:pt x="57" y="88"/>
                  </a:cubicBezTo>
                  <a:cubicBezTo>
                    <a:pt x="57" y="99"/>
                    <a:pt x="57" y="99"/>
                    <a:pt x="57" y="99"/>
                  </a:cubicBezTo>
                  <a:cubicBezTo>
                    <a:pt x="57" y="106"/>
                    <a:pt x="62" y="111"/>
                    <a:pt x="68" y="111"/>
                  </a:cubicBezTo>
                  <a:cubicBezTo>
                    <a:pt x="205" y="111"/>
                    <a:pt x="205" y="111"/>
                    <a:pt x="205" y="111"/>
                  </a:cubicBezTo>
                  <a:cubicBezTo>
                    <a:pt x="211" y="111"/>
                    <a:pt x="216" y="106"/>
                    <a:pt x="216" y="99"/>
                  </a:cubicBezTo>
                  <a:cubicBezTo>
                    <a:pt x="216" y="88"/>
                    <a:pt x="216" y="88"/>
                    <a:pt x="216" y="88"/>
                  </a:cubicBezTo>
                  <a:cubicBezTo>
                    <a:pt x="216" y="82"/>
                    <a:pt x="211" y="77"/>
                    <a:pt x="205" y="77"/>
                  </a:cubicBezTo>
                  <a:moveTo>
                    <a:pt x="36" y="156"/>
                  </a:moveTo>
                  <a:cubicBezTo>
                    <a:pt x="10" y="139"/>
                    <a:pt x="10" y="139"/>
                    <a:pt x="10" y="139"/>
                  </a:cubicBezTo>
                  <a:cubicBezTo>
                    <a:pt x="4" y="136"/>
                    <a:pt x="0" y="138"/>
                    <a:pt x="0" y="145"/>
                  </a:cubicBezTo>
                  <a:cubicBezTo>
                    <a:pt x="0" y="179"/>
                    <a:pt x="0" y="179"/>
                    <a:pt x="0" y="179"/>
                  </a:cubicBezTo>
                  <a:cubicBezTo>
                    <a:pt x="0" y="185"/>
                    <a:pt x="4" y="188"/>
                    <a:pt x="10" y="184"/>
                  </a:cubicBezTo>
                  <a:cubicBezTo>
                    <a:pt x="36" y="168"/>
                    <a:pt x="36" y="168"/>
                    <a:pt x="36" y="168"/>
                  </a:cubicBezTo>
                  <a:cubicBezTo>
                    <a:pt x="41" y="165"/>
                    <a:pt x="41" y="159"/>
                    <a:pt x="36" y="156"/>
                  </a:cubicBezTo>
                  <a:moveTo>
                    <a:pt x="205" y="145"/>
                  </a:moveTo>
                  <a:cubicBezTo>
                    <a:pt x="68" y="145"/>
                    <a:pt x="68" y="145"/>
                    <a:pt x="68" y="145"/>
                  </a:cubicBezTo>
                  <a:cubicBezTo>
                    <a:pt x="62" y="145"/>
                    <a:pt x="57" y="150"/>
                    <a:pt x="57" y="156"/>
                  </a:cubicBezTo>
                  <a:cubicBezTo>
                    <a:pt x="57" y="167"/>
                    <a:pt x="57" y="167"/>
                    <a:pt x="57" y="167"/>
                  </a:cubicBezTo>
                  <a:cubicBezTo>
                    <a:pt x="57" y="174"/>
                    <a:pt x="62" y="179"/>
                    <a:pt x="68" y="179"/>
                  </a:cubicBezTo>
                  <a:cubicBezTo>
                    <a:pt x="205" y="179"/>
                    <a:pt x="205" y="179"/>
                    <a:pt x="205" y="179"/>
                  </a:cubicBezTo>
                  <a:cubicBezTo>
                    <a:pt x="211" y="179"/>
                    <a:pt x="216" y="174"/>
                    <a:pt x="216" y="167"/>
                  </a:cubicBezTo>
                  <a:cubicBezTo>
                    <a:pt x="216" y="156"/>
                    <a:pt x="216" y="156"/>
                    <a:pt x="216" y="156"/>
                  </a:cubicBezTo>
                  <a:cubicBezTo>
                    <a:pt x="216" y="150"/>
                    <a:pt x="211" y="145"/>
                    <a:pt x="205" y="145"/>
                  </a:cubicBezTo>
                </a:path>
              </a:pathLst>
            </a:custGeom>
            <a:solidFill>
              <a:schemeClr val="bg1"/>
            </a:solidFill>
            <a:ln>
              <a:noFill/>
            </a:ln>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2400">
                <a:solidFill>
                  <a:schemeClr val="bg1"/>
                </a:solidFill>
              </a:endParaRPr>
            </a:p>
          </p:txBody>
        </p:sp>
      </p:grpSp>
      <p:cxnSp>
        <p:nvCxnSpPr>
          <p:cNvPr id="38" name="直接连接符 37"/>
          <p:cNvCxnSpPr/>
          <p:nvPr/>
        </p:nvCxnSpPr>
        <p:spPr>
          <a:xfrm>
            <a:off x="4570687" y="2222500"/>
            <a:ext cx="0" cy="3309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文本框 8"/>
          <p:cNvSpPr txBox="1"/>
          <p:nvPr/>
        </p:nvSpPr>
        <p:spPr>
          <a:xfrm>
            <a:off x="2135277" y="2176223"/>
            <a:ext cx="1733167" cy="400110"/>
          </a:xfrm>
          <a:prstGeom prst="rect">
            <a:avLst/>
          </a:prstGeom>
          <a:noFill/>
        </p:spPr>
        <p:txBody>
          <a:bodyPr wrap="none" rtlCol="0">
            <a:spAutoFit/>
          </a:bodyPr>
          <a:lstStyle/>
          <a:p>
            <a:r>
              <a:rPr lang="zh-CN" altLang="en-US" sz="2000" b="1" dirty="0">
                <a:solidFill>
                  <a:schemeClr val="bg1"/>
                </a:solidFill>
              </a:rPr>
              <a:t>加入标题描述</a:t>
            </a:r>
            <a:endParaRPr lang="zh-CN" altLang="en-US" sz="2000" b="1" dirty="0">
              <a:solidFill>
                <a:schemeClr val="bg1"/>
              </a:solidFill>
            </a:endParaRPr>
          </a:p>
        </p:txBody>
      </p:sp>
      <p:sp>
        <p:nvSpPr>
          <p:cNvPr id="40" name="矩形 39"/>
          <p:cNvSpPr/>
          <p:nvPr/>
        </p:nvSpPr>
        <p:spPr>
          <a:xfrm>
            <a:off x="2121381" y="2607960"/>
            <a:ext cx="2209109" cy="1061829"/>
          </a:xfrm>
          <a:prstGeom prst="rect">
            <a:avLst/>
          </a:prstGeom>
        </p:spPr>
        <p:txBody>
          <a:bodyPr wrap="square">
            <a:spAutoFit/>
          </a:bodyPr>
          <a:lstStyle/>
          <a:p>
            <a:pPr algn="just"/>
            <a:r>
              <a:rPr lang="zh-CN" altLang="en-US" sz="105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您的内容打在这里，或者通过复制的文本后，在此选择粘贴，并选择只保留文字。您的内容打在这里，或者通过复制的文本后，在此选择粘贴，并选择只保留文字。</a:t>
            </a:r>
            <a:endParaRPr lang="zh-CN" altLang="en-US" sz="1050" dirty="0">
              <a:solidFill>
                <a:schemeClr val="bg1"/>
              </a:solidFill>
              <a:latin typeface="方正兰亭黑简体" pitchFamily="2" charset="-122"/>
              <a:ea typeface="方正兰亭黑简体" pitchFamily="2" charset="-122"/>
            </a:endParaRPr>
          </a:p>
          <a:p>
            <a:pPr algn="just"/>
            <a:endParaRPr lang="zh-CN" altLang="en-US" sz="1050" dirty="0">
              <a:solidFill>
                <a:schemeClr val="bg1"/>
              </a:solidFill>
              <a:latin typeface="方正兰亭黑简体" pitchFamily="2" charset="-122"/>
              <a:ea typeface="方正兰亭黑简体" pitchFamily="2" charset="-122"/>
            </a:endParaRPr>
          </a:p>
        </p:txBody>
      </p:sp>
      <p:sp>
        <p:nvSpPr>
          <p:cNvPr id="41" name="圆角矩形 7"/>
          <p:cNvSpPr/>
          <p:nvPr/>
        </p:nvSpPr>
        <p:spPr>
          <a:xfrm>
            <a:off x="2230520" y="3800480"/>
            <a:ext cx="896375" cy="35052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400" dirty="0">
                <a:solidFill>
                  <a:schemeClr val="bg1"/>
                </a:solidFill>
              </a:rPr>
              <a:t>加入标题</a:t>
            </a:r>
            <a:endParaRPr lang="zh-CN" altLang="en-US" sz="1400" dirty="0">
              <a:solidFill>
                <a:schemeClr val="bg1"/>
              </a:solidFill>
            </a:endParaRPr>
          </a:p>
        </p:txBody>
      </p:sp>
      <p:sp>
        <p:nvSpPr>
          <p:cNvPr id="42" name="矩形 41"/>
          <p:cNvSpPr/>
          <p:nvPr/>
        </p:nvSpPr>
        <p:spPr>
          <a:xfrm>
            <a:off x="2121381" y="4275647"/>
            <a:ext cx="2209109" cy="1015663"/>
          </a:xfrm>
          <a:prstGeom prst="rect">
            <a:avLst/>
          </a:prstGeom>
        </p:spPr>
        <p:txBody>
          <a:bodyPr wrap="square">
            <a:spAutoFit/>
          </a:bodyPr>
          <a:lstStyle/>
          <a:p>
            <a:pPr algn="just"/>
            <a:r>
              <a:rPr lang="zh-CN" altLang="en-US" sz="100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您的内容打在这里，或者通过复制的文本后，在此选择粘贴，并选择只保留文字。您的内容打在这里，或者通过复制的文本后，在此选择粘贴，并选择只保留文字。</a:t>
            </a:r>
            <a:endParaRPr lang="zh-CN" altLang="en-US" sz="1000" dirty="0">
              <a:solidFill>
                <a:schemeClr val="bg1"/>
              </a:solidFill>
              <a:latin typeface="方正兰亭黑简体" pitchFamily="2" charset="-122"/>
              <a:ea typeface="方正兰亭黑简体" pitchFamily="2" charset="-122"/>
            </a:endParaRPr>
          </a:p>
          <a:p>
            <a:pPr algn="just"/>
            <a:endParaRPr lang="zh-CN" altLang="en-US" sz="1000" dirty="0">
              <a:solidFill>
                <a:schemeClr val="bg1"/>
              </a:solidFill>
              <a:latin typeface="方正兰亭黑简体" pitchFamily="2" charset="-122"/>
              <a:ea typeface="方正兰亭黑简体" pitchFamily="2" charset="-122"/>
            </a:endParaRPr>
          </a:p>
        </p:txBody>
      </p:sp>
      <p:sp>
        <p:nvSpPr>
          <p:cNvPr id="43" name="圆角矩形 9"/>
          <p:cNvSpPr/>
          <p:nvPr/>
        </p:nvSpPr>
        <p:spPr>
          <a:xfrm>
            <a:off x="2230520" y="5155660"/>
            <a:ext cx="896375" cy="35052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400" dirty="0">
                <a:solidFill>
                  <a:schemeClr val="bg1"/>
                </a:solidFill>
              </a:rPr>
              <a:t>加入标题</a:t>
            </a:r>
            <a:endParaRPr lang="zh-CN" altLang="en-US" sz="1400" dirty="0">
              <a:solidFill>
                <a:schemeClr val="bg1"/>
              </a:solidFill>
            </a:endParaRPr>
          </a:p>
        </p:txBody>
      </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250"/>
                                        <p:tgtEl>
                                          <p:spTgt spid="38"/>
                                        </p:tgtEl>
                                      </p:cBhvr>
                                    </p:animEffect>
                                    <p:anim calcmode="lin" valueType="num">
                                      <p:cBhvr>
                                        <p:cTn id="24" dur="250" fill="hold"/>
                                        <p:tgtEl>
                                          <p:spTgt spid="38"/>
                                        </p:tgtEl>
                                        <p:attrNameLst>
                                          <p:attrName>ppt_x</p:attrName>
                                        </p:attrNameLst>
                                      </p:cBhvr>
                                      <p:tavLst>
                                        <p:tav tm="0">
                                          <p:val>
                                            <p:strVal val="#ppt_x"/>
                                          </p:val>
                                        </p:tav>
                                        <p:tav tm="100000">
                                          <p:val>
                                            <p:strVal val="#ppt_x"/>
                                          </p:val>
                                        </p:tav>
                                      </p:tavLst>
                                    </p:anim>
                                    <p:anim calcmode="lin" valueType="num">
                                      <p:cBhvr>
                                        <p:cTn id="25" dur="250" fill="hold"/>
                                        <p:tgtEl>
                                          <p:spTgt spid="38"/>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anim calcmode="lin" valueType="num">
                                      <p:cBhvr>
                                        <p:cTn id="30" dur="250" fill="hold"/>
                                        <p:tgtEl>
                                          <p:spTgt spid="39"/>
                                        </p:tgtEl>
                                        <p:attrNameLst>
                                          <p:attrName>ppt_x</p:attrName>
                                        </p:attrNameLst>
                                      </p:cBhvr>
                                      <p:tavLst>
                                        <p:tav tm="0">
                                          <p:val>
                                            <p:strVal val="#ppt_x"/>
                                          </p:val>
                                        </p:tav>
                                        <p:tav tm="100000">
                                          <p:val>
                                            <p:strVal val="#ppt_x"/>
                                          </p:val>
                                        </p:tav>
                                      </p:tavLst>
                                    </p:anim>
                                    <p:anim calcmode="lin" valueType="num">
                                      <p:cBhvr>
                                        <p:cTn id="31" dur="250" fill="hold"/>
                                        <p:tgtEl>
                                          <p:spTgt spid="39"/>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250"/>
                                        <p:tgtEl>
                                          <p:spTgt spid="40"/>
                                        </p:tgtEl>
                                      </p:cBhvr>
                                    </p:animEffect>
                                    <p:anim calcmode="lin" valueType="num">
                                      <p:cBhvr>
                                        <p:cTn id="36" dur="250" fill="hold"/>
                                        <p:tgtEl>
                                          <p:spTgt spid="40"/>
                                        </p:tgtEl>
                                        <p:attrNameLst>
                                          <p:attrName>ppt_x</p:attrName>
                                        </p:attrNameLst>
                                      </p:cBhvr>
                                      <p:tavLst>
                                        <p:tav tm="0">
                                          <p:val>
                                            <p:strVal val="#ppt_x"/>
                                          </p:val>
                                        </p:tav>
                                        <p:tav tm="100000">
                                          <p:val>
                                            <p:strVal val="#ppt_x"/>
                                          </p:val>
                                        </p:tav>
                                      </p:tavLst>
                                    </p:anim>
                                    <p:anim calcmode="lin" valueType="num">
                                      <p:cBhvr>
                                        <p:cTn id="37" dur="250" fill="hold"/>
                                        <p:tgtEl>
                                          <p:spTgt spid="40"/>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250"/>
                                        <p:tgtEl>
                                          <p:spTgt spid="41"/>
                                        </p:tgtEl>
                                      </p:cBhvr>
                                    </p:animEffect>
                                    <p:anim calcmode="lin" valueType="num">
                                      <p:cBhvr>
                                        <p:cTn id="42" dur="250" fill="hold"/>
                                        <p:tgtEl>
                                          <p:spTgt spid="41"/>
                                        </p:tgtEl>
                                        <p:attrNameLst>
                                          <p:attrName>ppt_x</p:attrName>
                                        </p:attrNameLst>
                                      </p:cBhvr>
                                      <p:tavLst>
                                        <p:tav tm="0">
                                          <p:val>
                                            <p:strVal val="#ppt_x"/>
                                          </p:val>
                                        </p:tav>
                                        <p:tav tm="100000">
                                          <p:val>
                                            <p:strVal val="#ppt_x"/>
                                          </p:val>
                                        </p:tav>
                                      </p:tavLst>
                                    </p:anim>
                                    <p:anim calcmode="lin" valueType="num">
                                      <p:cBhvr>
                                        <p:cTn id="43" dur="250" fill="hold"/>
                                        <p:tgtEl>
                                          <p:spTgt spid="41"/>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250"/>
                                        <p:tgtEl>
                                          <p:spTgt spid="42"/>
                                        </p:tgtEl>
                                      </p:cBhvr>
                                    </p:animEffect>
                                    <p:anim calcmode="lin" valueType="num">
                                      <p:cBhvr>
                                        <p:cTn id="48" dur="250" fill="hold"/>
                                        <p:tgtEl>
                                          <p:spTgt spid="42"/>
                                        </p:tgtEl>
                                        <p:attrNameLst>
                                          <p:attrName>ppt_x</p:attrName>
                                        </p:attrNameLst>
                                      </p:cBhvr>
                                      <p:tavLst>
                                        <p:tav tm="0">
                                          <p:val>
                                            <p:strVal val="#ppt_x"/>
                                          </p:val>
                                        </p:tav>
                                        <p:tav tm="100000">
                                          <p:val>
                                            <p:strVal val="#ppt_x"/>
                                          </p:val>
                                        </p:tav>
                                      </p:tavLst>
                                    </p:anim>
                                    <p:anim calcmode="lin" valueType="num">
                                      <p:cBhvr>
                                        <p:cTn id="49" dur="250" fill="hold"/>
                                        <p:tgtEl>
                                          <p:spTgt spid="42"/>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250"/>
                                        <p:tgtEl>
                                          <p:spTgt spid="43"/>
                                        </p:tgtEl>
                                      </p:cBhvr>
                                    </p:animEffect>
                                    <p:anim calcmode="lin" valueType="num">
                                      <p:cBhvr>
                                        <p:cTn id="54" dur="250" fill="hold"/>
                                        <p:tgtEl>
                                          <p:spTgt spid="43"/>
                                        </p:tgtEl>
                                        <p:attrNameLst>
                                          <p:attrName>ppt_x</p:attrName>
                                        </p:attrNameLst>
                                      </p:cBhvr>
                                      <p:tavLst>
                                        <p:tav tm="0">
                                          <p:val>
                                            <p:strVal val="#ppt_x"/>
                                          </p:val>
                                        </p:tav>
                                        <p:tav tm="100000">
                                          <p:val>
                                            <p:strVal val="#ppt_x"/>
                                          </p:val>
                                        </p:tav>
                                      </p:tavLst>
                                    </p:anim>
                                    <p:anim calcmode="lin" valueType="num">
                                      <p:cBhvr>
                                        <p:cTn id="55" dur="25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33" name="图片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42" name="组合 41"/>
          <p:cNvGrpSpPr/>
          <p:nvPr/>
        </p:nvGrpSpPr>
        <p:grpSpPr>
          <a:xfrm>
            <a:off x="1711857" y="2079945"/>
            <a:ext cx="8792712" cy="3954194"/>
            <a:chOff x="980671" y="1892270"/>
            <a:chExt cx="10404146" cy="4678878"/>
          </a:xfrm>
        </p:grpSpPr>
        <p:grpSp>
          <p:nvGrpSpPr>
            <p:cNvPr id="34" name="组合 33"/>
            <p:cNvGrpSpPr/>
            <p:nvPr/>
          </p:nvGrpSpPr>
          <p:grpSpPr>
            <a:xfrm>
              <a:off x="4449231" y="1892270"/>
              <a:ext cx="6935586" cy="4452085"/>
              <a:chOff x="534352" y="1902881"/>
              <a:chExt cx="8041260" cy="4213681"/>
            </a:xfrm>
          </p:grpSpPr>
          <p:sp>
            <p:nvSpPr>
              <p:cNvPr id="35" name="矩形 34"/>
              <p:cNvSpPr/>
              <p:nvPr/>
            </p:nvSpPr>
            <p:spPr>
              <a:xfrm>
                <a:off x="4996071" y="1902881"/>
                <a:ext cx="3579541" cy="4213681"/>
              </a:xfrm>
              <a:prstGeom prst="rect">
                <a:avLst/>
              </a:prstGeom>
              <a:blipFill dpi="0" rotWithShape="1">
                <a:blip r:embed="rId3"/>
                <a:srcRect/>
                <a:tile tx="0" ty="0" sx="17000" sy="17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36" name="品 2"/>
              <p:cNvSpPr>
                <a:spLocks noChangeArrowheads="1"/>
              </p:cNvSpPr>
              <p:nvPr/>
            </p:nvSpPr>
            <p:spPr bwMode="auto">
              <a:xfrm>
                <a:off x="534352" y="1905277"/>
                <a:ext cx="4253074" cy="2405320"/>
              </a:xfrm>
              <a:prstGeom prst="rect">
                <a:avLst/>
              </a:prstGeom>
              <a:noFill/>
              <a:ln w="12700">
                <a:solidFill>
                  <a:schemeClr val="bg1"/>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200">
                  <a:solidFill>
                    <a:schemeClr val="bg1"/>
                  </a:solidFill>
                  <a:latin typeface="宋体" panose="02010600030101010101" pitchFamily="2" charset="-122"/>
                  <a:sym typeface="宋体" panose="02010600030101010101" pitchFamily="2" charset="-122"/>
                </a:endParaRPr>
              </a:p>
            </p:txBody>
          </p:sp>
          <p:sp>
            <p:nvSpPr>
              <p:cNvPr id="37" name="15"/>
              <p:cNvSpPr>
                <a:spLocks noChangeArrowheads="1"/>
              </p:cNvSpPr>
              <p:nvPr>
                <p:custDataLst>
                  <p:tags r:id="rId4"/>
                </p:custDataLst>
              </p:nvPr>
            </p:nvSpPr>
            <p:spPr bwMode="auto">
              <a:xfrm>
                <a:off x="663698" y="2698446"/>
                <a:ext cx="4034422" cy="111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a:t>
                </a:r>
                <a:endParaRPr lang="zh-CN" altLang="en-US" sz="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12"/>
              <p:cNvSpPr>
                <a:spLocks noChangeArrowheads="1"/>
              </p:cNvSpPr>
              <p:nvPr>
                <p:custDataLst>
                  <p:tags r:id="rId5"/>
                </p:custDataLst>
              </p:nvPr>
            </p:nvSpPr>
            <p:spPr bwMode="auto">
              <a:xfrm>
                <a:off x="663699" y="2210540"/>
                <a:ext cx="3877363" cy="34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这里输入简单的文字概述</a:t>
                </a:r>
                <a:endParaRPr lang="zh-CN" altLang="en-US" sz="1400" b="1" dirty="0">
                  <a:solidFill>
                    <a:schemeClr val="bg1"/>
                  </a:solidFill>
                  <a:sym typeface="宋体" panose="02010600030101010101" pitchFamily="2" charset="-122"/>
                </a:endParaRPr>
              </a:p>
            </p:txBody>
          </p:sp>
          <p:sp>
            <p:nvSpPr>
              <p:cNvPr id="39" name="9"/>
              <p:cNvSpPr>
                <a:spLocks noChangeArrowheads="1"/>
              </p:cNvSpPr>
              <p:nvPr/>
            </p:nvSpPr>
            <p:spPr bwMode="auto">
              <a:xfrm>
                <a:off x="534352" y="4467906"/>
                <a:ext cx="4253074" cy="1648656"/>
              </a:xfrm>
              <a:prstGeom prst="rect">
                <a:avLst/>
              </a:prstGeom>
              <a:blipFill dpi="0" rotWithShape="1">
                <a:blip r:embed="rId6"/>
                <a:srcRect/>
                <a:tile tx="0" ty="0" sx="13000" sy="13000" flip="none" algn="b"/>
              </a:blipFill>
              <a:ln w="12700">
                <a:no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200">
                  <a:solidFill>
                    <a:schemeClr val="bg1"/>
                  </a:solidFill>
                  <a:latin typeface="宋体" panose="02010600030101010101" pitchFamily="2" charset="-122"/>
                  <a:sym typeface="宋体" panose="02010600030101010101" pitchFamily="2" charset="-122"/>
                </a:endParaRPr>
              </a:p>
            </p:txBody>
          </p:sp>
        </p:grpSp>
        <p:sp>
          <p:nvSpPr>
            <p:cNvPr id="40" name="文本框 39"/>
            <p:cNvSpPr txBox="1"/>
            <p:nvPr/>
          </p:nvSpPr>
          <p:spPr>
            <a:xfrm>
              <a:off x="980672" y="3020368"/>
              <a:ext cx="3018111" cy="3550780"/>
            </a:xfrm>
            <a:prstGeom prst="rect">
              <a:avLst/>
            </a:prstGeom>
            <a:noFill/>
            <a:effectLst/>
          </p:spPr>
          <p:txBody>
            <a:bodyPr wrap="square" rtlCol="0">
              <a:spAutoFit/>
            </a:bodyPr>
            <a:lstStyle/>
            <a:p>
              <a:pPr algn="just"/>
              <a:r>
                <a:rPr lang="zh-CN" altLang="en-US" sz="105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您的内容打在这里，或者通过复制的文本后，在此选择粘贴，并选择只保留文字。您的内容打在这里，或者通过复制的文本后，在此选择粘贴，并选择只保留文字。</a:t>
              </a:r>
              <a:endParaRPr lang="zh-CN" altLang="en-US" sz="1050" dirty="0">
                <a:solidFill>
                  <a:schemeClr val="bg1"/>
                </a:solidFill>
                <a:latin typeface="方正兰亭黑简体" pitchFamily="2" charset="-122"/>
                <a:ea typeface="方正兰亭黑简体" pitchFamily="2" charset="-122"/>
              </a:endParaRPr>
            </a:p>
            <a:p>
              <a:pPr algn="just"/>
              <a:r>
                <a:rPr lang="zh-CN" altLang="en-US" sz="105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您的内容打在这里，或者通过复制的文本后，在此选择粘贴，并选择只保留文字。您的内容打在这里，或者通过复制的文本后，在此选择粘贴，并选择只保留文字。</a:t>
              </a:r>
              <a:endParaRPr lang="zh-CN" altLang="en-US" sz="1050" dirty="0">
                <a:solidFill>
                  <a:schemeClr val="bg1"/>
                </a:solidFill>
                <a:latin typeface="方正兰亭黑简体" pitchFamily="2" charset="-122"/>
                <a:ea typeface="方正兰亭黑简体" pitchFamily="2" charset="-122"/>
              </a:endParaRPr>
            </a:p>
            <a:p>
              <a:pPr algn="just"/>
              <a:endParaRPr lang="zh-CN" altLang="en-US" sz="1050" dirty="0">
                <a:solidFill>
                  <a:schemeClr val="bg1"/>
                </a:solidFill>
                <a:latin typeface="方正兰亭黑简体" pitchFamily="2" charset="-122"/>
                <a:ea typeface="方正兰亭黑简体" pitchFamily="2" charset="-122"/>
              </a:endParaRPr>
            </a:p>
            <a:p>
              <a:pPr algn="just"/>
              <a:r>
                <a:rPr lang="zh-CN" altLang="en-US" sz="1050" dirty="0">
                  <a:solidFill>
                    <a:schemeClr val="bg1"/>
                  </a:solidFill>
                  <a:latin typeface="方正兰亭黑简体" pitchFamily="2" charset="-122"/>
                  <a:ea typeface="方正兰亭黑简体" pitchFamily="2" charset="-122"/>
                </a:rPr>
                <a:t>您的内容打在这里，或者通过复制的文本后，在此选择粘贴，并选择只保留文字。您的内容打在这里，或者通过复制的文本后，在此选择粘贴，并选择只保留文字。</a:t>
              </a:r>
              <a:endParaRPr lang="zh-CN" altLang="en-US" sz="1050" dirty="0">
                <a:solidFill>
                  <a:schemeClr val="bg1"/>
                </a:solidFill>
                <a:latin typeface="方正兰亭黑简体" pitchFamily="2" charset="-122"/>
                <a:ea typeface="方正兰亭黑简体" pitchFamily="2" charset="-122"/>
              </a:endParaRPr>
            </a:p>
            <a:p>
              <a:pPr algn="just"/>
              <a:endParaRPr lang="zh-CN" altLang="en-US" sz="1050" dirty="0">
                <a:solidFill>
                  <a:schemeClr val="bg1"/>
                </a:solidFill>
                <a:latin typeface="方正兰亭黑简体" pitchFamily="2" charset="-122"/>
                <a:ea typeface="方正兰亭黑简体" pitchFamily="2" charset="-122"/>
              </a:endParaRPr>
            </a:p>
            <a:p>
              <a:pPr algn="just"/>
              <a:endParaRPr lang="zh-CN" altLang="en-US" sz="1050" dirty="0">
                <a:solidFill>
                  <a:schemeClr val="bg1"/>
                </a:solidFill>
                <a:latin typeface="方正兰亭黑简体" pitchFamily="2" charset="-122"/>
                <a:ea typeface="方正兰亭黑简体" pitchFamily="2" charset="-122"/>
              </a:endParaRPr>
            </a:p>
          </p:txBody>
        </p:sp>
        <p:sp>
          <p:nvSpPr>
            <p:cNvPr id="41" name="文本框 29"/>
            <p:cNvSpPr txBox="1"/>
            <p:nvPr/>
          </p:nvSpPr>
          <p:spPr>
            <a:xfrm>
              <a:off x="980671" y="2086516"/>
              <a:ext cx="2414985" cy="546274"/>
            </a:xfrm>
            <a:prstGeom prst="rect">
              <a:avLst/>
            </a:prstGeom>
            <a:noFill/>
            <a:effectLst/>
          </p:spPr>
          <p:txBody>
            <a:bodyPr wrap="none" rtlCol="0">
              <a:spAutoFit/>
            </a:bodyPr>
            <a:lstStyle/>
            <a:p>
              <a:r>
                <a:rPr lang="zh-CN" altLang="en-US" sz="2400" b="1" dirty="0">
                  <a:solidFill>
                    <a:schemeClr val="bg1"/>
                  </a:solidFill>
                  <a:latin typeface="方正姚体" pitchFamily="2" charset="-122"/>
                </a:rPr>
                <a:t>加入标题描述</a:t>
              </a:r>
              <a:endParaRPr lang="en-US" altLang="zh-CN" sz="2400" b="1" dirty="0">
                <a:solidFill>
                  <a:schemeClr val="bg1"/>
                </a:solidFill>
                <a:latin typeface="方正姚体" pitchFamily="2" charset="-122"/>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5" name="组合 4"/>
          <p:cNvGrpSpPr/>
          <p:nvPr/>
        </p:nvGrpSpPr>
        <p:grpSpPr>
          <a:xfrm>
            <a:off x="1915379" y="2028448"/>
            <a:ext cx="9082822" cy="3447808"/>
            <a:chOff x="1430896" y="1844539"/>
            <a:chExt cx="10051787" cy="3815625"/>
          </a:xfrm>
          <a:noFill/>
        </p:grpSpPr>
        <p:grpSp>
          <p:nvGrpSpPr>
            <p:cNvPr id="11" name="组合 10"/>
            <p:cNvGrpSpPr/>
            <p:nvPr/>
          </p:nvGrpSpPr>
          <p:grpSpPr>
            <a:xfrm>
              <a:off x="1430896" y="1844539"/>
              <a:ext cx="5050763" cy="3815625"/>
              <a:chOff x="4771203" y="1600355"/>
              <a:chExt cx="5756827" cy="4349026"/>
            </a:xfrm>
            <a:grpFill/>
          </p:grpSpPr>
          <p:sp>
            <p:nvSpPr>
              <p:cNvPr id="12" name="AutoShape 5"/>
              <p:cNvSpPr>
                <a:spLocks noChangeArrowheads="1"/>
              </p:cNvSpPr>
              <p:nvPr/>
            </p:nvSpPr>
            <p:spPr bwMode="auto">
              <a:xfrm rot="10800000">
                <a:off x="5360412" y="3871617"/>
                <a:ext cx="3587858" cy="1006162"/>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grp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96248" tIns="48125" rIns="96248" bIns="48125" rtlCol="0" anchor="ctr"/>
              <a:lstStyle/>
              <a:p>
                <a:pPr algn="ctr"/>
                <a:endParaRPr lang="zh-CN" altLang="en-US" dirty="0">
                  <a:solidFill>
                    <a:schemeClr val="bg1"/>
                  </a:solidFill>
                </a:endParaRPr>
              </a:p>
            </p:txBody>
          </p:sp>
          <p:sp>
            <p:nvSpPr>
              <p:cNvPr id="13" name="AutoShape 3"/>
              <p:cNvSpPr>
                <a:spLocks noChangeArrowheads="1"/>
              </p:cNvSpPr>
              <p:nvPr/>
            </p:nvSpPr>
            <p:spPr bwMode="auto">
              <a:xfrm rot="10800000">
                <a:off x="6424242" y="2497021"/>
                <a:ext cx="1460197" cy="407416"/>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grp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lIns="96248" tIns="48125" rIns="96248" bIns="48125" rtlCol="0" anchor="ctr"/>
              <a:lstStyle/>
              <a:p>
                <a:pPr algn="ctr"/>
                <a:endParaRPr lang="zh-CN" altLang="en-US" dirty="0">
                  <a:solidFill>
                    <a:schemeClr val="bg1"/>
                  </a:solidFill>
                </a:endParaRPr>
              </a:p>
            </p:txBody>
          </p:sp>
          <p:sp>
            <p:nvSpPr>
              <p:cNvPr id="14" name="AutoShape 6"/>
              <p:cNvSpPr>
                <a:spLocks noChangeArrowheads="1"/>
              </p:cNvSpPr>
              <p:nvPr/>
            </p:nvSpPr>
            <p:spPr bwMode="auto">
              <a:xfrm>
                <a:off x="6697217" y="1600355"/>
                <a:ext cx="914245" cy="778296"/>
              </a:xfrm>
              <a:prstGeom prst="triangle">
                <a:avLst>
                  <a:gd name="adj" fmla="val 50000"/>
                </a:avLst>
              </a:prstGeom>
              <a:grp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solidFill>
                    <a:schemeClr val="bg1"/>
                  </a:solidFill>
                </a:endParaRPr>
              </a:p>
            </p:txBody>
          </p:sp>
          <p:sp>
            <p:nvSpPr>
              <p:cNvPr id="15" name="AutoShape 4"/>
              <p:cNvSpPr>
                <a:spLocks noChangeArrowheads="1"/>
              </p:cNvSpPr>
              <p:nvPr/>
            </p:nvSpPr>
            <p:spPr bwMode="auto">
              <a:xfrm rot="10800000">
                <a:off x="5987732" y="3066687"/>
                <a:ext cx="2333217" cy="655484"/>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grp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solidFill>
                    <a:schemeClr val="bg1"/>
                  </a:solidFill>
                </a:endParaRPr>
              </a:p>
            </p:txBody>
          </p:sp>
          <p:sp>
            <p:nvSpPr>
              <p:cNvPr id="16" name="AutoShape 5"/>
              <p:cNvSpPr>
                <a:spLocks noChangeArrowheads="1"/>
              </p:cNvSpPr>
              <p:nvPr/>
            </p:nvSpPr>
            <p:spPr bwMode="auto">
              <a:xfrm rot="10800000">
                <a:off x="4771203" y="5006044"/>
                <a:ext cx="4766276" cy="94333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grp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lIns="96248" tIns="48125" rIns="96248" bIns="48125" rtlCol="0" anchor="ctr"/>
              <a:lstStyle/>
              <a:p>
                <a:pPr algn="ctr"/>
                <a:endParaRPr lang="zh-CN" altLang="en-US" dirty="0">
                  <a:solidFill>
                    <a:schemeClr val="bg1"/>
                  </a:solidFill>
                </a:endParaRPr>
              </a:p>
            </p:txBody>
          </p:sp>
          <p:cxnSp>
            <p:nvCxnSpPr>
              <p:cNvPr id="17" name="直接连接符 16"/>
              <p:cNvCxnSpPr/>
              <p:nvPr/>
            </p:nvCxnSpPr>
            <p:spPr>
              <a:xfrm>
                <a:off x="7188893" y="2027540"/>
                <a:ext cx="3339137" cy="0"/>
              </a:xfrm>
              <a:prstGeom prst="line">
                <a:avLst/>
              </a:prstGeom>
              <a:grpFill/>
              <a:ln w="12700">
                <a:solidFill>
                  <a:schemeClr val="bg1"/>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8" name="直接连接符 17"/>
              <p:cNvCxnSpPr/>
              <p:nvPr/>
            </p:nvCxnSpPr>
            <p:spPr>
              <a:xfrm>
                <a:off x="7174321" y="2699351"/>
                <a:ext cx="3353709" cy="0"/>
              </a:xfrm>
              <a:prstGeom prst="line">
                <a:avLst/>
              </a:prstGeom>
              <a:grpFill/>
              <a:ln w="12700">
                <a:solidFill>
                  <a:schemeClr val="bg1"/>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9" name="直接连接符 18"/>
              <p:cNvCxnSpPr/>
              <p:nvPr/>
            </p:nvCxnSpPr>
            <p:spPr>
              <a:xfrm>
                <a:off x="7188893" y="3396359"/>
                <a:ext cx="3339137" cy="0"/>
              </a:xfrm>
              <a:prstGeom prst="line">
                <a:avLst/>
              </a:prstGeom>
              <a:grpFill/>
              <a:ln w="12700">
                <a:solidFill>
                  <a:schemeClr val="bg1"/>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0" name="直接连接符 19"/>
              <p:cNvCxnSpPr/>
              <p:nvPr/>
            </p:nvCxnSpPr>
            <p:spPr>
              <a:xfrm>
                <a:off x="7154341" y="4416382"/>
                <a:ext cx="3373688" cy="0"/>
              </a:xfrm>
              <a:prstGeom prst="line">
                <a:avLst/>
              </a:prstGeom>
              <a:grpFill/>
              <a:ln w="12700">
                <a:solidFill>
                  <a:schemeClr val="bg1"/>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21" name="直接连接符 20"/>
              <p:cNvCxnSpPr/>
              <p:nvPr/>
            </p:nvCxnSpPr>
            <p:spPr>
              <a:xfrm>
                <a:off x="7154341" y="5426244"/>
                <a:ext cx="3373688" cy="0"/>
              </a:xfrm>
              <a:prstGeom prst="line">
                <a:avLst/>
              </a:prstGeom>
              <a:grpFill/>
              <a:ln w="12700">
                <a:solidFill>
                  <a:schemeClr val="bg1"/>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22" name="Group 22"/>
            <p:cNvGrpSpPr/>
            <p:nvPr/>
          </p:nvGrpSpPr>
          <p:grpSpPr bwMode="auto">
            <a:xfrm>
              <a:off x="6494666" y="1987765"/>
              <a:ext cx="1213448" cy="538745"/>
              <a:chOff x="0" y="0"/>
              <a:chExt cx="1131895" cy="504056"/>
            </a:xfrm>
            <a:grpFill/>
          </p:grpSpPr>
          <p:sp>
            <p:nvSpPr>
              <p:cNvPr id="23" name="矩形 46"/>
              <p:cNvSpPr>
                <a:spLocks noChangeArrowheads="1"/>
              </p:cNvSpPr>
              <p:nvPr/>
            </p:nvSpPr>
            <p:spPr bwMode="auto">
              <a:xfrm>
                <a:off x="0" y="0"/>
                <a:ext cx="1080120" cy="504056"/>
              </a:xfrm>
              <a:prstGeom prst="rect">
                <a:avLst/>
              </a:prstGeom>
              <a:grpFill/>
              <a:ln w="9525">
                <a:solidFill>
                  <a:schemeClr val="bg1"/>
                </a:solidFill>
                <a:miter lim="800000"/>
              </a:ln>
            </p:spPr>
            <p:txBody>
              <a:bodyPr anchor="ctr"/>
              <a:lstStyle/>
              <a:p>
                <a:pPr algn="ctr"/>
                <a:endParaRPr lang="zh-CN" altLang="zh-CN" sz="20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4" name="文本框 47"/>
              <p:cNvSpPr>
                <a:spLocks noChangeArrowheads="1"/>
              </p:cNvSpPr>
              <p:nvPr/>
            </p:nvSpPr>
            <p:spPr bwMode="auto">
              <a:xfrm>
                <a:off x="51774" y="41772"/>
                <a:ext cx="1080121" cy="350547"/>
              </a:xfrm>
              <a:prstGeom prst="rect">
                <a:avLst/>
              </a:prstGeom>
              <a:grpFill/>
              <a:ln w="9525">
                <a:noFill/>
                <a:miter lim="800000"/>
              </a:ln>
            </p:spPr>
            <p:txBody>
              <a:bodyPr>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rPr>
                  <a:t>标题一</a:t>
                </a:r>
                <a:endPar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25" name="矩形 60"/>
            <p:cNvSpPr>
              <a:spLocks noChangeArrowheads="1"/>
            </p:cNvSpPr>
            <p:nvPr/>
          </p:nvSpPr>
          <p:spPr bwMode="auto">
            <a:xfrm>
              <a:off x="7910850" y="1928071"/>
              <a:ext cx="3571833" cy="607990"/>
            </a:xfrm>
            <a:prstGeom prst="rect">
              <a:avLst/>
            </a:prstGeom>
            <a:grpFill/>
            <a:ln w="9525">
              <a:noFill/>
              <a:miter lim="800000"/>
            </a:ln>
            <a:extLst>
              <a:ext uri="{909E8E84-426E-40DD-AFC4-6F175D3DCCD1}">
                <a14:hiddenFill xmlns:a14="http://schemas.microsoft.com/office/drawing/2010/main">
                  <a:solidFill>
                    <a:srgbClr val="FFFFFF"/>
                  </a:solidFill>
                </a14:hiddenFill>
              </a:ext>
            </a:extLst>
          </p:spPr>
          <p:txBody>
            <a:bodyPr wrap="square" lIns="68580" tIns="34290" rIns="68580" bIns="34290">
              <a:spAutoFit/>
            </a:bodyPr>
            <a:lstStyle/>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nvGrpSpPr>
            <p:cNvPr id="26" name="Group 22"/>
            <p:cNvGrpSpPr/>
            <p:nvPr/>
          </p:nvGrpSpPr>
          <p:grpSpPr bwMode="auto">
            <a:xfrm>
              <a:off x="6494666" y="2613291"/>
              <a:ext cx="1213448" cy="538745"/>
              <a:chOff x="0" y="0"/>
              <a:chExt cx="1131895" cy="504056"/>
            </a:xfrm>
            <a:grpFill/>
          </p:grpSpPr>
          <p:sp>
            <p:nvSpPr>
              <p:cNvPr id="27" name="矩形 46"/>
              <p:cNvSpPr>
                <a:spLocks noChangeArrowheads="1"/>
              </p:cNvSpPr>
              <p:nvPr/>
            </p:nvSpPr>
            <p:spPr bwMode="auto">
              <a:xfrm>
                <a:off x="0" y="0"/>
                <a:ext cx="1080120" cy="504056"/>
              </a:xfrm>
              <a:prstGeom prst="rect">
                <a:avLst/>
              </a:prstGeom>
              <a:grpFill/>
              <a:ln w="9525">
                <a:solidFill>
                  <a:schemeClr val="bg1"/>
                </a:solidFill>
                <a:miter lim="800000"/>
              </a:ln>
            </p:spPr>
            <p:txBody>
              <a:bodyPr anchor="ctr"/>
              <a:lstStyle/>
              <a:p>
                <a:pPr algn="ctr"/>
                <a:endParaRPr lang="zh-CN" altLang="zh-CN" sz="20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8" name="文本框 47"/>
              <p:cNvSpPr>
                <a:spLocks noChangeArrowheads="1"/>
              </p:cNvSpPr>
              <p:nvPr/>
            </p:nvSpPr>
            <p:spPr bwMode="auto">
              <a:xfrm>
                <a:off x="51774" y="41772"/>
                <a:ext cx="1080121" cy="350547"/>
              </a:xfrm>
              <a:prstGeom prst="rect">
                <a:avLst/>
              </a:prstGeom>
              <a:grpFill/>
              <a:ln w="9525">
                <a:noFill/>
                <a:miter lim="800000"/>
              </a:ln>
            </p:spPr>
            <p:txBody>
              <a:bodyPr>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rPr>
                  <a:t>标题二</a:t>
                </a:r>
                <a:endPar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29" name="矩形 60"/>
            <p:cNvSpPr>
              <a:spLocks noChangeArrowheads="1"/>
            </p:cNvSpPr>
            <p:nvPr/>
          </p:nvSpPr>
          <p:spPr bwMode="auto">
            <a:xfrm>
              <a:off x="7910850" y="2553598"/>
              <a:ext cx="3571833" cy="607990"/>
            </a:xfrm>
            <a:prstGeom prst="rect">
              <a:avLst/>
            </a:prstGeom>
            <a:grpFill/>
            <a:ln w="9525">
              <a:noFill/>
              <a:miter lim="800000"/>
            </a:ln>
            <a:extLst>
              <a:ext uri="{909E8E84-426E-40DD-AFC4-6F175D3DCCD1}">
                <a14:hiddenFill xmlns:a14="http://schemas.microsoft.com/office/drawing/2010/main">
                  <a:solidFill>
                    <a:srgbClr val="FFFFFF"/>
                  </a:solidFill>
                </a14:hiddenFill>
              </a:ext>
            </a:extLst>
          </p:spPr>
          <p:txBody>
            <a:bodyPr wrap="square" lIns="68580" tIns="34290" rIns="68580" bIns="34290">
              <a:spAutoFit/>
            </a:bodyPr>
            <a:lstStyle/>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nvGrpSpPr>
            <p:cNvPr id="30" name="Group 22"/>
            <p:cNvGrpSpPr/>
            <p:nvPr/>
          </p:nvGrpSpPr>
          <p:grpSpPr bwMode="auto">
            <a:xfrm>
              <a:off x="6494666" y="3238004"/>
              <a:ext cx="1213448" cy="538745"/>
              <a:chOff x="0" y="0"/>
              <a:chExt cx="1131895" cy="504056"/>
            </a:xfrm>
            <a:grpFill/>
          </p:grpSpPr>
          <p:sp>
            <p:nvSpPr>
              <p:cNvPr id="31" name="矩形 46"/>
              <p:cNvSpPr>
                <a:spLocks noChangeArrowheads="1"/>
              </p:cNvSpPr>
              <p:nvPr/>
            </p:nvSpPr>
            <p:spPr bwMode="auto">
              <a:xfrm>
                <a:off x="0" y="0"/>
                <a:ext cx="1080120" cy="504056"/>
              </a:xfrm>
              <a:prstGeom prst="rect">
                <a:avLst/>
              </a:prstGeom>
              <a:grpFill/>
              <a:ln w="9525">
                <a:solidFill>
                  <a:schemeClr val="bg1"/>
                </a:solidFill>
                <a:miter lim="800000"/>
              </a:ln>
            </p:spPr>
            <p:txBody>
              <a:bodyPr anchor="ctr"/>
              <a:lstStyle/>
              <a:p>
                <a:pPr algn="ctr"/>
                <a:endParaRPr lang="zh-CN" altLang="zh-CN" sz="20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2" name="文本框 47"/>
              <p:cNvSpPr>
                <a:spLocks noChangeArrowheads="1"/>
              </p:cNvSpPr>
              <p:nvPr/>
            </p:nvSpPr>
            <p:spPr bwMode="auto">
              <a:xfrm>
                <a:off x="51774" y="41772"/>
                <a:ext cx="1080121" cy="350547"/>
              </a:xfrm>
              <a:prstGeom prst="rect">
                <a:avLst/>
              </a:prstGeom>
              <a:grpFill/>
              <a:ln w="9525">
                <a:noFill/>
                <a:miter lim="800000"/>
              </a:ln>
            </p:spPr>
            <p:txBody>
              <a:bodyPr>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rPr>
                  <a:t>标题三</a:t>
                </a:r>
                <a:endPar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33" name="矩形 60"/>
            <p:cNvSpPr>
              <a:spLocks noChangeArrowheads="1"/>
            </p:cNvSpPr>
            <p:nvPr/>
          </p:nvSpPr>
          <p:spPr bwMode="auto">
            <a:xfrm>
              <a:off x="7910850" y="3178309"/>
              <a:ext cx="3571833" cy="607990"/>
            </a:xfrm>
            <a:prstGeom prst="rect">
              <a:avLst/>
            </a:prstGeom>
            <a:grpFill/>
            <a:ln w="9525">
              <a:noFill/>
              <a:miter lim="800000"/>
            </a:ln>
            <a:extLst>
              <a:ext uri="{909E8E84-426E-40DD-AFC4-6F175D3DCCD1}">
                <a14:hiddenFill xmlns:a14="http://schemas.microsoft.com/office/drawing/2010/main">
                  <a:solidFill>
                    <a:srgbClr val="FFFFFF"/>
                  </a:solidFill>
                </a14:hiddenFill>
              </a:ext>
            </a:extLst>
          </p:spPr>
          <p:txBody>
            <a:bodyPr wrap="square" lIns="68580" tIns="34290" rIns="68580" bIns="34290">
              <a:spAutoFit/>
            </a:bodyPr>
            <a:lstStyle/>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nvGrpSpPr>
            <p:cNvPr id="34" name="Group 22"/>
            <p:cNvGrpSpPr/>
            <p:nvPr/>
          </p:nvGrpSpPr>
          <p:grpSpPr bwMode="auto">
            <a:xfrm>
              <a:off x="6494666" y="4090498"/>
              <a:ext cx="1213448" cy="538745"/>
              <a:chOff x="0" y="0"/>
              <a:chExt cx="1131895" cy="504056"/>
            </a:xfrm>
            <a:grpFill/>
          </p:grpSpPr>
          <p:sp>
            <p:nvSpPr>
              <p:cNvPr id="35" name="矩形 46"/>
              <p:cNvSpPr>
                <a:spLocks noChangeArrowheads="1"/>
              </p:cNvSpPr>
              <p:nvPr/>
            </p:nvSpPr>
            <p:spPr bwMode="auto">
              <a:xfrm>
                <a:off x="0" y="0"/>
                <a:ext cx="1080120" cy="504056"/>
              </a:xfrm>
              <a:prstGeom prst="rect">
                <a:avLst/>
              </a:prstGeom>
              <a:grpFill/>
              <a:ln w="9525">
                <a:solidFill>
                  <a:schemeClr val="bg1"/>
                </a:solidFill>
                <a:miter lim="800000"/>
              </a:ln>
            </p:spPr>
            <p:txBody>
              <a:bodyPr anchor="ctr"/>
              <a:lstStyle/>
              <a:p>
                <a:pPr algn="ctr"/>
                <a:endParaRPr lang="zh-CN" altLang="zh-CN" sz="20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文本框 47"/>
              <p:cNvSpPr>
                <a:spLocks noChangeArrowheads="1"/>
              </p:cNvSpPr>
              <p:nvPr/>
            </p:nvSpPr>
            <p:spPr bwMode="auto">
              <a:xfrm>
                <a:off x="51774" y="41772"/>
                <a:ext cx="1080121" cy="350547"/>
              </a:xfrm>
              <a:prstGeom prst="rect">
                <a:avLst/>
              </a:prstGeom>
              <a:grpFill/>
              <a:ln w="9525">
                <a:noFill/>
                <a:miter lim="800000"/>
              </a:ln>
            </p:spPr>
            <p:txBody>
              <a:bodyPr>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rPr>
                  <a:t>标题四</a:t>
                </a:r>
                <a:endPar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37" name="矩形 60"/>
            <p:cNvSpPr>
              <a:spLocks noChangeArrowheads="1"/>
            </p:cNvSpPr>
            <p:nvPr/>
          </p:nvSpPr>
          <p:spPr bwMode="auto">
            <a:xfrm>
              <a:off x="7910850" y="4030804"/>
              <a:ext cx="3571833" cy="607990"/>
            </a:xfrm>
            <a:prstGeom prst="rect">
              <a:avLst/>
            </a:prstGeom>
            <a:grpFill/>
            <a:ln w="9525">
              <a:noFill/>
              <a:miter lim="800000"/>
            </a:ln>
            <a:extLst>
              <a:ext uri="{909E8E84-426E-40DD-AFC4-6F175D3DCCD1}">
                <a14:hiddenFill xmlns:a14="http://schemas.microsoft.com/office/drawing/2010/main">
                  <a:solidFill>
                    <a:srgbClr val="FFFFFF"/>
                  </a:solidFill>
                </a14:hiddenFill>
              </a:ext>
            </a:extLst>
          </p:spPr>
          <p:txBody>
            <a:bodyPr wrap="square" lIns="68580" tIns="34290" rIns="68580" bIns="34290">
              <a:spAutoFit/>
            </a:bodyPr>
            <a:lstStyle/>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nvGrpSpPr>
            <p:cNvPr id="38" name="Group 22"/>
            <p:cNvGrpSpPr/>
            <p:nvPr/>
          </p:nvGrpSpPr>
          <p:grpSpPr bwMode="auto">
            <a:xfrm>
              <a:off x="6481659" y="4948806"/>
              <a:ext cx="1213448" cy="538745"/>
              <a:chOff x="0" y="0"/>
              <a:chExt cx="1131895" cy="504056"/>
            </a:xfrm>
            <a:grpFill/>
          </p:grpSpPr>
          <p:sp>
            <p:nvSpPr>
              <p:cNvPr id="39" name="矩形 46"/>
              <p:cNvSpPr>
                <a:spLocks noChangeArrowheads="1"/>
              </p:cNvSpPr>
              <p:nvPr/>
            </p:nvSpPr>
            <p:spPr bwMode="auto">
              <a:xfrm>
                <a:off x="0" y="0"/>
                <a:ext cx="1080120" cy="504056"/>
              </a:xfrm>
              <a:prstGeom prst="rect">
                <a:avLst/>
              </a:prstGeom>
              <a:grpFill/>
              <a:ln w="9525">
                <a:solidFill>
                  <a:schemeClr val="bg1"/>
                </a:solidFill>
                <a:miter lim="800000"/>
              </a:ln>
            </p:spPr>
            <p:txBody>
              <a:bodyPr anchor="ctr"/>
              <a:lstStyle/>
              <a:p>
                <a:pPr algn="ctr"/>
                <a:endParaRPr lang="zh-CN" altLang="zh-CN" sz="20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0" name="文本框 47"/>
              <p:cNvSpPr>
                <a:spLocks noChangeArrowheads="1"/>
              </p:cNvSpPr>
              <p:nvPr/>
            </p:nvSpPr>
            <p:spPr bwMode="auto">
              <a:xfrm>
                <a:off x="51774" y="41772"/>
                <a:ext cx="1080121" cy="350547"/>
              </a:xfrm>
              <a:prstGeom prst="rect">
                <a:avLst/>
              </a:prstGeom>
              <a:grpFill/>
              <a:ln w="9525">
                <a:noFill/>
                <a:miter lim="800000"/>
              </a:ln>
            </p:spPr>
            <p:txBody>
              <a:bodyPr>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rPr>
                  <a:t>标题五</a:t>
                </a:r>
                <a:endPar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endParaRPr>
              </a:p>
            </p:txBody>
          </p:sp>
        </p:grpSp>
        <p:sp>
          <p:nvSpPr>
            <p:cNvPr id="41" name="矩形 60"/>
            <p:cNvSpPr>
              <a:spLocks noChangeArrowheads="1"/>
            </p:cNvSpPr>
            <p:nvPr/>
          </p:nvSpPr>
          <p:spPr bwMode="auto">
            <a:xfrm>
              <a:off x="7897843" y="4889113"/>
              <a:ext cx="3571833" cy="607990"/>
            </a:xfrm>
            <a:prstGeom prst="rect">
              <a:avLst/>
            </a:prstGeom>
            <a:grpFill/>
            <a:ln w="9525">
              <a:noFill/>
              <a:miter lim="800000"/>
            </a:ln>
            <a:extLst>
              <a:ext uri="{909E8E84-426E-40DD-AFC4-6F175D3DCCD1}">
                <a14:hiddenFill xmlns:a14="http://schemas.microsoft.com/office/drawing/2010/main">
                  <a:solidFill>
                    <a:srgbClr val="FFFFFF"/>
                  </a:solidFill>
                </a14:hiddenFill>
              </a:ext>
            </a:extLst>
          </p:spPr>
          <p:txBody>
            <a:bodyPr wrap="square" lIns="68580" tIns="34290" rIns="68580" bIns="34290">
              <a:spAutoFit/>
            </a:bodyPr>
            <a:lstStyle/>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250" fill="hold"/>
                                        <p:tgtEl>
                                          <p:spTgt spid="5"/>
                                        </p:tgtEl>
                                        <p:attrNameLst>
                                          <p:attrName>ppt_x</p:attrName>
                                        </p:attrNameLst>
                                      </p:cBhvr>
                                      <p:tavLst>
                                        <p:tav tm="0">
                                          <p:val>
                                            <p:strVal val="#ppt_x"/>
                                          </p:val>
                                        </p:tav>
                                        <p:tav tm="100000">
                                          <p:val>
                                            <p:strVal val="#ppt_x"/>
                                          </p:val>
                                        </p:tav>
                                      </p:tavLst>
                                    </p:anim>
                                    <p:anim calcmode="lin" valueType="num">
                                      <p:cBhvr additive="base">
                                        <p:cTn id="1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9" name="组合 8"/>
          <p:cNvGrpSpPr/>
          <p:nvPr/>
        </p:nvGrpSpPr>
        <p:grpSpPr>
          <a:xfrm>
            <a:off x="5355565" y="2296439"/>
            <a:ext cx="4556055" cy="2049607"/>
            <a:chOff x="4133432" y="2552826"/>
            <a:chExt cx="3877815" cy="1744490"/>
          </a:xfrm>
        </p:grpSpPr>
        <p:sp>
          <p:nvSpPr>
            <p:cNvPr id="17" name="TextBox 18"/>
            <p:cNvSpPr txBox="1"/>
            <p:nvPr/>
          </p:nvSpPr>
          <p:spPr>
            <a:xfrm>
              <a:off x="4161969" y="3747202"/>
              <a:ext cx="3053244" cy="550114"/>
            </a:xfrm>
            <a:prstGeom prst="rect">
              <a:avLst/>
            </a:prstGeom>
            <a:noFill/>
          </p:spPr>
          <p:txBody>
            <a:bodyPr wrap="none" rtlCol="0">
              <a:spAutoFit/>
            </a:bodyPr>
            <a:lstStyle/>
            <a:p>
              <a:r>
                <a:rPr lang="en-US" sz="3600" b="1" spc="600" dirty="0">
                  <a:solidFill>
                    <a:schemeClr val="bg1"/>
                  </a:solidFill>
                  <a:latin typeface="Roboto Black" charset="0"/>
                  <a:ea typeface="Roboto Black" charset="0"/>
                  <a:cs typeface="Roboto Black" charset="0"/>
                </a:rPr>
                <a:t>EDUCATION</a:t>
              </a:r>
              <a:endParaRPr lang="en-US" sz="3600" b="1" spc="600" dirty="0">
                <a:solidFill>
                  <a:schemeClr val="bg1"/>
                </a:solidFill>
                <a:latin typeface="Roboto Black" charset="0"/>
                <a:ea typeface="Roboto Black" charset="0"/>
                <a:cs typeface="Roboto Black" charset="0"/>
              </a:endParaRPr>
            </a:p>
          </p:txBody>
        </p:sp>
        <p:sp>
          <p:nvSpPr>
            <p:cNvPr id="18" name="TextBox 13"/>
            <p:cNvSpPr txBox="1"/>
            <p:nvPr/>
          </p:nvSpPr>
          <p:spPr>
            <a:xfrm>
              <a:off x="4133432" y="2552826"/>
              <a:ext cx="3877815" cy="943054"/>
            </a:xfrm>
            <a:prstGeom prst="rect">
              <a:avLst/>
            </a:prstGeom>
            <a:noFill/>
          </p:spPr>
          <p:txBody>
            <a:bodyPr wrap="none" rtlCol="0">
              <a:spAutoFit/>
            </a:bodyPr>
            <a:lstStyle/>
            <a:p>
              <a:r>
                <a:rPr lang="en-US" sz="6600" b="1" dirty="0">
                  <a:solidFill>
                    <a:schemeClr val="bg1"/>
                  </a:solidFill>
                  <a:latin typeface="Roboto Black" charset="0"/>
                  <a:ea typeface="Roboto Black" charset="0"/>
                  <a:cs typeface="Roboto Black" charset="0"/>
                </a:rPr>
                <a:t>CHILDREN</a:t>
              </a:r>
              <a:endParaRPr lang="en-US" sz="6600" dirty="0">
                <a:solidFill>
                  <a:schemeClr val="bg1"/>
                </a:solidFill>
                <a:latin typeface="Roboto Thin" charset="0"/>
                <a:ea typeface="Roboto Thin" charset="0"/>
                <a:cs typeface="Roboto Thin" charset="0"/>
              </a:endParaRPr>
            </a:p>
          </p:txBody>
        </p:sp>
        <p:cxnSp>
          <p:nvCxnSpPr>
            <p:cNvPr id="19" name="Straight Connector 24"/>
            <p:cNvCxnSpPr/>
            <p:nvPr/>
          </p:nvCxnSpPr>
          <p:spPr>
            <a:xfrm>
              <a:off x="5869712" y="3470203"/>
              <a:ext cx="18954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矩形 259"/>
          <p:cNvSpPr>
            <a:spLocks noChangeArrowheads="1"/>
          </p:cNvSpPr>
          <p:nvPr/>
        </p:nvSpPr>
        <p:spPr bwMode="auto">
          <a:xfrm>
            <a:off x="2639375" y="2097873"/>
            <a:ext cx="333719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8000" dirty="0">
                <a:solidFill>
                  <a:schemeClr val="bg1"/>
                </a:solidFill>
                <a:latin typeface="华康海报体W12(P)" panose="040B0C00000000000000" pitchFamily="82" charset="-122"/>
                <a:ea typeface="华康海报体W12(P)" panose="040B0C00000000000000" pitchFamily="82" charset="-122"/>
                <a:cs typeface="Roboto Thin" charset="0"/>
              </a:rPr>
              <a:t>谢谢</a:t>
            </a:r>
            <a:endParaRPr lang="en-US" altLang="zh-CN" sz="8000" dirty="0">
              <a:solidFill>
                <a:schemeClr val="bg1"/>
              </a:solidFill>
              <a:latin typeface="华康海报体W12(P)" panose="040B0C00000000000000" pitchFamily="82" charset="-122"/>
              <a:ea typeface="华康海报体W12(P)" panose="040B0C00000000000000" pitchFamily="82" charset="-122"/>
              <a:cs typeface="Roboto Thin" charset="0"/>
            </a:endParaRPr>
          </a:p>
        </p:txBody>
      </p:sp>
      <p:sp>
        <p:nvSpPr>
          <p:cNvPr id="22" name="矩形 259"/>
          <p:cNvSpPr>
            <a:spLocks noChangeArrowheads="1"/>
          </p:cNvSpPr>
          <p:nvPr/>
        </p:nvSpPr>
        <p:spPr bwMode="auto">
          <a:xfrm>
            <a:off x="2639375" y="3136843"/>
            <a:ext cx="333719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ctr"/>
            <a:r>
              <a:rPr lang="zh-CN" altLang="en-US" sz="8000" dirty="0">
                <a:solidFill>
                  <a:schemeClr val="bg1"/>
                </a:solidFill>
                <a:latin typeface="华康海报体W12(P)" panose="040B0C00000000000000" pitchFamily="82" charset="-122"/>
                <a:ea typeface="华康海报体W12(P)" panose="040B0C00000000000000" pitchFamily="82" charset="-122"/>
                <a:cs typeface="Roboto Thin" charset="0"/>
              </a:rPr>
              <a:t>观看</a:t>
            </a:r>
            <a:endParaRPr lang="en-US" altLang="zh-CN" sz="8000" dirty="0">
              <a:solidFill>
                <a:schemeClr val="bg1"/>
              </a:solidFill>
              <a:latin typeface="华康海报体W12(P)" panose="040B0C00000000000000" pitchFamily="82" charset="-122"/>
              <a:ea typeface="华康海报体W12(P)" panose="040B0C00000000000000" pitchFamily="82" charset="-122"/>
              <a:cs typeface="Roboto Thin" charset="0"/>
            </a:endParaRPr>
          </a:p>
        </p:txBody>
      </p:sp>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273" y="4797945"/>
            <a:ext cx="2796833" cy="1544519"/>
          </a:xfrm>
          <a:prstGeom prst="rect">
            <a:avLst/>
          </a:prstGeom>
        </p:spPr>
      </p:pic>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434" y="774142"/>
            <a:ext cx="2227568" cy="1596870"/>
          </a:xfrm>
          <a:prstGeom prst="rect">
            <a:avLst/>
          </a:prstGeom>
        </p:spPr>
      </p:pic>
    </p:spTree>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p:cTn id="11"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1"/>
                                        </p:tgtEl>
                                        <p:attrNameLst>
                                          <p:attrName>ppt_y</p:attrName>
                                        </p:attrNameLst>
                                      </p:cBhvr>
                                      <p:tavLst>
                                        <p:tav tm="0">
                                          <p:val>
                                            <p:strVal val="#ppt_y"/>
                                          </p:val>
                                        </p:tav>
                                        <p:tav tm="100000">
                                          <p:val>
                                            <p:strVal val="#ppt_y"/>
                                          </p:val>
                                        </p:tav>
                                      </p:tavLst>
                                    </p:anim>
                                    <p:anim calcmode="lin" valueType="num">
                                      <p:cBhvr>
                                        <p:cTn id="13"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1"/>
                                        </p:tgtEl>
                                      </p:cBhvr>
                                    </p:animEffect>
                                  </p:childTnLst>
                                </p:cTn>
                              </p:par>
                            </p:childTnLst>
                          </p:cTn>
                        </p:par>
                        <p:par>
                          <p:cTn id="16" fill="hold">
                            <p:stCondLst>
                              <p:cond delay="824"/>
                            </p:stCondLst>
                            <p:childTnLst>
                              <p:par>
                                <p:cTn id="17" presetID="26" presetClass="emph" presetSubtype="0" fill="hold" grpId="1" nodeType="afterEffect">
                                  <p:stCondLst>
                                    <p:cond delay="0"/>
                                  </p:stCondLst>
                                  <p:iterate type="lt">
                                    <p:tmAbs val="0"/>
                                  </p:iterate>
                                  <p:childTnLst>
                                    <p:animEffect transition="out" filter="fade">
                                      <p:cBhvr>
                                        <p:cTn id="18" dur="750" tmFilter="0, 0; .2, .5; .8, .5; 1, 0"/>
                                        <p:tgtEl>
                                          <p:spTgt spid="21"/>
                                        </p:tgtEl>
                                      </p:cBhvr>
                                    </p:animEffect>
                                    <p:animScale>
                                      <p:cBhvr>
                                        <p:cTn id="19" dur="375" autoRev="1" fill="hold"/>
                                        <p:tgtEl>
                                          <p:spTgt spid="21"/>
                                        </p:tgtEl>
                                      </p:cBhvr>
                                      <p:by x="105000" y="105000"/>
                                    </p:animScale>
                                  </p:childTnLst>
                                </p:cTn>
                              </p:par>
                            </p:childTnLst>
                          </p:cTn>
                        </p:par>
                        <p:par>
                          <p:cTn id="20" fill="hold">
                            <p:stCondLst>
                              <p:cond delay="1575"/>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22"/>
                                        </p:tgtEl>
                                        <p:attrNameLst>
                                          <p:attrName>style.visibility</p:attrName>
                                        </p:attrNameLst>
                                      </p:cBhvr>
                                      <p:to>
                                        <p:strVal val="visible"/>
                                      </p:to>
                                    </p:set>
                                    <p:anim calcmode="lin" valueType="num">
                                      <p:cBhvr>
                                        <p:cTn id="23" dur="75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22"/>
                                        </p:tgtEl>
                                        <p:attrNameLst>
                                          <p:attrName>ppt_y</p:attrName>
                                        </p:attrNameLst>
                                      </p:cBhvr>
                                      <p:tavLst>
                                        <p:tav tm="0">
                                          <p:val>
                                            <p:strVal val="#ppt_y"/>
                                          </p:val>
                                        </p:tav>
                                        <p:tav tm="100000">
                                          <p:val>
                                            <p:strVal val="#ppt_y"/>
                                          </p:val>
                                        </p:tav>
                                      </p:tavLst>
                                    </p:anim>
                                    <p:anim calcmode="lin" valueType="num">
                                      <p:cBhvr>
                                        <p:cTn id="25" dur="75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22"/>
                                        </p:tgtEl>
                                      </p:cBhvr>
                                    </p:animEffect>
                                  </p:childTnLst>
                                </p:cTn>
                              </p:par>
                            </p:childTnLst>
                          </p:cTn>
                        </p:par>
                        <p:par>
                          <p:cTn id="28" fill="hold">
                            <p:stCondLst>
                              <p:cond delay="2400"/>
                            </p:stCondLst>
                            <p:childTnLst>
                              <p:par>
                                <p:cTn id="29" presetID="26" presetClass="emph" presetSubtype="0" fill="hold" grpId="1" nodeType="afterEffect">
                                  <p:stCondLst>
                                    <p:cond delay="0"/>
                                  </p:stCondLst>
                                  <p:iterate type="lt">
                                    <p:tmAbs val="0"/>
                                  </p:iterate>
                                  <p:childTnLst>
                                    <p:animEffect transition="out" filter="fade">
                                      <p:cBhvr>
                                        <p:cTn id="30" dur="750" tmFilter="0, 0; .2, .5; .8, .5; 1, 0"/>
                                        <p:tgtEl>
                                          <p:spTgt spid="22"/>
                                        </p:tgtEl>
                                      </p:cBhvr>
                                    </p:animEffect>
                                    <p:animScale>
                                      <p:cBhvr>
                                        <p:cTn id="31" dur="375" autoRev="1" fill="hold"/>
                                        <p:tgtEl>
                                          <p:spTgt spid="22"/>
                                        </p:tgtEl>
                                      </p:cBhvr>
                                      <p:by x="105000" y="105000"/>
                                    </p:animScale>
                                  </p:childTnLst>
                                </p:cTn>
                              </p:par>
                            </p:childTnLst>
                          </p:cTn>
                        </p:par>
                        <p:par>
                          <p:cTn id="32" fill="hold">
                            <p:stCondLst>
                              <p:cond delay="3150"/>
                            </p:stCondLst>
                            <p:childTnLst>
                              <p:par>
                                <p:cTn id="33" presetID="22" presetClass="entr" presetSubtype="8"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750"/>
                                        <p:tgtEl>
                                          <p:spTgt spid="9"/>
                                        </p:tgtEl>
                                      </p:cBhvr>
                                    </p:animEffect>
                                  </p:childTnLst>
                                </p:cTn>
                              </p:par>
                            </p:childTnLst>
                          </p:cTn>
                        </p:par>
                        <p:par>
                          <p:cTn id="36" fill="hold">
                            <p:stCondLst>
                              <p:cond delay="4150"/>
                            </p:stCondLst>
                            <p:childTnLst>
                              <p:par>
                                <p:cTn id="37" presetID="42"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750"/>
                                        <p:tgtEl>
                                          <p:spTgt spid="24"/>
                                        </p:tgtEl>
                                      </p:cBhvr>
                                    </p:animEffect>
                                    <p:anim calcmode="lin" valueType="num">
                                      <p:cBhvr>
                                        <p:cTn id="40" dur="750" fill="hold"/>
                                        <p:tgtEl>
                                          <p:spTgt spid="24"/>
                                        </p:tgtEl>
                                        <p:attrNameLst>
                                          <p:attrName>ppt_x</p:attrName>
                                        </p:attrNameLst>
                                      </p:cBhvr>
                                      <p:tavLst>
                                        <p:tav tm="0">
                                          <p:val>
                                            <p:strVal val="#ppt_x"/>
                                          </p:val>
                                        </p:tav>
                                        <p:tav tm="100000">
                                          <p:val>
                                            <p:strVal val="#ppt_x"/>
                                          </p:val>
                                        </p:tav>
                                      </p:tavLst>
                                    </p:anim>
                                    <p:anim calcmode="lin" valueType="num">
                                      <p:cBhvr>
                                        <p:cTn id="41" dur="750" fill="hold"/>
                                        <p:tgtEl>
                                          <p:spTgt spid="24"/>
                                        </p:tgtEl>
                                        <p:attrNameLst>
                                          <p:attrName>ppt_y</p:attrName>
                                        </p:attrNameLst>
                                      </p:cBhvr>
                                      <p:tavLst>
                                        <p:tav tm="0">
                                          <p:val>
                                            <p:strVal val="#ppt_y+.1"/>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750" fill="hold"/>
                                        <p:tgtEl>
                                          <p:spTgt spid="23"/>
                                        </p:tgtEl>
                                        <p:attrNameLst>
                                          <p:attrName>ppt_x</p:attrName>
                                        </p:attrNameLst>
                                      </p:cBhvr>
                                      <p:tavLst>
                                        <p:tav tm="0">
                                          <p:val>
                                            <p:strVal val="1+#ppt_w/2"/>
                                          </p:val>
                                        </p:tav>
                                        <p:tav tm="100000">
                                          <p:val>
                                            <p:strVal val="#ppt_x"/>
                                          </p:val>
                                        </p:tav>
                                      </p:tavLst>
                                    </p:anim>
                                    <p:anim calcmode="lin" valueType="num">
                                      <p:cBhvr additive="base">
                                        <p:cTn id="45" dur="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824" y="4828414"/>
            <a:ext cx="2796833" cy="1544519"/>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983" y="735542"/>
            <a:ext cx="2136249" cy="1531407"/>
          </a:xfrm>
          <a:prstGeom prst="rect">
            <a:avLst/>
          </a:prstGeom>
        </p:spPr>
      </p:pic>
      <p:sp>
        <p:nvSpPr>
          <p:cNvPr id="21" name="矩形 20"/>
          <p:cNvSpPr/>
          <p:nvPr/>
        </p:nvSpPr>
        <p:spPr>
          <a:xfrm>
            <a:off x="5094038" y="2622857"/>
            <a:ext cx="3865562" cy="738664"/>
          </a:xfrm>
          <a:prstGeom prst="rect">
            <a:avLst/>
          </a:prstGeom>
        </p:spPr>
        <p:txBody>
          <a:bodyPr lIns="0" tIns="0" rIns="0" bIns="0">
            <a:spAutoFit/>
          </a:bodyPr>
          <a:lstStyle/>
          <a:p>
            <a:pPr eaLnBrk="1" hangingPunct="1">
              <a:defRPr/>
            </a:pPr>
            <a:r>
              <a:rPr lang="zh-CN" altLang="en-US" sz="4800" b="1"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加入标题描述</a:t>
            </a:r>
            <a:endParaRPr lang="zh-CN" altLang="en-US" sz="4800" b="1"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11"/>
          <p:cNvSpPr txBox="1"/>
          <p:nvPr/>
        </p:nvSpPr>
        <p:spPr>
          <a:xfrm>
            <a:off x="5024188" y="3390754"/>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11"/>
          <p:cNvSpPr txBox="1"/>
          <p:nvPr/>
        </p:nvSpPr>
        <p:spPr>
          <a:xfrm>
            <a:off x="5024188" y="3635684"/>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4" name="组合 23"/>
          <p:cNvGrpSpPr/>
          <p:nvPr/>
        </p:nvGrpSpPr>
        <p:grpSpPr>
          <a:xfrm>
            <a:off x="3519661" y="2646891"/>
            <a:ext cx="1277720" cy="1228352"/>
            <a:chOff x="2215144" y="982844"/>
            <a:chExt cx="1120898" cy="842780"/>
          </a:xfrm>
          <a:solidFill>
            <a:schemeClr val="bg1"/>
          </a:solidFill>
        </p:grpSpPr>
        <p:sp>
          <p:nvSpPr>
            <p:cNvPr id="25" name="平行四边形 24"/>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Impact" panose="020B0806030902050204" pitchFamily="34" charset="0"/>
              </a:endParaRPr>
            </a:p>
          </p:txBody>
        </p:sp>
        <p:sp>
          <p:nvSpPr>
            <p:cNvPr id="26" name="文本框 9"/>
            <p:cNvSpPr txBox="1"/>
            <p:nvPr/>
          </p:nvSpPr>
          <p:spPr>
            <a:xfrm>
              <a:off x="2245058" y="1116555"/>
              <a:ext cx="1066799" cy="570152"/>
            </a:xfrm>
            <a:prstGeom prst="rect">
              <a:avLst/>
            </a:prstGeom>
            <a:grpFill/>
          </p:spPr>
          <p:txBody>
            <a:bodyPr wrap="square" rtlCol="0">
              <a:spAutoFit/>
            </a:bodyPr>
            <a:lstStyle/>
            <a:p>
              <a:pPr algn="ctr"/>
              <a:r>
                <a:rPr lang="en-US" altLang="zh-CN" sz="4800" dirty="0">
                  <a:solidFill>
                    <a:srgbClr val="52AFB6"/>
                  </a:solidFill>
                  <a:latin typeface="Impact" panose="020B0806030902050204" pitchFamily="34" charset="0"/>
                </a:rPr>
                <a:t>01</a:t>
              </a:r>
              <a:endParaRPr lang="zh-CN" altLang="en-US" sz="4800" dirty="0">
                <a:solidFill>
                  <a:srgbClr val="52AFB6"/>
                </a:solidFill>
                <a:latin typeface="Impact" panose="020B0806030902050204" pitchFamily="34" charset="0"/>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1+#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750"/>
                                        <p:tgtEl>
                                          <p:spTgt spid="20"/>
                                        </p:tgtEl>
                                      </p:cBhvr>
                                    </p:animEffect>
                                    <p:anim calcmode="lin" valueType="num">
                                      <p:cBhvr>
                                        <p:cTn id="15" dur="750" fill="hold"/>
                                        <p:tgtEl>
                                          <p:spTgt spid="20"/>
                                        </p:tgtEl>
                                        <p:attrNameLst>
                                          <p:attrName>ppt_x</p:attrName>
                                        </p:attrNameLst>
                                      </p:cBhvr>
                                      <p:tavLst>
                                        <p:tav tm="0">
                                          <p:val>
                                            <p:strVal val="#ppt_x"/>
                                          </p:val>
                                        </p:tav>
                                        <p:tav tm="100000">
                                          <p:val>
                                            <p:strVal val="#ppt_x"/>
                                          </p:val>
                                        </p:tav>
                                      </p:tavLst>
                                    </p:anim>
                                    <p:anim calcmode="lin" valueType="num">
                                      <p:cBhvr>
                                        <p:cTn id="16" dur="75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3" presetClass="entr" presetSubtype="32"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strVal val="4*#ppt_w"/>
                                          </p:val>
                                        </p:tav>
                                        <p:tav tm="100000">
                                          <p:val>
                                            <p:strVal val="#ppt_w"/>
                                          </p:val>
                                        </p:tav>
                                      </p:tavLst>
                                    </p:anim>
                                    <p:anim calcmode="lin" valueType="num">
                                      <p:cBhvr>
                                        <p:cTn id="26" dur="500" fill="hold"/>
                                        <p:tgtEl>
                                          <p:spTgt spid="21"/>
                                        </p:tgtEl>
                                        <p:attrNameLst>
                                          <p:attrName>ppt_h</p:attrName>
                                        </p:attrNameLst>
                                      </p:cBhvr>
                                      <p:tavLst>
                                        <p:tav tm="0">
                                          <p:val>
                                            <p:strVal val="4*#ppt_h"/>
                                          </p:val>
                                        </p:tav>
                                        <p:tav tm="100000">
                                          <p:val>
                                            <p:strVal val="#ppt_h"/>
                                          </p:val>
                                        </p:tav>
                                      </p:tavLst>
                                    </p:anim>
                                  </p:childTnLst>
                                </p:cTn>
                              </p:par>
                            </p:childTnLst>
                          </p:cTn>
                        </p:par>
                        <p:par>
                          <p:cTn id="27" fill="hold">
                            <p:stCondLst>
                              <p:cond delay="2000"/>
                            </p:stCondLst>
                            <p:childTnLst>
                              <p:par>
                                <p:cTn id="28" presetID="12" presetClass="entr" presetSubtype="8"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p:tgtEl>
                                          <p:spTgt spid="22"/>
                                        </p:tgtEl>
                                        <p:attrNameLst>
                                          <p:attrName>ppt_x</p:attrName>
                                        </p:attrNameLst>
                                      </p:cBhvr>
                                      <p:tavLst>
                                        <p:tav tm="0">
                                          <p:val>
                                            <p:strVal val="#ppt_x-#ppt_w*1.125000"/>
                                          </p:val>
                                        </p:tav>
                                        <p:tav tm="100000">
                                          <p:val>
                                            <p:strVal val="#ppt_x"/>
                                          </p:val>
                                        </p:tav>
                                      </p:tavLst>
                                    </p:anim>
                                    <p:animEffect transition="in" filter="wipe(right)">
                                      <p:cBhvr>
                                        <p:cTn id="31" dur="500"/>
                                        <p:tgtEl>
                                          <p:spTgt spid="22"/>
                                        </p:tgtEl>
                                      </p:cBhvr>
                                    </p:animEffect>
                                  </p:childTnLst>
                                </p:cTn>
                              </p:par>
                            </p:childTnLst>
                          </p:cTn>
                        </p:par>
                        <p:par>
                          <p:cTn id="32" fill="hold">
                            <p:stCondLst>
                              <p:cond delay="2500"/>
                            </p:stCondLst>
                            <p:childTnLst>
                              <p:par>
                                <p:cTn id="33" presetID="1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p:tgtEl>
                                          <p:spTgt spid="23"/>
                                        </p:tgtEl>
                                        <p:attrNameLst>
                                          <p:attrName>ppt_x</p:attrName>
                                        </p:attrNameLst>
                                      </p:cBhvr>
                                      <p:tavLst>
                                        <p:tav tm="0">
                                          <p:val>
                                            <p:strVal val="#ppt_x-#ppt_w*1.125000"/>
                                          </p:val>
                                        </p:tav>
                                        <p:tav tm="100000">
                                          <p:val>
                                            <p:strVal val="#ppt_x"/>
                                          </p:val>
                                        </p:tav>
                                      </p:tavLst>
                                    </p:anim>
                                    <p:animEffect transition="in" filter="wipe(right)">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5" name="组合 4"/>
          <p:cNvGrpSpPr/>
          <p:nvPr/>
        </p:nvGrpSpPr>
        <p:grpSpPr>
          <a:xfrm>
            <a:off x="1622957" y="2215413"/>
            <a:ext cx="4132726" cy="3486736"/>
            <a:chOff x="1006603" y="2077471"/>
            <a:chExt cx="4852269" cy="4093808"/>
          </a:xfrm>
        </p:grpSpPr>
        <p:sp>
          <p:nvSpPr>
            <p:cNvPr id="24" name="矩形 23"/>
            <p:cNvSpPr/>
            <p:nvPr/>
          </p:nvSpPr>
          <p:spPr>
            <a:xfrm>
              <a:off x="1006603" y="2077471"/>
              <a:ext cx="4852269" cy="409380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solidFill>
                  <a:schemeClr val="bg1"/>
                </a:solidFill>
              </a:endParaRPr>
            </a:p>
          </p:txBody>
        </p:sp>
        <p:sp>
          <p:nvSpPr>
            <p:cNvPr id="25" name="矩形 7"/>
            <p:cNvSpPr>
              <a:spLocks noChangeArrowheads="1"/>
            </p:cNvSpPr>
            <p:nvPr/>
          </p:nvSpPr>
          <p:spPr bwMode="auto">
            <a:xfrm>
              <a:off x="1253489" y="3657576"/>
              <a:ext cx="4279062" cy="67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pPr>
              <a:r>
                <a:rPr lang="zh-CN" altLang="en-US" sz="105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26" name="矩形 8"/>
            <p:cNvSpPr>
              <a:spLocks noChangeArrowheads="1"/>
            </p:cNvSpPr>
            <p:nvPr/>
          </p:nvSpPr>
          <p:spPr bwMode="auto">
            <a:xfrm>
              <a:off x="1253489" y="2687052"/>
              <a:ext cx="4527385" cy="86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27" name="Rectangle 30"/>
          <p:cNvSpPr/>
          <p:nvPr/>
        </p:nvSpPr>
        <p:spPr>
          <a:xfrm>
            <a:off x="6049118" y="2215413"/>
            <a:ext cx="4456958" cy="3486736"/>
          </a:xfrm>
          <a:prstGeom prst="rect">
            <a:avLst/>
          </a:prstGeom>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tile tx="0" ty="127000" sx="22000" sy="22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sp>
        <p:nvSpPr>
          <p:cNvPr id="11" name="矩形 10"/>
          <p:cNvSpPr/>
          <p:nvPr/>
        </p:nvSpPr>
        <p:spPr>
          <a:xfrm>
            <a:off x="6078598" y="2295523"/>
            <a:ext cx="4465411" cy="3070134"/>
          </a:xfrm>
          <a:prstGeom prst="rect">
            <a:avLst/>
          </a:prstGeom>
          <a:blipFill dpi="0"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600">
              <a:solidFill>
                <a:prstClr val="white"/>
              </a:solidFill>
              <a:latin typeface="Calibri" panose="020F0502020204030204"/>
              <a:ea typeface="宋体" panose="02010600030101010101" pitchFamily="2" charset="-122"/>
            </a:endParaRPr>
          </a:p>
        </p:txBody>
      </p:sp>
      <p:grpSp>
        <p:nvGrpSpPr>
          <p:cNvPr id="12" name="组合 11"/>
          <p:cNvGrpSpPr/>
          <p:nvPr/>
        </p:nvGrpSpPr>
        <p:grpSpPr>
          <a:xfrm flipH="1">
            <a:off x="1737655" y="2202490"/>
            <a:ext cx="4086214" cy="3158694"/>
            <a:chOff x="5412976" y="1646454"/>
            <a:chExt cx="6300609" cy="4870450"/>
          </a:xfrm>
        </p:grpSpPr>
        <p:sp>
          <p:nvSpPr>
            <p:cNvPr id="13" name="Text Box 10"/>
            <p:cNvSpPr txBox="1">
              <a:spLocks noChangeArrowheads="1"/>
            </p:cNvSpPr>
            <p:nvPr/>
          </p:nvSpPr>
          <p:spPr bwMode="auto">
            <a:xfrm>
              <a:off x="5412976" y="2761685"/>
              <a:ext cx="2669750" cy="2156411"/>
            </a:xfrm>
            <a:prstGeom prst="rect">
              <a:avLst/>
            </a:prstGeom>
            <a:noFill/>
            <a:ln w="9525">
              <a:noFill/>
              <a:miter lim="800000"/>
            </a:ln>
          </p:spPr>
          <p:txBody>
            <a:bodyPr wrap="square" lIns="45720" tIns="22860" rIns="45720" bIns="22860">
              <a:spAutoFit/>
            </a:bodyPr>
            <a:lstStyle/>
            <a:p>
              <a:pPr>
                <a:lnSpc>
                  <a:spcPct val="150000"/>
                </a:lnSpc>
              </a:pPr>
              <a:r>
                <a:rPr lang="zh-CN" altLang="en-US" sz="120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此处添加详细文本描述建议与标题相关并符合整体语言风格，语言描量简洁生动。此处添加详细文本描述</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4" name="Text Box 10"/>
            <p:cNvSpPr txBox="1">
              <a:spLocks noChangeArrowheads="1"/>
            </p:cNvSpPr>
            <p:nvPr/>
          </p:nvSpPr>
          <p:spPr bwMode="auto">
            <a:xfrm>
              <a:off x="5412976" y="1646454"/>
              <a:ext cx="2562960" cy="1115231"/>
            </a:xfrm>
            <a:prstGeom prst="rect">
              <a:avLst/>
            </a:prstGeom>
            <a:noFill/>
            <a:ln w="9525">
              <a:noFill/>
              <a:miter lim="800000"/>
            </a:ln>
          </p:spPr>
          <p:txBody>
            <a:bodyPr wrap="square" lIns="45720" tIns="22860" rIns="45720" bIns="22860">
              <a:spAutoFit/>
            </a:bodyPr>
            <a:lstStyle/>
            <a:p>
              <a:pPr defTabSz="1088390"/>
              <a:r>
                <a:rPr lang="en-US" sz="4400" b="1" dirty="0">
                  <a:solidFill>
                    <a:schemeClr val="bg1"/>
                  </a:solidFill>
                  <a:latin typeface="Open Sans" pitchFamily="34" charset="0"/>
                  <a:ea typeface="Open Sans" pitchFamily="34" charset="0"/>
                  <a:cs typeface="Open Sans" pitchFamily="34" charset="0"/>
                </a:rPr>
                <a:t>69%</a:t>
              </a:r>
              <a:endParaRPr lang="en-US" sz="3200" dirty="0">
                <a:solidFill>
                  <a:schemeClr val="bg1"/>
                </a:solidFill>
                <a:latin typeface="Open Sans" pitchFamily="34" charset="0"/>
                <a:ea typeface="Open Sans" pitchFamily="34" charset="0"/>
                <a:cs typeface="Open Sans" pitchFamily="34" charset="0"/>
              </a:endParaRPr>
            </a:p>
          </p:txBody>
        </p:sp>
        <p:sp>
          <p:nvSpPr>
            <p:cNvPr id="15" name="Right Brace 31"/>
            <p:cNvSpPr/>
            <p:nvPr/>
          </p:nvSpPr>
          <p:spPr>
            <a:xfrm>
              <a:off x="8403096" y="1847893"/>
              <a:ext cx="213580" cy="4658713"/>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solidFill>
                  <a:schemeClr val="bg1"/>
                </a:solidFill>
              </a:endParaRPr>
            </a:p>
          </p:txBody>
        </p:sp>
        <p:sp>
          <p:nvSpPr>
            <p:cNvPr id="16" name="Text Box 10"/>
            <p:cNvSpPr txBox="1">
              <a:spLocks noChangeArrowheads="1"/>
            </p:cNvSpPr>
            <p:nvPr/>
          </p:nvSpPr>
          <p:spPr bwMode="auto">
            <a:xfrm>
              <a:off x="5519766" y="5315920"/>
              <a:ext cx="2669750" cy="1148353"/>
            </a:xfrm>
            <a:prstGeom prst="rect">
              <a:avLst/>
            </a:prstGeom>
            <a:noFill/>
            <a:ln w="9525">
              <a:noFill/>
              <a:miter lim="800000"/>
            </a:ln>
          </p:spPr>
          <p:txBody>
            <a:bodyPr wrap="square" lIns="45720" tIns="22860" rIns="45720" bIns="22860">
              <a:spAutoFit/>
            </a:bodyPr>
            <a:lstStyle/>
            <a:p>
              <a:pPr algn="ctr">
                <a:lnSpc>
                  <a:spcPct val="150000"/>
                </a:lnSpc>
              </a:pPr>
              <a:r>
                <a:rPr lang="zh-CN" altLang="en-US" sz="105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此处添加详细文本描述，建议与标题相关并符合整体语言风格，语言描量简洁生动。</a:t>
              </a:r>
              <a:endParaRPr lang="zh-CN" altLang="en-US" sz="1050" dirty="0">
                <a:solidFill>
                  <a:schemeClr val="bg1"/>
                </a:solidFill>
                <a:latin typeface="微软雅黑" panose="020B0503020204020204" pitchFamily="34" charset="-122"/>
                <a:ea typeface="微软雅黑" panose="020B0503020204020204" pitchFamily="34" charset="-122"/>
              </a:endParaRPr>
            </a:p>
          </p:txBody>
        </p:sp>
        <p:cxnSp>
          <p:nvCxnSpPr>
            <p:cNvPr id="17" name="Straight Connector 33"/>
            <p:cNvCxnSpPr/>
            <p:nvPr/>
          </p:nvCxnSpPr>
          <p:spPr>
            <a:xfrm>
              <a:off x="5626556" y="5147914"/>
              <a:ext cx="256296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ounded Rectangle 37"/>
            <p:cNvSpPr/>
            <p:nvPr/>
          </p:nvSpPr>
          <p:spPr>
            <a:xfrm>
              <a:off x="8937046" y="1844555"/>
              <a:ext cx="2776539" cy="1451387"/>
            </a:xfrm>
            <a:prstGeom prst="roundRect">
              <a:avLst>
                <a:gd name="adj" fmla="val 5186"/>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19" name="Text Box 10"/>
            <p:cNvSpPr txBox="1">
              <a:spLocks noChangeArrowheads="1"/>
            </p:cNvSpPr>
            <p:nvPr/>
          </p:nvSpPr>
          <p:spPr bwMode="auto">
            <a:xfrm>
              <a:off x="8961137" y="1962939"/>
              <a:ext cx="2623473" cy="1138960"/>
            </a:xfrm>
            <a:prstGeom prst="rect">
              <a:avLst/>
            </a:prstGeom>
            <a:noFill/>
            <a:ln w="9525">
              <a:noFill/>
              <a:miter lim="800000"/>
            </a:ln>
          </p:spPr>
          <p:txBody>
            <a:bodyPr wrap="square" lIns="45720" tIns="22860" rIns="45720" bIns="22860">
              <a:spAutoFit/>
            </a:bodyPr>
            <a:lstStyle/>
            <a:p>
              <a:pPr algn="ct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此处添加详细文本描述，建议与标题相关并符合整体语言风格，语言描量简洁生动。</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20" name="Rounded Rectangle 45"/>
            <p:cNvSpPr/>
            <p:nvPr/>
          </p:nvSpPr>
          <p:spPr>
            <a:xfrm>
              <a:off x="8937046" y="3453371"/>
              <a:ext cx="2776539" cy="1451387"/>
            </a:xfrm>
            <a:prstGeom prst="roundRect">
              <a:avLst>
                <a:gd name="adj" fmla="val 5186"/>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1" name="Text Box 10"/>
            <p:cNvSpPr txBox="1">
              <a:spLocks noChangeArrowheads="1"/>
            </p:cNvSpPr>
            <p:nvPr/>
          </p:nvSpPr>
          <p:spPr bwMode="auto">
            <a:xfrm>
              <a:off x="8996384" y="3551795"/>
              <a:ext cx="2623473" cy="1138960"/>
            </a:xfrm>
            <a:prstGeom prst="rect">
              <a:avLst/>
            </a:prstGeom>
            <a:noFill/>
            <a:ln w="9525">
              <a:noFill/>
              <a:miter lim="800000"/>
            </a:ln>
          </p:spPr>
          <p:txBody>
            <a:bodyPr wrap="square" lIns="45720" tIns="22860" rIns="45720" bIns="22860">
              <a:spAutoFit/>
            </a:bodyPr>
            <a:lstStyle/>
            <a:p>
              <a:pPr algn="ct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此处添加详细文本描述，建议与标题相关并符合整体语言风格，语言描量简洁生动。</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22" name="Rounded Rectangle 47"/>
            <p:cNvSpPr/>
            <p:nvPr/>
          </p:nvSpPr>
          <p:spPr>
            <a:xfrm>
              <a:off x="8937046" y="5065517"/>
              <a:ext cx="2776539" cy="1451387"/>
            </a:xfrm>
            <a:prstGeom prst="roundRect">
              <a:avLst>
                <a:gd name="adj" fmla="val 5186"/>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3" name="Text Box 10"/>
            <p:cNvSpPr txBox="1">
              <a:spLocks noChangeArrowheads="1"/>
            </p:cNvSpPr>
            <p:nvPr/>
          </p:nvSpPr>
          <p:spPr bwMode="auto">
            <a:xfrm>
              <a:off x="8996384" y="5191346"/>
              <a:ext cx="2623473" cy="1138960"/>
            </a:xfrm>
            <a:prstGeom prst="rect">
              <a:avLst/>
            </a:prstGeom>
            <a:noFill/>
            <a:ln w="9525">
              <a:noFill/>
              <a:miter lim="800000"/>
            </a:ln>
          </p:spPr>
          <p:txBody>
            <a:bodyPr wrap="square" lIns="45720" tIns="22860" rIns="45720" bIns="22860">
              <a:spAutoFit/>
            </a:bodyPr>
            <a:lstStyle/>
            <a:p>
              <a:pPr algn="ct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此处添加详细文本描述，建议与标题相关并符合整体语言风格，语言描量简洁生动。</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50" fill="hold"/>
                                        <p:tgtEl>
                                          <p:spTgt spid="11"/>
                                        </p:tgtEl>
                                        <p:attrNameLst>
                                          <p:attrName>ppt_x</p:attrName>
                                        </p:attrNameLst>
                                      </p:cBhvr>
                                      <p:tavLst>
                                        <p:tav tm="0">
                                          <p:val>
                                            <p:strVal val="#ppt_x"/>
                                          </p:val>
                                        </p:tav>
                                        <p:tav tm="100000">
                                          <p:val>
                                            <p:strVal val="#ppt_x"/>
                                          </p:val>
                                        </p:tav>
                                      </p:tavLst>
                                    </p:anim>
                                    <p:anim calcmode="lin" valueType="num">
                                      <p:cBhvr additive="base">
                                        <p:cTn id="18" dur="25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grpSp>
        <p:nvGrpSpPr>
          <p:cNvPr id="5" name="组合 4"/>
          <p:cNvGrpSpPr/>
          <p:nvPr/>
        </p:nvGrpSpPr>
        <p:grpSpPr>
          <a:xfrm>
            <a:off x="1964636" y="2146298"/>
            <a:ext cx="8347764" cy="3629614"/>
            <a:chOff x="1728137" y="2026056"/>
            <a:chExt cx="9252562" cy="4023020"/>
          </a:xfrm>
        </p:grpSpPr>
        <p:grpSp>
          <p:nvGrpSpPr>
            <p:cNvPr id="11" name="组合 10"/>
            <p:cNvGrpSpPr/>
            <p:nvPr/>
          </p:nvGrpSpPr>
          <p:grpSpPr>
            <a:xfrm>
              <a:off x="6511607" y="2141993"/>
              <a:ext cx="4469092" cy="3786057"/>
              <a:chOff x="1994871" y="2316000"/>
              <a:chExt cx="3522353" cy="2984013"/>
            </a:xfrm>
          </p:grpSpPr>
          <p:grpSp>
            <p:nvGrpSpPr>
              <p:cNvPr id="12" name="组合 11"/>
              <p:cNvGrpSpPr/>
              <p:nvPr/>
            </p:nvGrpSpPr>
            <p:grpSpPr>
              <a:xfrm flipH="1">
                <a:off x="1994871" y="2316000"/>
                <a:ext cx="3522353" cy="2229405"/>
                <a:chOff x="6231835" y="1190331"/>
                <a:chExt cx="2471633" cy="1564372"/>
              </a:xfrm>
            </p:grpSpPr>
            <p:sp>
              <p:nvSpPr>
                <p:cNvPr id="15" name="文本框 31"/>
                <p:cNvSpPr txBox="1"/>
                <p:nvPr/>
              </p:nvSpPr>
              <p:spPr>
                <a:xfrm>
                  <a:off x="6231835" y="1190331"/>
                  <a:ext cx="2408234" cy="320573"/>
                </a:xfrm>
                <a:prstGeom prst="rect">
                  <a:avLst/>
                </a:prstGeom>
                <a:noFill/>
              </p:spPr>
              <p:txBody>
                <a:bodyPr wrap="square" lIns="68580" tIns="34290" rIns="68580" bIns="34290" rtlCol="0">
                  <a:spAutoFit/>
                </a:bodyPr>
                <a:lstStyle/>
                <a:p>
                  <a:pPr marL="0" marR="0" lvl="0" indent="0" defTabSz="914400" eaLnBrk="1" fontAlgn="auto" latinLnBrk="0" hangingPunct="1">
                    <a:lnSpc>
                      <a:spcPct val="100000"/>
                    </a:lnSpc>
                    <a:spcBef>
                      <a:spcPts val="450"/>
                    </a:spcBef>
                    <a:spcAft>
                      <a:spcPts val="0"/>
                    </a:spcAft>
                    <a:buClrTx/>
                    <a:buSzTx/>
                    <a:buFontTx/>
                    <a:buNone/>
                    <a:defRPr/>
                  </a:pPr>
                  <a:r>
                    <a:rPr kumimoji="0" lang="en-US" altLang="zh-CN"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01.</a:t>
                  </a:r>
                  <a:r>
                    <a:rPr kumimoji="0" lang="zh-CN" altLang="en-US"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添加标题</a:t>
                  </a:r>
                  <a:endParaRPr kumimoji="0" lang="en-US" altLang="zh-CN"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450"/>
                    </a:spcBef>
                    <a:spcAft>
                      <a:spcPts val="0"/>
                    </a:spcAft>
                    <a:buClrTx/>
                    <a:buSzTx/>
                    <a:buFontTx/>
                    <a:buNone/>
                    <a:defRPr/>
                  </a:pPr>
                  <a:r>
                    <a:rPr kumimoji="0" lang="zh-CN" altLang="en-US" sz="11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在此处添加文字在此处添加文字，在此处添加文字。</a:t>
                  </a:r>
                  <a:endParaRPr kumimoji="0" lang="zh-CN" altLang="en-US" sz="11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6" name="文本框 32"/>
                <p:cNvSpPr txBox="1"/>
                <p:nvPr/>
              </p:nvSpPr>
              <p:spPr>
                <a:xfrm>
                  <a:off x="6231835" y="1744316"/>
                  <a:ext cx="2408234" cy="320573"/>
                </a:xfrm>
                <a:prstGeom prst="rect">
                  <a:avLst/>
                </a:prstGeom>
                <a:noFill/>
              </p:spPr>
              <p:txBody>
                <a:bodyPr wrap="square" lIns="68580" tIns="34290" rIns="68580" bIns="34290" rtlCol="0">
                  <a:spAutoFit/>
                </a:bodyPr>
                <a:lstStyle/>
                <a:p>
                  <a:pPr marL="0" marR="0" lvl="0" indent="0" defTabSz="914400" eaLnBrk="1" fontAlgn="auto" latinLnBrk="0" hangingPunct="1">
                    <a:lnSpc>
                      <a:spcPct val="100000"/>
                    </a:lnSpc>
                    <a:spcBef>
                      <a:spcPts val="450"/>
                    </a:spcBef>
                    <a:spcAft>
                      <a:spcPts val="0"/>
                    </a:spcAft>
                    <a:buClrTx/>
                    <a:buSzTx/>
                    <a:buFontTx/>
                    <a:buNone/>
                    <a:defRPr/>
                  </a:pPr>
                  <a:r>
                    <a:rPr kumimoji="0" lang="en-US" altLang="zh-CN"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02.</a:t>
                  </a:r>
                  <a:r>
                    <a:rPr kumimoji="0" lang="zh-CN" altLang="en-US"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添加标题</a:t>
                  </a:r>
                  <a:endParaRPr kumimoji="0" lang="en-US" altLang="zh-CN"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450"/>
                    </a:spcBef>
                    <a:spcAft>
                      <a:spcPts val="0"/>
                    </a:spcAft>
                    <a:buClrTx/>
                    <a:buSzTx/>
                    <a:buFontTx/>
                    <a:buNone/>
                    <a:defRPr/>
                  </a:pPr>
                  <a:r>
                    <a:rPr kumimoji="0" lang="zh-CN" altLang="en-US" sz="11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在此处添加文字在此处添加文字，在此处添加文字。</a:t>
                  </a:r>
                  <a:endParaRPr kumimoji="0" lang="zh-CN" altLang="en-US" sz="11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文本框 33"/>
                <p:cNvSpPr txBox="1"/>
                <p:nvPr/>
              </p:nvSpPr>
              <p:spPr>
                <a:xfrm>
                  <a:off x="6231835" y="2313967"/>
                  <a:ext cx="2408234" cy="320573"/>
                </a:xfrm>
                <a:prstGeom prst="rect">
                  <a:avLst/>
                </a:prstGeom>
                <a:noFill/>
              </p:spPr>
              <p:txBody>
                <a:bodyPr wrap="square" lIns="68580" tIns="34290" rIns="68580" bIns="34290" rtlCol="0">
                  <a:spAutoFit/>
                </a:bodyPr>
                <a:lstStyle/>
                <a:p>
                  <a:pPr marL="0" marR="0" lvl="0" indent="0" defTabSz="914400" eaLnBrk="1" fontAlgn="auto" latinLnBrk="0" hangingPunct="1">
                    <a:lnSpc>
                      <a:spcPct val="100000"/>
                    </a:lnSpc>
                    <a:spcBef>
                      <a:spcPts val="450"/>
                    </a:spcBef>
                    <a:spcAft>
                      <a:spcPts val="0"/>
                    </a:spcAft>
                    <a:buClrTx/>
                    <a:buSzTx/>
                    <a:buFontTx/>
                    <a:buNone/>
                    <a:defRPr/>
                  </a:pPr>
                  <a:r>
                    <a:rPr kumimoji="0" lang="en-US" altLang="zh-CN"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03.</a:t>
                  </a:r>
                  <a:r>
                    <a:rPr kumimoji="0" lang="zh-CN" altLang="en-US"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添加标题</a:t>
                  </a:r>
                  <a:endParaRPr kumimoji="0" lang="en-US" altLang="zh-CN"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450"/>
                    </a:spcBef>
                    <a:spcAft>
                      <a:spcPts val="0"/>
                    </a:spcAft>
                    <a:buClrTx/>
                    <a:buSzTx/>
                    <a:buFontTx/>
                    <a:buNone/>
                    <a:defRPr/>
                  </a:pPr>
                  <a:r>
                    <a:rPr kumimoji="0" lang="zh-CN" altLang="en-US" sz="11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在此处添加文字在此处添加文字，在此处添加文字。</a:t>
                  </a:r>
                  <a:endParaRPr kumimoji="0" lang="zh-CN" altLang="en-US" sz="11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6231835" y="1655989"/>
                  <a:ext cx="2471633" cy="0"/>
                </a:xfrm>
                <a:prstGeom prst="line">
                  <a:avLst/>
                </a:prstGeom>
                <a:noFill/>
                <a:ln w="9525" cap="flat" cmpd="sng" algn="ctr">
                  <a:solidFill>
                    <a:schemeClr val="bg1"/>
                  </a:solidFill>
                  <a:prstDash val="solid"/>
                </a:ln>
                <a:effectLst/>
              </p:spPr>
            </p:cxnSp>
            <p:cxnSp>
              <p:nvCxnSpPr>
                <p:cNvPr id="19" name="直接连接符 18"/>
                <p:cNvCxnSpPr/>
                <p:nvPr/>
              </p:nvCxnSpPr>
              <p:spPr>
                <a:xfrm>
                  <a:off x="6231835" y="2209261"/>
                  <a:ext cx="2471633" cy="0"/>
                </a:xfrm>
                <a:prstGeom prst="line">
                  <a:avLst/>
                </a:prstGeom>
                <a:noFill/>
                <a:ln w="9525" cap="flat" cmpd="sng" algn="ctr">
                  <a:solidFill>
                    <a:schemeClr val="bg1"/>
                  </a:solidFill>
                  <a:prstDash val="solid"/>
                </a:ln>
                <a:effectLst/>
              </p:spPr>
            </p:cxnSp>
            <p:cxnSp>
              <p:nvCxnSpPr>
                <p:cNvPr id="20" name="直接连接符 19"/>
                <p:cNvCxnSpPr/>
                <p:nvPr/>
              </p:nvCxnSpPr>
              <p:spPr>
                <a:xfrm>
                  <a:off x="6231835" y="2754703"/>
                  <a:ext cx="2471633" cy="0"/>
                </a:xfrm>
                <a:prstGeom prst="line">
                  <a:avLst/>
                </a:prstGeom>
                <a:noFill/>
                <a:ln w="9525" cap="flat" cmpd="sng" algn="ctr">
                  <a:solidFill>
                    <a:schemeClr val="bg1"/>
                  </a:solidFill>
                  <a:prstDash val="solid"/>
                </a:ln>
                <a:effectLst/>
              </p:spPr>
            </p:cxnSp>
          </p:grpSp>
          <p:sp>
            <p:nvSpPr>
              <p:cNvPr id="13" name="文本框 33"/>
              <p:cNvSpPr txBox="1"/>
              <p:nvPr/>
            </p:nvSpPr>
            <p:spPr>
              <a:xfrm flipH="1">
                <a:off x="2085222" y="4671915"/>
                <a:ext cx="3432002" cy="456853"/>
              </a:xfrm>
              <a:prstGeom prst="rect">
                <a:avLst/>
              </a:prstGeom>
              <a:noFill/>
            </p:spPr>
            <p:txBody>
              <a:bodyPr wrap="square" lIns="68580" tIns="34290" rIns="68580" bIns="34290" rtlCol="0">
                <a:spAutoFit/>
              </a:bodyPr>
              <a:lstStyle/>
              <a:p>
                <a:pPr marL="0" marR="0" lvl="0" indent="0" defTabSz="914400" eaLnBrk="1" fontAlgn="auto" latinLnBrk="0" hangingPunct="1">
                  <a:lnSpc>
                    <a:spcPct val="100000"/>
                  </a:lnSpc>
                  <a:spcBef>
                    <a:spcPts val="450"/>
                  </a:spcBef>
                  <a:spcAft>
                    <a:spcPts val="0"/>
                  </a:spcAft>
                  <a:buClrTx/>
                  <a:buSzTx/>
                  <a:buFontTx/>
                  <a:buNone/>
                  <a:defRPr/>
                </a:pPr>
                <a:r>
                  <a:rPr kumimoji="0" lang="en-US" altLang="zh-CN"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04.</a:t>
                </a:r>
                <a:r>
                  <a:rPr kumimoji="0" lang="zh-CN" altLang="en-US"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添加标题</a:t>
                </a:r>
                <a:endParaRPr kumimoji="0" lang="en-US" altLang="zh-CN"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450"/>
                  </a:spcBef>
                  <a:spcAft>
                    <a:spcPts val="0"/>
                  </a:spcAft>
                  <a:buClrTx/>
                  <a:buSzTx/>
                  <a:buFontTx/>
                  <a:buNone/>
                  <a:defRPr/>
                </a:pPr>
                <a:r>
                  <a:rPr kumimoji="0" lang="zh-CN" altLang="en-US" sz="11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在此处添加文字在此处添加文字，在此处添加文字。</a:t>
                </a:r>
                <a:endParaRPr kumimoji="0" lang="zh-CN" altLang="en-US" sz="11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cxnSp>
            <p:nvCxnSpPr>
              <p:cNvPr id="14" name="直接连接符 13"/>
              <p:cNvCxnSpPr/>
              <p:nvPr/>
            </p:nvCxnSpPr>
            <p:spPr>
              <a:xfrm flipH="1">
                <a:off x="1994871" y="5300013"/>
                <a:ext cx="3522353" cy="0"/>
              </a:xfrm>
              <a:prstGeom prst="line">
                <a:avLst/>
              </a:prstGeom>
              <a:noFill/>
              <a:ln w="9525" cap="flat" cmpd="sng" algn="ctr">
                <a:solidFill>
                  <a:schemeClr val="bg1"/>
                </a:solidFill>
                <a:prstDash val="solid"/>
              </a:ln>
              <a:effectLst/>
            </p:spPr>
          </p:cxnSp>
        </p:grpSp>
        <p:grpSp>
          <p:nvGrpSpPr>
            <p:cNvPr id="21" name="组合 20"/>
            <p:cNvGrpSpPr/>
            <p:nvPr/>
          </p:nvGrpSpPr>
          <p:grpSpPr>
            <a:xfrm>
              <a:off x="1728137" y="2026056"/>
              <a:ext cx="4032862" cy="4023020"/>
              <a:chOff x="2795589" y="1155263"/>
              <a:chExt cx="3465511" cy="3457053"/>
            </a:xfrm>
          </p:grpSpPr>
          <p:sp>
            <p:nvSpPr>
              <p:cNvPr id="22" name="Freeform 21"/>
              <p:cNvSpPr/>
              <p:nvPr/>
            </p:nvSpPr>
            <p:spPr bwMode="auto">
              <a:xfrm>
                <a:off x="3994150" y="1155263"/>
                <a:ext cx="1601788" cy="1608633"/>
              </a:xfrm>
              <a:custGeom>
                <a:avLst/>
                <a:gdLst>
                  <a:gd name="T0" fmla="*/ 378 w 914"/>
                  <a:gd name="T1" fmla="*/ 299 h 915"/>
                  <a:gd name="T2" fmla="*/ 304 w 914"/>
                  <a:gd name="T3" fmla="*/ 270 h 915"/>
                  <a:gd name="T4" fmla="*/ 276 w 914"/>
                  <a:gd name="T5" fmla="*/ 197 h 915"/>
                  <a:gd name="T6" fmla="*/ 276 w 914"/>
                  <a:gd name="T7" fmla="*/ 46 h 915"/>
                  <a:gd name="T8" fmla="*/ 230 w 914"/>
                  <a:gd name="T9" fmla="*/ 0 h 915"/>
                  <a:gd name="T10" fmla="*/ 45 w 914"/>
                  <a:gd name="T11" fmla="*/ 0 h 915"/>
                  <a:gd name="T12" fmla="*/ 0 w 914"/>
                  <a:gd name="T13" fmla="*/ 46 h 915"/>
                  <a:gd name="T14" fmla="*/ 0 w 914"/>
                  <a:gd name="T15" fmla="*/ 231 h 915"/>
                  <a:gd name="T16" fmla="*/ 45 w 914"/>
                  <a:gd name="T17" fmla="*/ 276 h 915"/>
                  <a:gd name="T18" fmla="*/ 196 w 914"/>
                  <a:gd name="T19" fmla="*/ 276 h 915"/>
                  <a:gd name="T20" fmla="*/ 270 w 914"/>
                  <a:gd name="T21" fmla="*/ 305 h 915"/>
                  <a:gd name="T22" fmla="*/ 298 w 914"/>
                  <a:gd name="T23" fmla="*/ 379 h 915"/>
                  <a:gd name="T24" fmla="*/ 298 w 914"/>
                  <a:gd name="T25" fmla="*/ 869 h 915"/>
                  <a:gd name="T26" fmla="*/ 343 w 914"/>
                  <a:gd name="T27" fmla="*/ 915 h 915"/>
                  <a:gd name="T28" fmla="*/ 869 w 914"/>
                  <a:gd name="T29" fmla="*/ 915 h 915"/>
                  <a:gd name="T30" fmla="*/ 914 w 914"/>
                  <a:gd name="T31" fmla="*/ 869 h 915"/>
                  <a:gd name="T32" fmla="*/ 914 w 914"/>
                  <a:gd name="T33" fmla="*/ 344 h 915"/>
                  <a:gd name="T34" fmla="*/ 869 w 914"/>
                  <a:gd name="T35" fmla="*/ 299 h 915"/>
                  <a:gd name="T36" fmla="*/ 378 w 914"/>
                  <a:gd name="T37" fmla="*/ 299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4" h="915">
                    <a:moveTo>
                      <a:pt x="378" y="299"/>
                    </a:moveTo>
                    <a:cubicBezTo>
                      <a:pt x="353" y="299"/>
                      <a:pt x="320" y="286"/>
                      <a:pt x="304" y="270"/>
                    </a:cubicBezTo>
                    <a:cubicBezTo>
                      <a:pt x="288" y="255"/>
                      <a:pt x="276" y="222"/>
                      <a:pt x="276" y="197"/>
                    </a:cubicBezTo>
                    <a:cubicBezTo>
                      <a:pt x="276" y="46"/>
                      <a:pt x="276" y="46"/>
                      <a:pt x="276" y="46"/>
                    </a:cubicBezTo>
                    <a:cubicBezTo>
                      <a:pt x="276" y="21"/>
                      <a:pt x="255" y="0"/>
                      <a:pt x="230" y="0"/>
                    </a:cubicBezTo>
                    <a:cubicBezTo>
                      <a:pt x="45" y="0"/>
                      <a:pt x="45" y="0"/>
                      <a:pt x="45" y="0"/>
                    </a:cubicBezTo>
                    <a:cubicBezTo>
                      <a:pt x="20" y="0"/>
                      <a:pt x="0" y="21"/>
                      <a:pt x="0" y="46"/>
                    </a:cubicBezTo>
                    <a:cubicBezTo>
                      <a:pt x="0" y="231"/>
                      <a:pt x="0" y="231"/>
                      <a:pt x="0" y="231"/>
                    </a:cubicBezTo>
                    <a:cubicBezTo>
                      <a:pt x="0" y="256"/>
                      <a:pt x="20" y="276"/>
                      <a:pt x="45" y="276"/>
                    </a:cubicBezTo>
                    <a:cubicBezTo>
                      <a:pt x="196" y="276"/>
                      <a:pt x="196" y="276"/>
                      <a:pt x="196" y="276"/>
                    </a:cubicBezTo>
                    <a:cubicBezTo>
                      <a:pt x="221" y="276"/>
                      <a:pt x="254" y="289"/>
                      <a:pt x="270" y="305"/>
                    </a:cubicBezTo>
                    <a:cubicBezTo>
                      <a:pt x="285" y="320"/>
                      <a:pt x="298" y="354"/>
                      <a:pt x="298" y="379"/>
                    </a:cubicBezTo>
                    <a:cubicBezTo>
                      <a:pt x="298" y="869"/>
                      <a:pt x="298" y="869"/>
                      <a:pt x="298" y="869"/>
                    </a:cubicBezTo>
                    <a:cubicBezTo>
                      <a:pt x="298" y="894"/>
                      <a:pt x="318" y="915"/>
                      <a:pt x="343" y="915"/>
                    </a:cubicBezTo>
                    <a:cubicBezTo>
                      <a:pt x="869" y="915"/>
                      <a:pt x="869" y="915"/>
                      <a:pt x="869" y="915"/>
                    </a:cubicBezTo>
                    <a:cubicBezTo>
                      <a:pt x="894" y="915"/>
                      <a:pt x="914" y="894"/>
                      <a:pt x="914" y="869"/>
                    </a:cubicBezTo>
                    <a:cubicBezTo>
                      <a:pt x="914" y="344"/>
                      <a:pt x="914" y="344"/>
                      <a:pt x="914" y="344"/>
                    </a:cubicBezTo>
                    <a:cubicBezTo>
                      <a:pt x="914" y="319"/>
                      <a:pt x="894" y="299"/>
                      <a:pt x="869" y="299"/>
                    </a:cubicBezTo>
                    <a:lnTo>
                      <a:pt x="378" y="299"/>
                    </a:lnTo>
                    <a:close/>
                  </a:path>
                </a:pathLst>
              </a:custGeom>
              <a:noFill/>
              <a:ln>
                <a:solidFill>
                  <a:schemeClr val="bg1"/>
                </a:solidFill>
              </a:ln>
            </p:spPr>
            <p:txBody>
              <a:bodyPr/>
              <a:lstStyle/>
              <a:p>
                <a:endParaRPr lang="zh-CN" altLang="en-US">
                  <a:solidFill>
                    <a:schemeClr val="bg1"/>
                  </a:solidFill>
                </a:endParaRPr>
              </a:p>
            </p:txBody>
          </p:sp>
          <p:sp>
            <p:nvSpPr>
              <p:cNvPr id="23" name="Freeform 22"/>
              <p:cNvSpPr/>
              <p:nvPr/>
            </p:nvSpPr>
            <p:spPr bwMode="auto">
              <a:xfrm>
                <a:off x="2795589" y="1823806"/>
                <a:ext cx="1603375" cy="1607046"/>
              </a:xfrm>
              <a:custGeom>
                <a:avLst/>
                <a:gdLst>
                  <a:gd name="T0" fmla="*/ 298 w 914"/>
                  <a:gd name="T1" fmla="*/ 537 h 915"/>
                  <a:gd name="T2" fmla="*/ 270 w 914"/>
                  <a:gd name="T3" fmla="*/ 610 h 915"/>
                  <a:gd name="T4" fmla="*/ 196 w 914"/>
                  <a:gd name="T5" fmla="*/ 639 h 915"/>
                  <a:gd name="T6" fmla="*/ 45 w 914"/>
                  <a:gd name="T7" fmla="*/ 639 h 915"/>
                  <a:gd name="T8" fmla="*/ 0 w 914"/>
                  <a:gd name="T9" fmla="*/ 684 h 915"/>
                  <a:gd name="T10" fmla="*/ 0 w 914"/>
                  <a:gd name="T11" fmla="*/ 869 h 915"/>
                  <a:gd name="T12" fmla="*/ 45 w 914"/>
                  <a:gd name="T13" fmla="*/ 915 h 915"/>
                  <a:gd name="T14" fmla="*/ 230 w 914"/>
                  <a:gd name="T15" fmla="*/ 915 h 915"/>
                  <a:gd name="T16" fmla="*/ 276 w 914"/>
                  <a:gd name="T17" fmla="*/ 869 h 915"/>
                  <a:gd name="T18" fmla="*/ 276 w 914"/>
                  <a:gd name="T19" fmla="*/ 718 h 915"/>
                  <a:gd name="T20" fmla="*/ 304 w 914"/>
                  <a:gd name="T21" fmla="*/ 645 h 915"/>
                  <a:gd name="T22" fmla="*/ 378 w 914"/>
                  <a:gd name="T23" fmla="*/ 616 h 915"/>
                  <a:gd name="T24" fmla="*/ 869 w 914"/>
                  <a:gd name="T25" fmla="*/ 616 h 915"/>
                  <a:gd name="T26" fmla="*/ 914 w 914"/>
                  <a:gd name="T27" fmla="*/ 571 h 915"/>
                  <a:gd name="T28" fmla="*/ 914 w 914"/>
                  <a:gd name="T29" fmla="*/ 46 h 915"/>
                  <a:gd name="T30" fmla="*/ 869 w 914"/>
                  <a:gd name="T31" fmla="*/ 0 h 915"/>
                  <a:gd name="T32" fmla="*/ 343 w 914"/>
                  <a:gd name="T33" fmla="*/ 0 h 915"/>
                  <a:gd name="T34" fmla="*/ 298 w 914"/>
                  <a:gd name="T35" fmla="*/ 46 h 915"/>
                  <a:gd name="T36" fmla="*/ 298 w 914"/>
                  <a:gd name="T37" fmla="*/ 537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4" h="915">
                    <a:moveTo>
                      <a:pt x="298" y="537"/>
                    </a:moveTo>
                    <a:cubicBezTo>
                      <a:pt x="298" y="561"/>
                      <a:pt x="285" y="595"/>
                      <a:pt x="270" y="610"/>
                    </a:cubicBezTo>
                    <a:cubicBezTo>
                      <a:pt x="254" y="626"/>
                      <a:pt x="221" y="639"/>
                      <a:pt x="196" y="639"/>
                    </a:cubicBezTo>
                    <a:cubicBezTo>
                      <a:pt x="45" y="639"/>
                      <a:pt x="45" y="639"/>
                      <a:pt x="45" y="639"/>
                    </a:cubicBezTo>
                    <a:cubicBezTo>
                      <a:pt x="20" y="639"/>
                      <a:pt x="0" y="659"/>
                      <a:pt x="0" y="684"/>
                    </a:cubicBezTo>
                    <a:cubicBezTo>
                      <a:pt x="0" y="869"/>
                      <a:pt x="0" y="869"/>
                      <a:pt x="0" y="869"/>
                    </a:cubicBezTo>
                    <a:cubicBezTo>
                      <a:pt x="0" y="894"/>
                      <a:pt x="20" y="915"/>
                      <a:pt x="45" y="915"/>
                    </a:cubicBezTo>
                    <a:cubicBezTo>
                      <a:pt x="230" y="915"/>
                      <a:pt x="230" y="915"/>
                      <a:pt x="230" y="915"/>
                    </a:cubicBezTo>
                    <a:cubicBezTo>
                      <a:pt x="255" y="915"/>
                      <a:pt x="276" y="894"/>
                      <a:pt x="276" y="869"/>
                    </a:cubicBezTo>
                    <a:cubicBezTo>
                      <a:pt x="276" y="718"/>
                      <a:pt x="276" y="718"/>
                      <a:pt x="276" y="718"/>
                    </a:cubicBezTo>
                    <a:cubicBezTo>
                      <a:pt x="276" y="693"/>
                      <a:pt x="288" y="660"/>
                      <a:pt x="304" y="645"/>
                    </a:cubicBezTo>
                    <a:cubicBezTo>
                      <a:pt x="320" y="629"/>
                      <a:pt x="353" y="616"/>
                      <a:pt x="378" y="616"/>
                    </a:cubicBezTo>
                    <a:cubicBezTo>
                      <a:pt x="869" y="616"/>
                      <a:pt x="869" y="616"/>
                      <a:pt x="869" y="616"/>
                    </a:cubicBezTo>
                    <a:cubicBezTo>
                      <a:pt x="894" y="616"/>
                      <a:pt x="914" y="596"/>
                      <a:pt x="914" y="571"/>
                    </a:cubicBezTo>
                    <a:cubicBezTo>
                      <a:pt x="914" y="46"/>
                      <a:pt x="914" y="46"/>
                      <a:pt x="914" y="46"/>
                    </a:cubicBezTo>
                    <a:cubicBezTo>
                      <a:pt x="914" y="21"/>
                      <a:pt x="894" y="0"/>
                      <a:pt x="869" y="0"/>
                    </a:cubicBezTo>
                    <a:cubicBezTo>
                      <a:pt x="343" y="0"/>
                      <a:pt x="343" y="0"/>
                      <a:pt x="343" y="0"/>
                    </a:cubicBezTo>
                    <a:cubicBezTo>
                      <a:pt x="318" y="0"/>
                      <a:pt x="298" y="21"/>
                      <a:pt x="298" y="46"/>
                    </a:cubicBezTo>
                    <a:lnTo>
                      <a:pt x="298" y="537"/>
                    </a:lnTo>
                    <a:close/>
                  </a:path>
                </a:pathLst>
              </a:custGeom>
              <a:noFill/>
              <a:ln>
                <a:solidFill>
                  <a:schemeClr val="bg1"/>
                </a:solidFill>
              </a:ln>
            </p:spPr>
            <p:txBody>
              <a:bodyPr/>
              <a:lstStyle/>
              <a:p>
                <a:endParaRPr lang="zh-CN" altLang="en-US">
                  <a:solidFill>
                    <a:schemeClr val="bg1"/>
                  </a:solidFill>
                </a:endParaRPr>
              </a:p>
            </p:txBody>
          </p:sp>
          <p:sp>
            <p:nvSpPr>
              <p:cNvPr id="24" name="Freeform 23"/>
              <p:cNvSpPr/>
              <p:nvPr/>
            </p:nvSpPr>
            <p:spPr bwMode="auto">
              <a:xfrm>
                <a:off x="3459164" y="3005270"/>
                <a:ext cx="1603375" cy="1607046"/>
              </a:xfrm>
              <a:custGeom>
                <a:avLst/>
                <a:gdLst>
                  <a:gd name="T0" fmla="*/ 537 w 915"/>
                  <a:gd name="T1" fmla="*/ 616 h 914"/>
                  <a:gd name="T2" fmla="*/ 610 w 915"/>
                  <a:gd name="T3" fmla="*/ 644 h 914"/>
                  <a:gd name="T4" fmla="*/ 639 w 915"/>
                  <a:gd name="T5" fmla="*/ 718 h 914"/>
                  <a:gd name="T6" fmla="*/ 639 w 915"/>
                  <a:gd name="T7" fmla="*/ 869 h 914"/>
                  <a:gd name="T8" fmla="*/ 684 w 915"/>
                  <a:gd name="T9" fmla="*/ 914 h 914"/>
                  <a:gd name="T10" fmla="*/ 869 w 915"/>
                  <a:gd name="T11" fmla="*/ 914 h 914"/>
                  <a:gd name="T12" fmla="*/ 915 w 915"/>
                  <a:gd name="T13" fmla="*/ 869 h 914"/>
                  <a:gd name="T14" fmla="*/ 915 w 915"/>
                  <a:gd name="T15" fmla="*/ 684 h 914"/>
                  <a:gd name="T16" fmla="*/ 869 w 915"/>
                  <a:gd name="T17" fmla="*/ 638 h 914"/>
                  <a:gd name="T18" fmla="*/ 718 w 915"/>
                  <a:gd name="T19" fmla="*/ 638 h 914"/>
                  <a:gd name="T20" fmla="*/ 645 w 915"/>
                  <a:gd name="T21" fmla="*/ 610 h 914"/>
                  <a:gd name="T22" fmla="*/ 616 w 915"/>
                  <a:gd name="T23" fmla="*/ 536 h 914"/>
                  <a:gd name="T24" fmla="*/ 616 w 915"/>
                  <a:gd name="T25" fmla="*/ 45 h 914"/>
                  <a:gd name="T26" fmla="*/ 571 w 915"/>
                  <a:gd name="T27" fmla="*/ 0 h 914"/>
                  <a:gd name="T28" fmla="*/ 46 w 915"/>
                  <a:gd name="T29" fmla="*/ 0 h 914"/>
                  <a:gd name="T30" fmla="*/ 0 w 915"/>
                  <a:gd name="T31" fmla="*/ 45 h 914"/>
                  <a:gd name="T32" fmla="*/ 0 w 915"/>
                  <a:gd name="T33" fmla="*/ 571 h 914"/>
                  <a:gd name="T34" fmla="*/ 46 w 915"/>
                  <a:gd name="T35" fmla="*/ 616 h 914"/>
                  <a:gd name="T36" fmla="*/ 537 w 915"/>
                  <a:gd name="T37" fmla="*/ 616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5" h="914">
                    <a:moveTo>
                      <a:pt x="537" y="616"/>
                    </a:moveTo>
                    <a:cubicBezTo>
                      <a:pt x="562" y="616"/>
                      <a:pt x="595" y="629"/>
                      <a:pt x="610" y="644"/>
                    </a:cubicBezTo>
                    <a:cubicBezTo>
                      <a:pt x="626" y="660"/>
                      <a:pt x="639" y="693"/>
                      <a:pt x="639" y="718"/>
                    </a:cubicBezTo>
                    <a:cubicBezTo>
                      <a:pt x="639" y="869"/>
                      <a:pt x="639" y="869"/>
                      <a:pt x="639" y="869"/>
                    </a:cubicBezTo>
                    <a:cubicBezTo>
                      <a:pt x="639" y="894"/>
                      <a:pt x="659" y="914"/>
                      <a:pt x="684" y="914"/>
                    </a:cubicBezTo>
                    <a:cubicBezTo>
                      <a:pt x="869" y="914"/>
                      <a:pt x="869" y="914"/>
                      <a:pt x="869" y="914"/>
                    </a:cubicBezTo>
                    <a:cubicBezTo>
                      <a:pt x="894" y="914"/>
                      <a:pt x="915" y="894"/>
                      <a:pt x="915" y="869"/>
                    </a:cubicBezTo>
                    <a:cubicBezTo>
                      <a:pt x="915" y="684"/>
                      <a:pt x="915" y="684"/>
                      <a:pt x="915" y="684"/>
                    </a:cubicBezTo>
                    <a:cubicBezTo>
                      <a:pt x="915" y="659"/>
                      <a:pt x="894" y="638"/>
                      <a:pt x="869" y="638"/>
                    </a:cubicBezTo>
                    <a:cubicBezTo>
                      <a:pt x="718" y="638"/>
                      <a:pt x="718" y="638"/>
                      <a:pt x="718" y="638"/>
                    </a:cubicBezTo>
                    <a:cubicBezTo>
                      <a:pt x="693" y="638"/>
                      <a:pt x="660" y="625"/>
                      <a:pt x="645" y="610"/>
                    </a:cubicBezTo>
                    <a:cubicBezTo>
                      <a:pt x="629" y="594"/>
                      <a:pt x="616" y="561"/>
                      <a:pt x="616" y="536"/>
                    </a:cubicBezTo>
                    <a:cubicBezTo>
                      <a:pt x="616" y="45"/>
                      <a:pt x="616" y="45"/>
                      <a:pt x="616" y="45"/>
                    </a:cubicBezTo>
                    <a:cubicBezTo>
                      <a:pt x="616" y="20"/>
                      <a:pt x="596" y="0"/>
                      <a:pt x="571" y="0"/>
                    </a:cubicBezTo>
                    <a:cubicBezTo>
                      <a:pt x="46" y="0"/>
                      <a:pt x="46" y="0"/>
                      <a:pt x="46" y="0"/>
                    </a:cubicBezTo>
                    <a:cubicBezTo>
                      <a:pt x="21" y="0"/>
                      <a:pt x="0" y="20"/>
                      <a:pt x="0" y="45"/>
                    </a:cubicBezTo>
                    <a:cubicBezTo>
                      <a:pt x="0" y="571"/>
                      <a:pt x="0" y="571"/>
                      <a:pt x="0" y="571"/>
                    </a:cubicBezTo>
                    <a:cubicBezTo>
                      <a:pt x="0" y="596"/>
                      <a:pt x="21" y="616"/>
                      <a:pt x="46" y="616"/>
                    </a:cubicBezTo>
                    <a:lnTo>
                      <a:pt x="537" y="616"/>
                    </a:lnTo>
                    <a:close/>
                  </a:path>
                </a:pathLst>
              </a:custGeom>
              <a:noFill/>
              <a:ln>
                <a:solidFill>
                  <a:schemeClr val="bg1"/>
                </a:solidFill>
              </a:ln>
            </p:spPr>
            <p:txBody>
              <a:bodyPr/>
              <a:lstStyle/>
              <a:p>
                <a:endParaRPr lang="zh-CN" altLang="en-US">
                  <a:solidFill>
                    <a:schemeClr val="bg1"/>
                  </a:solidFill>
                </a:endParaRPr>
              </a:p>
            </p:txBody>
          </p:sp>
          <p:sp>
            <p:nvSpPr>
              <p:cNvPr id="25" name="Freeform 24"/>
              <p:cNvSpPr/>
              <p:nvPr/>
            </p:nvSpPr>
            <p:spPr bwMode="auto">
              <a:xfrm>
                <a:off x="4656138" y="2338315"/>
                <a:ext cx="1604962" cy="1605458"/>
              </a:xfrm>
              <a:custGeom>
                <a:avLst/>
                <a:gdLst>
                  <a:gd name="T0" fmla="*/ 616 w 915"/>
                  <a:gd name="T1" fmla="*/ 378 h 914"/>
                  <a:gd name="T2" fmla="*/ 645 w 915"/>
                  <a:gd name="T3" fmla="*/ 304 h 914"/>
                  <a:gd name="T4" fmla="*/ 718 w 915"/>
                  <a:gd name="T5" fmla="*/ 276 h 914"/>
                  <a:gd name="T6" fmla="*/ 869 w 915"/>
                  <a:gd name="T7" fmla="*/ 276 h 914"/>
                  <a:gd name="T8" fmla="*/ 915 w 915"/>
                  <a:gd name="T9" fmla="*/ 231 h 914"/>
                  <a:gd name="T10" fmla="*/ 915 w 915"/>
                  <a:gd name="T11" fmla="*/ 45 h 914"/>
                  <a:gd name="T12" fmla="*/ 869 w 915"/>
                  <a:gd name="T13" fmla="*/ 0 h 914"/>
                  <a:gd name="T14" fmla="*/ 684 w 915"/>
                  <a:gd name="T15" fmla="*/ 0 h 914"/>
                  <a:gd name="T16" fmla="*/ 639 w 915"/>
                  <a:gd name="T17" fmla="*/ 45 h 914"/>
                  <a:gd name="T18" fmla="*/ 639 w 915"/>
                  <a:gd name="T19" fmla="*/ 196 h 914"/>
                  <a:gd name="T20" fmla="*/ 610 w 915"/>
                  <a:gd name="T21" fmla="*/ 270 h 914"/>
                  <a:gd name="T22" fmla="*/ 537 w 915"/>
                  <a:gd name="T23" fmla="*/ 298 h 914"/>
                  <a:gd name="T24" fmla="*/ 46 w 915"/>
                  <a:gd name="T25" fmla="*/ 298 h 914"/>
                  <a:gd name="T26" fmla="*/ 0 w 915"/>
                  <a:gd name="T27" fmla="*/ 344 h 914"/>
                  <a:gd name="T28" fmla="*/ 0 w 915"/>
                  <a:gd name="T29" fmla="*/ 869 h 914"/>
                  <a:gd name="T30" fmla="*/ 46 w 915"/>
                  <a:gd name="T31" fmla="*/ 914 h 914"/>
                  <a:gd name="T32" fmla="*/ 571 w 915"/>
                  <a:gd name="T33" fmla="*/ 914 h 914"/>
                  <a:gd name="T34" fmla="*/ 616 w 915"/>
                  <a:gd name="T35" fmla="*/ 869 h 914"/>
                  <a:gd name="T36" fmla="*/ 616 w 915"/>
                  <a:gd name="T37" fmla="*/ 378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5" h="914">
                    <a:moveTo>
                      <a:pt x="616" y="378"/>
                    </a:moveTo>
                    <a:cubicBezTo>
                      <a:pt x="616" y="353"/>
                      <a:pt x="629" y="320"/>
                      <a:pt x="645" y="304"/>
                    </a:cubicBezTo>
                    <a:cubicBezTo>
                      <a:pt x="660" y="289"/>
                      <a:pt x="693" y="276"/>
                      <a:pt x="718" y="276"/>
                    </a:cubicBezTo>
                    <a:cubicBezTo>
                      <a:pt x="869" y="276"/>
                      <a:pt x="869" y="276"/>
                      <a:pt x="869" y="276"/>
                    </a:cubicBezTo>
                    <a:cubicBezTo>
                      <a:pt x="894" y="276"/>
                      <a:pt x="915" y="256"/>
                      <a:pt x="915" y="231"/>
                    </a:cubicBezTo>
                    <a:cubicBezTo>
                      <a:pt x="915" y="45"/>
                      <a:pt x="915" y="45"/>
                      <a:pt x="915" y="45"/>
                    </a:cubicBezTo>
                    <a:cubicBezTo>
                      <a:pt x="915" y="21"/>
                      <a:pt x="894" y="0"/>
                      <a:pt x="869" y="0"/>
                    </a:cubicBezTo>
                    <a:cubicBezTo>
                      <a:pt x="684" y="0"/>
                      <a:pt x="684" y="0"/>
                      <a:pt x="684" y="0"/>
                    </a:cubicBezTo>
                    <a:cubicBezTo>
                      <a:pt x="659" y="0"/>
                      <a:pt x="639" y="21"/>
                      <a:pt x="639" y="45"/>
                    </a:cubicBezTo>
                    <a:cubicBezTo>
                      <a:pt x="639" y="196"/>
                      <a:pt x="639" y="196"/>
                      <a:pt x="639" y="196"/>
                    </a:cubicBezTo>
                    <a:cubicBezTo>
                      <a:pt x="639" y="221"/>
                      <a:pt x="626" y="254"/>
                      <a:pt x="610" y="270"/>
                    </a:cubicBezTo>
                    <a:cubicBezTo>
                      <a:pt x="595" y="286"/>
                      <a:pt x="562" y="298"/>
                      <a:pt x="537" y="298"/>
                    </a:cubicBezTo>
                    <a:cubicBezTo>
                      <a:pt x="46" y="298"/>
                      <a:pt x="46" y="298"/>
                      <a:pt x="46" y="298"/>
                    </a:cubicBezTo>
                    <a:cubicBezTo>
                      <a:pt x="21" y="298"/>
                      <a:pt x="0" y="319"/>
                      <a:pt x="0" y="344"/>
                    </a:cubicBezTo>
                    <a:cubicBezTo>
                      <a:pt x="0" y="869"/>
                      <a:pt x="0" y="869"/>
                      <a:pt x="0" y="869"/>
                    </a:cubicBezTo>
                    <a:cubicBezTo>
                      <a:pt x="0" y="894"/>
                      <a:pt x="21" y="914"/>
                      <a:pt x="46" y="914"/>
                    </a:cubicBezTo>
                    <a:cubicBezTo>
                      <a:pt x="571" y="914"/>
                      <a:pt x="571" y="914"/>
                      <a:pt x="571" y="914"/>
                    </a:cubicBezTo>
                    <a:cubicBezTo>
                      <a:pt x="596" y="914"/>
                      <a:pt x="616" y="894"/>
                      <a:pt x="616" y="869"/>
                    </a:cubicBezTo>
                    <a:lnTo>
                      <a:pt x="616" y="378"/>
                    </a:lnTo>
                    <a:close/>
                  </a:path>
                </a:pathLst>
              </a:custGeom>
              <a:noFill/>
              <a:ln>
                <a:solidFill>
                  <a:schemeClr val="bg1"/>
                </a:solidFill>
              </a:ln>
            </p:spPr>
            <p:txBody>
              <a:bodyPr/>
              <a:lstStyle/>
              <a:p>
                <a:endParaRPr lang="zh-CN" altLang="en-US">
                  <a:solidFill>
                    <a:schemeClr val="bg1"/>
                  </a:solidFill>
                </a:endParaRPr>
              </a:p>
            </p:txBody>
          </p:sp>
          <p:sp>
            <p:nvSpPr>
              <p:cNvPr id="26" name="Freeform 25"/>
              <p:cNvSpPr>
                <a:spLocks noEditPoints="1"/>
              </p:cNvSpPr>
              <p:nvPr/>
            </p:nvSpPr>
            <p:spPr bwMode="auto">
              <a:xfrm>
                <a:off x="4119564" y="1264834"/>
                <a:ext cx="230187" cy="258843"/>
              </a:xfrm>
              <a:custGeom>
                <a:avLst/>
                <a:gdLst>
                  <a:gd name="T0" fmla="*/ 28 w 131"/>
                  <a:gd name="T1" fmla="*/ 16 h 147"/>
                  <a:gd name="T2" fmla="*/ 103 w 131"/>
                  <a:gd name="T3" fmla="*/ 16 h 147"/>
                  <a:gd name="T4" fmla="*/ 118 w 131"/>
                  <a:gd name="T5" fmla="*/ 61 h 147"/>
                  <a:gd name="T6" fmla="*/ 127 w 131"/>
                  <a:gd name="T7" fmla="*/ 65 h 147"/>
                  <a:gd name="T8" fmla="*/ 131 w 131"/>
                  <a:gd name="T9" fmla="*/ 74 h 147"/>
                  <a:gd name="T10" fmla="*/ 130 w 131"/>
                  <a:gd name="T11" fmla="*/ 101 h 147"/>
                  <a:gd name="T12" fmla="*/ 123 w 131"/>
                  <a:gd name="T13" fmla="*/ 108 h 147"/>
                  <a:gd name="T14" fmla="*/ 116 w 131"/>
                  <a:gd name="T15" fmla="*/ 109 h 147"/>
                  <a:gd name="T16" fmla="*/ 65 w 131"/>
                  <a:gd name="T17" fmla="*/ 147 h 147"/>
                  <a:gd name="T18" fmla="*/ 76 w 131"/>
                  <a:gd name="T19" fmla="*/ 132 h 147"/>
                  <a:gd name="T20" fmla="*/ 107 w 131"/>
                  <a:gd name="T21" fmla="*/ 109 h 147"/>
                  <a:gd name="T22" fmla="*/ 98 w 131"/>
                  <a:gd name="T23" fmla="*/ 105 h 147"/>
                  <a:gd name="T24" fmla="*/ 95 w 131"/>
                  <a:gd name="T25" fmla="*/ 74 h 147"/>
                  <a:gd name="T26" fmla="*/ 96 w 131"/>
                  <a:gd name="T27" fmla="*/ 69 h 147"/>
                  <a:gd name="T28" fmla="*/ 107 w 131"/>
                  <a:gd name="T29" fmla="*/ 56 h 147"/>
                  <a:gd name="T30" fmla="*/ 35 w 131"/>
                  <a:gd name="T31" fmla="*/ 38 h 147"/>
                  <a:gd name="T32" fmla="*/ 28 w 131"/>
                  <a:gd name="T33" fmla="*/ 62 h 147"/>
                  <a:gd name="T34" fmla="*/ 35 w 131"/>
                  <a:gd name="T35" fmla="*/ 69 h 147"/>
                  <a:gd name="T36" fmla="*/ 36 w 131"/>
                  <a:gd name="T37" fmla="*/ 96 h 147"/>
                  <a:gd name="T38" fmla="*/ 32 w 131"/>
                  <a:gd name="T39" fmla="*/ 105 h 147"/>
                  <a:gd name="T40" fmla="*/ 24 w 131"/>
                  <a:gd name="T41" fmla="*/ 109 h 147"/>
                  <a:gd name="T42" fmla="*/ 8 w 131"/>
                  <a:gd name="T43" fmla="*/ 108 h 147"/>
                  <a:gd name="T44" fmla="*/ 0 w 131"/>
                  <a:gd name="T45" fmla="*/ 96 h 147"/>
                  <a:gd name="T46" fmla="*/ 1 w 131"/>
                  <a:gd name="T47" fmla="*/ 69 h 147"/>
                  <a:gd name="T48" fmla="*/ 13 w 131"/>
                  <a:gd name="T49" fmla="*/ 61 h 147"/>
                  <a:gd name="T50" fmla="*/ 61 w 131"/>
                  <a:gd name="T51" fmla="*/ 135 h 147"/>
                  <a:gd name="T52" fmla="*/ 65 w 131"/>
                  <a:gd name="T53" fmla="*/ 131 h 147"/>
                  <a:gd name="T54" fmla="*/ 13 w 131"/>
                  <a:gd name="T55" fmla="*/ 73 h 147"/>
                  <a:gd name="T56" fmla="*/ 12 w 131"/>
                  <a:gd name="T57" fmla="*/ 74 h 147"/>
                  <a:gd name="T58" fmla="*/ 12 w 131"/>
                  <a:gd name="T59" fmla="*/ 97 h 147"/>
                  <a:gd name="T60" fmla="*/ 18 w 131"/>
                  <a:gd name="T61" fmla="*/ 97 h 147"/>
                  <a:gd name="T62" fmla="*/ 24 w 131"/>
                  <a:gd name="T63" fmla="*/ 97 h 147"/>
                  <a:gd name="T64" fmla="*/ 25 w 131"/>
                  <a:gd name="T65" fmla="*/ 96 h 147"/>
                  <a:gd name="T66" fmla="*/ 25 w 131"/>
                  <a:gd name="T67" fmla="*/ 74 h 147"/>
                  <a:gd name="T68" fmla="*/ 24 w 131"/>
                  <a:gd name="T69" fmla="*/ 73 h 147"/>
                  <a:gd name="T70" fmla="*/ 18 w 131"/>
                  <a:gd name="T71" fmla="*/ 73 h 147"/>
                  <a:gd name="T72" fmla="*/ 107 w 131"/>
                  <a:gd name="T73" fmla="*/ 73 h 147"/>
                  <a:gd name="T74" fmla="*/ 106 w 131"/>
                  <a:gd name="T75" fmla="*/ 74 h 147"/>
                  <a:gd name="T76" fmla="*/ 106 w 131"/>
                  <a:gd name="T77" fmla="*/ 97 h 147"/>
                  <a:gd name="T78" fmla="*/ 113 w 131"/>
                  <a:gd name="T79" fmla="*/ 97 h 147"/>
                  <a:gd name="T80" fmla="*/ 118 w 131"/>
                  <a:gd name="T81" fmla="*/ 97 h 147"/>
                  <a:gd name="T82" fmla="*/ 119 w 131"/>
                  <a:gd name="T83" fmla="*/ 96 h 147"/>
                  <a:gd name="T84" fmla="*/ 119 w 131"/>
                  <a:gd name="T85" fmla="*/ 74 h 147"/>
                  <a:gd name="T86" fmla="*/ 118 w 131"/>
                  <a:gd name="T87" fmla="*/ 73 h 147"/>
                  <a:gd name="T88" fmla="*/ 113 w 131"/>
                  <a:gd name="T89" fmla="*/ 73 h 147"/>
                  <a:gd name="T90" fmla="*/ 95 w 131"/>
                  <a:gd name="T91" fmla="*/ 24 h 147"/>
                  <a:gd name="T92" fmla="*/ 36 w 131"/>
                  <a:gd name="T93" fmla="*/ 24 h 147"/>
                  <a:gd name="T94" fmla="*/ 65 w 131"/>
                  <a:gd name="T95" fmla="*/ 19 h 147"/>
                  <a:gd name="T96" fmla="*/ 103 w 131"/>
                  <a:gd name="T97" fmla="*/ 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147">
                    <a:moveTo>
                      <a:pt x="13" y="61"/>
                    </a:moveTo>
                    <a:cubicBezTo>
                      <a:pt x="13" y="53"/>
                      <a:pt x="13" y="53"/>
                      <a:pt x="13" y="53"/>
                    </a:cubicBezTo>
                    <a:cubicBezTo>
                      <a:pt x="13" y="38"/>
                      <a:pt x="19" y="25"/>
                      <a:pt x="28" y="16"/>
                    </a:cubicBezTo>
                    <a:cubicBezTo>
                      <a:pt x="28" y="15"/>
                      <a:pt x="28" y="15"/>
                      <a:pt x="28" y="15"/>
                    </a:cubicBezTo>
                    <a:cubicBezTo>
                      <a:pt x="38" y="6"/>
                      <a:pt x="51" y="0"/>
                      <a:pt x="65" y="0"/>
                    </a:cubicBezTo>
                    <a:cubicBezTo>
                      <a:pt x="80" y="0"/>
                      <a:pt x="93" y="6"/>
                      <a:pt x="103" y="16"/>
                    </a:cubicBezTo>
                    <a:cubicBezTo>
                      <a:pt x="103" y="16"/>
                      <a:pt x="103" y="16"/>
                      <a:pt x="103" y="16"/>
                    </a:cubicBezTo>
                    <a:cubicBezTo>
                      <a:pt x="112" y="25"/>
                      <a:pt x="118" y="38"/>
                      <a:pt x="118" y="53"/>
                    </a:cubicBezTo>
                    <a:cubicBezTo>
                      <a:pt x="118" y="61"/>
                      <a:pt x="118" y="61"/>
                      <a:pt x="118" y="61"/>
                    </a:cubicBezTo>
                    <a:cubicBezTo>
                      <a:pt x="120" y="61"/>
                      <a:pt x="121" y="62"/>
                      <a:pt x="123" y="62"/>
                    </a:cubicBezTo>
                    <a:cubicBezTo>
                      <a:pt x="123" y="62"/>
                      <a:pt x="123" y="62"/>
                      <a:pt x="123" y="62"/>
                    </a:cubicBezTo>
                    <a:cubicBezTo>
                      <a:pt x="124" y="63"/>
                      <a:pt x="126" y="64"/>
                      <a:pt x="127" y="65"/>
                    </a:cubicBezTo>
                    <a:cubicBezTo>
                      <a:pt x="128" y="66"/>
                      <a:pt x="129" y="67"/>
                      <a:pt x="130" y="69"/>
                    </a:cubicBezTo>
                    <a:cubicBezTo>
                      <a:pt x="130" y="69"/>
                      <a:pt x="130" y="69"/>
                      <a:pt x="130" y="69"/>
                    </a:cubicBezTo>
                    <a:cubicBezTo>
                      <a:pt x="130" y="71"/>
                      <a:pt x="131" y="72"/>
                      <a:pt x="131" y="74"/>
                    </a:cubicBezTo>
                    <a:cubicBezTo>
                      <a:pt x="131" y="85"/>
                      <a:pt x="131" y="85"/>
                      <a:pt x="131" y="85"/>
                    </a:cubicBezTo>
                    <a:cubicBezTo>
                      <a:pt x="131" y="96"/>
                      <a:pt x="131" y="96"/>
                      <a:pt x="131" y="96"/>
                    </a:cubicBezTo>
                    <a:cubicBezTo>
                      <a:pt x="131" y="98"/>
                      <a:pt x="130" y="99"/>
                      <a:pt x="130" y="101"/>
                    </a:cubicBezTo>
                    <a:cubicBezTo>
                      <a:pt x="130" y="101"/>
                      <a:pt x="130" y="101"/>
                      <a:pt x="130" y="101"/>
                    </a:cubicBezTo>
                    <a:cubicBezTo>
                      <a:pt x="129" y="103"/>
                      <a:pt x="128" y="104"/>
                      <a:pt x="127" y="105"/>
                    </a:cubicBezTo>
                    <a:cubicBezTo>
                      <a:pt x="126" y="106"/>
                      <a:pt x="124" y="107"/>
                      <a:pt x="123" y="108"/>
                    </a:cubicBezTo>
                    <a:cubicBezTo>
                      <a:pt x="122" y="108"/>
                      <a:pt x="122" y="108"/>
                      <a:pt x="122" y="108"/>
                    </a:cubicBezTo>
                    <a:cubicBezTo>
                      <a:pt x="121" y="108"/>
                      <a:pt x="120" y="109"/>
                      <a:pt x="118" y="109"/>
                    </a:cubicBezTo>
                    <a:cubicBezTo>
                      <a:pt x="116" y="109"/>
                      <a:pt x="116" y="109"/>
                      <a:pt x="116" y="109"/>
                    </a:cubicBezTo>
                    <a:cubicBezTo>
                      <a:pt x="115" y="116"/>
                      <a:pt x="111" y="122"/>
                      <a:pt x="104" y="128"/>
                    </a:cubicBezTo>
                    <a:cubicBezTo>
                      <a:pt x="97" y="133"/>
                      <a:pt x="87" y="137"/>
                      <a:pt x="76" y="138"/>
                    </a:cubicBezTo>
                    <a:cubicBezTo>
                      <a:pt x="75" y="143"/>
                      <a:pt x="70" y="147"/>
                      <a:pt x="65" y="147"/>
                    </a:cubicBezTo>
                    <a:cubicBezTo>
                      <a:pt x="59" y="147"/>
                      <a:pt x="54" y="142"/>
                      <a:pt x="54" y="135"/>
                    </a:cubicBezTo>
                    <a:cubicBezTo>
                      <a:pt x="54" y="129"/>
                      <a:pt x="59" y="124"/>
                      <a:pt x="65" y="124"/>
                    </a:cubicBezTo>
                    <a:cubicBezTo>
                      <a:pt x="70" y="124"/>
                      <a:pt x="74" y="127"/>
                      <a:pt x="76" y="132"/>
                    </a:cubicBezTo>
                    <a:cubicBezTo>
                      <a:pt x="85" y="130"/>
                      <a:pt x="94" y="127"/>
                      <a:pt x="100" y="122"/>
                    </a:cubicBezTo>
                    <a:cubicBezTo>
                      <a:pt x="105" y="118"/>
                      <a:pt x="108" y="114"/>
                      <a:pt x="109" y="109"/>
                    </a:cubicBezTo>
                    <a:cubicBezTo>
                      <a:pt x="107" y="109"/>
                      <a:pt x="107" y="109"/>
                      <a:pt x="107" y="109"/>
                    </a:cubicBezTo>
                    <a:cubicBezTo>
                      <a:pt x="106" y="109"/>
                      <a:pt x="104" y="108"/>
                      <a:pt x="103" y="108"/>
                    </a:cubicBezTo>
                    <a:cubicBezTo>
                      <a:pt x="103" y="108"/>
                      <a:pt x="103" y="108"/>
                      <a:pt x="103" y="108"/>
                    </a:cubicBezTo>
                    <a:cubicBezTo>
                      <a:pt x="101" y="107"/>
                      <a:pt x="100" y="106"/>
                      <a:pt x="98" y="105"/>
                    </a:cubicBezTo>
                    <a:cubicBezTo>
                      <a:pt x="96" y="103"/>
                      <a:pt x="95" y="100"/>
                      <a:pt x="95" y="96"/>
                    </a:cubicBezTo>
                    <a:cubicBezTo>
                      <a:pt x="95" y="85"/>
                      <a:pt x="95" y="85"/>
                      <a:pt x="95" y="85"/>
                    </a:cubicBezTo>
                    <a:cubicBezTo>
                      <a:pt x="95" y="74"/>
                      <a:pt x="95" y="74"/>
                      <a:pt x="95" y="74"/>
                    </a:cubicBezTo>
                    <a:cubicBezTo>
                      <a:pt x="95" y="72"/>
                      <a:pt x="95" y="71"/>
                      <a:pt x="96" y="69"/>
                    </a:cubicBezTo>
                    <a:cubicBezTo>
                      <a:pt x="96" y="69"/>
                      <a:pt x="96" y="69"/>
                      <a:pt x="96" y="69"/>
                    </a:cubicBezTo>
                    <a:cubicBezTo>
                      <a:pt x="96" y="69"/>
                      <a:pt x="96" y="69"/>
                      <a:pt x="96" y="69"/>
                    </a:cubicBezTo>
                    <a:cubicBezTo>
                      <a:pt x="96" y="67"/>
                      <a:pt x="97" y="66"/>
                      <a:pt x="98" y="65"/>
                    </a:cubicBezTo>
                    <a:cubicBezTo>
                      <a:pt x="101" y="63"/>
                      <a:pt x="104" y="61"/>
                      <a:pt x="107" y="61"/>
                    </a:cubicBezTo>
                    <a:cubicBezTo>
                      <a:pt x="107" y="56"/>
                      <a:pt x="107" y="56"/>
                      <a:pt x="107" y="56"/>
                    </a:cubicBezTo>
                    <a:cubicBezTo>
                      <a:pt x="105" y="49"/>
                      <a:pt x="101" y="43"/>
                      <a:pt x="96" y="38"/>
                    </a:cubicBezTo>
                    <a:cubicBezTo>
                      <a:pt x="89" y="30"/>
                      <a:pt x="78" y="26"/>
                      <a:pt x="65" y="26"/>
                    </a:cubicBezTo>
                    <a:cubicBezTo>
                      <a:pt x="53" y="26"/>
                      <a:pt x="42" y="30"/>
                      <a:pt x="35" y="38"/>
                    </a:cubicBezTo>
                    <a:cubicBezTo>
                      <a:pt x="30" y="43"/>
                      <a:pt x="26" y="49"/>
                      <a:pt x="24" y="56"/>
                    </a:cubicBezTo>
                    <a:cubicBezTo>
                      <a:pt x="24" y="61"/>
                      <a:pt x="24" y="61"/>
                      <a:pt x="24" y="61"/>
                    </a:cubicBezTo>
                    <a:cubicBezTo>
                      <a:pt x="25" y="61"/>
                      <a:pt x="27" y="62"/>
                      <a:pt x="28" y="62"/>
                    </a:cubicBezTo>
                    <a:cubicBezTo>
                      <a:pt x="30" y="63"/>
                      <a:pt x="31" y="64"/>
                      <a:pt x="32" y="65"/>
                    </a:cubicBezTo>
                    <a:cubicBezTo>
                      <a:pt x="34" y="66"/>
                      <a:pt x="35" y="67"/>
                      <a:pt x="35" y="69"/>
                    </a:cubicBezTo>
                    <a:cubicBezTo>
                      <a:pt x="35" y="69"/>
                      <a:pt x="35" y="69"/>
                      <a:pt x="35" y="69"/>
                    </a:cubicBezTo>
                    <a:cubicBezTo>
                      <a:pt x="36" y="71"/>
                      <a:pt x="36" y="72"/>
                      <a:pt x="36" y="74"/>
                    </a:cubicBezTo>
                    <a:cubicBezTo>
                      <a:pt x="36" y="85"/>
                      <a:pt x="36" y="85"/>
                      <a:pt x="36" y="85"/>
                    </a:cubicBezTo>
                    <a:cubicBezTo>
                      <a:pt x="36" y="96"/>
                      <a:pt x="36" y="96"/>
                      <a:pt x="36" y="96"/>
                    </a:cubicBezTo>
                    <a:cubicBezTo>
                      <a:pt x="36" y="98"/>
                      <a:pt x="36" y="99"/>
                      <a:pt x="35" y="101"/>
                    </a:cubicBezTo>
                    <a:cubicBezTo>
                      <a:pt x="35" y="101"/>
                      <a:pt x="35" y="101"/>
                      <a:pt x="35" y="101"/>
                    </a:cubicBezTo>
                    <a:cubicBezTo>
                      <a:pt x="35" y="103"/>
                      <a:pt x="34" y="104"/>
                      <a:pt x="32" y="105"/>
                    </a:cubicBezTo>
                    <a:cubicBezTo>
                      <a:pt x="31" y="106"/>
                      <a:pt x="30" y="107"/>
                      <a:pt x="28" y="108"/>
                    </a:cubicBezTo>
                    <a:cubicBezTo>
                      <a:pt x="28" y="108"/>
                      <a:pt x="28" y="108"/>
                      <a:pt x="28" y="108"/>
                    </a:cubicBezTo>
                    <a:cubicBezTo>
                      <a:pt x="27" y="108"/>
                      <a:pt x="25" y="109"/>
                      <a:pt x="24" y="109"/>
                    </a:cubicBezTo>
                    <a:cubicBezTo>
                      <a:pt x="18" y="109"/>
                      <a:pt x="18" y="109"/>
                      <a:pt x="18" y="109"/>
                    </a:cubicBezTo>
                    <a:cubicBezTo>
                      <a:pt x="13" y="109"/>
                      <a:pt x="13" y="109"/>
                      <a:pt x="13" y="109"/>
                    </a:cubicBezTo>
                    <a:cubicBezTo>
                      <a:pt x="11" y="109"/>
                      <a:pt x="10" y="108"/>
                      <a:pt x="8" y="108"/>
                    </a:cubicBezTo>
                    <a:cubicBezTo>
                      <a:pt x="8" y="108"/>
                      <a:pt x="8" y="108"/>
                      <a:pt x="8" y="108"/>
                    </a:cubicBezTo>
                    <a:cubicBezTo>
                      <a:pt x="7" y="107"/>
                      <a:pt x="5" y="106"/>
                      <a:pt x="4" y="105"/>
                    </a:cubicBezTo>
                    <a:cubicBezTo>
                      <a:pt x="2" y="103"/>
                      <a:pt x="0" y="100"/>
                      <a:pt x="0" y="96"/>
                    </a:cubicBezTo>
                    <a:cubicBezTo>
                      <a:pt x="0" y="85"/>
                      <a:pt x="0" y="85"/>
                      <a:pt x="0" y="85"/>
                    </a:cubicBezTo>
                    <a:cubicBezTo>
                      <a:pt x="0" y="74"/>
                      <a:pt x="0" y="74"/>
                      <a:pt x="0" y="74"/>
                    </a:cubicBezTo>
                    <a:cubicBezTo>
                      <a:pt x="0" y="72"/>
                      <a:pt x="1" y="71"/>
                      <a:pt x="1" y="69"/>
                    </a:cubicBezTo>
                    <a:cubicBezTo>
                      <a:pt x="1" y="69"/>
                      <a:pt x="1" y="69"/>
                      <a:pt x="1" y="69"/>
                    </a:cubicBezTo>
                    <a:cubicBezTo>
                      <a:pt x="2" y="67"/>
                      <a:pt x="3" y="66"/>
                      <a:pt x="4" y="65"/>
                    </a:cubicBezTo>
                    <a:cubicBezTo>
                      <a:pt x="6" y="63"/>
                      <a:pt x="9" y="61"/>
                      <a:pt x="13" y="61"/>
                    </a:cubicBezTo>
                    <a:close/>
                    <a:moveTo>
                      <a:pt x="65" y="131"/>
                    </a:moveTo>
                    <a:cubicBezTo>
                      <a:pt x="65" y="131"/>
                      <a:pt x="65" y="131"/>
                      <a:pt x="65" y="131"/>
                    </a:cubicBezTo>
                    <a:cubicBezTo>
                      <a:pt x="63" y="131"/>
                      <a:pt x="61" y="133"/>
                      <a:pt x="61" y="135"/>
                    </a:cubicBezTo>
                    <a:cubicBezTo>
                      <a:pt x="61" y="138"/>
                      <a:pt x="63" y="140"/>
                      <a:pt x="65" y="140"/>
                    </a:cubicBezTo>
                    <a:cubicBezTo>
                      <a:pt x="68" y="140"/>
                      <a:pt x="70" y="138"/>
                      <a:pt x="70" y="135"/>
                    </a:cubicBezTo>
                    <a:cubicBezTo>
                      <a:pt x="70" y="133"/>
                      <a:pt x="68" y="131"/>
                      <a:pt x="65" y="131"/>
                    </a:cubicBezTo>
                    <a:close/>
                    <a:moveTo>
                      <a:pt x="18" y="73"/>
                    </a:moveTo>
                    <a:cubicBezTo>
                      <a:pt x="18" y="73"/>
                      <a:pt x="18" y="73"/>
                      <a:pt x="18" y="73"/>
                    </a:cubicBezTo>
                    <a:cubicBezTo>
                      <a:pt x="13" y="73"/>
                      <a:pt x="13" y="73"/>
                      <a:pt x="13" y="73"/>
                    </a:cubicBezTo>
                    <a:cubicBezTo>
                      <a:pt x="13" y="73"/>
                      <a:pt x="12" y="73"/>
                      <a:pt x="12" y="73"/>
                    </a:cubicBezTo>
                    <a:cubicBezTo>
                      <a:pt x="12" y="73"/>
                      <a:pt x="12" y="73"/>
                      <a:pt x="12" y="73"/>
                    </a:cubicBezTo>
                    <a:cubicBezTo>
                      <a:pt x="12" y="74"/>
                      <a:pt x="12" y="74"/>
                      <a:pt x="12" y="74"/>
                    </a:cubicBezTo>
                    <a:cubicBezTo>
                      <a:pt x="12" y="85"/>
                      <a:pt x="12" y="85"/>
                      <a:pt x="12" y="85"/>
                    </a:cubicBezTo>
                    <a:cubicBezTo>
                      <a:pt x="12" y="96"/>
                      <a:pt x="12" y="96"/>
                      <a:pt x="12" y="96"/>
                    </a:cubicBezTo>
                    <a:cubicBezTo>
                      <a:pt x="12" y="96"/>
                      <a:pt x="12" y="97"/>
                      <a:pt x="12" y="97"/>
                    </a:cubicBezTo>
                    <a:cubicBezTo>
                      <a:pt x="12" y="97"/>
                      <a:pt x="12" y="97"/>
                      <a:pt x="12" y="97"/>
                    </a:cubicBezTo>
                    <a:cubicBezTo>
                      <a:pt x="13" y="97"/>
                      <a:pt x="13" y="97"/>
                      <a:pt x="13" y="97"/>
                    </a:cubicBezTo>
                    <a:cubicBezTo>
                      <a:pt x="18" y="97"/>
                      <a:pt x="18" y="97"/>
                      <a:pt x="18" y="97"/>
                    </a:cubicBezTo>
                    <a:cubicBezTo>
                      <a:pt x="24" y="97"/>
                      <a:pt x="24" y="97"/>
                      <a:pt x="24" y="97"/>
                    </a:cubicBezTo>
                    <a:cubicBezTo>
                      <a:pt x="24" y="97"/>
                      <a:pt x="24" y="97"/>
                      <a:pt x="24" y="97"/>
                    </a:cubicBezTo>
                    <a:cubicBezTo>
                      <a:pt x="24" y="97"/>
                      <a:pt x="24" y="97"/>
                      <a:pt x="24" y="97"/>
                    </a:cubicBezTo>
                    <a:cubicBezTo>
                      <a:pt x="24" y="97"/>
                      <a:pt x="24" y="97"/>
                      <a:pt x="25" y="97"/>
                    </a:cubicBezTo>
                    <a:cubicBezTo>
                      <a:pt x="25" y="97"/>
                      <a:pt x="25" y="97"/>
                      <a:pt x="25" y="97"/>
                    </a:cubicBezTo>
                    <a:cubicBezTo>
                      <a:pt x="25" y="96"/>
                      <a:pt x="25" y="96"/>
                      <a:pt x="25" y="96"/>
                    </a:cubicBezTo>
                    <a:cubicBezTo>
                      <a:pt x="25" y="85"/>
                      <a:pt x="25" y="85"/>
                      <a:pt x="25" y="85"/>
                    </a:cubicBezTo>
                    <a:cubicBezTo>
                      <a:pt x="25" y="74"/>
                      <a:pt x="25" y="74"/>
                      <a:pt x="25" y="74"/>
                    </a:cubicBezTo>
                    <a:cubicBezTo>
                      <a:pt x="25" y="74"/>
                      <a:pt x="25" y="74"/>
                      <a:pt x="25" y="74"/>
                    </a:cubicBezTo>
                    <a:cubicBezTo>
                      <a:pt x="25" y="73"/>
                      <a:pt x="25" y="73"/>
                      <a:pt x="25" y="73"/>
                    </a:cubicBezTo>
                    <a:cubicBezTo>
                      <a:pt x="25" y="73"/>
                      <a:pt x="25" y="73"/>
                      <a:pt x="25" y="73"/>
                    </a:cubicBezTo>
                    <a:cubicBezTo>
                      <a:pt x="24" y="73"/>
                      <a:pt x="24" y="73"/>
                      <a:pt x="24" y="73"/>
                    </a:cubicBezTo>
                    <a:cubicBezTo>
                      <a:pt x="24" y="73"/>
                      <a:pt x="24" y="73"/>
                      <a:pt x="24" y="73"/>
                    </a:cubicBezTo>
                    <a:cubicBezTo>
                      <a:pt x="24" y="73"/>
                      <a:pt x="24" y="73"/>
                      <a:pt x="24" y="73"/>
                    </a:cubicBezTo>
                    <a:cubicBezTo>
                      <a:pt x="18" y="73"/>
                      <a:pt x="18" y="73"/>
                      <a:pt x="18" y="73"/>
                    </a:cubicBezTo>
                    <a:close/>
                    <a:moveTo>
                      <a:pt x="113" y="73"/>
                    </a:moveTo>
                    <a:cubicBezTo>
                      <a:pt x="113" y="73"/>
                      <a:pt x="113" y="73"/>
                      <a:pt x="113" y="73"/>
                    </a:cubicBezTo>
                    <a:cubicBezTo>
                      <a:pt x="107" y="73"/>
                      <a:pt x="107" y="73"/>
                      <a:pt x="107" y="73"/>
                    </a:cubicBezTo>
                    <a:cubicBezTo>
                      <a:pt x="107" y="73"/>
                      <a:pt x="107" y="73"/>
                      <a:pt x="106" y="73"/>
                    </a:cubicBezTo>
                    <a:cubicBezTo>
                      <a:pt x="106" y="73"/>
                      <a:pt x="106" y="73"/>
                      <a:pt x="106" y="73"/>
                    </a:cubicBezTo>
                    <a:cubicBezTo>
                      <a:pt x="106" y="74"/>
                      <a:pt x="106" y="74"/>
                      <a:pt x="106" y="74"/>
                    </a:cubicBezTo>
                    <a:cubicBezTo>
                      <a:pt x="106" y="85"/>
                      <a:pt x="106" y="85"/>
                      <a:pt x="106" y="85"/>
                    </a:cubicBezTo>
                    <a:cubicBezTo>
                      <a:pt x="106" y="96"/>
                      <a:pt x="106" y="96"/>
                      <a:pt x="106" y="96"/>
                    </a:cubicBezTo>
                    <a:cubicBezTo>
                      <a:pt x="106" y="96"/>
                      <a:pt x="106" y="97"/>
                      <a:pt x="106" y="97"/>
                    </a:cubicBezTo>
                    <a:cubicBezTo>
                      <a:pt x="107" y="97"/>
                      <a:pt x="107" y="97"/>
                      <a:pt x="107" y="97"/>
                    </a:cubicBezTo>
                    <a:cubicBezTo>
                      <a:pt x="107" y="97"/>
                      <a:pt x="107" y="97"/>
                      <a:pt x="107" y="97"/>
                    </a:cubicBezTo>
                    <a:cubicBezTo>
                      <a:pt x="113" y="97"/>
                      <a:pt x="113" y="97"/>
                      <a:pt x="113" y="97"/>
                    </a:cubicBezTo>
                    <a:cubicBezTo>
                      <a:pt x="118" y="97"/>
                      <a:pt x="118" y="97"/>
                      <a:pt x="118" y="97"/>
                    </a:cubicBezTo>
                    <a:cubicBezTo>
                      <a:pt x="118" y="97"/>
                      <a:pt x="118" y="97"/>
                      <a:pt x="118" y="97"/>
                    </a:cubicBezTo>
                    <a:cubicBezTo>
                      <a:pt x="118" y="97"/>
                      <a:pt x="118" y="97"/>
                      <a:pt x="118" y="97"/>
                    </a:cubicBezTo>
                    <a:cubicBezTo>
                      <a:pt x="119" y="97"/>
                      <a:pt x="119" y="97"/>
                      <a:pt x="119" y="97"/>
                    </a:cubicBezTo>
                    <a:cubicBezTo>
                      <a:pt x="119" y="97"/>
                      <a:pt x="119" y="97"/>
                      <a:pt x="119" y="97"/>
                    </a:cubicBezTo>
                    <a:cubicBezTo>
                      <a:pt x="119" y="96"/>
                      <a:pt x="119" y="96"/>
                      <a:pt x="119" y="96"/>
                    </a:cubicBezTo>
                    <a:cubicBezTo>
                      <a:pt x="119" y="85"/>
                      <a:pt x="119" y="85"/>
                      <a:pt x="119" y="85"/>
                    </a:cubicBezTo>
                    <a:cubicBezTo>
                      <a:pt x="119" y="74"/>
                      <a:pt x="119" y="74"/>
                      <a:pt x="119" y="74"/>
                    </a:cubicBezTo>
                    <a:cubicBezTo>
                      <a:pt x="119" y="74"/>
                      <a:pt x="119" y="74"/>
                      <a:pt x="119" y="74"/>
                    </a:cubicBezTo>
                    <a:cubicBezTo>
                      <a:pt x="119" y="73"/>
                      <a:pt x="119" y="73"/>
                      <a:pt x="119" y="73"/>
                    </a:cubicBezTo>
                    <a:cubicBezTo>
                      <a:pt x="119" y="73"/>
                      <a:pt x="119" y="73"/>
                      <a:pt x="119" y="73"/>
                    </a:cubicBezTo>
                    <a:cubicBezTo>
                      <a:pt x="119" y="73"/>
                      <a:pt x="119" y="73"/>
                      <a:pt x="118" y="73"/>
                    </a:cubicBezTo>
                    <a:cubicBezTo>
                      <a:pt x="119" y="73"/>
                      <a:pt x="119" y="73"/>
                      <a:pt x="119" y="73"/>
                    </a:cubicBezTo>
                    <a:cubicBezTo>
                      <a:pt x="118" y="73"/>
                      <a:pt x="118" y="73"/>
                      <a:pt x="118" y="73"/>
                    </a:cubicBezTo>
                    <a:cubicBezTo>
                      <a:pt x="113" y="73"/>
                      <a:pt x="113" y="73"/>
                      <a:pt x="113" y="73"/>
                    </a:cubicBezTo>
                    <a:close/>
                    <a:moveTo>
                      <a:pt x="103" y="36"/>
                    </a:moveTo>
                    <a:cubicBezTo>
                      <a:pt x="103" y="36"/>
                      <a:pt x="103" y="36"/>
                      <a:pt x="103" y="36"/>
                    </a:cubicBezTo>
                    <a:cubicBezTo>
                      <a:pt x="101" y="31"/>
                      <a:pt x="98" y="27"/>
                      <a:pt x="95" y="24"/>
                    </a:cubicBezTo>
                    <a:cubicBezTo>
                      <a:pt x="95" y="24"/>
                      <a:pt x="95" y="24"/>
                      <a:pt x="95" y="24"/>
                    </a:cubicBezTo>
                    <a:cubicBezTo>
                      <a:pt x="87" y="16"/>
                      <a:pt x="77" y="11"/>
                      <a:pt x="65" y="11"/>
                    </a:cubicBezTo>
                    <a:cubicBezTo>
                      <a:pt x="54" y="11"/>
                      <a:pt x="44" y="16"/>
                      <a:pt x="36" y="24"/>
                    </a:cubicBezTo>
                    <a:cubicBezTo>
                      <a:pt x="33" y="27"/>
                      <a:pt x="30" y="31"/>
                      <a:pt x="27" y="36"/>
                    </a:cubicBezTo>
                    <a:cubicBezTo>
                      <a:pt x="28" y="35"/>
                      <a:pt x="29" y="34"/>
                      <a:pt x="30" y="34"/>
                    </a:cubicBezTo>
                    <a:cubicBezTo>
                      <a:pt x="39" y="25"/>
                      <a:pt x="52" y="19"/>
                      <a:pt x="65" y="19"/>
                    </a:cubicBezTo>
                    <a:cubicBezTo>
                      <a:pt x="79" y="19"/>
                      <a:pt x="92" y="25"/>
                      <a:pt x="101" y="34"/>
                    </a:cubicBezTo>
                    <a:cubicBezTo>
                      <a:pt x="101" y="34"/>
                      <a:pt x="101" y="34"/>
                      <a:pt x="101" y="34"/>
                    </a:cubicBezTo>
                    <a:cubicBezTo>
                      <a:pt x="102" y="34"/>
                      <a:pt x="103" y="35"/>
                      <a:pt x="103"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7" name="Freeform 26"/>
              <p:cNvSpPr>
                <a:spLocks noEditPoints="1"/>
              </p:cNvSpPr>
              <p:nvPr/>
            </p:nvSpPr>
            <p:spPr bwMode="auto">
              <a:xfrm>
                <a:off x="4702175" y="4242315"/>
                <a:ext cx="242888" cy="254078"/>
              </a:xfrm>
              <a:custGeom>
                <a:avLst/>
                <a:gdLst>
                  <a:gd name="T0" fmla="*/ 4 w 139"/>
                  <a:gd name="T1" fmla="*/ 139 h 145"/>
                  <a:gd name="T2" fmla="*/ 56 w 139"/>
                  <a:gd name="T3" fmla="*/ 133 h 145"/>
                  <a:gd name="T4" fmla="*/ 24 w 139"/>
                  <a:gd name="T5" fmla="*/ 117 h 145"/>
                  <a:gd name="T6" fmla="*/ 20 w 139"/>
                  <a:gd name="T7" fmla="*/ 115 h 145"/>
                  <a:gd name="T8" fmla="*/ 2 w 139"/>
                  <a:gd name="T9" fmla="*/ 89 h 145"/>
                  <a:gd name="T10" fmla="*/ 24 w 139"/>
                  <a:gd name="T11" fmla="*/ 70 h 145"/>
                  <a:gd name="T12" fmla="*/ 56 w 139"/>
                  <a:gd name="T13" fmla="*/ 58 h 145"/>
                  <a:gd name="T14" fmla="*/ 19 w 139"/>
                  <a:gd name="T15" fmla="*/ 53 h 145"/>
                  <a:gd name="T16" fmla="*/ 19 w 139"/>
                  <a:gd name="T17" fmla="*/ 18 h 145"/>
                  <a:gd name="T18" fmla="*/ 25 w 139"/>
                  <a:gd name="T19" fmla="*/ 12 h 145"/>
                  <a:gd name="T20" fmla="*/ 56 w 139"/>
                  <a:gd name="T21" fmla="*/ 3 h 145"/>
                  <a:gd name="T22" fmla="*/ 60 w 139"/>
                  <a:gd name="T23" fmla="*/ 0 h 145"/>
                  <a:gd name="T24" fmla="*/ 82 w 139"/>
                  <a:gd name="T25" fmla="*/ 3 h 145"/>
                  <a:gd name="T26" fmla="*/ 82 w 139"/>
                  <a:gd name="T27" fmla="*/ 12 h 145"/>
                  <a:gd name="T28" fmla="*/ 119 w 139"/>
                  <a:gd name="T29" fmla="*/ 14 h 145"/>
                  <a:gd name="T30" fmla="*/ 136 w 139"/>
                  <a:gd name="T31" fmla="*/ 39 h 145"/>
                  <a:gd name="T32" fmla="*/ 119 w 139"/>
                  <a:gd name="T33" fmla="*/ 57 h 145"/>
                  <a:gd name="T34" fmla="*/ 115 w 139"/>
                  <a:gd name="T35" fmla="*/ 58 h 145"/>
                  <a:gd name="T36" fmla="*/ 82 w 139"/>
                  <a:gd name="T37" fmla="*/ 70 h 145"/>
                  <a:gd name="T38" fmla="*/ 114 w 139"/>
                  <a:gd name="T39" fmla="*/ 70 h 145"/>
                  <a:gd name="T40" fmla="*/ 120 w 139"/>
                  <a:gd name="T41" fmla="*/ 111 h 145"/>
                  <a:gd name="T42" fmla="*/ 114 w 139"/>
                  <a:gd name="T43" fmla="*/ 117 h 145"/>
                  <a:gd name="T44" fmla="*/ 82 w 139"/>
                  <a:gd name="T45" fmla="*/ 133 h 145"/>
                  <a:gd name="T46" fmla="*/ 135 w 139"/>
                  <a:gd name="T47" fmla="*/ 139 h 145"/>
                  <a:gd name="T48" fmla="*/ 10 w 139"/>
                  <a:gd name="T49" fmla="*/ 145 h 145"/>
                  <a:gd name="T50" fmla="*/ 63 w 139"/>
                  <a:gd name="T51" fmla="*/ 133 h 145"/>
                  <a:gd name="T52" fmla="*/ 76 w 139"/>
                  <a:gd name="T53" fmla="*/ 117 h 145"/>
                  <a:gd name="T54" fmla="*/ 63 w 139"/>
                  <a:gd name="T55" fmla="*/ 133 h 145"/>
                  <a:gd name="T56" fmla="*/ 76 w 139"/>
                  <a:gd name="T57" fmla="*/ 6 h 145"/>
                  <a:gd name="T58" fmla="*/ 63 w 139"/>
                  <a:gd name="T59" fmla="*/ 12 h 145"/>
                  <a:gd name="T60" fmla="*/ 76 w 139"/>
                  <a:gd name="T61" fmla="*/ 6 h 145"/>
                  <a:gd name="T62" fmla="*/ 76 w 139"/>
                  <a:gd name="T63" fmla="*/ 70 h 145"/>
                  <a:gd name="T64" fmla="*/ 63 w 139"/>
                  <a:gd name="T65" fmla="*/ 58 h 145"/>
                  <a:gd name="T66" fmla="*/ 76 w 139"/>
                  <a:gd name="T67" fmla="*/ 70 h 145"/>
                  <a:gd name="T68" fmla="*/ 113 w 139"/>
                  <a:gd name="T69" fmla="*/ 23 h 145"/>
                  <a:gd name="T70" fmla="*/ 30 w 139"/>
                  <a:gd name="T71" fmla="*/ 47 h 145"/>
                  <a:gd name="T72" fmla="*/ 125 w 139"/>
                  <a:gd name="T73" fmla="*/ 35 h 145"/>
                  <a:gd name="T74" fmla="*/ 109 w 139"/>
                  <a:gd name="T75" fmla="*/ 81 h 145"/>
                  <a:gd name="T76" fmla="*/ 26 w 139"/>
                  <a:gd name="T77" fmla="*/ 81 h 145"/>
                  <a:gd name="T78" fmla="*/ 26 w 139"/>
                  <a:gd name="T79" fmla="*/ 105 h 145"/>
                  <a:gd name="T80" fmla="*/ 109 w 139"/>
                  <a:gd name="T8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 h="145">
                    <a:moveTo>
                      <a:pt x="10" y="145"/>
                    </a:moveTo>
                    <a:cubicBezTo>
                      <a:pt x="6" y="145"/>
                      <a:pt x="4" y="142"/>
                      <a:pt x="4" y="139"/>
                    </a:cubicBezTo>
                    <a:cubicBezTo>
                      <a:pt x="4" y="136"/>
                      <a:pt x="6" y="133"/>
                      <a:pt x="10" y="133"/>
                    </a:cubicBezTo>
                    <a:cubicBezTo>
                      <a:pt x="56" y="133"/>
                      <a:pt x="56" y="133"/>
                      <a:pt x="56" y="133"/>
                    </a:cubicBezTo>
                    <a:cubicBezTo>
                      <a:pt x="56" y="117"/>
                      <a:pt x="56" y="117"/>
                      <a:pt x="56" y="117"/>
                    </a:cubicBezTo>
                    <a:cubicBezTo>
                      <a:pt x="24" y="117"/>
                      <a:pt x="24" y="117"/>
                      <a:pt x="24" y="117"/>
                    </a:cubicBezTo>
                    <a:cubicBezTo>
                      <a:pt x="24" y="117"/>
                      <a:pt x="24" y="117"/>
                      <a:pt x="24" y="117"/>
                    </a:cubicBezTo>
                    <a:cubicBezTo>
                      <a:pt x="22" y="117"/>
                      <a:pt x="21" y="116"/>
                      <a:pt x="20" y="115"/>
                    </a:cubicBezTo>
                    <a:cubicBezTo>
                      <a:pt x="2" y="97"/>
                      <a:pt x="2" y="97"/>
                      <a:pt x="2" y="97"/>
                    </a:cubicBezTo>
                    <a:cubicBezTo>
                      <a:pt x="0" y="95"/>
                      <a:pt x="0" y="92"/>
                      <a:pt x="2" y="89"/>
                    </a:cubicBezTo>
                    <a:cubicBezTo>
                      <a:pt x="20" y="72"/>
                      <a:pt x="20" y="72"/>
                      <a:pt x="20" y="72"/>
                    </a:cubicBezTo>
                    <a:cubicBezTo>
                      <a:pt x="20" y="71"/>
                      <a:pt x="22" y="70"/>
                      <a:pt x="24" y="70"/>
                    </a:cubicBezTo>
                    <a:cubicBezTo>
                      <a:pt x="56" y="70"/>
                      <a:pt x="56" y="70"/>
                      <a:pt x="56" y="70"/>
                    </a:cubicBezTo>
                    <a:cubicBezTo>
                      <a:pt x="56" y="58"/>
                      <a:pt x="56" y="58"/>
                      <a:pt x="56" y="58"/>
                    </a:cubicBezTo>
                    <a:cubicBezTo>
                      <a:pt x="24" y="58"/>
                      <a:pt x="24" y="58"/>
                      <a:pt x="24" y="58"/>
                    </a:cubicBezTo>
                    <a:cubicBezTo>
                      <a:pt x="21" y="58"/>
                      <a:pt x="19" y="56"/>
                      <a:pt x="19" y="53"/>
                    </a:cubicBezTo>
                    <a:cubicBezTo>
                      <a:pt x="19" y="52"/>
                      <a:pt x="19" y="52"/>
                      <a:pt x="19" y="52"/>
                    </a:cubicBezTo>
                    <a:cubicBezTo>
                      <a:pt x="19" y="18"/>
                      <a:pt x="19" y="18"/>
                      <a:pt x="19" y="18"/>
                    </a:cubicBezTo>
                    <a:cubicBezTo>
                      <a:pt x="19" y="14"/>
                      <a:pt x="21" y="12"/>
                      <a:pt x="24" y="12"/>
                    </a:cubicBezTo>
                    <a:cubicBezTo>
                      <a:pt x="25" y="12"/>
                      <a:pt x="25" y="12"/>
                      <a:pt x="25" y="12"/>
                    </a:cubicBezTo>
                    <a:cubicBezTo>
                      <a:pt x="56" y="12"/>
                      <a:pt x="56" y="12"/>
                      <a:pt x="56" y="12"/>
                    </a:cubicBezTo>
                    <a:cubicBezTo>
                      <a:pt x="56" y="3"/>
                      <a:pt x="56" y="3"/>
                      <a:pt x="56" y="3"/>
                    </a:cubicBezTo>
                    <a:cubicBezTo>
                      <a:pt x="56" y="1"/>
                      <a:pt x="58" y="0"/>
                      <a:pt x="60" y="0"/>
                    </a:cubicBezTo>
                    <a:cubicBezTo>
                      <a:pt x="60" y="0"/>
                      <a:pt x="60" y="0"/>
                      <a:pt x="60" y="0"/>
                    </a:cubicBezTo>
                    <a:cubicBezTo>
                      <a:pt x="79" y="0"/>
                      <a:pt x="79" y="0"/>
                      <a:pt x="79" y="0"/>
                    </a:cubicBezTo>
                    <a:cubicBezTo>
                      <a:pt x="81" y="0"/>
                      <a:pt x="82" y="1"/>
                      <a:pt x="82" y="3"/>
                    </a:cubicBezTo>
                    <a:cubicBezTo>
                      <a:pt x="82" y="3"/>
                      <a:pt x="82" y="3"/>
                      <a:pt x="82" y="3"/>
                    </a:cubicBezTo>
                    <a:cubicBezTo>
                      <a:pt x="82" y="12"/>
                      <a:pt x="82" y="12"/>
                      <a:pt x="82" y="12"/>
                    </a:cubicBezTo>
                    <a:cubicBezTo>
                      <a:pt x="115" y="12"/>
                      <a:pt x="115" y="12"/>
                      <a:pt x="115" y="12"/>
                    </a:cubicBezTo>
                    <a:cubicBezTo>
                      <a:pt x="117" y="12"/>
                      <a:pt x="118" y="13"/>
                      <a:pt x="119" y="14"/>
                    </a:cubicBezTo>
                    <a:cubicBezTo>
                      <a:pt x="136" y="31"/>
                      <a:pt x="136" y="31"/>
                      <a:pt x="136" y="31"/>
                    </a:cubicBezTo>
                    <a:cubicBezTo>
                      <a:pt x="139" y="33"/>
                      <a:pt x="139" y="37"/>
                      <a:pt x="136" y="39"/>
                    </a:cubicBezTo>
                    <a:cubicBezTo>
                      <a:pt x="136" y="39"/>
                      <a:pt x="136" y="39"/>
                      <a:pt x="136" y="39"/>
                    </a:cubicBezTo>
                    <a:cubicBezTo>
                      <a:pt x="119" y="57"/>
                      <a:pt x="119" y="57"/>
                      <a:pt x="119" y="57"/>
                    </a:cubicBezTo>
                    <a:cubicBezTo>
                      <a:pt x="118" y="58"/>
                      <a:pt x="116" y="58"/>
                      <a:pt x="115" y="58"/>
                    </a:cubicBezTo>
                    <a:cubicBezTo>
                      <a:pt x="115" y="58"/>
                      <a:pt x="115" y="58"/>
                      <a:pt x="115" y="58"/>
                    </a:cubicBezTo>
                    <a:cubicBezTo>
                      <a:pt x="82" y="58"/>
                      <a:pt x="82" y="58"/>
                      <a:pt x="82" y="58"/>
                    </a:cubicBezTo>
                    <a:cubicBezTo>
                      <a:pt x="82" y="70"/>
                      <a:pt x="82" y="70"/>
                      <a:pt x="82" y="70"/>
                    </a:cubicBezTo>
                    <a:cubicBezTo>
                      <a:pt x="114" y="70"/>
                      <a:pt x="114" y="70"/>
                      <a:pt x="114" y="70"/>
                    </a:cubicBezTo>
                    <a:cubicBezTo>
                      <a:pt x="114" y="70"/>
                      <a:pt x="114" y="70"/>
                      <a:pt x="114" y="70"/>
                    </a:cubicBezTo>
                    <a:cubicBezTo>
                      <a:pt x="118" y="70"/>
                      <a:pt x="120" y="73"/>
                      <a:pt x="120" y="76"/>
                    </a:cubicBezTo>
                    <a:cubicBezTo>
                      <a:pt x="120" y="111"/>
                      <a:pt x="120" y="111"/>
                      <a:pt x="120" y="111"/>
                    </a:cubicBezTo>
                    <a:cubicBezTo>
                      <a:pt x="120" y="111"/>
                      <a:pt x="120" y="111"/>
                      <a:pt x="120" y="111"/>
                    </a:cubicBezTo>
                    <a:cubicBezTo>
                      <a:pt x="120" y="114"/>
                      <a:pt x="118" y="117"/>
                      <a:pt x="114" y="117"/>
                    </a:cubicBezTo>
                    <a:cubicBezTo>
                      <a:pt x="82" y="117"/>
                      <a:pt x="82" y="117"/>
                      <a:pt x="82" y="117"/>
                    </a:cubicBezTo>
                    <a:cubicBezTo>
                      <a:pt x="82" y="133"/>
                      <a:pt x="82" y="133"/>
                      <a:pt x="82" y="133"/>
                    </a:cubicBezTo>
                    <a:cubicBezTo>
                      <a:pt x="129" y="133"/>
                      <a:pt x="129" y="133"/>
                      <a:pt x="129" y="133"/>
                    </a:cubicBezTo>
                    <a:cubicBezTo>
                      <a:pt x="132" y="133"/>
                      <a:pt x="135" y="136"/>
                      <a:pt x="135" y="139"/>
                    </a:cubicBezTo>
                    <a:cubicBezTo>
                      <a:pt x="135" y="142"/>
                      <a:pt x="132" y="145"/>
                      <a:pt x="129" y="145"/>
                    </a:cubicBezTo>
                    <a:cubicBezTo>
                      <a:pt x="10" y="145"/>
                      <a:pt x="10" y="145"/>
                      <a:pt x="10" y="145"/>
                    </a:cubicBezTo>
                    <a:close/>
                    <a:moveTo>
                      <a:pt x="63" y="133"/>
                    </a:moveTo>
                    <a:cubicBezTo>
                      <a:pt x="63" y="133"/>
                      <a:pt x="63" y="133"/>
                      <a:pt x="63" y="133"/>
                    </a:cubicBezTo>
                    <a:cubicBezTo>
                      <a:pt x="76" y="133"/>
                      <a:pt x="76" y="133"/>
                      <a:pt x="76" y="133"/>
                    </a:cubicBezTo>
                    <a:cubicBezTo>
                      <a:pt x="76" y="117"/>
                      <a:pt x="76" y="117"/>
                      <a:pt x="76" y="117"/>
                    </a:cubicBezTo>
                    <a:cubicBezTo>
                      <a:pt x="63" y="117"/>
                      <a:pt x="63" y="117"/>
                      <a:pt x="63" y="117"/>
                    </a:cubicBezTo>
                    <a:cubicBezTo>
                      <a:pt x="63" y="133"/>
                      <a:pt x="63" y="133"/>
                      <a:pt x="63" y="133"/>
                    </a:cubicBezTo>
                    <a:close/>
                    <a:moveTo>
                      <a:pt x="76" y="6"/>
                    </a:moveTo>
                    <a:cubicBezTo>
                      <a:pt x="76" y="6"/>
                      <a:pt x="76" y="6"/>
                      <a:pt x="76" y="6"/>
                    </a:cubicBezTo>
                    <a:cubicBezTo>
                      <a:pt x="63" y="6"/>
                      <a:pt x="63" y="6"/>
                      <a:pt x="63" y="6"/>
                    </a:cubicBezTo>
                    <a:cubicBezTo>
                      <a:pt x="63" y="12"/>
                      <a:pt x="63" y="12"/>
                      <a:pt x="63" y="12"/>
                    </a:cubicBezTo>
                    <a:cubicBezTo>
                      <a:pt x="76" y="12"/>
                      <a:pt x="76" y="12"/>
                      <a:pt x="76" y="12"/>
                    </a:cubicBezTo>
                    <a:cubicBezTo>
                      <a:pt x="76" y="6"/>
                      <a:pt x="76" y="6"/>
                      <a:pt x="76" y="6"/>
                    </a:cubicBezTo>
                    <a:close/>
                    <a:moveTo>
                      <a:pt x="76" y="70"/>
                    </a:moveTo>
                    <a:cubicBezTo>
                      <a:pt x="76" y="70"/>
                      <a:pt x="76" y="70"/>
                      <a:pt x="76" y="70"/>
                    </a:cubicBezTo>
                    <a:cubicBezTo>
                      <a:pt x="76" y="58"/>
                      <a:pt x="76" y="58"/>
                      <a:pt x="76" y="58"/>
                    </a:cubicBezTo>
                    <a:cubicBezTo>
                      <a:pt x="63" y="58"/>
                      <a:pt x="63" y="58"/>
                      <a:pt x="63" y="58"/>
                    </a:cubicBezTo>
                    <a:cubicBezTo>
                      <a:pt x="63" y="70"/>
                      <a:pt x="63" y="70"/>
                      <a:pt x="63" y="70"/>
                    </a:cubicBezTo>
                    <a:cubicBezTo>
                      <a:pt x="76" y="70"/>
                      <a:pt x="76" y="70"/>
                      <a:pt x="76" y="70"/>
                    </a:cubicBezTo>
                    <a:close/>
                    <a:moveTo>
                      <a:pt x="113" y="23"/>
                    </a:moveTo>
                    <a:cubicBezTo>
                      <a:pt x="113" y="23"/>
                      <a:pt x="113" y="23"/>
                      <a:pt x="113" y="23"/>
                    </a:cubicBezTo>
                    <a:cubicBezTo>
                      <a:pt x="30" y="23"/>
                      <a:pt x="30" y="23"/>
                      <a:pt x="30" y="23"/>
                    </a:cubicBezTo>
                    <a:cubicBezTo>
                      <a:pt x="30" y="47"/>
                      <a:pt x="30" y="47"/>
                      <a:pt x="30" y="47"/>
                    </a:cubicBezTo>
                    <a:cubicBezTo>
                      <a:pt x="113" y="47"/>
                      <a:pt x="113" y="47"/>
                      <a:pt x="113" y="47"/>
                    </a:cubicBezTo>
                    <a:cubicBezTo>
                      <a:pt x="125" y="35"/>
                      <a:pt x="125" y="35"/>
                      <a:pt x="125" y="35"/>
                    </a:cubicBezTo>
                    <a:cubicBezTo>
                      <a:pt x="113" y="23"/>
                      <a:pt x="113" y="23"/>
                      <a:pt x="113" y="23"/>
                    </a:cubicBezTo>
                    <a:close/>
                    <a:moveTo>
                      <a:pt x="109" y="81"/>
                    </a:moveTo>
                    <a:cubicBezTo>
                      <a:pt x="109" y="81"/>
                      <a:pt x="109" y="81"/>
                      <a:pt x="109" y="81"/>
                    </a:cubicBezTo>
                    <a:cubicBezTo>
                      <a:pt x="26" y="81"/>
                      <a:pt x="26" y="81"/>
                      <a:pt x="26" y="81"/>
                    </a:cubicBezTo>
                    <a:cubicBezTo>
                      <a:pt x="14" y="93"/>
                      <a:pt x="14" y="93"/>
                      <a:pt x="14" y="93"/>
                    </a:cubicBezTo>
                    <a:cubicBezTo>
                      <a:pt x="26" y="105"/>
                      <a:pt x="26" y="105"/>
                      <a:pt x="26" y="105"/>
                    </a:cubicBezTo>
                    <a:cubicBezTo>
                      <a:pt x="109" y="105"/>
                      <a:pt x="109" y="105"/>
                      <a:pt x="109" y="105"/>
                    </a:cubicBezTo>
                    <a:cubicBezTo>
                      <a:pt x="109" y="81"/>
                      <a:pt x="109" y="81"/>
                      <a:pt x="109" y="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8" name="Freeform 27"/>
              <p:cNvSpPr>
                <a:spLocks noEditPoints="1"/>
              </p:cNvSpPr>
              <p:nvPr/>
            </p:nvSpPr>
            <p:spPr bwMode="auto">
              <a:xfrm>
                <a:off x="2941639" y="3081494"/>
                <a:ext cx="219075" cy="257254"/>
              </a:xfrm>
              <a:custGeom>
                <a:avLst/>
                <a:gdLst>
                  <a:gd name="T0" fmla="*/ 6 w 125"/>
                  <a:gd name="T1" fmla="*/ 0 h 147"/>
                  <a:gd name="T2" fmla="*/ 6 w 125"/>
                  <a:gd name="T3" fmla="*/ 0 h 147"/>
                  <a:gd name="T4" fmla="*/ 6 w 125"/>
                  <a:gd name="T5" fmla="*/ 0 h 147"/>
                  <a:gd name="T6" fmla="*/ 6 w 125"/>
                  <a:gd name="T7" fmla="*/ 0 h 147"/>
                  <a:gd name="T8" fmla="*/ 119 w 125"/>
                  <a:gd name="T9" fmla="*/ 0 h 147"/>
                  <a:gd name="T10" fmla="*/ 124 w 125"/>
                  <a:gd name="T11" fmla="*/ 6 h 147"/>
                  <a:gd name="T12" fmla="*/ 123 w 125"/>
                  <a:gd name="T13" fmla="*/ 10 h 147"/>
                  <a:gd name="T14" fmla="*/ 94 w 125"/>
                  <a:gd name="T15" fmla="*/ 38 h 147"/>
                  <a:gd name="T16" fmla="*/ 123 w 125"/>
                  <a:gd name="T17" fmla="*/ 66 h 147"/>
                  <a:gd name="T18" fmla="*/ 123 w 125"/>
                  <a:gd name="T19" fmla="*/ 74 h 147"/>
                  <a:gd name="T20" fmla="*/ 119 w 125"/>
                  <a:gd name="T21" fmla="*/ 76 h 147"/>
                  <a:gd name="T22" fmla="*/ 118 w 125"/>
                  <a:gd name="T23" fmla="*/ 76 h 147"/>
                  <a:gd name="T24" fmla="*/ 12 w 125"/>
                  <a:gd name="T25" fmla="*/ 76 h 147"/>
                  <a:gd name="T26" fmla="*/ 12 w 125"/>
                  <a:gd name="T27" fmla="*/ 142 h 147"/>
                  <a:gd name="T28" fmla="*/ 6 w 125"/>
                  <a:gd name="T29" fmla="*/ 147 h 147"/>
                  <a:gd name="T30" fmla="*/ 0 w 125"/>
                  <a:gd name="T31" fmla="*/ 142 h 147"/>
                  <a:gd name="T32" fmla="*/ 0 w 125"/>
                  <a:gd name="T33" fmla="*/ 70 h 147"/>
                  <a:gd name="T34" fmla="*/ 0 w 125"/>
                  <a:gd name="T35" fmla="*/ 70 h 147"/>
                  <a:gd name="T36" fmla="*/ 0 w 125"/>
                  <a:gd name="T37" fmla="*/ 70 h 147"/>
                  <a:gd name="T38" fmla="*/ 0 w 125"/>
                  <a:gd name="T39" fmla="*/ 6 h 147"/>
                  <a:gd name="T40" fmla="*/ 6 w 125"/>
                  <a:gd name="T41" fmla="*/ 0 h 147"/>
                  <a:gd name="T42" fmla="*/ 6 w 125"/>
                  <a:gd name="T43" fmla="*/ 0 h 147"/>
                  <a:gd name="T44" fmla="*/ 6 w 125"/>
                  <a:gd name="T45" fmla="*/ 0 h 147"/>
                  <a:gd name="T46" fmla="*/ 6 w 125"/>
                  <a:gd name="T47" fmla="*/ 0 h 147"/>
                  <a:gd name="T48" fmla="*/ 6 w 125"/>
                  <a:gd name="T49" fmla="*/ 0 h 147"/>
                  <a:gd name="T50" fmla="*/ 12 w 125"/>
                  <a:gd name="T51" fmla="*/ 11 h 147"/>
                  <a:gd name="T52" fmla="*/ 12 w 125"/>
                  <a:gd name="T53" fmla="*/ 11 h 147"/>
                  <a:gd name="T54" fmla="*/ 12 w 125"/>
                  <a:gd name="T55" fmla="*/ 64 h 147"/>
                  <a:gd name="T56" fmla="*/ 105 w 125"/>
                  <a:gd name="T57" fmla="*/ 64 h 147"/>
                  <a:gd name="T58" fmla="*/ 82 w 125"/>
                  <a:gd name="T59" fmla="*/ 42 h 147"/>
                  <a:gd name="T60" fmla="*/ 82 w 125"/>
                  <a:gd name="T61" fmla="*/ 34 h 147"/>
                  <a:gd name="T62" fmla="*/ 105 w 125"/>
                  <a:gd name="T63" fmla="*/ 11 h 147"/>
                  <a:gd name="T64" fmla="*/ 12 w 125"/>
                  <a:gd name="T65" fmla="*/ 1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5" h="147">
                    <a:moveTo>
                      <a:pt x="6" y="0"/>
                    </a:moveTo>
                    <a:cubicBezTo>
                      <a:pt x="6" y="0"/>
                      <a:pt x="6" y="0"/>
                      <a:pt x="6" y="0"/>
                    </a:cubicBezTo>
                    <a:cubicBezTo>
                      <a:pt x="6" y="0"/>
                      <a:pt x="6" y="0"/>
                      <a:pt x="6" y="0"/>
                    </a:cubicBezTo>
                    <a:cubicBezTo>
                      <a:pt x="6" y="0"/>
                      <a:pt x="6" y="0"/>
                      <a:pt x="6" y="0"/>
                    </a:cubicBezTo>
                    <a:cubicBezTo>
                      <a:pt x="119" y="0"/>
                      <a:pt x="119" y="0"/>
                      <a:pt x="119" y="0"/>
                    </a:cubicBezTo>
                    <a:cubicBezTo>
                      <a:pt x="122" y="0"/>
                      <a:pt x="124" y="2"/>
                      <a:pt x="124" y="6"/>
                    </a:cubicBezTo>
                    <a:cubicBezTo>
                      <a:pt x="124" y="7"/>
                      <a:pt x="124" y="9"/>
                      <a:pt x="123" y="10"/>
                    </a:cubicBezTo>
                    <a:cubicBezTo>
                      <a:pt x="94" y="38"/>
                      <a:pt x="94" y="38"/>
                      <a:pt x="94" y="38"/>
                    </a:cubicBezTo>
                    <a:cubicBezTo>
                      <a:pt x="123" y="66"/>
                      <a:pt x="123" y="66"/>
                      <a:pt x="123" y="66"/>
                    </a:cubicBezTo>
                    <a:cubicBezTo>
                      <a:pt x="125" y="68"/>
                      <a:pt x="125" y="72"/>
                      <a:pt x="123" y="74"/>
                    </a:cubicBezTo>
                    <a:cubicBezTo>
                      <a:pt x="121" y="75"/>
                      <a:pt x="120" y="76"/>
                      <a:pt x="119" y="76"/>
                    </a:cubicBezTo>
                    <a:cubicBezTo>
                      <a:pt x="118" y="76"/>
                      <a:pt x="118" y="76"/>
                      <a:pt x="118" y="76"/>
                    </a:cubicBezTo>
                    <a:cubicBezTo>
                      <a:pt x="12" y="76"/>
                      <a:pt x="12" y="76"/>
                      <a:pt x="12" y="76"/>
                    </a:cubicBezTo>
                    <a:cubicBezTo>
                      <a:pt x="12" y="142"/>
                      <a:pt x="12" y="142"/>
                      <a:pt x="12" y="142"/>
                    </a:cubicBezTo>
                    <a:cubicBezTo>
                      <a:pt x="12" y="145"/>
                      <a:pt x="9" y="147"/>
                      <a:pt x="6" y="147"/>
                    </a:cubicBezTo>
                    <a:cubicBezTo>
                      <a:pt x="3" y="147"/>
                      <a:pt x="0" y="145"/>
                      <a:pt x="0" y="142"/>
                    </a:cubicBezTo>
                    <a:cubicBezTo>
                      <a:pt x="0" y="70"/>
                      <a:pt x="0" y="70"/>
                      <a:pt x="0" y="70"/>
                    </a:cubicBezTo>
                    <a:cubicBezTo>
                      <a:pt x="0" y="70"/>
                      <a:pt x="0" y="70"/>
                      <a:pt x="0" y="70"/>
                    </a:cubicBezTo>
                    <a:cubicBezTo>
                      <a:pt x="0" y="70"/>
                      <a:pt x="0" y="70"/>
                      <a:pt x="0" y="70"/>
                    </a:cubicBezTo>
                    <a:cubicBezTo>
                      <a:pt x="0" y="6"/>
                      <a:pt x="0" y="6"/>
                      <a:pt x="0" y="6"/>
                    </a:cubicBezTo>
                    <a:cubicBezTo>
                      <a:pt x="0" y="2"/>
                      <a:pt x="3" y="0"/>
                      <a:pt x="6" y="0"/>
                    </a:cubicBezTo>
                    <a:close/>
                    <a:moveTo>
                      <a:pt x="6" y="0"/>
                    </a:moveTo>
                    <a:cubicBezTo>
                      <a:pt x="6" y="0"/>
                      <a:pt x="6" y="0"/>
                      <a:pt x="6" y="0"/>
                    </a:cubicBezTo>
                    <a:cubicBezTo>
                      <a:pt x="6" y="0"/>
                      <a:pt x="6" y="0"/>
                      <a:pt x="6" y="0"/>
                    </a:cubicBezTo>
                    <a:cubicBezTo>
                      <a:pt x="6" y="0"/>
                      <a:pt x="6" y="0"/>
                      <a:pt x="6" y="0"/>
                    </a:cubicBezTo>
                    <a:close/>
                    <a:moveTo>
                      <a:pt x="12" y="11"/>
                    </a:moveTo>
                    <a:cubicBezTo>
                      <a:pt x="12" y="11"/>
                      <a:pt x="12" y="11"/>
                      <a:pt x="12" y="11"/>
                    </a:cubicBezTo>
                    <a:cubicBezTo>
                      <a:pt x="12" y="64"/>
                      <a:pt x="12" y="64"/>
                      <a:pt x="12" y="64"/>
                    </a:cubicBezTo>
                    <a:cubicBezTo>
                      <a:pt x="105" y="64"/>
                      <a:pt x="105" y="64"/>
                      <a:pt x="105" y="64"/>
                    </a:cubicBezTo>
                    <a:cubicBezTo>
                      <a:pt x="82" y="42"/>
                      <a:pt x="82" y="42"/>
                      <a:pt x="82" y="42"/>
                    </a:cubicBezTo>
                    <a:cubicBezTo>
                      <a:pt x="80" y="40"/>
                      <a:pt x="80" y="36"/>
                      <a:pt x="82" y="34"/>
                    </a:cubicBezTo>
                    <a:cubicBezTo>
                      <a:pt x="105" y="11"/>
                      <a:pt x="105" y="11"/>
                      <a:pt x="105" y="11"/>
                    </a:cubicBezTo>
                    <a:cubicBezTo>
                      <a:pt x="12" y="11"/>
                      <a:pt x="12"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9" name="Freeform 28"/>
              <p:cNvSpPr>
                <a:spLocks noEditPoints="1"/>
              </p:cNvSpPr>
              <p:nvPr/>
            </p:nvSpPr>
            <p:spPr bwMode="auto">
              <a:xfrm>
                <a:off x="5902325" y="2459002"/>
                <a:ext cx="261938" cy="258843"/>
              </a:xfrm>
              <a:custGeom>
                <a:avLst/>
                <a:gdLst>
                  <a:gd name="T0" fmla="*/ 145 w 149"/>
                  <a:gd name="T1" fmla="*/ 101 h 148"/>
                  <a:gd name="T2" fmla="*/ 145 w 149"/>
                  <a:gd name="T3" fmla="*/ 111 h 148"/>
                  <a:gd name="T4" fmla="*/ 72 w 149"/>
                  <a:gd name="T5" fmla="*/ 147 h 148"/>
                  <a:gd name="T6" fmla="*/ 1 w 149"/>
                  <a:gd name="T7" fmla="*/ 103 h 148"/>
                  <a:gd name="T8" fmla="*/ 24 w 149"/>
                  <a:gd name="T9" fmla="*/ 90 h 148"/>
                  <a:gd name="T10" fmla="*/ 1 w 149"/>
                  <a:gd name="T11" fmla="*/ 71 h 148"/>
                  <a:gd name="T12" fmla="*/ 24 w 149"/>
                  <a:gd name="T13" fmla="*/ 58 h 148"/>
                  <a:gd name="T14" fmla="*/ 1 w 149"/>
                  <a:gd name="T15" fmla="*/ 40 h 148"/>
                  <a:gd name="T16" fmla="*/ 72 w 149"/>
                  <a:gd name="T17" fmla="*/ 1 h 148"/>
                  <a:gd name="T18" fmla="*/ 145 w 149"/>
                  <a:gd name="T19" fmla="*/ 37 h 148"/>
                  <a:gd name="T20" fmla="*/ 145 w 149"/>
                  <a:gd name="T21" fmla="*/ 47 h 148"/>
                  <a:gd name="T22" fmla="*/ 145 w 149"/>
                  <a:gd name="T23" fmla="*/ 69 h 148"/>
                  <a:gd name="T24" fmla="*/ 145 w 149"/>
                  <a:gd name="T25" fmla="*/ 79 h 148"/>
                  <a:gd name="T26" fmla="*/ 130 w 149"/>
                  <a:gd name="T27" fmla="*/ 106 h 148"/>
                  <a:gd name="T28" fmla="*/ 113 w 149"/>
                  <a:gd name="T29" fmla="*/ 96 h 148"/>
                  <a:gd name="T30" fmla="*/ 75 w 149"/>
                  <a:gd name="T31" fmla="*/ 116 h 148"/>
                  <a:gd name="T32" fmla="*/ 74 w 149"/>
                  <a:gd name="T33" fmla="*/ 116 h 148"/>
                  <a:gd name="T34" fmla="*/ 74 w 149"/>
                  <a:gd name="T35" fmla="*/ 116 h 148"/>
                  <a:gd name="T36" fmla="*/ 73 w 149"/>
                  <a:gd name="T37" fmla="*/ 116 h 148"/>
                  <a:gd name="T38" fmla="*/ 72 w 149"/>
                  <a:gd name="T39" fmla="*/ 115 h 148"/>
                  <a:gd name="T40" fmla="*/ 18 w 149"/>
                  <a:gd name="T41" fmla="*/ 106 h 148"/>
                  <a:gd name="T42" fmla="*/ 130 w 149"/>
                  <a:gd name="T43" fmla="*/ 106 h 148"/>
                  <a:gd name="T44" fmla="*/ 74 w 149"/>
                  <a:gd name="T45" fmla="*/ 104 h 148"/>
                  <a:gd name="T46" fmla="*/ 113 w 149"/>
                  <a:gd name="T47" fmla="*/ 64 h 148"/>
                  <a:gd name="T48" fmla="*/ 75 w 149"/>
                  <a:gd name="T49" fmla="*/ 84 h 148"/>
                  <a:gd name="T50" fmla="*/ 74 w 149"/>
                  <a:gd name="T51" fmla="*/ 84 h 148"/>
                  <a:gd name="T52" fmla="*/ 74 w 149"/>
                  <a:gd name="T53" fmla="*/ 84 h 148"/>
                  <a:gd name="T54" fmla="*/ 73 w 149"/>
                  <a:gd name="T55" fmla="*/ 84 h 148"/>
                  <a:gd name="T56" fmla="*/ 72 w 149"/>
                  <a:gd name="T57" fmla="*/ 84 h 148"/>
                  <a:gd name="T58" fmla="*/ 18 w 149"/>
                  <a:gd name="T59" fmla="*/ 74 h 148"/>
                  <a:gd name="T60" fmla="*/ 74 w 149"/>
                  <a:gd name="T61" fmla="*/ 72 h 148"/>
                  <a:gd name="T62" fmla="*/ 130 w 149"/>
                  <a:gd name="T63" fmla="*/ 42 h 148"/>
                  <a:gd name="T64" fmla="*/ 18 w 149"/>
                  <a:gd name="T65" fmla="*/ 4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148">
                    <a:moveTo>
                      <a:pt x="124" y="90"/>
                    </a:moveTo>
                    <a:cubicBezTo>
                      <a:pt x="145" y="101"/>
                      <a:pt x="145" y="101"/>
                      <a:pt x="145" y="101"/>
                    </a:cubicBezTo>
                    <a:cubicBezTo>
                      <a:pt x="148" y="102"/>
                      <a:pt x="149" y="106"/>
                      <a:pt x="147" y="108"/>
                    </a:cubicBezTo>
                    <a:cubicBezTo>
                      <a:pt x="147" y="109"/>
                      <a:pt x="146" y="110"/>
                      <a:pt x="145" y="111"/>
                    </a:cubicBezTo>
                    <a:cubicBezTo>
                      <a:pt x="77" y="147"/>
                      <a:pt x="77" y="147"/>
                      <a:pt x="77" y="147"/>
                    </a:cubicBezTo>
                    <a:cubicBezTo>
                      <a:pt x="75" y="148"/>
                      <a:pt x="73" y="148"/>
                      <a:pt x="72" y="147"/>
                    </a:cubicBezTo>
                    <a:cubicBezTo>
                      <a:pt x="4" y="111"/>
                      <a:pt x="4" y="111"/>
                      <a:pt x="4" y="111"/>
                    </a:cubicBezTo>
                    <a:cubicBezTo>
                      <a:pt x="1" y="109"/>
                      <a:pt x="0" y="106"/>
                      <a:pt x="1" y="103"/>
                    </a:cubicBezTo>
                    <a:cubicBezTo>
                      <a:pt x="2" y="102"/>
                      <a:pt x="3" y="101"/>
                      <a:pt x="4" y="101"/>
                    </a:cubicBezTo>
                    <a:cubicBezTo>
                      <a:pt x="24" y="90"/>
                      <a:pt x="24" y="90"/>
                      <a:pt x="24" y="90"/>
                    </a:cubicBezTo>
                    <a:cubicBezTo>
                      <a:pt x="4" y="79"/>
                      <a:pt x="4" y="79"/>
                      <a:pt x="4" y="79"/>
                    </a:cubicBezTo>
                    <a:cubicBezTo>
                      <a:pt x="1" y="77"/>
                      <a:pt x="0" y="74"/>
                      <a:pt x="1" y="71"/>
                    </a:cubicBezTo>
                    <a:cubicBezTo>
                      <a:pt x="2" y="70"/>
                      <a:pt x="3" y="69"/>
                      <a:pt x="4" y="69"/>
                    </a:cubicBezTo>
                    <a:cubicBezTo>
                      <a:pt x="24" y="58"/>
                      <a:pt x="24" y="58"/>
                      <a:pt x="24" y="58"/>
                    </a:cubicBezTo>
                    <a:cubicBezTo>
                      <a:pt x="4" y="47"/>
                      <a:pt x="4" y="47"/>
                      <a:pt x="4" y="47"/>
                    </a:cubicBezTo>
                    <a:cubicBezTo>
                      <a:pt x="1" y="46"/>
                      <a:pt x="0" y="42"/>
                      <a:pt x="1" y="40"/>
                    </a:cubicBezTo>
                    <a:cubicBezTo>
                      <a:pt x="2" y="39"/>
                      <a:pt x="3" y="38"/>
                      <a:pt x="4" y="37"/>
                    </a:cubicBezTo>
                    <a:cubicBezTo>
                      <a:pt x="72" y="1"/>
                      <a:pt x="72" y="1"/>
                      <a:pt x="72" y="1"/>
                    </a:cubicBezTo>
                    <a:cubicBezTo>
                      <a:pt x="73" y="0"/>
                      <a:pt x="75" y="0"/>
                      <a:pt x="77" y="1"/>
                    </a:cubicBezTo>
                    <a:cubicBezTo>
                      <a:pt x="145" y="37"/>
                      <a:pt x="145" y="37"/>
                      <a:pt x="145" y="37"/>
                    </a:cubicBezTo>
                    <a:cubicBezTo>
                      <a:pt x="148" y="39"/>
                      <a:pt x="149" y="42"/>
                      <a:pt x="147" y="45"/>
                    </a:cubicBezTo>
                    <a:cubicBezTo>
                      <a:pt x="147" y="46"/>
                      <a:pt x="146" y="47"/>
                      <a:pt x="145" y="47"/>
                    </a:cubicBezTo>
                    <a:cubicBezTo>
                      <a:pt x="124" y="58"/>
                      <a:pt x="124" y="58"/>
                      <a:pt x="124" y="58"/>
                    </a:cubicBezTo>
                    <a:cubicBezTo>
                      <a:pt x="145" y="69"/>
                      <a:pt x="145" y="69"/>
                      <a:pt x="145" y="69"/>
                    </a:cubicBezTo>
                    <a:cubicBezTo>
                      <a:pt x="148" y="70"/>
                      <a:pt x="149" y="74"/>
                      <a:pt x="147" y="77"/>
                    </a:cubicBezTo>
                    <a:cubicBezTo>
                      <a:pt x="147" y="78"/>
                      <a:pt x="146" y="78"/>
                      <a:pt x="145" y="79"/>
                    </a:cubicBezTo>
                    <a:cubicBezTo>
                      <a:pt x="124" y="90"/>
                      <a:pt x="124" y="90"/>
                      <a:pt x="124" y="90"/>
                    </a:cubicBezTo>
                    <a:close/>
                    <a:moveTo>
                      <a:pt x="130" y="106"/>
                    </a:moveTo>
                    <a:cubicBezTo>
                      <a:pt x="130" y="106"/>
                      <a:pt x="130" y="106"/>
                      <a:pt x="130" y="106"/>
                    </a:cubicBezTo>
                    <a:cubicBezTo>
                      <a:pt x="113" y="96"/>
                      <a:pt x="113" y="96"/>
                      <a:pt x="113" y="96"/>
                    </a:cubicBezTo>
                    <a:cubicBezTo>
                      <a:pt x="77" y="115"/>
                      <a:pt x="77" y="115"/>
                      <a:pt x="77" y="115"/>
                    </a:cubicBezTo>
                    <a:cubicBezTo>
                      <a:pt x="76" y="116"/>
                      <a:pt x="76" y="116"/>
                      <a:pt x="75" y="116"/>
                    </a:cubicBezTo>
                    <a:cubicBezTo>
                      <a:pt x="75" y="116"/>
                      <a:pt x="75" y="116"/>
                      <a:pt x="75" y="116"/>
                    </a:cubicBezTo>
                    <a:cubicBezTo>
                      <a:pt x="74" y="116"/>
                      <a:pt x="74" y="116"/>
                      <a:pt x="74" y="116"/>
                    </a:cubicBezTo>
                    <a:cubicBezTo>
                      <a:pt x="74" y="116"/>
                      <a:pt x="74" y="116"/>
                      <a:pt x="74" y="116"/>
                    </a:cubicBezTo>
                    <a:cubicBezTo>
                      <a:pt x="74" y="116"/>
                      <a:pt x="74" y="116"/>
                      <a:pt x="74" y="116"/>
                    </a:cubicBezTo>
                    <a:cubicBezTo>
                      <a:pt x="74" y="116"/>
                      <a:pt x="74" y="116"/>
                      <a:pt x="74" y="116"/>
                    </a:cubicBezTo>
                    <a:cubicBezTo>
                      <a:pt x="73" y="116"/>
                      <a:pt x="73" y="116"/>
                      <a:pt x="73" y="116"/>
                    </a:cubicBezTo>
                    <a:cubicBezTo>
                      <a:pt x="73" y="116"/>
                      <a:pt x="73" y="116"/>
                      <a:pt x="73" y="116"/>
                    </a:cubicBezTo>
                    <a:cubicBezTo>
                      <a:pt x="73" y="116"/>
                      <a:pt x="72" y="116"/>
                      <a:pt x="72" y="115"/>
                    </a:cubicBezTo>
                    <a:cubicBezTo>
                      <a:pt x="36" y="96"/>
                      <a:pt x="36" y="96"/>
                      <a:pt x="36" y="96"/>
                    </a:cubicBezTo>
                    <a:cubicBezTo>
                      <a:pt x="18" y="106"/>
                      <a:pt x="18" y="106"/>
                      <a:pt x="18" y="106"/>
                    </a:cubicBezTo>
                    <a:cubicBezTo>
                      <a:pt x="74" y="136"/>
                      <a:pt x="74" y="136"/>
                      <a:pt x="74" y="136"/>
                    </a:cubicBezTo>
                    <a:cubicBezTo>
                      <a:pt x="130" y="106"/>
                      <a:pt x="130" y="106"/>
                      <a:pt x="130" y="106"/>
                    </a:cubicBezTo>
                    <a:close/>
                    <a:moveTo>
                      <a:pt x="74" y="104"/>
                    </a:moveTo>
                    <a:cubicBezTo>
                      <a:pt x="74" y="104"/>
                      <a:pt x="74" y="104"/>
                      <a:pt x="74" y="104"/>
                    </a:cubicBezTo>
                    <a:cubicBezTo>
                      <a:pt x="93" y="94"/>
                      <a:pt x="112" y="84"/>
                      <a:pt x="130" y="74"/>
                    </a:cubicBezTo>
                    <a:cubicBezTo>
                      <a:pt x="113" y="64"/>
                      <a:pt x="113" y="64"/>
                      <a:pt x="113" y="64"/>
                    </a:cubicBezTo>
                    <a:cubicBezTo>
                      <a:pt x="77" y="84"/>
                      <a:pt x="77" y="84"/>
                      <a:pt x="77" y="84"/>
                    </a:cubicBezTo>
                    <a:cubicBezTo>
                      <a:pt x="76" y="84"/>
                      <a:pt x="76" y="84"/>
                      <a:pt x="75" y="84"/>
                    </a:cubicBezTo>
                    <a:cubicBezTo>
                      <a:pt x="75" y="84"/>
                      <a:pt x="75" y="84"/>
                      <a:pt x="75" y="84"/>
                    </a:cubicBezTo>
                    <a:cubicBezTo>
                      <a:pt x="74" y="84"/>
                      <a:pt x="74" y="84"/>
                      <a:pt x="74" y="84"/>
                    </a:cubicBezTo>
                    <a:cubicBezTo>
                      <a:pt x="74" y="84"/>
                      <a:pt x="74" y="84"/>
                      <a:pt x="74" y="84"/>
                    </a:cubicBezTo>
                    <a:cubicBezTo>
                      <a:pt x="74" y="84"/>
                      <a:pt x="74" y="84"/>
                      <a:pt x="74" y="84"/>
                    </a:cubicBezTo>
                    <a:cubicBezTo>
                      <a:pt x="74" y="84"/>
                      <a:pt x="74" y="84"/>
                      <a:pt x="74" y="84"/>
                    </a:cubicBezTo>
                    <a:cubicBezTo>
                      <a:pt x="73" y="84"/>
                      <a:pt x="73" y="84"/>
                      <a:pt x="73" y="84"/>
                    </a:cubicBezTo>
                    <a:cubicBezTo>
                      <a:pt x="73" y="84"/>
                      <a:pt x="73" y="84"/>
                      <a:pt x="73" y="84"/>
                    </a:cubicBezTo>
                    <a:cubicBezTo>
                      <a:pt x="73" y="84"/>
                      <a:pt x="72" y="84"/>
                      <a:pt x="72" y="84"/>
                    </a:cubicBezTo>
                    <a:cubicBezTo>
                      <a:pt x="36" y="64"/>
                      <a:pt x="36" y="64"/>
                      <a:pt x="36" y="64"/>
                    </a:cubicBezTo>
                    <a:cubicBezTo>
                      <a:pt x="18" y="74"/>
                      <a:pt x="18" y="74"/>
                      <a:pt x="18" y="74"/>
                    </a:cubicBezTo>
                    <a:cubicBezTo>
                      <a:pt x="37" y="84"/>
                      <a:pt x="55" y="94"/>
                      <a:pt x="74" y="104"/>
                    </a:cubicBezTo>
                    <a:close/>
                    <a:moveTo>
                      <a:pt x="74" y="72"/>
                    </a:moveTo>
                    <a:cubicBezTo>
                      <a:pt x="74" y="72"/>
                      <a:pt x="74" y="72"/>
                      <a:pt x="74" y="72"/>
                    </a:cubicBezTo>
                    <a:cubicBezTo>
                      <a:pt x="93" y="62"/>
                      <a:pt x="112" y="52"/>
                      <a:pt x="130" y="42"/>
                    </a:cubicBezTo>
                    <a:cubicBezTo>
                      <a:pt x="74" y="12"/>
                      <a:pt x="74" y="12"/>
                      <a:pt x="74" y="12"/>
                    </a:cubicBezTo>
                    <a:cubicBezTo>
                      <a:pt x="18" y="42"/>
                      <a:pt x="18" y="42"/>
                      <a:pt x="18" y="42"/>
                    </a:cubicBezTo>
                    <a:cubicBezTo>
                      <a:pt x="37" y="52"/>
                      <a:pt x="55" y="62"/>
                      <a:pt x="74" y="7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30" name="Rectangle 29"/>
              <p:cNvSpPr>
                <a:spLocks noChangeArrowheads="1"/>
              </p:cNvSpPr>
              <p:nvPr/>
            </p:nvSpPr>
            <p:spPr bwMode="auto">
              <a:xfrm>
                <a:off x="4629150" y="1946082"/>
                <a:ext cx="863600" cy="43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lvl="0">
                  <a:spcBef>
                    <a:spcPts val="450"/>
                  </a:spcBef>
                  <a:defRPr/>
                </a:pPr>
                <a:r>
                  <a:rPr lang="zh-CN" altLang="en-US" sz="1000" kern="0" dirty="0">
                    <a:solidFill>
                      <a:srgbClr val="FFFFFF"/>
                    </a:solidFill>
                    <a:latin typeface="微软雅黑" panose="020B0503020204020204" pitchFamily="34" charset="-122"/>
                    <a:ea typeface="微软雅黑" panose="020B0503020204020204" pitchFamily="34" charset="-122"/>
                  </a:rPr>
                  <a:t>在此处添加文字在此处添加文字，在此处添加文字。</a:t>
                </a:r>
                <a:endParaRPr lang="zh-CN" altLang="en-US" sz="1000" kern="0" dirty="0">
                  <a:solidFill>
                    <a:srgbClr val="FFFFFF"/>
                  </a:solidFill>
                  <a:latin typeface="微软雅黑" panose="020B0503020204020204" pitchFamily="34" charset="-122"/>
                  <a:ea typeface="微软雅黑" panose="020B0503020204020204" pitchFamily="34" charset="-122"/>
                </a:endParaRPr>
              </a:p>
            </p:txBody>
          </p:sp>
          <p:sp>
            <p:nvSpPr>
              <p:cNvPr id="31" name="Rectangle 30"/>
              <p:cNvSpPr>
                <a:spLocks noChangeArrowheads="1"/>
              </p:cNvSpPr>
              <p:nvPr/>
            </p:nvSpPr>
            <p:spPr bwMode="auto">
              <a:xfrm>
                <a:off x="4756150" y="3102138"/>
                <a:ext cx="863600" cy="43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lvl="0">
                  <a:spcBef>
                    <a:spcPts val="450"/>
                  </a:spcBef>
                  <a:defRPr/>
                </a:pPr>
                <a:r>
                  <a:rPr lang="zh-CN" altLang="en-US" sz="1000" kern="0" dirty="0">
                    <a:solidFill>
                      <a:srgbClr val="FFFFFF"/>
                    </a:solidFill>
                    <a:latin typeface="微软雅黑" panose="020B0503020204020204" pitchFamily="34" charset="-122"/>
                    <a:ea typeface="微软雅黑" panose="020B0503020204020204" pitchFamily="34" charset="-122"/>
                  </a:rPr>
                  <a:t>在此处添加文字在此处添加文字，在此处添加文字。</a:t>
                </a:r>
                <a:endParaRPr lang="zh-CN" altLang="en-US" sz="1000" kern="0" dirty="0">
                  <a:solidFill>
                    <a:srgbClr val="FFFFFF"/>
                  </a:solidFill>
                  <a:latin typeface="微软雅黑" panose="020B0503020204020204" pitchFamily="34" charset="-122"/>
                  <a:ea typeface="微软雅黑" panose="020B0503020204020204" pitchFamily="34" charset="-122"/>
                </a:endParaRPr>
              </a:p>
            </p:txBody>
          </p:sp>
          <p:sp>
            <p:nvSpPr>
              <p:cNvPr id="32" name="Rectangle 31"/>
              <p:cNvSpPr>
                <a:spLocks noChangeArrowheads="1"/>
              </p:cNvSpPr>
              <p:nvPr/>
            </p:nvSpPr>
            <p:spPr bwMode="auto">
              <a:xfrm>
                <a:off x="3568700" y="3243469"/>
                <a:ext cx="863600" cy="43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lvl="0">
                  <a:spcBef>
                    <a:spcPts val="450"/>
                  </a:spcBef>
                  <a:defRPr/>
                </a:pPr>
                <a:r>
                  <a:rPr lang="zh-CN" altLang="en-US" sz="1000" kern="0" dirty="0">
                    <a:solidFill>
                      <a:srgbClr val="FFFFFF"/>
                    </a:solidFill>
                    <a:latin typeface="微软雅黑" panose="020B0503020204020204" pitchFamily="34" charset="-122"/>
                    <a:ea typeface="微软雅黑" panose="020B0503020204020204" pitchFamily="34" charset="-122"/>
                  </a:rPr>
                  <a:t>在此处添加文字在此处添加文字，在此处添加文字。</a:t>
                </a:r>
                <a:endParaRPr lang="zh-CN" altLang="en-US" sz="1000" kern="0" dirty="0">
                  <a:solidFill>
                    <a:srgbClr val="FFFFFF"/>
                  </a:solidFill>
                  <a:latin typeface="微软雅黑" panose="020B0503020204020204" pitchFamily="34" charset="-122"/>
                  <a:ea typeface="微软雅黑" panose="020B0503020204020204" pitchFamily="34" charset="-122"/>
                </a:endParaRPr>
              </a:p>
            </p:txBody>
          </p:sp>
          <p:sp>
            <p:nvSpPr>
              <p:cNvPr id="33" name="Rectangle 32"/>
              <p:cNvSpPr>
                <a:spLocks noChangeArrowheads="1"/>
              </p:cNvSpPr>
              <p:nvPr/>
            </p:nvSpPr>
            <p:spPr bwMode="auto">
              <a:xfrm>
                <a:off x="3435350" y="2055652"/>
                <a:ext cx="863600" cy="43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lvl="0">
                  <a:spcBef>
                    <a:spcPts val="450"/>
                  </a:spcBef>
                  <a:defRPr/>
                </a:pPr>
                <a:r>
                  <a:rPr lang="zh-CN" altLang="en-US" sz="1000" kern="0" dirty="0">
                    <a:solidFill>
                      <a:schemeClr val="bg1"/>
                    </a:solidFill>
                    <a:latin typeface="微软雅黑" panose="020B0503020204020204" pitchFamily="34" charset="-122"/>
                    <a:ea typeface="微软雅黑" panose="020B0503020204020204" pitchFamily="34" charset="-122"/>
                  </a:rPr>
                  <a:t>在此处添加文字在此处添加文字，在此处添加文字。</a:t>
                </a:r>
                <a:endParaRPr lang="zh-CN" altLang="en-US" sz="1000" kern="0" dirty="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sp>
        <p:nvSpPr>
          <p:cNvPr id="14" name="Rectangle 30"/>
          <p:cNvSpPr/>
          <p:nvPr/>
        </p:nvSpPr>
        <p:spPr>
          <a:xfrm>
            <a:off x="6131175" y="2278690"/>
            <a:ext cx="4456958" cy="3200234"/>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5" name="Oval 1"/>
          <p:cNvSpPr/>
          <p:nvPr/>
        </p:nvSpPr>
        <p:spPr>
          <a:xfrm>
            <a:off x="1409409" y="2575869"/>
            <a:ext cx="769734" cy="769732"/>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微软雅黑" panose="020B0503020204020204" pitchFamily="34" charset="-122"/>
              <a:ea typeface="微软雅黑" panose="020B0503020204020204" pitchFamily="34" charset="-122"/>
            </a:endParaRPr>
          </a:p>
        </p:txBody>
      </p:sp>
      <p:sp>
        <p:nvSpPr>
          <p:cNvPr id="16" name="Oval 2"/>
          <p:cNvSpPr/>
          <p:nvPr/>
        </p:nvSpPr>
        <p:spPr>
          <a:xfrm>
            <a:off x="1409409" y="3536811"/>
            <a:ext cx="769734" cy="769732"/>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微软雅黑" panose="020B0503020204020204" pitchFamily="34" charset="-122"/>
              <a:ea typeface="微软雅黑" panose="020B0503020204020204" pitchFamily="34" charset="-122"/>
            </a:endParaRPr>
          </a:p>
        </p:txBody>
      </p:sp>
      <p:sp>
        <p:nvSpPr>
          <p:cNvPr id="17" name="Oval 3"/>
          <p:cNvSpPr/>
          <p:nvPr/>
        </p:nvSpPr>
        <p:spPr>
          <a:xfrm>
            <a:off x="1409409" y="4463861"/>
            <a:ext cx="769734" cy="769732"/>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微软雅黑" panose="020B0503020204020204" pitchFamily="34" charset="-122"/>
              <a:ea typeface="微软雅黑" panose="020B0503020204020204" pitchFamily="34" charset="-122"/>
            </a:endParaRPr>
          </a:p>
        </p:txBody>
      </p:sp>
      <p:sp>
        <p:nvSpPr>
          <p:cNvPr id="19" name="Subtitle 2"/>
          <p:cNvSpPr txBox="1"/>
          <p:nvPr/>
        </p:nvSpPr>
        <p:spPr>
          <a:xfrm>
            <a:off x="2376934" y="2520803"/>
            <a:ext cx="3603590" cy="741719"/>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800" dirty="0">
                <a:solidFill>
                  <a:schemeClr val="bg1"/>
                </a:solidFill>
                <a:latin typeface="微软雅黑" panose="020B0503020204020204" pitchFamily="34" charset="-122"/>
                <a:ea typeface="微软雅黑" panose="020B0503020204020204" pitchFamily="34" charset="-122"/>
                <a:cs typeface="Calibri" panose="020F0502020204030204"/>
              </a:rPr>
              <a:t>添加标题</a:t>
            </a:r>
            <a:endParaRPr lang="en-US" sz="1200" dirty="0">
              <a:solidFill>
                <a:schemeClr val="bg1"/>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1100" dirty="0">
                <a:solidFill>
                  <a:schemeClr val="bg1"/>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1100" dirty="0">
              <a:solidFill>
                <a:schemeClr val="bg1"/>
              </a:solidFill>
              <a:latin typeface="微软雅黑" panose="020B0503020204020204" pitchFamily="34" charset="-122"/>
              <a:ea typeface="微软雅黑" panose="020B0503020204020204" pitchFamily="34" charset="-122"/>
              <a:cs typeface="Calibri" panose="020F0502020204030204"/>
            </a:endParaRPr>
          </a:p>
        </p:txBody>
      </p:sp>
      <p:sp>
        <p:nvSpPr>
          <p:cNvPr id="20" name="Subtitle 2"/>
          <p:cNvSpPr txBox="1"/>
          <p:nvPr/>
        </p:nvSpPr>
        <p:spPr>
          <a:xfrm>
            <a:off x="2376934" y="3536112"/>
            <a:ext cx="3603590" cy="741719"/>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800" dirty="0">
                <a:solidFill>
                  <a:schemeClr val="bg1"/>
                </a:solidFill>
                <a:latin typeface="微软雅黑" panose="020B0503020204020204" pitchFamily="34" charset="-122"/>
                <a:ea typeface="微软雅黑" panose="020B0503020204020204" pitchFamily="34" charset="-122"/>
                <a:cs typeface="Calibri" panose="020F0502020204030204"/>
              </a:rPr>
              <a:t>添加标题</a:t>
            </a:r>
            <a:endParaRPr lang="en-US" sz="1200" dirty="0">
              <a:solidFill>
                <a:schemeClr val="bg1"/>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1100" dirty="0">
                <a:solidFill>
                  <a:schemeClr val="bg1"/>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1100" dirty="0">
              <a:solidFill>
                <a:schemeClr val="bg1"/>
              </a:solidFill>
              <a:latin typeface="微软雅黑" panose="020B0503020204020204" pitchFamily="34" charset="-122"/>
              <a:ea typeface="微软雅黑" panose="020B0503020204020204" pitchFamily="34" charset="-122"/>
              <a:cs typeface="Calibri" panose="020F0502020204030204"/>
            </a:endParaRPr>
          </a:p>
        </p:txBody>
      </p:sp>
      <p:sp>
        <p:nvSpPr>
          <p:cNvPr id="21" name="Subtitle 2"/>
          <p:cNvSpPr txBox="1"/>
          <p:nvPr/>
        </p:nvSpPr>
        <p:spPr>
          <a:xfrm>
            <a:off x="2376934" y="4466689"/>
            <a:ext cx="3603590" cy="741719"/>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800" dirty="0">
                <a:solidFill>
                  <a:schemeClr val="bg1"/>
                </a:solidFill>
                <a:latin typeface="微软雅黑" panose="020B0503020204020204" pitchFamily="34" charset="-122"/>
                <a:ea typeface="微软雅黑" panose="020B0503020204020204" pitchFamily="34" charset="-122"/>
                <a:cs typeface="Calibri" panose="020F0502020204030204"/>
              </a:rPr>
              <a:t>添加标题</a:t>
            </a:r>
            <a:endParaRPr lang="en-US" sz="1200" dirty="0">
              <a:solidFill>
                <a:schemeClr val="bg1"/>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1100" dirty="0">
                <a:solidFill>
                  <a:schemeClr val="bg1"/>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1100" dirty="0">
              <a:solidFill>
                <a:schemeClr val="bg1"/>
              </a:solidFill>
              <a:latin typeface="微软雅黑" panose="020B0503020204020204" pitchFamily="34" charset="-122"/>
              <a:ea typeface="微软雅黑" panose="020B0503020204020204" pitchFamily="34" charset="-122"/>
              <a:cs typeface="Calibri" panose="020F0502020204030204"/>
            </a:endParaRPr>
          </a:p>
        </p:txBody>
      </p:sp>
      <p:sp>
        <p:nvSpPr>
          <p:cNvPr id="23" name="Subtitle 2"/>
          <p:cNvSpPr txBox="1"/>
          <p:nvPr/>
        </p:nvSpPr>
        <p:spPr>
          <a:xfrm>
            <a:off x="1429962" y="2733141"/>
            <a:ext cx="755552" cy="369310"/>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微软雅黑" panose="020B0503020204020204" pitchFamily="34" charset="-122"/>
                <a:ea typeface="微软雅黑" panose="020B0503020204020204" pitchFamily="34" charset="-122"/>
                <a:cs typeface="Helvetica Neue"/>
              </a:rPr>
              <a:t>25%</a:t>
            </a:r>
            <a:endParaRPr lang="en-US" sz="1100"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24" name="Subtitle 2"/>
          <p:cNvSpPr txBox="1"/>
          <p:nvPr/>
        </p:nvSpPr>
        <p:spPr>
          <a:xfrm>
            <a:off x="1420555" y="3697795"/>
            <a:ext cx="755552" cy="369310"/>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微软雅黑" panose="020B0503020204020204" pitchFamily="34" charset="-122"/>
                <a:ea typeface="微软雅黑" panose="020B0503020204020204" pitchFamily="34" charset="-122"/>
                <a:cs typeface="Helvetica Neue"/>
              </a:rPr>
              <a:t>55%</a:t>
            </a:r>
            <a:endParaRPr lang="en-US" sz="1100" dirty="0">
              <a:solidFill>
                <a:schemeClr val="bg1"/>
              </a:solidFill>
              <a:latin typeface="微软雅黑" panose="020B0503020204020204" pitchFamily="34" charset="-122"/>
              <a:ea typeface="微软雅黑" panose="020B0503020204020204" pitchFamily="34" charset="-122"/>
              <a:cs typeface="Helvetica Neue"/>
            </a:endParaRPr>
          </a:p>
        </p:txBody>
      </p:sp>
      <p:sp>
        <p:nvSpPr>
          <p:cNvPr id="25" name="Subtitle 2"/>
          <p:cNvSpPr txBox="1"/>
          <p:nvPr/>
        </p:nvSpPr>
        <p:spPr>
          <a:xfrm>
            <a:off x="1429962" y="4633765"/>
            <a:ext cx="755552" cy="369310"/>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微软雅黑" panose="020B0503020204020204" pitchFamily="34" charset="-122"/>
                <a:ea typeface="微软雅黑" panose="020B0503020204020204" pitchFamily="34" charset="-122"/>
                <a:cs typeface="Helvetica Neue"/>
              </a:rPr>
              <a:t>20%</a:t>
            </a:r>
            <a:endParaRPr lang="en-US" sz="1100" dirty="0">
              <a:solidFill>
                <a:schemeClr val="bg1"/>
              </a:solidFill>
              <a:latin typeface="微软雅黑" panose="020B0503020204020204" pitchFamily="34" charset="-122"/>
              <a:ea typeface="微软雅黑" panose="020B0503020204020204" pitchFamily="34" charset="-122"/>
              <a:cs typeface="Helvetica Neue"/>
            </a:endParaRPr>
          </a:p>
        </p:txBody>
      </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nodePh="1">
                                  <p:stCondLst>
                                    <p:cond delay="0"/>
                                  </p:stCondLst>
                                  <p:endCondLst>
                                    <p:cond evt="begin" delay="0">
                                      <p:tn val="20"/>
                                    </p:cond>
                                  </p:end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nodePh="1">
                                  <p:stCondLst>
                                    <p:cond delay="0"/>
                                  </p:stCondLst>
                                  <p:endCondLst>
                                    <p:cond evt="begin" delay="0">
                                      <p:tn val="38"/>
                                    </p:cond>
                                  </p:end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9" grpId="0"/>
      <p:bldP spid="20" grpId="0"/>
      <p:bldP spid="21"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43733" y="583142"/>
            <a:ext cx="4623972" cy="1531407"/>
            <a:chOff x="777083" y="564092"/>
            <a:chExt cx="4623972" cy="15314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7083" y="564092"/>
              <a:ext cx="2136249" cy="1531407"/>
            </a:xfrm>
            <a:prstGeom prst="rect">
              <a:avLst/>
            </a:prstGeom>
          </p:spPr>
        </p:pic>
        <p:grpSp>
          <p:nvGrpSpPr>
            <p:cNvPr id="4" name="组合 3"/>
            <p:cNvGrpSpPr/>
            <p:nvPr/>
          </p:nvGrpSpPr>
          <p:grpSpPr>
            <a:xfrm>
              <a:off x="2755517" y="797742"/>
              <a:ext cx="2645538" cy="911706"/>
              <a:chOff x="4777992" y="644981"/>
              <a:chExt cx="2645538" cy="911706"/>
            </a:xfrm>
          </p:grpSpPr>
          <p:grpSp>
            <p:nvGrpSpPr>
              <p:cNvPr id="6" name="组合 5"/>
              <p:cNvGrpSpPr/>
              <p:nvPr/>
            </p:nvGrpSpPr>
            <p:grpSpPr>
              <a:xfrm>
                <a:off x="4945062" y="644981"/>
                <a:ext cx="2311400" cy="628193"/>
                <a:chOff x="4830762" y="1203782"/>
                <a:chExt cx="2311400" cy="628193"/>
              </a:xfrm>
            </p:grpSpPr>
            <p:sp>
              <p:nvSpPr>
                <p:cNvPr id="8" name="TextBox 8"/>
                <p:cNvSpPr txBox="1">
                  <a:spLocks noChangeArrowheads="1"/>
                </p:cNvSpPr>
                <p:nvPr/>
              </p:nvSpPr>
              <p:spPr bwMode="auto">
                <a:xfrm>
                  <a:off x="4830762" y="1203782"/>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rPr>
                    <a:t>加入标题描述</a:t>
                  </a:r>
                  <a:endParaRPr lang="zh-CN" altLang="en-US" sz="2800" dirty="0">
                    <a:solidFill>
                      <a:schemeClr val="bg1"/>
                    </a:solidFill>
                    <a:latin typeface="华康标题宋W9(P)" panose="02020900000000000000" pitchFamily="18" charset="-122"/>
                    <a:ea typeface="华康标题宋W9(P)" panose="02020900000000000000" pitchFamily="18" charset="-122"/>
                    <a:sym typeface="Arial" panose="020B0604020202020204" pitchFamily="34" charset="0"/>
                  </a:endParaRPr>
                </a:p>
              </p:txBody>
            </p:sp>
            <p:sp>
              <p:nvSpPr>
                <p:cNvPr id="9" name="TextBox 8"/>
                <p:cNvSpPr txBox="1">
                  <a:spLocks noChangeArrowheads="1"/>
                </p:cNvSpPr>
                <p:nvPr/>
              </p:nvSpPr>
              <p:spPr bwMode="auto">
                <a:xfrm>
                  <a:off x="4830762" y="1662113"/>
                  <a:ext cx="23114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eaLnBrk="1" hangingPunct="1"/>
                  <a:r>
                    <a:rPr lang="en-US" altLang="zh-CN" sz="1100" dirty="0">
                      <a:solidFill>
                        <a:schemeClr val="bg1"/>
                      </a:solidFill>
                      <a:latin typeface="Arial" panose="020B0604020202020204" pitchFamily="34" charset="0"/>
                      <a:ea typeface="微软雅黑" panose="020B0503020204020204" pitchFamily="34" charset="-122"/>
                      <a:sym typeface="Arial" panose="020B0604020202020204" pitchFamily="34" charset="0"/>
                    </a:rPr>
                    <a:t>CLICK TO ADD CAPTION TEXT</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任意多边形: 形状 6"/>
              <p:cNvSpPr/>
              <p:nvPr/>
            </p:nvSpPr>
            <p:spPr>
              <a:xfrm rot="60000">
                <a:off x="4777992" y="1389215"/>
                <a:ext cx="2645538" cy="167472"/>
              </a:xfrm>
              <a:custGeom>
                <a:avLst/>
                <a:gdLst>
                  <a:gd name="connsiteX0" fmla="*/ 0 w 7620000"/>
                  <a:gd name="connsiteY0" fmla="*/ 1672062 h 1672062"/>
                  <a:gd name="connsiteX1" fmla="*/ 1422400 w 7620000"/>
                  <a:gd name="connsiteY1" fmla="*/ 612519 h 1672062"/>
                  <a:gd name="connsiteX2" fmla="*/ 3309257 w 7620000"/>
                  <a:gd name="connsiteY2" fmla="*/ 568976 h 1672062"/>
                  <a:gd name="connsiteX3" fmla="*/ 4499428 w 7620000"/>
                  <a:gd name="connsiteY3" fmla="*/ 2919 h 1672062"/>
                  <a:gd name="connsiteX4" fmla="*/ 6444343 w 7620000"/>
                  <a:gd name="connsiteY4" fmla="*/ 844748 h 1672062"/>
                  <a:gd name="connsiteX5" fmla="*/ 7620000 w 7620000"/>
                  <a:gd name="connsiteY5" fmla="*/ 46462 h 1672062"/>
                  <a:gd name="connsiteX0-1" fmla="*/ 0 w 7620000"/>
                  <a:gd name="connsiteY0-2" fmla="*/ 1625600 h 1625600"/>
                  <a:gd name="connsiteX1-3" fmla="*/ 1422400 w 7620000"/>
                  <a:gd name="connsiteY1-4" fmla="*/ 566057 h 1625600"/>
                  <a:gd name="connsiteX2-5" fmla="*/ 3309257 w 7620000"/>
                  <a:gd name="connsiteY2-6" fmla="*/ 522514 h 1625600"/>
                  <a:gd name="connsiteX3-7" fmla="*/ 4615542 w 7620000"/>
                  <a:gd name="connsiteY3-8" fmla="*/ 145143 h 1625600"/>
                  <a:gd name="connsiteX4-9" fmla="*/ 6444343 w 7620000"/>
                  <a:gd name="connsiteY4-10" fmla="*/ 798286 h 1625600"/>
                  <a:gd name="connsiteX5-11" fmla="*/ 7620000 w 7620000"/>
                  <a:gd name="connsiteY5-12" fmla="*/ 0 h 1625600"/>
                  <a:gd name="connsiteX0-13" fmla="*/ 0 w 7707086"/>
                  <a:gd name="connsiteY0-14" fmla="*/ 1262743 h 1262743"/>
                  <a:gd name="connsiteX1-15" fmla="*/ 1509486 w 7707086"/>
                  <a:gd name="connsiteY1-16" fmla="*/ 566057 h 1262743"/>
                  <a:gd name="connsiteX2-17" fmla="*/ 3396343 w 7707086"/>
                  <a:gd name="connsiteY2-18" fmla="*/ 522514 h 1262743"/>
                  <a:gd name="connsiteX3-19" fmla="*/ 4702628 w 7707086"/>
                  <a:gd name="connsiteY3-20" fmla="*/ 145143 h 1262743"/>
                  <a:gd name="connsiteX4-21" fmla="*/ 6531429 w 7707086"/>
                  <a:gd name="connsiteY4-22" fmla="*/ 798286 h 1262743"/>
                  <a:gd name="connsiteX5-23" fmla="*/ 7707086 w 7707086"/>
                  <a:gd name="connsiteY5-24" fmla="*/ 0 h 1262743"/>
                  <a:gd name="connsiteX0-25" fmla="*/ 0 w 7765143"/>
                  <a:gd name="connsiteY0-26" fmla="*/ 1248229 h 1248229"/>
                  <a:gd name="connsiteX1-27" fmla="*/ 1567543 w 7765143"/>
                  <a:gd name="connsiteY1-28" fmla="*/ 566057 h 1248229"/>
                  <a:gd name="connsiteX2-29" fmla="*/ 3454400 w 7765143"/>
                  <a:gd name="connsiteY2-30" fmla="*/ 522514 h 1248229"/>
                  <a:gd name="connsiteX3-31" fmla="*/ 4760685 w 7765143"/>
                  <a:gd name="connsiteY3-32" fmla="*/ 145143 h 1248229"/>
                  <a:gd name="connsiteX4-33" fmla="*/ 6589486 w 7765143"/>
                  <a:gd name="connsiteY4-34" fmla="*/ 798286 h 1248229"/>
                  <a:gd name="connsiteX5-35" fmla="*/ 7765143 w 7765143"/>
                  <a:gd name="connsiteY5-36" fmla="*/ 0 h 1248229"/>
                  <a:gd name="connsiteX0-37" fmla="*/ 0 w 7765143"/>
                  <a:gd name="connsiteY0-38" fmla="*/ 1248229 h 1248229"/>
                  <a:gd name="connsiteX1-39" fmla="*/ 1567543 w 7765143"/>
                  <a:gd name="connsiteY1-40" fmla="*/ 566057 h 1248229"/>
                  <a:gd name="connsiteX2-41" fmla="*/ 3454400 w 7765143"/>
                  <a:gd name="connsiteY2-42" fmla="*/ 522514 h 1248229"/>
                  <a:gd name="connsiteX3-43" fmla="*/ 4760685 w 7765143"/>
                  <a:gd name="connsiteY3-44" fmla="*/ 145143 h 1248229"/>
                  <a:gd name="connsiteX4-45" fmla="*/ 6589486 w 7765143"/>
                  <a:gd name="connsiteY4-46" fmla="*/ 798286 h 1248229"/>
                  <a:gd name="connsiteX5-47" fmla="*/ 7765143 w 7765143"/>
                  <a:gd name="connsiteY5-48" fmla="*/ 0 h 1248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765143" h="1248229">
                    <a:moveTo>
                      <a:pt x="0" y="1248229"/>
                    </a:moveTo>
                    <a:cubicBezTo>
                      <a:pt x="304800" y="563638"/>
                      <a:pt x="991810" y="687010"/>
                      <a:pt x="1567543" y="566057"/>
                    </a:cubicBezTo>
                    <a:cubicBezTo>
                      <a:pt x="2143276" y="445105"/>
                      <a:pt x="2922210" y="592666"/>
                      <a:pt x="3454400" y="522514"/>
                    </a:cubicBezTo>
                    <a:cubicBezTo>
                      <a:pt x="3986590" y="452362"/>
                      <a:pt x="4238171" y="99181"/>
                      <a:pt x="4760685" y="145143"/>
                    </a:cubicBezTo>
                    <a:cubicBezTo>
                      <a:pt x="5283199" y="191105"/>
                      <a:pt x="6088743" y="822477"/>
                      <a:pt x="6589486" y="798286"/>
                    </a:cubicBezTo>
                    <a:cubicBezTo>
                      <a:pt x="7090229" y="774095"/>
                      <a:pt x="7437362" y="402771"/>
                      <a:pt x="7765143"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grpSp>
        <p:nvGrpSpPr>
          <p:cNvPr id="11" name="组合 10"/>
          <p:cNvGrpSpPr/>
          <p:nvPr/>
        </p:nvGrpSpPr>
        <p:grpSpPr>
          <a:xfrm flipH="1">
            <a:off x="2386111" y="2303544"/>
            <a:ext cx="7478083" cy="1920309"/>
            <a:chOff x="3008807" y="1347614"/>
            <a:chExt cx="4978745" cy="1278500"/>
          </a:xfrm>
        </p:grpSpPr>
        <p:grpSp>
          <p:nvGrpSpPr>
            <p:cNvPr id="13" name="组合 12"/>
            <p:cNvGrpSpPr/>
            <p:nvPr/>
          </p:nvGrpSpPr>
          <p:grpSpPr>
            <a:xfrm>
              <a:off x="3008807" y="1347614"/>
              <a:ext cx="1278500" cy="1278500"/>
              <a:chOff x="3008807" y="1347614"/>
              <a:chExt cx="1278500" cy="1278500"/>
            </a:xfrm>
          </p:grpSpPr>
          <p:sp>
            <p:nvSpPr>
              <p:cNvPr id="20" name="椭圆 19"/>
              <p:cNvSpPr/>
              <p:nvPr/>
            </p:nvSpPr>
            <p:spPr>
              <a:xfrm>
                <a:off x="3008807" y="1347614"/>
                <a:ext cx="1278500" cy="12785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1" name="组合 20"/>
              <p:cNvGrpSpPr/>
              <p:nvPr/>
            </p:nvGrpSpPr>
            <p:grpSpPr>
              <a:xfrm>
                <a:off x="3469211" y="1696352"/>
                <a:ext cx="427038" cy="542925"/>
                <a:chOff x="3155601" y="533400"/>
                <a:chExt cx="427038" cy="542925"/>
              </a:xfrm>
            </p:grpSpPr>
            <p:sp>
              <p:nvSpPr>
                <p:cNvPr id="22" name="Freeform 25"/>
                <p:cNvSpPr/>
                <p:nvPr/>
              </p:nvSpPr>
              <p:spPr bwMode="auto">
                <a:xfrm>
                  <a:off x="3155601" y="533400"/>
                  <a:ext cx="427038" cy="542925"/>
                </a:xfrm>
                <a:custGeom>
                  <a:avLst/>
                  <a:gdLst>
                    <a:gd name="T0" fmla="*/ 108 w 152"/>
                    <a:gd name="T1" fmla="*/ 161 h 193"/>
                    <a:gd name="T2" fmla="*/ 68 w 152"/>
                    <a:gd name="T3" fmla="*/ 161 h 193"/>
                    <a:gd name="T4" fmla="*/ 68 w 152"/>
                    <a:gd name="T5" fmla="*/ 145 h 193"/>
                    <a:gd name="T6" fmla="*/ 121 w 152"/>
                    <a:gd name="T7" fmla="*/ 122 h 193"/>
                    <a:gd name="T8" fmla="*/ 130 w 152"/>
                    <a:gd name="T9" fmla="*/ 19 h 193"/>
                    <a:gd name="T10" fmla="*/ 130 w 152"/>
                    <a:gd name="T11" fmla="*/ 18 h 193"/>
                    <a:gd name="T12" fmla="*/ 130 w 152"/>
                    <a:gd name="T13" fmla="*/ 18 h 193"/>
                    <a:gd name="T14" fmla="*/ 128 w 152"/>
                    <a:gd name="T15" fmla="*/ 14 h 193"/>
                    <a:gd name="T16" fmla="*/ 130 w 152"/>
                    <a:gd name="T17" fmla="*/ 10 h 193"/>
                    <a:gd name="T18" fmla="*/ 137 w 152"/>
                    <a:gd name="T19" fmla="*/ 10 h 193"/>
                    <a:gd name="T20" fmla="*/ 143 w 152"/>
                    <a:gd name="T21" fmla="*/ 10 h 193"/>
                    <a:gd name="T22" fmla="*/ 143 w 152"/>
                    <a:gd name="T23" fmla="*/ 5 h 193"/>
                    <a:gd name="T24" fmla="*/ 124 w 152"/>
                    <a:gd name="T25" fmla="*/ 5 h 193"/>
                    <a:gd name="T26" fmla="*/ 120 w 152"/>
                    <a:gd name="T27" fmla="*/ 14 h 193"/>
                    <a:gd name="T28" fmla="*/ 124 w 152"/>
                    <a:gd name="T29" fmla="*/ 23 h 193"/>
                    <a:gd name="T30" fmla="*/ 124 w 152"/>
                    <a:gd name="T31" fmla="*/ 23 h 193"/>
                    <a:gd name="T32" fmla="*/ 115 w 152"/>
                    <a:gd name="T33" fmla="*/ 116 h 193"/>
                    <a:gd name="T34" fmla="*/ 23 w 152"/>
                    <a:gd name="T35" fmla="*/ 124 h 193"/>
                    <a:gd name="T36" fmla="*/ 23 w 152"/>
                    <a:gd name="T37" fmla="*/ 124 h 193"/>
                    <a:gd name="T38" fmla="*/ 4 w 152"/>
                    <a:gd name="T39" fmla="*/ 125 h 193"/>
                    <a:gd name="T40" fmla="*/ 0 w 152"/>
                    <a:gd name="T41" fmla="*/ 134 h 193"/>
                    <a:gd name="T42" fmla="*/ 4 w 152"/>
                    <a:gd name="T43" fmla="*/ 144 h 193"/>
                    <a:gd name="T44" fmla="*/ 7 w 152"/>
                    <a:gd name="T45" fmla="*/ 145 h 193"/>
                    <a:gd name="T46" fmla="*/ 10 w 152"/>
                    <a:gd name="T47" fmla="*/ 144 h 193"/>
                    <a:gd name="T48" fmla="*/ 10 w 152"/>
                    <a:gd name="T49" fmla="*/ 138 h 193"/>
                    <a:gd name="T50" fmla="*/ 8 w 152"/>
                    <a:gd name="T51" fmla="*/ 134 h 193"/>
                    <a:gd name="T52" fmla="*/ 10 w 152"/>
                    <a:gd name="T53" fmla="*/ 130 h 193"/>
                    <a:gd name="T54" fmla="*/ 18 w 152"/>
                    <a:gd name="T55" fmla="*/ 130 h 193"/>
                    <a:gd name="T56" fmla="*/ 18 w 152"/>
                    <a:gd name="T57" fmla="*/ 131 h 193"/>
                    <a:gd name="T58" fmla="*/ 18 w 152"/>
                    <a:gd name="T59" fmla="*/ 131 h 193"/>
                    <a:gd name="T60" fmla="*/ 60 w 152"/>
                    <a:gd name="T61" fmla="*/ 145 h 193"/>
                    <a:gd name="T62" fmla="*/ 60 w 152"/>
                    <a:gd name="T63" fmla="*/ 161 h 193"/>
                    <a:gd name="T64" fmla="*/ 20 w 152"/>
                    <a:gd name="T65" fmla="*/ 161 h 193"/>
                    <a:gd name="T66" fmla="*/ 0 w 152"/>
                    <a:gd name="T67" fmla="*/ 181 h 193"/>
                    <a:gd name="T68" fmla="*/ 0 w 152"/>
                    <a:gd name="T69" fmla="*/ 189 h 193"/>
                    <a:gd name="T70" fmla="*/ 4 w 152"/>
                    <a:gd name="T71" fmla="*/ 193 h 193"/>
                    <a:gd name="T72" fmla="*/ 124 w 152"/>
                    <a:gd name="T73" fmla="*/ 193 h 193"/>
                    <a:gd name="T74" fmla="*/ 128 w 152"/>
                    <a:gd name="T75" fmla="*/ 189 h 193"/>
                    <a:gd name="T76" fmla="*/ 128 w 152"/>
                    <a:gd name="T77" fmla="*/ 181 h 193"/>
                    <a:gd name="T78" fmla="*/ 108 w 152"/>
                    <a:gd name="T79" fmla="*/ 16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93">
                      <a:moveTo>
                        <a:pt x="108" y="161"/>
                      </a:moveTo>
                      <a:cubicBezTo>
                        <a:pt x="68" y="161"/>
                        <a:pt x="68" y="161"/>
                        <a:pt x="68" y="161"/>
                      </a:cubicBezTo>
                      <a:cubicBezTo>
                        <a:pt x="68" y="145"/>
                        <a:pt x="68" y="145"/>
                        <a:pt x="68" y="145"/>
                      </a:cubicBezTo>
                      <a:cubicBezTo>
                        <a:pt x="88" y="144"/>
                        <a:pt x="107" y="136"/>
                        <a:pt x="121" y="122"/>
                      </a:cubicBezTo>
                      <a:cubicBezTo>
                        <a:pt x="148" y="94"/>
                        <a:pt x="152" y="50"/>
                        <a:pt x="130" y="19"/>
                      </a:cubicBezTo>
                      <a:cubicBezTo>
                        <a:pt x="130" y="18"/>
                        <a:pt x="130" y="18"/>
                        <a:pt x="130" y="18"/>
                      </a:cubicBezTo>
                      <a:cubicBezTo>
                        <a:pt x="130" y="18"/>
                        <a:pt x="130" y="18"/>
                        <a:pt x="130" y="18"/>
                      </a:cubicBezTo>
                      <a:cubicBezTo>
                        <a:pt x="129" y="17"/>
                        <a:pt x="128" y="16"/>
                        <a:pt x="128" y="14"/>
                      </a:cubicBezTo>
                      <a:cubicBezTo>
                        <a:pt x="128" y="13"/>
                        <a:pt x="129" y="11"/>
                        <a:pt x="130" y="10"/>
                      </a:cubicBezTo>
                      <a:cubicBezTo>
                        <a:pt x="132" y="8"/>
                        <a:pt x="135" y="8"/>
                        <a:pt x="137" y="10"/>
                      </a:cubicBezTo>
                      <a:cubicBezTo>
                        <a:pt x="139" y="12"/>
                        <a:pt x="141" y="12"/>
                        <a:pt x="143" y="10"/>
                      </a:cubicBezTo>
                      <a:cubicBezTo>
                        <a:pt x="144" y="9"/>
                        <a:pt x="144" y="6"/>
                        <a:pt x="143" y="5"/>
                      </a:cubicBezTo>
                      <a:cubicBezTo>
                        <a:pt x="138" y="0"/>
                        <a:pt x="129" y="0"/>
                        <a:pt x="124" y="5"/>
                      </a:cubicBezTo>
                      <a:cubicBezTo>
                        <a:pt x="121" y="7"/>
                        <a:pt x="120" y="11"/>
                        <a:pt x="120" y="14"/>
                      </a:cubicBezTo>
                      <a:cubicBezTo>
                        <a:pt x="120" y="18"/>
                        <a:pt x="121" y="21"/>
                        <a:pt x="124" y="23"/>
                      </a:cubicBezTo>
                      <a:cubicBezTo>
                        <a:pt x="124" y="23"/>
                        <a:pt x="124" y="23"/>
                        <a:pt x="124" y="23"/>
                      </a:cubicBezTo>
                      <a:cubicBezTo>
                        <a:pt x="143" y="52"/>
                        <a:pt x="140" y="92"/>
                        <a:pt x="115" y="116"/>
                      </a:cubicBezTo>
                      <a:cubicBezTo>
                        <a:pt x="91" y="140"/>
                        <a:pt x="51" y="144"/>
                        <a:pt x="23" y="124"/>
                      </a:cubicBezTo>
                      <a:cubicBezTo>
                        <a:pt x="23" y="124"/>
                        <a:pt x="23" y="124"/>
                        <a:pt x="23" y="124"/>
                      </a:cubicBezTo>
                      <a:cubicBezTo>
                        <a:pt x="17" y="120"/>
                        <a:pt x="9" y="120"/>
                        <a:pt x="4" y="125"/>
                      </a:cubicBezTo>
                      <a:cubicBezTo>
                        <a:pt x="2" y="127"/>
                        <a:pt x="0" y="131"/>
                        <a:pt x="0" y="134"/>
                      </a:cubicBezTo>
                      <a:cubicBezTo>
                        <a:pt x="0" y="138"/>
                        <a:pt x="2" y="141"/>
                        <a:pt x="4" y="144"/>
                      </a:cubicBezTo>
                      <a:cubicBezTo>
                        <a:pt x="5" y="144"/>
                        <a:pt x="6" y="145"/>
                        <a:pt x="7" y="145"/>
                      </a:cubicBezTo>
                      <a:cubicBezTo>
                        <a:pt x="8" y="145"/>
                        <a:pt x="9" y="144"/>
                        <a:pt x="10" y="144"/>
                      </a:cubicBezTo>
                      <a:cubicBezTo>
                        <a:pt x="11" y="142"/>
                        <a:pt x="11" y="140"/>
                        <a:pt x="10" y="138"/>
                      </a:cubicBezTo>
                      <a:cubicBezTo>
                        <a:pt x="9" y="137"/>
                        <a:pt x="8" y="136"/>
                        <a:pt x="8" y="134"/>
                      </a:cubicBezTo>
                      <a:cubicBezTo>
                        <a:pt x="8" y="133"/>
                        <a:pt x="9" y="131"/>
                        <a:pt x="10" y="130"/>
                      </a:cubicBezTo>
                      <a:cubicBezTo>
                        <a:pt x="12" y="128"/>
                        <a:pt x="15" y="128"/>
                        <a:pt x="18" y="130"/>
                      </a:cubicBezTo>
                      <a:cubicBezTo>
                        <a:pt x="18" y="131"/>
                        <a:pt x="18" y="131"/>
                        <a:pt x="18" y="131"/>
                      </a:cubicBezTo>
                      <a:cubicBezTo>
                        <a:pt x="18" y="131"/>
                        <a:pt x="18" y="131"/>
                        <a:pt x="18" y="131"/>
                      </a:cubicBezTo>
                      <a:cubicBezTo>
                        <a:pt x="31" y="140"/>
                        <a:pt x="45" y="144"/>
                        <a:pt x="60" y="145"/>
                      </a:cubicBezTo>
                      <a:cubicBezTo>
                        <a:pt x="60" y="161"/>
                        <a:pt x="60" y="161"/>
                        <a:pt x="60" y="161"/>
                      </a:cubicBezTo>
                      <a:cubicBezTo>
                        <a:pt x="20" y="161"/>
                        <a:pt x="20" y="161"/>
                        <a:pt x="20" y="161"/>
                      </a:cubicBezTo>
                      <a:cubicBezTo>
                        <a:pt x="9" y="161"/>
                        <a:pt x="0" y="170"/>
                        <a:pt x="0" y="181"/>
                      </a:cubicBezTo>
                      <a:cubicBezTo>
                        <a:pt x="0" y="189"/>
                        <a:pt x="0" y="189"/>
                        <a:pt x="0" y="189"/>
                      </a:cubicBezTo>
                      <a:cubicBezTo>
                        <a:pt x="0" y="191"/>
                        <a:pt x="2" y="193"/>
                        <a:pt x="4" y="193"/>
                      </a:cubicBezTo>
                      <a:cubicBezTo>
                        <a:pt x="124" y="193"/>
                        <a:pt x="124" y="193"/>
                        <a:pt x="124" y="193"/>
                      </a:cubicBezTo>
                      <a:cubicBezTo>
                        <a:pt x="127" y="193"/>
                        <a:pt x="128" y="191"/>
                        <a:pt x="128" y="189"/>
                      </a:cubicBezTo>
                      <a:cubicBezTo>
                        <a:pt x="128" y="181"/>
                        <a:pt x="128" y="181"/>
                        <a:pt x="128" y="181"/>
                      </a:cubicBezTo>
                      <a:cubicBezTo>
                        <a:pt x="128" y="170"/>
                        <a:pt x="119" y="161"/>
                        <a:pt x="108"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3" name="Freeform 26"/>
                <p:cNvSpPr>
                  <a:spLocks noEditPoints="1"/>
                </p:cNvSpPr>
                <p:nvPr/>
              </p:nvSpPr>
              <p:spPr bwMode="auto">
                <a:xfrm>
                  <a:off x="3155601" y="536575"/>
                  <a:ext cx="358775" cy="357188"/>
                </a:xfrm>
                <a:custGeom>
                  <a:avLst/>
                  <a:gdLst>
                    <a:gd name="T0" fmla="*/ 64 w 128"/>
                    <a:gd name="T1" fmla="*/ 127 h 127"/>
                    <a:gd name="T2" fmla="*/ 128 w 128"/>
                    <a:gd name="T3" fmla="*/ 64 h 127"/>
                    <a:gd name="T4" fmla="*/ 64 w 128"/>
                    <a:gd name="T5" fmla="*/ 0 h 127"/>
                    <a:gd name="T6" fmla="*/ 0 w 128"/>
                    <a:gd name="T7" fmla="*/ 64 h 127"/>
                    <a:gd name="T8" fmla="*/ 64 w 128"/>
                    <a:gd name="T9" fmla="*/ 127 h 127"/>
                    <a:gd name="T10" fmla="*/ 64 w 128"/>
                    <a:gd name="T11" fmla="*/ 24 h 127"/>
                    <a:gd name="T12" fmla="*/ 68 w 128"/>
                    <a:gd name="T13" fmla="*/ 28 h 127"/>
                    <a:gd name="T14" fmla="*/ 64 w 128"/>
                    <a:gd name="T15" fmla="*/ 32 h 127"/>
                    <a:gd name="T16" fmla="*/ 28 w 128"/>
                    <a:gd name="T17" fmla="*/ 68 h 127"/>
                    <a:gd name="T18" fmla="*/ 24 w 128"/>
                    <a:gd name="T19" fmla="*/ 72 h 127"/>
                    <a:gd name="T20" fmla="*/ 20 w 128"/>
                    <a:gd name="T21" fmla="*/ 68 h 127"/>
                    <a:gd name="T22" fmla="*/ 64 w 128"/>
                    <a:gd name="T23" fmla="*/ 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7">
                      <a:moveTo>
                        <a:pt x="64" y="127"/>
                      </a:moveTo>
                      <a:cubicBezTo>
                        <a:pt x="99" y="127"/>
                        <a:pt x="128" y="99"/>
                        <a:pt x="128" y="64"/>
                      </a:cubicBezTo>
                      <a:cubicBezTo>
                        <a:pt x="128" y="29"/>
                        <a:pt x="99" y="0"/>
                        <a:pt x="64" y="0"/>
                      </a:cubicBezTo>
                      <a:cubicBezTo>
                        <a:pt x="29" y="0"/>
                        <a:pt x="0" y="29"/>
                        <a:pt x="0" y="64"/>
                      </a:cubicBezTo>
                      <a:cubicBezTo>
                        <a:pt x="0" y="99"/>
                        <a:pt x="29" y="127"/>
                        <a:pt x="64" y="127"/>
                      </a:cubicBezTo>
                      <a:close/>
                      <a:moveTo>
                        <a:pt x="64" y="24"/>
                      </a:moveTo>
                      <a:cubicBezTo>
                        <a:pt x="66" y="24"/>
                        <a:pt x="68" y="26"/>
                        <a:pt x="68" y="28"/>
                      </a:cubicBezTo>
                      <a:cubicBezTo>
                        <a:pt x="68" y="30"/>
                        <a:pt x="66" y="32"/>
                        <a:pt x="64" y="32"/>
                      </a:cubicBezTo>
                      <a:cubicBezTo>
                        <a:pt x="44" y="32"/>
                        <a:pt x="28" y="48"/>
                        <a:pt x="28" y="68"/>
                      </a:cubicBezTo>
                      <a:cubicBezTo>
                        <a:pt x="28" y="70"/>
                        <a:pt x="27" y="72"/>
                        <a:pt x="24" y="72"/>
                      </a:cubicBezTo>
                      <a:cubicBezTo>
                        <a:pt x="22" y="72"/>
                        <a:pt x="20" y="70"/>
                        <a:pt x="20" y="68"/>
                      </a:cubicBezTo>
                      <a:cubicBezTo>
                        <a:pt x="20" y="44"/>
                        <a:pt x="40" y="24"/>
                        <a:pt x="64"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grpSp>
          <p:nvGrpSpPr>
            <p:cNvPr id="14" name="组合 13"/>
            <p:cNvGrpSpPr/>
            <p:nvPr/>
          </p:nvGrpSpPr>
          <p:grpSpPr>
            <a:xfrm>
              <a:off x="4859290" y="1347614"/>
              <a:ext cx="1278500" cy="1278500"/>
              <a:chOff x="4859290" y="1347614"/>
              <a:chExt cx="1278500" cy="1278500"/>
            </a:xfrm>
          </p:grpSpPr>
          <p:sp>
            <p:nvSpPr>
              <p:cNvPr id="18" name="椭圆 17"/>
              <p:cNvSpPr/>
              <p:nvPr/>
            </p:nvSpPr>
            <p:spPr>
              <a:xfrm>
                <a:off x="4859290" y="1347614"/>
                <a:ext cx="1278500" cy="12785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Freeform 97"/>
              <p:cNvSpPr/>
              <p:nvPr/>
            </p:nvSpPr>
            <p:spPr bwMode="auto">
              <a:xfrm>
                <a:off x="5201149" y="1721031"/>
                <a:ext cx="634975" cy="528835"/>
              </a:xfrm>
              <a:custGeom>
                <a:avLst/>
                <a:gdLst>
                  <a:gd name="T0" fmla="*/ 188 w 192"/>
                  <a:gd name="T1" fmla="*/ 80 h 160"/>
                  <a:gd name="T2" fmla="*/ 164 w 192"/>
                  <a:gd name="T3" fmla="*/ 80 h 160"/>
                  <a:gd name="T4" fmla="*/ 161 w 192"/>
                  <a:gd name="T5" fmla="*/ 82 h 160"/>
                  <a:gd name="T6" fmla="*/ 157 w 192"/>
                  <a:gd name="T7" fmla="*/ 88 h 160"/>
                  <a:gd name="T8" fmla="*/ 152 w 192"/>
                  <a:gd name="T9" fmla="*/ 67 h 160"/>
                  <a:gd name="T10" fmla="*/ 148 w 192"/>
                  <a:gd name="T11" fmla="*/ 64 h 160"/>
                  <a:gd name="T12" fmla="*/ 144 w 192"/>
                  <a:gd name="T13" fmla="*/ 67 h 160"/>
                  <a:gd name="T14" fmla="*/ 134 w 192"/>
                  <a:gd name="T15" fmla="*/ 98 h 160"/>
                  <a:gd name="T16" fmla="*/ 128 w 192"/>
                  <a:gd name="T17" fmla="*/ 51 h 160"/>
                  <a:gd name="T18" fmla="*/ 124 w 192"/>
                  <a:gd name="T19" fmla="*/ 48 h 160"/>
                  <a:gd name="T20" fmla="*/ 120 w 192"/>
                  <a:gd name="T21" fmla="*/ 51 h 160"/>
                  <a:gd name="T22" fmla="*/ 103 w 192"/>
                  <a:gd name="T23" fmla="*/ 127 h 160"/>
                  <a:gd name="T24" fmla="*/ 96 w 192"/>
                  <a:gd name="T25" fmla="*/ 4 h 160"/>
                  <a:gd name="T26" fmla="*/ 92 w 192"/>
                  <a:gd name="T27" fmla="*/ 0 h 160"/>
                  <a:gd name="T28" fmla="*/ 88 w 192"/>
                  <a:gd name="T29" fmla="*/ 3 h 160"/>
                  <a:gd name="T30" fmla="*/ 69 w 192"/>
                  <a:gd name="T31" fmla="*/ 85 h 160"/>
                  <a:gd name="T32" fmla="*/ 64 w 192"/>
                  <a:gd name="T33" fmla="*/ 43 h 160"/>
                  <a:gd name="T34" fmla="*/ 61 w 192"/>
                  <a:gd name="T35" fmla="*/ 40 h 160"/>
                  <a:gd name="T36" fmla="*/ 56 w 192"/>
                  <a:gd name="T37" fmla="*/ 43 h 160"/>
                  <a:gd name="T38" fmla="*/ 45 w 192"/>
                  <a:gd name="T39" fmla="*/ 78 h 160"/>
                  <a:gd name="T40" fmla="*/ 40 w 192"/>
                  <a:gd name="T41" fmla="*/ 59 h 160"/>
                  <a:gd name="T42" fmla="*/ 37 w 192"/>
                  <a:gd name="T43" fmla="*/ 56 h 160"/>
                  <a:gd name="T44" fmla="*/ 33 w 192"/>
                  <a:gd name="T45" fmla="*/ 58 h 160"/>
                  <a:gd name="T46" fmla="*/ 26 w 192"/>
                  <a:gd name="T47" fmla="*/ 72 h 160"/>
                  <a:gd name="T48" fmla="*/ 4 w 192"/>
                  <a:gd name="T49" fmla="*/ 72 h 160"/>
                  <a:gd name="T50" fmla="*/ 0 w 192"/>
                  <a:gd name="T51" fmla="*/ 76 h 160"/>
                  <a:gd name="T52" fmla="*/ 4 w 192"/>
                  <a:gd name="T53" fmla="*/ 80 h 160"/>
                  <a:gd name="T54" fmla="*/ 28 w 192"/>
                  <a:gd name="T55" fmla="*/ 80 h 160"/>
                  <a:gd name="T56" fmla="*/ 32 w 192"/>
                  <a:gd name="T57" fmla="*/ 78 h 160"/>
                  <a:gd name="T58" fmla="*/ 35 w 192"/>
                  <a:gd name="T59" fmla="*/ 71 h 160"/>
                  <a:gd name="T60" fmla="*/ 40 w 192"/>
                  <a:gd name="T61" fmla="*/ 93 h 160"/>
                  <a:gd name="T62" fmla="*/ 44 w 192"/>
                  <a:gd name="T63" fmla="*/ 96 h 160"/>
                  <a:gd name="T64" fmla="*/ 48 w 192"/>
                  <a:gd name="T65" fmla="*/ 93 h 160"/>
                  <a:gd name="T66" fmla="*/ 58 w 192"/>
                  <a:gd name="T67" fmla="*/ 62 h 160"/>
                  <a:gd name="T68" fmla="*/ 64 w 192"/>
                  <a:gd name="T69" fmla="*/ 108 h 160"/>
                  <a:gd name="T70" fmla="*/ 68 w 192"/>
                  <a:gd name="T71" fmla="*/ 112 h 160"/>
                  <a:gd name="T72" fmla="*/ 72 w 192"/>
                  <a:gd name="T73" fmla="*/ 109 h 160"/>
                  <a:gd name="T74" fmla="*/ 90 w 192"/>
                  <a:gd name="T75" fmla="*/ 32 h 160"/>
                  <a:gd name="T76" fmla="*/ 96 w 192"/>
                  <a:gd name="T77" fmla="*/ 156 h 160"/>
                  <a:gd name="T78" fmla="*/ 100 w 192"/>
                  <a:gd name="T79" fmla="*/ 160 h 160"/>
                  <a:gd name="T80" fmla="*/ 100 w 192"/>
                  <a:gd name="T81" fmla="*/ 160 h 160"/>
                  <a:gd name="T82" fmla="*/ 104 w 192"/>
                  <a:gd name="T83" fmla="*/ 157 h 160"/>
                  <a:gd name="T84" fmla="*/ 123 w 192"/>
                  <a:gd name="T85" fmla="*/ 75 h 160"/>
                  <a:gd name="T86" fmla="*/ 128 w 192"/>
                  <a:gd name="T87" fmla="*/ 116 h 160"/>
                  <a:gd name="T88" fmla="*/ 132 w 192"/>
                  <a:gd name="T89" fmla="*/ 120 h 160"/>
                  <a:gd name="T90" fmla="*/ 136 w 192"/>
                  <a:gd name="T91" fmla="*/ 117 h 160"/>
                  <a:gd name="T92" fmla="*/ 148 w 192"/>
                  <a:gd name="T93" fmla="*/ 82 h 160"/>
                  <a:gd name="T94" fmla="*/ 152 w 192"/>
                  <a:gd name="T95" fmla="*/ 101 h 160"/>
                  <a:gd name="T96" fmla="*/ 156 w 192"/>
                  <a:gd name="T97" fmla="*/ 104 h 160"/>
                  <a:gd name="T98" fmla="*/ 160 w 192"/>
                  <a:gd name="T99" fmla="*/ 102 h 160"/>
                  <a:gd name="T100" fmla="*/ 167 w 192"/>
                  <a:gd name="T101" fmla="*/ 88 h 160"/>
                  <a:gd name="T102" fmla="*/ 188 w 192"/>
                  <a:gd name="T103" fmla="*/ 88 h 160"/>
                  <a:gd name="T104" fmla="*/ 192 w 192"/>
                  <a:gd name="T105" fmla="*/ 84 h 160"/>
                  <a:gd name="T106" fmla="*/ 188 w 192"/>
                  <a:gd name="T107"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2" h="160">
                    <a:moveTo>
                      <a:pt x="188" y="80"/>
                    </a:moveTo>
                    <a:cubicBezTo>
                      <a:pt x="164" y="80"/>
                      <a:pt x="164" y="80"/>
                      <a:pt x="164" y="80"/>
                    </a:cubicBezTo>
                    <a:cubicBezTo>
                      <a:pt x="163" y="80"/>
                      <a:pt x="161" y="81"/>
                      <a:pt x="161" y="82"/>
                    </a:cubicBezTo>
                    <a:cubicBezTo>
                      <a:pt x="157" y="88"/>
                      <a:pt x="157" y="88"/>
                      <a:pt x="157" y="88"/>
                    </a:cubicBezTo>
                    <a:cubicBezTo>
                      <a:pt x="152" y="67"/>
                      <a:pt x="152" y="67"/>
                      <a:pt x="152" y="67"/>
                    </a:cubicBezTo>
                    <a:cubicBezTo>
                      <a:pt x="152" y="65"/>
                      <a:pt x="150" y="64"/>
                      <a:pt x="148" y="64"/>
                    </a:cubicBezTo>
                    <a:cubicBezTo>
                      <a:pt x="147" y="64"/>
                      <a:pt x="145" y="65"/>
                      <a:pt x="144" y="67"/>
                    </a:cubicBezTo>
                    <a:cubicBezTo>
                      <a:pt x="134" y="98"/>
                      <a:pt x="134" y="98"/>
                      <a:pt x="134" y="98"/>
                    </a:cubicBezTo>
                    <a:cubicBezTo>
                      <a:pt x="128" y="51"/>
                      <a:pt x="128" y="51"/>
                      <a:pt x="128" y="51"/>
                    </a:cubicBezTo>
                    <a:cubicBezTo>
                      <a:pt x="128" y="49"/>
                      <a:pt x="126" y="48"/>
                      <a:pt x="124" y="48"/>
                    </a:cubicBezTo>
                    <a:cubicBezTo>
                      <a:pt x="123" y="48"/>
                      <a:pt x="121" y="49"/>
                      <a:pt x="120" y="51"/>
                    </a:cubicBezTo>
                    <a:cubicBezTo>
                      <a:pt x="103" y="127"/>
                      <a:pt x="103" y="127"/>
                      <a:pt x="103" y="127"/>
                    </a:cubicBezTo>
                    <a:cubicBezTo>
                      <a:pt x="96" y="4"/>
                      <a:pt x="96" y="4"/>
                      <a:pt x="96" y="4"/>
                    </a:cubicBezTo>
                    <a:cubicBezTo>
                      <a:pt x="96" y="2"/>
                      <a:pt x="94" y="0"/>
                      <a:pt x="92" y="0"/>
                    </a:cubicBezTo>
                    <a:cubicBezTo>
                      <a:pt x="91" y="0"/>
                      <a:pt x="89" y="1"/>
                      <a:pt x="88" y="3"/>
                    </a:cubicBezTo>
                    <a:cubicBezTo>
                      <a:pt x="69" y="85"/>
                      <a:pt x="69" y="85"/>
                      <a:pt x="69" y="85"/>
                    </a:cubicBezTo>
                    <a:cubicBezTo>
                      <a:pt x="64" y="43"/>
                      <a:pt x="64" y="43"/>
                      <a:pt x="64" y="43"/>
                    </a:cubicBezTo>
                    <a:cubicBezTo>
                      <a:pt x="64" y="42"/>
                      <a:pt x="62" y="40"/>
                      <a:pt x="61" y="40"/>
                    </a:cubicBezTo>
                    <a:cubicBezTo>
                      <a:pt x="59" y="40"/>
                      <a:pt x="57" y="41"/>
                      <a:pt x="56" y="43"/>
                    </a:cubicBezTo>
                    <a:cubicBezTo>
                      <a:pt x="45" y="78"/>
                      <a:pt x="45" y="78"/>
                      <a:pt x="45" y="78"/>
                    </a:cubicBezTo>
                    <a:cubicBezTo>
                      <a:pt x="40" y="59"/>
                      <a:pt x="40" y="59"/>
                      <a:pt x="40" y="59"/>
                    </a:cubicBezTo>
                    <a:cubicBezTo>
                      <a:pt x="40" y="57"/>
                      <a:pt x="38" y="56"/>
                      <a:pt x="37" y="56"/>
                    </a:cubicBezTo>
                    <a:cubicBezTo>
                      <a:pt x="35" y="56"/>
                      <a:pt x="33" y="57"/>
                      <a:pt x="33" y="58"/>
                    </a:cubicBezTo>
                    <a:cubicBezTo>
                      <a:pt x="26" y="72"/>
                      <a:pt x="26" y="72"/>
                      <a:pt x="26" y="72"/>
                    </a:cubicBezTo>
                    <a:cubicBezTo>
                      <a:pt x="4" y="72"/>
                      <a:pt x="4" y="72"/>
                      <a:pt x="4" y="72"/>
                    </a:cubicBezTo>
                    <a:cubicBezTo>
                      <a:pt x="2" y="72"/>
                      <a:pt x="0" y="74"/>
                      <a:pt x="0" y="76"/>
                    </a:cubicBezTo>
                    <a:cubicBezTo>
                      <a:pt x="0" y="78"/>
                      <a:pt x="2" y="80"/>
                      <a:pt x="4" y="80"/>
                    </a:cubicBezTo>
                    <a:cubicBezTo>
                      <a:pt x="28" y="80"/>
                      <a:pt x="28" y="80"/>
                      <a:pt x="28" y="80"/>
                    </a:cubicBezTo>
                    <a:cubicBezTo>
                      <a:pt x="30" y="80"/>
                      <a:pt x="31" y="79"/>
                      <a:pt x="32" y="78"/>
                    </a:cubicBezTo>
                    <a:cubicBezTo>
                      <a:pt x="35" y="71"/>
                      <a:pt x="35" y="71"/>
                      <a:pt x="35" y="71"/>
                    </a:cubicBezTo>
                    <a:cubicBezTo>
                      <a:pt x="40" y="93"/>
                      <a:pt x="40" y="93"/>
                      <a:pt x="40" y="93"/>
                    </a:cubicBezTo>
                    <a:cubicBezTo>
                      <a:pt x="41" y="95"/>
                      <a:pt x="42" y="96"/>
                      <a:pt x="44" y="96"/>
                    </a:cubicBezTo>
                    <a:cubicBezTo>
                      <a:pt x="46" y="96"/>
                      <a:pt x="47" y="95"/>
                      <a:pt x="48" y="93"/>
                    </a:cubicBezTo>
                    <a:cubicBezTo>
                      <a:pt x="58" y="62"/>
                      <a:pt x="58" y="62"/>
                      <a:pt x="58" y="62"/>
                    </a:cubicBezTo>
                    <a:cubicBezTo>
                      <a:pt x="64" y="108"/>
                      <a:pt x="64" y="108"/>
                      <a:pt x="64" y="108"/>
                    </a:cubicBezTo>
                    <a:cubicBezTo>
                      <a:pt x="64" y="110"/>
                      <a:pt x="66" y="112"/>
                      <a:pt x="68" y="112"/>
                    </a:cubicBezTo>
                    <a:cubicBezTo>
                      <a:pt x="70" y="112"/>
                      <a:pt x="72" y="111"/>
                      <a:pt x="72" y="109"/>
                    </a:cubicBezTo>
                    <a:cubicBezTo>
                      <a:pt x="90" y="32"/>
                      <a:pt x="90" y="32"/>
                      <a:pt x="90" y="32"/>
                    </a:cubicBezTo>
                    <a:cubicBezTo>
                      <a:pt x="96" y="156"/>
                      <a:pt x="96" y="156"/>
                      <a:pt x="96" y="156"/>
                    </a:cubicBezTo>
                    <a:cubicBezTo>
                      <a:pt x="96" y="158"/>
                      <a:pt x="98" y="160"/>
                      <a:pt x="100" y="160"/>
                    </a:cubicBezTo>
                    <a:cubicBezTo>
                      <a:pt x="100" y="160"/>
                      <a:pt x="100" y="160"/>
                      <a:pt x="100" y="160"/>
                    </a:cubicBezTo>
                    <a:cubicBezTo>
                      <a:pt x="102" y="160"/>
                      <a:pt x="104" y="159"/>
                      <a:pt x="104" y="157"/>
                    </a:cubicBezTo>
                    <a:cubicBezTo>
                      <a:pt x="123" y="75"/>
                      <a:pt x="123" y="75"/>
                      <a:pt x="123" y="75"/>
                    </a:cubicBezTo>
                    <a:cubicBezTo>
                      <a:pt x="128" y="116"/>
                      <a:pt x="128" y="116"/>
                      <a:pt x="128" y="116"/>
                    </a:cubicBezTo>
                    <a:cubicBezTo>
                      <a:pt x="128" y="118"/>
                      <a:pt x="130" y="120"/>
                      <a:pt x="132" y="120"/>
                    </a:cubicBezTo>
                    <a:cubicBezTo>
                      <a:pt x="134" y="120"/>
                      <a:pt x="135" y="119"/>
                      <a:pt x="136" y="117"/>
                    </a:cubicBezTo>
                    <a:cubicBezTo>
                      <a:pt x="148" y="82"/>
                      <a:pt x="148" y="82"/>
                      <a:pt x="148" y="82"/>
                    </a:cubicBezTo>
                    <a:cubicBezTo>
                      <a:pt x="152" y="101"/>
                      <a:pt x="152" y="101"/>
                      <a:pt x="152" y="101"/>
                    </a:cubicBezTo>
                    <a:cubicBezTo>
                      <a:pt x="153" y="102"/>
                      <a:pt x="154" y="104"/>
                      <a:pt x="156" y="104"/>
                    </a:cubicBezTo>
                    <a:cubicBezTo>
                      <a:pt x="157" y="104"/>
                      <a:pt x="159" y="103"/>
                      <a:pt x="160" y="102"/>
                    </a:cubicBezTo>
                    <a:cubicBezTo>
                      <a:pt x="167" y="88"/>
                      <a:pt x="167" y="88"/>
                      <a:pt x="167" y="88"/>
                    </a:cubicBezTo>
                    <a:cubicBezTo>
                      <a:pt x="188" y="88"/>
                      <a:pt x="188" y="88"/>
                      <a:pt x="188" y="88"/>
                    </a:cubicBezTo>
                    <a:cubicBezTo>
                      <a:pt x="190" y="88"/>
                      <a:pt x="192" y="86"/>
                      <a:pt x="192" y="84"/>
                    </a:cubicBezTo>
                    <a:cubicBezTo>
                      <a:pt x="192" y="82"/>
                      <a:pt x="190" y="80"/>
                      <a:pt x="188" y="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grpSp>
          <p:nvGrpSpPr>
            <p:cNvPr id="15" name="组合 14"/>
            <p:cNvGrpSpPr/>
            <p:nvPr/>
          </p:nvGrpSpPr>
          <p:grpSpPr>
            <a:xfrm>
              <a:off x="6709052" y="1347614"/>
              <a:ext cx="1278500" cy="1278500"/>
              <a:chOff x="6709052" y="1347614"/>
              <a:chExt cx="1278500" cy="1278500"/>
            </a:xfrm>
          </p:grpSpPr>
          <p:sp>
            <p:nvSpPr>
              <p:cNvPr id="16" name="椭圆 15"/>
              <p:cNvSpPr/>
              <p:nvPr/>
            </p:nvSpPr>
            <p:spPr>
              <a:xfrm>
                <a:off x="6709052" y="1347614"/>
                <a:ext cx="1278500" cy="12785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Freeform 154"/>
              <p:cNvSpPr>
                <a:spLocks noEditPoints="1"/>
              </p:cNvSpPr>
              <p:nvPr/>
            </p:nvSpPr>
            <p:spPr bwMode="auto">
              <a:xfrm>
                <a:off x="7094774" y="1718552"/>
                <a:ext cx="507055" cy="519991"/>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endParaRPr>
              </a:p>
            </p:txBody>
          </p:sp>
        </p:grpSp>
      </p:grpSp>
      <p:grpSp>
        <p:nvGrpSpPr>
          <p:cNvPr id="28" name="组合 27"/>
          <p:cNvGrpSpPr/>
          <p:nvPr/>
        </p:nvGrpSpPr>
        <p:grpSpPr>
          <a:xfrm>
            <a:off x="2277256" y="4573210"/>
            <a:ext cx="2387612" cy="913437"/>
            <a:chOff x="4047817" y="1272381"/>
            <a:chExt cx="2252375" cy="676813"/>
          </a:xfrm>
        </p:grpSpPr>
        <p:sp>
          <p:nvSpPr>
            <p:cNvPr id="29" name="Rounded Rectangle 72"/>
            <p:cNvSpPr/>
            <p:nvPr/>
          </p:nvSpPr>
          <p:spPr>
            <a:xfrm>
              <a:off x="4064000" y="1272381"/>
              <a:ext cx="2092176" cy="296863"/>
            </a:xfrm>
            <a:prstGeom prst="roundRect">
              <a:avLst>
                <a:gd name="adj" fmla="val 2111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单击输入标题内容</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30" name="文本框 8"/>
            <p:cNvSpPr txBox="1"/>
            <p:nvPr/>
          </p:nvSpPr>
          <p:spPr>
            <a:xfrm>
              <a:off x="4047817" y="1647031"/>
              <a:ext cx="2252375" cy="30216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100" dirty="0">
                  <a:solidFill>
                    <a:schemeClr val="bg1"/>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5005463" y="4576955"/>
            <a:ext cx="2387612" cy="913437"/>
            <a:chOff x="6436790" y="1239430"/>
            <a:chExt cx="2252375" cy="676813"/>
          </a:xfrm>
        </p:grpSpPr>
        <p:sp>
          <p:nvSpPr>
            <p:cNvPr id="32" name="Rounded Rectangle 72"/>
            <p:cNvSpPr/>
            <p:nvPr/>
          </p:nvSpPr>
          <p:spPr>
            <a:xfrm>
              <a:off x="6452973" y="1239430"/>
              <a:ext cx="2092176" cy="296863"/>
            </a:xfrm>
            <a:prstGeom prst="roundRect">
              <a:avLst>
                <a:gd name="adj" fmla="val 2111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单击输入标题内容</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33" name="文本框 8"/>
            <p:cNvSpPr txBox="1"/>
            <p:nvPr/>
          </p:nvSpPr>
          <p:spPr>
            <a:xfrm>
              <a:off x="6436790" y="1614080"/>
              <a:ext cx="2252375" cy="30216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100" dirty="0">
                  <a:solidFill>
                    <a:schemeClr val="bg1"/>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7892860" y="4569465"/>
            <a:ext cx="2387612" cy="913437"/>
            <a:chOff x="4047817" y="1272381"/>
            <a:chExt cx="2252375" cy="676813"/>
          </a:xfrm>
        </p:grpSpPr>
        <p:sp>
          <p:nvSpPr>
            <p:cNvPr id="35" name="Rounded Rectangle 72"/>
            <p:cNvSpPr/>
            <p:nvPr/>
          </p:nvSpPr>
          <p:spPr>
            <a:xfrm>
              <a:off x="4064000" y="1272381"/>
              <a:ext cx="2092176" cy="296863"/>
            </a:xfrm>
            <a:prstGeom prst="roundRect">
              <a:avLst>
                <a:gd name="adj" fmla="val 2111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600" dirty="0">
                  <a:solidFill>
                    <a:schemeClr val="bg1"/>
                  </a:solidFill>
                  <a:latin typeface="微软雅黑" panose="020B0503020204020204" pitchFamily="34" charset="-122"/>
                  <a:ea typeface="微软雅黑" panose="020B0503020204020204" pitchFamily="34" charset="-122"/>
                </a:rPr>
                <a:t>单击输入标题内容</a:t>
              </a:r>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36" name="文本框 8"/>
            <p:cNvSpPr txBox="1"/>
            <p:nvPr/>
          </p:nvSpPr>
          <p:spPr>
            <a:xfrm>
              <a:off x="4047817" y="1647031"/>
              <a:ext cx="2252375" cy="30216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100" dirty="0">
                  <a:solidFill>
                    <a:schemeClr val="bg1"/>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pic>
        <p:nvPicPr>
          <p:cNvPr id="40" name="图片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1" y="4928919"/>
            <a:ext cx="2800350" cy="1546460"/>
          </a:xfrm>
          <a:prstGeom prst="rect">
            <a:avLst/>
          </a:prstGeom>
        </p:spPr>
      </p:pic>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anim calcmode="lin" valueType="num">
                                      <p:cBhvr>
                                        <p:cTn id="20" dur="250" fill="hold"/>
                                        <p:tgtEl>
                                          <p:spTgt spid="28"/>
                                        </p:tgtEl>
                                        <p:attrNameLst>
                                          <p:attrName>ppt_x</p:attrName>
                                        </p:attrNameLst>
                                      </p:cBhvr>
                                      <p:tavLst>
                                        <p:tav tm="0">
                                          <p:val>
                                            <p:strVal val="#ppt_x"/>
                                          </p:val>
                                        </p:tav>
                                        <p:tav tm="100000">
                                          <p:val>
                                            <p:strVal val="#ppt_x"/>
                                          </p:val>
                                        </p:tav>
                                      </p:tavLst>
                                    </p:anim>
                                    <p:anim calcmode="lin" valueType="num">
                                      <p:cBhvr>
                                        <p:cTn id="21" dur="25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250"/>
                                        <p:tgtEl>
                                          <p:spTgt spid="31"/>
                                        </p:tgtEl>
                                      </p:cBhvr>
                                    </p:animEffect>
                                    <p:anim calcmode="lin" valueType="num">
                                      <p:cBhvr>
                                        <p:cTn id="26" dur="250" fill="hold"/>
                                        <p:tgtEl>
                                          <p:spTgt spid="31"/>
                                        </p:tgtEl>
                                        <p:attrNameLst>
                                          <p:attrName>ppt_x</p:attrName>
                                        </p:attrNameLst>
                                      </p:cBhvr>
                                      <p:tavLst>
                                        <p:tav tm="0">
                                          <p:val>
                                            <p:strVal val="#ppt_x"/>
                                          </p:val>
                                        </p:tav>
                                        <p:tav tm="100000">
                                          <p:val>
                                            <p:strVal val="#ppt_x"/>
                                          </p:val>
                                        </p:tav>
                                      </p:tavLst>
                                    </p:anim>
                                    <p:anim calcmode="lin" valueType="num">
                                      <p:cBhvr>
                                        <p:cTn id="27" dur="250" fill="hold"/>
                                        <p:tgtEl>
                                          <p:spTgt spid="31"/>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50"/>
                                        <p:tgtEl>
                                          <p:spTgt spid="34"/>
                                        </p:tgtEl>
                                      </p:cBhvr>
                                    </p:animEffect>
                                    <p:anim calcmode="lin" valueType="num">
                                      <p:cBhvr>
                                        <p:cTn id="32" dur="250" fill="hold"/>
                                        <p:tgtEl>
                                          <p:spTgt spid="34"/>
                                        </p:tgtEl>
                                        <p:attrNameLst>
                                          <p:attrName>ppt_x</p:attrName>
                                        </p:attrNameLst>
                                      </p:cBhvr>
                                      <p:tavLst>
                                        <p:tav tm="0">
                                          <p:val>
                                            <p:strVal val="#ppt_x"/>
                                          </p:val>
                                        </p:tav>
                                        <p:tav tm="100000">
                                          <p:val>
                                            <p:strVal val="#ppt_x"/>
                                          </p:val>
                                        </p:tav>
                                      </p:tavLst>
                                    </p:anim>
                                    <p:anim calcmode="lin" valueType="num">
                                      <p:cBhvr>
                                        <p:cTn id="33" dur="250" fill="hold"/>
                                        <p:tgtEl>
                                          <p:spTgt spid="34"/>
                                        </p:tgtEl>
                                        <p:attrNameLst>
                                          <p:attrName>ppt_y</p:attrName>
                                        </p:attrNameLst>
                                      </p:cBhvr>
                                      <p:tavLst>
                                        <p:tav tm="0">
                                          <p:val>
                                            <p:strVal val="#ppt_y+.1"/>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750" fill="hold"/>
                                        <p:tgtEl>
                                          <p:spTgt spid="40"/>
                                        </p:tgtEl>
                                        <p:attrNameLst>
                                          <p:attrName>ppt_x</p:attrName>
                                        </p:attrNameLst>
                                      </p:cBhvr>
                                      <p:tavLst>
                                        <p:tav tm="0">
                                          <p:val>
                                            <p:strVal val="0-#ppt_w/2"/>
                                          </p:val>
                                        </p:tav>
                                        <p:tav tm="100000">
                                          <p:val>
                                            <p:strVal val="#ppt_x"/>
                                          </p:val>
                                        </p:tav>
                                      </p:tavLst>
                                    </p:anim>
                                    <p:anim calcmode="lin" valueType="num">
                                      <p:cBhvr additive="base">
                                        <p:cTn id="37" dur="75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824" y="4828414"/>
            <a:ext cx="2796833" cy="1544519"/>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2983" y="735542"/>
            <a:ext cx="2136249" cy="1531407"/>
          </a:xfrm>
          <a:prstGeom prst="rect">
            <a:avLst/>
          </a:prstGeom>
        </p:spPr>
      </p:pic>
      <p:sp>
        <p:nvSpPr>
          <p:cNvPr id="21" name="矩形 20"/>
          <p:cNvSpPr/>
          <p:nvPr/>
        </p:nvSpPr>
        <p:spPr>
          <a:xfrm>
            <a:off x="5094038" y="2622857"/>
            <a:ext cx="3865562" cy="738664"/>
          </a:xfrm>
          <a:prstGeom prst="rect">
            <a:avLst/>
          </a:prstGeom>
        </p:spPr>
        <p:txBody>
          <a:bodyPr lIns="0" tIns="0" rIns="0" bIns="0">
            <a:spAutoFit/>
          </a:bodyPr>
          <a:lstStyle/>
          <a:p>
            <a:pPr eaLnBrk="1" hangingPunct="1">
              <a:defRPr/>
            </a:pPr>
            <a:r>
              <a:rPr lang="zh-CN" altLang="en-US" sz="4800" b="1"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加入标题描述</a:t>
            </a:r>
            <a:endParaRPr lang="zh-CN" altLang="en-US" sz="4800" b="1"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11"/>
          <p:cNvSpPr txBox="1"/>
          <p:nvPr/>
        </p:nvSpPr>
        <p:spPr>
          <a:xfrm>
            <a:off x="5024188" y="3390754"/>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11"/>
          <p:cNvSpPr txBox="1"/>
          <p:nvPr/>
        </p:nvSpPr>
        <p:spPr>
          <a:xfrm>
            <a:off x="5024188" y="3635684"/>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4" name="组合 23"/>
          <p:cNvGrpSpPr/>
          <p:nvPr/>
        </p:nvGrpSpPr>
        <p:grpSpPr>
          <a:xfrm>
            <a:off x="3519661" y="2646891"/>
            <a:ext cx="1277720" cy="1228352"/>
            <a:chOff x="2215144" y="982844"/>
            <a:chExt cx="1120898" cy="842780"/>
          </a:xfrm>
          <a:solidFill>
            <a:schemeClr val="bg1"/>
          </a:solidFill>
        </p:grpSpPr>
        <p:sp>
          <p:nvSpPr>
            <p:cNvPr id="25" name="平行四边形 24"/>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solidFill>
                <a:latin typeface="Impact" panose="020B0806030902050204" pitchFamily="34" charset="0"/>
              </a:endParaRPr>
            </a:p>
          </p:txBody>
        </p:sp>
        <p:sp>
          <p:nvSpPr>
            <p:cNvPr id="26" name="文本框 9"/>
            <p:cNvSpPr txBox="1"/>
            <p:nvPr/>
          </p:nvSpPr>
          <p:spPr>
            <a:xfrm>
              <a:off x="2245058" y="1116555"/>
              <a:ext cx="1066799" cy="570152"/>
            </a:xfrm>
            <a:prstGeom prst="rect">
              <a:avLst/>
            </a:prstGeom>
            <a:grpFill/>
          </p:spPr>
          <p:txBody>
            <a:bodyPr wrap="square" rtlCol="0">
              <a:spAutoFit/>
            </a:bodyPr>
            <a:lstStyle/>
            <a:p>
              <a:pPr algn="ctr"/>
              <a:r>
                <a:rPr lang="en-US" altLang="zh-CN" sz="4800" dirty="0">
                  <a:solidFill>
                    <a:srgbClr val="52AFB6"/>
                  </a:solidFill>
                  <a:latin typeface="Impact" panose="020B0806030902050204" pitchFamily="34" charset="0"/>
                </a:rPr>
                <a:t>02</a:t>
              </a:r>
              <a:endParaRPr lang="zh-CN" altLang="en-US" sz="4800" dirty="0">
                <a:solidFill>
                  <a:srgbClr val="52AFB6"/>
                </a:solidFill>
                <a:latin typeface="Impact" panose="020B0806030902050204" pitchFamily="34" charset="0"/>
              </a:endParaRPr>
            </a:p>
          </p:txBody>
        </p:sp>
      </p:grpSp>
    </p:spTree>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750" fill="hold"/>
                                        <p:tgtEl>
                                          <p:spTgt spid="15"/>
                                        </p:tgtEl>
                                        <p:attrNameLst>
                                          <p:attrName>ppt_x</p:attrName>
                                        </p:attrNameLst>
                                      </p:cBhvr>
                                      <p:tavLst>
                                        <p:tav tm="0">
                                          <p:val>
                                            <p:strVal val="1+#ppt_w/2"/>
                                          </p:val>
                                        </p:tav>
                                        <p:tav tm="100000">
                                          <p:val>
                                            <p:strVal val="#ppt_x"/>
                                          </p:val>
                                        </p:tav>
                                      </p:tavLst>
                                    </p:anim>
                                    <p:anim calcmode="lin" valueType="num">
                                      <p:cBhvr additive="base">
                                        <p:cTn id="11" dur="75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750"/>
                                        <p:tgtEl>
                                          <p:spTgt spid="20"/>
                                        </p:tgtEl>
                                      </p:cBhvr>
                                    </p:animEffect>
                                    <p:anim calcmode="lin" valueType="num">
                                      <p:cBhvr>
                                        <p:cTn id="15" dur="750" fill="hold"/>
                                        <p:tgtEl>
                                          <p:spTgt spid="20"/>
                                        </p:tgtEl>
                                        <p:attrNameLst>
                                          <p:attrName>ppt_x</p:attrName>
                                        </p:attrNameLst>
                                      </p:cBhvr>
                                      <p:tavLst>
                                        <p:tav tm="0">
                                          <p:val>
                                            <p:strVal val="#ppt_x"/>
                                          </p:val>
                                        </p:tav>
                                        <p:tav tm="100000">
                                          <p:val>
                                            <p:strVal val="#ppt_x"/>
                                          </p:val>
                                        </p:tav>
                                      </p:tavLst>
                                    </p:anim>
                                    <p:anim calcmode="lin" valueType="num">
                                      <p:cBhvr>
                                        <p:cTn id="16" dur="75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0-#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3" presetClass="entr" presetSubtype="32"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strVal val="4*#ppt_w"/>
                                          </p:val>
                                        </p:tav>
                                        <p:tav tm="100000">
                                          <p:val>
                                            <p:strVal val="#ppt_w"/>
                                          </p:val>
                                        </p:tav>
                                      </p:tavLst>
                                    </p:anim>
                                    <p:anim calcmode="lin" valueType="num">
                                      <p:cBhvr>
                                        <p:cTn id="26" dur="500" fill="hold"/>
                                        <p:tgtEl>
                                          <p:spTgt spid="21"/>
                                        </p:tgtEl>
                                        <p:attrNameLst>
                                          <p:attrName>ppt_h</p:attrName>
                                        </p:attrNameLst>
                                      </p:cBhvr>
                                      <p:tavLst>
                                        <p:tav tm="0">
                                          <p:val>
                                            <p:strVal val="4*#ppt_h"/>
                                          </p:val>
                                        </p:tav>
                                        <p:tav tm="100000">
                                          <p:val>
                                            <p:strVal val="#ppt_h"/>
                                          </p:val>
                                        </p:tav>
                                      </p:tavLst>
                                    </p:anim>
                                  </p:childTnLst>
                                </p:cTn>
                              </p:par>
                            </p:childTnLst>
                          </p:cTn>
                        </p:par>
                        <p:par>
                          <p:cTn id="27" fill="hold">
                            <p:stCondLst>
                              <p:cond delay="2000"/>
                            </p:stCondLst>
                            <p:childTnLst>
                              <p:par>
                                <p:cTn id="28" presetID="12" presetClass="entr" presetSubtype="8"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p:tgtEl>
                                          <p:spTgt spid="22"/>
                                        </p:tgtEl>
                                        <p:attrNameLst>
                                          <p:attrName>ppt_x</p:attrName>
                                        </p:attrNameLst>
                                      </p:cBhvr>
                                      <p:tavLst>
                                        <p:tav tm="0">
                                          <p:val>
                                            <p:strVal val="#ppt_x-#ppt_w*1.125000"/>
                                          </p:val>
                                        </p:tav>
                                        <p:tav tm="100000">
                                          <p:val>
                                            <p:strVal val="#ppt_x"/>
                                          </p:val>
                                        </p:tav>
                                      </p:tavLst>
                                    </p:anim>
                                    <p:animEffect transition="in" filter="wipe(right)">
                                      <p:cBhvr>
                                        <p:cTn id="31" dur="500"/>
                                        <p:tgtEl>
                                          <p:spTgt spid="22"/>
                                        </p:tgtEl>
                                      </p:cBhvr>
                                    </p:animEffect>
                                  </p:childTnLst>
                                </p:cTn>
                              </p:par>
                            </p:childTnLst>
                          </p:cTn>
                        </p:par>
                        <p:par>
                          <p:cTn id="32" fill="hold">
                            <p:stCondLst>
                              <p:cond delay="2500"/>
                            </p:stCondLst>
                            <p:childTnLst>
                              <p:par>
                                <p:cTn id="33" presetID="1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p:tgtEl>
                                          <p:spTgt spid="23"/>
                                        </p:tgtEl>
                                        <p:attrNameLst>
                                          <p:attrName>ppt_x</p:attrName>
                                        </p:attrNameLst>
                                      </p:cBhvr>
                                      <p:tavLst>
                                        <p:tav tm="0">
                                          <p:val>
                                            <p:strVal val="#ppt_x-#ppt_w*1.125000"/>
                                          </p:val>
                                        </p:tav>
                                        <p:tav tm="100000">
                                          <p:val>
                                            <p:strVal val="#ppt_x"/>
                                          </p:val>
                                        </p:tav>
                                      </p:tavLst>
                                    </p:anim>
                                    <p:animEffect transition="in" filter="wipe(right)">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tags/tag1.xml><?xml version="1.0" encoding="utf-8"?>
<p:tagLst xmlns:p="http://schemas.openxmlformats.org/presentationml/2006/main">
  <p:tag name="MH" val="20160830110146"/>
  <p:tag name="MH_LIBRARY" val="CONTENTS"/>
  <p:tag name="MH_TYPE" val="OTHERS"/>
  <p:tag name="ID" val="553512"/>
</p:tagLst>
</file>

<file path=ppt/tags/tag2.xml><?xml version="1.0" encoding="utf-8"?>
<p:tagLst xmlns:p="http://schemas.openxmlformats.org/presentationml/2006/main">
  <p:tag name="MH" val="20160830110146"/>
  <p:tag name="MH_LIBRARY" val="CONTENTS"/>
  <p:tag name="MH_TYPE" val="OTHERS"/>
  <p:tag name="ID" val="553512"/>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4259</Words>
  <Application>WPS 演示</Application>
  <PresentationFormat>自定义</PresentationFormat>
  <Paragraphs>438</Paragraphs>
  <Slides>25</Slides>
  <Notes>25</Notes>
  <HiddenSlides>0</HiddenSlides>
  <MMClips>1</MMClips>
  <ScaleCrop>false</ScaleCrop>
  <HeadingPairs>
    <vt:vector size="6" baseType="variant">
      <vt:variant>
        <vt:lpstr>已用的字体</vt:lpstr>
      </vt:variant>
      <vt:variant>
        <vt:i4>39</vt:i4>
      </vt:variant>
      <vt:variant>
        <vt:lpstr>主题</vt:lpstr>
      </vt:variant>
      <vt:variant>
        <vt:i4>10</vt:i4>
      </vt:variant>
      <vt:variant>
        <vt:lpstr>幻灯片标题</vt:lpstr>
      </vt:variant>
      <vt:variant>
        <vt:i4>25</vt:i4>
      </vt:variant>
    </vt:vector>
  </HeadingPairs>
  <TitlesOfParts>
    <vt:vector size="74" baseType="lpstr">
      <vt:lpstr>Arial</vt:lpstr>
      <vt:lpstr>宋体</vt:lpstr>
      <vt:lpstr>Wingdings</vt:lpstr>
      <vt:lpstr>Calibri</vt:lpstr>
      <vt:lpstr>Impact</vt:lpstr>
      <vt:lpstr>Signika</vt:lpstr>
      <vt:lpstr>Segoe Print</vt:lpstr>
      <vt:lpstr>Open Sans Extrabold</vt:lpstr>
      <vt:lpstr>LiHei Pro</vt:lpstr>
      <vt:lpstr>迷你简汉真广标</vt:lpstr>
      <vt:lpstr>ITC Avant Garde Std Bk</vt:lpstr>
      <vt:lpstr>Roboto Black</vt:lpstr>
      <vt:lpstr>Roboto Thin</vt:lpstr>
      <vt:lpstr>华康海报体W12(P)</vt:lpstr>
      <vt:lpstr>微软雅黑</vt:lpstr>
      <vt:lpstr>华康标题宋W9(P)</vt:lpstr>
      <vt:lpstr>Open Sans</vt:lpstr>
      <vt:lpstr>Arial</vt:lpstr>
      <vt:lpstr>Helvetica Neue</vt:lpstr>
      <vt:lpstr>Arial Unicode MS</vt:lpstr>
      <vt:lpstr>等线</vt:lpstr>
      <vt:lpstr>Montserrat</vt:lpstr>
      <vt:lpstr>Open Sans Light</vt:lpstr>
      <vt:lpstr>Open Sans</vt:lpstr>
      <vt:lpstr>Open Sans Light</vt:lpstr>
      <vt:lpstr>方正姚体</vt:lpstr>
      <vt:lpstr>方正大黑简体</vt:lpstr>
      <vt:lpstr>Century Gothic</vt:lpstr>
      <vt:lpstr>Lato Regular</vt:lpstr>
      <vt:lpstr>Raleway</vt:lpstr>
      <vt:lpstr>Impact MT Std</vt:lpstr>
      <vt:lpstr>Calibri</vt:lpstr>
      <vt:lpstr>方正兰亭中黑_GBK</vt:lpstr>
      <vt:lpstr>方正兰亭黑简体</vt:lpstr>
      <vt:lpstr>PT Sans</vt:lpstr>
      <vt:lpstr>方正兰亭细黑_GBK</vt:lpstr>
      <vt:lpstr>等线 Light</vt:lpstr>
      <vt:lpstr>黑体</vt:lpstr>
      <vt:lpstr>DejaVu Math TeX Gyre</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通用ppt</dc:title>
  <dc:creator>lzj</dc:creator>
  <cp:lastModifiedBy>南蛮姑娘</cp:lastModifiedBy>
  <cp:revision>2424</cp:revision>
  <dcterms:created xsi:type="dcterms:W3CDTF">2015-12-01T09:06:00Z</dcterms:created>
  <dcterms:modified xsi:type="dcterms:W3CDTF">2021-09-14T09:14:28Z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283E45B4516B411AAC683F9AF2D56E74</vt:lpwstr>
  </property>
  <property fmtid="{D5CDD505-2E9C-101B-9397-08002B2CF9AE}" pid="3" name="KSOProductBuildVer">
    <vt:lpwstr>2052-11.1.0.10700</vt:lpwstr>
  </property>
</Properties>
</file>