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75" r:id="rId3"/>
    <p:sldId id="258" r:id="rId4"/>
    <p:sldId id="276" r:id="rId5"/>
    <p:sldId id="263" r:id="rId6"/>
    <p:sldId id="264" r:id="rId7"/>
    <p:sldId id="265" r:id="rId8"/>
    <p:sldId id="277" r:id="rId9"/>
    <p:sldId id="266" r:id="rId10"/>
    <p:sldId id="267" r:id="rId11"/>
    <p:sldId id="268" r:id="rId12"/>
    <p:sldId id="278" r:id="rId13"/>
    <p:sldId id="269" r:id="rId14"/>
    <p:sldId id="270" r:id="rId15"/>
    <p:sldId id="271" r:id="rId16"/>
    <p:sldId id="279" r:id="rId17"/>
    <p:sldId id="272" r:id="rId18"/>
    <p:sldId id="273" r:id="rId19"/>
    <p:sldId id="274" r:id="rId20"/>
    <p:sldId id="28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FDE175"/>
    <a:srgbClr val="FBDF73"/>
    <a:srgbClr val="FEE586"/>
    <a:srgbClr val="FCE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3" d="100"/>
          <a:sy n="113" d="100"/>
        </p:scale>
        <p:origin x="132" y="126"/>
      </p:cViewPr>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lumMod val="8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g/"通""用""格""式"</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FBDF73"/>
            </a:solidFill>
            <a:ln w="25288">
              <a:noFill/>
            </a:ln>
          </c:spPr>
          <c:invertIfNegative val="0"/>
          <c:dPt>
            <c:idx val="0"/>
            <c:invertIfNegative val="0"/>
            <c:bubble3D val="0"/>
            <c:spPr>
              <a:solidFill>
                <a:srgbClr val="595959"/>
              </a:solidFill>
              <a:ln w="25288">
                <a:noFill/>
              </a:ln>
            </c:spPr>
          </c:dPt>
          <c:dPt>
            <c:idx val="1"/>
            <c:invertIfNegative val="0"/>
            <c:bubble3D val="0"/>
            <c:spPr>
              <a:solidFill>
                <a:srgbClr val="595959"/>
              </a:solidFill>
              <a:ln w="25288">
                <a:noFill/>
              </a:ln>
            </c:spPr>
          </c:dPt>
          <c:dPt>
            <c:idx val="2"/>
            <c:invertIfNegative val="0"/>
            <c:bubble3D val="0"/>
            <c:spPr>
              <a:solidFill>
                <a:srgbClr val="595959"/>
              </a:solidFill>
              <a:ln w="25288">
                <a:noFill/>
              </a:ln>
            </c:spPr>
          </c:dPt>
          <c:dPt>
            <c:idx val="3"/>
            <c:invertIfNegative val="0"/>
            <c:bubble3D val="0"/>
            <c:spPr>
              <a:solidFill>
                <a:srgbClr val="595959"/>
              </a:solidFill>
              <a:ln w="25288">
                <a:noFill/>
              </a:ln>
            </c:spPr>
          </c:dPt>
          <c:dLbls>
            <c:delete val="1"/>
          </c:dLbls>
          <c:cat>
            <c:strRef>
              <c:f>Sheet1!$A$2:$A$5</c:f>
              <c:strCache>
                <c:ptCount val="4"/>
                <c:pt idx="0">
                  <c:v>类别 1</c:v>
                </c:pt>
                <c:pt idx="1">
                  <c:v>类别 2</c:v>
                </c:pt>
                <c:pt idx="2">
                  <c:v>类别 3</c:v>
                </c:pt>
                <c:pt idx="3">
                  <c:v>类别 4</c:v>
                </c:pt>
              </c:strCache>
            </c:strRef>
          </c:cat>
          <c:val>
            <c:numRef>
              <c:f>Sheet1!$C$2:$C$5</c:f>
              <c:numCache>
                <c:formatCode>g/"通""用""格""式"</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BCB8A8"/>
            </a:solidFill>
            <a:ln w="25288">
              <a:noFill/>
            </a:ln>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g/"通""用""格""式"</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479150576"/>
        <c:axId val="479740560"/>
      </c:barChart>
      <c:catAx>
        <c:axId val="479150576"/>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华文细黑" panose="02010600040101010101" pitchFamily="2" charset="-122"/>
                <a:ea typeface="微软雅黑 Light" panose="020B0502040204020203" pitchFamily="34" charset="-122"/>
                <a:cs typeface="+mn-cs"/>
                <a:sym typeface="华文细黑" panose="02010600040101010101" pitchFamily="2" charset="-122"/>
              </a:defRPr>
            </a:pPr>
          </a:p>
        </c:txPr>
        <c:crossAx val="479740560"/>
        <c:crosses val="autoZero"/>
        <c:auto val="1"/>
        <c:lblAlgn val="ctr"/>
        <c:lblOffset val="100"/>
        <c:noMultiLvlLbl val="0"/>
      </c:catAx>
      <c:valAx>
        <c:axId val="479740560"/>
        <c:scaling>
          <c:orientation val="minMax"/>
        </c:scaling>
        <c:delete val="1"/>
        <c:axPos val="l"/>
        <c:majorGridlines>
          <c:spPr>
            <a:ln w="9483" cap="flat" cmpd="sng" algn="ctr">
              <a:solidFill>
                <a:schemeClr val="bg1">
                  <a:alpha val="20000"/>
                </a:schemeClr>
              </a:solidFill>
              <a:prstDash val="solid"/>
              <a:round/>
            </a:ln>
            <a:effectLst/>
          </c:spPr>
        </c:majorGridlines>
        <c:numFmt formatCode="g/&quot;通&quot;&quot;用&quot;&quot;格&quot;&quot;式&quot;"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华文细黑" panose="02010600040101010101" pitchFamily="2" charset="-122"/>
                <a:ea typeface="微软雅黑 Light" panose="020B0502040204020203" pitchFamily="34" charset="-122"/>
                <a:cs typeface="+mn-cs"/>
                <a:sym typeface="华文细黑" panose="02010600040101010101" pitchFamily="2" charset="-122"/>
              </a:defRPr>
            </a:pPr>
          </a:p>
        </c:txPr>
        <c:crossAx val="479150576"/>
        <c:crosses val="autoZero"/>
        <c:crossBetween val="between"/>
      </c:valAx>
      <c:spPr>
        <a:noFill/>
        <a:ln w="25288">
          <a:noFill/>
        </a:ln>
      </c:spPr>
    </c:plotArea>
    <c:plotVisOnly val="1"/>
    <c:dispBlanksAs val="gap"/>
    <c:showDLblsOverMax val="0"/>
  </c:chart>
  <c:spPr>
    <a:noFill/>
    <a:ln>
      <a:noFill/>
    </a:ln>
  </c:spPr>
  <c:txPr>
    <a:bodyPr/>
    <a:lstStyle/>
    <a:p>
      <a:pPr>
        <a:defRPr lang="zh-CN">
          <a:latin typeface="华文细黑" panose="02010600040101010101" pitchFamily="2" charset="-122"/>
          <a:ea typeface="微软雅黑 Light" panose="020B0502040204020203" pitchFamily="34" charset="-122"/>
          <a:sym typeface="华文细黑" panose="02010600040101010101" pitchFamily="2" charset="-122"/>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6B169C-20A9-4179-8A6D-2118E030A29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B4A519-604E-4FEA-9795-98FFCD5751F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875E2-5609-4C3D-91B2-06BB583EB19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2D151-B05F-465A-BB05-E434B31EE3D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E9A84-8646-47C2-90FD-F7F9DF8803E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AC41A-E209-42F7-94B0-7E32114A672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45118" y="847955"/>
            <a:ext cx="6110742" cy="5162090"/>
          </a:xfrm>
          <a:prstGeom prst="rect">
            <a:avLst/>
          </a:pr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1262449"/>
            <a:ext cx="6499654" cy="4333102"/>
          </a:xfrm>
          <a:prstGeom prst="rect">
            <a:avLst/>
          </a:prstGeom>
        </p:spPr>
      </p:pic>
      <p:sp>
        <p:nvSpPr>
          <p:cNvPr id="7" name="文本框 6"/>
          <p:cNvSpPr txBox="1"/>
          <p:nvPr/>
        </p:nvSpPr>
        <p:spPr>
          <a:xfrm>
            <a:off x="6867345" y="1476935"/>
            <a:ext cx="2757918" cy="1015663"/>
          </a:xfrm>
          <a:prstGeom prst="rect">
            <a:avLst/>
          </a:prstGeom>
          <a:noFill/>
        </p:spPr>
        <p:txBody>
          <a:bodyPr wrap="square" rtlCol="0">
            <a:spAutoFit/>
          </a:bodyPr>
          <a:lstStyle/>
          <a:p>
            <a:pPr algn="dist"/>
            <a:r>
              <a:rPr lang="zh-CN" altLang="en-US" sz="6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小清新</a:t>
            </a:r>
            <a:endParaRPr lang="zh-CN" altLang="en-US" sz="6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4" name="矩形 3"/>
          <p:cNvSpPr/>
          <p:nvPr/>
        </p:nvSpPr>
        <p:spPr>
          <a:xfrm>
            <a:off x="6867345" y="3199779"/>
            <a:ext cx="4093098" cy="1894173"/>
          </a:xfrm>
          <a:prstGeom prst="rect">
            <a:avLst/>
          </a:prstGeom>
        </p:spPr>
        <p:txBody>
          <a:bodyPr wrap="square">
            <a:spAutoFit/>
          </a:bodyPr>
          <a:lstStyle/>
          <a:p>
            <a:pPr algn="just">
              <a:lnSpc>
                <a:spcPct val="150000"/>
              </a:lnSpc>
            </a:pPr>
            <a:r>
              <a:rPr lang="en-US" altLang="zh-CN" sz="16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a:t>
            </a:r>
            <a:r>
              <a:rPr lang="en-US" altLang="zh-CN" sz="1600" dirty="0" err="1">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onething</a:t>
            </a:r>
            <a:r>
              <a:rPr lang="en-US" altLang="zh-CN" sz="16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 at a time, and do well. Never forget to say “thanks”. Keep on going never give up. Whatever is worth doing is worth doing well. Believe in yourself. </a:t>
            </a:r>
            <a:endParaRPr lang="zh-CN" altLang="en-US" sz="16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11" name="直接连接符 10"/>
          <p:cNvCxnSpPr/>
          <p:nvPr/>
        </p:nvCxnSpPr>
        <p:spPr>
          <a:xfrm>
            <a:off x="6966201" y="2780511"/>
            <a:ext cx="1396314" cy="0"/>
          </a:xfrm>
          <a:prstGeom prst="line">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203419" y="5513058"/>
            <a:ext cx="577215" cy="368300"/>
          </a:xfrm>
          <a:prstGeom prst="rect">
            <a:avLst/>
          </a:prstGeom>
          <a:noFill/>
          <a:ln>
            <a:noFill/>
          </a:ln>
        </p:spPr>
        <p:txBody>
          <a:bodyPr wrap="none" rtlCol="0">
            <a:spAutoFit/>
          </a:bodyPr>
          <a:lstStyle/>
          <a:p>
            <a:r>
              <a:rPr lang="en-US" altLang="zh-CN" dirty="0" smtClean="0">
                <a:solidFill>
                  <a:srgbClr val="595959"/>
                </a:solidFill>
              </a:rPr>
              <a:t>XXX</a:t>
            </a:r>
            <a:endParaRPr lang="en-US" altLang="zh-CN" dirty="0" smtClean="0">
              <a:solidFill>
                <a:srgbClr val="5959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19"/>
          <p:cNvGraphicFramePr/>
          <p:nvPr/>
        </p:nvGraphicFramePr>
        <p:xfrm>
          <a:off x="735013" y="2473325"/>
          <a:ext cx="5880100" cy="2733675"/>
        </p:xfrm>
        <a:graphic>
          <a:graphicData uri="http://schemas.openxmlformats.org/drawingml/2006/chart">
            <c:chart xmlns:c="http://schemas.openxmlformats.org/drawingml/2006/chart" xmlns:r="http://schemas.openxmlformats.org/officeDocument/2006/relationships" r:id="rId1"/>
          </a:graphicData>
        </a:graphic>
      </p:graphicFrame>
      <p:sp>
        <p:nvSpPr>
          <p:cNvPr id="7" name="文本框 6"/>
          <p:cNvSpPr txBox="1"/>
          <p:nvPr/>
        </p:nvSpPr>
        <p:spPr>
          <a:xfrm>
            <a:off x="4037013" y="5251450"/>
            <a:ext cx="3627437" cy="275590"/>
          </a:xfrm>
          <a:prstGeom prst="rect">
            <a:avLst/>
          </a:prstGeom>
          <a:noFill/>
        </p:spPr>
        <p:txBody>
          <a:bodyPr>
            <a:spAutoFit/>
          </a:bodyPr>
          <a:lstStyle/>
          <a:p>
            <a:pPr algn="ctr" eaLnBrk="1" fontAlgn="auto" hangingPunct="1">
              <a:spcBef>
                <a:spcPts val="0"/>
              </a:spcBef>
              <a:spcAft>
                <a:spcPts val="0"/>
              </a:spcAft>
              <a:defRPr/>
            </a:pPr>
            <a:r>
              <a:rPr lang="en-US" altLang="zh-CN" sz="1200" kern="0" dirty="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rPr>
              <a:t>Message 03</a:t>
            </a:r>
            <a:endParaRPr lang="zh-CN" altLang="en-US" sz="1200" kern="0" dirty="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0" name="文本框 9"/>
          <p:cNvSpPr txBox="1"/>
          <p:nvPr/>
        </p:nvSpPr>
        <p:spPr>
          <a:xfrm>
            <a:off x="2017125" y="5232400"/>
            <a:ext cx="3627438" cy="276225"/>
          </a:xfrm>
          <a:prstGeom prst="rect">
            <a:avLst/>
          </a:prstGeom>
          <a:noFill/>
        </p:spPr>
        <p:txBody>
          <a:bodyPr>
            <a:spAutoFit/>
          </a:bodyPr>
          <a:lstStyle/>
          <a:p>
            <a:pPr algn="ctr" eaLnBrk="1" fontAlgn="auto" hangingPunct="1">
              <a:spcBef>
                <a:spcPts val="0"/>
              </a:spcBef>
              <a:spcAft>
                <a:spcPts val="0"/>
              </a:spcAft>
              <a:defRPr/>
            </a:pPr>
            <a:r>
              <a:rPr lang="en-US" altLang="zh-CN" sz="1200" kern="0" dirty="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rPr>
              <a:t>Message 02</a:t>
            </a:r>
            <a:endParaRPr lang="zh-CN" altLang="en-US" sz="1200" kern="0" dirty="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1" name="文本框 10"/>
          <p:cNvSpPr txBox="1"/>
          <p:nvPr/>
        </p:nvSpPr>
        <p:spPr>
          <a:xfrm>
            <a:off x="-96838" y="5218113"/>
            <a:ext cx="3925888" cy="276225"/>
          </a:xfrm>
          <a:prstGeom prst="rect">
            <a:avLst/>
          </a:prstGeom>
          <a:noFill/>
        </p:spPr>
        <p:txBody>
          <a:bodyPr>
            <a:spAutoFit/>
          </a:bodyPr>
          <a:lstStyle/>
          <a:p>
            <a:pPr algn="ctr" eaLnBrk="1" fontAlgn="auto" hangingPunct="1">
              <a:spcBef>
                <a:spcPts val="0"/>
              </a:spcBef>
              <a:spcAft>
                <a:spcPts val="0"/>
              </a:spcAft>
              <a:defRPr/>
            </a:pPr>
            <a:r>
              <a:rPr lang="en-US" altLang="zh-CN" sz="1200" kern="0" dirty="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rPr>
              <a:t>Message 01</a:t>
            </a:r>
            <a:endParaRPr lang="zh-CN" altLang="en-US" sz="1200" kern="0" dirty="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2" name="矩形 11"/>
          <p:cNvSpPr/>
          <p:nvPr/>
        </p:nvSpPr>
        <p:spPr>
          <a:xfrm>
            <a:off x="1123950" y="5299075"/>
            <a:ext cx="168275" cy="1222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3" name="矩形 12"/>
          <p:cNvSpPr/>
          <p:nvPr/>
        </p:nvSpPr>
        <p:spPr>
          <a:xfrm>
            <a:off x="3089275" y="5299075"/>
            <a:ext cx="168275" cy="12223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4" name="矩形 13"/>
          <p:cNvSpPr/>
          <p:nvPr/>
        </p:nvSpPr>
        <p:spPr>
          <a:xfrm>
            <a:off x="5110163" y="5299075"/>
            <a:ext cx="168275" cy="122238"/>
          </a:xfrm>
          <a:prstGeom prst="rect">
            <a:avLst/>
          </a:prstGeom>
          <a:solidFill>
            <a:srgbClr val="BCB8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5" name="KSO_Shape"/>
          <p:cNvSpPr/>
          <p:nvPr/>
        </p:nvSpPr>
        <p:spPr>
          <a:xfrm>
            <a:off x="3452530" y="2444709"/>
            <a:ext cx="967070" cy="505568"/>
          </a:xfrm>
          <a:prstGeom prst="wedgeRectCallout">
            <a:avLst>
              <a:gd name="adj1" fmla="val 33601"/>
              <a:gd name="adj2" fmla="val 93728"/>
            </a:avLst>
          </a:prstGeom>
          <a:noFill/>
          <a:ln w="9525">
            <a:solidFill>
              <a:srgbClr val="595959"/>
            </a:solidFill>
          </a:ln>
          <a:effectLst/>
        </p:spPr>
        <p:txBody>
          <a:bodyPr anchor="ctr"/>
          <a:lstStyle/>
          <a:p>
            <a:pPr algn="ctr" eaLnBrk="1" fontAlgn="auto" hangingPunct="1">
              <a:spcBef>
                <a:spcPts val="0"/>
              </a:spcBef>
              <a:spcAft>
                <a:spcPts val="0"/>
              </a:spcAft>
              <a:defRPr/>
            </a:pPr>
            <a:r>
              <a:rPr lang="zh-CN" altLang="en-US"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关键词</a:t>
            </a:r>
            <a:endParaRPr lang="zh-CN" altLang="en-US"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6" name="文本框 33"/>
          <p:cNvSpPr txBox="1">
            <a:spLocks noChangeArrowheads="1"/>
          </p:cNvSpPr>
          <p:nvPr/>
        </p:nvSpPr>
        <p:spPr bwMode="auto">
          <a:xfrm>
            <a:off x="7037462" y="3161066"/>
            <a:ext cx="4059238" cy="68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10000"/>
              </a:lnSpc>
            </a:pPr>
            <a:r>
              <a:rPr lang="en-US" altLang="zh-CN" sz="12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 never give up. Whatever is worth doing is worth doing well. </a:t>
            </a:r>
            <a:endParaRPr lang="zh-CN" altLang="en-US" sz="12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7" name="文本框 35"/>
          <p:cNvSpPr txBox="1">
            <a:spLocks noChangeArrowheads="1"/>
          </p:cNvSpPr>
          <p:nvPr/>
        </p:nvSpPr>
        <p:spPr bwMode="auto">
          <a:xfrm>
            <a:off x="7037462" y="2534003"/>
            <a:ext cx="367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455930"/>
            <a:r>
              <a:rPr kumimoji="1" lang="zh-CN" altLang="en-US" sz="28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8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8" name="Freeform 5"/>
          <p:cNvSpPr/>
          <p:nvPr/>
        </p:nvSpPr>
        <p:spPr bwMode="auto">
          <a:xfrm rot="10800000">
            <a:off x="7091779" y="4199922"/>
            <a:ext cx="472733" cy="472630"/>
          </a:xfrm>
          <a:prstGeom prst="ellipse">
            <a:avLst/>
          </a:prstGeom>
          <a:noFill/>
          <a:ln w="12700">
            <a:solidFill>
              <a:srgbClr val="595959"/>
            </a:solid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9" name="Freeform 5"/>
          <p:cNvSpPr/>
          <p:nvPr/>
        </p:nvSpPr>
        <p:spPr bwMode="auto">
          <a:xfrm rot="10800000">
            <a:off x="7091779" y="5126141"/>
            <a:ext cx="472733" cy="472630"/>
          </a:xfrm>
          <a:prstGeom prst="ellipse">
            <a:avLst/>
          </a:prstGeom>
          <a:noFill/>
          <a:ln w="12700">
            <a:solidFill>
              <a:srgbClr val="595959"/>
            </a:solid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20" name="组合 19"/>
          <p:cNvGrpSpPr/>
          <p:nvPr/>
        </p:nvGrpSpPr>
        <p:grpSpPr>
          <a:xfrm>
            <a:off x="7200736" y="5202840"/>
            <a:ext cx="252000" cy="288000"/>
            <a:chOff x="3076905" y="1847851"/>
            <a:chExt cx="487363" cy="547687"/>
          </a:xfrm>
          <a:solidFill>
            <a:srgbClr val="595959"/>
          </a:solidFill>
        </p:grpSpPr>
        <p:sp>
          <p:nvSpPr>
            <p:cNvPr id="21" name="Freeform 43"/>
            <p:cNvSpPr>
              <a:spLocks noEditPoints="1"/>
            </p:cNvSpPr>
            <p:nvPr/>
          </p:nvSpPr>
          <p:spPr bwMode="auto">
            <a:xfrm>
              <a:off x="3076905" y="2020888"/>
              <a:ext cx="487363" cy="374650"/>
            </a:xfrm>
            <a:custGeom>
              <a:avLst/>
              <a:gdLst>
                <a:gd name="T0" fmla="*/ 66 w 209"/>
                <a:gd name="T1" fmla="*/ 0 h 161"/>
                <a:gd name="T2" fmla="*/ 0 w 209"/>
                <a:gd name="T3" fmla="*/ 27 h 161"/>
                <a:gd name="T4" fmla="*/ 0 w 209"/>
                <a:gd name="T5" fmla="*/ 94 h 161"/>
                <a:gd name="T6" fmla="*/ 45 w 209"/>
                <a:gd name="T7" fmla="*/ 120 h 161"/>
                <a:gd name="T8" fmla="*/ 45 w 209"/>
                <a:gd name="T9" fmla="*/ 161 h 161"/>
                <a:gd name="T10" fmla="*/ 209 w 209"/>
                <a:gd name="T11" fmla="*/ 161 h 161"/>
                <a:gd name="T12" fmla="*/ 209 w 209"/>
                <a:gd name="T13" fmla="*/ 0 h 161"/>
                <a:gd name="T14" fmla="*/ 66 w 209"/>
                <a:gd name="T15" fmla="*/ 0 h 161"/>
                <a:gd name="T16" fmla="*/ 45 w 209"/>
                <a:gd name="T17" fmla="*/ 99 h 161"/>
                <a:gd name="T18" fmla="*/ 20 w 209"/>
                <a:gd name="T19" fmla="*/ 91 h 161"/>
                <a:gd name="T20" fmla="*/ 20 w 209"/>
                <a:gd name="T21" fmla="*/ 30 h 161"/>
                <a:gd name="T22" fmla="*/ 45 w 209"/>
                <a:gd name="T23" fmla="*/ 22 h 161"/>
                <a:gd name="T24" fmla="*/ 45 w 209"/>
                <a:gd name="T25" fmla="*/ 9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61">
                  <a:moveTo>
                    <a:pt x="66" y="0"/>
                  </a:moveTo>
                  <a:cubicBezTo>
                    <a:pt x="30" y="0"/>
                    <a:pt x="0" y="12"/>
                    <a:pt x="0" y="27"/>
                  </a:cubicBezTo>
                  <a:cubicBezTo>
                    <a:pt x="0" y="94"/>
                    <a:pt x="0" y="94"/>
                    <a:pt x="0" y="94"/>
                  </a:cubicBezTo>
                  <a:cubicBezTo>
                    <a:pt x="0" y="106"/>
                    <a:pt x="19" y="116"/>
                    <a:pt x="45" y="120"/>
                  </a:cubicBezTo>
                  <a:cubicBezTo>
                    <a:pt x="45" y="161"/>
                    <a:pt x="45" y="161"/>
                    <a:pt x="45" y="161"/>
                  </a:cubicBezTo>
                  <a:cubicBezTo>
                    <a:pt x="209" y="161"/>
                    <a:pt x="209" y="161"/>
                    <a:pt x="209" y="161"/>
                  </a:cubicBezTo>
                  <a:cubicBezTo>
                    <a:pt x="209" y="0"/>
                    <a:pt x="209" y="0"/>
                    <a:pt x="209" y="0"/>
                  </a:cubicBezTo>
                  <a:cubicBezTo>
                    <a:pt x="66" y="0"/>
                    <a:pt x="66" y="0"/>
                    <a:pt x="66" y="0"/>
                  </a:cubicBezTo>
                  <a:close/>
                  <a:moveTo>
                    <a:pt x="45" y="99"/>
                  </a:moveTo>
                  <a:cubicBezTo>
                    <a:pt x="32" y="97"/>
                    <a:pt x="24" y="93"/>
                    <a:pt x="20" y="91"/>
                  </a:cubicBezTo>
                  <a:cubicBezTo>
                    <a:pt x="20" y="30"/>
                    <a:pt x="20" y="30"/>
                    <a:pt x="20" y="30"/>
                  </a:cubicBezTo>
                  <a:cubicBezTo>
                    <a:pt x="24" y="27"/>
                    <a:pt x="32" y="24"/>
                    <a:pt x="45" y="22"/>
                  </a:cubicBezTo>
                  <a:lnTo>
                    <a:pt x="45" y="99"/>
                  </a:lnTo>
                  <a:close/>
                </a:path>
              </a:pathLst>
            </a:custGeom>
            <a:grpFill/>
            <a:ln>
              <a:noFill/>
            </a:ln>
          </p:spPr>
          <p:txBody>
            <a:bodyPr/>
            <a:lstStyle/>
            <a:p>
              <a:pPr eaLnBrk="1" fontAlgn="auto" hangingPunct="1">
                <a:spcBef>
                  <a:spcPts val="0"/>
                </a:spcBef>
                <a:spcAft>
                  <a:spcPts val="0"/>
                </a:spcAft>
                <a:defRPr/>
              </a:pPr>
              <a:endParaRPr lang="zh-CN" altLang="en-US" kern="0" dirty="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2" name="Freeform 44"/>
            <p:cNvSpPr/>
            <p:nvPr/>
          </p:nvSpPr>
          <p:spPr bwMode="auto">
            <a:xfrm>
              <a:off x="3246438" y="1847851"/>
              <a:ext cx="74613" cy="147638"/>
            </a:xfrm>
            <a:custGeom>
              <a:avLst/>
              <a:gdLst>
                <a:gd name="T0" fmla="*/ 31 w 32"/>
                <a:gd name="T1" fmla="*/ 39 h 63"/>
                <a:gd name="T2" fmla="*/ 30 w 32"/>
                <a:gd name="T3" fmla="*/ 35 h 63"/>
                <a:gd name="T4" fmla="*/ 27 w 32"/>
                <a:gd name="T5" fmla="*/ 31 h 63"/>
                <a:gd name="T6" fmla="*/ 26 w 32"/>
                <a:gd name="T7" fmla="*/ 30 h 63"/>
                <a:gd name="T8" fmla="*/ 26 w 32"/>
                <a:gd name="T9" fmla="*/ 29 h 63"/>
                <a:gd name="T10" fmla="*/ 25 w 32"/>
                <a:gd name="T11" fmla="*/ 28 h 63"/>
                <a:gd name="T12" fmla="*/ 24 w 32"/>
                <a:gd name="T13" fmla="*/ 27 h 63"/>
                <a:gd name="T14" fmla="*/ 24 w 32"/>
                <a:gd name="T15" fmla="*/ 27 h 63"/>
                <a:gd name="T16" fmla="*/ 24 w 32"/>
                <a:gd name="T17" fmla="*/ 27 h 63"/>
                <a:gd name="T18" fmla="*/ 24 w 32"/>
                <a:gd name="T19" fmla="*/ 27 h 63"/>
                <a:gd name="T20" fmla="*/ 24 w 32"/>
                <a:gd name="T21" fmla="*/ 26 h 63"/>
                <a:gd name="T22" fmla="*/ 23 w 32"/>
                <a:gd name="T23" fmla="*/ 26 h 63"/>
                <a:gd name="T24" fmla="*/ 23 w 32"/>
                <a:gd name="T25" fmla="*/ 25 h 63"/>
                <a:gd name="T26" fmla="*/ 20 w 32"/>
                <a:gd name="T27" fmla="*/ 22 h 63"/>
                <a:gd name="T28" fmla="*/ 18 w 32"/>
                <a:gd name="T29" fmla="*/ 19 h 63"/>
                <a:gd name="T30" fmla="*/ 17 w 32"/>
                <a:gd name="T31" fmla="*/ 16 h 63"/>
                <a:gd name="T32" fmla="*/ 16 w 32"/>
                <a:gd name="T33" fmla="*/ 11 h 63"/>
                <a:gd name="T34" fmla="*/ 16 w 32"/>
                <a:gd name="T35" fmla="*/ 3 h 63"/>
                <a:gd name="T36" fmla="*/ 16 w 32"/>
                <a:gd name="T37" fmla="*/ 1 h 63"/>
                <a:gd name="T38" fmla="*/ 17 w 32"/>
                <a:gd name="T39" fmla="*/ 0 h 63"/>
                <a:gd name="T40" fmla="*/ 16 w 32"/>
                <a:gd name="T41" fmla="*/ 0 h 63"/>
                <a:gd name="T42" fmla="*/ 13 w 32"/>
                <a:gd name="T43" fmla="*/ 1 h 63"/>
                <a:gd name="T44" fmla="*/ 5 w 32"/>
                <a:gd name="T45" fmla="*/ 7 h 63"/>
                <a:gd name="T46" fmla="*/ 2 w 32"/>
                <a:gd name="T47" fmla="*/ 13 h 63"/>
                <a:gd name="T48" fmla="*/ 0 w 32"/>
                <a:gd name="T49" fmla="*/ 22 h 63"/>
                <a:gd name="T50" fmla="*/ 2 w 32"/>
                <a:gd name="T51" fmla="*/ 31 h 63"/>
                <a:gd name="T52" fmla="*/ 7 w 32"/>
                <a:gd name="T53" fmla="*/ 39 h 63"/>
                <a:gd name="T54" fmla="*/ 9 w 32"/>
                <a:gd name="T55" fmla="*/ 41 h 63"/>
                <a:gd name="T56" fmla="*/ 10 w 32"/>
                <a:gd name="T57" fmla="*/ 41 h 63"/>
                <a:gd name="T58" fmla="*/ 11 w 32"/>
                <a:gd name="T59" fmla="*/ 43 h 63"/>
                <a:gd name="T60" fmla="*/ 12 w 32"/>
                <a:gd name="T61" fmla="*/ 43 h 63"/>
                <a:gd name="T62" fmla="*/ 12 w 32"/>
                <a:gd name="T63" fmla="*/ 44 h 63"/>
                <a:gd name="T64" fmla="*/ 13 w 32"/>
                <a:gd name="T65" fmla="*/ 45 h 63"/>
                <a:gd name="T66" fmla="*/ 15 w 32"/>
                <a:gd name="T67" fmla="*/ 46 h 63"/>
                <a:gd name="T68" fmla="*/ 16 w 32"/>
                <a:gd name="T69" fmla="*/ 47 h 63"/>
                <a:gd name="T70" fmla="*/ 16 w 32"/>
                <a:gd name="T71" fmla="*/ 48 h 63"/>
                <a:gd name="T72" fmla="*/ 16 w 32"/>
                <a:gd name="T73" fmla="*/ 48 h 63"/>
                <a:gd name="T74" fmla="*/ 16 w 32"/>
                <a:gd name="T75" fmla="*/ 49 h 63"/>
                <a:gd name="T76" fmla="*/ 17 w 32"/>
                <a:gd name="T77" fmla="*/ 49 h 63"/>
                <a:gd name="T78" fmla="*/ 17 w 32"/>
                <a:gd name="T79" fmla="*/ 50 h 63"/>
                <a:gd name="T80" fmla="*/ 17 w 32"/>
                <a:gd name="T81" fmla="*/ 51 h 63"/>
                <a:gd name="T82" fmla="*/ 18 w 32"/>
                <a:gd name="T83" fmla="*/ 52 h 63"/>
                <a:gd name="T84" fmla="*/ 18 w 32"/>
                <a:gd name="T85" fmla="*/ 56 h 63"/>
                <a:gd name="T86" fmla="*/ 18 w 32"/>
                <a:gd name="T87" fmla="*/ 58 h 63"/>
                <a:gd name="T88" fmla="*/ 17 w 32"/>
                <a:gd name="T89" fmla="*/ 59 h 63"/>
                <a:gd name="T90" fmla="*/ 17 w 32"/>
                <a:gd name="T91" fmla="*/ 62 h 63"/>
                <a:gd name="T92" fmla="*/ 17 w 32"/>
                <a:gd name="T93" fmla="*/ 63 h 63"/>
                <a:gd name="T94" fmla="*/ 18 w 32"/>
                <a:gd name="T95" fmla="*/ 63 h 63"/>
                <a:gd name="T96" fmla="*/ 20 w 32"/>
                <a:gd name="T97" fmla="*/ 62 h 63"/>
                <a:gd name="T98" fmla="*/ 22 w 32"/>
                <a:gd name="T99" fmla="*/ 61 h 63"/>
                <a:gd name="T100" fmla="*/ 24 w 32"/>
                <a:gd name="T101" fmla="*/ 60 h 63"/>
                <a:gd name="T102" fmla="*/ 27 w 32"/>
                <a:gd name="T103" fmla="*/ 58 h 63"/>
                <a:gd name="T104" fmla="*/ 29 w 32"/>
                <a:gd name="T105" fmla="*/ 56 h 63"/>
                <a:gd name="T106" fmla="*/ 30 w 32"/>
                <a:gd name="T107" fmla="*/ 54 h 63"/>
                <a:gd name="T108" fmla="*/ 31 w 32"/>
                <a:gd name="T109" fmla="*/ 53 h 63"/>
                <a:gd name="T110" fmla="*/ 32 w 32"/>
                <a:gd name="T111" fmla="*/ 48 h 63"/>
                <a:gd name="T112" fmla="*/ 32 w 32"/>
                <a:gd name="T113" fmla="*/ 47 h 63"/>
                <a:gd name="T114" fmla="*/ 32 w 32"/>
                <a:gd name="T115" fmla="*/ 46 h 63"/>
                <a:gd name="T116" fmla="*/ 32 w 32"/>
                <a:gd name="T117" fmla="*/ 44 h 63"/>
                <a:gd name="T118" fmla="*/ 32 w 32"/>
                <a:gd name="T119" fmla="*/ 42 h 63"/>
                <a:gd name="T120" fmla="*/ 31 w 32"/>
                <a:gd name="T121"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63">
                  <a:moveTo>
                    <a:pt x="31" y="39"/>
                  </a:moveTo>
                  <a:cubicBezTo>
                    <a:pt x="31" y="38"/>
                    <a:pt x="30" y="36"/>
                    <a:pt x="30" y="35"/>
                  </a:cubicBezTo>
                  <a:cubicBezTo>
                    <a:pt x="29" y="33"/>
                    <a:pt x="28" y="32"/>
                    <a:pt x="27" y="31"/>
                  </a:cubicBezTo>
                  <a:cubicBezTo>
                    <a:pt x="27" y="30"/>
                    <a:pt x="26" y="30"/>
                    <a:pt x="26" y="30"/>
                  </a:cubicBezTo>
                  <a:cubicBezTo>
                    <a:pt x="26" y="29"/>
                    <a:pt x="26" y="29"/>
                    <a:pt x="26" y="29"/>
                  </a:cubicBezTo>
                  <a:cubicBezTo>
                    <a:pt x="25" y="29"/>
                    <a:pt x="25" y="28"/>
                    <a:pt x="25" y="28"/>
                  </a:cubicBezTo>
                  <a:cubicBezTo>
                    <a:pt x="24" y="27"/>
                    <a:pt x="24" y="27"/>
                    <a:pt x="24" y="27"/>
                  </a:cubicBezTo>
                  <a:cubicBezTo>
                    <a:pt x="24" y="27"/>
                    <a:pt x="24" y="27"/>
                    <a:pt x="24" y="27"/>
                  </a:cubicBezTo>
                  <a:cubicBezTo>
                    <a:pt x="24" y="27"/>
                    <a:pt x="24" y="27"/>
                    <a:pt x="24" y="27"/>
                  </a:cubicBezTo>
                  <a:cubicBezTo>
                    <a:pt x="24" y="27"/>
                    <a:pt x="24" y="27"/>
                    <a:pt x="24" y="27"/>
                  </a:cubicBezTo>
                  <a:cubicBezTo>
                    <a:pt x="24" y="26"/>
                    <a:pt x="24" y="26"/>
                    <a:pt x="24" y="26"/>
                  </a:cubicBezTo>
                  <a:cubicBezTo>
                    <a:pt x="23" y="26"/>
                    <a:pt x="23" y="26"/>
                    <a:pt x="23" y="26"/>
                  </a:cubicBezTo>
                  <a:cubicBezTo>
                    <a:pt x="23" y="25"/>
                    <a:pt x="23" y="25"/>
                    <a:pt x="23" y="25"/>
                  </a:cubicBezTo>
                  <a:cubicBezTo>
                    <a:pt x="22" y="24"/>
                    <a:pt x="21" y="23"/>
                    <a:pt x="20" y="22"/>
                  </a:cubicBezTo>
                  <a:cubicBezTo>
                    <a:pt x="19" y="21"/>
                    <a:pt x="19" y="20"/>
                    <a:pt x="18" y="19"/>
                  </a:cubicBezTo>
                  <a:cubicBezTo>
                    <a:pt x="17" y="18"/>
                    <a:pt x="17" y="17"/>
                    <a:pt x="17" y="16"/>
                  </a:cubicBezTo>
                  <a:cubicBezTo>
                    <a:pt x="16" y="14"/>
                    <a:pt x="16" y="13"/>
                    <a:pt x="16" y="11"/>
                  </a:cubicBezTo>
                  <a:cubicBezTo>
                    <a:pt x="16" y="9"/>
                    <a:pt x="16" y="6"/>
                    <a:pt x="16" y="3"/>
                  </a:cubicBezTo>
                  <a:cubicBezTo>
                    <a:pt x="16" y="2"/>
                    <a:pt x="16" y="1"/>
                    <a:pt x="16" y="1"/>
                  </a:cubicBezTo>
                  <a:cubicBezTo>
                    <a:pt x="16" y="0"/>
                    <a:pt x="17" y="0"/>
                    <a:pt x="17" y="0"/>
                  </a:cubicBezTo>
                  <a:cubicBezTo>
                    <a:pt x="17" y="0"/>
                    <a:pt x="16" y="0"/>
                    <a:pt x="16" y="0"/>
                  </a:cubicBezTo>
                  <a:cubicBezTo>
                    <a:pt x="15" y="0"/>
                    <a:pt x="14" y="0"/>
                    <a:pt x="13" y="1"/>
                  </a:cubicBezTo>
                  <a:cubicBezTo>
                    <a:pt x="11" y="2"/>
                    <a:pt x="8" y="4"/>
                    <a:pt x="5" y="7"/>
                  </a:cubicBezTo>
                  <a:cubicBezTo>
                    <a:pt x="4" y="9"/>
                    <a:pt x="2" y="11"/>
                    <a:pt x="2" y="13"/>
                  </a:cubicBezTo>
                  <a:cubicBezTo>
                    <a:pt x="1" y="16"/>
                    <a:pt x="0" y="19"/>
                    <a:pt x="0" y="22"/>
                  </a:cubicBezTo>
                  <a:cubicBezTo>
                    <a:pt x="0" y="25"/>
                    <a:pt x="1" y="28"/>
                    <a:pt x="2" y="31"/>
                  </a:cubicBezTo>
                  <a:cubicBezTo>
                    <a:pt x="4" y="34"/>
                    <a:pt x="5" y="37"/>
                    <a:pt x="7" y="39"/>
                  </a:cubicBezTo>
                  <a:cubicBezTo>
                    <a:pt x="9" y="41"/>
                    <a:pt x="9" y="41"/>
                    <a:pt x="9" y="41"/>
                  </a:cubicBezTo>
                  <a:cubicBezTo>
                    <a:pt x="10" y="41"/>
                    <a:pt x="10" y="41"/>
                    <a:pt x="10" y="41"/>
                  </a:cubicBezTo>
                  <a:cubicBezTo>
                    <a:pt x="10" y="42"/>
                    <a:pt x="11" y="42"/>
                    <a:pt x="11" y="43"/>
                  </a:cubicBezTo>
                  <a:cubicBezTo>
                    <a:pt x="12" y="43"/>
                    <a:pt x="12" y="43"/>
                    <a:pt x="12" y="43"/>
                  </a:cubicBezTo>
                  <a:cubicBezTo>
                    <a:pt x="12" y="43"/>
                    <a:pt x="12" y="44"/>
                    <a:pt x="12" y="44"/>
                  </a:cubicBezTo>
                  <a:cubicBezTo>
                    <a:pt x="12" y="44"/>
                    <a:pt x="13" y="44"/>
                    <a:pt x="13" y="45"/>
                  </a:cubicBezTo>
                  <a:cubicBezTo>
                    <a:pt x="14" y="45"/>
                    <a:pt x="14" y="46"/>
                    <a:pt x="15" y="46"/>
                  </a:cubicBezTo>
                  <a:cubicBezTo>
                    <a:pt x="15" y="47"/>
                    <a:pt x="15" y="47"/>
                    <a:pt x="16" y="47"/>
                  </a:cubicBezTo>
                  <a:cubicBezTo>
                    <a:pt x="16" y="48"/>
                    <a:pt x="16" y="48"/>
                    <a:pt x="16" y="48"/>
                  </a:cubicBezTo>
                  <a:cubicBezTo>
                    <a:pt x="16" y="48"/>
                    <a:pt x="16" y="48"/>
                    <a:pt x="16" y="48"/>
                  </a:cubicBezTo>
                  <a:cubicBezTo>
                    <a:pt x="16" y="48"/>
                    <a:pt x="16" y="49"/>
                    <a:pt x="16" y="49"/>
                  </a:cubicBezTo>
                  <a:cubicBezTo>
                    <a:pt x="17" y="49"/>
                    <a:pt x="17" y="49"/>
                    <a:pt x="17" y="49"/>
                  </a:cubicBezTo>
                  <a:cubicBezTo>
                    <a:pt x="17" y="50"/>
                    <a:pt x="17" y="50"/>
                    <a:pt x="17" y="50"/>
                  </a:cubicBezTo>
                  <a:cubicBezTo>
                    <a:pt x="17" y="50"/>
                    <a:pt x="17" y="51"/>
                    <a:pt x="17" y="51"/>
                  </a:cubicBezTo>
                  <a:cubicBezTo>
                    <a:pt x="18" y="51"/>
                    <a:pt x="18" y="52"/>
                    <a:pt x="18" y="52"/>
                  </a:cubicBezTo>
                  <a:cubicBezTo>
                    <a:pt x="18" y="53"/>
                    <a:pt x="18" y="54"/>
                    <a:pt x="18" y="56"/>
                  </a:cubicBezTo>
                  <a:cubicBezTo>
                    <a:pt x="18" y="56"/>
                    <a:pt x="18" y="57"/>
                    <a:pt x="18" y="58"/>
                  </a:cubicBezTo>
                  <a:cubicBezTo>
                    <a:pt x="18" y="58"/>
                    <a:pt x="17" y="59"/>
                    <a:pt x="17" y="59"/>
                  </a:cubicBezTo>
                  <a:cubicBezTo>
                    <a:pt x="17" y="60"/>
                    <a:pt x="17" y="61"/>
                    <a:pt x="17" y="62"/>
                  </a:cubicBezTo>
                  <a:cubicBezTo>
                    <a:pt x="17" y="62"/>
                    <a:pt x="17" y="63"/>
                    <a:pt x="17" y="63"/>
                  </a:cubicBezTo>
                  <a:cubicBezTo>
                    <a:pt x="17" y="63"/>
                    <a:pt x="17" y="63"/>
                    <a:pt x="18" y="63"/>
                  </a:cubicBezTo>
                  <a:cubicBezTo>
                    <a:pt x="18" y="63"/>
                    <a:pt x="19" y="62"/>
                    <a:pt x="20" y="62"/>
                  </a:cubicBezTo>
                  <a:cubicBezTo>
                    <a:pt x="21" y="62"/>
                    <a:pt x="21" y="62"/>
                    <a:pt x="22" y="61"/>
                  </a:cubicBezTo>
                  <a:cubicBezTo>
                    <a:pt x="23" y="61"/>
                    <a:pt x="24" y="61"/>
                    <a:pt x="24" y="60"/>
                  </a:cubicBezTo>
                  <a:cubicBezTo>
                    <a:pt x="25" y="60"/>
                    <a:pt x="26" y="59"/>
                    <a:pt x="27" y="58"/>
                  </a:cubicBezTo>
                  <a:cubicBezTo>
                    <a:pt x="27" y="58"/>
                    <a:pt x="28" y="57"/>
                    <a:pt x="29" y="56"/>
                  </a:cubicBezTo>
                  <a:cubicBezTo>
                    <a:pt x="29" y="55"/>
                    <a:pt x="29" y="55"/>
                    <a:pt x="30" y="54"/>
                  </a:cubicBezTo>
                  <a:cubicBezTo>
                    <a:pt x="30" y="54"/>
                    <a:pt x="30" y="53"/>
                    <a:pt x="31" y="53"/>
                  </a:cubicBezTo>
                  <a:cubicBezTo>
                    <a:pt x="31" y="51"/>
                    <a:pt x="31" y="50"/>
                    <a:pt x="32" y="48"/>
                  </a:cubicBezTo>
                  <a:cubicBezTo>
                    <a:pt x="32" y="48"/>
                    <a:pt x="32" y="48"/>
                    <a:pt x="32" y="47"/>
                  </a:cubicBezTo>
                  <a:cubicBezTo>
                    <a:pt x="32" y="47"/>
                    <a:pt x="32" y="47"/>
                    <a:pt x="32" y="46"/>
                  </a:cubicBezTo>
                  <a:cubicBezTo>
                    <a:pt x="32" y="45"/>
                    <a:pt x="32" y="45"/>
                    <a:pt x="32" y="44"/>
                  </a:cubicBezTo>
                  <a:cubicBezTo>
                    <a:pt x="32" y="43"/>
                    <a:pt x="32" y="42"/>
                    <a:pt x="32" y="42"/>
                  </a:cubicBezTo>
                  <a:cubicBezTo>
                    <a:pt x="32" y="41"/>
                    <a:pt x="31" y="40"/>
                    <a:pt x="31" y="39"/>
                  </a:cubicBezTo>
                  <a:close/>
                </a:path>
              </a:pathLst>
            </a:custGeom>
            <a:grpFill/>
            <a:ln>
              <a:noFill/>
            </a:ln>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3" name="Freeform 45"/>
            <p:cNvSpPr/>
            <p:nvPr/>
          </p:nvSpPr>
          <p:spPr bwMode="auto">
            <a:xfrm>
              <a:off x="3338513" y="1847851"/>
              <a:ext cx="74613" cy="147638"/>
            </a:xfrm>
            <a:custGeom>
              <a:avLst/>
              <a:gdLst>
                <a:gd name="T0" fmla="*/ 16 w 32"/>
                <a:gd name="T1" fmla="*/ 1 h 63"/>
                <a:gd name="T2" fmla="*/ 16 w 32"/>
                <a:gd name="T3" fmla="*/ 0 h 63"/>
                <a:gd name="T4" fmla="*/ 15 w 32"/>
                <a:gd name="T5" fmla="*/ 0 h 63"/>
                <a:gd name="T6" fmla="*/ 13 w 32"/>
                <a:gd name="T7" fmla="*/ 1 h 63"/>
                <a:gd name="T8" fmla="*/ 5 w 32"/>
                <a:gd name="T9" fmla="*/ 7 h 63"/>
                <a:gd name="T10" fmla="*/ 1 w 32"/>
                <a:gd name="T11" fmla="*/ 13 h 63"/>
                <a:gd name="T12" fmla="*/ 0 w 32"/>
                <a:gd name="T13" fmla="*/ 22 h 63"/>
                <a:gd name="T14" fmla="*/ 2 w 32"/>
                <a:gd name="T15" fmla="*/ 31 h 63"/>
                <a:gd name="T16" fmla="*/ 7 w 32"/>
                <a:gd name="T17" fmla="*/ 39 h 63"/>
                <a:gd name="T18" fmla="*/ 9 w 32"/>
                <a:gd name="T19" fmla="*/ 41 h 63"/>
                <a:gd name="T20" fmla="*/ 10 w 32"/>
                <a:gd name="T21" fmla="*/ 41 h 63"/>
                <a:gd name="T22" fmla="*/ 11 w 32"/>
                <a:gd name="T23" fmla="*/ 43 h 63"/>
                <a:gd name="T24" fmla="*/ 11 w 32"/>
                <a:gd name="T25" fmla="*/ 43 h 63"/>
                <a:gd name="T26" fmla="*/ 12 w 32"/>
                <a:gd name="T27" fmla="*/ 44 h 63"/>
                <a:gd name="T28" fmla="*/ 13 w 32"/>
                <a:gd name="T29" fmla="*/ 45 h 63"/>
                <a:gd name="T30" fmla="*/ 14 w 32"/>
                <a:gd name="T31" fmla="*/ 46 h 63"/>
                <a:gd name="T32" fmla="*/ 15 w 32"/>
                <a:gd name="T33" fmla="*/ 47 h 63"/>
                <a:gd name="T34" fmla="*/ 16 w 32"/>
                <a:gd name="T35" fmla="*/ 48 h 63"/>
                <a:gd name="T36" fmla="*/ 16 w 32"/>
                <a:gd name="T37" fmla="*/ 48 h 63"/>
                <a:gd name="T38" fmla="*/ 16 w 32"/>
                <a:gd name="T39" fmla="*/ 49 h 63"/>
                <a:gd name="T40" fmla="*/ 17 w 32"/>
                <a:gd name="T41" fmla="*/ 49 h 63"/>
                <a:gd name="T42" fmla="*/ 17 w 32"/>
                <a:gd name="T43" fmla="*/ 50 h 63"/>
                <a:gd name="T44" fmla="*/ 17 w 32"/>
                <a:gd name="T45" fmla="*/ 51 h 63"/>
                <a:gd name="T46" fmla="*/ 17 w 32"/>
                <a:gd name="T47" fmla="*/ 52 h 63"/>
                <a:gd name="T48" fmla="*/ 18 w 32"/>
                <a:gd name="T49" fmla="*/ 56 h 63"/>
                <a:gd name="T50" fmla="*/ 17 w 32"/>
                <a:gd name="T51" fmla="*/ 58 h 63"/>
                <a:gd name="T52" fmla="*/ 17 w 32"/>
                <a:gd name="T53" fmla="*/ 59 h 63"/>
                <a:gd name="T54" fmla="*/ 17 w 32"/>
                <a:gd name="T55" fmla="*/ 62 h 63"/>
                <a:gd name="T56" fmla="*/ 16 w 32"/>
                <a:gd name="T57" fmla="*/ 63 h 63"/>
                <a:gd name="T58" fmla="*/ 17 w 32"/>
                <a:gd name="T59" fmla="*/ 63 h 63"/>
                <a:gd name="T60" fmla="*/ 20 w 32"/>
                <a:gd name="T61" fmla="*/ 62 h 63"/>
                <a:gd name="T62" fmla="*/ 22 w 32"/>
                <a:gd name="T63" fmla="*/ 61 h 63"/>
                <a:gd name="T64" fmla="*/ 24 w 32"/>
                <a:gd name="T65" fmla="*/ 60 h 63"/>
                <a:gd name="T66" fmla="*/ 26 w 32"/>
                <a:gd name="T67" fmla="*/ 58 h 63"/>
                <a:gd name="T68" fmla="*/ 28 w 32"/>
                <a:gd name="T69" fmla="*/ 56 h 63"/>
                <a:gd name="T70" fmla="*/ 30 w 32"/>
                <a:gd name="T71" fmla="*/ 54 h 63"/>
                <a:gd name="T72" fmla="*/ 30 w 32"/>
                <a:gd name="T73" fmla="*/ 53 h 63"/>
                <a:gd name="T74" fmla="*/ 32 w 32"/>
                <a:gd name="T75" fmla="*/ 48 h 63"/>
                <a:gd name="T76" fmla="*/ 32 w 32"/>
                <a:gd name="T77" fmla="*/ 47 h 63"/>
                <a:gd name="T78" fmla="*/ 32 w 32"/>
                <a:gd name="T79" fmla="*/ 46 h 63"/>
                <a:gd name="T80" fmla="*/ 32 w 32"/>
                <a:gd name="T81" fmla="*/ 44 h 63"/>
                <a:gd name="T82" fmla="*/ 32 w 32"/>
                <a:gd name="T83" fmla="*/ 42 h 63"/>
                <a:gd name="T84" fmla="*/ 31 w 32"/>
                <a:gd name="T85" fmla="*/ 39 h 63"/>
                <a:gd name="T86" fmla="*/ 29 w 32"/>
                <a:gd name="T87" fmla="*/ 35 h 63"/>
                <a:gd name="T88" fmla="*/ 27 w 32"/>
                <a:gd name="T89" fmla="*/ 31 h 63"/>
                <a:gd name="T90" fmla="*/ 26 w 32"/>
                <a:gd name="T91" fmla="*/ 30 h 63"/>
                <a:gd name="T92" fmla="*/ 26 w 32"/>
                <a:gd name="T93" fmla="*/ 29 h 63"/>
                <a:gd name="T94" fmla="*/ 25 w 32"/>
                <a:gd name="T95" fmla="*/ 28 h 63"/>
                <a:gd name="T96" fmla="*/ 24 w 32"/>
                <a:gd name="T97" fmla="*/ 27 h 63"/>
                <a:gd name="T98" fmla="*/ 24 w 32"/>
                <a:gd name="T99" fmla="*/ 27 h 63"/>
                <a:gd name="T100" fmla="*/ 24 w 32"/>
                <a:gd name="T101" fmla="*/ 27 h 63"/>
                <a:gd name="T102" fmla="*/ 23 w 32"/>
                <a:gd name="T103" fmla="*/ 27 h 63"/>
                <a:gd name="T104" fmla="*/ 23 w 32"/>
                <a:gd name="T105" fmla="*/ 26 h 63"/>
                <a:gd name="T106" fmla="*/ 23 w 32"/>
                <a:gd name="T107" fmla="*/ 26 h 63"/>
                <a:gd name="T108" fmla="*/ 22 w 32"/>
                <a:gd name="T109" fmla="*/ 25 h 63"/>
                <a:gd name="T110" fmla="*/ 20 w 32"/>
                <a:gd name="T111" fmla="*/ 22 h 63"/>
                <a:gd name="T112" fmla="*/ 18 w 32"/>
                <a:gd name="T113" fmla="*/ 19 h 63"/>
                <a:gd name="T114" fmla="*/ 16 w 32"/>
                <a:gd name="T115" fmla="*/ 16 h 63"/>
                <a:gd name="T116" fmla="*/ 16 w 32"/>
                <a:gd name="T117" fmla="*/ 11 h 63"/>
                <a:gd name="T118" fmla="*/ 16 w 32"/>
                <a:gd name="T119" fmla="*/ 3 h 63"/>
                <a:gd name="T120" fmla="*/ 16 w 32"/>
                <a:gd name="T121"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63">
                  <a:moveTo>
                    <a:pt x="16" y="1"/>
                  </a:moveTo>
                  <a:cubicBezTo>
                    <a:pt x="16" y="0"/>
                    <a:pt x="16" y="0"/>
                    <a:pt x="16" y="0"/>
                  </a:cubicBezTo>
                  <a:cubicBezTo>
                    <a:pt x="16" y="0"/>
                    <a:pt x="16" y="0"/>
                    <a:pt x="15" y="0"/>
                  </a:cubicBezTo>
                  <a:cubicBezTo>
                    <a:pt x="15" y="0"/>
                    <a:pt x="14" y="0"/>
                    <a:pt x="13" y="1"/>
                  </a:cubicBezTo>
                  <a:cubicBezTo>
                    <a:pt x="11" y="2"/>
                    <a:pt x="8" y="4"/>
                    <a:pt x="5" y="7"/>
                  </a:cubicBezTo>
                  <a:cubicBezTo>
                    <a:pt x="4" y="9"/>
                    <a:pt x="2" y="11"/>
                    <a:pt x="1" y="13"/>
                  </a:cubicBezTo>
                  <a:cubicBezTo>
                    <a:pt x="0" y="16"/>
                    <a:pt x="0" y="19"/>
                    <a:pt x="0" y="22"/>
                  </a:cubicBezTo>
                  <a:cubicBezTo>
                    <a:pt x="0" y="25"/>
                    <a:pt x="1" y="28"/>
                    <a:pt x="2" y="31"/>
                  </a:cubicBezTo>
                  <a:cubicBezTo>
                    <a:pt x="3" y="34"/>
                    <a:pt x="5" y="37"/>
                    <a:pt x="7" y="39"/>
                  </a:cubicBezTo>
                  <a:cubicBezTo>
                    <a:pt x="9" y="41"/>
                    <a:pt x="9" y="41"/>
                    <a:pt x="9" y="41"/>
                  </a:cubicBezTo>
                  <a:cubicBezTo>
                    <a:pt x="10" y="41"/>
                    <a:pt x="10" y="41"/>
                    <a:pt x="10" y="41"/>
                  </a:cubicBezTo>
                  <a:cubicBezTo>
                    <a:pt x="10" y="42"/>
                    <a:pt x="10" y="42"/>
                    <a:pt x="11" y="43"/>
                  </a:cubicBezTo>
                  <a:cubicBezTo>
                    <a:pt x="11" y="43"/>
                    <a:pt x="11" y="43"/>
                    <a:pt x="11" y="43"/>
                  </a:cubicBezTo>
                  <a:cubicBezTo>
                    <a:pt x="12" y="43"/>
                    <a:pt x="12" y="44"/>
                    <a:pt x="12" y="44"/>
                  </a:cubicBezTo>
                  <a:cubicBezTo>
                    <a:pt x="12" y="44"/>
                    <a:pt x="13" y="44"/>
                    <a:pt x="13" y="45"/>
                  </a:cubicBezTo>
                  <a:cubicBezTo>
                    <a:pt x="13" y="45"/>
                    <a:pt x="14" y="46"/>
                    <a:pt x="14" y="46"/>
                  </a:cubicBezTo>
                  <a:cubicBezTo>
                    <a:pt x="15" y="47"/>
                    <a:pt x="15" y="47"/>
                    <a:pt x="15" y="47"/>
                  </a:cubicBezTo>
                  <a:cubicBezTo>
                    <a:pt x="15" y="48"/>
                    <a:pt x="16" y="48"/>
                    <a:pt x="16" y="48"/>
                  </a:cubicBezTo>
                  <a:cubicBezTo>
                    <a:pt x="16" y="48"/>
                    <a:pt x="16" y="48"/>
                    <a:pt x="16" y="48"/>
                  </a:cubicBezTo>
                  <a:cubicBezTo>
                    <a:pt x="16" y="48"/>
                    <a:pt x="16" y="49"/>
                    <a:pt x="16" y="49"/>
                  </a:cubicBezTo>
                  <a:cubicBezTo>
                    <a:pt x="16" y="49"/>
                    <a:pt x="16" y="49"/>
                    <a:pt x="17" y="49"/>
                  </a:cubicBezTo>
                  <a:cubicBezTo>
                    <a:pt x="17" y="50"/>
                    <a:pt x="17" y="50"/>
                    <a:pt x="17" y="50"/>
                  </a:cubicBezTo>
                  <a:cubicBezTo>
                    <a:pt x="17" y="50"/>
                    <a:pt x="17" y="51"/>
                    <a:pt x="17" y="51"/>
                  </a:cubicBezTo>
                  <a:cubicBezTo>
                    <a:pt x="17" y="51"/>
                    <a:pt x="17" y="52"/>
                    <a:pt x="17" y="52"/>
                  </a:cubicBezTo>
                  <a:cubicBezTo>
                    <a:pt x="18" y="53"/>
                    <a:pt x="18" y="54"/>
                    <a:pt x="18" y="56"/>
                  </a:cubicBezTo>
                  <a:cubicBezTo>
                    <a:pt x="18" y="56"/>
                    <a:pt x="17" y="57"/>
                    <a:pt x="17" y="58"/>
                  </a:cubicBezTo>
                  <a:cubicBezTo>
                    <a:pt x="17" y="58"/>
                    <a:pt x="17" y="59"/>
                    <a:pt x="17" y="59"/>
                  </a:cubicBezTo>
                  <a:cubicBezTo>
                    <a:pt x="17" y="60"/>
                    <a:pt x="17" y="61"/>
                    <a:pt x="17" y="62"/>
                  </a:cubicBezTo>
                  <a:cubicBezTo>
                    <a:pt x="16" y="62"/>
                    <a:pt x="16" y="63"/>
                    <a:pt x="16" y="63"/>
                  </a:cubicBezTo>
                  <a:cubicBezTo>
                    <a:pt x="16" y="63"/>
                    <a:pt x="17" y="63"/>
                    <a:pt x="17" y="63"/>
                  </a:cubicBezTo>
                  <a:cubicBezTo>
                    <a:pt x="18" y="63"/>
                    <a:pt x="19" y="62"/>
                    <a:pt x="20" y="62"/>
                  </a:cubicBezTo>
                  <a:cubicBezTo>
                    <a:pt x="21" y="62"/>
                    <a:pt x="21" y="62"/>
                    <a:pt x="22" y="61"/>
                  </a:cubicBezTo>
                  <a:cubicBezTo>
                    <a:pt x="23" y="61"/>
                    <a:pt x="23" y="61"/>
                    <a:pt x="24" y="60"/>
                  </a:cubicBezTo>
                  <a:cubicBezTo>
                    <a:pt x="25" y="60"/>
                    <a:pt x="26" y="59"/>
                    <a:pt x="26" y="58"/>
                  </a:cubicBezTo>
                  <a:cubicBezTo>
                    <a:pt x="27" y="58"/>
                    <a:pt x="28" y="57"/>
                    <a:pt x="28" y="56"/>
                  </a:cubicBezTo>
                  <a:cubicBezTo>
                    <a:pt x="29" y="55"/>
                    <a:pt x="29" y="55"/>
                    <a:pt x="30" y="54"/>
                  </a:cubicBezTo>
                  <a:cubicBezTo>
                    <a:pt x="30" y="54"/>
                    <a:pt x="30" y="53"/>
                    <a:pt x="30" y="53"/>
                  </a:cubicBezTo>
                  <a:cubicBezTo>
                    <a:pt x="31" y="51"/>
                    <a:pt x="31" y="50"/>
                    <a:pt x="32" y="48"/>
                  </a:cubicBezTo>
                  <a:cubicBezTo>
                    <a:pt x="32" y="48"/>
                    <a:pt x="32" y="48"/>
                    <a:pt x="32" y="47"/>
                  </a:cubicBezTo>
                  <a:cubicBezTo>
                    <a:pt x="32" y="47"/>
                    <a:pt x="32" y="47"/>
                    <a:pt x="32" y="46"/>
                  </a:cubicBezTo>
                  <a:cubicBezTo>
                    <a:pt x="32" y="45"/>
                    <a:pt x="32" y="45"/>
                    <a:pt x="32" y="44"/>
                  </a:cubicBezTo>
                  <a:cubicBezTo>
                    <a:pt x="32" y="43"/>
                    <a:pt x="32" y="42"/>
                    <a:pt x="32" y="42"/>
                  </a:cubicBezTo>
                  <a:cubicBezTo>
                    <a:pt x="31" y="41"/>
                    <a:pt x="31" y="40"/>
                    <a:pt x="31" y="39"/>
                  </a:cubicBezTo>
                  <a:cubicBezTo>
                    <a:pt x="31" y="38"/>
                    <a:pt x="30" y="36"/>
                    <a:pt x="29" y="35"/>
                  </a:cubicBezTo>
                  <a:cubicBezTo>
                    <a:pt x="29" y="33"/>
                    <a:pt x="28" y="32"/>
                    <a:pt x="27" y="31"/>
                  </a:cubicBezTo>
                  <a:cubicBezTo>
                    <a:pt x="26" y="30"/>
                    <a:pt x="26" y="30"/>
                    <a:pt x="26" y="30"/>
                  </a:cubicBezTo>
                  <a:cubicBezTo>
                    <a:pt x="26" y="29"/>
                    <a:pt x="26" y="29"/>
                    <a:pt x="26" y="29"/>
                  </a:cubicBezTo>
                  <a:cubicBezTo>
                    <a:pt x="25" y="29"/>
                    <a:pt x="25" y="28"/>
                    <a:pt x="25" y="28"/>
                  </a:cubicBezTo>
                  <a:cubicBezTo>
                    <a:pt x="24" y="27"/>
                    <a:pt x="24" y="27"/>
                    <a:pt x="24" y="27"/>
                  </a:cubicBezTo>
                  <a:cubicBezTo>
                    <a:pt x="24" y="27"/>
                    <a:pt x="24" y="27"/>
                    <a:pt x="24" y="27"/>
                  </a:cubicBezTo>
                  <a:cubicBezTo>
                    <a:pt x="24" y="27"/>
                    <a:pt x="24" y="27"/>
                    <a:pt x="24" y="27"/>
                  </a:cubicBezTo>
                  <a:cubicBezTo>
                    <a:pt x="23" y="27"/>
                    <a:pt x="23" y="27"/>
                    <a:pt x="23" y="27"/>
                  </a:cubicBezTo>
                  <a:cubicBezTo>
                    <a:pt x="23" y="26"/>
                    <a:pt x="23" y="26"/>
                    <a:pt x="23" y="26"/>
                  </a:cubicBezTo>
                  <a:cubicBezTo>
                    <a:pt x="23" y="26"/>
                    <a:pt x="23" y="26"/>
                    <a:pt x="23" y="26"/>
                  </a:cubicBezTo>
                  <a:cubicBezTo>
                    <a:pt x="22" y="25"/>
                    <a:pt x="22" y="25"/>
                    <a:pt x="22" y="25"/>
                  </a:cubicBezTo>
                  <a:cubicBezTo>
                    <a:pt x="21" y="24"/>
                    <a:pt x="20" y="23"/>
                    <a:pt x="20" y="22"/>
                  </a:cubicBezTo>
                  <a:cubicBezTo>
                    <a:pt x="19" y="21"/>
                    <a:pt x="18" y="20"/>
                    <a:pt x="18" y="19"/>
                  </a:cubicBezTo>
                  <a:cubicBezTo>
                    <a:pt x="17" y="18"/>
                    <a:pt x="17" y="17"/>
                    <a:pt x="16" y="16"/>
                  </a:cubicBezTo>
                  <a:cubicBezTo>
                    <a:pt x="16" y="14"/>
                    <a:pt x="16" y="13"/>
                    <a:pt x="16" y="11"/>
                  </a:cubicBezTo>
                  <a:cubicBezTo>
                    <a:pt x="16" y="9"/>
                    <a:pt x="16" y="6"/>
                    <a:pt x="16" y="3"/>
                  </a:cubicBezTo>
                  <a:cubicBezTo>
                    <a:pt x="16" y="2"/>
                    <a:pt x="16" y="1"/>
                    <a:pt x="16" y="1"/>
                  </a:cubicBezTo>
                  <a:close/>
                </a:path>
              </a:pathLst>
            </a:custGeom>
            <a:grpFill/>
            <a:ln>
              <a:noFill/>
            </a:ln>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24" name="组合 23"/>
          <p:cNvGrpSpPr/>
          <p:nvPr/>
        </p:nvGrpSpPr>
        <p:grpSpPr>
          <a:xfrm>
            <a:off x="7205847" y="4279757"/>
            <a:ext cx="241779" cy="313515"/>
            <a:chOff x="7250113" y="2738438"/>
            <a:chExt cx="433388" cy="561975"/>
          </a:xfrm>
          <a:solidFill>
            <a:srgbClr val="595959"/>
          </a:solidFill>
        </p:grpSpPr>
        <p:sp>
          <p:nvSpPr>
            <p:cNvPr id="25" name="Freeform 162"/>
            <p:cNvSpPr/>
            <p:nvPr/>
          </p:nvSpPr>
          <p:spPr bwMode="auto">
            <a:xfrm>
              <a:off x="7454901" y="2738438"/>
              <a:ext cx="47625" cy="30163"/>
            </a:xfrm>
            <a:custGeom>
              <a:avLst/>
              <a:gdLst>
                <a:gd name="T0" fmla="*/ 5 w 20"/>
                <a:gd name="T1" fmla="*/ 12 h 13"/>
                <a:gd name="T2" fmla="*/ 5 w 20"/>
                <a:gd name="T3" fmla="*/ 12 h 13"/>
                <a:gd name="T4" fmla="*/ 5 w 20"/>
                <a:gd name="T5" fmla="*/ 12 h 13"/>
                <a:gd name="T6" fmla="*/ 20 w 20"/>
                <a:gd name="T7" fmla="*/ 13 h 13"/>
                <a:gd name="T8" fmla="*/ 20 w 20"/>
                <a:gd name="T9" fmla="*/ 0 h 13"/>
                <a:gd name="T10" fmla="*/ 0 w 20"/>
                <a:gd name="T11" fmla="*/ 0 h 13"/>
                <a:gd name="T12" fmla="*/ 0 w 20"/>
                <a:gd name="T13" fmla="*/ 12 h 13"/>
                <a:gd name="T14" fmla="*/ 5 w 20"/>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5" y="12"/>
                  </a:moveTo>
                  <a:cubicBezTo>
                    <a:pt x="5" y="12"/>
                    <a:pt x="5" y="12"/>
                    <a:pt x="5" y="12"/>
                  </a:cubicBezTo>
                  <a:cubicBezTo>
                    <a:pt x="5" y="12"/>
                    <a:pt x="5" y="12"/>
                    <a:pt x="5" y="12"/>
                  </a:cubicBezTo>
                  <a:cubicBezTo>
                    <a:pt x="10" y="12"/>
                    <a:pt x="15" y="12"/>
                    <a:pt x="20" y="13"/>
                  </a:cubicBezTo>
                  <a:cubicBezTo>
                    <a:pt x="20" y="0"/>
                    <a:pt x="20" y="0"/>
                    <a:pt x="20" y="0"/>
                  </a:cubicBezTo>
                  <a:cubicBezTo>
                    <a:pt x="0" y="0"/>
                    <a:pt x="0" y="0"/>
                    <a:pt x="0" y="0"/>
                  </a:cubicBezTo>
                  <a:cubicBezTo>
                    <a:pt x="0" y="12"/>
                    <a:pt x="0" y="12"/>
                    <a:pt x="0" y="12"/>
                  </a:cubicBezTo>
                  <a:cubicBezTo>
                    <a:pt x="2" y="12"/>
                    <a:pt x="3" y="12"/>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7" name="Freeform 163"/>
            <p:cNvSpPr/>
            <p:nvPr/>
          </p:nvSpPr>
          <p:spPr bwMode="auto">
            <a:xfrm>
              <a:off x="7294563" y="3122613"/>
              <a:ext cx="207963" cy="177800"/>
            </a:xfrm>
            <a:custGeom>
              <a:avLst/>
              <a:gdLst>
                <a:gd name="T0" fmla="*/ 69 w 89"/>
                <a:gd name="T1" fmla="*/ 32 h 76"/>
                <a:gd name="T2" fmla="*/ 44 w 89"/>
                <a:gd name="T3" fmla="*/ 56 h 76"/>
                <a:gd name="T4" fmla="*/ 20 w 89"/>
                <a:gd name="T5" fmla="*/ 32 h 76"/>
                <a:gd name="T6" fmla="*/ 0 w 89"/>
                <a:gd name="T7" fmla="*/ 32 h 76"/>
                <a:gd name="T8" fmla="*/ 44 w 89"/>
                <a:gd name="T9" fmla="*/ 76 h 76"/>
                <a:gd name="T10" fmla="*/ 89 w 89"/>
                <a:gd name="T11" fmla="*/ 32 h 76"/>
                <a:gd name="T12" fmla="*/ 89 w 89"/>
                <a:gd name="T13" fmla="*/ 0 h 76"/>
                <a:gd name="T14" fmla="*/ 69 w 89"/>
                <a:gd name="T15" fmla="*/ 0 h 76"/>
                <a:gd name="T16" fmla="*/ 69 w 89"/>
                <a:gd name="T17"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76">
                  <a:moveTo>
                    <a:pt x="69" y="32"/>
                  </a:moveTo>
                  <a:cubicBezTo>
                    <a:pt x="69" y="45"/>
                    <a:pt x="58" y="56"/>
                    <a:pt x="44" y="56"/>
                  </a:cubicBezTo>
                  <a:cubicBezTo>
                    <a:pt x="31" y="56"/>
                    <a:pt x="20" y="45"/>
                    <a:pt x="20" y="32"/>
                  </a:cubicBezTo>
                  <a:cubicBezTo>
                    <a:pt x="0" y="32"/>
                    <a:pt x="0" y="32"/>
                    <a:pt x="0" y="32"/>
                  </a:cubicBezTo>
                  <a:cubicBezTo>
                    <a:pt x="0" y="56"/>
                    <a:pt x="20" y="76"/>
                    <a:pt x="44" y="76"/>
                  </a:cubicBezTo>
                  <a:cubicBezTo>
                    <a:pt x="69" y="76"/>
                    <a:pt x="89" y="56"/>
                    <a:pt x="89" y="32"/>
                  </a:cubicBezTo>
                  <a:cubicBezTo>
                    <a:pt x="89" y="0"/>
                    <a:pt x="89" y="0"/>
                    <a:pt x="89" y="0"/>
                  </a:cubicBezTo>
                  <a:cubicBezTo>
                    <a:pt x="69" y="0"/>
                    <a:pt x="69" y="0"/>
                    <a:pt x="69" y="0"/>
                  </a:cubicBezTo>
                  <a:lnTo>
                    <a:pt x="69" y="32"/>
                  </a:lnTo>
                  <a:close/>
                </a:path>
              </a:pathLst>
            </a:custGeom>
            <a:grpFill/>
            <a:ln>
              <a:noFill/>
            </a:ln>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8" name="Freeform 164"/>
            <p:cNvSpPr/>
            <p:nvPr/>
          </p:nvSpPr>
          <p:spPr bwMode="auto">
            <a:xfrm>
              <a:off x="7250113" y="2782888"/>
              <a:ext cx="433388" cy="323850"/>
            </a:xfrm>
            <a:custGeom>
              <a:avLst/>
              <a:gdLst>
                <a:gd name="T0" fmla="*/ 174 w 186"/>
                <a:gd name="T1" fmla="*/ 139 h 139"/>
                <a:gd name="T2" fmla="*/ 186 w 186"/>
                <a:gd name="T3" fmla="*/ 93 h 139"/>
                <a:gd name="T4" fmla="*/ 108 w 186"/>
                <a:gd name="T5" fmla="*/ 1 h 139"/>
                <a:gd name="T6" fmla="*/ 93 w 186"/>
                <a:gd name="T7" fmla="*/ 0 h 139"/>
                <a:gd name="T8" fmla="*/ 88 w 186"/>
                <a:gd name="T9" fmla="*/ 0 h 139"/>
                <a:gd name="T10" fmla="*/ 0 w 186"/>
                <a:gd name="T11" fmla="*/ 93 h 139"/>
                <a:gd name="T12" fmla="*/ 12 w 186"/>
                <a:gd name="T13" fmla="*/ 139 h 139"/>
                <a:gd name="T14" fmla="*/ 88 w 186"/>
                <a:gd name="T15" fmla="*/ 139 h 139"/>
                <a:gd name="T16" fmla="*/ 108 w 186"/>
                <a:gd name="T17" fmla="*/ 139 h 139"/>
                <a:gd name="T18" fmla="*/ 174 w 186"/>
                <a:gd name="T1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39">
                  <a:moveTo>
                    <a:pt x="174" y="139"/>
                  </a:moveTo>
                  <a:cubicBezTo>
                    <a:pt x="182" y="126"/>
                    <a:pt x="186" y="110"/>
                    <a:pt x="186" y="93"/>
                  </a:cubicBezTo>
                  <a:cubicBezTo>
                    <a:pt x="186" y="46"/>
                    <a:pt x="152" y="8"/>
                    <a:pt x="108" y="1"/>
                  </a:cubicBezTo>
                  <a:cubicBezTo>
                    <a:pt x="103" y="0"/>
                    <a:pt x="98" y="0"/>
                    <a:pt x="93" y="0"/>
                  </a:cubicBezTo>
                  <a:cubicBezTo>
                    <a:pt x="91" y="0"/>
                    <a:pt x="90" y="0"/>
                    <a:pt x="88" y="0"/>
                  </a:cubicBezTo>
                  <a:cubicBezTo>
                    <a:pt x="39" y="3"/>
                    <a:pt x="0" y="43"/>
                    <a:pt x="0" y="93"/>
                  </a:cubicBezTo>
                  <a:cubicBezTo>
                    <a:pt x="0" y="110"/>
                    <a:pt x="5" y="126"/>
                    <a:pt x="12" y="139"/>
                  </a:cubicBezTo>
                  <a:cubicBezTo>
                    <a:pt x="88" y="139"/>
                    <a:pt x="88" y="139"/>
                    <a:pt x="88" y="139"/>
                  </a:cubicBezTo>
                  <a:cubicBezTo>
                    <a:pt x="108" y="139"/>
                    <a:pt x="108" y="139"/>
                    <a:pt x="108" y="139"/>
                  </a:cubicBezTo>
                  <a:cubicBezTo>
                    <a:pt x="174" y="139"/>
                    <a:pt x="174" y="139"/>
                    <a:pt x="174" y="139"/>
                  </a:cubicBezTo>
                  <a:close/>
                </a:path>
              </a:pathLst>
            </a:custGeom>
            <a:grpFill/>
            <a:ln>
              <a:noFill/>
            </a:ln>
          </p:spPr>
          <p:txBody>
            <a:bodyPr/>
            <a:lstStyle/>
            <a:p>
              <a:pPr eaLnBrk="1" fontAlgn="auto" hangingPunct="1">
                <a:spcBef>
                  <a:spcPts val="0"/>
                </a:spcBef>
                <a:spcAft>
                  <a:spcPts val="0"/>
                </a:spcAft>
                <a:defRPr/>
              </a:pPr>
              <a:endParaRPr lang="zh-CN" altLang="en-US" kern="0" dirty="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
        <p:nvSpPr>
          <p:cNvPr id="29" name="文本框 38"/>
          <p:cNvSpPr txBox="1">
            <a:spLocks noChangeArrowheads="1"/>
          </p:cNvSpPr>
          <p:nvPr/>
        </p:nvSpPr>
        <p:spPr bwMode="auto">
          <a:xfrm>
            <a:off x="7685439" y="4280254"/>
            <a:ext cx="3297238" cy="45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en-US" altLang="zh-CN" sz="11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a:t>
            </a:r>
            <a:endParaRPr lang="zh-CN" altLang="en-US" sz="11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0" name="文本框 39"/>
          <p:cNvSpPr txBox="1">
            <a:spLocks noChangeArrowheads="1"/>
          </p:cNvSpPr>
          <p:nvPr/>
        </p:nvSpPr>
        <p:spPr bwMode="auto">
          <a:xfrm>
            <a:off x="7685439" y="4045304"/>
            <a:ext cx="1789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TITLE HERE</a:t>
            </a:r>
            <a:endParaRPr lang="zh-CN" altLang="en-US" sz="16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1" name="文本框 40"/>
          <p:cNvSpPr txBox="1">
            <a:spLocks noChangeArrowheads="1"/>
          </p:cNvSpPr>
          <p:nvPr/>
        </p:nvSpPr>
        <p:spPr bwMode="auto">
          <a:xfrm>
            <a:off x="7685439" y="5202218"/>
            <a:ext cx="3297238" cy="45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en-US" altLang="zh-CN" sz="110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a:t>
            </a:r>
            <a:endParaRPr lang="zh-CN" altLang="en-US" sz="1100" b="1">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2" name="文本框 41"/>
          <p:cNvSpPr txBox="1">
            <a:spLocks noChangeArrowheads="1"/>
          </p:cNvSpPr>
          <p:nvPr/>
        </p:nvSpPr>
        <p:spPr bwMode="auto">
          <a:xfrm>
            <a:off x="7685439" y="4967268"/>
            <a:ext cx="1789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TITLE HERE</a:t>
            </a:r>
            <a:endParaRPr lang="zh-CN" altLang="en-US" sz="160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33" name="组合 32"/>
          <p:cNvGrpSpPr/>
          <p:nvPr/>
        </p:nvGrpSpPr>
        <p:grpSpPr>
          <a:xfrm>
            <a:off x="4069449" y="461008"/>
            <a:ext cx="4037060" cy="553998"/>
            <a:chOff x="4069449" y="461008"/>
            <a:chExt cx="4037060" cy="553998"/>
          </a:xfrm>
        </p:grpSpPr>
        <p:sp>
          <p:nvSpPr>
            <p:cNvPr id="34" name="文本框 33"/>
            <p:cNvSpPr txBox="1"/>
            <p:nvPr/>
          </p:nvSpPr>
          <p:spPr>
            <a:xfrm>
              <a:off x="4849505" y="461008"/>
              <a:ext cx="2492990" cy="553998"/>
            </a:xfrm>
            <a:prstGeom prst="rect">
              <a:avLst/>
            </a:prstGeom>
            <a:noFill/>
          </p:spPr>
          <p:txBody>
            <a:bodyPr wrap="none" rtlCol="0">
              <a:spAutoFit/>
            </a:bodyPr>
            <a:lstStyle/>
            <a:p>
              <a:pPr algn="ctr"/>
              <a:r>
                <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35" name="直接连接符 34"/>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ppt_x"/>
                                          </p:val>
                                        </p:tav>
                                        <p:tav tm="100000">
                                          <p:val>
                                            <p:strVal val="#ppt_x"/>
                                          </p:val>
                                        </p:tav>
                                      </p:tavLst>
                                    </p:anim>
                                    <p:anim calcmode="lin" valueType="num">
                                      <p:cBhvr additive="base">
                                        <p:cTn id="45" dur="500" fill="hold"/>
                                        <p:tgtEl>
                                          <p:spTgt spid="3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6" grpId="0"/>
      <p:bldP spid="17" grpId="0"/>
      <p:bldP spid="18" grpId="0" animBg="1"/>
      <p:bldP spid="19" grpId="0" animBg="1"/>
      <p:bldP spid="29"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0841" y="847955"/>
            <a:ext cx="7042019" cy="5162090"/>
          </a:xfrm>
          <a:prstGeom prst="rect">
            <a:avLst/>
          </a:pr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8" name="矩形 11"/>
          <p:cNvSpPr>
            <a:spLocks noChangeArrowheads="1"/>
          </p:cNvSpPr>
          <p:nvPr/>
        </p:nvSpPr>
        <p:spPr bwMode="auto">
          <a:xfrm>
            <a:off x="7346828" y="3359602"/>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2400"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9" name="文本框 15"/>
          <p:cNvSpPr txBox="1">
            <a:spLocks noChangeArrowheads="1"/>
          </p:cNvSpPr>
          <p:nvPr/>
        </p:nvSpPr>
        <p:spPr bwMode="auto">
          <a:xfrm>
            <a:off x="7346828" y="4004023"/>
            <a:ext cx="4102100" cy="143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500"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rPr>
              <a:t>Do </a:t>
            </a:r>
            <a:r>
              <a:rPr lang="en-US" altLang="zh-CN" sz="1500" dirty="0" err="1">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rPr>
              <a:t>onething</a:t>
            </a:r>
            <a:r>
              <a:rPr lang="en-US" altLang="zh-CN" sz="1500"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rPr>
              <a:t> at a time, and do well. Never forget to say “thanks”. Keep on going never give up. Whatever is worth doing is worth doing well. Believe in yourself. </a:t>
            </a:r>
            <a:endParaRPr lang="zh-CN" altLang="en-US" sz="1500" b="1"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0" name="Freeform 5"/>
          <p:cNvSpPr/>
          <p:nvPr/>
        </p:nvSpPr>
        <p:spPr bwMode="auto">
          <a:xfrm rot="10800000" flipV="1">
            <a:off x="7346828" y="1625938"/>
            <a:ext cx="2836272" cy="1104592"/>
          </a:xfrm>
          <a:prstGeom prst="rect">
            <a:avLst/>
          </a:prstGeom>
          <a:noFill/>
          <a:ln w="28575">
            <a:noFill/>
          </a:ln>
          <a:effectLst/>
        </p:spPr>
        <p:txBody>
          <a:bodyPr anchor="ctr"/>
          <a:lstStyle/>
          <a:p>
            <a:pPr>
              <a:defRPr/>
            </a:pPr>
            <a:r>
              <a:rPr lang="en-US" altLang="zh-CN"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Part     03</a:t>
            </a:r>
            <a:endParaRPr lang="zh-CN" altLang="en-US"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208119"/>
            <a:ext cx="6662644" cy="4441762"/>
          </a:xfrm>
          <a:prstGeom prst="rect">
            <a:avLst/>
          </a:prstGeom>
        </p:spPr>
      </p:pic>
      <p:cxnSp>
        <p:nvCxnSpPr>
          <p:cNvPr id="7" name="直接连接符 6"/>
          <p:cNvCxnSpPr/>
          <p:nvPr/>
        </p:nvCxnSpPr>
        <p:spPr>
          <a:xfrm>
            <a:off x="7451118" y="2813659"/>
            <a:ext cx="1396314" cy="0"/>
          </a:xfrm>
          <a:prstGeom prst="line">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147453" y="1918475"/>
            <a:ext cx="2418736" cy="2418736"/>
          </a:xfrm>
          <a:prstGeom prst="ellipse">
            <a:avLst/>
          </a:prstGeom>
          <a:noFill/>
          <a:ln w="12700">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7" name="椭圆 6"/>
          <p:cNvSpPr/>
          <p:nvPr/>
        </p:nvSpPr>
        <p:spPr>
          <a:xfrm>
            <a:off x="3874014" y="4042243"/>
            <a:ext cx="2418736" cy="2418736"/>
          </a:xfrm>
          <a:prstGeom prst="ellipse">
            <a:avLst/>
          </a:prstGeom>
          <a:noFill/>
          <a:ln w="12700">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0" name="椭圆 9"/>
          <p:cNvSpPr/>
          <p:nvPr/>
        </p:nvSpPr>
        <p:spPr>
          <a:xfrm>
            <a:off x="985838" y="3925888"/>
            <a:ext cx="1727200" cy="1727200"/>
          </a:xfrm>
          <a:prstGeom prst="ellipse">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1" name="椭圆 10"/>
          <p:cNvSpPr/>
          <p:nvPr/>
        </p:nvSpPr>
        <p:spPr>
          <a:xfrm>
            <a:off x="5783263" y="2744788"/>
            <a:ext cx="1298575" cy="1296987"/>
          </a:xfrm>
          <a:prstGeom prst="ellipse">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2" name="椭圆 11"/>
          <p:cNvSpPr/>
          <p:nvPr/>
        </p:nvSpPr>
        <p:spPr>
          <a:xfrm>
            <a:off x="7510463" y="3990975"/>
            <a:ext cx="914400" cy="914400"/>
          </a:xfrm>
          <a:prstGeom prst="ellipse">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3" name="椭圆 12"/>
          <p:cNvSpPr/>
          <p:nvPr/>
        </p:nvSpPr>
        <p:spPr>
          <a:xfrm>
            <a:off x="8424456" y="2062276"/>
            <a:ext cx="1979967" cy="1979967"/>
          </a:xfrm>
          <a:prstGeom prst="ellipse">
            <a:avLst/>
          </a:prstGeom>
          <a:noFill/>
          <a:ln w="12700">
            <a:solidFill>
              <a:srgbClr val="595959"/>
            </a:solidFill>
          </a:ln>
          <a:effectLst/>
        </p:spPr>
        <p:txBody>
          <a:bodyPr/>
          <a:lstStyle/>
          <a:p>
            <a:pPr eaLnBrk="1" fontAlgn="auto" hangingPunct="1">
              <a:spcBef>
                <a:spcPts val="0"/>
              </a:spcBef>
              <a:spcAft>
                <a:spcPts val="0"/>
              </a:spcAft>
              <a:defRPr/>
            </a:pPr>
            <a:endParaRPr lang="zh-CN" altLang="en-US"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4" name="椭圆 13"/>
          <p:cNvSpPr/>
          <p:nvPr/>
        </p:nvSpPr>
        <p:spPr>
          <a:xfrm>
            <a:off x="10404475" y="4186238"/>
            <a:ext cx="1065213" cy="1065212"/>
          </a:xfrm>
          <a:prstGeom prst="ellipse">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5" name="矩形 11"/>
          <p:cNvSpPr>
            <a:spLocks noChangeArrowheads="1"/>
          </p:cNvSpPr>
          <p:nvPr/>
        </p:nvSpPr>
        <p:spPr bwMode="auto">
          <a:xfrm>
            <a:off x="2677458" y="2795588"/>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455930"/>
            <a:r>
              <a:rPr kumimoji="1" lang="zh-CN" altLang="en-US" sz="16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16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6" name="文本框 12"/>
          <p:cNvSpPr txBox="1">
            <a:spLocks noChangeArrowheads="1"/>
          </p:cNvSpPr>
          <p:nvPr/>
        </p:nvSpPr>
        <p:spPr bwMode="auto">
          <a:xfrm>
            <a:off x="2425700" y="3140075"/>
            <a:ext cx="1893888" cy="96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12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a:t>
            </a:r>
            <a:endParaRPr lang="zh-CN" altLang="en-US" sz="12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17" name="直接连接符 16"/>
          <p:cNvCxnSpPr/>
          <p:nvPr/>
        </p:nvCxnSpPr>
        <p:spPr>
          <a:xfrm>
            <a:off x="3108325" y="3143250"/>
            <a:ext cx="528638"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Freeform 61"/>
          <p:cNvSpPr>
            <a:spLocks noEditPoints="1"/>
          </p:cNvSpPr>
          <p:nvPr/>
        </p:nvSpPr>
        <p:spPr bwMode="auto">
          <a:xfrm>
            <a:off x="3165475" y="2279650"/>
            <a:ext cx="465138" cy="465138"/>
          </a:xfrm>
          <a:custGeom>
            <a:avLst/>
            <a:gdLst>
              <a:gd name="T0" fmla="*/ 337 w 341"/>
              <a:gd name="T1" fmla="*/ 77 h 341"/>
              <a:gd name="T2" fmla="*/ 329 w 341"/>
              <a:gd name="T3" fmla="*/ 70 h 341"/>
              <a:gd name="T4" fmla="*/ 319 w 341"/>
              <a:gd name="T5" fmla="*/ 72 h 341"/>
              <a:gd name="T6" fmla="*/ 263 w 341"/>
              <a:gd name="T7" fmla="*/ 127 h 341"/>
              <a:gd name="T8" fmla="*/ 222 w 341"/>
              <a:gd name="T9" fmla="*/ 119 h 341"/>
              <a:gd name="T10" fmla="*/ 214 w 341"/>
              <a:gd name="T11" fmla="*/ 78 h 341"/>
              <a:gd name="T12" fmla="*/ 271 w 341"/>
              <a:gd name="T13" fmla="*/ 23 h 341"/>
              <a:gd name="T14" fmla="*/ 274 w 341"/>
              <a:gd name="T15" fmla="*/ 13 h 341"/>
              <a:gd name="T16" fmla="*/ 266 w 341"/>
              <a:gd name="T17" fmla="*/ 5 h 341"/>
              <a:gd name="T18" fmla="*/ 235 w 341"/>
              <a:gd name="T19" fmla="*/ 0 h 341"/>
              <a:gd name="T20" fmla="*/ 128 w 341"/>
              <a:gd name="T21" fmla="*/ 106 h 341"/>
              <a:gd name="T22" fmla="*/ 131 w 341"/>
              <a:gd name="T23" fmla="*/ 128 h 341"/>
              <a:gd name="T24" fmla="*/ 94 w 341"/>
              <a:gd name="T25" fmla="*/ 156 h 341"/>
              <a:gd name="T26" fmla="*/ 26 w 341"/>
              <a:gd name="T27" fmla="*/ 209 h 341"/>
              <a:gd name="T28" fmla="*/ 0 w 341"/>
              <a:gd name="T29" fmla="*/ 266 h 341"/>
              <a:gd name="T30" fmla="*/ 75 w 341"/>
              <a:gd name="T31" fmla="*/ 341 h 341"/>
              <a:gd name="T32" fmla="*/ 131 w 341"/>
              <a:gd name="T33" fmla="*/ 314 h 341"/>
              <a:gd name="T34" fmla="*/ 186 w 341"/>
              <a:gd name="T35" fmla="*/ 246 h 341"/>
              <a:gd name="T36" fmla="*/ 213 w 341"/>
              <a:gd name="T37" fmla="*/ 210 h 341"/>
              <a:gd name="T38" fmla="*/ 235 w 341"/>
              <a:gd name="T39" fmla="*/ 213 h 341"/>
              <a:gd name="T40" fmla="*/ 341 w 341"/>
              <a:gd name="T41" fmla="*/ 106 h 341"/>
              <a:gd name="T42" fmla="*/ 337 w 341"/>
              <a:gd name="T43" fmla="*/ 77 h 341"/>
              <a:gd name="T44" fmla="*/ 75 w 341"/>
              <a:gd name="T45" fmla="*/ 288 h 341"/>
              <a:gd name="T46" fmla="*/ 53 w 341"/>
              <a:gd name="T47" fmla="*/ 266 h 341"/>
              <a:gd name="T48" fmla="*/ 75 w 341"/>
              <a:gd name="T49" fmla="*/ 245 h 341"/>
              <a:gd name="T50" fmla="*/ 96 w 341"/>
              <a:gd name="T51" fmla="*/ 266 h 341"/>
              <a:gd name="T52" fmla="*/ 75 w 341"/>
              <a:gd name="T53" fmla="*/ 28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1" h="341">
                <a:moveTo>
                  <a:pt x="337" y="77"/>
                </a:moveTo>
                <a:cubicBezTo>
                  <a:pt x="336" y="73"/>
                  <a:pt x="333" y="70"/>
                  <a:pt x="329" y="70"/>
                </a:cubicBezTo>
                <a:cubicBezTo>
                  <a:pt x="326" y="69"/>
                  <a:pt x="322" y="70"/>
                  <a:pt x="319" y="72"/>
                </a:cubicBezTo>
                <a:cubicBezTo>
                  <a:pt x="263" y="127"/>
                  <a:pt x="263" y="127"/>
                  <a:pt x="263" y="127"/>
                </a:cubicBezTo>
                <a:cubicBezTo>
                  <a:pt x="222" y="119"/>
                  <a:pt x="222" y="119"/>
                  <a:pt x="222" y="119"/>
                </a:cubicBezTo>
                <a:cubicBezTo>
                  <a:pt x="214" y="78"/>
                  <a:pt x="214" y="78"/>
                  <a:pt x="214" y="78"/>
                </a:cubicBezTo>
                <a:cubicBezTo>
                  <a:pt x="271" y="23"/>
                  <a:pt x="271" y="23"/>
                  <a:pt x="271" y="23"/>
                </a:cubicBezTo>
                <a:cubicBezTo>
                  <a:pt x="273" y="20"/>
                  <a:pt x="274" y="16"/>
                  <a:pt x="274" y="13"/>
                </a:cubicBezTo>
                <a:cubicBezTo>
                  <a:pt x="273" y="9"/>
                  <a:pt x="270" y="6"/>
                  <a:pt x="266" y="5"/>
                </a:cubicBezTo>
                <a:cubicBezTo>
                  <a:pt x="255" y="1"/>
                  <a:pt x="245" y="0"/>
                  <a:pt x="235" y="0"/>
                </a:cubicBezTo>
                <a:cubicBezTo>
                  <a:pt x="176" y="0"/>
                  <a:pt x="128" y="48"/>
                  <a:pt x="128" y="106"/>
                </a:cubicBezTo>
                <a:cubicBezTo>
                  <a:pt x="128" y="113"/>
                  <a:pt x="129" y="120"/>
                  <a:pt x="131" y="128"/>
                </a:cubicBezTo>
                <a:cubicBezTo>
                  <a:pt x="119" y="138"/>
                  <a:pt x="107" y="146"/>
                  <a:pt x="94" y="156"/>
                </a:cubicBezTo>
                <a:cubicBezTo>
                  <a:pt x="76" y="170"/>
                  <a:pt x="55" y="185"/>
                  <a:pt x="26" y="209"/>
                </a:cubicBezTo>
                <a:cubicBezTo>
                  <a:pt x="10" y="224"/>
                  <a:pt x="0" y="245"/>
                  <a:pt x="0" y="266"/>
                </a:cubicBezTo>
                <a:cubicBezTo>
                  <a:pt x="0" y="307"/>
                  <a:pt x="33" y="341"/>
                  <a:pt x="75" y="341"/>
                </a:cubicBezTo>
                <a:cubicBezTo>
                  <a:pt x="96" y="341"/>
                  <a:pt x="117" y="331"/>
                  <a:pt x="131" y="314"/>
                </a:cubicBezTo>
                <a:cubicBezTo>
                  <a:pt x="156" y="286"/>
                  <a:pt x="172" y="264"/>
                  <a:pt x="186" y="246"/>
                </a:cubicBezTo>
                <a:cubicBezTo>
                  <a:pt x="195" y="233"/>
                  <a:pt x="203" y="222"/>
                  <a:pt x="213" y="210"/>
                </a:cubicBezTo>
                <a:cubicBezTo>
                  <a:pt x="221" y="212"/>
                  <a:pt x="228" y="213"/>
                  <a:pt x="235" y="213"/>
                </a:cubicBezTo>
                <a:cubicBezTo>
                  <a:pt x="293" y="213"/>
                  <a:pt x="341" y="165"/>
                  <a:pt x="341" y="106"/>
                </a:cubicBezTo>
                <a:cubicBezTo>
                  <a:pt x="341" y="97"/>
                  <a:pt x="340" y="88"/>
                  <a:pt x="337" y="77"/>
                </a:cubicBezTo>
                <a:close/>
                <a:moveTo>
                  <a:pt x="75" y="288"/>
                </a:moveTo>
                <a:cubicBezTo>
                  <a:pt x="63" y="288"/>
                  <a:pt x="53" y="278"/>
                  <a:pt x="53" y="266"/>
                </a:cubicBezTo>
                <a:cubicBezTo>
                  <a:pt x="53" y="255"/>
                  <a:pt x="63" y="245"/>
                  <a:pt x="75" y="245"/>
                </a:cubicBezTo>
                <a:cubicBezTo>
                  <a:pt x="86" y="245"/>
                  <a:pt x="96" y="255"/>
                  <a:pt x="96" y="266"/>
                </a:cubicBezTo>
                <a:cubicBezTo>
                  <a:pt x="96" y="278"/>
                  <a:pt x="86" y="288"/>
                  <a:pt x="75" y="288"/>
                </a:cubicBezTo>
                <a:close/>
              </a:path>
            </a:pathLst>
          </a:custGeom>
          <a:solidFill>
            <a:srgbClr val="595959"/>
          </a:solid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9" name="矩形 15"/>
          <p:cNvSpPr>
            <a:spLocks noChangeArrowheads="1"/>
          </p:cNvSpPr>
          <p:nvPr/>
        </p:nvSpPr>
        <p:spPr bwMode="auto">
          <a:xfrm>
            <a:off x="4400689" y="4929188"/>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455930"/>
            <a:r>
              <a:rPr kumimoji="1" lang="zh-CN" altLang="en-US" sz="16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16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20" name="文本框 16"/>
          <p:cNvSpPr txBox="1">
            <a:spLocks noChangeArrowheads="1"/>
          </p:cNvSpPr>
          <p:nvPr/>
        </p:nvSpPr>
        <p:spPr bwMode="auto">
          <a:xfrm>
            <a:off x="4148138" y="5273675"/>
            <a:ext cx="1895475" cy="96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12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a:t>
            </a:r>
            <a:endParaRPr lang="zh-CN" altLang="en-US" sz="12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1" name="直接连接符 20"/>
          <p:cNvCxnSpPr/>
          <p:nvPr/>
        </p:nvCxnSpPr>
        <p:spPr>
          <a:xfrm>
            <a:off x="4832350" y="5276850"/>
            <a:ext cx="528638"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887913" y="4332288"/>
            <a:ext cx="574675" cy="500062"/>
            <a:chOff x="4887913" y="4332288"/>
            <a:chExt cx="574675" cy="500062"/>
          </a:xfrm>
        </p:grpSpPr>
        <p:sp>
          <p:nvSpPr>
            <p:cNvPr id="22" name="Freeform 62"/>
            <p:cNvSpPr/>
            <p:nvPr/>
          </p:nvSpPr>
          <p:spPr bwMode="auto">
            <a:xfrm>
              <a:off x="5180013" y="4332288"/>
              <a:ext cx="131762" cy="136525"/>
            </a:xfrm>
            <a:custGeom>
              <a:avLst/>
              <a:gdLst>
                <a:gd name="T0" fmla="*/ 18 w 97"/>
                <a:gd name="T1" fmla="*/ 100 h 100"/>
                <a:gd name="T2" fmla="*/ 97 w 97"/>
                <a:gd name="T3" fmla="*/ 21 h 100"/>
                <a:gd name="T4" fmla="*/ 88 w 97"/>
                <a:gd name="T5" fmla="*/ 12 h 100"/>
                <a:gd name="T6" fmla="*/ 43 w 97"/>
                <a:gd name="T7" fmla="*/ 12 h 100"/>
                <a:gd name="T8" fmla="*/ 9 w 97"/>
                <a:gd name="T9" fmla="*/ 46 h 100"/>
                <a:gd name="T10" fmla="*/ 0 w 97"/>
                <a:gd name="T11" fmla="*/ 68 h 100"/>
                <a:gd name="T12" fmla="*/ 9 w 97"/>
                <a:gd name="T13" fmla="*/ 91 h 100"/>
                <a:gd name="T14" fmla="*/ 18 w 97"/>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00">
                  <a:moveTo>
                    <a:pt x="18" y="100"/>
                  </a:moveTo>
                  <a:cubicBezTo>
                    <a:pt x="97" y="21"/>
                    <a:pt x="97" y="21"/>
                    <a:pt x="97" y="21"/>
                  </a:cubicBezTo>
                  <a:cubicBezTo>
                    <a:pt x="88" y="12"/>
                    <a:pt x="88" y="12"/>
                    <a:pt x="88" y="12"/>
                  </a:cubicBezTo>
                  <a:cubicBezTo>
                    <a:pt x="76" y="0"/>
                    <a:pt x="55" y="0"/>
                    <a:pt x="43" y="12"/>
                  </a:cubicBezTo>
                  <a:cubicBezTo>
                    <a:pt x="9" y="46"/>
                    <a:pt x="9" y="46"/>
                    <a:pt x="9" y="46"/>
                  </a:cubicBezTo>
                  <a:cubicBezTo>
                    <a:pt x="3" y="52"/>
                    <a:pt x="0" y="60"/>
                    <a:pt x="0" y="68"/>
                  </a:cubicBezTo>
                  <a:cubicBezTo>
                    <a:pt x="0" y="77"/>
                    <a:pt x="3" y="85"/>
                    <a:pt x="9" y="91"/>
                  </a:cubicBezTo>
                  <a:cubicBezTo>
                    <a:pt x="18" y="100"/>
                    <a:pt x="18" y="100"/>
                    <a:pt x="18" y="100"/>
                  </a:cubicBezTo>
                  <a:close/>
                </a:path>
              </a:pathLst>
            </a:custGeom>
            <a:solidFill>
              <a:srgbClr val="595959"/>
            </a:solid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3" name="Freeform 63"/>
            <p:cNvSpPr/>
            <p:nvPr/>
          </p:nvSpPr>
          <p:spPr bwMode="auto">
            <a:xfrm>
              <a:off x="4887913" y="4622800"/>
              <a:ext cx="133350" cy="136525"/>
            </a:xfrm>
            <a:custGeom>
              <a:avLst/>
              <a:gdLst>
                <a:gd name="T0" fmla="*/ 89 w 98"/>
                <a:gd name="T1" fmla="*/ 12 h 100"/>
                <a:gd name="T2" fmla="*/ 44 w 98"/>
                <a:gd name="T3" fmla="*/ 12 h 100"/>
                <a:gd name="T4" fmla="*/ 10 w 98"/>
                <a:gd name="T5" fmla="*/ 46 h 100"/>
                <a:gd name="T6" fmla="*/ 0 w 98"/>
                <a:gd name="T7" fmla="*/ 69 h 100"/>
                <a:gd name="T8" fmla="*/ 10 w 98"/>
                <a:gd name="T9" fmla="*/ 91 h 100"/>
                <a:gd name="T10" fmla="*/ 19 w 98"/>
                <a:gd name="T11" fmla="*/ 100 h 100"/>
                <a:gd name="T12" fmla="*/ 98 w 98"/>
                <a:gd name="T13" fmla="*/ 21 h 100"/>
                <a:gd name="T14" fmla="*/ 89 w 98"/>
                <a:gd name="T15" fmla="*/ 12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00">
                  <a:moveTo>
                    <a:pt x="89" y="12"/>
                  </a:moveTo>
                  <a:cubicBezTo>
                    <a:pt x="77" y="0"/>
                    <a:pt x="56" y="0"/>
                    <a:pt x="44" y="12"/>
                  </a:cubicBezTo>
                  <a:cubicBezTo>
                    <a:pt x="10" y="46"/>
                    <a:pt x="10" y="46"/>
                    <a:pt x="10" y="46"/>
                  </a:cubicBezTo>
                  <a:cubicBezTo>
                    <a:pt x="4" y="52"/>
                    <a:pt x="0" y="60"/>
                    <a:pt x="0" y="69"/>
                  </a:cubicBezTo>
                  <a:cubicBezTo>
                    <a:pt x="0" y="77"/>
                    <a:pt x="4" y="85"/>
                    <a:pt x="10" y="91"/>
                  </a:cubicBezTo>
                  <a:cubicBezTo>
                    <a:pt x="19" y="100"/>
                    <a:pt x="19" y="100"/>
                    <a:pt x="19" y="100"/>
                  </a:cubicBezTo>
                  <a:cubicBezTo>
                    <a:pt x="98" y="21"/>
                    <a:pt x="98" y="21"/>
                    <a:pt x="98" y="21"/>
                  </a:cubicBezTo>
                  <a:cubicBezTo>
                    <a:pt x="89" y="12"/>
                    <a:pt x="89" y="12"/>
                    <a:pt x="89" y="12"/>
                  </a:cubicBezTo>
                  <a:close/>
                </a:path>
              </a:pathLst>
            </a:custGeom>
            <a:solidFill>
              <a:srgbClr val="595959"/>
            </a:solid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4" name="Freeform 64"/>
            <p:cNvSpPr/>
            <p:nvPr/>
          </p:nvSpPr>
          <p:spPr bwMode="auto">
            <a:xfrm>
              <a:off x="4941888" y="4389438"/>
              <a:ext cx="520700" cy="442912"/>
            </a:xfrm>
            <a:custGeom>
              <a:avLst/>
              <a:gdLst>
                <a:gd name="T0" fmla="*/ 300 w 381"/>
                <a:gd name="T1" fmla="*/ 8 h 324"/>
                <a:gd name="T2" fmla="*/ 293 w 381"/>
                <a:gd name="T3" fmla="*/ 0 h 324"/>
                <a:gd name="T4" fmla="*/ 214 w 381"/>
                <a:gd name="T5" fmla="*/ 79 h 324"/>
                <a:gd name="T6" fmla="*/ 228 w 381"/>
                <a:gd name="T7" fmla="*/ 93 h 324"/>
                <a:gd name="T8" fmla="*/ 231 w 381"/>
                <a:gd name="T9" fmla="*/ 101 h 324"/>
                <a:gd name="T10" fmla="*/ 228 w 381"/>
                <a:gd name="T11" fmla="*/ 108 h 324"/>
                <a:gd name="T12" fmla="*/ 108 w 381"/>
                <a:gd name="T13" fmla="*/ 228 h 324"/>
                <a:gd name="T14" fmla="*/ 93 w 381"/>
                <a:gd name="T15" fmla="*/ 228 h 324"/>
                <a:gd name="T16" fmla="*/ 79 w 381"/>
                <a:gd name="T17" fmla="*/ 214 h 324"/>
                <a:gd name="T18" fmla="*/ 0 w 381"/>
                <a:gd name="T19" fmla="*/ 293 h 324"/>
                <a:gd name="T20" fmla="*/ 8 w 381"/>
                <a:gd name="T21" fmla="*/ 300 h 324"/>
                <a:gd name="T22" fmla="*/ 73 w 381"/>
                <a:gd name="T23" fmla="*/ 324 h 324"/>
                <a:gd name="T24" fmla="*/ 236 w 381"/>
                <a:gd name="T25" fmla="*/ 236 h 324"/>
                <a:gd name="T26" fmla="*/ 300 w 381"/>
                <a:gd name="T27" fmla="*/ 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1" h="324">
                  <a:moveTo>
                    <a:pt x="300" y="8"/>
                  </a:moveTo>
                  <a:cubicBezTo>
                    <a:pt x="293" y="0"/>
                    <a:pt x="293" y="0"/>
                    <a:pt x="293" y="0"/>
                  </a:cubicBezTo>
                  <a:cubicBezTo>
                    <a:pt x="214" y="79"/>
                    <a:pt x="214" y="79"/>
                    <a:pt x="214" y="79"/>
                  </a:cubicBezTo>
                  <a:cubicBezTo>
                    <a:pt x="228" y="93"/>
                    <a:pt x="228" y="93"/>
                    <a:pt x="228" y="93"/>
                  </a:cubicBezTo>
                  <a:cubicBezTo>
                    <a:pt x="230" y="95"/>
                    <a:pt x="231" y="98"/>
                    <a:pt x="231" y="101"/>
                  </a:cubicBezTo>
                  <a:cubicBezTo>
                    <a:pt x="231" y="104"/>
                    <a:pt x="230" y="106"/>
                    <a:pt x="228" y="108"/>
                  </a:cubicBezTo>
                  <a:cubicBezTo>
                    <a:pt x="108" y="228"/>
                    <a:pt x="108" y="228"/>
                    <a:pt x="108" y="228"/>
                  </a:cubicBezTo>
                  <a:cubicBezTo>
                    <a:pt x="104" y="232"/>
                    <a:pt x="97" y="232"/>
                    <a:pt x="93" y="228"/>
                  </a:cubicBezTo>
                  <a:cubicBezTo>
                    <a:pt x="79" y="214"/>
                    <a:pt x="79" y="214"/>
                    <a:pt x="79" y="214"/>
                  </a:cubicBezTo>
                  <a:cubicBezTo>
                    <a:pt x="0" y="293"/>
                    <a:pt x="0" y="293"/>
                    <a:pt x="0" y="293"/>
                  </a:cubicBezTo>
                  <a:cubicBezTo>
                    <a:pt x="8" y="300"/>
                    <a:pt x="8" y="300"/>
                    <a:pt x="8" y="300"/>
                  </a:cubicBezTo>
                  <a:cubicBezTo>
                    <a:pt x="14" y="306"/>
                    <a:pt x="35" y="324"/>
                    <a:pt x="73" y="324"/>
                  </a:cubicBezTo>
                  <a:cubicBezTo>
                    <a:pt x="108" y="324"/>
                    <a:pt x="164" y="309"/>
                    <a:pt x="236" y="236"/>
                  </a:cubicBezTo>
                  <a:cubicBezTo>
                    <a:pt x="381" y="92"/>
                    <a:pt x="304" y="11"/>
                    <a:pt x="300" y="8"/>
                  </a:cubicBezTo>
                  <a:close/>
                </a:path>
              </a:pathLst>
            </a:custGeom>
            <a:solidFill>
              <a:srgbClr val="595959"/>
            </a:solidFill>
            <a:ln>
              <a:noFill/>
            </a:ln>
          </p:spPr>
          <p:txBody>
            <a:bodyPr/>
            <a:lstStyle/>
            <a:p>
              <a:pPr eaLnBrk="1" fontAlgn="auto" hangingPunct="1">
                <a:spcBef>
                  <a:spcPts val="0"/>
                </a:spcBef>
                <a:spcAft>
                  <a:spcPts val="0"/>
                </a:spcAft>
                <a:defRPr/>
              </a:pPr>
              <a:endParaRPr lang="zh-CN" altLang="en-US"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
        <p:nvSpPr>
          <p:cNvPr id="25" name="Freeform 30"/>
          <p:cNvSpPr>
            <a:spLocks noEditPoints="1"/>
          </p:cNvSpPr>
          <p:nvPr/>
        </p:nvSpPr>
        <p:spPr bwMode="auto">
          <a:xfrm>
            <a:off x="9202738" y="2316163"/>
            <a:ext cx="479425" cy="479425"/>
          </a:xfrm>
          <a:custGeom>
            <a:avLst/>
            <a:gdLst>
              <a:gd name="T0" fmla="*/ 384 w 393"/>
              <a:gd name="T1" fmla="*/ 92 h 393"/>
              <a:gd name="T2" fmla="*/ 301 w 393"/>
              <a:gd name="T3" fmla="*/ 9 h 393"/>
              <a:gd name="T4" fmla="*/ 279 w 393"/>
              <a:gd name="T5" fmla="*/ 0 h 393"/>
              <a:gd name="T6" fmla="*/ 256 w 393"/>
              <a:gd name="T7" fmla="*/ 9 h 393"/>
              <a:gd name="T8" fmla="*/ 23 w 393"/>
              <a:gd name="T9" fmla="*/ 242 h 393"/>
              <a:gd name="T10" fmla="*/ 7 w 393"/>
              <a:gd name="T11" fmla="*/ 268 h 393"/>
              <a:gd name="T12" fmla="*/ 0 w 393"/>
              <a:gd name="T13" fmla="*/ 297 h 393"/>
              <a:gd name="T14" fmla="*/ 0 w 393"/>
              <a:gd name="T15" fmla="*/ 393 h 393"/>
              <a:gd name="T16" fmla="*/ 96 w 393"/>
              <a:gd name="T17" fmla="*/ 393 h 393"/>
              <a:gd name="T18" fmla="*/ 125 w 393"/>
              <a:gd name="T19" fmla="*/ 386 h 393"/>
              <a:gd name="T20" fmla="*/ 151 w 393"/>
              <a:gd name="T21" fmla="*/ 370 h 393"/>
              <a:gd name="T22" fmla="*/ 384 w 393"/>
              <a:gd name="T23" fmla="*/ 137 h 393"/>
              <a:gd name="T24" fmla="*/ 393 w 393"/>
              <a:gd name="T25" fmla="*/ 114 h 393"/>
              <a:gd name="T26" fmla="*/ 384 w 393"/>
              <a:gd name="T27" fmla="*/ 92 h 393"/>
              <a:gd name="T28" fmla="*/ 59 w 393"/>
              <a:gd name="T29" fmla="*/ 266 h 393"/>
              <a:gd name="T30" fmla="*/ 236 w 393"/>
              <a:gd name="T31" fmla="*/ 89 h 393"/>
              <a:gd name="T32" fmla="*/ 262 w 393"/>
              <a:gd name="T33" fmla="*/ 116 h 393"/>
              <a:gd name="T34" fmla="*/ 85 w 393"/>
              <a:gd name="T35" fmla="*/ 293 h 393"/>
              <a:gd name="T36" fmla="*/ 59 w 393"/>
              <a:gd name="T37" fmla="*/ 266 h 393"/>
              <a:gd name="T38" fmla="*/ 96 w 393"/>
              <a:gd name="T39" fmla="*/ 350 h 393"/>
              <a:gd name="T40" fmla="*/ 64 w 393"/>
              <a:gd name="T41" fmla="*/ 350 h 393"/>
              <a:gd name="T42" fmla="*/ 43 w 393"/>
              <a:gd name="T43" fmla="*/ 329 h 393"/>
              <a:gd name="T44" fmla="*/ 43 w 393"/>
              <a:gd name="T45" fmla="*/ 297 h 393"/>
              <a:gd name="T46" fmla="*/ 46 w 393"/>
              <a:gd name="T47" fmla="*/ 284 h 393"/>
              <a:gd name="T48" fmla="*/ 109 w 393"/>
              <a:gd name="T49" fmla="*/ 347 h 393"/>
              <a:gd name="T50" fmla="*/ 96 w 393"/>
              <a:gd name="T51" fmla="*/ 350 h 393"/>
              <a:gd name="T52" fmla="*/ 127 w 393"/>
              <a:gd name="T53" fmla="*/ 334 h 393"/>
              <a:gd name="T54" fmla="*/ 100 w 393"/>
              <a:gd name="T55" fmla="*/ 308 h 393"/>
              <a:gd name="T56" fmla="*/ 277 w 393"/>
              <a:gd name="T57" fmla="*/ 131 h 393"/>
              <a:gd name="T58" fmla="*/ 304 w 393"/>
              <a:gd name="T59" fmla="*/ 157 h 393"/>
              <a:gd name="T60" fmla="*/ 127 w 393"/>
              <a:gd name="T61" fmla="*/ 334 h 393"/>
              <a:gd name="T62" fmla="*/ 319 w 393"/>
              <a:gd name="T63" fmla="*/ 142 h 393"/>
              <a:gd name="T64" fmla="*/ 251 w 393"/>
              <a:gd name="T65" fmla="*/ 74 h 393"/>
              <a:gd name="T66" fmla="*/ 279 w 393"/>
              <a:gd name="T67" fmla="*/ 47 h 393"/>
              <a:gd name="T68" fmla="*/ 346 w 393"/>
              <a:gd name="T69" fmla="*/ 114 h 393"/>
              <a:gd name="T70" fmla="*/ 319 w 393"/>
              <a:gd name="T71" fmla="*/ 14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3" h="393">
                <a:moveTo>
                  <a:pt x="384" y="92"/>
                </a:moveTo>
                <a:cubicBezTo>
                  <a:pt x="301" y="9"/>
                  <a:pt x="301" y="9"/>
                  <a:pt x="301" y="9"/>
                </a:cubicBezTo>
                <a:cubicBezTo>
                  <a:pt x="295" y="3"/>
                  <a:pt x="287" y="0"/>
                  <a:pt x="279" y="0"/>
                </a:cubicBezTo>
                <a:cubicBezTo>
                  <a:pt x="270" y="0"/>
                  <a:pt x="262" y="3"/>
                  <a:pt x="256" y="9"/>
                </a:cubicBezTo>
                <a:cubicBezTo>
                  <a:pt x="23" y="242"/>
                  <a:pt x="23" y="242"/>
                  <a:pt x="23" y="242"/>
                </a:cubicBezTo>
                <a:cubicBezTo>
                  <a:pt x="16" y="249"/>
                  <a:pt x="11" y="258"/>
                  <a:pt x="7" y="268"/>
                </a:cubicBezTo>
                <a:cubicBezTo>
                  <a:pt x="3" y="278"/>
                  <a:pt x="0" y="288"/>
                  <a:pt x="0" y="297"/>
                </a:cubicBezTo>
                <a:cubicBezTo>
                  <a:pt x="0" y="393"/>
                  <a:pt x="0" y="393"/>
                  <a:pt x="0" y="393"/>
                </a:cubicBezTo>
                <a:cubicBezTo>
                  <a:pt x="96" y="393"/>
                  <a:pt x="96" y="393"/>
                  <a:pt x="96" y="393"/>
                </a:cubicBezTo>
                <a:cubicBezTo>
                  <a:pt x="105" y="393"/>
                  <a:pt x="115" y="390"/>
                  <a:pt x="125" y="386"/>
                </a:cubicBezTo>
                <a:cubicBezTo>
                  <a:pt x="135" y="382"/>
                  <a:pt x="144" y="377"/>
                  <a:pt x="151" y="370"/>
                </a:cubicBezTo>
                <a:cubicBezTo>
                  <a:pt x="384" y="137"/>
                  <a:pt x="384" y="137"/>
                  <a:pt x="384" y="137"/>
                </a:cubicBezTo>
                <a:cubicBezTo>
                  <a:pt x="390" y="131"/>
                  <a:pt x="393" y="123"/>
                  <a:pt x="393" y="114"/>
                </a:cubicBezTo>
                <a:cubicBezTo>
                  <a:pt x="393" y="106"/>
                  <a:pt x="390" y="98"/>
                  <a:pt x="384" y="92"/>
                </a:cubicBezTo>
                <a:close/>
                <a:moveTo>
                  <a:pt x="59" y="266"/>
                </a:moveTo>
                <a:cubicBezTo>
                  <a:pt x="236" y="89"/>
                  <a:pt x="236" y="89"/>
                  <a:pt x="236" y="89"/>
                </a:cubicBezTo>
                <a:cubicBezTo>
                  <a:pt x="262" y="116"/>
                  <a:pt x="262" y="116"/>
                  <a:pt x="262" y="116"/>
                </a:cubicBezTo>
                <a:cubicBezTo>
                  <a:pt x="85" y="293"/>
                  <a:pt x="85" y="293"/>
                  <a:pt x="85" y="293"/>
                </a:cubicBezTo>
                <a:lnTo>
                  <a:pt x="59" y="266"/>
                </a:lnTo>
                <a:close/>
                <a:moveTo>
                  <a:pt x="96" y="350"/>
                </a:moveTo>
                <a:cubicBezTo>
                  <a:pt x="64" y="350"/>
                  <a:pt x="64" y="350"/>
                  <a:pt x="64" y="350"/>
                </a:cubicBezTo>
                <a:cubicBezTo>
                  <a:pt x="43" y="329"/>
                  <a:pt x="43" y="329"/>
                  <a:pt x="43" y="329"/>
                </a:cubicBezTo>
                <a:cubicBezTo>
                  <a:pt x="43" y="297"/>
                  <a:pt x="43" y="297"/>
                  <a:pt x="43" y="297"/>
                </a:cubicBezTo>
                <a:cubicBezTo>
                  <a:pt x="43" y="295"/>
                  <a:pt x="43" y="290"/>
                  <a:pt x="46" y="284"/>
                </a:cubicBezTo>
                <a:cubicBezTo>
                  <a:pt x="46" y="284"/>
                  <a:pt x="109" y="347"/>
                  <a:pt x="109" y="347"/>
                </a:cubicBezTo>
                <a:cubicBezTo>
                  <a:pt x="102" y="350"/>
                  <a:pt x="98" y="350"/>
                  <a:pt x="96" y="350"/>
                </a:cubicBezTo>
                <a:close/>
                <a:moveTo>
                  <a:pt x="127" y="334"/>
                </a:moveTo>
                <a:cubicBezTo>
                  <a:pt x="100" y="308"/>
                  <a:pt x="100" y="308"/>
                  <a:pt x="100" y="308"/>
                </a:cubicBezTo>
                <a:cubicBezTo>
                  <a:pt x="277" y="131"/>
                  <a:pt x="277" y="131"/>
                  <a:pt x="277" y="131"/>
                </a:cubicBezTo>
                <a:cubicBezTo>
                  <a:pt x="304" y="157"/>
                  <a:pt x="304" y="157"/>
                  <a:pt x="304" y="157"/>
                </a:cubicBezTo>
                <a:lnTo>
                  <a:pt x="127" y="334"/>
                </a:lnTo>
                <a:close/>
                <a:moveTo>
                  <a:pt x="319" y="142"/>
                </a:moveTo>
                <a:cubicBezTo>
                  <a:pt x="251" y="74"/>
                  <a:pt x="251" y="74"/>
                  <a:pt x="251" y="74"/>
                </a:cubicBezTo>
                <a:cubicBezTo>
                  <a:pt x="279" y="47"/>
                  <a:pt x="279" y="47"/>
                  <a:pt x="279" y="47"/>
                </a:cubicBezTo>
                <a:cubicBezTo>
                  <a:pt x="346" y="114"/>
                  <a:pt x="346" y="114"/>
                  <a:pt x="346" y="114"/>
                </a:cubicBezTo>
                <a:cubicBezTo>
                  <a:pt x="319" y="142"/>
                  <a:pt x="319" y="142"/>
                  <a:pt x="319" y="142"/>
                </a:cubicBezTo>
                <a:close/>
              </a:path>
            </a:pathLst>
          </a:custGeom>
          <a:solidFill>
            <a:srgbClr val="595959"/>
          </a:solid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7" name="矩形 25"/>
          <p:cNvSpPr>
            <a:spLocks noChangeArrowheads="1"/>
          </p:cNvSpPr>
          <p:nvPr/>
        </p:nvSpPr>
        <p:spPr bwMode="auto">
          <a:xfrm>
            <a:off x="8705195" y="2795588"/>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455930"/>
            <a:r>
              <a:rPr kumimoji="1" lang="zh-CN" altLang="en-US" sz="16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16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28" name="文本框 26"/>
          <p:cNvSpPr txBox="1">
            <a:spLocks noChangeArrowheads="1"/>
          </p:cNvSpPr>
          <p:nvPr/>
        </p:nvSpPr>
        <p:spPr bwMode="auto">
          <a:xfrm>
            <a:off x="8453438" y="3159125"/>
            <a:ext cx="18938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120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a:t>
            </a:r>
            <a:endParaRPr lang="zh-CN" altLang="en-US" sz="1200" b="1">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9" name="直接连接符 28"/>
          <p:cNvCxnSpPr/>
          <p:nvPr/>
        </p:nvCxnSpPr>
        <p:spPr>
          <a:xfrm>
            <a:off x="9193213" y="3143250"/>
            <a:ext cx="528637"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6546156" y="3747190"/>
            <a:ext cx="492502" cy="492502"/>
          </a:xfrm>
          <a:prstGeom prst="ellipse">
            <a:avLst/>
          </a:prstGeom>
          <a:solidFill>
            <a:schemeClr val="bg1"/>
          </a:solidFill>
          <a:ln w="6350">
            <a:solidFill>
              <a:srgbClr val="595959"/>
            </a:solidFill>
          </a:ln>
          <a:effectLst/>
        </p:spPr>
        <p:txBody>
          <a:bodyPr anchor="ctr"/>
          <a:lstStyle/>
          <a:p>
            <a:pPr algn="ctr" eaLnBrk="1" fontAlgn="auto" hangingPunct="1">
              <a:spcBef>
                <a:spcPts val="0"/>
              </a:spcBef>
              <a:spcAft>
                <a:spcPts val="0"/>
              </a:spcAft>
              <a:defRPr/>
            </a:pPr>
            <a:r>
              <a:rPr lang="en-US" altLang="zh-CN" sz="2000"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2</a:t>
            </a:r>
            <a:endParaRPr lang="zh-CN" altLang="en-US" sz="2000"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1" name="椭圆 30"/>
          <p:cNvSpPr/>
          <p:nvPr/>
        </p:nvSpPr>
        <p:spPr>
          <a:xfrm>
            <a:off x="965101" y="3882645"/>
            <a:ext cx="492502" cy="492502"/>
          </a:xfrm>
          <a:prstGeom prst="ellipse">
            <a:avLst/>
          </a:prstGeom>
          <a:solidFill>
            <a:schemeClr val="bg1"/>
          </a:solidFill>
          <a:ln w="6350">
            <a:solidFill>
              <a:srgbClr val="595959"/>
            </a:solidFill>
          </a:ln>
          <a:effectLst/>
        </p:spPr>
        <p:txBody>
          <a:bodyPr anchor="ctr"/>
          <a:lstStyle/>
          <a:p>
            <a:pPr algn="ctr" eaLnBrk="1" fontAlgn="auto" hangingPunct="1">
              <a:spcBef>
                <a:spcPts val="0"/>
              </a:spcBef>
              <a:spcAft>
                <a:spcPts val="0"/>
              </a:spcAft>
              <a:defRPr/>
            </a:pPr>
            <a:r>
              <a:rPr lang="en-US" altLang="zh-CN" sz="2000"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1</a:t>
            </a:r>
            <a:endParaRPr lang="zh-CN" altLang="en-US" sz="2000"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2" name="椭圆 31"/>
          <p:cNvSpPr/>
          <p:nvPr/>
        </p:nvSpPr>
        <p:spPr>
          <a:xfrm>
            <a:off x="10408710" y="4100950"/>
            <a:ext cx="492502" cy="492502"/>
          </a:xfrm>
          <a:prstGeom prst="ellipse">
            <a:avLst/>
          </a:prstGeom>
          <a:solidFill>
            <a:schemeClr val="bg1"/>
          </a:solidFill>
          <a:ln w="6350">
            <a:solidFill>
              <a:srgbClr val="595959"/>
            </a:solidFill>
          </a:ln>
          <a:effectLst/>
        </p:spPr>
        <p:txBody>
          <a:bodyPr anchor="ctr"/>
          <a:lstStyle/>
          <a:p>
            <a:pPr algn="ctr" eaLnBrk="1" fontAlgn="auto" hangingPunct="1">
              <a:spcBef>
                <a:spcPts val="0"/>
              </a:spcBef>
              <a:spcAft>
                <a:spcPts val="0"/>
              </a:spcAft>
              <a:defRPr/>
            </a:pPr>
            <a:r>
              <a:rPr lang="en-US" altLang="zh-CN" sz="2000"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3</a:t>
            </a:r>
            <a:endParaRPr lang="zh-CN" altLang="en-US" sz="2000"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33" name="组合 32"/>
          <p:cNvGrpSpPr/>
          <p:nvPr/>
        </p:nvGrpSpPr>
        <p:grpSpPr>
          <a:xfrm>
            <a:off x="4069449" y="461008"/>
            <a:ext cx="4037060" cy="553998"/>
            <a:chOff x="4069449" y="461008"/>
            <a:chExt cx="4037060" cy="553998"/>
          </a:xfrm>
        </p:grpSpPr>
        <p:sp>
          <p:nvSpPr>
            <p:cNvPr id="34" name="文本框 33"/>
            <p:cNvSpPr txBox="1"/>
            <p:nvPr/>
          </p:nvSpPr>
          <p:spPr>
            <a:xfrm>
              <a:off x="4849505" y="461008"/>
              <a:ext cx="2492990" cy="553998"/>
            </a:xfrm>
            <a:prstGeom prst="rect">
              <a:avLst/>
            </a:prstGeom>
            <a:noFill/>
          </p:spPr>
          <p:txBody>
            <a:bodyPr wrap="none" rtlCol="0">
              <a:spAutoFit/>
            </a:bodyPr>
            <a:lstStyle/>
            <a:p>
              <a:pPr algn="ctr"/>
              <a:r>
                <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35" name="直接连接符 34"/>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par>
                          <p:cTn id="47" fill="hold">
                            <p:stCondLst>
                              <p:cond delay="2000"/>
                            </p:stCondLst>
                            <p:childTnLst>
                              <p:par>
                                <p:cTn id="48" presetID="53"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par>
                          <p:cTn id="59" fill="hold">
                            <p:stCondLst>
                              <p:cond delay="3000"/>
                            </p:stCondLst>
                            <p:childTnLst>
                              <p:par>
                                <p:cTn id="60" presetID="53" presetClass="entr" presetSubtype="16"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3500"/>
                            </p:stCondLst>
                            <p:childTnLst>
                              <p:par>
                                <p:cTn id="66" presetID="53" presetClass="entr" presetSubtype="16"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ppt_w</p:attrName>
                                        </p:attrNameLst>
                                      </p:cBhvr>
                                      <p:tavLst>
                                        <p:tav tm="0">
                                          <p:val>
                                            <p:fltVal val="0"/>
                                          </p:val>
                                        </p:tav>
                                        <p:tav tm="100000">
                                          <p:val>
                                            <p:strVal val="#ppt_w"/>
                                          </p:val>
                                        </p:tav>
                                      </p:tavLst>
                                    </p:anim>
                                    <p:anim calcmode="lin" valueType="num">
                                      <p:cBhvr>
                                        <p:cTn id="84" dur="500" fill="hold"/>
                                        <p:tgtEl>
                                          <p:spTgt spid="15"/>
                                        </p:tgtEl>
                                        <p:attrNameLst>
                                          <p:attrName>ppt_h</p:attrName>
                                        </p:attrNameLst>
                                      </p:cBhvr>
                                      <p:tavLst>
                                        <p:tav tm="0">
                                          <p:val>
                                            <p:fltVal val="0"/>
                                          </p:val>
                                        </p:tav>
                                        <p:tav tm="100000">
                                          <p:val>
                                            <p:strVal val="#ppt_h"/>
                                          </p:val>
                                        </p:tav>
                                      </p:tavLst>
                                    </p:anim>
                                    <p:animEffect transition="in" filter="fade">
                                      <p:cBhvr>
                                        <p:cTn id="85" dur="500"/>
                                        <p:tgtEl>
                                          <p:spTgt spid="15"/>
                                        </p:tgtEl>
                                      </p:cBhvr>
                                    </p:animEffect>
                                  </p:childTnLst>
                                </p:cTn>
                              </p:par>
                            </p:childTnLst>
                          </p:cTn>
                        </p:par>
                        <p:par>
                          <p:cTn id="86" fill="hold">
                            <p:stCondLst>
                              <p:cond delay="4000"/>
                            </p:stCondLst>
                            <p:childTnLst>
                              <p:par>
                                <p:cTn id="87" presetID="5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par>
                                <p:cTn id="92" presetID="53" presetClass="entr" presetSubtype="16" fill="hold" nodeType="with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Effect transition="in" filter="fade">
                                      <p:cBhvr>
                                        <p:cTn id="96" dur="500"/>
                                        <p:tgtEl>
                                          <p:spTgt spid="2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 calcmode="lin" valueType="num">
                                      <p:cBhvr>
                                        <p:cTn id="104" dur="500" fill="hold"/>
                                        <p:tgtEl>
                                          <p:spTgt spid="28"/>
                                        </p:tgtEl>
                                        <p:attrNameLst>
                                          <p:attrName>ppt_w</p:attrName>
                                        </p:attrNameLst>
                                      </p:cBhvr>
                                      <p:tavLst>
                                        <p:tav tm="0">
                                          <p:val>
                                            <p:fltVal val="0"/>
                                          </p:val>
                                        </p:tav>
                                        <p:tav tm="100000">
                                          <p:val>
                                            <p:strVal val="#ppt_w"/>
                                          </p:val>
                                        </p:tav>
                                      </p:tavLst>
                                    </p:anim>
                                    <p:anim calcmode="lin" valueType="num">
                                      <p:cBhvr>
                                        <p:cTn id="105" dur="500" fill="hold"/>
                                        <p:tgtEl>
                                          <p:spTgt spid="28"/>
                                        </p:tgtEl>
                                        <p:attrNameLst>
                                          <p:attrName>ppt_h</p:attrName>
                                        </p:attrNameLst>
                                      </p:cBhvr>
                                      <p:tavLst>
                                        <p:tav tm="0">
                                          <p:val>
                                            <p:fltVal val="0"/>
                                          </p:val>
                                        </p:tav>
                                        <p:tav tm="100000">
                                          <p:val>
                                            <p:strVal val="#ppt_h"/>
                                          </p:val>
                                        </p:tav>
                                      </p:tavLst>
                                    </p:anim>
                                    <p:animEffect transition="in" filter="fade">
                                      <p:cBhvr>
                                        <p:cTn id="106" dur="500"/>
                                        <p:tgtEl>
                                          <p:spTgt spid="28"/>
                                        </p:tgtEl>
                                      </p:cBhvr>
                                    </p:animEffect>
                                  </p:childTnLst>
                                </p:cTn>
                              </p:par>
                            </p:childTnLst>
                          </p:cTn>
                        </p:par>
                        <p:par>
                          <p:cTn id="107" fill="hold">
                            <p:stCondLst>
                              <p:cond delay="4500"/>
                            </p:stCondLst>
                            <p:childTnLst>
                              <p:par>
                                <p:cTn id="108" presetID="53" presetClass="entr" presetSubtype="16" fill="hold" nodeType="afterEffect">
                                  <p:stCondLst>
                                    <p:cond delay="0"/>
                                  </p:stCondLst>
                                  <p:childTnLst>
                                    <p:set>
                                      <p:cBhvr>
                                        <p:cTn id="109" dur="1" fill="hold">
                                          <p:stCondLst>
                                            <p:cond delay="0"/>
                                          </p:stCondLst>
                                        </p:cTn>
                                        <p:tgtEl>
                                          <p:spTgt spid="2"/>
                                        </p:tgtEl>
                                        <p:attrNameLst>
                                          <p:attrName>style.visibility</p:attrName>
                                        </p:attrNameLst>
                                      </p:cBhvr>
                                      <p:to>
                                        <p:strVal val="visible"/>
                                      </p:to>
                                    </p:set>
                                    <p:anim calcmode="lin" valueType="num">
                                      <p:cBhvr>
                                        <p:cTn id="110" dur="500" fill="hold"/>
                                        <p:tgtEl>
                                          <p:spTgt spid="2"/>
                                        </p:tgtEl>
                                        <p:attrNameLst>
                                          <p:attrName>ppt_w</p:attrName>
                                        </p:attrNameLst>
                                      </p:cBhvr>
                                      <p:tavLst>
                                        <p:tav tm="0">
                                          <p:val>
                                            <p:fltVal val="0"/>
                                          </p:val>
                                        </p:tav>
                                        <p:tav tm="100000">
                                          <p:val>
                                            <p:strVal val="#ppt_w"/>
                                          </p:val>
                                        </p:tav>
                                      </p:tavLst>
                                    </p:anim>
                                    <p:anim calcmode="lin" valueType="num">
                                      <p:cBhvr>
                                        <p:cTn id="111" dur="500" fill="hold"/>
                                        <p:tgtEl>
                                          <p:spTgt spid="2"/>
                                        </p:tgtEl>
                                        <p:attrNameLst>
                                          <p:attrName>ppt_h</p:attrName>
                                        </p:attrNameLst>
                                      </p:cBhvr>
                                      <p:tavLst>
                                        <p:tav tm="0">
                                          <p:val>
                                            <p:fltVal val="0"/>
                                          </p:val>
                                        </p:tav>
                                        <p:tav tm="100000">
                                          <p:val>
                                            <p:strVal val="#ppt_h"/>
                                          </p:val>
                                        </p:tav>
                                      </p:tavLst>
                                    </p:anim>
                                    <p:animEffect transition="in" filter="fade">
                                      <p:cBhvr>
                                        <p:cTn id="112" dur="500"/>
                                        <p:tgtEl>
                                          <p:spTgt spid="2"/>
                                        </p:tgtEl>
                                      </p:cBhvr>
                                    </p:animEffect>
                                  </p:childTnLst>
                                </p:cTn>
                              </p:par>
                              <p:par>
                                <p:cTn id="113" presetID="53" presetClass="entr" presetSubtype="16" fill="hold"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500" fill="hold"/>
                                        <p:tgtEl>
                                          <p:spTgt spid="21"/>
                                        </p:tgtEl>
                                        <p:attrNameLst>
                                          <p:attrName>ppt_w</p:attrName>
                                        </p:attrNameLst>
                                      </p:cBhvr>
                                      <p:tavLst>
                                        <p:tav tm="0">
                                          <p:val>
                                            <p:fltVal val="0"/>
                                          </p:val>
                                        </p:tav>
                                        <p:tav tm="100000">
                                          <p:val>
                                            <p:strVal val="#ppt_w"/>
                                          </p:val>
                                        </p:tav>
                                      </p:tavLst>
                                    </p:anim>
                                    <p:anim calcmode="lin" valueType="num">
                                      <p:cBhvr>
                                        <p:cTn id="116" dur="500" fill="hold"/>
                                        <p:tgtEl>
                                          <p:spTgt spid="21"/>
                                        </p:tgtEl>
                                        <p:attrNameLst>
                                          <p:attrName>ppt_h</p:attrName>
                                        </p:attrNameLst>
                                      </p:cBhvr>
                                      <p:tavLst>
                                        <p:tav tm="0">
                                          <p:val>
                                            <p:fltVal val="0"/>
                                          </p:val>
                                        </p:tav>
                                        <p:tav tm="100000">
                                          <p:val>
                                            <p:strVal val="#ppt_h"/>
                                          </p:val>
                                        </p:tav>
                                      </p:tavLst>
                                    </p:anim>
                                    <p:animEffect transition="in" filter="fade">
                                      <p:cBhvr>
                                        <p:cTn id="117" dur="500"/>
                                        <p:tgtEl>
                                          <p:spTgt spid="21"/>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9"/>
                                        </p:tgtEl>
                                        <p:attrNameLst>
                                          <p:attrName>style.visibility</p:attrName>
                                        </p:attrNameLst>
                                      </p:cBhvr>
                                      <p:to>
                                        <p:strVal val="visible"/>
                                      </p:to>
                                    </p:set>
                                    <p:anim calcmode="lin" valueType="num">
                                      <p:cBhvr>
                                        <p:cTn id="120" dur="500" fill="hold"/>
                                        <p:tgtEl>
                                          <p:spTgt spid="19"/>
                                        </p:tgtEl>
                                        <p:attrNameLst>
                                          <p:attrName>ppt_w</p:attrName>
                                        </p:attrNameLst>
                                      </p:cBhvr>
                                      <p:tavLst>
                                        <p:tav tm="0">
                                          <p:val>
                                            <p:fltVal val="0"/>
                                          </p:val>
                                        </p:tav>
                                        <p:tav tm="100000">
                                          <p:val>
                                            <p:strVal val="#ppt_w"/>
                                          </p:val>
                                        </p:tav>
                                      </p:tavLst>
                                    </p:anim>
                                    <p:anim calcmode="lin" valueType="num">
                                      <p:cBhvr>
                                        <p:cTn id="121" dur="500" fill="hold"/>
                                        <p:tgtEl>
                                          <p:spTgt spid="19"/>
                                        </p:tgtEl>
                                        <p:attrNameLst>
                                          <p:attrName>ppt_h</p:attrName>
                                        </p:attrNameLst>
                                      </p:cBhvr>
                                      <p:tavLst>
                                        <p:tav tm="0">
                                          <p:val>
                                            <p:fltVal val="0"/>
                                          </p:val>
                                        </p:tav>
                                        <p:tav tm="100000">
                                          <p:val>
                                            <p:strVal val="#ppt_h"/>
                                          </p:val>
                                        </p:tav>
                                      </p:tavLst>
                                    </p:anim>
                                    <p:animEffect transition="in" filter="fade">
                                      <p:cBhvr>
                                        <p:cTn id="122" dur="500"/>
                                        <p:tgtEl>
                                          <p:spTgt spid="19"/>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 calcmode="lin" valueType="num">
                                      <p:cBhvr>
                                        <p:cTn id="125" dur="500" fill="hold"/>
                                        <p:tgtEl>
                                          <p:spTgt spid="20"/>
                                        </p:tgtEl>
                                        <p:attrNameLst>
                                          <p:attrName>ppt_w</p:attrName>
                                        </p:attrNameLst>
                                      </p:cBhvr>
                                      <p:tavLst>
                                        <p:tav tm="0">
                                          <p:val>
                                            <p:fltVal val="0"/>
                                          </p:val>
                                        </p:tav>
                                        <p:tav tm="100000">
                                          <p:val>
                                            <p:strVal val="#ppt_w"/>
                                          </p:val>
                                        </p:tav>
                                      </p:tavLst>
                                    </p:anim>
                                    <p:anim calcmode="lin" valueType="num">
                                      <p:cBhvr>
                                        <p:cTn id="126" dur="500" fill="hold"/>
                                        <p:tgtEl>
                                          <p:spTgt spid="20"/>
                                        </p:tgtEl>
                                        <p:attrNameLst>
                                          <p:attrName>ppt_h</p:attrName>
                                        </p:attrNameLst>
                                      </p:cBhvr>
                                      <p:tavLst>
                                        <p:tav tm="0">
                                          <p:val>
                                            <p:fltVal val="0"/>
                                          </p:val>
                                        </p:tav>
                                        <p:tav tm="100000">
                                          <p:val>
                                            <p:strVal val="#ppt_h"/>
                                          </p:val>
                                        </p:tav>
                                      </p:tavLst>
                                    </p:anim>
                                    <p:animEffect transition="in" filter="fade">
                                      <p:cBhvr>
                                        <p:cTn id="1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4" grpId="0" animBg="1"/>
      <p:bldP spid="15" grpId="0"/>
      <p:bldP spid="16" grpId="0"/>
      <p:bldP spid="18" grpId="0" animBg="1"/>
      <p:bldP spid="19" grpId="0"/>
      <p:bldP spid="20" grpId="0"/>
      <p:bldP spid="25" grpId="0" animBg="1"/>
      <p:bldP spid="27" grpId="0"/>
      <p:bldP spid="28" grpId="0"/>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620807" y="3275248"/>
            <a:ext cx="1745468" cy="1556643"/>
            <a:chOff x="5497513" y="41276"/>
            <a:chExt cx="601663" cy="536575"/>
          </a:xfrm>
          <a:solidFill>
            <a:srgbClr val="595959"/>
          </a:solidFill>
          <a:effectLst/>
        </p:grpSpPr>
        <p:sp>
          <p:nvSpPr>
            <p:cNvPr id="7" name="Freeform 33"/>
            <p:cNvSpPr/>
            <p:nvPr/>
          </p:nvSpPr>
          <p:spPr bwMode="auto">
            <a:xfrm>
              <a:off x="5776913" y="111126"/>
              <a:ext cx="252413" cy="252413"/>
            </a:xfrm>
            <a:custGeom>
              <a:avLst/>
              <a:gdLst>
                <a:gd name="T0" fmla="*/ 51 w 108"/>
                <a:gd name="T1" fmla="*/ 108 h 108"/>
                <a:gd name="T2" fmla="*/ 54 w 108"/>
                <a:gd name="T3" fmla="*/ 108 h 108"/>
                <a:gd name="T4" fmla="*/ 108 w 108"/>
                <a:gd name="T5" fmla="*/ 54 h 108"/>
                <a:gd name="T6" fmla="*/ 54 w 108"/>
                <a:gd name="T7" fmla="*/ 0 h 108"/>
                <a:gd name="T8" fmla="*/ 0 w 108"/>
                <a:gd name="T9" fmla="*/ 53 h 108"/>
                <a:gd name="T10" fmla="*/ 30 w 108"/>
                <a:gd name="T11" fmla="*/ 71 h 108"/>
                <a:gd name="T12" fmla="*/ 51 w 10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51" y="108"/>
                  </a:moveTo>
                  <a:cubicBezTo>
                    <a:pt x="52" y="108"/>
                    <a:pt x="53" y="108"/>
                    <a:pt x="54" y="108"/>
                  </a:cubicBezTo>
                  <a:cubicBezTo>
                    <a:pt x="83" y="108"/>
                    <a:pt x="108" y="84"/>
                    <a:pt x="108" y="54"/>
                  </a:cubicBezTo>
                  <a:cubicBezTo>
                    <a:pt x="108" y="25"/>
                    <a:pt x="83" y="0"/>
                    <a:pt x="54" y="0"/>
                  </a:cubicBezTo>
                  <a:cubicBezTo>
                    <a:pt x="24" y="0"/>
                    <a:pt x="1" y="24"/>
                    <a:pt x="0" y="53"/>
                  </a:cubicBezTo>
                  <a:cubicBezTo>
                    <a:pt x="11" y="57"/>
                    <a:pt x="21" y="63"/>
                    <a:pt x="30" y="71"/>
                  </a:cubicBezTo>
                  <a:cubicBezTo>
                    <a:pt x="40" y="82"/>
                    <a:pt x="47" y="94"/>
                    <a:pt x="51" y="108"/>
                  </a:cubicBezTo>
                  <a:close/>
                </a:path>
              </a:pathLst>
            </a:custGeom>
            <a:grpFill/>
            <a:ln w="19050">
              <a:no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0" name="Freeform 34"/>
            <p:cNvSpPr/>
            <p:nvPr/>
          </p:nvSpPr>
          <p:spPr bwMode="auto">
            <a:xfrm>
              <a:off x="5867401" y="41276"/>
              <a:ext cx="69850" cy="53975"/>
            </a:xfrm>
            <a:custGeom>
              <a:avLst/>
              <a:gdLst>
                <a:gd name="T0" fmla="*/ 44 w 44"/>
                <a:gd name="T1" fmla="*/ 34 h 34"/>
                <a:gd name="T2" fmla="*/ 22 w 44"/>
                <a:gd name="T3" fmla="*/ 0 h 34"/>
                <a:gd name="T4" fmla="*/ 0 w 44"/>
                <a:gd name="T5" fmla="*/ 34 h 34"/>
                <a:gd name="T6" fmla="*/ 44 w 44"/>
                <a:gd name="T7" fmla="*/ 34 h 34"/>
              </a:gdLst>
              <a:ahLst/>
              <a:cxnLst>
                <a:cxn ang="0">
                  <a:pos x="T0" y="T1"/>
                </a:cxn>
                <a:cxn ang="0">
                  <a:pos x="T2" y="T3"/>
                </a:cxn>
                <a:cxn ang="0">
                  <a:pos x="T4" y="T5"/>
                </a:cxn>
                <a:cxn ang="0">
                  <a:pos x="T6" y="T7"/>
                </a:cxn>
              </a:cxnLst>
              <a:rect l="0" t="0" r="r" b="b"/>
              <a:pathLst>
                <a:path w="44" h="34">
                  <a:moveTo>
                    <a:pt x="44" y="34"/>
                  </a:moveTo>
                  <a:lnTo>
                    <a:pt x="22" y="0"/>
                  </a:lnTo>
                  <a:lnTo>
                    <a:pt x="0" y="34"/>
                  </a:lnTo>
                  <a:lnTo>
                    <a:pt x="44" y="34"/>
                  </a:lnTo>
                  <a:close/>
                </a:path>
              </a:pathLst>
            </a:custGeom>
            <a:grpFill/>
            <a:ln w="19050">
              <a:no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1" name="Freeform 35"/>
            <p:cNvSpPr/>
            <p:nvPr/>
          </p:nvSpPr>
          <p:spPr bwMode="auto">
            <a:xfrm>
              <a:off x="6045201" y="201713"/>
              <a:ext cx="53975" cy="69850"/>
            </a:xfrm>
            <a:custGeom>
              <a:avLst/>
              <a:gdLst>
                <a:gd name="T0" fmla="*/ 0 w 34"/>
                <a:gd name="T1" fmla="*/ 44 h 44"/>
                <a:gd name="T2" fmla="*/ 34 w 34"/>
                <a:gd name="T3" fmla="*/ 22 h 44"/>
                <a:gd name="T4" fmla="*/ 0 w 34"/>
                <a:gd name="T5" fmla="*/ 0 h 44"/>
                <a:gd name="T6" fmla="*/ 0 w 34"/>
                <a:gd name="T7" fmla="*/ 44 h 44"/>
              </a:gdLst>
              <a:ahLst/>
              <a:cxnLst>
                <a:cxn ang="0">
                  <a:pos x="T0" y="T1"/>
                </a:cxn>
                <a:cxn ang="0">
                  <a:pos x="T2" y="T3"/>
                </a:cxn>
                <a:cxn ang="0">
                  <a:pos x="T4" y="T5"/>
                </a:cxn>
                <a:cxn ang="0">
                  <a:pos x="T6" y="T7"/>
                </a:cxn>
              </a:cxnLst>
              <a:rect l="0" t="0" r="r" b="b"/>
              <a:pathLst>
                <a:path w="34" h="44">
                  <a:moveTo>
                    <a:pt x="0" y="44"/>
                  </a:moveTo>
                  <a:lnTo>
                    <a:pt x="34" y="22"/>
                  </a:lnTo>
                  <a:lnTo>
                    <a:pt x="0" y="0"/>
                  </a:lnTo>
                  <a:lnTo>
                    <a:pt x="0" y="44"/>
                  </a:lnTo>
                  <a:close/>
                </a:path>
              </a:pathLst>
            </a:custGeom>
            <a:grpFill/>
            <a:ln w="19050">
              <a:no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2" name="Freeform 36"/>
            <p:cNvSpPr/>
            <p:nvPr/>
          </p:nvSpPr>
          <p:spPr bwMode="auto">
            <a:xfrm>
              <a:off x="5726113" y="201713"/>
              <a:ext cx="34925" cy="28575"/>
            </a:xfrm>
            <a:custGeom>
              <a:avLst/>
              <a:gdLst>
                <a:gd name="T0" fmla="*/ 15 w 15"/>
                <a:gd name="T1" fmla="*/ 0 h 12"/>
                <a:gd name="T2" fmla="*/ 0 w 15"/>
                <a:gd name="T3" fmla="*/ 10 h 12"/>
                <a:gd name="T4" fmla="*/ 15 w 15"/>
                <a:gd name="T5" fmla="*/ 12 h 12"/>
                <a:gd name="T6" fmla="*/ 15 w 15"/>
                <a:gd name="T7" fmla="*/ 0 h 12"/>
              </a:gdLst>
              <a:ahLst/>
              <a:cxnLst>
                <a:cxn ang="0">
                  <a:pos x="T0" y="T1"/>
                </a:cxn>
                <a:cxn ang="0">
                  <a:pos x="T2" y="T3"/>
                </a:cxn>
                <a:cxn ang="0">
                  <a:pos x="T4" y="T5"/>
                </a:cxn>
                <a:cxn ang="0">
                  <a:pos x="T6" y="T7"/>
                </a:cxn>
              </a:cxnLst>
              <a:rect l="0" t="0" r="r" b="b"/>
              <a:pathLst>
                <a:path w="15" h="12">
                  <a:moveTo>
                    <a:pt x="15" y="0"/>
                  </a:moveTo>
                  <a:cubicBezTo>
                    <a:pt x="0" y="10"/>
                    <a:pt x="0" y="10"/>
                    <a:pt x="0" y="10"/>
                  </a:cubicBezTo>
                  <a:cubicBezTo>
                    <a:pt x="5" y="10"/>
                    <a:pt x="10" y="11"/>
                    <a:pt x="15" y="12"/>
                  </a:cubicBezTo>
                  <a:lnTo>
                    <a:pt x="15" y="0"/>
                  </a:lnTo>
                  <a:close/>
                </a:path>
              </a:pathLst>
            </a:custGeom>
            <a:grpFill/>
            <a:ln w="19050">
              <a:no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3" name="Freeform 37"/>
            <p:cNvSpPr/>
            <p:nvPr/>
          </p:nvSpPr>
          <p:spPr bwMode="auto">
            <a:xfrm>
              <a:off x="5976938" y="100013"/>
              <a:ext cx="63500" cy="61913"/>
            </a:xfrm>
            <a:custGeom>
              <a:avLst/>
              <a:gdLst>
                <a:gd name="T0" fmla="*/ 0 w 40"/>
                <a:gd name="T1" fmla="*/ 9 h 39"/>
                <a:gd name="T2" fmla="*/ 31 w 40"/>
                <a:gd name="T3" fmla="*/ 39 h 39"/>
                <a:gd name="T4" fmla="*/ 40 w 40"/>
                <a:gd name="T5" fmla="*/ 0 h 39"/>
                <a:gd name="T6" fmla="*/ 0 w 40"/>
                <a:gd name="T7" fmla="*/ 9 h 39"/>
              </a:gdLst>
              <a:ahLst/>
              <a:cxnLst>
                <a:cxn ang="0">
                  <a:pos x="T0" y="T1"/>
                </a:cxn>
                <a:cxn ang="0">
                  <a:pos x="T2" y="T3"/>
                </a:cxn>
                <a:cxn ang="0">
                  <a:pos x="T4" y="T5"/>
                </a:cxn>
                <a:cxn ang="0">
                  <a:pos x="T6" y="T7"/>
                </a:cxn>
              </a:cxnLst>
              <a:rect l="0" t="0" r="r" b="b"/>
              <a:pathLst>
                <a:path w="40" h="39">
                  <a:moveTo>
                    <a:pt x="0" y="9"/>
                  </a:moveTo>
                  <a:lnTo>
                    <a:pt x="31" y="39"/>
                  </a:lnTo>
                  <a:lnTo>
                    <a:pt x="40" y="0"/>
                  </a:lnTo>
                  <a:lnTo>
                    <a:pt x="0" y="9"/>
                  </a:lnTo>
                  <a:close/>
                </a:path>
              </a:pathLst>
            </a:custGeom>
            <a:grpFill/>
            <a:ln w="19050">
              <a:no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4" name="Freeform 38"/>
            <p:cNvSpPr/>
            <p:nvPr/>
          </p:nvSpPr>
          <p:spPr bwMode="auto">
            <a:xfrm>
              <a:off x="5976938" y="314326"/>
              <a:ext cx="63500" cy="63500"/>
            </a:xfrm>
            <a:custGeom>
              <a:avLst/>
              <a:gdLst>
                <a:gd name="T0" fmla="*/ 31 w 40"/>
                <a:gd name="T1" fmla="*/ 0 h 40"/>
                <a:gd name="T2" fmla="*/ 0 w 40"/>
                <a:gd name="T3" fmla="*/ 31 h 40"/>
                <a:gd name="T4" fmla="*/ 40 w 40"/>
                <a:gd name="T5" fmla="*/ 40 h 40"/>
                <a:gd name="T6" fmla="*/ 31 w 40"/>
                <a:gd name="T7" fmla="*/ 0 h 40"/>
              </a:gdLst>
              <a:ahLst/>
              <a:cxnLst>
                <a:cxn ang="0">
                  <a:pos x="T0" y="T1"/>
                </a:cxn>
                <a:cxn ang="0">
                  <a:pos x="T2" y="T3"/>
                </a:cxn>
                <a:cxn ang="0">
                  <a:pos x="T4" y="T5"/>
                </a:cxn>
                <a:cxn ang="0">
                  <a:pos x="T6" y="T7"/>
                </a:cxn>
              </a:cxnLst>
              <a:rect l="0" t="0" r="r" b="b"/>
              <a:pathLst>
                <a:path w="40" h="40">
                  <a:moveTo>
                    <a:pt x="31" y="0"/>
                  </a:moveTo>
                  <a:lnTo>
                    <a:pt x="0" y="31"/>
                  </a:lnTo>
                  <a:lnTo>
                    <a:pt x="40" y="40"/>
                  </a:lnTo>
                  <a:lnTo>
                    <a:pt x="31" y="0"/>
                  </a:lnTo>
                  <a:close/>
                </a:path>
              </a:pathLst>
            </a:custGeom>
            <a:grpFill/>
            <a:ln w="19050">
              <a:no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5" name="Freeform 39"/>
            <p:cNvSpPr/>
            <p:nvPr/>
          </p:nvSpPr>
          <p:spPr bwMode="auto">
            <a:xfrm>
              <a:off x="5762626" y="100013"/>
              <a:ext cx="63500" cy="61913"/>
            </a:xfrm>
            <a:custGeom>
              <a:avLst/>
              <a:gdLst>
                <a:gd name="T0" fmla="*/ 9 w 40"/>
                <a:gd name="T1" fmla="*/ 39 h 39"/>
                <a:gd name="T2" fmla="*/ 40 w 40"/>
                <a:gd name="T3" fmla="*/ 9 h 39"/>
                <a:gd name="T4" fmla="*/ 0 w 40"/>
                <a:gd name="T5" fmla="*/ 0 h 39"/>
                <a:gd name="T6" fmla="*/ 9 w 40"/>
                <a:gd name="T7" fmla="*/ 39 h 39"/>
              </a:gdLst>
              <a:ahLst/>
              <a:cxnLst>
                <a:cxn ang="0">
                  <a:pos x="T0" y="T1"/>
                </a:cxn>
                <a:cxn ang="0">
                  <a:pos x="T2" y="T3"/>
                </a:cxn>
                <a:cxn ang="0">
                  <a:pos x="T4" y="T5"/>
                </a:cxn>
                <a:cxn ang="0">
                  <a:pos x="T6" y="T7"/>
                </a:cxn>
              </a:cxnLst>
              <a:rect l="0" t="0" r="r" b="b"/>
              <a:pathLst>
                <a:path w="40" h="39">
                  <a:moveTo>
                    <a:pt x="9" y="39"/>
                  </a:moveTo>
                  <a:lnTo>
                    <a:pt x="40" y="9"/>
                  </a:lnTo>
                  <a:lnTo>
                    <a:pt x="0" y="0"/>
                  </a:lnTo>
                  <a:lnTo>
                    <a:pt x="9" y="39"/>
                  </a:lnTo>
                  <a:close/>
                </a:path>
              </a:pathLst>
            </a:custGeom>
            <a:grpFill/>
            <a:ln w="19050">
              <a:no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6" name="Freeform 40"/>
            <p:cNvSpPr/>
            <p:nvPr/>
          </p:nvSpPr>
          <p:spPr bwMode="auto">
            <a:xfrm>
              <a:off x="5497513" y="239713"/>
              <a:ext cx="547688" cy="338138"/>
            </a:xfrm>
            <a:custGeom>
              <a:avLst/>
              <a:gdLst>
                <a:gd name="T0" fmla="*/ 193 w 235"/>
                <a:gd name="T1" fmla="*/ 62 h 145"/>
                <a:gd name="T2" fmla="*/ 188 w 235"/>
                <a:gd name="T3" fmla="*/ 62 h 145"/>
                <a:gd name="T4" fmla="*/ 167 w 235"/>
                <a:gd name="T5" fmla="*/ 71 h 145"/>
                <a:gd name="T6" fmla="*/ 165 w 235"/>
                <a:gd name="T7" fmla="*/ 60 h 145"/>
                <a:gd name="T8" fmla="*/ 164 w 235"/>
                <a:gd name="T9" fmla="*/ 52 h 145"/>
                <a:gd name="T10" fmla="*/ 120 w 235"/>
                <a:gd name="T11" fmla="*/ 5 h 145"/>
                <a:gd name="T12" fmla="*/ 113 w 235"/>
                <a:gd name="T13" fmla="*/ 3 h 145"/>
                <a:gd name="T14" fmla="*/ 94 w 235"/>
                <a:gd name="T15" fmla="*/ 0 h 145"/>
                <a:gd name="T16" fmla="*/ 91 w 235"/>
                <a:gd name="T17" fmla="*/ 1 h 145"/>
                <a:gd name="T18" fmla="*/ 22 w 235"/>
                <a:gd name="T19" fmla="*/ 73 h 145"/>
                <a:gd name="T20" fmla="*/ 25 w 235"/>
                <a:gd name="T21" fmla="*/ 94 h 145"/>
                <a:gd name="T22" fmla="*/ 0 w 235"/>
                <a:gd name="T23" fmla="*/ 120 h 145"/>
                <a:gd name="T24" fmla="*/ 26 w 235"/>
                <a:gd name="T25" fmla="*/ 145 h 145"/>
                <a:gd name="T26" fmla="*/ 94 w 235"/>
                <a:gd name="T27" fmla="*/ 145 h 145"/>
                <a:gd name="T28" fmla="*/ 97 w 235"/>
                <a:gd name="T29" fmla="*/ 145 h 145"/>
                <a:gd name="T30" fmla="*/ 193 w 235"/>
                <a:gd name="T31" fmla="*/ 145 h 145"/>
                <a:gd name="T32" fmla="*/ 235 w 235"/>
                <a:gd name="T33" fmla="*/ 103 h 145"/>
                <a:gd name="T34" fmla="*/ 193 w 235"/>
                <a:gd name="T35" fmla="*/ 6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45">
                  <a:moveTo>
                    <a:pt x="193" y="62"/>
                  </a:moveTo>
                  <a:cubicBezTo>
                    <a:pt x="191" y="62"/>
                    <a:pt x="190" y="62"/>
                    <a:pt x="188" y="62"/>
                  </a:cubicBezTo>
                  <a:cubicBezTo>
                    <a:pt x="180" y="63"/>
                    <a:pt x="172" y="66"/>
                    <a:pt x="167" y="71"/>
                  </a:cubicBezTo>
                  <a:cubicBezTo>
                    <a:pt x="167" y="68"/>
                    <a:pt x="166" y="64"/>
                    <a:pt x="165" y="60"/>
                  </a:cubicBezTo>
                  <a:cubicBezTo>
                    <a:pt x="165" y="57"/>
                    <a:pt x="164" y="55"/>
                    <a:pt x="164" y="52"/>
                  </a:cubicBezTo>
                  <a:cubicBezTo>
                    <a:pt x="157" y="31"/>
                    <a:pt x="141" y="13"/>
                    <a:pt x="120" y="5"/>
                  </a:cubicBezTo>
                  <a:cubicBezTo>
                    <a:pt x="118" y="4"/>
                    <a:pt x="115" y="4"/>
                    <a:pt x="113" y="3"/>
                  </a:cubicBezTo>
                  <a:cubicBezTo>
                    <a:pt x="107" y="1"/>
                    <a:pt x="101" y="0"/>
                    <a:pt x="94" y="0"/>
                  </a:cubicBezTo>
                  <a:cubicBezTo>
                    <a:pt x="93" y="0"/>
                    <a:pt x="92" y="0"/>
                    <a:pt x="91" y="1"/>
                  </a:cubicBezTo>
                  <a:cubicBezTo>
                    <a:pt x="53" y="2"/>
                    <a:pt x="22" y="34"/>
                    <a:pt x="22" y="73"/>
                  </a:cubicBezTo>
                  <a:cubicBezTo>
                    <a:pt x="22" y="80"/>
                    <a:pt x="23" y="87"/>
                    <a:pt x="25" y="94"/>
                  </a:cubicBezTo>
                  <a:cubicBezTo>
                    <a:pt x="11" y="94"/>
                    <a:pt x="0" y="106"/>
                    <a:pt x="0" y="120"/>
                  </a:cubicBezTo>
                  <a:cubicBezTo>
                    <a:pt x="0" y="134"/>
                    <a:pt x="11" y="145"/>
                    <a:pt x="26" y="145"/>
                  </a:cubicBezTo>
                  <a:cubicBezTo>
                    <a:pt x="94" y="145"/>
                    <a:pt x="94" y="145"/>
                    <a:pt x="94" y="145"/>
                  </a:cubicBezTo>
                  <a:cubicBezTo>
                    <a:pt x="97" y="145"/>
                    <a:pt x="97" y="145"/>
                    <a:pt x="97" y="145"/>
                  </a:cubicBezTo>
                  <a:cubicBezTo>
                    <a:pt x="193" y="145"/>
                    <a:pt x="193" y="145"/>
                    <a:pt x="193" y="145"/>
                  </a:cubicBezTo>
                  <a:cubicBezTo>
                    <a:pt x="217" y="145"/>
                    <a:pt x="235" y="127"/>
                    <a:pt x="235" y="103"/>
                  </a:cubicBezTo>
                  <a:cubicBezTo>
                    <a:pt x="235" y="80"/>
                    <a:pt x="217" y="62"/>
                    <a:pt x="193" y="62"/>
                  </a:cubicBezTo>
                  <a:close/>
                </a:path>
              </a:pathLst>
            </a:custGeom>
            <a:grpFill/>
            <a:ln w="19050">
              <a:no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
        <p:nvSpPr>
          <p:cNvPr id="17" name="文本框 60"/>
          <p:cNvSpPr txBox="1">
            <a:spLocks noChangeArrowheads="1"/>
          </p:cNvSpPr>
          <p:nvPr/>
        </p:nvSpPr>
        <p:spPr bwMode="auto">
          <a:xfrm>
            <a:off x="5746750" y="3243898"/>
            <a:ext cx="4033838" cy="103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130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 never give up. Whatever is worth doing is worth doing well. Believe in yourself. </a:t>
            </a:r>
            <a:endParaRPr lang="zh-CN" altLang="en-US" sz="1300" b="1">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18" name="组合 17"/>
          <p:cNvGrpSpPr/>
          <p:nvPr/>
        </p:nvGrpSpPr>
        <p:grpSpPr>
          <a:xfrm>
            <a:off x="3729061" y="2726112"/>
            <a:ext cx="1528739" cy="1471227"/>
            <a:chOff x="3879851" y="66676"/>
            <a:chExt cx="506413" cy="487362"/>
          </a:xfrm>
          <a:solidFill>
            <a:srgbClr val="595959"/>
          </a:solidFill>
          <a:effectLst/>
        </p:grpSpPr>
        <p:sp>
          <p:nvSpPr>
            <p:cNvPr id="19" name="Freeform 103"/>
            <p:cNvSpPr/>
            <p:nvPr/>
          </p:nvSpPr>
          <p:spPr bwMode="auto">
            <a:xfrm>
              <a:off x="3879851" y="66676"/>
              <a:ext cx="506413" cy="311150"/>
            </a:xfrm>
            <a:custGeom>
              <a:avLst/>
              <a:gdLst>
                <a:gd name="T0" fmla="*/ 217 w 217"/>
                <a:gd name="T1" fmla="*/ 109 h 133"/>
                <a:gd name="T2" fmla="*/ 194 w 217"/>
                <a:gd name="T3" fmla="*/ 86 h 133"/>
                <a:gd name="T4" fmla="*/ 197 w 217"/>
                <a:gd name="T5" fmla="*/ 66 h 133"/>
                <a:gd name="T6" fmla="*/ 130 w 217"/>
                <a:gd name="T7" fmla="*/ 0 h 133"/>
                <a:gd name="T8" fmla="*/ 63 w 217"/>
                <a:gd name="T9" fmla="*/ 65 h 133"/>
                <a:gd name="T10" fmla="*/ 38 w 217"/>
                <a:gd name="T11" fmla="*/ 56 h 133"/>
                <a:gd name="T12" fmla="*/ 0 w 217"/>
                <a:gd name="T13" fmla="*/ 95 h 133"/>
                <a:gd name="T14" fmla="*/ 38 w 217"/>
                <a:gd name="T15" fmla="*/ 133 h 133"/>
                <a:gd name="T16" fmla="*/ 127 w 217"/>
                <a:gd name="T17" fmla="*/ 133 h 133"/>
                <a:gd name="T18" fmla="*/ 130 w 217"/>
                <a:gd name="T19" fmla="*/ 133 h 133"/>
                <a:gd name="T20" fmla="*/ 193 w 217"/>
                <a:gd name="T21" fmla="*/ 133 h 133"/>
                <a:gd name="T22" fmla="*/ 217 w 217"/>
                <a:gd name="T23" fmla="*/ 10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133">
                  <a:moveTo>
                    <a:pt x="217" y="109"/>
                  </a:moveTo>
                  <a:cubicBezTo>
                    <a:pt x="217" y="97"/>
                    <a:pt x="206" y="86"/>
                    <a:pt x="194" y="86"/>
                  </a:cubicBezTo>
                  <a:cubicBezTo>
                    <a:pt x="196" y="80"/>
                    <a:pt x="197" y="73"/>
                    <a:pt x="197" y="66"/>
                  </a:cubicBezTo>
                  <a:cubicBezTo>
                    <a:pt x="197" y="29"/>
                    <a:pt x="167" y="0"/>
                    <a:pt x="130" y="0"/>
                  </a:cubicBezTo>
                  <a:cubicBezTo>
                    <a:pt x="93" y="0"/>
                    <a:pt x="64" y="29"/>
                    <a:pt x="63" y="65"/>
                  </a:cubicBezTo>
                  <a:cubicBezTo>
                    <a:pt x="56" y="59"/>
                    <a:pt x="48" y="56"/>
                    <a:pt x="38" y="56"/>
                  </a:cubicBezTo>
                  <a:cubicBezTo>
                    <a:pt x="17" y="56"/>
                    <a:pt x="0" y="73"/>
                    <a:pt x="0" y="95"/>
                  </a:cubicBezTo>
                  <a:cubicBezTo>
                    <a:pt x="0" y="116"/>
                    <a:pt x="17" y="133"/>
                    <a:pt x="38" y="133"/>
                  </a:cubicBezTo>
                  <a:cubicBezTo>
                    <a:pt x="127" y="133"/>
                    <a:pt x="127" y="133"/>
                    <a:pt x="127" y="133"/>
                  </a:cubicBezTo>
                  <a:cubicBezTo>
                    <a:pt x="130" y="133"/>
                    <a:pt x="130" y="133"/>
                    <a:pt x="130" y="133"/>
                  </a:cubicBezTo>
                  <a:cubicBezTo>
                    <a:pt x="193" y="133"/>
                    <a:pt x="193" y="133"/>
                    <a:pt x="193" y="133"/>
                  </a:cubicBezTo>
                  <a:cubicBezTo>
                    <a:pt x="206" y="133"/>
                    <a:pt x="217" y="123"/>
                    <a:pt x="217" y="109"/>
                  </a:cubicBezTo>
                  <a:close/>
                </a:path>
              </a:pathLst>
            </a:custGeom>
            <a:grpFill/>
            <a:ln w="19050">
              <a:noFill/>
            </a:ln>
            <a:effectLst/>
          </p:spPr>
          <p:txBody>
            <a:bodyPr/>
            <a:lstStyle/>
            <a:p>
              <a:pPr eaLnBrk="1" fontAlgn="auto" hangingPunct="1">
                <a:spcBef>
                  <a:spcPts val="0"/>
                </a:spcBef>
                <a:spcAft>
                  <a:spcPts val="0"/>
                </a:spcAft>
                <a:defRPr/>
              </a:pPr>
              <a:endParaRPr lang="zh-CN" altLang="en-US" kern="0" dirty="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0" name="Rectangle 104"/>
            <p:cNvSpPr>
              <a:spLocks noChangeArrowheads="1"/>
            </p:cNvSpPr>
            <p:nvPr/>
          </p:nvSpPr>
          <p:spPr bwMode="auto">
            <a:xfrm>
              <a:off x="3951288" y="404813"/>
              <a:ext cx="42863"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1" name="Rectangle 105"/>
            <p:cNvSpPr>
              <a:spLocks noChangeArrowheads="1"/>
            </p:cNvSpPr>
            <p:nvPr/>
          </p:nvSpPr>
          <p:spPr bwMode="auto">
            <a:xfrm>
              <a:off x="4057651" y="458788"/>
              <a:ext cx="42863"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2" name="Rectangle 106"/>
            <p:cNvSpPr>
              <a:spLocks noChangeArrowheads="1"/>
            </p:cNvSpPr>
            <p:nvPr/>
          </p:nvSpPr>
          <p:spPr bwMode="auto">
            <a:xfrm>
              <a:off x="4164013" y="404813"/>
              <a:ext cx="42863"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3" name="Rectangle 107"/>
            <p:cNvSpPr>
              <a:spLocks noChangeArrowheads="1"/>
            </p:cNvSpPr>
            <p:nvPr/>
          </p:nvSpPr>
          <p:spPr bwMode="auto">
            <a:xfrm>
              <a:off x="4268788" y="458788"/>
              <a:ext cx="44450"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
        <p:nvSpPr>
          <p:cNvPr id="24" name="矩形 99"/>
          <p:cNvSpPr>
            <a:spLocks noChangeArrowheads="1"/>
          </p:cNvSpPr>
          <p:nvPr/>
        </p:nvSpPr>
        <p:spPr bwMode="auto">
          <a:xfrm>
            <a:off x="5727700" y="250729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24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5" name="直接连接符 24"/>
          <p:cNvCxnSpPr/>
          <p:nvPr/>
        </p:nvCxnSpPr>
        <p:spPr>
          <a:xfrm>
            <a:off x="5816600" y="3102610"/>
            <a:ext cx="554990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文本框 112"/>
          <p:cNvSpPr txBox="1">
            <a:spLocks noChangeArrowheads="1"/>
          </p:cNvSpPr>
          <p:nvPr/>
        </p:nvSpPr>
        <p:spPr bwMode="auto">
          <a:xfrm>
            <a:off x="736600" y="4686935"/>
            <a:ext cx="5213350"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1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 never give up. Whatever is worth doing is worth doing well. Believe in yourself. </a:t>
            </a:r>
            <a:endParaRPr lang="zh-CN" altLang="en-US" sz="13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8" name="矩形 113"/>
          <p:cNvSpPr>
            <a:spLocks noChangeArrowheads="1"/>
          </p:cNvSpPr>
          <p:nvPr/>
        </p:nvSpPr>
        <p:spPr bwMode="auto">
          <a:xfrm>
            <a:off x="717550" y="395033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24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9" name="直接连接符 28"/>
          <p:cNvCxnSpPr/>
          <p:nvPr/>
        </p:nvCxnSpPr>
        <p:spPr>
          <a:xfrm>
            <a:off x="804863" y="4545648"/>
            <a:ext cx="5145087"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4069449" y="461008"/>
            <a:ext cx="4037060" cy="553998"/>
            <a:chOff x="4069449" y="461008"/>
            <a:chExt cx="4037060" cy="553998"/>
          </a:xfrm>
        </p:grpSpPr>
        <p:sp>
          <p:nvSpPr>
            <p:cNvPr id="31" name="文本框 30"/>
            <p:cNvSpPr txBox="1"/>
            <p:nvPr/>
          </p:nvSpPr>
          <p:spPr>
            <a:xfrm>
              <a:off x="4849505" y="461008"/>
              <a:ext cx="2492990" cy="553998"/>
            </a:xfrm>
            <a:prstGeom prst="rect">
              <a:avLst/>
            </a:prstGeom>
            <a:noFill/>
          </p:spPr>
          <p:txBody>
            <a:bodyPr wrap="none" rtlCol="0">
              <a:spAutoFit/>
            </a:bodyPr>
            <a:lstStyle/>
            <a:p>
              <a:pPr algn="ctr"/>
              <a:r>
                <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32" name="直接连接符 31"/>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right)">
                                      <p:cBhvr>
                                        <p:cTn id="14" dur="500"/>
                                        <p:tgtEl>
                                          <p:spTgt spid="2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500"/>
                                        <p:tgtEl>
                                          <p:spTgt spid="2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righ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right)">
                                      <p:cBhvr>
                                        <p:cTn id="32" dur="500"/>
                                        <p:tgtEl>
                                          <p:spTgt spid="24"/>
                                        </p:tgtEl>
                                      </p:cBhvr>
                                    </p:animEffect>
                                  </p:childTnLst>
                                </p:cTn>
                              </p:par>
                              <p:par>
                                <p:cTn id="33" presetID="22" presetClass="entr" presetSubtype="2"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right)">
                                      <p:cBhvr>
                                        <p:cTn id="35" dur="500"/>
                                        <p:tgtEl>
                                          <p:spTgt spid="2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25725"/>
            <a:ext cx="6775450" cy="4076700"/>
            <a:chOff x="396875" y="2151205"/>
            <a:chExt cx="6775450" cy="4076700"/>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89796" y="2590393"/>
              <a:ext cx="4098744" cy="2732496"/>
            </a:xfrm>
            <a:prstGeom prst="rect">
              <a:avLst/>
            </a:prstGeom>
          </p:spPr>
        </p:pic>
        <p:pic>
          <p:nvPicPr>
            <p:cNvPr id="6" name="图片 10"/>
            <p:cNvPicPr>
              <a:picLocks noChangeAspect="1"/>
            </p:cNvPicPr>
            <p:nvPr/>
          </p:nvPicPr>
          <p:blipFill>
            <a:blip r:embed="rId2">
              <a:extLst>
                <a:ext uri="{28A0092B-C50C-407E-A947-70E740481C1C}">
                  <a14:useLocalDpi xmlns:a14="http://schemas.microsoft.com/office/drawing/2010/main" val="0"/>
                </a:ext>
              </a:extLst>
            </a:blip>
            <a:srcRect l="42171" t="37247" r="5727" b="7956"/>
            <a:stretch>
              <a:fillRect/>
            </a:stretch>
          </p:blipFill>
          <p:spPr bwMode="auto">
            <a:xfrm>
              <a:off x="396875" y="2151205"/>
              <a:ext cx="67754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本框 11"/>
          <p:cNvSpPr txBox="1">
            <a:spLocks noChangeArrowheads="1"/>
          </p:cNvSpPr>
          <p:nvPr/>
        </p:nvSpPr>
        <p:spPr bwMode="auto">
          <a:xfrm>
            <a:off x="6724650" y="3561716"/>
            <a:ext cx="4349750" cy="102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en-US" altLang="zh-CN" sz="14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 never give up. Whatever is worth doing is worth doing well. </a:t>
            </a:r>
            <a:endParaRPr lang="zh-CN" altLang="en-US" sz="14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0" name="文本框 12"/>
          <p:cNvSpPr txBox="1">
            <a:spLocks noChangeArrowheads="1"/>
          </p:cNvSpPr>
          <p:nvPr/>
        </p:nvSpPr>
        <p:spPr bwMode="auto">
          <a:xfrm>
            <a:off x="6724651" y="2823528"/>
            <a:ext cx="27139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defTabSz="455930"/>
            <a:r>
              <a:rPr kumimoji="1" lang="zh-CN" altLang="en-US" sz="28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8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1" name="文本框 13"/>
          <p:cNvSpPr txBox="1">
            <a:spLocks noChangeArrowheads="1"/>
          </p:cNvSpPr>
          <p:nvPr/>
        </p:nvSpPr>
        <p:spPr bwMode="auto">
          <a:xfrm>
            <a:off x="6724650" y="2437864"/>
            <a:ext cx="27715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ADD YOUR TITLE HERE</a:t>
            </a:r>
            <a:endParaRPr lang="zh-CN" altLang="en-US" sz="16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2" name="Freeform 5"/>
          <p:cNvSpPr/>
          <p:nvPr/>
        </p:nvSpPr>
        <p:spPr bwMode="auto">
          <a:xfrm rot="10800000">
            <a:off x="8308975" y="4568191"/>
            <a:ext cx="836613" cy="836612"/>
          </a:xfrm>
          <a:prstGeom prst="ellipse">
            <a:avLst/>
          </a:prstGeom>
          <a:noFill/>
          <a:ln w="28575">
            <a:solidFill>
              <a:srgbClr val="595959"/>
            </a:solid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13" name="组合 12"/>
          <p:cNvGrpSpPr/>
          <p:nvPr/>
        </p:nvGrpSpPr>
        <p:grpSpPr bwMode="auto">
          <a:xfrm>
            <a:off x="8501800" y="4703957"/>
            <a:ext cx="437661" cy="503295"/>
            <a:chOff x="3076905" y="1847851"/>
            <a:chExt cx="478279" cy="540704"/>
          </a:xfrm>
          <a:solidFill>
            <a:srgbClr val="595959"/>
          </a:solidFill>
        </p:grpSpPr>
        <p:sp>
          <p:nvSpPr>
            <p:cNvPr id="14" name="Freeform 43"/>
            <p:cNvSpPr>
              <a:spLocks noEditPoints="1"/>
            </p:cNvSpPr>
            <p:nvPr/>
          </p:nvSpPr>
          <p:spPr bwMode="auto">
            <a:xfrm>
              <a:off x="3076905" y="2020888"/>
              <a:ext cx="478279" cy="367667"/>
            </a:xfrm>
            <a:custGeom>
              <a:avLst/>
              <a:gdLst>
                <a:gd name="T0" fmla="*/ 66 w 209"/>
                <a:gd name="T1" fmla="*/ 0 h 161"/>
                <a:gd name="T2" fmla="*/ 0 w 209"/>
                <a:gd name="T3" fmla="*/ 27 h 161"/>
                <a:gd name="T4" fmla="*/ 0 w 209"/>
                <a:gd name="T5" fmla="*/ 94 h 161"/>
                <a:gd name="T6" fmla="*/ 45 w 209"/>
                <a:gd name="T7" fmla="*/ 120 h 161"/>
                <a:gd name="T8" fmla="*/ 45 w 209"/>
                <a:gd name="T9" fmla="*/ 161 h 161"/>
                <a:gd name="T10" fmla="*/ 209 w 209"/>
                <a:gd name="T11" fmla="*/ 161 h 161"/>
                <a:gd name="T12" fmla="*/ 209 w 209"/>
                <a:gd name="T13" fmla="*/ 0 h 161"/>
                <a:gd name="T14" fmla="*/ 66 w 209"/>
                <a:gd name="T15" fmla="*/ 0 h 161"/>
                <a:gd name="T16" fmla="*/ 45 w 209"/>
                <a:gd name="T17" fmla="*/ 99 h 161"/>
                <a:gd name="T18" fmla="*/ 20 w 209"/>
                <a:gd name="T19" fmla="*/ 91 h 161"/>
                <a:gd name="T20" fmla="*/ 20 w 209"/>
                <a:gd name="T21" fmla="*/ 30 h 161"/>
                <a:gd name="T22" fmla="*/ 45 w 209"/>
                <a:gd name="T23" fmla="*/ 22 h 161"/>
                <a:gd name="T24" fmla="*/ 45 w 209"/>
                <a:gd name="T25" fmla="*/ 9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61">
                  <a:moveTo>
                    <a:pt x="66" y="0"/>
                  </a:moveTo>
                  <a:cubicBezTo>
                    <a:pt x="30" y="0"/>
                    <a:pt x="0" y="12"/>
                    <a:pt x="0" y="27"/>
                  </a:cubicBezTo>
                  <a:cubicBezTo>
                    <a:pt x="0" y="94"/>
                    <a:pt x="0" y="94"/>
                    <a:pt x="0" y="94"/>
                  </a:cubicBezTo>
                  <a:cubicBezTo>
                    <a:pt x="0" y="106"/>
                    <a:pt x="19" y="116"/>
                    <a:pt x="45" y="120"/>
                  </a:cubicBezTo>
                  <a:cubicBezTo>
                    <a:pt x="45" y="161"/>
                    <a:pt x="45" y="161"/>
                    <a:pt x="45" y="161"/>
                  </a:cubicBezTo>
                  <a:cubicBezTo>
                    <a:pt x="209" y="161"/>
                    <a:pt x="209" y="161"/>
                    <a:pt x="209" y="161"/>
                  </a:cubicBezTo>
                  <a:cubicBezTo>
                    <a:pt x="209" y="0"/>
                    <a:pt x="209" y="0"/>
                    <a:pt x="209" y="0"/>
                  </a:cubicBezTo>
                  <a:cubicBezTo>
                    <a:pt x="66" y="0"/>
                    <a:pt x="66" y="0"/>
                    <a:pt x="66" y="0"/>
                  </a:cubicBezTo>
                  <a:close/>
                  <a:moveTo>
                    <a:pt x="45" y="99"/>
                  </a:moveTo>
                  <a:cubicBezTo>
                    <a:pt x="32" y="97"/>
                    <a:pt x="24" y="93"/>
                    <a:pt x="20" y="91"/>
                  </a:cubicBezTo>
                  <a:cubicBezTo>
                    <a:pt x="20" y="30"/>
                    <a:pt x="20" y="30"/>
                    <a:pt x="20" y="30"/>
                  </a:cubicBezTo>
                  <a:cubicBezTo>
                    <a:pt x="24" y="27"/>
                    <a:pt x="32" y="24"/>
                    <a:pt x="45" y="22"/>
                  </a:cubicBezTo>
                  <a:lnTo>
                    <a:pt x="45" y="99"/>
                  </a:lnTo>
                  <a:close/>
                </a:path>
              </a:pathLst>
            </a:custGeom>
            <a:grpFill/>
            <a:ln>
              <a:noFill/>
            </a:ln>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5" name="Freeform 44"/>
            <p:cNvSpPr/>
            <p:nvPr/>
          </p:nvSpPr>
          <p:spPr bwMode="auto">
            <a:xfrm>
              <a:off x="3246438" y="1847851"/>
              <a:ext cx="74613" cy="147638"/>
            </a:xfrm>
            <a:custGeom>
              <a:avLst/>
              <a:gdLst>
                <a:gd name="T0" fmla="*/ 31 w 32"/>
                <a:gd name="T1" fmla="*/ 39 h 63"/>
                <a:gd name="T2" fmla="*/ 30 w 32"/>
                <a:gd name="T3" fmla="*/ 35 h 63"/>
                <a:gd name="T4" fmla="*/ 27 w 32"/>
                <a:gd name="T5" fmla="*/ 31 h 63"/>
                <a:gd name="T6" fmla="*/ 26 w 32"/>
                <a:gd name="T7" fmla="*/ 30 h 63"/>
                <a:gd name="T8" fmla="*/ 26 w 32"/>
                <a:gd name="T9" fmla="*/ 29 h 63"/>
                <a:gd name="T10" fmla="*/ 25 w 32"/>
                <a:gd name="T11" fmla="*/ 28 h 63"/>
                <a:gd name="T12" fmla="*/ 24 w 32"/>
                <a:gd name="T13" fmla="*/ 27 h 63"/>
                <a:gd name="T14" fmla="*/ 24 w 32"/>
                <a:gd name="T15" fmla="*/ 27 h 63"/>
                <a:gd name="T16" fmla="*/ 24 w 32"/>
                <a:gd name="T17" fmla="*/ 27 h 63"/>
                <a:gd name="T18" fmla="*/ 24 w 32"/>
                <a:gd name="T19" fmla="*/ 27 h 63"/>
                <a:gd name="T20" fmla="*/ 24 w 32"/>
                <a:gd name="T21" fmla="*/ 26 h 63"/>
                <a:gd name="T22" fmla="*/ 23 w 32"/>
                <a:gd name="T23" fmla="*/ 26 h 63"/>
                <a:gd name="T24" fmla="*/ 23 w 32"/>
                <a:gd name="T25" fmla="*/ 25 h 63"/>
                <a:gd name="T26" fmla="*/ 20 w 32"/>
                <a:gd name="T27" fmla="*/ 22 h 63"/>
                <a:gd name="T28" fmla="*/ 18 w 32"/>
                <a:gd name="T29" fmla="*/ 19 h 63"/>
                <a:gd name="T30" fmla="*/ 17 w 32"/>
                <a:gd name="T31" fmla="*/ 16 h 63"/>
                <a:gd name="T32" fmla="*/ 16 w 32"/>
                <a:gd name="T33" fmla="*/ 11 h 63"/>
                <a:gd name="T34" fmla="*/ 16 w 32"/>
                <a:gd name="T35" fmla="*/ 3 h 63"/>
                <a:gd name="T36" fmla="*/ 16 w 32"/>
                <a:gd name="T37" fmla="*/ 1 h 63"/>
                <a:gd name="T38" fmla="*/ 17 w 32"/>
                <a:gd name="T39" fmla="*/ 0 h 63"/>
                <a:gd name="T40" fmla="*/ 16 w 32"/>
                <a:gd name="T41" fmla="*/ 0 h 63"/>
                <a:gd name="T42" fmla="*/ 13 w 32"/>
                <a:gd name="T43" fmla="*/ 1 h 63"/>
                <a:gd name="T44" fmla="*/ 5 w 32"/>
                <a:gd name="T45" fmla="*/ 7 h 63"/>
                <a:gd name="T46" fmla="*/ 2 w 32"/>
                <a:gd name="T47" fmla="*/ 13 h 63"/>
                <a:gd name="T48" fmla="*/ 0 w 32"/>
                <a:gd name="T49" fmla="*/ 22 h 63"/>
                <a:gd name="T50" fmla="*/ 2 w 32"/>
                <a:gd name="T51" fmla="*/ 31 h 63"/>
                <a:gd name="T52" fmla="*/ 7 w 32"/>
                <a:gd name="T53" fmla="*/ 39 h 63"/>
                <a:gd name="T54" fmla="*/ 9 w 32"/>
                <a:gd name="T55" fmla="*/ 41 h 63"/>
                <a:gd name="T56" fmla="*/ 10 w 32"/>
                <a:gd name="T57" fmla="*/ 41 h 63"/>
                <a:gd name="T58" fmla="*/ 11 w 32"/>
                <a:gd name="T59" fmla="*/ 43 h 63"/>
                <a:gd name="T60" fmla="*/ 12 w 32"/>
                <a:gd name="T61" fmla="*/ 43 h 63"/>
                <a:gd name="T62" fmla="*/ 12 w 32"/>
                <a:gd name="T63" fmla="*/ 44 h 63"/>
                <a:gd name="T64" fmla="*/ 13 w 32"/>
                <a:gd name="T65" fmla="*/ 45 h 63"/>
                <a:gd name="T66" fmla="*/ 15 w 32"/>
                <a:gd name="T67" fmla="*/ 46 h 63"/>
                <a:gd name="T68" fmla="*/ 16 w 32"/>
                <a:gd name="T69" fmla="*/ 47 h 63"/>
                <a:gd name="T70" fmla="*/ 16 w 32"/>
                <a:gd name="T71" fmla="*/ 48 h 63"/>
                <a:gd name="T72" fmla="*/ 16 w 32"/>
                <a:gd name="T73" fmla="*/ 48 h 63"/>
                <a:gd name="T74" fmla="*/ 16 w 32"/>
                <a:gd name="T75" fmla="*/ 49 h 63"/>
                <a:gd name="T76" fmla="*/ 17 w 32"/>
                <a:gd name="T77" fmla="*/ 49 h 63"/>
                <a:gd name="T78" fmla="*/ 17 w 32"/>
                <a:gd name="T79" fmla="*/ 50 h 63"/>
                <a:gd name="T80" fmla="*/ 17 w 32"/>
                <a:gd name="T81" fmla="*/ 51 h 63"/>
                <a:gd name="T82" fmla="*/ 18 w 32"/>
                <a:gd name="T83" fmla="*/ 52 h 63"/>
                <a:gd name="T84" fmla="*/ 18 w 32"/>
                <a:gd name="T85" fmla="*/ 56 h 63"/>
                <a:gd name="T86" fmla="*/ 18 w 32"/>
                <a:gd name="T87" fmla="*/ 58 h 63"/>
                <a:gd name="T88" fmla="*/ 17 w 32"/>
                <a:gd name="T89" fmla="*/ 59 h 63"/>
                <a:gd name="T90" fmla="*/ 17 w 32"/>
                <a:gd name="T91" fmla="*/ 62 h 63"/>
                <a:gd name="T92" fmla="*/ 17 w 32"/>
                <a:gd name="T93" fmla="*/ 63 h 63"/>
                <a:gd name="T94" fmla="*/ 18 w 32"/>
                <a:gd name="T95" fmla="*/ 63 h 63"/>
                <a:gd name="T96" fmla="*/ 20 w 32"/>
                <a:gd name="T97" fmla="*/ 62 h 63"/>
                <a:gd name="T98" fmla="*/ 22 w 32"/>
                <a:gd name="T99" fmla="*/ 61 h 63"/>
                <a:gd name="T100" fmla="*/ 24 w 32"/>
                <a:gd name="T101" fmla="*/ 60 h 63"/>
                <a:gd name="T102" fmla="*/ 27 w 32"/>
                <a:gd name="T103" fmla="*/ 58 h 63"/>
                <a:gd name="T104" fmla="*/ 29 w 32"/>
                <a:gd name="T105" fmla="*/ 56 h 63"/>
                <a:gd name="T106" fmla="*/ 30 w 32"/>
                <a:gd name="T107" fmla="*/ 54 h 63"/>
                <a:gd name="T108" fmla="*/ 31 w 32"/>
                <a:gd name="T109" fmla="*/ 53 h 63"/>
                <a:gd name="T110" fmla="*/ 32 w 32"/>
                <a:gd name="T111" fmla="*/ 48 h 63"/>
                <a:gd name="T112" fmla="*/ 32 w 32"/>
                <a:gd name="T113" fmla="*/ 47 h 63"/>
                <a:gd name="T114" fmla="*/ 32 w 32"/>
                <a:gd name="T115" fmla="*/ 46 h 63"/>
                <a:gd name="T116" fmla="*/ 32 w 32"/>
                <a:gd name="T117" fmla="*/ 44 h 63"/>
                <a:gd name="T118" fmla="*/ 32 w 32"/>
                <a:gd name="T119" fmla="*/ 42 h 63"/>
                <a:gd name="T120" fmla="*/ 31 w 32"/>
                <a:gd name="T121"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63">
                  <a:moveTo>
                    <a:pt x="31" y="39"/>
                  </a:moveTo>
                  <a:cubicBezTo>
                    <a:pt x="31" y="38"/>
                    <a:pt x="30" y="36"/>
                    <a:pt x="30" y="35"/>
                  </a:cubicBezTo>
                  <a:cubicBezTo>
                    <a:pt x="29" y="33"/>
                    <a:pt x="28" y="32"/>
                    <a:pt x="27" y="31"/>
                  </a:cubicBezTo>
                  <a:cubicBezTo>
                    <a:pt x="27" y="30"/>
                    <a:pt x="26" y="30"/>
                    <a:pt x="26" y="30"/>
                  </a:cubicBezTo>
                  <a:cubicBezTo>
                    <a:pt x="26" y="29"/>
                    <a:pt x="26" y="29"/>
                    <a:pt x="26" y="29"/>
                  </a:cubicBezTo>
                  <a:cubicBezTo>
                    <a:pt x="25" y="29"/>
                    <a:pt x="25" y="28"/>
                    <a:pt x="25" y="28"/>
                  </a:cubicBezTo>
                  <a:cubicBezTo>
                    <a:pt x="24" y="27"/>
                    <a:pt x="24" y="27"/>
                    <a:pt x="24" y="27"/>
                  </a:cubicBezTo>
                  <a:cubicBezTo>
                    <a:pt x="24" y="27"/>
                    <a:pt x="24" y="27"/>
                    <a:pt x="24" y="27"/>
                  </a:cubicBezTo>
                  <a:cubicBezTo>
                    <a:pt x="24" y="27"/>
                    <a:pt x="24" y="27"/>
                    <a:pt x="24" y="27"/>
                  </a:cubicBezTo>
                  <a:cubicBezTo>
                    <a:pt x="24" y="27"/>
                    <a:pt x="24" y="27"/>
                    <a:pt x="24" y="27"/>
                  </a:cubicBezTo>
                  <a:cubicBezTo>
                    <a:pt x="24" y="26"/>
                    <a:pt x="24" y="26"/>
                    <a:pt x="24" y="26"/>
                  </a:cubicBezTo>
                  <a:cubicBezTo>
                    <a:pt x="23" y="26"/>
                    <a:pt x="23" y="26"/>
                    <a:pt x="23" y="26"/>
                  </a:cubicBezTo>
                  <a:cubicBezTo>
                    <a:pt x="23" y="25"/>
                    <a:pt x="23" y="25"/>
                    <a:pt x="23" y="25"/>
                  </a:cubicBezTo>
                  <a:cubicBezTo>
                    <a:pt x="22" y="24"/>
                    <a:pt x="21" y="23"/>
                    <a:pt x="20" y="22"/>
                  </a:cubicBezTo>
                  <a:cubicBezTo>
                    <a:pt x="19" y="21"/>
                    <a:pt x="19" y="20"/>
                    <a:pt x="18" y="19"/>
                  </a:cubicBezTo>
                  <a:cubicBezTo>
                    <a:pt x="17" y="18"/>
                    <a:pt x="17" y="17"/>
                    <a:pt x="17" y="16"/>
                  </a:cubicBezTo>
                  <a:cubicBezTo>
                    <a:pt x="16" y="14"/>
                    <a:pt x="16" y="13"/>
                    <a:pt x="16" y="11"/>
                  </a:cubicBezTo>
                  <a:cubicBezTo>
                    <a:pt x="16" y="9"/>
                    <a:pt x="16" y="6"/>
                    <a:pt x="16" y="3"/>
                  </a:cubicBezTo>
                  <a:cubicBezTo>
                    <a:pt x="16" y="2"/>
                    <a:pt x="16" y="1"/>
                    <a:pt x="16" y="1"/>
                  </a:cubicBezTo>
                  <a:cubicBezTo>
                    <a:pt x="16" y="0"/>
                    <a:pt x="17" y="0"/>
                    <a:pt x="17" y="0"/>
                  </a:cubicBezTo>
                  <a:cubicBezTo>
                    <a:pt x="17" y="0"/>
                    <a:pt x="16" y="0"/>
                    <a:pt x="16" y="0"/>
                  </a:cubicBezTo>
                  <a:cubicBezTo>
                    <a:pt x="15" y="0"/>
                    <a:pt x="14" y="0"/>
                    <a:pt x="13" y="1"/>
                  </a:cubicBezTo>
                  <a:cubicBezTo>
                    <a:pt x="11" y="2"/>
                    <a:pt x="8" y="4"/>
                    <a:pt x="5" y="7"/>
                  </a:cubicBezTo>
                  <a:cubicBezTo>
                    <a:pt x="4" y="9"/>
                    <a:pt x="2" y="11"/>
                    <a:pt x="2" y="13"/>
                  </a:cubicBezTo>
                  <a:cubicBezTo>
                    <a:pt x="1" y="16"/>
                    <a:pt x="0" y="19"/>
                    <a:pt x="0" y="22"/>
                  </a:cubicBezTo>
                  <a:cubicBezTo>
                    <a:pt x="0" y="25"/>
                    <a:pt x="1" y="28"/>
                    <a:pt x="2" y="31"/>
                  </a:cubicBezTo>
                  <a:cubicBezTo>
                    <a:pt x="4" y="34"/>
                    <a:pt x="5" y="37"/>
                    <a:pt x="7" y="39"/>
                  </a:cubicBezTo>
                  <a:cubicBezTo>
                    <a:pt x="9" y="41"/>
                    <a:pt x="9" y="41"/>
                    <a:pt x="9" y="41"/>
                  </a:cubicBezTo>
                  <a:cubicBezTo>
                    <a:pt x="10" y="41"/>
                    <a:pt x="10" y="41"/>
                    <a:pt x="10" y="41"/>
                  </a:cubicBezTo>
                  <a:cubicBezTo>
                    <a:pt x="10" y="42"/>
                    <a:pt x="11" y="42"/>
                    <a:pt x="11" y="43"/>
                  </a:cubicBezTo>
                  <a:cubicBezTo>
                    <a:pt x="12" y="43"/>
                    <a:pt x="12" y="43"/>
                    <a:pt x="12" y="43"/>
                  </a:cubicBezTo>
                  <a:cubicBezTo>
                    <a:pt x="12" y="43"/>
                    <a:pt x="12" y="44"/>
                    <a:pt x="12" y="44"/>
                  </a:cubicBezTo>
                  <a:cubicBezTo>
                    <a:pt x="12" y="44"/>
                    <a:pt x="13" y="44"/>
                    <a:pt x="13" y="45"/>
                  </a:cubicBezTo>
                  <a:cubicBezTo>
                    <a:pt x="14" y="45"/>
                    <a:pt x="14" y="46"/>
                    <a:pt x="15" y="46"/>
                  </a:cubicBezTo>
                  <a:cubicBezTo>
                    <a:pt x="15" y="47"/>
                    <a:pt x="15" y="47"/>
                    <a:pt x="16" y="47"/>
                  </a:cubicBezTo>
                  <a:cubicBezTo>
                    <a:pt x="16" y="48"/>
                    <a:pt x="16" y="48"/>
                    <a:pt x="16" y="48"/>
                  </a:cubicBezTo>
                  <a:cubicBezTo>
                    <a:pt x="16" y="48"/>
                    <a:pt x="16" y="48"/>
                    <a:pt x="16" y="48"/>
                  </a:cubicBezTo>
                  <a:cubicBezTo>
                    <a:pt x="16" y="48"/>
                    <a:pt x="16" y="49"/>
                    <a:pt x="16" y="49"/>
                  </a:cubicBezTo>
                  <a:cubicBezTo>
                    <a:pt x="17" y="49"/>
                    <a:pt x="17" y="49"/>
                    <a:pt x="17" y="49"/>
                  </a:cubicBezTo>
                  <a:cubicBezTo>
                    <a:pt x="17" y="50"/>
                    <a:pt x="17" y="50"/>
                    <a:pt x="17" y="50"/>
                  </a:cubicBezTo>
                  <a:cubicBezTo>
                    <a:pt x="17" y="50"/>
                    <a:pt x="17" y="51"/>
                    <a:pt x="17" y="51"/>
                  </a:cubicBezTo>
                  <a:cubicBezTo>
                    <a:pt x="18" y="51"/>
                    <a:pt x="18" y="52"/>
                    <a:pt x="18" y="52"/>
                  </a:cubicBezTo>
                  <a:cubicBezTo>
                    <a:pt x="18" y="53"/>
                    <a:pt x="18" y="54"/>
                    <a:pt x="18" y="56"/>
                  </a:cubicBezTo>
                  <a:cubicBezTo>
                    <a:pt x="18" y="56"/>
                    <a:pt x="18" y="57"/>
                    <a:pt x="18" y="58"/>
                  </a:cubicBezTo>
                  <a:cubicBezTo>
                    <a:pt x="18" y="58"/>
                    <a:pt x="17" y="59"/>
                    <a:pt x="17" y="59"/>
                  </a:cubicBezTo>
                  <a:cubicBezTo>
                    <a:pt x="17" y="60"/>
                    <a:pt x="17" y="61"/>
                    <a:pt x="17" y="62"/>
                  </a:cubicBezTo>
                  <a:cubicBezTo>
                    <a:pt x="17" y="62"/>
                    <a:pt x="17" y="63"/>
                    <a:pt x="17" y="63"/>
                  </a:cubicBezTo>
                  <a:cubicBezTo>
                    <a:pt x="17" y="63"/>
                    <a:pt x="17" y="63"/>
                    <a:pt x="18" y="63"/>
                  </a:cubicBezTo>
                  <a:cubicBezTo>
                    <a:pt x="18" y="63"/>
                    <a:pt x="19" y="62"/>
                    <a:pt x="20" y="62"/>
                  </a:cubicBezTo>
                  <a:cubicBezTo>
                    <a:pt x="21" y="62"/>
                    <a:pt x="21" y="62"/>
                    <a:pt x="22" y="61"/>
                  </a:cubicBezTo>
                  <a:cubicBezTo>
                    <a:pt x="23" y="61"/>
                    <a:pt x="24" y="61"/>
                    <a:pt x="24" y="60"/>
                  </a:cubicBezTo>
                  <a:cubicBezTo>
                    <a:pt x="25" y="60"/>
                    <a:pt x="26" y="59"/>
                    <a:pt x="27" y="58"/>
                  </a:cubicBezTo>
                  <a:cubicBezTo>
                    <a:pt x="27" y="58"/>
                    <a:pt x="28" y="57"/>
                    <a:pt x="29" y="56"/>
                  </a:cubicBezTo>
                  <a:cubicBezTo>
                    <a:pt x="29" y="55"/>
                    <a:pt x="29" y="55"/>
                    <a:pt x="30" y="54"/>
                  </a:cubicBezTo>
                  <a:cubicBezTo>
                    <a:pt x="30" y="54"/>
                    <a:pt x="30" y="53"/>
                    <a:pt x="31" y="53"/>
                  </a:cubicBezTo>
                  <a:cubicBezTo>
                    <a:pt x="31" y="51"/>
                    <a:pt x="31" y="50"/>
                    <a:pt x="32" y="48"/>
                  </a:cubicBezTo>
                  <a:cubicBezTo>
                    <a:pt x="32" y="48"/>
                    <a:pt x="32" y="48"/>
                    <a:pt x="32" y="47"/>
                  </a:cubicBezTo>
                  <a:cubicBezTo>
                    <a:pt x="32" y="47"/>
                    <a:pt x="32" y="47"/>
                    <a:pt x="32" y="46"/>
                  </a:cubicBezTo>
                  <a:cubicBezTo>
                    <a:pt x="32" y="45"/>
                    <a:pt x="32" y="45"/>
                    <a:pt x="32" y="44"/>
                  </a:cubicBezTo>
                  <a:cubicBezTo>
                    <a:pt x="32" y="43"/>
                    <a:pt x="32" y="42"/>
                    <a:pt x="32" y="42"/>
                  </a:cubicBezTo>
                  <a:cubicBezTo>
                    <a:pt x="32" y="41"/>
                    <a:pt x="31" y="40"/>
                    <a:pt x="31" y="39"/>
                  </a:cubicBezTo>
                  <a:close/>
                </a:path>
              </a:pathLst>
            </a:custGeom>
            <a:grpFill/>
            <a:ln>
              <a:noFill/>
            </a:ln>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6" name="Freeform 45"/>
            <p:cNvSpPr/>
            <p:nvPr/>
          </p:nvSpPr>
          <p:spPr bwMode="auto">
            <a:xfrm>
              <a:off x="3338513" y="1847851"/>
              <a:ext cx="74613" cy="147638"/>
            </a:xfrm>
            <a:custGeom>
              <a:avLst/>
              <a:gdLst>
                <a:gd name="T0" fmla="*/ 16 w 32"/>
                <a:gd name="T1" fmla="*/ 1 h 63"/>
                <a:gd name="T2" fmla="*/ 16 w 32"/>
                <a:gd name="T3" fmla="*/ 0 h 63"/>
                <a:gd name="T4" fmla="*/ 15 w 32"/>
                <a:gd name="T5" fmla="*/ 0 h 63"/>
                <a:gd name="T6" fmla="*/ 13 w 32"/>
                <a:gd name="T7" fmla="*/ 1 h 63"/>
                <a:gd name="T8" fmla="*/ 5 w 32"/>
                <a:gd name="T9" fmla="*/ 7 h 63"/>
                <a:gd name="T10" fmla="*/ 1 w 32"/>
                <a:gd name="T11" fmla="*/ 13 h 63"/>
                <a:gd name="T12" fmla="*/ 0 w 32"/>
                <a:gd name="T13" fmla="*/ 22 h 63"/>
                <a:gd name="T14" fmla="*/ 2 w 32"/>
                <a:gd name="T15" fmla="*/ 31 h 63"/>
                <a:gd name="T16" fmla="*/ 7 w 32"/>
                <a:gd name="T17" fmla="*/ 39 h 63"/>
                <a:gd name="T18" fmla="*/ 9 w 32"/>
                <a:gd name="T19" fmla="*/ 41 h 63"/>
                <a:gd name="T20" fmla="*/ 10 w 32"/>
                <a:gd name="T21" fmla="*/ 41 h 63"/>
                <a:gd name="T22" fmla="*/ 11 w 32"/>
                <a:gd name="T23" fmla="*/ 43 h 63"/>
                <a:gd name="T24" fmla="*/ 11 w 32"/>
                <a:gd name="T25" fmla="*/ 43 h 63"/>
                <a:gd name="T26" fmla="*/ 12 w 32"/>
                <a:gd name="T27" fmla="*/ 44 h 63"/>
                <a:gd name="T28" fmla="*/ 13 w 32"/>
                <a:gd name="T29" fmla="*/ 45 h 63"/>
                <a:gd name="T30" fmla="*/ 14 w 32"/>
                <a:gd name="T31" fmla="*/ 46 h 63"/>
                <a:gd name="T32" fmla="*/ 15 w 32"/>
                <a:gd name="T33" fmla="*/ 47 h 63"/>
                <a:gd name="T34" fmla="*/ 16 w 32"/>
                <a:gd name="T35" fmla="*/ 48 h 63"/>
                <a:gd name="T36" fmla="*/ 16 w 32"/>
                <a:gd name="T37" fmla="*/ 48 h 63"/>
                <a:gd name="T38" fmla="*/ 16 w 32"/>
                <a:gd name="T39" fmla="*/ 49 h 63"/>
                <a:gd name="T40" fmla="*/ 17 w 32"/>
                <a:gd name="T41" fmla="*/ 49 h 63"/>
                <a:gd name="T42" fmla="*/ 17 w 32"/>
                <a:gd name="T43" fmla="*/ 50 h 63"/>
                <a:gd name="T44" fmla="*/ 17 w 32"/>
                <a:gd name="T45" fmla="*/ 51 h 63"/>
                <a:gd name="T46" fmla="*/ 17 w 32"/>
                <a:gd name="T47" fmla="*/ 52 h 63"/>
                <a:gd name="T48" fmla="*/ 18 w 32"/>
                <a:gd name="T49" fmla="*/ 56 h 63"/>
                <a:gd name="T50" fmla="*/ 17 w 32"/>
                <a:gd name="T51" fmla="*/ 58 h 63"/>
                <a:gd name="T52" fmla="*/ 17 w 32"/>
                <a:gd name="T53" fmla="*/ 59 h 63"/>
                <a:gd name="T54" fmla="*/ 17 w 32"/>
                <a:gd name="T55" fmla="*/ 62 h 63"/>
                <a:gd name="T56" fmla="*/ 16 w 32"/>
                <a:gd name="T57" fmla="*/ 63 h 63"/>
                <a:gd name="T58" fmla="*/ 17 w 32"/>
                <a:gd name="T59" fmla="*/ 63 h 63"/>
                <a:gd name="T60" fmla="*/ 20 w 32"/>
                <a:gd name="T61" fmla="*/ 62 h 63"/>
                <a:gd name="T62" fmla="*/ 22 w 32"/>
                <a:gd name="T63" fmla="*/ 61 h 63"/>
                <a:gd name="T64" fmla="*/ 24 w 32"/>
                <a:gd name="T65" fmla="*/ 60 h 63"/>
                <a:gd name="T66" fmla="*/ 26 w 32"/>
                <a:gd name="T67" fmla="*/ 58 h 63"/>
                <a:gd name="T68" fmla="*/ 28 w 32"/>
                <a:gd name="T69" fmla="*/ 56 h 63"/>
                <a:gd name="T70" fmla="*/ 30 w 32"/>
                <a:gd name="T71" fmla="*/ 54 h 63"/>
                <a:gd name="T72" fmla="*/ 30 w 32"/>
                <a:gd name="T73" fmla="*/ 53 h 63"/>
                <a:gd name="T74" fmla="*/ 32 w 32"/>
                <a:gd name="T75" fmla="*/ 48 h 63"/>
                <a:gd name="T76" fmla="*/ 32 w 32"/>
                <a:gd name="T77" fmla="*/ 47 h 63"/>
                <a:gd name="T78" fmla="*/ 32 w 32"/>
                <a:gd name="T79" fmla="*/ 46 h 63"/>
                <a:gd name="T80" fmla="*/ 32 w 32"/>
                <a:gd name="T81" fmla="*/ 44 h 63"/>
                <a:gd name="T82" fmla="*/ 32 w 32"/>
                <a:gd name="T83" fmla="*/ 42 h 63"/>
                <a:gd name="T84" fmla="*/ 31 w 32"/>
                <a:gd name="T85" fmla="*/ 39 h 63"/>
                <a:gd name="T86" fmla="*/ 29 w 32"/>
                <a:gd name="T87" fmla="*/ 35 h 63"/>
                <a:gd name="T88" fmla="*/ 27 w 32"/>
                <a:gd name="T89" fmla="*/ 31 h 63"/>
                <a:gd name="T90" fmla="*/ 26 w 32"/>
                <a:gd name="T91" fmla="*/ 30 h 63"/>
                <a:gd name="T92" fmla="*/ 26 w 32"/>
                <a:gd name="T93" fmla="*/ 29 h 63"/>
                <a:gd name="T94" fmla="*/ 25 w 32"/>
                <a:gd name="T95" fmla="*/ 28 h 63"/>
                <a:gd name="T96" fmla="*/ 24 w 32"/>
                <a:gd name="T97" fmla="*/ 27 h 63"/>
                <a:gd name="T98" fmla="*/ 24 w 32"/>
                <a:gd name="T99" fmla="*/ 27 h 63"/>
                <a:gd name="T100" fmla="*/ 24 w 32"/>
                <a:gd name="T101" fmla="*/ 27 h 63"/>
                <a:gd name="T102" fmla="*/ 23 w 32"/>
                <a:gd name="T103" fmla="*/ 27 h 63"/>
                <a:gd name="T104" fmla="*/ 23 w 32"/>
                <a:gd name="T105" fmla="*/ 26 h 63"/>
                <a:gd name="T106" fmla="*/ 23 w 32"/>
                <a:gd name="T107" fmla="*/ 26 h 63"/>
                <a:gd name="T108" fmla="*/ 22 w 32"/>
                <a:gd name="T109" fmla="*/ 25 h 63"/>
                <a:gd name="T110" fmla="*/ 20 w 32"/>
                <a:gd name="T111" fmla="*/ 22 h 63"/>
                <a:gd name="T112" fmla="*/ 18 w 32"/>
                <a:gd name="T113" fmla="*/ 19 h 63"/>
                <a:gd name="T114" fmla="*/ 16 w 32"/>
                <a:gd name="T115" fmla="*/ 16 h 63"/>
                <a:gd name="T116" fmla="*/ 16 w 32"/>
                <a:gd name="T117" fmla="*/ 11 h 63"/>
                <a:gd name="T118" fmla="*/ 16 w 32"/>
                <a:gd name="T119" fmla="*/ 3 h 63"/>
                <a:gd name="T120" fmla="*/ 16 w 32"/>
                <a:gd name="T121"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63">
                  <a:moveTo>
                    <a:pt x="16" y="1"/>
                  </a:moveTo>
                  <a:cubicBezTo>
                    <a:pt x="16" y="0"/>
                    <a:pt x="16" y="0"/>
                    <a:pt x="16" y="0"/>
                  </a:cubicBezTo>
                  <a:cubicBezTo>
                    <a:pt x="16" y="0"/>
                    <a:pt x="16" y="0"/>
                    <a:pt x="15" y="0"/>
                  </a:cubicBezTo>
                  <a:cubicBezTo>
                    <a:pt x="15" y="0"/>
                    <a:pt x="14" y="0"/>
                    <a:pt x="13" y="1"/>
                  </a:cubicBezTo>
                  <a:cubicBezTo>
                    <a:pt x="11" y="2"/>
                    <a:pt x="8" y="4"/>
                    <a:pt x="5" y="7"/>
                  </a:cubicBezTo>
                  <a:cubicBezTo>
                    <a:pt x="4" y="9"/>
                    <a:pt x="2" y="11"/>
                    <a:pt x="1" y="13"/>
                  </a:cubicBezTo>
                  <a:cubicBezTo>
                    <a:pt x="0" y="16"/>
                    <a:pt x="0" y="19"/>
                    <a:pt x="0" y="22"/>
                  </a:cubicBezTo>
                  <a:cubicBezTo>
                    <a:pt x="0" y="25"/>
                    <a:pt x="1" y="28"/>
                    <a:pt x="2" y="31"/>
                  </a:cubicBezTo>
                  <a:cubicBezTo>
                    <a:pt x="3" y="34"/>
                    <a:pt x="5" y="37"/>
                    <a:pt x="7" y="39"/>
                  </a:cubicBezTo>
                  <a:cubicBezTo>
                    <a:pt x="9" y="41"/>
                    <a:pt x="9" y="41"/>
                    <a:pt x="9" y="41"/>
                  </a:cubicBezTo>
                  <a:cubicBezTo>
                    <a:pt x="10" y="41"/>
                    <a:pt x="10" y="41"/>
                    <a:pt x="10" y="41"/>
                  </a:cubicBezTo>
                  <a:cubicBezTo>
                    <a:pt x="10" y="42"/>
                    <a:pt x="10" y="42"/>
                    <a:pt x="11" y="43"/>
                  </a:cubicBezTo>
                  <a:cubicBezTo>
                    <a:pt x="11" y="43"/>
                    <a:pt x="11" y="43"/>
                    <a:pt x="11" y="43"/>
                  </a:cubicBezTo>
                  <a:cubicBezTo>
                    <a:pt x="12" y="43"/>
                    <a:pt x="12" y="44"/>
                    <a:pt x="12" y="44"/>
                  </a:cubicBezTo>
                  <a:cubicBezTo>
                    <a:pt x="12" y="44"/>
                    <a:pt x="13" y="44"/>
                    <a:pt x="13" y="45"/>
                  </a:cubicBezTo>
                  <a:cubicBezTo>
                    <a:pt x="13" y="45"/>
                    <a:pt x="14" y="46"/>
                    <a:pt x="14" y="46"/>
                  </a:cubicBezTo>
                  <a:cubicBezTo>
                    <a:pt x="15" y="47"/>
                    <a:pt x="15" y="47"/>
                    <a:pt x="15" y="47"/>
                  </a:cubicBezTo>
                  <a:cubicBezTo>
                    <a:pt x="15" y="48"/>
                    <a:pt x="16" y="48"/>
                    <a:pt x="16" y="48"/>
                  </a:cubicBezTo>
                  <a:cubicBezTo>
                    <a:pt x="16" y="48"/>
                    <a:pt x="16" y="48"/>
                    <a:pt x="16" y="48"/>
                  </a:cubicBezTo>
                  <a:cubicBezTo>
                    <a:pt x="16" y="48"/>
                    <a:pt x="16" y="49"/>
                    <a:pt x="16" y="49"/>
                  </a:cubicBezTo>
                  <a:cubicBezTo>
                    <a:pt x="16" y="49"/>
                    <a:pt x="16" y="49"/>
                    <a:pt x="17" y="49"/>
                  </a:cubicBezTo>
                  <a:cubicBezTo>
                    <a:pt x="17" y="50"/>
                    <a:pt x="17" y="50"/>
                    <a:pt x="17" y="50"/>
                  </a:cubicBezTo>
                  <a:cubicBezTo>
                    <a:pt x="17" y="50"/>
                    <a:pt x="17" y="51"/>
                    <a:pt x="17" y="51"/>
                  </a:cubicBezTo>
                  <a:cubicBezTo>
                    <a:pt x="17" y="51"/>
                    <a:pt x="17" y="52"/>
                    <a:pt x="17" y="52"/>
                  </a:cubicBezTo>
                  <a:cubicBezTo>
                    <a:pt x="18" y="53"/>
                    <a:pt x="18" y="54"/>
                    <a:pt x="18" y="56"/>
                  </a:cubicBezTo>
                  <a:cubicBezTo>
                    <a:pt x="18" y="56"/>
                    <a:pt x="17" y="57"/>
                    <a:pt x="17" y="58"/>
                  </a:cubicBezTo>
                  <a:cubicBezTo>
                    <a:pt x="17" y="58"/>
                    <a:pt x="17" y="59"/>
                    <a:pt x="17" y="59"/>
                  </a:cubicBezTo>
                  <a:cubicBezTo>
                    <a:pt x="17" y="60"/>
                    <a:pt x="17" y="61"/>
                    <a:pt x="17" y="62"/>
                  </a:cubicBezTo>
                  <a:cubicBezTo>
                    <a:pt x="16" y="62"/>
                    <a:pt x="16" y="63"/>
                    <a:pt x="16" y="63"/>
                  </a:cubicBezTo>
                  <a:cubicBezTo>
                    <a:pt x="16" y="63"/>
                    <a:pt x="17" y="63"/>
                    <a:pt x="17" y="63"/>
                  </a:cubicBezTo>
                  <a:cubicBezTo>
                    <a:pt x="18" y="63"/>
                    <a:pt x="19" y="62"/>
                    <a:pt x="20" y="62"/>
                  </a:cubicBezTo>
                  <a:cubicBezTo>
                    <a:pt x="21" y="62"/>
                    <a:pt x="21" y="62"/>
                    <a:pt x="22" y="61"/>
                  </a:cubicBezTo>
                  <a:cubicBezTo>
                    <a:pt x="23" y="61"/>
                    <a:pt x="23" y="61"/>
                    <a:pt x="24" y="60"/>
                  </a:cubicBezTo>
                  <a:cubicBezTo>
                    <a:pt x="25" y="60"/>
                    <a:pt x="26" y="59"/>
                    <a:pt x="26" y="58"/>
                  </a:cubicBezTo>
                  <a:cubicBezTo>
                    <a:pt x="27" y="58"/>
                    <a:pt x="28" y="57"/>
                    <a:pt x="28" y="56"/>
                  </a:cubicBezTo>
                  <a:cubicBezTo>
                    <a:pt x="29" y="55"/>
                    <a:pt x="29" y="55"/>
                    <a:pt x="30" y="54"/>
                  </a:cubicBezTo>
                  <a:cubicBezTo>
                    <a:pt x="30" y="54"/>
                    <a:pt x="30" y="53"/>
                    <a:pt x="30" y="53"/>
                  </a:cubicBezTo>
                  <a:cubicBezTo>
                    <a:pt x="31" y="51"/>
                    <a:pt x="31" y="50"/>
                    <a:pt x="32" y="48"/>
                  </a:cubicBezTo>
                  <a:cubicBezTo>
                    <a:pt x="32" y="48"/>
                    <a:pt x="32" y="48"/>
                    <a:pt x="32" y="47"/>
                  </a:cubicBezTo>
                  <a:cubicBezTo>
                    <a:pt x="32" y="47"/>
                    <a:pt x="32" y="47"/>
                    <a:pt x="32" y="46"/>
                  </a:cubicBezTo>
                  <a:cubicBezTo>
                    <a:pt x="32" y="45"/>
                    <a:pt x="32" y="45"/>
                    <a:pt x="32" y="44"/>
                  </a:cubicBezTo>
                  <a:cubicBezTo>
                    <a:pt x="32" y="43"/>
                    <a:pt x="32" y="42"/>
                    <a:pt x="32" y="42"/>
                  </a:cubicBezTo>
                  <a:cubicBezTo>
                    <a:pt x="31" y="41"/>
                    <a:pt x="31" y="40"/>
                    <a:pt x="31" y="39"/>
                  </a:cubicBezTo>
                  <a:cubicBezTo>
                    <a:pt x="31" y="38"/>
                    <a:pt x="30" y="36"/>
                    <a:pt x="29" y="35"/>
                  </a:cubicBezTo>
                  <a:cubicBezTo>
                    <a:pt x="29" y="33"/>
                    <a:pt x="28" y="32"/>
                    <a:pt x="27" y="31"/>
                  </a:cubicBezTo>
                  <a:cubicBezTo>
                    <a:pt x="26" y="30"/>
                    <a:pt x="26" y="30"/>
                    <a:pt x="26" y="30"/>
                  </a:cubicBezTo>
                  <a:cubicBezTo>
                    <a:pt x="26" y="29"/>
                    <a:pt x="26" y="29"/>
                    <a:pt x="26" y="29"/>
                  </a:cubicBezTo>
                  <a:cubicBezTo>
                    <a:pt x="25" y="29"/>
                    <a:pt x="25" y="28"/>
                    <a:pt x="25" y="28"/>
                  </a:cubicBezTo>
                  <a:cubicBezTo>
                    <a:pt x="24" y="27"/>
                    <a:pt x="24" y="27"/>
                    <a:pt x="24" y="27"/>
                  </a:cubicBezTo>
                  <a:cubicBezTo>
                    <a:pt x="24" y="27"/>
                    <a:pt x="24" y="27"/>
                    <a:pt x="24" y="27"/>
                  </a:cubicBezTo>
                  <a:cubicBezTo>
                    <a:pt x="24" y="27"/>
                    <a:pt x="24" y="27"/>
                    <a:pt x="24" y="27"/>
                  </a:cubicBezTo>
                  <a:cubicBezTo>
                    <a:pt x="23" y="27"/>
                    <a:pt x="23" y="27"/>
                    <a:pt x="23" y="27"/>
                  </a:cubicBezTo>
                  <a:cubicBezTo>
                    <a:pt x="23" y="26"/>
                    <a:pt x="23" y="26"/>
                    <a:pt x="23" y="26"/>
                  </a:cubicBezTo>
                  <a:cubicBezTo>
                    <a:pt x="23" y="26"/>
                    <a:pt x="23" y="26"/>
                    <a:pt x="23" y="26"/>
                  </a:cubicBezTo>
                  <a:cubicBezTo>
                    <a:pt x="22" y="25"/>
                    <a:pt x="22" y="25"/>
                    <a:pt x="22" y="25"/>
                  </a:cubicBezTo>
                  <a:cubicBezTo>
                    <a:pt x="21" y="24"/>
                    <a:pt x="20" y="23"/>
                    <a:pt x="20" y="22"/>
                  </a:cubicBezTo>
                  <a:cubicBezTo>
                    <a:pt x="19" y="21"/>
                    <a:pt x="18" y="20"/>
                    <a:pt x="18" y="19"/>
                  </a:cubicBezTo>
                  <a:cubicBezTo>
                    <a:pt x="17" y="18"/>
                    <a:pt x="17" y="17"/>
                    <a:pt x="16" y="16"/>
                  </a:cubicBezTo>
                  <a:cubicBezTo>
                    <a:pt x="16" y="14"/>
                    <a:pt x="16" y="13"/>
                    <a:pt x="16" y="11"/>
                  </a:cubicBezTo>
                  <a:cubicBezTo>
                    <a:pt x="16" y="9"/>
                    <a:pt x="16" y="6"/>
                    <a:pt x="16" y="3"/>
                  </a:cubicBezTo>
                  <a:cubicBezTo>
                    <a:pt x="16" y="2"/>
                    <a:pt x="16" y="1"/>
                    <a:pt x="16" y="1"/>
                  </a:cubicBezTo>
                  <a:close/>
                </a:path>
              </a:pathLst>
            </a:custGeom>
            <a:grpFill/>
            <a:ln>
              <a:noFill/>
            </a:ln>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
        <p:nvSpPr>
          <p:cNvPr id="17" name="Freeform 5"/>
          <p:cNvSpPr/>
          <p:nvPr/>
        </p:nvSpPr>
        <p:spPr bwMode="auto">
          <a:xfrm rot="10800000">
            <a:off x="6813550" y="4596766"/>
            <a:ext cx="835025" cy="835025"/>
          </a:xfrm>
          <a:prstGeom prst="ellipse">
            <a:avLst/>
          </a:prstGeom>
          <a:noFill/>
          <a:ln w="28575">
            <a:solidFill>
              <a:srgbClr val="595959"/>
            </a:solid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18" name="组合 17"/>
          <p:cNvGrpSpPr/>
          <p:nvPr/>
        </p:nvGrpSpPr>
        <p:grpSpPr bwMode="auto">
          <a:xfrm>
            <a:off x="7025190" y="4737817"/>
            <a:ext cx="427073" cy="553905"/>
            <a:chOff x="7250123" y="2738438"/>
            <a:chExt cx="433389" cy="561973"/>
          </a:xfrm>
          <a:solidFill>
            <a:srgbClr val="595959"/>
          </a:solidFill>
        </p:grpSpPr>
        <p:sp>
          <p:nvSpPr>
            <p:cNvPr id="19" name="Freeform 162"/>
            <p:cNvSpPr/>
            <p:nvPr/>
          </p:nvSpPr>
          <p:spPr bwMode="auto">
            <a:xfrm>
              <a:off x="7454901" y="2738438"/>
              <a:ext cx="47625" cy="30163"/>
            </a:xfrm>
            <a:custGeom>
              <a:avLst/>
              <a:gdLst>
                <a:gd name="T0" fmla="*/ 5 w 20"/>
                <a:gd name="T1" fmla="*/ 12 h 13"/>
                <a:gd name="T2" fmla="*/ 5 w 20"/>
                <a:gd name="T3" fmla="*/ 12 h 13"/>
                <a:gd name="T4" fmla="*/ 5 w 20"/>
                <a:gd name="T5" fmla="*/ 12 h 13"/>
                <a:gd name="T6" fmla="*/ 20 w 20"/>
                <a:gd name="T7" fmla="*/ 13 h 13"/>
                <a:gd name="T8" fmla="*/ 20 w 20"/>
                <a:gd name="T9" fmla="*/ 0 h 13"/>
                <a:gd name="T10" fmla="*/ 0 w 20"/>
                <a:gd name="T11" fmla="*/ 0 h 13"/>
                <a:gd name="T12" fmla="*/ 0 w 20"/>
                <a:gd name="T13" fmla="*/ 12 h 13"/>
                <a:gd name="T14" fmla="*/ 5 w 20"/>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5" y="12"/>
                  </a:moveTo>
                  <a:cubicBezTo>
                    <a:pt x="5" y="12"/>
                    <a:pt x="5" y="12"/>
                    <a:pt x="5" y="12"/>
                  </a:cubicBezTo>
                  <a:cubicBezTo>
                    <a:pt x="5" y="12"/>
                    <a:pt x="5" y="12"/>
                    <a:pt x="5" y="12"/>
                  </a:cubicBezTo>
                  <a:cubicBezTo>
                    <a:pt x="10" y="12"/>
                    <a:pt x="15" y="12"/>
                    <a:pt x="20" y="13"/>
                  </a:cubicBezTo>
                  <a:cubicBezTo>
                    <a:pt x="20" y="0"/>
                    <a:pt x="20" y="0"/>
                    <a:pt x="20" y="0"/>
                  </a:cubicBezTo>
                  <a:cubicBezTo>
                    <a:pt x="0" y="0"/>
                    <a:pt x="0" y="0"/>
                    <a:pt x="0" y="0"/>
                  </a:cubicBezTo>
                  <a:cubicBezTo>
                    <a:pt x="0" y="12"/>
                    <a:pt x="0" y="12"/>
                    <a:pt x="0" y="12"/>
                  </a:cubicBezTo>
                  <a:cubicBezTo>
                    <a:pt x="2" y="12"/>
                    <a:pt x="3" y="12"/>
                    <a:pt x="5" y="12"/>
                  </a:cubicBezTo>
                  <a:close/>
                </a:path>
              </a:pathLst>
            </a:custGeom>
            <a:grpFill/>
            <a:ln>
              <a:noFill/>
            </a:ln>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0" name="Freeform 163"/>
            <p:cNvSpPr/>
            <p:nvPr/>
          </p:nvSpPr>
          <p:spPr bwMode="auto">
            <a:xfrm>
              <a:off x="7294581" y="3122611"/>
              <a:ext cx="207964" cy="177800"/>
            </a:xfrm>
            <a:custGeom>
              <a:avLst/>
              <a:gdLst>
                <a:gd name="T0" fmla="*/ 69 w 89"/>
                <a:gd name="T1" fmla="*/ 32 h 76"/>
                <a:gd name="T2" fmla="*/ 44 w 89"/>
                <a:gd name="T3" fmla="*/ 56 h 76"/>
                <a:gd name="T4" fmla="*/ 20 w 89"/>
                <a:gd name="T5" fmla="*/ 32 h 76"/>
                <a:gd name="T6" fmla="*/ 0 w 89"/>
                <a:gd name="T7" fmla="*/ 32 h 76"/>
                <a:gd name="T8" fmla="*/ 44 w 89"/>
                <a:gd name="T9" fmla="*/ 76 h 76"/>
                <a:gd name="T10" fmla="*/ 89 w 89"/>
                <a:gd name="T11" fmla="*/ 32 h 76"/>
                <a:gd name="T12" fmla="*/ 89 w 89"/>
                <a:gd name="T13" fmla="*/ 0 h 76"/>
                <a:gd name="T14" fmla="*/ 69 w 89"/>
                <a:gd name="T15" fmla="*/ 0 h 76"/>
                <a:gd name="T16" fmla="*/ 69 w 89"/>
                <a:gd name="T17"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76">
                  <a:moveTo>
                    <a:pt x="69" y="32"/>
                  </a:moveTo>
                  <a:cubicBezTo>
                    <a:pt x="69" y="45"/>
                    <a:pt x="58" y="56"/>
                    <a:pt x="44" y="56"/>
                  </a:cubicBezTo>
                  <a:cubicBezTo>
                    <a:pt x="31" y="56"/>
                    <a:pt x="20" y="45"/>
                    <a:pt x="20" y="32"/>
                  </a:cubicBezTo>
                  <a:cubicBezTo>
                    <a:pt x="0" y="32"/>
                    <a:pt x="0" y="32"/>
                    <a:pt x="0" y="32"/>
                  </a:cubicBezTo>
                  <a:cubicBezTo>
                    <a:pt x="0" y="56"/>
                    <a:pt x="20" y="76"/>
                    <a:pt x="44" y="76"/>
                  </a:cubicBezTo>
                  <a:cubicBezTo>
                    <a:pt x="69" y="76"/>
                    <a:pt x="89" y="56"/>
                    <a:pt x="89" y="32"/>
                  </a:cubicBezTo>
                  <a:cubicBezTo>
                    <a:pt x="89" y="0"/>
                    <a:pt x="89" y="0"/>
                    <a:pt x="89" y="0"/>
                  </a:cubicBezTo>
                  <a:cubicBezTo>
                    <a:pt x="69" y="0"/>
                    <a:pt x="69" y="0"/>
                    <a:pt x="69" y="0"/>
                  </a:cubicBezTo>
                  <a:lnTo>
                    <a:pt x="69" y="32"/>
                  </a:lnTo>
                  <a:close/>
                </a:path>
              </a:pathLst>
            </a:custGeom>
            <a:grpFill/>
            <a:ln>
              <a:noFill/>
            </a:ln>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1" name="Freeform 164"/>
            <p:cNvSpPr/>
            <p:nvPr/>
          </p:nvSpPr>
          <p:spPr bwMode="auto">
            <a:xfrm>
              <a:off x="7250123" y="2782888"/>
              <a:ext cx="433389" cy="323850"/>
            </a:xfrm>
            <a:custGeom>
              <a:avLst/>
              <a:gdLst>
                <a:gd name="T0" fmla="*/ 174 w 186"/>
                <a:gd name="T1" fmla="*/ 139 h 139"/>
                <a:gd name="T2" fmla="*/ 186 w 186"/>
                <a:gd name="T3" fmla="*/ 93 h 139"/>
                <a:gd name="T4" fmla="*/ 108 w 186"/>
                <a:gd name="T5" fmla="*/ 1 h 139"/>
                <a:gd name="T6" fmla="*/ 93 w 186"/>
                <a:gd name="T7" fmla="*/ 0 h 139"/>
                <a:gd name="T8" fmla="*/ 88 w 186"/>
                <a:gd name="T9" fmla="*/ 0 h 139"/>
                <a:gd name="T10" fmla="*/ 0 w 186"/>
                <a:gd name="T11" fmla="*/ 93 h 139"/>
                <a:gd name="T12" fmla="*/ 12 w 186"/>
                <a:gd name="T13" fmla="*/ 139 h 139"/>
                <a:gd name="T14" fmla="*/ 88 w 186"/>
                <a:gd name="T15" fmla="*/ 139 h 139"/>
                <a:gd name="T16" fmla="*/ 108 w 186"/>
                <a:gd name="T17" fmla="*/ 139 h 139"/>
                <a:gd name="T18" fmla="*/ 174 w 186"/>
                <a:gd name="T1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39">
                  <a:moveTo>
                    <a:pt x="174" y="139"/>
                  </a:moveTo>
                  <a:cubicBezTo>
                    <a:pt x="182" y="126"/>
                    <a:pt x="186" y="110"/>
                    <a:pt x="186" y="93"/>
                  </a:cubicBezTo>
                  <a:cubicBezTo>
                    <a:pt x="186" y="46"/>
                    <a:pt x="152" y="8"/>
                    <a:pt x="108" y="1"/>
                  </a:cubicBezTo>
                  <a:cubicBezTo>
                    <a:pt x="103" y="0"/>
                    <a:pt x="98" y="0"/>
                    <a:pt x="93" y="0"/>
                  </a:cubicBezTo>
                  <a:cubicBezTo>
                    <a:pt x="91" y="0"/>
                    <a:pt x="90" y="0"/>
                    <a:pt x="88" y="0"/>
                  </a:cubicBezTo>
                  <a:cubicBezTo>
                    <a:pt x="39" y="3"/>
                    <a:pt x="0" y="43"/>
                    <a:pt x="0" y="93"/>
                  </a:cubicBezTo>
                  <a:cubicBezTo>
                    <a:pt x="0" y="110"/>
                    <a:pt x="5" y="126"/>
                    <a:pt x="12" y="139"/>
                  </a:cubicBezTo>
                  <a:cubicBezTo>
                    <a:pt x="88" y="139"/>
                    <a:pt x="88" y="139"/>
                    <a:pt x="88" y="139"/>
                  </a:cubicBezTo>
                  <a:cubicBezTo>
                    <a:pt x="108" y="139"/>
                    <a:pt x="108" y="139"/>
                    <a:pt x="108" y="139"/>
                  </a:cubicBezTo>
                  <a:cubicBezTo>
                    <a:pt x="174" y="139"/>
                    <a:pt x="174" y="139"/>
                    <a:pt x="174" y="139"/>
                  </a:cubicBezTo>
                  <a:close/>
                </a:path>
              </a:pathLst>
            </a:custGeom>
            <a:grpFill/>
            <a:ln>
              <a:noFill/>
            </a:ln>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cxnSp>
        <p:nvCxnSpPr>
          <p:cNvPr id="22" name="直接连接符 21"/>
          <p:cNvCxnSpPr/>
          <p:nvPr/>
        </p:nvCxnSpPr>
        <p:spPr>
          <a:xfrm>
            <a:off x="6813550" y="3423603"/>
            <a:ext cx="822325"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23" name="Freeform 5"/>
          <p:cNvSpPr/>
          <p:nvPr/>
        </p:nvSpPr>
        <p:spPr bwMode="auto">
          <a:xfrm rot="10800000">
            <a:off x="9805988" y="4545966"/>
            <a:ext cx="835025" cy="835025"/>
          </a:xfrm>
          <a:prstGeom prst="ellipse">
            <a:avLst/>
          </a:prstGeom>
          <a:noFill/>
          <a:ln w="28575">
            <a:solidFill>
              <a:srgbClr val="595959"/>
            </a:solid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4" name="Freeform 67"/>
          <p:cNvSpPr>
            <a:spLocks noEditPoints="1"/>
          </p:cNvSpPr>
          <p:nvPr/>
        </p:nvSpPr>
        <p:spPr bwMode="auto">
          <a:xfrm>
            <a:off x="10015539" y="4784090"/>
            <a:ext cx="398461" cy="400050"/>
          </a:xfrm>
          <a:custGeom>
            <a:avLst/>
            <a:gdLst>
              <a:gd name="T0" fmla="*/ 341 w 426"/>
              <a:gd name="T1" fmla="*/ 128 h 426"/>
              <a:gd name="T2" fmla="*/ 341 w 426"/>
              <a:gd name="T3" fmla="*/ 85 h 426"/>
              <a:gd name="T4" fmla="*/ 85 w 426"/>
              <a:gd name="T5" fmla="*/ 85 h 426"/>
              <a:gd name="T6" fmla="*/ 85 w 426"/>
              <a:gd name="T7" fmla="*/ 128 h 426"/>
              <a:gd name="T8" fmla="*/ 341 w 426"/>
              <a:gd name="T9" fmla="*/ 128 h 426"/>
              <a:gd name="T10" fmla="*/ 341 w 426"/>
              <a:gd name="T11" fmla="*/ 192 h 426"/>
              <a:gd name="T12" fmla="*/ 341 w 426"/>
              <a:gd name="T13" fmla="*/ 149 h 426"/>
              <a:gd name="T14" fmla="*/ 85 w 426"/>
              <a:gd name="T15" fmla="*/ 149 h 426"/>
              <a:gd name="T16" fmla="*/ 85 w 426"/>
              <a:gd name="T17" fmla="*/ 192 h 426"/>
              <a:gd name="T18" fmla="*/ 341 w 426"/>
              <a:gd name="T19" fmla="*/ 192 h 426"/>
              <a:gd name="T20" fmla="*/ 341 w 426"/>
              <a:gd name="T21" fmla="*/ 256 h 426"/>
              <a:gd name="T22" fmla="*/ 341 w 426"/>
              <a:gd name="T23" fmla="*/ 213 h 426"/>
              <a:gd name="T24" fmla="*/ 85 w 426"/>
              <a:gd name="T25" fmla="*/ 213 h 426"/>
              <a:gd name="T26" fmla="*/ 85 w 426"/>
              <a:gd name="T27" fmla="*/ 256 h 426"/>
              <a:gd name="T28" fmla="*/ 341 w 426"/>
              <a:gd name="T29" fmla="*/ 256 h 426"/>
              <a:gd name="T30" fmla="*/ 384 w 426"/>
              <a:gd name="T31" fmla="*/ 0 h 426"/>
              <a:gd name="T32" fmla="*/ 414 w 426"/>
              <a:gd name="T33" fmla="*/ 12 h 426"/>
              <a:gd name="T34" fmla="*/ 426 w 426"/>
              <a:gd name="T35" fmla="*/ 42 h 426"/>
              <a:gd name="T36" fmla="*/ 426 w 426"/>
              <a:gd name="T37" fmla="*/ 298 h 426"/>
              <a:gd name="T38" fmla="*/ 414 w 426"/>
              <a:gd name="T39" fmla="*/ 328 h 426"/>
              <a:gd name="T40" fmla="*/ 384 w 426"/>
              <a:gd name="T41" fmla="*/ 341 h 426"/>
              <a:gd name="T42" fmla="*/ 85 w 426"/>
              <a:gd name="T43" fmla="*/ 341 h 426"/>
              <a:gd name="T44" fmla="*/ 0 w 426"/>
              <a:gd name="T45" fmla="*/ 426 h 426"/>
              <a:gd name="T46" fmla="*/ 0 w 426"/>
              <a:gd name="T47" fmla="*/ 42 h 426"/>
              <a:gd name="T48" fmla="*/ 13 w 426"/>
              <a:gd name="T49" fmla="*/ 12 h 426"/>
              <a:gd name="T50" fmla="*/ 42 w 426"/>
              <a:gd name="T51" fmla="*/ 0 h 426"/>
              <a:gd name="T52" fmla="*/ 384 w 426"/>
              <a:gd name="T5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6" h="426">
                <a:moveTo>
                  <a:pt x="341" y="128"/>
                </a:moveTo>
                <a:cubicBezTo>
                  <a:pt x="341" y="85"/>
                  <a:pt x="341" y="85"/>
                  <a:pt x="341" y="85"/>
                </a:cubicBezTo>
                <a:cubicBezTo>
                  <a:pt x="85" y="85"/>
                  <a:pt x="85" y="85"/>
                  <a:pt x="85" y="85"/>
                </a:cubicBezTo>
                <a:cubicBezTo>
                  <a:pt x="85" y="128"/>
                  <a:pt x="85" y="128"/>
                  <a:pt x="85" y="128"/>
                </a:cubicBezTo>
                <a:lnTo>
                  <a:pt x="341" y="128"/>
                </a:lnTo>
                <a:close/>
                <a:moveTo>
                  <a:pt x="341" y="192"/>
                </a:moveTo>
                <a:cubicBezTo>
                  <a:pt x="341" y="149"/>
                  <a:pt x="341" y="149"/>
                  <a:pt x="341" y="149"/>
                </a:cubicBezTo>
                <a:cubicBezTo>
                  <a:pt x="85" y="149"/>
                  <a:pt x="85" y="149"/>
                  <a:pt x="85" y="149"/>
                </a:cubicBezTo>
                <a:cubicBezTo>
                  <a:pt x="85" y="192"/>
                  <a:pt x="85" y="192"/>
                  <a:pt x="85" y="192"/>
                </a:cubicBezTo>
                <a:lnTo>
                  <a:pt x="341" y="192"/>
                </a:lnTo>
                <a:close/>
                <a:moveTo>
                  <a:pt x="341" y="256"/>
                </a:moveTo>
                <a:cubicBezTo>
                  <a:pt x="341" y="213"/>
                  <a:pt x="341" y="213"/>
                  <a:pt x="341" y="213"/>
                </a:cubicBezTo>
                <a:cubicBezTo>
                  <a:pt x="85" y="213"/>
                  <a:pt x="85" y="213"/>
                  <a:pt x="85" y="213"/>
                </a:cubicBezTo>
                <a:cubicBezTo>
                  <a:pt x="85" y="256"/>
                  <a:pt x="85" y="256"/>
                  <a:pt x="85" y="256"/>
                </a:cubicBezTo>
                <a:lnTo>
                  <a:pt x="341" y="256"/>
                </a:lnTo>
                <a:close/>
                <a:moveTo>
                  <a:pt x="384" y="0"/>
                </a:moveTo>
                <a:cubicBezTo>
                  <a:pt x="395" y="0"/>
                  <a:pt x="405" y="4"/>
                  <a:pt x="414" y="12"/>
                </a:cubicBezTo>
                <a:cubicBezTo>
                  <a:pt x="422" y="21"/>
                  <a:pt x="426" y="31"/>
                  <a:pt x="426" y="42"/>
                </a:cubicBezTo>
                <a:cubicBezTo>
                  <a:pt x="426" y="298"/>
                  <a:pt x="426" y="298"/>
                  <a:pt x="426" y="298"/>
                </a:cubicBezTo>
                <a:cubicBezTo>
                  <a:pt x="426" y="309"/>
                  <a:pt x="422" y="319"/>
                  <a:pt x="414" y="328"/>
                </a:cubicBezTo>
                <a:cubicBezTo>
                  <a:pt x="405" y="337"/>
                  <a:pt x="395" y="341"/>
                  <a:pt x="384" y="341"/>
                </a:cubicBezTo>
                <a:cubicBezTo>
                  <a:pt x="85" y="341"/>
                  <a:pt x="85" y="341"/>
                  <a:pt x="85" y="341"/>
                </a:cubicBezTo>
                <a:cubicBezTo>
                  <a:pt x="0" y="426"/>
                  <a:pt x="0" y="426"/>
                  <a:pt x="0" y="426"/>
                </a:cubicBezTo>
                <a:cubicBezTo>
                  <a:pt x="0" y="42"/>
                  <a:pt x="0" y="42"/>
                  <a:pt x="0" y="42"/>
                </a:cubicBezTo>
                <a:cubicBezTo>
                  <a:pt x="0" y="31"/>
                  <a:pt x="4" y="21"/>
                  <a:pt x="13" y="12"/>
                </a:cubicBezTo>
                <a:cubicBezTo>
                  <a:pt x="21" y="4"/>
                  <a:pt x="31" y="0"/>
                  <a:pt x="42" y="0"/>
                </a:cubicBezTo>
                <a:lnTo>
                  <a:pt x="384" y="0"/>
                </a:lnTo>
                <a:close/>
              </a:path>
            </a:pathLst>
          </a:custGeom>
          <a:solidFill>
            <a:srgbClr val="595959"/>
          </a:solidFill>
          <a:ln>
            <a:noFill/>
          </a:ln>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28" name="组合 27"/>
          <p:cNvGrpSpPr/>
          <p:nvPr/>
        </p:nvGrpSpPr>
        <p:grpSpPr>
          <a:xfrm>
            <a:off x="4069449" y="461008"/>
            <a:ext cx="4037060" cy="553998"/>
            <a:chOff x="4069449" y="461008"/>
            <a:chExt cx="4037060" cy="553998"/>
          </a:xfrm>
        </p:grpSpPr>
        <p:sp>
          <p:nvSpPr>
            <p:cNvPr id="29" name="文本框 28"/>
            <p:cNvSpPr txBox="1"/>
            <p:nvPr/>
          </p:nvSpPr>
          <p:spPr>
            <a:xfrm>
              <a:off x="4849505" y="461008"/>
              <a:ext cx="2492990" cy="553998"/>
            </a:xfrm>
            <a:prstGeom prst="rect">
              <a:avLst/>
            </a:prstGeom>
            <a:noFill/>
          </p:spPr>
          <p:txBody>
            <a:bodyPr wrap="none" rtlCol="0">
              <a:spAutoFit/>
            </a:bodyPr>
            <a:lstStyle/>
            <a:p>
              <a:pPr algn="ctr"/>
              <a:r>
                <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30" name="直接连接符 29"/>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animBg="1"/>
      <p:bldP spid="17"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0841" y="847955"/>
            <a:ext cx="7042019" cy="5162090"/>
          </a:xfrm>
          <a:prstGeom prst="rect">
            <a:avLst/>
          </a:pr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8" name="矩形 11"/>
          <p:cNvSpPr>
            <a:spLocks noChangeArrowheads="1"/>
          </p:cNvSpPr>
          <p:nvPr/>
        </p:nvSpPr>
        <p:spPr bwMode="auto">
          <a:xfrm>
            <a:off x="7346828" y="3359602"/>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2400"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9" name="文本框 15"/>
          <p:cNvSpPr txBox="1">
            <a:spLocks noChangeArrowheads="1"/>
          </p:cNvSpPr>
          <p:nvPr/>
        </p:nvSpPr>
        <p:spPr bwMode="auto">
          <a:xfrm>
            <a:off x="7346828" y="4004023"/>
            <a:ext cx="4102100" cy="143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500"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rPr>
              <a:t>Do </a:t>
            </a:r>
            <a:r>
              <a:rPr lang="en-US" altLang="zh-CN" sz="1500" dirty="0" err="1">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rPr>
              <a:t>onething</a:t>
            </a:r>
            <a:r>
              <a:rPr lang="en-US" altLang="zh-CN" sz="1500"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rPr>
              <a:t> at a time, and do well. Never forget to say “thanks”. Keep on going never give up. Whatever is worth doing is worth doing well. Believe in yourself. </a:t>
            </a:r>
            <a:endParaRPr lang="zh-CN" altLang="en-US" sz="1500" b="1"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0" name="Freeform 5"/>
          <p:cNvSpPr/>
          <p:nvPr/>
        </p:nvSpPr>
        <p:spPr bwMode="auto">
          <a:xfrm rot="10800000" flipV="1">
            <a:off x="7346828" y="1625938"/>
            <a:ext cx="2836272" cy="1104592"/>
          </a:xfrm>
          <a:prstGeom prst="rect">
            <a:avLst/>
          </a:prstGeom>
          <a:noFill/>
          <a:ln w="28575">
            <a:noFill/>
          </a:ln>
          <a:effectLst/>
        </p:spPr>
        <p:txBody>
          <a:bodyPr anchor="ctr"/>
          <a:lstStyle/>
          <a:p>
            <a:pPr>
              <a:defRPr/>
            </a:pPr>
            <a:r>
              <a:rPr lang="en-US" altLang="zh-CN"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Part     04</a:t>
            </a:r>
            <a:endParaRPr lang="zh-CN" altLang="en-US"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208119"/>
            <a:ext cx="6662644" cy="4441762"/>
          </a:xfrm>
          <a:prstGeom prst="rect">
            <a:avLst/>
          </a:prstGeom>
        </p:spPr>
      </p:pic>
      <p:cxnSp>
        <p:nvCxnSpPr>
          <p:cNvPr id="7" name="直接连接符 6"/>
          <p:cNvCxnSpPr/>
          <p:nvPr/>
        </p:nvCxnSpPr>
        <p:spPr>
          <a:xfrm>
            <a:off x="7451118" y="2813659"/>
            <a:ext cx="1396314" cy="0"/>
          </a:xfrm>
          <a:prstGeom prst="line">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8"/>
          <p:cNvGrpSpPr/>
          <p:nvPr/>
        </p:nvGrpSpPr>
        <p:grpSpPr bwMode="auto">
          <a:xfrm>
            <a:off x="1270660" y="2210789"/>
            <a:ext cx="2382838" cy="2382837"/>
            <a:chOff x="1182577" y="2036924"/>
            <a:chExt cx="3338534" cy="3338534"/>
          </a:xfrm>
          <a:solidFill>
            <a:srgbClr val="EFEEEA"/>
          </a:solidFill>
          <a:effectLst/>
        </p:grpSpPr>
        <p:sp>
          <p:nvSpPr>
            <p:cNvPr id="7" name="圆角矩形 19"/>
            <p:cNvSpPr/>
            <p:nvPr/>
          </p:nvSpPr>
          <p:spPr>
            <a:xfrm>
              <a:off x="1182577" y="2036924"/>
              <a:ext cx="3338534" cy="3338534"/>
            </a:xfrm>
            <a:prstGeom prst="roundRect">
              <a:avLst/>
            </a:prstGeom>
            <a:grpFill/>
            <a:ln w="381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0" name="椭圆 9"/>
            <p:cNvSpPr/>
            <p:nvPr/>
          </p:nvSpPr>
          <p:spPr>
            <a:xfrm>
              <a:off x="1282707" y="2137054"/>
              <a:ext cx="3138274" cy="3138274"/>
            </a:xfrm>
            <a:prstGeom prst="ellipse">
              <a:avLst/>
            </a:prstGeom>
            <a:grpFill/>
            <a:ln w="12700" cap="flat" cmpd="sng" algn="ctr">
              <a:noFill/>
              <a:prstDash val="solid"/>
              <a:miter lim="800000"/>
            </a:ln>
            <a:effectLst>
              <a:softEdge rad="101600"/>
            </a:effectLst>
          </p:spPr>
          <p:txBody>
            <a:bodyPr anchor="ctr"/>
            <a:lstStyle/>
            <a:p>
              <a:pPr algn="ctr" eaLnBrk="1" fontAlgn="auto" hangingPunct="1">
                <a:spcBef>
                  <a:spcPts val="0"/>
                </a:spcBef>
                <a:spcAft>
                  <a:spcPts val="0"/>
                </a:spcAft>
                <a:defRPr/>
              </a:pPr>
              <a:endParaRPr lang="zh-CN" altLang="en-US" kern="0">
                <a:solidFill>
                  <a:prstClr val="white"/>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1" name="圆角矩形 21"/>
            <p:cNvSpPr/>
            <p:nvPr/>
          </p:nvSpPr>
          <p:spPr>
            <a:xfrm>
              <a:off x="1696369" y="2550715"/>
              <a:ext cx="2310949" cy="2310952"/>
            </a:xfrm>
            <a:prstGeom prst="roundRect">
              <a:avLst>
                <a:gd name="adj" fmla="val 50000"/>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2" name="椭圆 11"/>
            <p:cNvSpPr/>
            <p:nvPr/>
          </p:nvSpPr>
          <p:spPr>
            <a:xfrm>
              <a:off x="1943820" y="2839133"/>
              <a:ext cx="1750248" cy="1750248"/>
            </a:xfrm>
            <a:prstGeom prst="ellipse">
              <a:avLst/>
            </a:prstGeom>
            <a:noFill/>
            <a:ln w="12700" cap="flat" cmpd="sng" algn="ctr">
              <a:solidFill>
                <a:srgbClr val="595959"/>
              </a:solid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13" name="组合 49"/>
          <p:cNvGrpSpPr/>
          <p:nvPr/>
        </p:nvGrpSpPr>
        <p:grpSpPr bwMode="auto">
          <a:xfrm>
            <a:off x="998627" y="4888871"/>
            <a:ext cx="2830512" cy="1230314"/>
            <a:chOff x="1535287" y="3884320"/>
            <a:chExt cx="2829309" cy="1231606"/>
          </a:xfrm>
        </p:grpSpPr>
        <p:sp>
          <p:nvSpPr>
            <p:cNvPr id="14" name="AutoShape 2"/>
            <p:cNvSpPr/>
            <p:nvPr/>
          </p:nvSpPr>
          <p:spPr bwMode="auto">
            <a:xfrm>
              <a:off x="1535287" y="3884320"/>
              <a:ext cx="2829309" cy="462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ln>
              <a:noFill/>
            </a:ln>
          </p:spPr>
          <p:txBody>
            <a:bodyPr>
              <a:spAutoFit/>
            </a:bodyPr>
            <a:lstStyle/>
            <a:p>
              <a:pPr algn="ctr" defTabSz="455930"/>
              <a:r>
                <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5" name="文本框 51"/>
            <p:cNvSpPr txBox="1">
              <a:spLocks noChangeArrowheads="1"/>
            </p:cNvSpPr>
            <p:nvPr/>
          </p:nvSpPr>
          <p:spPr bwMode="auto">
            <a:xfrm>
              <a:off x="1558420" y="4321606"/>
              <a:ext cx="2783043" cy="7943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1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a:t>
              </a:r>
              <a:endParaRPr lang="zh-CN" altLang="en-US" sz="13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
        <p:nvSpPr>
          <p:cNvPr id="16" name="Freeform 67"/>
          <p:cNvSpPr>
            <a:spLocks noEditPoints="1"/>
          </p:cNvSpPr>
          <p:nvPr/>
        </p:nvSpPr>
        <p:spPr bwMode="auto">
          <a:xfrm>
            <a:off x="2262848" y="3287720"/>
            <a:ext cx="398461" cy="400050"/>
          </a:xfrm>
          <a:custGeom>
            <a:avLst/>
            <a:gdLst>
              <a:gd name="T0" fmla="*/ 341 w 426"/>
              <a:gd name="T1" fmla="*/ 128 h 426"/>
              <a:gd name="T2" fmla="*/ 341 w 426"/>
              <a:gd name="T3" fmla="*/ 85 h 426"/>
              <a:gd name="T4" fmla="*/ 85 w 426"/>
              <a:gd name="T5" fmla="*/ 85 h 426"/>
              <a:gd name="T6" fmla="*/ 85 w 426"/>
              <a:gd name="T7" fmla="*/ 128 h 426"/>
              <a:gd name="T8" fmla="*/ 341 w 426"/>
              <a:gd name="T9" fmla="*/ 128 h 426"/>
              <a:gd name="T10" fmla="*/ 341 w 426"/>
              <a:gd name="T11" fmla="*/ 192 h 426"/>
              <a:gd name="T12" fmla="*/ 341 w 426"/>
              <a:gd name="T13" fmla="*/ 149 h 426"/>
              <a:gd name="T14" fmla="*/ 85 w 426"/>
              <a:gd name="T15" fmla="*/ 149 h 426"/>
              <a:gd name="T16" fmla="*/ 85 w 426"/>
              <a:gd name="T17" fmla="*/ 192 h 426"/>
              <a:gd name="T18" fmla="*/ 341 w 426"/>
              <a:gd name="T19" fmla="*/ 192 h 426"/>
              <a:gd name="T20" fmla="*/ 341 w 426"/>
              <a:gd name="T21" fmla="*/ 256 h 426"/>
              <a:gd name="T22" fmla="*/ 341 w 426"/>
              <a:gd name="T23" fmla="*/ 213 h 426"/>
              <a:gd name="T24" fmla="*/ 85 w 426"/>
              <a:gd name="T25" fmla="*/ 213 h 426"/>
              <a:gd name="T26" fmla="*/ 85 w 426"/>
              <a:gd name="T27" fmla="*/ 256 h 426"/>
              <a:gd name="T28" fmla="*/ 341 w 426"/>
              <a:gd name="T29" fmla="*/ 256 h 426"/>
              <a:gd name="T30" fmla="*/ 384 w 426"/>
              <a:gd name="T31" fmla="*/ 0 h 426"/>
              <a:gd name="T32" fmla="*/ 414 w 426"/>
              <a:gd name="T33" fmla="*/ 12 h 426"/>
              <a:gd name="T34" fmla="*/ 426 w 426"/>
              <a:gd name="T35" fmla="*/ 42 h 426"/>
              <a:gd name="T36" fmla="*/ 426 w 426"/>
              <a:gd name="T37" fmla="*/ 298 h 426"/>
              <a:gd name="T38" fmla="*/ 414 w 426"/>
              <a:gd name="T39" fmla="*/ 328 h 426"/>
              <a:gd name="T40" fmla="*/ 384 w 426"/>
              <a:gd name="T41" fmla="*/ 341 h 426"/>
              <a:gd name="T42" fmla="*/ 85 w 426"/>
              <a:gd name="T43" fmla="*/ 341 h 426"/>
              <a:gd name="T44" fmla="*/ 0 w 426"/>
              <a:gd name="T45" fmla="*/ 426 h 426"/>
              <a:gd name="T46" fmla="*/ 0 w 426"/>
              <a:gd name="T47" fmla="*/ 42 h 426"/>
              <a:gd name="T48" fmla="*/ 13 w 426"/>
              <a:gd name="T49" fmla="*/ 12 h 426"/>
              <a:gd name="T50" fmla="*/ 42 w 426"/>
              <a:gd name="T51" fmla="*/ 0 h 426"/>
              <a:gd name="T52" fmla="*/ 384 w 426"/>
              <a:gd name="T5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6" h="426">
                <a:moveTo>
                  <a:pt x="341" y="128"/>
                </a:moveTo>
                <a:cubicBezTo>
                  <a:pt x="341" y="85"/>
                  <a:pt x="341" y="85"/>
                  <a:pt x="341" y="85"/>
                </a:cubicBezTo>
                <a:cubicBezTo>
                  <a:pt x="85" y="85"/>
                  <a:pt x="85" y="85"/>
                  <a:pt x="85" y="85"/>
                </a:cubicBezTo>
                <a:cubicBezTo>
                  <a:pt x="85" y="128"/>
                  <a:pt x="85" y="128"/>
                  <a:pt x="85" y="128"/>
                </a:cubicBezTo>
                <a:lnTo>
                  <a:pt x="341" y="128"/>
                </a:lnTo>
                <a:close/>
                <a:moveTo>
                  <a:pt x="341" y="192"/>
                </a:moveTo>
                <a:cubicBezTo>
                  <a:pt x="341" y="149"/>
                  <a:pt x="341" y="149"/>
                  <a:pt x="341" y="149"/>
                </a:cubicBezTo>
                <a:cubicBezTo>
                  <a:pt x="85" y="149"/>
                  <a:pt x="85" y="149"/>
                  <a:pt x="85" y="149"/>
                </a:cubicBezTo>
                <a:cubicBezTo>
                  <a:pt x="85" y="192"/>
                  <a:pt x="85" y="192"/>
                  <a:pt x="85" y="192"/>
                </a:cubicBezTo>
                <a:lnTo>
                  <a:pt x="341" y="192"/>
                </a:lnTo>
                <a:close/>
                <a:moveTo>
                  <a:pt x="341" y="256"/>
                </a:moveTo>
                <a:cubicBezTo>
                  <a:pt x="341" y="213"/>
                  <a:pt x="341" y="213"/>
                  <a:pt x="341" y="213"/>
                </a:cubicBezTo>
                <a:cubicBezTo>
                  <a:pt x="85" y="213"/>
                  <a:pt x="85" y="213"/>
                  <a:pt x="85" y="213"/>
                </a:cubicBezTo>
                <a:cubicBezTo>
                  <a:pt x="85" y="256"/>
                  <a:pt x="85" y="256"/>
                  <a:pt x="85" y="256"/>
                </a:cubicBezTo>
                <a:lnTo>
                  <a:pt x="341" y="256"/>
                </a:lnTo>
                <a:close/>
                <a:moveTo>
                  <a:pt x="384" y="0"/>
                </a:moveTo>
                <a:cubicBezTo>
                  <a:pt x="395" y="0"/>
                  <a:pt x="405" y="4"/>
                  <a:pt x="414" y="12"/>
                </a:cubicBezTo>
                <a:cubicBezTo>
                  <a:pt x="422" y="21"/>
                  <a:pt x="426" y="31"/>
                  <a:pt x="426" y="42"/>
                </a:cubicBezTo>
                <a:cubicBezTo>
                  <a:pt x="426" y="298"/>
                  <a:pt x="426" y="298"/>
                  <a:pt x="426" y="298"/>
                </a:cubicBezTo>
                <a:cubicBezTo>
                  <a:pt x="426" y="309"/>
                  <a:pt x="422" y="319"/>
                  <a:pt x="414" y="328"/>
                </a:cubicBezTo>
                <a:cubicBezTo>
                  <a:pt x="405" y="337"/>
                  <a:pt x="395" y="341"/>
                  <a:pt x="384" y="341"/>
                </a:cubicBezTo>
                <a:cubicBezTo>
                  <a:pt x="85" y="341"/>
                  <a:pt x="85" y="341"/>
                  <a:pt x="85" y="341"/>
                </a:cubicBezTo>
                <a:cubicBezTo>
                  <a:pt x="0" y="426"/>
                  <a:pt x="0" y="426"/>
                  <a:pt x="0" y="426"/>
                </a:cubicBezTo>
                <a:cubicBezTo>
                  <a:pt x="0" y="42"/>
                  <a:pt x="0" y="42"/>
                  <a:pt x="0" y="42"/>
                </a:cubicBezTo>
                <a:cubicBezTo>
                  <a:pt x="0" y="31"/>
                  <a:pt x="4" y="21"/>
                  <a:pt x="13" y="12"/>
                </a:cubicBezTo>
                <a:cubicBezTo>
                  <a:pt x="21" y="4"/>
                  <a:pt x="31" y="0"/>
                  <a:pt x="42" y="0"/>
                </a:cubicBezTo>
                <a:lnTo>
                  <a:pt x="384" y="0"/>
                </a:lnTo>
                <a:close/>
              </a:path>
            </a:pathLst>
          </a:custGeom>
          <a:solidFill>
            <a:srgbClr val="595959"/>
          </a:solidFill>
          <a:ln>
            <a:noFill/>
          </a:ln>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17" name="组合 18"/>
          <p:cNvGrpSpPr/>
          <p:nvPr/>
        </p:nvGrpSpPr>
        <p:grpSpPr bwMode="auto">
          <a:xfrm>
            <a:off x="4928063" y="2210789"/>
            <a:ext cx="2382838" cy="2382837"/>
            <a:chOff x="1182577" y="2036924"/>
            <a:chExt cx="3338534" cy="3338534"/>
          </a:xfrm>
          <a:solidFill>
            <a:srgbClr val="EFEEEA"/>
          </a:solidFill>
          <a:effectLst/>
        </p:grpSpPr>
        <p:sp>
          <p:nvSpPr>
            <p:cNvPr id="18" name="圆角矩形 19"/>
            <p:cNvSpPr/>
            <p:nvPr/>
          </p:nvSpPr>
          <p:spPr>
            <a:xfrm>
              <a:off x="1182577" y="2036924"/>
              <a:ext cx="3338534" cy="3338534"/>
            </a:xfrm>
            <a:prstGeom prst="roundRect">
              <a:avLst/>
            </a:prstGeom>
            <a:grpFill/>
            <a:ln w="381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9" name="椭圆 18"/>
            <p:cNvSpPr/>
            <p:nvPr/>
          </p:nvSpPr>
          <p:spPr>
            <a:xfrm>
              <a:off x="1282707" y="2137054"/>
              <a:ext cx="3138274" cy="3138274"/>
            </a:xfrm>
            <a:prstGeom prst="ellipse">
              <a:avLst/>
            </a:prstGeom>
            <a:grpFill/>
            <a:ln w="12700" cap="flat" cmpd="sng" algn="ctr">
              <a:noFill/>
              <a:prstDash val="solid"/>
              <a:miter lim="800000"/>
            </a:ln>
            <a:effectLst>
              <a:softEdge rad="101600"/>
            </a:effectLst>
          </p:spPr>
          <p:txBody>
            <a:bodyPr anchor="ctr"/>
            <a:lstStyle/>
            <a:p>
              <a:pPr algn="ctr" eaLnBrk="1" fontAlgn="auto" hangingPunct="1">
                <a:spcBef>
                  <a:spcPts val="0"/>
                </a:spcBef>
                <a:spcAft>
                  <a:spcPts val="0"/>
                </a:spcAft>
                <a:defRPr/>
              </a:pPr>
              <a:endParaRPr lang="zh-CN" altLang="en-US" kern="0">
                <a:solidFill>
                  <a:prstClr val="white"/>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0" name="圆角矩形 21"/>
            <p:cNvSpPr/>
            <p:nvPr/>
          </p:nvSpPr>
          <p:spPr>
            <a:xfrm>
              <a:off x="1696369" y="2550715"/>
              <a:ext cx="2310949" cy="2310952"/>
            </a:xfrm>
            <a:prstGeom prst="roundRect">
              <a:avLst>
                <a:gd name="adj" fmla="val 50000"/>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1" name="椭圆 20"/>
            <p:cNvSpPr/>
            <p:nvPr/>
          </p:nvSpPr>
          <p:spPr>
            <a:xfrm>
              <a:off x="1943820" y="2839133"/>
              <a:ext cx="1750248" cy="1750248"/>
            </a:xfrm>
            <a:prstGeom prst="ellipse">
              <a:avLst/>
            </a:prstGeom>
            <a:noFill/>
            <a:ln w="12700" cap="flat" cmpd="sng" algn="ctr">
              <a:solidFill>
                <a:srgbClr val="595959"/>
              </a:solid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22" name="组合 49"/>
          <p:cNvGrpSpPr/>
          <p:nvPr/>
        </p:nvGrpSpPr>
        <p:grpSpPr bwMode="auto">
          <a:xfrm>
            <a:off x="4656030" y="4888871"/>
            <a:ext cx="2830512" cy="1230314"/>
            <a:chOff x="1535287" y="3884320"/>
            <a:chExt cx="2829309" cy="1231606"/>
          </a:xfrm>
        </p:grpSpPr>
        <p:sp>
          <p:nvSpPr>
            <p:cNvPr id="23" name="AutoShape 2"/>
            <p:cNvSpPr/>
            <p:nvPr/>
          </p:nvSpPr>
          <p:spPr bwMode="auto">
            <a:xfrm>
              <a:off x="1535287" y="3884320"/>
              <a:ext cx="2829309" cy="462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ln>
              <a:noFill/>
            </a:ln>
          </p:spPr>
          <p:txBody>
            <a:bodyPr>
              <a:spAutoFit/>
            </a:bodyPr>
            <a:lstStyle/>
            <a:p>
              <a:pPr algn="ctr" defTabSz="455930"/>
              <a:r>
                <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24" name="文本框 51"/>
            <p:cNvSpPr txBox="1">
              <a:spLocks noChangeArrowheads="1"/>
            </p:cNvSpPr>
            <p:nvPr/>
          </p:nvSpPr>
          <p:spPr bwMode="auto">
            <a:xfrm>
              <a:off x="1558420" y="4321606"/>
              <a:ext cx="2783043" cy="7943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1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a:t>
              </a:r>
              <a:endParaRPr lang="zh-CN" altLang="en-US" sz="13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25" name="组合 18"/>
          <p:cNvGrpSpPr/>
          <p:nvPr/>
        </p:nvGrpSpPr>
        <p:grpSpPr bwMode="auto">
          <a:xfrm>
            <a:off x="8585466" y="2210789"/>
            <a:ext cx="2382838" cy="2382837"/>
            <a:chOff x="1182577" y="2036924"/>
            <a:chExt cx="3338534" cy="3338534"/>
          </a:xfrm>
          <a:solidFill>
            <a:srgbClr val="EFEEEA"/>
          </a:solidFill>
          <a:effectLst/>
        </p:grpSpPr>
        <p:sp>
          <p:nvSpPr>
            <p:cNvPr id="27" name="圆角矩形 19"/>
            <p:cNvSpPr/>
            <p:nvPr/>
          </p:nvSpPr>
          <p:spPr>
            <a:xfrm>
              <a:off x="1182577" y="2036924"/>
              <a:ext cx="3338534" cy="3338534"/>
            </a:xfrm>
            <a:prstGeom prst="roundRect">
              <a:avLst/>
            </a:prstGeom>
            <a:grpFill/>
            <a:ln w="381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8" name="椭圆 27"/>
            <p:cNvSpPr/>
            <p:nvPr/>
          </p:nvSpPr>
          <p:spPr>
            <a:xfrm>
              <a:off x="1282707" y="2137054"/>
              <a:ext cx="3138274" cy="3138274"/>
            </a:xfrm>
            <a:prstGeom prst="ellipse">
              <a:avLst/>
            </a:prstGeom>
            <a:grpFill/>
            <a:ln w="12700" cap="flat" cmpd="sng" algn="ctr">
              <a:noFill/>
              <a:prstDash val="solid"/>
              <a:miter lim="800000"/>
            </a:ln>
            <a:effectLst>
              <a:softEdge rad="101600"/>
            </a:effectLst>
          </p:spPr>
          <p:txBody>
            <a:bodyPr anchor="ctr"/>
            <a:lstStyle/>
            <a:p>
              <a:pPr algn="ctr" eaLnBrk="1" fontAlgn="auto" hangingPunct="1">
                <a:spcBef>
                  <a:spcPts val="0"/>
                </a:spcBef>
                <a:spcAft>
                  <a:spcPts val="0"/>
                </a:spcAft>
                <a:defRPr/>
              </a:pPr>
              <a:endParaRPr lang="zh-CN" altLang="en-US" kern="0">
                <a:solidFill>
                  <a:prstClr val="white"/>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9" name="圆角矩形 21"/>
            <p:cNvSpPr/>
            <p:nvPr/>
          </p:nvSpPr>
          <p:spPr>
            <a:xfrm>
              <a:off x="1696369" y="2550715"/>
              <a:ext cx="2310949" cy="2310952"/>
            </a:xfrm>
            <a:prstGeom prst="roundRect">
              <a:avLst>
                <a:gd name="adj" fmla="val 50000"/>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0" name="椭圆 29"/>
            <p:cNvSpPr/>
            <p:nvPr/>
          </p:nvSpPr>
          <p:spPr>
            <a:xfrm>
              <a:off x="1943820" y="2839133"/>
              <a:ext cx="1750248" cy="1750248"/>
            </a:xfrm>
            <a:prstGeom prst="ellipse">
              <a:avLst/>
            </a:prstGeom>
            <a:noFill/>
            <a:ln w="12700" cap="flat" cmpd="sng" algn="ctr">
              <a:solidFill>
                <a:srgbClr val="595959"/>
              </a:solid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31" name="组合 49"/>
          <p:cNvGrpSpPr/>
          <p:nvPr/>
        </p:nvGrpSpPr>
        <p:grpSpPr bwMode="auto">
          <a:xfrm>
            <a:off x="8338147" y="4888871"/>
            <a:ext cx="2830512" cy="1230314"/>
            <a:chOff x="1535287" y="3884320"/>
            <a:chExt cx="2829309" cy="1231606"/>
          </a:xfrm>
        </p:grpSpPr>
        <p:sp>
          <p:nvSpPr>
            <p:cNvPr id="32" name="AutoShape 2"/>
            <p:cNvSpPr/>
            <p:nvPr/>
          </p:nvSpPr>
          <p:spPr bwMode="auto">
            <a:xfrm>
              <a:off x="1535287" y="3884320"/>
              <a:ext cx="2829309" cy="462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ln>
              <a:noFill/>
            </a:ln>
          </p:spPr>
          <p:txBody>
            <a:bodyPr>
              <a:spAutoFit/>
            </a:bodyPr>
            <a:lstStyle/>
            <a:p>
              <a:pPr algn="ctr" defTabSz="455930"/>
              <a:r>
                <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33" name="文本框 51"/>
            <p:cNvSpPr txBox="1">
              <a:spLocks noChangeArrowheads="1"/>
            </p:cNvSpPr>
            <p:nvPr/>
          </p:nvSpPr>
          <p:spPr bwMode="auto">
            <a:xfrm>
              <a:off x="1558420" y="4321606"/>
              <a:ext cx="2783043" cy="7943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1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a:t>
              </a:r>
              <a:endParaRPr lang="zh-CN" altLang="en-US" sz="13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34" name="组合 33"/>
          <p:cNvGrpSpPr/>
          <p:nvPr/>
        </p:nvGrpSpPr>
        <p:grpSpPr bwMode="auto">
          <a:xfrm>
            <a:off x="5877169" y="3150559"/>
            <a:ext cx="437661" cy="503295"/>
            <a:chOff x="3076905" y="1847851"/>
            <a:chExt cx="478279" cy="540704"/>
          </a:xfrm>
          <a:solidFill>
            <a:srgbClr val="595959"/>
          </a:solidFill>
        </p:grpSpPr>
        <p:sp>
          <p:nvSpPr>
            <p:cNvPr id="35" name="Freeform 43"/>
            <p:cNvSpPr>
              <a:spLocks noEditPoints="1"/>
            </p:cNvSpPr>
            <p:nvPr/>
          </p:nvSpPr>
          <p:spPr bwMode="auto">
            <a:xfrm>
              <a:off x="3076905" y="2020888"/>
              <a:ext cx="478279" cy="367667"/>
            </a:xfrm>
            <a:custGeom>
              <a:avLst/>
              <a:gdLst>
                <a:gd name="T0" fmla="*/ 66 w 209"/>
                <a:gd name="T1" fmla="*/ 0 h 161"/>
                <a:gd name="T2" fmla="*/ 0 w 209"/>
                <a:gd name="T3" fmla="*/ 27 h 161"/>
                <a:gd name="T4" fmla="*/ 0 w 209"/>
                <a:gd name="T5" fmla="*/ 94 h 161"/>
                <a:gd name="T6" fmla="*/ 45 w 209"/>
                <a:gd name="T7" fmla="*/ 120 h 161"/>
                <a:gd name="T8" fmla="*/ 45 w 209"/>
                <a:gd name="T9" fmla="*/ 161 h 161"/>
                <a:gd name="T10" fmla="*/ 209 w 209"/>
                <a:gd name="T11" fmla="*/ 161 h 161"/>
                <a:gd name="T12" fmla="*/ 209 w 209"/>
                <a:gd name="T13" fmla="*/ 0 h 161"/>
                <a:gd name="T14" fmla="*/ 66 w 209"/>
                <a:gd name="T15" fmla="*/ 0 h 161"/>
                <a:gd name="T16" fmla="*/ 45 w 209"/>
                <a:gd name="T17" fmla="*/ 99 h 161"/>
                <a:gd name="T18" fmla="*/ 20 w 209"/>
                <a:gd name="T19" fmla="*/ 91 h 161"/>
                <a:gd name="T20" fmla="*/ 20 w 209"/>
                <a:gd name="T21" fmla="*/ 30 h 161"/>
                <a:gd name="T22" fmla="*/ 45 w 209"/>
                <a:gd name="T23" fmla="*/ 22 h 161"/>
                <a:gd name="T24" fmla="*/ 45 w 209"/>
                <a:gd name="T25" fmla="*/ 9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61">
                  <a:moveTo>
                    <a:pt x="66" y="0"/>
                  </a:moveTo>
                  <a:cubicBezTo>
                    <a:pt x="30" y="0"/>
                    <a:pt x="0" y="12"/>
                    <a:pt x="0" y="27"/>
                  </a:cubicBezTo>
                  <a:cubicBezTo>
                    <a:pt x="0" y="94"/>
                    <a:pt x="0" y="94"/>
                    <a:pt x="0" y="94"/>
                  </a:cubicBezTo>
                  <a:cubicBezTo>
                    <a:pt x="0" y="106"/>
                    <a:pt x="19" y="116"/>
                    <a:pt x="45" y="120"/>
                  </a:cubicBezTo>
                  <a:cubicBezTo>
                    <a:pt x="45" y="161"/>
                    <a:pt x="45" y="161"/>
                    <a:pt x="45" y="161"/>
                  </a:cubicBezTo>
                  <a:cubicBezTo>
                    <a:pt x="209" y="161"/>
                    <a:pt x="209" y="161"/>
                    <a:pt x="209" y="161"/>
                  </a:cubicBezTo>
                  <a:cubicBezTo>
                    <a:pt x="209" y="0"/>
                    <a:pt x="209" y="0"/>
                    <a:pt x="209" y="0"/>
                  </a:cubicBezTo>
                  <a:cubicBezTo>
                    <a:pt x="66" y="0"/>
                    <a:pt x="66" y="0"/>
                    <a:pt x="66" y="0"/>
                  </a:cubicBezTo>
                  <a:close/>
                  <a:moveTo>
                    <a:pt x="45" y="99"/>
                  </a:moveTo>
                  <a:cubicBezTo>
                    <a:pt x="32" y="97"/>
                    <a:pt x="24" y="93"/>
                    <a:pt x="20" y="91"/>
                  </a:cubicBezTo>
                  <a:cubicBezTo>
                    <a:pt x="20" y="30"/>
                    <a:pt x="20" y="30"/>
                    <a:pt x="20" y="30"/>
                  </a:cubicBezTo>
                  <a:cubicBezTo>
                    <a:pt x="24" y="27"/>
                    <a:pt x="32" y="24"/>
                    <a:pt x="45" y="22"/>
                  </a:cubicBezTo>
                  <a:lnTo>
                    <a:pt x="45" y="99"/>
                  </a:lnTo>
                  <a:close/>
                </a:path>
              </a:pathLst>
            </a:custGeom>
            <a:grpFill/>
            <a:ln>
              <a:noFill/>
            </a:ln>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6" name="Freeform 44"/>
            <p:cNvSpPr/>
            <p:nvPr/>
          </p:nvSpPr>
          <p:spPr bwMode="auto">
            <a:xfrm>
              <a:off x="3246438" y="1847851"/>
              <a:ext cx="74613" cy="147638"/>
            </a:xfrm>
            <a:custGeom>
              <a:avLst/>
              <a:gdLst>
                <a:gd name="T0" fmla="*/ 31 w 32"/>
                <a:gd name="T1" fmla="*/ 39 h 63"/>
                <a:gd name="T2" fmla="*/ 30 w 32"/>
                <a:gd name="T3" fmla="*/ 35 h 63"/>
                <a:gd name="T4" fmla="*/ 27 w 32"/>
                <a:gd name="T5" fmla="*/ 31 h 63"/>
                <a:gd name="T6" fmla="*/ 26 w 32"/>
                <a:gd name="T7" fmla="*/ 30 h 63"/>
                <a:gd name="T8" fmla="*/ 26 w 32"/>
                <a:gd name="T9" fmla="*/ 29 h 63"/>
                <a:gd name="T10" fmla="*/ 25 w 32"/>
                <a:gd name="T11" fmla="*/ 28 h 63"/>
                <a:gd name="T12" fmla="*/ 24 w 32"/>
                <a:gd name="T13" fmla="*/ 27 h 63"/>
                <a:gd name="T14" fmla="*/ 24 w 32"/>
                <a:gd name="T15" fmla="*/ 27 h 63"/>
                <a:gd name="T16" fmla="*/ 24 w 32"/>
                <a:gd name="T17" fmla="*/ 27 h 63"/>
                <a:gd name="T18" fmla="*/ 24 w 32"/>
                <a:gd name="T19" fmla="*/ 27 h 63"/>
                <a:gd name="T20" fmla="*/ 24 w 32"/>
                <a:gd name="T21" fmla="*/ 26 h 63"/>
                <a:gd name="T22" fmla="*/ 23 w 32"/>
                <a:gd name="T23" fmla="*/ 26 h 63"/>
                <a:gd name="T24" fmla="*/ 23 w 32"/>
                <a:gd name="T25" fmla="*/ 25 h 63"/>
                <a:gd name="T26" fmla="*/ 20 w 32"/>
                <a:gd name="T27" fmla="*/ 22 h 63"/>
                <a:gd name="T28" fmla="*/ 18 w 32"/>
                <a:gd name="T29" fmla="*/ 19 h 63"/>
                <a:gd name="T30" fmla="*/ 17 w 32"/>
                <a:gd name="T31" fmla="*/ 16 h 63"/>
                <a:gd name="T32" fmla="*/ 16 w 32"/>
                <a:gd name="T33" fmla="*/ 11 h 63"/>
                <a:gd name="T34" fmla="*/ 16 w 32"/>
                <a:gd name="T35" fmla="*/ 3 h 63"/>
                <a:gd name="T36" fmla="*/ 16 w 32"/>
                <a:gd name="T37" fmla="*/ 1 h 63"/>
                <a:gd name="T38" fmla="*/ 17 w 32"/>
                <a:gd name="T39" fmla="*/ 0 h 63"/>
                <a:gd name="T40" fmla="*/ 16 w 32"/>
                <a:gd name="T41" fmla="*/ 0 h 63"/>
                <a:gd name="T42" fmla="*/ 13 w 32"/>
                <a:gd name="T43" fmla="*/ 1 h 63"/>
                <a:gd name="T44" fmla="*/ 5 w 32"/>
                <a:gd name="T45" fmla="*/ 7 h 63"/>
                <a:gd name="T46" fmla="*/ 2 w 32"/>
                <a:gd name="T47" fmla="*/ 13 h 63"/>
                <a:gd name="T48" fmla="*/ 0 w 32"/>
                <a:gd name="T49" fmla="*/ 22 h 63"/>
                <a:gd name="T50" fmla="*/ 2 w 32"/>
                <a:gd name="T51" fmla="*/ 31 h 63"/>
                <a:gd name="T52" fmla="*/ 7 w 32"/>
                <a:gd name="T53" fmla="*/ 39 h 63"/>
                <a:gd name="T54" fmla="*/ 9 w 32"/>
                <a:gd name="T55" fmla="*/ 41 h 63"/>
                <a:gd name="T56" fmla="*/ 10 w 32"/>
                <a:gd name="T57" fmla="*/ 41 h 63"/>
                <a:gd name="T58" fmla="*/ 11 w 32"/>
                <a:gd name="T59" fmla="*/ 43 h 63"/>
                <a:gd name="T60" fmla="*/ 12 w 32"/>
                <a:gd name="T61" fmla="*/ 43 h 63"/>
                <a:gd name="T62" fmla="*/ 12 w 32"/>
                <a:gd name="T63" fmla="*/ 44 h 63"/>
                <a:gd name="T64" fmla="*/ 13 w 32"/>
                <a:gd name="T65" fmla="*/ 45 h 63"/>
                <a:gd name="T66" fmla="*/ 15 w 32"/>
                <a:gd name="T67" fmla="*/ 46 h 63"/>
                <a:gd name="T68" fmla="*/ 16 w 32"/>
                <a:gd name="T69" fmla="*/ 47 h 63"/>
                <a:gd name="T70" fmla="*/ 16 w 32"/>
                <a:gd name="T71" fmla="*/ 48 h 63"/>
                <a:gd name="T72" fmla="*/ 16 w 32"/>
                <a:gd name="T73" fmla="*/ 48 h 63"/>
                <a:gd name="T74" fmla="*/ 16 w 32"/>
                <a:gd name="T75" fmla="*/ 49 h 63"/>
                <a:gd name="T76" fmla="*/ 17 w 32"/>
                <a:gd name="T77" fmla="*/ 49 h 63"/>
                <a:gd name="T78" fmla="*/ 17 w 32"/>
                <a:gd name="T79" fmla="*/ 50 h 63"/>
                <a:gd name="T80" fmla="*/ 17 w 32"/>
                <a:gd name="T81" fmla="*/ 51 h 63"/>
                <a:gd name="T82" fmla="*/ 18 w 32"/>
                <a:gd name="T83" fmla="*/ 52 h 63"/>
                <a:gd name="T84" fmla="*/ 18 w 32"/>
                <a:gd name="T85" fmla="*/ 56 h 63"/>
                <a:gd name="T86" fmla="*/ 18 w 32"/>
                <a:gd name="T87" fmla="*/ 58 h 63"/>
                <a:gd name="T88" fmla="*/ 17 w 32"/>
                <a:gd name="T89" fmla="*/ 59 h 63"/>
                <a:gd name="T90" fmla="*/ 17 w 32"/>
                <a:gd name="T91" fmla="*/ 62 h 63"/>
                <a:gd name="T92" fmla="*/ 17 w 32"/>
                <a:gd name="T93" fmla="*/ 63 h 63"/>
                <a:gd name="T94" fmla="*/ 18 w 32"/>
                <a:gd name="T95" fmla="*/ 63 h 63"/>
                <a:gd name="T96" fmla="*/ 20 w 32"/>
                <a:gd name="T97" fmla="*/ 62 h 63"/>
                <a:gd name="T98" fmla="*/ 22 w 32"/>
                <a:gd name="T99" fmla="*/ 61 h 63"/>
                <a:gd name="T100" fmla="*/ 24 w 32"/>
                <a:gd name="T101" fmla="*/ 60 h 63"/>
                <a:gd name="T102" fmla="*/ 27 w 32"/>
                <a:gd name="T103" fmla="*/ 58 h 63"/>
                <a:gd name="T104" fmla="*/ 29 w 32"/>
                <a:gd name="T105" fmla="*/ 56 h 63"/>
                <a:gd name="T106" fmla="*/ 30 w 32"/>
                <a:gd name="T107" fmla="*/ 54 h 63"/>
                <a:gd name="T108" fmla="*/ 31 w 32"/>
                <a:gd name="T109" fmla="*/ 53 h 63"/>
                <a:gd name="T110" fmla="*/ 32 w 32"/>
                <a:gd name="T111" fmla="*/ 48 h 63"/>
                <a:gd name="T112" fmla="*/ 32 w 32"/>
                <a:gd name="T113" fmla="*/ 47 h 63"/>
                <a:gd name="T114" fmla="*/ 32 w 32"/>
                <a:gd name="T115" fmla="*/ 46 h 63"/>
                <a:gd name="T116" fmla="*/ 32 w 32"/>
                <a:gd name="T117" fmla="*/ 44 h 63"/>
                <a:gd name="T118" fmla="*/ 32 w 32"/>
                <a:gd name="T119" fmla="*/ 42 h 63"/>
                <a:gd name="T120" fmla="*/ 31 w 32"/>
                <a:gd name="T121"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63">
                  <a:moveTo>
                    <a:pt x="31" y="39"/>
                  </a:moveTo>
                  <a:cubicBezTo>
                    <a:pt x="31" y="38"/>
                    <a:pt x="30" y="36"/>
                    <a:pt x="30" y="35"/>
                  </a:cubicBezTo>
                  <a:cubicBezTo>
                    <a:pt x="29" y="33"/>
                    <a:pt x="28" y="32"/>
                    <a:pt x="27" y="31"/>
                  </a:cubicBezTo>
                  <a:cubicBezTo>
                    <a:pt x="27" y="30"/>
                    <a:pt x="26" y="30"/>
                    <a:pt x="26" y="30"/>
                  </a:cubicBezTo>
                  <a:cubicBezTo>
                    <a:pt x="26" y="29"/>
                    <a:pt x="26" y="29"/>
                    <a:pt x="26" y="29"/>
                  </a:cubicBezTo>
                  <a:cubicBezTo>
                    <a:pt x="25" y="29"/>
                    <a:pt x="25" y="28"/>
                    <a:pt x="25" y="28"/>
                  </a:cubicBezTo>
                  <a:cubicBezTo>
                    <a:pt x="24" y="27"/>
                    <a:pt x="24" y="27"/>
                    <a:pt x="24" y="27"/>
                  </a:cubicBezTo>
                  <a:cubicBezTo>
                    <a:pt x="24" y="27"/>
                    <a:pt x="24" y="27"/>
                    <a:pt x="24" y="27"/>
                  </a:cubicBezTo>
                  <a:cubicBezTo>
                    <a:pt x="24" y="27"/>
                    <a:pt x="24" y="27"/>
                    <a:pt x="24" y="27"/>
                  </a:cubicBezTo>
                  <a:cubicBezTo>
                    <a:pt x="24" y="27"/>
                    <a:pt x="24" y="27"/>
                    <a:pt x="24" y="27"/>
                  </a:cubicBezTo>
                  <a:cubicBezTo>
                    <a:pt x="24" y="26"/>
                    <a:pt x="24" y="26"/>
                    <a:pt x="24" y="26"/>
                  </a:cubicBezTo>
                  <a:cubicBezTo>
                    <a:pt x="23" y="26"/>
                    <a:pt x="23" y="26"/>
                    <a:pt x="23" y="26"/>
                  </a:cubicBezTo>
                  <a:cubicBezTo>
                    <a:pt x="23" y="25"/>
                    <a:pt x="23" y="25"/>
                    <a:pt x="23" y="25"/>
                  </a:cubicBezTo>
                  <a:cubicBezTo>
                    <a:pt x="22" y="24"/>
                    <a:pt x="21" y="23"/>
                    <a:pt x="20" y="22"/>
                  </a:cubicBezTo>
                  <a:cubicBezTo>
                    <a:pt x="19" y="21"/>
                    <a:pt x="19" y="20"/>
                    <a:pt x="18" y="19"/>
                  </a:cubicBezTo>
                  <a:cubicBezTo>
                    <a:pt x="17" y="18"/>
                    <a:pt x="17" y="17"/>
                    <a:pt x="17" y="16"/>
                  </a:cubicBezTo>
                  <a:cubicBezTo>
                    <a:pt x="16" y="14"/>
                    <a:pt x="16" y="13"/>
                    <a:pt x="16" y="11"/>
                  </a:cubicBezTo>
                  <a:cubicBezTo>
                    <a:pt x="16" y="9"/>
                    <a:pt x="16" y="6"/>
                    <a:pt x="16" y="3"/>
                  </a:cubicBezTo>
                  <a:cubicBezTo>
                    <a:pt x="16" y="2"/>
                    <a:pt x="16" y="1"/>
                    <a:pt x="16" y="1"/>
                  </a:cubicBezTo>
                  <a:cubicBezTo>
                    <a:pt x="16" y="0"/>
                    <a:pt x="17" y="0"/>
                    <a:pt x="17" y="0"/>
                  </a:cubicBezTo>
                  <a:cubicBezTo>
                    <a:pt x="17" y="0"/>
                    <a:pt x="16" y="0"/>
                    <a:pt x="16" y="0"/>
                  </a:cubicBezTo>
                  <a:cubicBezTo>
                    <a:pt x="15" y="0"/>
                    <a:pt x="14" y="0"/>
                    <a:pt x="13" y="1"/>
                  </a:cubicBezTo>
                  <a:cubicBezTo>
                    <a:pt x="11" y="2"/>
                    <a:pt x="8" y="4"/>
                    <a:pt x="5" y="7"/>
                  </a:cubicBezTo>
                  <a:cubicBezTo>
                    <a:pt x="4" y="9"/>
                    <a:pt x="2" y="11"/>
                    <a:pt x="2" y="13"/>
                  </a:cubicBezTo>
                  <a:cubicBezTo>
                    <a:pt x="1" y="16"/>
                    <a:pt x="0" y="19"/>
                    <a:pt x="0" y="22"/>
                  </a:cubicBezTo>
                  <a:cubicBezTo>
                    <a:pt x="0" y="25"/>
                    <a:pt x="1" y="28"/>
                    <a:pt x="2" y="31"/>
                  </a:cubicBezTo>
                  <a:cubicBezTo>
                    <a:pt x="4" y="34"/>
                    <a:pt x="5" y="37"/>
                    <a:pt x="7" y="39"/>
                  </a:cubicBezTo>
                  <a:cubicBezTo>
                    <a:pt x="9" y="41"/>
                    <a:pt x="9" y="41"/>
                    <a:pt x="9" y="41"/>
                  </a:cubicBezTo>
                  <a:cubicBezTo>
                    <a:pt x="10" y="41"/>
                    <a:pt x="10" y="41"/>
                    <a:pt x="10" y="41"/>
                  </a:cubicBezTo>
                  <a:cubicBezTo>
                    <a:pt x="10" y="42"/>
                    <a:pt x="11" y="42"/>
                    <a:pt x="11" y="43"/>
                  </a:cubicBezTo>
                  <a:cubicBezTo>
                    <a:pt x="12" y="43"/>
                    <a:pt x="12" y="43"/>
                    <a:pt x="12" y="43"/>
                  </a:cubicBezTo>
                  <a:cubicBezTo>
                    <a:pt x="12" y="43"/>
                    <a:pt x="12" y="44"/>
                    <a:pt x="12" y="44"/>
                  </a:cubicBezTo>
                  <a:cubicBezTo>
                    <a:pt x="12" y="44"/>
                    <a:pt x="13" y="44"/>
                    <a:pt x="13" y="45"/>
                  </a:cubicBezTo>
                  <a:cubicBezTo>
                    <a:pt x="14" y="45"/>
                    <a:pt x="14" y="46"/>
                    <a:pt x="15" y="46"/>
                  </a:cubicBezTo>
                  <a:cubicBezTo>
                    <a:pt x="15" y="47"/>
                    <a:pt x="15" y="47"/>
                    <a:pt x="16" y="47"/>
                  </a:cubicBezTo>
                  <a:cubicBezTo>
                    <a:pt x="16" y="48"/>
                    <a:pt x="16" y="48"/>
                    <a:pt x="16" y="48"/>
                  </a:cubicBezTo>
                  <a:cubicBezTo>
                    <a:pt x="16" y="48"/>
                    <a:pt x="16" y="48"/>
                    <a:pt x="16" y="48"/>
                  </a:cubicBezTo>
                  <a:cubicBezTo>
                    <a:pt x="16" y="48"/>
                    <a:pt x="16" y="49"/>
                    <a:pt x="16" y="49"/>
                  </a:cubicBezTo>
                  <a:cubicBezTo>
                    <a:pt x="17" y="49"/>
                    <a:pt x="17" y="49"/>
                    <a:pt x="17" y="49"/>
                  </a:cubicBezTo>
                  <a:cubicBezTo>
                    <a:pt x="17" y="50"/>
                    <a:pt x="17" y="50"/>
                    <a:pt x="17" y="50"/>
                  </a:cubicBezTo>
                  <a:cubicBezTo>
                    <a:pt x="17" y="50"/>
                    <a:pt x="17" y="51"/>
                    <a:pt x="17" y="51"/>
                  </a:cubicBezTo>
                  <a:cubicBezTo>
                    <a:pt x="18" y="51"/>
                    <a:pt x="18" y="52"/>
                    <a:pt x="18" y="52"/>
                  </a:cubicBezTo>
                  <a:cubicBezTo>
                    <a:pt x="18" y="53"/>
                    <a:pt x="18" y="54"/>
                    <a:pt x="18" y="56"/>
                  </a:cubicBezTo>
                  <a:cubicBezTo>
                    <a:pt x="18" y="56"/>
                    <a:pt x="18" y="57"/>
                    <a:pt x="18" y="58"/>
                  </a:cubicBezTo>
                  <a:cubicBezTo>
                    <a:pt x="18" y="58"/>
                    <a:pt x="17" y="59"/>
                    <a:pt x="17" y="59"/>
                  </a:cubicBezTo>
                  <a:cubicBezTo>
                    <a:pt x="17" y="60"/>
                    <a:pt x="17" y="61"/>
                    <a:pt x="17" y="62"/>
                  </a:cubicBezTo>
                  <a:cubicBezTo>
                    <a:pt x="17" y="62"/>
                    <a:pt x="17" y="63"/>
                    <a:pt x="17" y="63"/>
                  </a:cubicBezTo>
                  <a:cubicBezTo>
                    <a:pt x="17" y="63"/>
                    <a:pt x="17" y="63"/>
                    <a:pt x="18" y="63"/>
                  </a:cubicBezTo>
                  <a:cubicBezTo>
                    <a:pt x="18" y="63"/>
                    <a:pt x="19" y="62"/>
                    <a:pt x="20" y="62"/>
                  </a:cubicBezTo>
                  <a:cubicBezTo>
                    <a:pt x="21" y="62"/>
                    <a:pt x="21" y="62"/>
                    <a:pt x="22" y="61"/>
                  </a:cubicBezTo>
                  <a:cubicBezTo>
                    <a:pt x="23" y="61"/>
                    <a:pt x="24" y="61"/>
                    <a:pt x="24" y="60"/>
                  </a:cubicBezTo>
                  <a:cubicBezTo>
                    <a:pt x="25" y="60"/>
                    <a:pt x="26" y="59"/>
                    <a:pt x="27" y="58"/>
                  </a:cubicBezTo>
                  <a:cubicBezTo>
                    <a:pt x="27" y="58"/>
                    <a:pt x="28" y="57"/>
                    <a:pt x="29" y="56"/>
                  </a:cubicBezTo>
                  <a:cubicBezTo>
                    <a:pt x="29" y="55"/>
                    <a:pt x="29" y="55"/>
                    <a:pt x="30" y="54"/>
                  </a:cubicBezTo>
                  <a:cubicBezTo>
                    <a:pt x="30" y="54"/>
                    <a:pt x="30" y="53"/>
                    <a:pt x="31" y="53"/>
                  </a:cubicBezTo>
                  <a:cubicBezTo>
                    <a:pt x="31" y="51"/>
                    <a:pt x="31" y="50"/>
                    <a:pt x="32" y="48"/>
                  </a:cubicBezTo>
                  <a:cubicBezTo>
                    <a:pt x="32" y="48"/>
                    <a:pt x="32" y="48"/>
                    <a:pt x="32" y="47"/>
                  </a:cubicBezTo>
                  <a:cubicBezTo>
                    <a:pt x="32" y="47"/>
                    <a:pt x="32" y="47"/>
                    <a:pt x="32" y="46"/>
                  </a:cubicBezTo>
                  <a:cubicBezTo>
                    <a:pt x="32" y="45"/>
                    <a:pt x="32" y="45"/>
                    <a:pt x="32" y="44"/>
                  </a:cubicBezTo>
                  <a:cubicBezTo>
                    <a:pt x="32" y="43"/>
                    <a:pt x="32" y="42"/>
                    <a:pt x="32" y="42"/>
                  </a:cubicBezTo>
                  <a:cubicBezTo>
                    <a:pt x="32" y="41"/>
                    <a:pt x="31" y="40"/>
                    <a:pt x="31" y="39"/>
                  </a:cubicBezTo>
                  <a:close/>
                </a:path>
              </a:pathLst>
            </a:custGeom>
            <a:grpFill/>
            <a:ln>
              <a:noFill/>
            </a:ln>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7" name="Freeform 45"/>
            <p:cNvSpPr/>
            <p:nvPr/>
          </p:nvSpPr>
          <p:spPr bwMode="auto">
            <a:xfrm>
              <a:off x="3338513" y="1847851"/>
              <a:ext cx="74613" cy="147638"/>
            </a:xfrm>
            <a:custGeom>
              <a:avLst/>
              <a:gdLst>
                <a:gd name="T0" fmla="*/ 16 w 32"/>
                <a:gd name="T1" fmla="*/ 1 h 63"/>
                <a:gd name="T2" fmla="*/ 16 w 32"/>
                <a:gd name="T3" fmla="*/ 0 h 63"/>
                <a:gd name="T4" fmla="*/ 15 w 32"/>
                <a:gd name="T5" fmla="*/ 0 h 63"/>
                <a:gd name="T6" fmla="*/ 13 w 32"/>
                <a:gd name="T7" fmla="*/ 1 h 63"/>
                <a:gd name="T8" fmla="*/ 5 w 32"/>
                <a:gd name="T9" fmla="*/ 7 h 63"/>
                <a:gd name="T10" fmla="*/ 1 w 32"/>
                <a:gd name="T11" fmla="*/ 13 h 63"/>
                <a:gd name="T12" fmla="*/ 0 w 32"/>
                <a:gd name="T13" fmla="*/ 22 h 63"/>
                <a:gd name="T14" fmla="*/ 2 w 32"/>
                <a:gd name="T15" fmla="*/ 31 h 63"/>
                <a:gd name="T16" fmla="*/ 7 w 32"/>
                <a:gd name="T17" fmla="*/ 39 h 63"/>
                <a:gd name="T18" fmla="*/ 9 w 32"/>
                <a:gd name="T19" fmla="*/ 41 h 63"/>
                <a:gd name="T20" fmla="*/ 10 w 32"/>
                <a:gd name="T21" fmla="*/ 41 h 63"/>
                <a:gd name="T22" fmla="*/ 11 w 32"/>
                <a:gd name="T23" fmla="*/ 43 h 63"/>
                <a:gd name="T24" fmla="*/ 11 w 32"/>
                <a:gd name="T25" fmla="*/ 43 h 63"/>
                <a:gd name="T26" fmla="*/ 12 w 32"/>
                <a:gd name="T27" fmla="*/ 44 h 63"/>
                <a:gd name="T28" fmla="*/ 13 w 32"/>
                <a:gd name="T29" fmla="*/ 45 h 63"/>
                <a:gd name="T30" fmla="*/ 14 w 32"/>
                <a:gd name="T31" fmla="*/ 46 h 63"/>
                <a:gd name="T32" fmla="*/ 15 w 32"/>
                <a:gd name="T33" fmla="*/ 47 h 63"/>
                <a:gd name="T34" fmla="*/ 16 w 32"/>
                <a:gd name="T35" fmla="*/ 48 h 63"/>
                <a:gd name="T36" fmla="*/ 16 w 32"/>
                <a:gd name="T37" fmla="*/ 48 h 63"/>
                <a:gd name="T38" fmla="*/ 16 w 32"/>
                <a:gd name="T39" fmla="*/ 49 h 63"/>
                <a:gd name="T40" fmla="*/ 17 w 32"/>
                <a:gd name="T41" fmla="*/ 49 h 63"/>
                <a:gd name="T42" fmla="*/ 17 w 32"/>
                <a:gd name="T43" fmla="*/ 50 h 63"/>
                <a:gd name="T44" fmla="*/ 17 w 32"/>
                <a:gd name="T45" fmla="*/ 51 h 63"/>
                <a:gd name="T46" fmla="*/ 17 w 32"/>
                <a:gd name="T47" fmla="*/ 52 h 63"/>
                <a:gd name="T48" fmla="*/ 18 w 32"/>
                <a:gd name="T49" fmla="*/ 56 h 63"/>
                <a:gd name="T50" fmla="*/ 17 w 32"/>
                <a:gd name="T51" fmla="*/ 58 h 63"/>
                <a:gd name="T52" fmla="*/ 17 w 32"/>
                <a:gd name="T53" fmla="*/ 59 h 63"/>
                <a:gd name="T54" fmla="*/ 17 w 32"/>
                <a:gd name="T55" fmla="*/ 62 h 63"/>
                <a:gd name="T56" fmla="*/ 16 w 32"/>
                <a:gd name="T57" fmla="*/ 63 h 63"/>
                <a:gd name="T58" fmla="*/ 17 w 32"/>
                <a:gd name="T59" fmla="*/ 63 h 63"/>
                <a:gd name="T60" fmla="*/ 20 w 32"/>
                <a:gd name="T61" fmla="*/ 62 h 63"/>
                <a:gd name="T62" fmla="*/ 22 w 32"/>
                <a:gd name="T63" fmla="*/ 61 h 63"/>
                <a:gd name="T64" fmla="*/ 24 w 32"/>
                <a:gd name="T65" fmla="*/ 60 h 63"/>
                <a:gd name="T66" fmla="*/ 26 w 32"/>
                <a:gd name="T67" fmla="*/ 58 h 63"/>
                <a:gd name="T68" fmla="*/ 28 w 32"/>
                <a:gd name="T69" fmla="*/ 56 h 63"/>
                <a:gd name="T70" fmla="*/ 30 w 32"/>
                <a:gd name="T71" fmla="*/ 54 h 63"/>
                <a:gd name="T72" fmla="*/ 30 w 32"/>
                <a:gd name="T73" fmla="*/ 53 h 63"/>
                <a:gd name="T74" fmla="*/ 32 w 32"/>
                <a:gd name="T75" fmla="*/ 48 h 63"/>
                <a:gd name="T76" fmla="*/ 32 w 32"/>
                <a:gd name="T77" fmla="*/ 47 h 63"/>
                <a:gd name="T78" fmla="*/ 32 w 32"/>
                <a:gd name="T79" fmla="*/ 46 h 63"/>
                <a:gd name="T80" fmla="*/ 32 w 32"/>
                <a:gd name="T81" fmla="*/ 44 h 63"/>
                <a:gd name="T82" fmla="*/ 32 w 32"/>
                <a:gd name="T83" fmla="*/ 42 h 63"/>
                <a:gd name="T84" fmla="*/ 31 w 32"/>
                <a:gd name="T85" fmla="*/ 39 h 63"/>
                <a:gd name="T86" fmla="*/ 29 w 32"/>
                <a:gd name="T87" fmla="*/ 35 h 63"/>
                <a:gd name="T88" fmla="*/ 27 w 32"/>
                <a:gd name="T89" fmla="*/ 31 h 63"/>
                <a:gd name="T90" fmla="*/ 26 w 32"/>
                <a:gd name="T91" fmla="*/ 30 h 63"/>
                <a:gd name="T92" fmla="*/ 26 w 32"/>
                <a:gd name="T93" fmla="*/ 29 h 63"/>
                <a:gd name="T94" fmla="*/ 25 w 32"/>
                <a:gd name="T95" fmla="*/ 28 h 63"/>
                <a:gd name="T96" fmla="*/ 24 w 32"/>
                <a:gd name="T97" fmla="*/ 27 h 63"/>
                <a:gd name="T98" fmla="*/ 24 w 32"/>
                <a:gd name="T99" fmla="*/ 27 h 63"/>
                <a:gd name="T100" fmla="*/ 24 w 32"/>
                <a:gd name="T101" fmla="*/ 27 h 63"/>
                <a:gd name="T102" fmla="*/ 23 w 32"/>
                <a:gd name="T103" fmla="*/ 27 h 63"/>
                <a:gd name="T104" fmla="*/ 23 w 32"/>
                <a:gd name="T105" fmla="*/ 26 h 63"/>
                <a:gd name="T106" fmla="*/ 23 w 32"/>
                <a:gd name="T107" fmla="*/ 26 h 63"/>
                <a:gd name="T108" fmla="*/ 22 w 32"/>
                <a:gd name="T109" fmla="*/ 25 h 63"/>
                <a:gd name="T110" fmla="*/ 20 w 32"/>
                <a:gd name="T111" fmla="*/ 22 h 63"/>
                <a:gd name="T112" fmla="*/ 18 w 32"/>
                <a:gd name="T113" fmla="*/ 19 h 63"/>
                <a:gd name="T114" fmla="*/ 16 w 32"/>
                <a:gd name="T115" fmla="*/ 16 h 63"/>
                <a:gd name="T116" fmla="*/ 16 w 32"/>
                <a:gd name="T117" fmla="*/ 11 h 63"/>
                <a:gd name="T118" fmla="*/ 16 w 32"/>
                <a:gd name="T119" fmla="*/ 3 h 63"/>
                <a:gd name="T120" fmla="*/ 16 w 32"/>
                <a:gd name="T121"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63">
                  <a:moveTo>
                    <a:pt x="16" y="1"/>
                  </a:moveTo>
                  <a:cubicBezTo>
                    <a:pt x="16" y="0"/>
                    <a:pt x="16" y="0"/>
                    <a:pt x="16" y="0"/>
                  </a:cubicBezTo>
                  <a:cubicBezTo>
                    <a:pt x="16" y="0"/>
                    <a:pt x="16" y="0"/>
                    <a:pt x="15" y="0"/>
                  </a:cubicBezTo>
                  <a:cubicBezTo>
                    <a:pt x="15" y="0"/>
                    <a:pt x="14" y="0"/>
                    <a:pt x="13" y="1"/>
                  </a:cubicBezTo>
                  <a:cubicBezTo>
                    <a:pt x="11" y="2"/>
                    <a:pt x="8" y="4"/>
                    <a:pt x="5" y="7"/>
                  </a:cubicBezTo>
                  <a:cubicBezTo>
                    <a:pt x="4" y="9"/>
                    <a:pt x="2" y="11"/>
                    <a:pt x="1" y="13"/>
                  </a:cubicBezTo>
                  <a:cubicBezTo>
                    <a:pt x="0" y="16"/>
                    <a:pt x="0" y="19"/>
                    <a:pt x="0" y="22"/>
                  </a:cubicBezTo>
                  <a:cubicBezTo>
                    <a:pt x="0" y="25"/>
                    <a:pt x="1" y="28"/>
                    <a:pt x="2" y="31"/>
                  </a:cubicBezTo>
                  <a:cubicBezTo>
                    <a:pt x="3" y="34"/>
                    <a:pt x="5" y="37"/>
                    <a:pt x="7" y="39"/>
                  </a:cubicBezTo>
                  <a:cubicBezTo>
                    <a:pt x="9" y="41"/>
                    <a:pt x="9" y="41"/>
                    <a:pt x="9" y="41"/>
                  </a:cubicBezTo>
                  <a:cubicBezTo>
                    <a:pt x="10" y="41"/>
                    <a:pt x="10" y="41"/>
                    <a:pt x="10" y="41"/>
                  </a:cubicBezTo>
                  <a:cubicBezTo>
                    <a:pt x="10" y="42"/>
                    <a:pt x="10" y="42"/>
                    <a:pt x="11" y="43"/>
                  </a:cubicBezTo>
                  <a:cubicBezTo>
                    <a:pt x="11" y="43"/>
                    <a:pt x="11" y="43"/>
                    <a:pt x="11" y="43"/>
                  </a:cubicBezTo>
                  <a:cubicBezTo>
                    <a:pt x="12" y="43"/>
                    <a:pt x="12" y="44"/>
                    <a:pt x="12" y="44"/>
                  </a:cubicBezTo>
                  <a:cubicBezTo>
                    <a:pt x="12" y="44"/>
                    <a:pt x="13" y="44"/>
                    <a:pt x="13" y="45"/>
                  </a:cubicBezTo>
                  <a:cubicBezTo>
                    <a:pt x="13" y="45"/>
                    <a:pt x="14" y="46"/>
                    <a:pt x="14" y="46"/>
                  </a:cubicBezTo>
                  <a:cubicBezTo>
                    <a:pt x="15" y="47"/>
                    <a:pt x="15" y="47"/>
                    <a:pt x="15" y="47"/>
                  </a:cubicBezTo>
                  <a:cubicBezTo>
                    <a:pt x="15" y="48"/>
                    <a:pt x="16" y="48"/>
                    <a:pt x="16" y="48"/>
                  </a:cubicBezTo>
                  <a:cubicBezTo>
                    <a:pt x="16" y="48"/>
                    <a:pt x="16" y="48"/>
                    <a:pt x="16" y="48"/>
                  </a:cubicBezTo>
                  <a:cubicBezTo>
                    <a:pt x="16" y="48"/>
                    <a:pt x="16" y="49"/>
                    <a:pt x="16" y="49"/>
                  </a:cubicBezTo>
                  <a:cubicBezTo>
                    <a:pt x="16" y="49"/>
                    <a:pt x="16" y="49"/>
                    <a:pt x="17" y="49"/>
                  </a:cubicBezTo>
                  <a:cubicBezTo>
                    <a:pt x="17" y="50"/>
                    <a:pt x="17" y="50"/>
                    <a:pt x="17" y="50"/>
                  </a:cubicBezTo>
                  <a:cubicBezTo>
                    <a:pt x="17" y="50"/>
                    <a:pt x="17" y="51"/>
                    <a:pt x="17" y="51"/>
                  </a:cubicBezTo>
                  <a:cubicBezTo>
                    <a:pt x="17" y="51"/>
                    <a:pt x="17" y="52"/>
                    <a:pt x="17" y="52"/>
                  </a:cubicBezTo>
                  <a:cubicBezTo>
                    <a:pt x="18" y="53"/>
                    <a:pt x="18" y="54"/>
                    <a:pt x="18" y="56"/>
                  </a:cubicBezTo>
                  <a:cubicBezTo>
                    <a:pt x="18" y="56"/>
                    <a:pt x="17" y="57"/>
                    <a:pt x="17" y="58"/>
                  </a:cubicBezTo>
                  <a:cubicBezTo>
                    <a:pt x="17" y="58"/>
                    <a:pt x="17" y="59"/>
                    <a:pt x="17" y="59"/>
                  </a:cubicBezTo>
                  <a:cubicBezTo>
                    <a:pt x="17" y="60"/>
                    <a:pt x="17" y="61"/>
                    <a:pt x="17" y="62"/>
                  </a:cubicBezTo>
                  <a:cubicBezTo>
                    <a:pt x="16" y="62"/>
                    <a:pt x="16" y="63"/>
                    <a:pt x="16" y="63"/>
                  </a:cubicBezTo>
                  <a:cubicBezTo>
                    <a:pt x="16" y="63"/>
                    <a:pt x="17" y="63"/>
                    <a:pt x="17" y="63"/>
                  </a:cubicBezTo>
                  <a:cubicBezTo>
                    <a:pt x="18" y="63"/>
                    <a:pt x="19" y="62"/>
                    <a:pt x="20" y="62"/>
                  </a:cubicBezTo>
                  <a:cubicBezTo>
                    <a:pt x="21" y="62"/>
                    <a:pt x="21" y="62"/>
                    <a:pt x="22" y="61"/>
                  </a:cubicBezTo>
                  <a:cubicBezTo>
                    <a:pt x="23" y="61"/>
                    <a:pt x="23" y="61"/>
                    <a:pt x="24" y="60"/>
                  </a:cubicBezTo>
                  <a:cubicBezTo>
                    <a:pt x="25" y="60"/>
                    <a:pt x="26" y="59"/>
                    <a:pt x="26" y="58"/>
                  </a:cubicBezTo>
                  <a:cubicBezTo>
                    <a:pt x="27" y="58"/>
                    <a:pt x="28" y="57"/>
                    <a:pt x="28" y="56"/>
                  </a:cubicBezTo>
                  <a:cubicBezTo>
                    <a:pt x="29" y="55"/>
                    <a:pt x="29" y="55"/>
                    <a:pt x="30" y="54"/>
                  </a:cubicBezTo>
                  <a:cubicBezTo>
                    <a:pt x="30" y="54"/>
                    <a:pt x="30" y="53"/>
                    <a:pt x="30" y="53"/>
                  </a:cubicBezTo>
                  <a:cubicBezTo>
                    <a:pt x="31" y="51"/>
                    <a:pt x="31" y="50"/>
                    <a:pt x="32" y="48"/>
                  </a:cubicBezTo>
                  <a:cubicBezTo>
                    <a:pt x="32" y="48"/>
                    <a:pt x="32" y="48"/>
                    <a:pt x="32" y="47"/>
                  </a:cubicBezTo>
                  <a:cubicBezTo>
                    <a:pt x="32" y="47"/>
                    <a:pt x="32" y="47"/>
                    <a:pt x="32" y="46"/>
                  </a:cubicBezTo>
                  <a:cubicBezTo>
                    <a:pt x="32" y="45"/>
                    <a:pt x="32" y="45"/>
                    <a:pt x="32" y="44"/>
                  </a:cubicBezTo>
                  <a:cubicBezTo>
                    <a:pt x="32" y="43"/>
                    <a:pt x="32" y="42"/>
                    <a:pt x="32" y="42"/>
                  </a:cubicBezTo>
                  <a:cubicBezTo>
                    <a:pt x="31" y="41"/>
                    <a:pt x="31" y="40"/>
                    <a:pt x="31" y="39"/>
                  </a:cubicBezTo>
                  <a:cubicBezTo>
                    <a:pt x="31" y="38"/>
                    <a:pt x="30" y="36"/>
                    <a:pt x="29" y="35"/>
                  </a:cubicBezTo>
                  <a:cubicBezTo>
                    <a:pt x="29" y="33"/>
                    <a:pt x="28" y="32"/>
                    <a:pt x="27" y="31"/>
                  </a:cubicBezTo>
                  <a:cubicBezTo>
                    <a:pt x="26" y="30"/>
                    <a:pt x="26" y="30"/>
                    <a:pt x="26" y="30"/>
                  </a:cubicBezTo>
                  <a:cubicBezTo>
                    <a:pt x="26" y="29"/>
                    <a:pt x="26" y="29"/>
                    <a:pt x="26" y="29"/>
                  </a:cubicBezTo>
                  <a:cubicBezTo>
                    <a:pt x="25" y="29"/>
                    <a:pt x="25" y="28"/>
                    <a:pt x="25" y="28"/>
                  </a:cubicBezTo>
                  <a:cubicBezTo>
                    <a:pt x="24" y="27"/>
                    <a:pt x="24" y="27"/>
                    <a:pt x="24" y="27"/>
                  </a:cubicBezTo>
                  <a:cubicBezTo>
                    <a:pt x="24" y="27"/>
                    <a:pt x="24" y="27"/>
                    <a:pt x="24" y="27"/>
                  </a:cubicBezTo>
                  <a:cubicBezTo>
                    <a:pt x="24" y="27"/>
                    <a:pt x="24" y="27"/>
                    <a:pt x="24" y="27"/>
                  </a:cubicBezTo>
                  <a:cubicBezTo>
                    <a:pt x="23" y="27"/>
                    <a:pt x="23" y="27"/>
                    <a:pt x="23" y="27"/>
                  </a:cubicBezTo>
                  <a:cubicBezTo>
                    <a:pt x="23" y="26"/>
                    <a:pt x="23" y="26"/>
                    <a:pt x="23" y="26"/>
                  </a:cubicBezTo>
                  <a:cubicBezTo>
                    <a:pt x="23" y="26"/>
                    <a:pt x="23" y="26"/>
                    <a:pt x="23" y="26"/>
                  </a:cubicBezTo>
                  <a:cubicBezTo>
                    <a:pt x="22" y="25"/>
                    <a:pt x="22" y="25"/>
                    <a:pt x="22" y="25"/>
                  </a:cubicBezTo>
                  <a:cubicBezTo>
                    <a:pt x="21" y="24"/>
                    <a:pt x="20" y="23"/>
                    <a:pt x="20" y="22"/>
                  </a:cubicBezTo>
                  <a:cubicBezTo>
                    <a:pt x="19" y="21"/>
                    <a:pt x="18" y="20"/>
                    <a:pt x="18" y="19"/>
                  </a:cubicBezTo>
                  <a:cubicBezTo>
                    <a:pt x="17" y="18"/>
                    <a:pt x="17" y="17"/>
                    <a:pt x="16" y="16"/>
                  </a:cubicBezTo>
                  <a:cubicBezTo>
                    <a:pt x="16" y="14"/>
                    <a:pt x="16" y="13"/>
                    <a:pt x="16" y="11"/>
                  </a:cubicBezTo>
                  <a:cubicBezTo>
                    <a:pt x="16" y="9"/>
                    <a:pt x="16" y="6"/>
                    <a:pt x="16" y="3"/>
                  </a:cubicBezTo>
                  <a:cubicBezTo>
                    <a:pt x="16" y="2"/>
                    <a:pt x="16" y="1"/>
                    <a:pt x="16" y="1"/>
                  </a:cubicBezTo>
                  <a:close/>
                </a:path>
              </a:pathLst>
            </a:custGeom>
            <a:grpFill/>
            <a:ln>
              <a:noFill/>
            </a:ln>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38" name="组合 37"/>
          <p:cNvGrpSpPr/>
          <p:nvPr/>
        </p:nvGrpSpPr>
        <p:grpSpPr bwMode="auto">
          <a:xfrm>
            <a:off x="9539866" y="3205786"/>
            <a:ext cx="427073" cy="553905"/>
            <a:chOff x="7250123" y="2738438"/>
            <a:chExt cx="433389" cy="561973"/>
          </a:xfrm>
          <a:solidFill>
            <a:srgbClr val="595959"/>
          </a:solidFill>
        </p:grpSpPr>
        <p:sp>
          <p:nvSpPr>
            <p:cNvPr id="39" name="Freeform 162"/>
            <p:cNvSpPr/>
            <p:nvPr/>
          </p:nvSpPr>
          <p:spPr bwMode="auto">
            <a:xfrm>
              <a:off x="7454901" y="2738438"/>
              <a:ext cx="47625" cy="30163"/>
            </a:xfrm>
            <a:custGeom>
              <a:avLst/>
              <a:gdLst>
                <a:gd name="T0" fmla="*/ 5 w 20"/>
                <a:gd name="T1" fmla="*/ 12 h 13"/>
                <a:gd name="T2" fmla="*/ 5 w 20"/>
                <a:gd name="T3" fmla="*/ 12 h 13"/>
                <a:gd name="T4" fmla="*/ 5 w 20"/>
                <a:gd name="T5" fmla="*/ 12 h 13"/>
                <a:gd name="T6" fmla="*/ 20 w 20"/>
                <a:gd name="T7" fmla="*/ 13 h 13"/>
                <a:gd name="T8" fmla="*/ 20 w 20"/>
                <a:gd name="T9" fmla="*/ 0 h 13"/>
                <a:gd name="T10" fmla="*/ 0 w 20"/>
                <a:gd name="T11" fmla="*/ 0 h 13"/>
                <a:gd name="T12" fmla="*/ 0 w 20"/>
                <a:gd name="T13" fmla="*/ 12 h 13"/>
                <a:gd name="T14" fmla="*/ 5 w 20"/>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5" y="12"/>
                  </a:moveTo>
                  <a:cubicBezTo>
                    <a:pt x="5" y="12"/>
                    <a:pt x="5" y="12"/>
                    <a:pt x="5" y="12"/>
                  </a:cubicBezTo>
                  <a:cubicBezTo>
                    <a:pt x="5" y="12"/>
                    <a:pt x="5" y="12"/>
                    <a:pt x="5" y="12"/>
                  </a:cubicBezTo>
                  <a:cubicBezTo>
                    <a:pt x="10" y="12"/>
                    <a:pt x="15" y="12"/>
                    <a:pt x="20" y="13"/>
                  </a:cubicBezTo>
                  <a:cubicBezTo>
                    <a:pt x="20" y="0"/>
                    <a:pt x="20" y="0"/>
                    <a:pt x="20" y="0"/>
                  </a:cubicBezTo>
                  <a:cubicBezTo>
                    <a:pt x="0" y="0"/>
                    <a:pt x="0" y="0"/>
                    <a:pt x="0" y="0"/>
                  </a:cubicBezTo>
                  <a:cubicBezTo>
                    <a:pt x="0" y="12"/>
                    <a:pt x="0" y="12"/>
                    <a:pt x="0" y="12"/>
                  </a:cubicBezTo>
                  <a:cubicBezTo>
                    <a:pt x="2" y="12"/>
                    <a:pt x="3" y="12"/>
                    <a:pt x="5" y="12"/>
                  </a:cubicBezTo>
                  <a:close/>
                </a:path>
              </a:pathLst>
            </a:custGeom>
            <a:grp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40" name="Freeform 163"/>
            <p:cNvSpPr/>
            <p:nvPr/>
          </p:nvSpPr>
          <p:spPr bwMode="auto">
            <a:xfrm>
              <a:off x="7294581" y="3122611"/>
              <a:ext cx="207964" cy="177800"/>
            </a:xfrm>
            <a:custGeom>
              <a:avLst/>
              <a:gdLst>
                <a:gd name="T0" fmla="*/ 69 w 89"/>
                <a:gd name="T1" fmla="*/ 32 h 76"/>
                <a:gd name="T2" fmla="*/ 44 w 89"/>
                <a:gd name="T3" fmla="*/ 56 h 76"/>
                <a:gd name="T4" fmla="*/ 20 w 89"/>
                <a:gd name="T5" fmla="*/ 32 h 76"/>
                <a:gd name="T6" fmla="*/ 0 w 89"/>
                <a:gd name="T7" fmla="*/ 32 h 76"/>
                <a:gd name="T8" fmla="*/ 44 w 89"/>
                <a:gd name="T9" fmla="*/ 76 h 76"/>
                <a:gd name="T10" fmla="*/ 89 w 89"/>
                <a:gd name="T11" fmla="*/ 32 h 76"/>
                <a:gd name="T12" fmla="*/ 89 w 89"/>
                <a:gd name="T13" fmla="*/ 0 h 76"/>
                <a:gd name="T14" fmla="*/ 69 w 89"/>
                <a:gd name="T15" fmla="*/ 0 h 76"/>
                <a:gd name="T16" fmla="*/ 69 w 89"/>
                <a:gd name="T17"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76">
                  <a:moveTo>
                    <a:pt x="69" y="32"/>
                  </a:moveTo>
                  <a:cubicBezTo>
                    <a:pt x="69" y="45"/>
                    <a:pt x="58" y="56"/>
                    <a:pt x="44" y="56"/>
                  </a:cubicBezTo>
                  <a:cubicBezTo>
                    <a:pt x="31" y="56"/>
                    <a:pt x="20" y="45"/>
                    <a:pt x="20" y="32"/>
                  </a:cubicBezTo>
                  <a:cubicBezTo>
                    <a:pt x="0" y="32"/>
                    <a:pt x="0" y="32"/>
                    <a:pt x="0" y="32"/>
                  </a:cubicBezTo>
                  <a:cubicBezTo>
                    <a:pt x="0" y="56"/>
                    <a:pt x="20" y="76"/>
                    <a:pt x="44" y="76"/>
                  </a:cubicBezTo>
                  <a:cubicBezTo>
                    <a:pt x="69" y="76"/>
                    <a:pt x="89" y="56"/>
                    <a:pt x="89" y="32"/>
                  </a:cubicBezTo>
                  <a:cubicBezTo>
                    <a:pt x="89" y="0"/>
                    <a:pt x="89" y="0"/>
                    <a:pt x="89" y="0"/>
                  </a:cubicBezTo>
                  <a:cubicBezTo>
                    <a:pt x="69" y="0"/>
                    <a:pt x="69" y="0"/>
                    <a:pt x="69" y="0"/>
                  </a:cubicBezTo>
                  <a:lnTo>
                    <a:pt x="69" y="32"/>
                  </a:lnTo>
                  <a:close/>
                </a:path>
              </a:pathLst>
            </a:custGeom>
            <a:grp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41" name="Freeform 164"/>
            <p:cNvSpPr/>
            <p:nvPr/>
          </p:nvSpPr>
          <p:spPr bwMode="auto">
            <a:xfrm>
              <a:off x="7250123" y="2782888"/>
              <a:ext cx="433389" cy="323850"/>
            </a:xfrm>
            <a:custGeom>
              <a:avLst/>
              <a:gdLst>
                <a:gd name="T0" fmla="*/ 174 w 186"/>
                <a:gd name="T1" fmla="*/ 139 h 139"/>
                <a:gd name="T2" fmla="*/ 186 w 186"/>
                <a:gd name="T3" fmla="*/ 93 h 139"/>
                <a:gd name="T4" fmla="*/ 108 w 186"/>
                <a:gd name="T5" fmla="*/ 1 h 139"/>
                <a:gd name="T6" fmla="*/ 93 w 186"/>
                <a:gd name="T7" fmla="*/ 0 h 139"/>
                <a:gd name="T8" fmla="*/ 88 w 186"/>
                <a:gd name="T9" fmla="*/ 0 h 139"/>
                <a:gd name="T10" fmla="*/ 0 w 186"/>
                <a:gd name="T11" fmla="*/ 93 h 139"/>
                <a:gd name="T12" fmla="*/ 12 w 186"/>
                <a:gd name="T13" fmla="*/ 139 h 139"/>
                <a:gd name="T14" fmla="*/ 88 w 186"/>
                <a:gd name="T15" fmla="*/ 139 h 139"/>
                <a:gd name="T16" fmla="*/ 108 w 186"/>
                <a:gd name="T17" fmla="*/ 139 h 139"/>
                <a:gd name="T18" fmla="*/ 174 w 186"/>
                <a:gd name="T1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39">
                  <a:moveTo>
                    <a:pt x="174" y="139"/>
                  </a:moveTo>
                  <a:cubicBezTo>
                    <a:pt x="182" y="126"/>
                    <a:pt x="186" y="110"/>
                    <a:pt x="186" y="93"/>
                  </a:cubicBezTo>
                  <a:cubicBezTo>
                    <a:pt x="186" y="46"/>
                    <a:pt x="152" y="8"/>
                    <a:pt x="108" y="1"/>
                  </a:cubicBezTo>
                  <a:cubicBezTo>
                    <a:pt x="103" y="0"/>
                    <a:pt x="98" y="0"/>
                    <a:pt x="93" y="0"/>
                  </a:cubicBezTo>
                  <a:cubicBezTo>
                    <a:pt x="91" y="0"/>
                    <a:pt x="90" y="0"/>
                    <a:pt x="88" y="0"/>
                  </a:cubicBezTo>
                  <a:cubicBezTo>
                    <a:pt x="39" y="3"/>
                    <a:pt x="0" y="43"/>
                    <a:pt x="0" y="93"/>
                  </a:cubicBezTo>
                  <a:cubicBezTo>
                    <a:pt x="0" y="110"/>
                    <a:pt x="5" y="126"/>
                    <a:pt x="12" y="139"/>
                  </a:cubicBezTo>
                  <a:cubicBezTo>
                    <a:pt x="88" y="139"/>
                    <a:pt x="88" y="139"/>
                    <a:pt x="88" y="139"/>
                  </a:cubicBezTo>
                  <a:cubicBezTo>
                    <a:pt x="108" y="139"/>
                    <a:pt x="108" y="139"/>
                    <a:pt x="108" y="139"/>
                  </a:cubicBezTo>
                  <a:cubicBezTo>
                    <a:pt x="174" y="139"/>
                    <a:pt x="174" y="139"/>
                    <a:pt x="174" y="139"/>
                  </a:cubicBezTo>
                  <a:close/>
                </a:path>
              </a:pathLst>
            </a:custGeom>
            <a:grp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42" name="组合 41"/>
          <p:cNvGrpSpPr/>
          <p:nvPr/>
        </p:nvGrpSpPr>
        <p:grpSpPr>
          <a:xfrm>
            <a:off x="4069449" y="461008"/>
            <a:ext cx="4037060" cy="553998"/>
            <a:chOff x="4069449" y="461008"/>
            <a:chExt cx="4037060" cy="553998"/>
          </a:xfrm>
        </p:grpSpPr>
        <p:sp>
          <p:nvSpPr>
            <p:cNvPr id="43" name="文本框 42"/>
            <p:cNvSpPr txBox="1"/>
            <p:nvPr/>
          </p:nvSpPr>
          <p:spPr>
            <a:xfrm>
              <a:off x="4849505" y="461008"/>
              <a:ext cx="2492990" cy="553998"/>
            </a:xfrm>
            <a:prstGeom prst="rect">
              <a:avLst/>
            </a:prstGeom>
            <a:noFill/>
          </p:spPr>
          <p:txBody>
            <a:bodyPr wrap="none" rtlCol="0">
              <a:spAutoFit/>
            </a:bodyPr>
            <a:lstStyle/>
            <a:p>
              <a:pPr algn="ctr"/>
              <a:r>
                <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44" name="直接连接符 43"/>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53" presetClass="entr" presetSubtype="16"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任意多边形 3"/>
          <p:cNvSpPr/>
          <p:nvPr/>
        </p:nvSpPr>
        <p:spPr>
          <a:xfrm>
            <a:off x="-19050" y="3448050"/>
            <a:ext cx="12249150" cy="781050"/>
          </a:xfrm>
          <a:custGeom>
            <a:avLst/>
            <a:gdLst>
              <a:gd name="connsiteX0" fmla="*/ 0 w 12249150"/>
              <a:gd name="connsiteY0" fmla="*/ 114310 h 781060"/>
              <a:gd name="connsiteX1" fmla="*/ 3143250 w 12249150"/>
              <a:gd name="connsiteY1" fmla="*/ 762010 h 781060"/>
              <a:gd name="connsiteX2" fmla="*/ 7981950 w 12249150"/>
              <a:gd name="connsiteY2" fmla="*/ 10 h 781060"/>
              <a:gd name="connsiteX3" fmla="*/ 12249150 w 12249150"/>
              <a:gd name="connsiteY3" fmla="*/ 781060 h 781060"/>
              <a:gd name="connsiteX4" fmla="*/ 12249150 w 12249150"/>
              <a:gd name="connsiteY4" fmla="*/ 781060 h 78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0" h="781060">
                <a:moveTo>
                  <a:pt x="0" y="114310"/>
                </a:moveTo>
                <a:cubicBezTo>
                  <a:pt x="906462" y="447685"/>
                  <a:pt x="1812925" y="781060"/>
                  <a:pt x="3143250" y="762010"/>
                </a:cubicBezTo>
                <a:cubicBezTo>
                  <a:pt x="4473575" y="742960"/>
                  <a:pt x="6464300" y="-3165"/>
                  <a:pt x="7981950" y="10"/>
                </a:cubicBezTo>
                <a:cubicBezTo>
                  <a:pt x="9499600" y="3185"/>
                  <a:pt x="12249150" y="781060"/>
                  <a:pt x="12249150" y="781060"/>
                </a:cubicBezTo>
                <a:lnTo>
                  <a:pt x="12249150" y="781060"/>
                </a:lnTo>
              </a:path>
            </a:pathLst>
          </a:cu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82" name="任意多边形 6"/>
          <p:cNvSpPr/>
          <p:nvPr/>
        </p:nvSpPr>
        <p:spPr>
          <a:xfrm>
            <a:off x="-38100" y="2781300"/>
            <a:ext cx="12249150" cy="2008188"/>
          </a:xfrm>
          <a:custGeom>
            <a:avLst/>
            <a:gdLst>
              <a:gd name="connsiteX0" fmla="*/ 0 w 12249150"/>
              <a:gd name="connsiteY0" fmla="*/ 1409700 h 2007672"/>
              <a:gd name="connsiteX1" fmla="*/ 2152650 w 12249150"/>
              <a:gd name="connsiteY1" fmla="*/ 704850 h 2007672"/>
              <a:gd name="connsiteX2" fmla="*/ 7181850 w 12249150"/>
              <a:gd name="connsiteY2" fmla="*/ 2000250 h 2007672"/>
              <a:gd name="connsiteX3" fmla="*/ 12249150 w 12249150"/>
              <a:gd name="connsiteY3" fmla="*/ 0 h 2007672"/>
            </a:gdLst>
            <a:ahLst/>
            <a:cxnLst>
              <a:cxn ang="0">
                <a:pos x="connsiteX0" y="connsiteY0"/>
              </a:cxn>
              <a:cxn ang="0">
                <a:pos x="connsiteX1" y="connsiteY1"/>
              </a:cxn>
              <a:cxn ang="0">
                <a:pos x="connsiteX2" y="connsiteY2"/>
              </a:cxn>
              <a:cxn ang="0">
                <a:pos x="connsiteX3" y="connsiteY3"/>
              </a:cxn>
            </a:cxnLst>
            <a:rect l="l" t="t" r="r" b="b"/>
            <a:pathLst>
              <a:path w="12249150" h="2007672">
                <a:moveTo>
                  <a:pt x="0" y="1409700"/>
                </a:moveTo>
                <a:cubicBezTo>
                  <a:pt x="477837" y="1008062"/>
                  <a:pt x="955675" y="606425"/>
                  <a:pt x="2152650" y="704850"/>
                </a:cubicBezTo>
                <a:cubicBezTo>
                  <a:pt x="3349625" y="803275"/>
                  <a:pt x="5499100" y="2117725"/>
                  <a:pt x="7181850" y="2000250"/>
                </a:cubicBezTo>
                <a:cubicBezTo>
                  <a:pt x="8864600" y="1882775"/>
                  <a:pt x="10556875" y="941387"/>
                  <a:pt x="12249150" y="0"/>
                </a:cubicBezTo>
              </a:path>
            </a:pathLst>
          </a:cu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83" name="任意多边形 8"/>
          <p:cNvSpPr/>
          <p:nvPr/>
        </p:nvSpPr>
        <p:spPr>
          <a:xfrm>
            <a:off x="-19050" y="3009900"/>
            <a:ext cx="12230100" cy="1809750"/>
          </a:xfrm>
          <a:custGeom>
            <a:avLst/>
            <a:gdLst>
              <a:gd name="connsiteX0" fmla="*/ 0 w 12230100"/>
              <a:gd name="connsiteY0" fmla="*/ 0 h 1810145"/>
              <a:gd name="connsiteX1" fmla="*/ 3543300 w 12230100"/>
              <a:gd name="connsiteY1" fmla="*/ 1790700 h 1810145"/>
              <a:gd name="connsiteX2" fmla="*/ 6419850 w 12230100"/>
              <a:gd name="connsiteY2" fmla="*/ 990600 h 1810145"/>
              <a:gd name="connsiteX3" fmla="*/ 10229850 w 12230100"/>
              <a:gd name="connsiteY3" fmla="*/ 1638300 h 1810145"/>
              <a:gd name="connsiteX4" fmla="*/ 12230100 w 12230100"/>
              <a:gd name="connsiteY4" fmla="*/ 704850 h 1810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0100" h="1810145">
                <a:moveTo>
                  <a:pt x="0" y="0"/>
                </a:moveTo>
                <a:cubicBezTo>
                  <a:pt x="1236662" y="812800"/>
                  <a:pt x="2473325" y="1625600"/>
                  <a:pt x="3543300" y="1790700"/>
                </a:cubicBezTo>
                <a:cubicBezTo>
                  <a:pt x="4613275" y="1955800"/>
                  <a:pt x="5305425" y="1016000"/>
                  <a:pt x="6419850" y="990600"/>
                </a:cubicBezTo>
                <a:cubicBezTo>
                  <a:pt x="7534275" y="965200"/>
                  <a:pt x="9261475" y="1685925"/>
                  <a:pt x="10229850" y="1638300"/>
                </a:cubicBezTo>
                <a:cubicBezTo>
                  <a:pt x="11198225" y="1590675"/>
                  <a:pt x="11714162" y="1147762"/>
                  <a:pt x="12230100" y="704850"/>
                </a:cubicBezTo>
              </a:path>
            </a:pathLst>
          </a:cu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84" name="Freeform 5"/>
          <p:cNvSpPr/>
          <p:nvPr/>
        </p:nvSpPr>
        <p:spPr bwMode="auto">
          <a:xfrm rot="10800000">
            <a:off x="5668963" y="4279900"/>
            <a:ext cx="835025" cy="836613"/>
          </a:xfrm>
          <a:prstGeom prst="ellipse">
            <a:avLst/>
          </a:prstGeom>
          <a:solidFill>
            <a:srgbClr val="EFEEEA"/>
          </a:solidFill>
          <a:ln w="28575">
            <a:no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85" name="组合 84"/>
          <p:cNvGrpSpPr/>
          <p:nvPr/>
        </p:nvGrpSpPr>
        <p:grpSpPr bwMode="auto">
          <a:xfrm>
            <a:off x="5861422" y="4415667"/>
            <a:ext cx="436830" cy="503295"/>
            <a:chOff x="3076905" y="1847851"/>
            <a:chExt cx="478279" cy="540704"/>
          </a:xfrm>
          <a:solidFill>
            <a:srgbClr val="595959"/>
          </a:solidFill>
        </p:grpSpPr>
        <p:sp>
          <p:nvSpPr>
            <p:cNvPr id="86" name="Freeform 43"/>
            <p:cNvSpPr>
              <a:spLocks noEditPoints="1"/>
            </p:cNvSpPr>
            <p:nvPr/>
          </p:nvSpPr>
          <p:spPr bwMode="auto">
            <a:xfrm>
              <a:off x="3076905" y="2020888"/>
              <a:ext cx="478279" cy="367667"/>
            </a:xfrm>
            <a:custGeom>
              <a:avLst/>
              <a:gdLst>
                <a:gd name="T0" fmla="*/ 66 w 209"/>
                <a:gd name="T1" fmla="*/ 0 h 161"/>
                <a:gd name="T2" fmla="*/ 0 w 209"/>
                <a:gd name="T3" fmla="*/ 27 h 161"/>
                <a:gd name="T4" fmla="*/ 0 w 209"/>
                <a:gd name="T5" fmla="*/ 94 h 161"/>
                <a:gd name="T6" fmla="*/ 45 w 209"/>
                <a:gd name="T7" fmla="*/ 120 h 161"/>
                <a:gd name="T8" fmla="*/ 45 w 209"/>
                <a:gd name="T9" fmla="*/ 161 h 161"/>
                <a:gd name="T10" fmla="*/ 209 w 209"/>
                <a:gd name="T11" fmla="*/ 161 h 161"/>
                <a:gd name="T12" fmla="*/ 209 w 209"/>
                <a:gd name="T13" fmla="*/ 0 h 161"/>
                <a:gd name="T14" fmla="*/ 66 w 209"/>
                <a:gd name="T15" fmla="*/ 0 h 161"/>
                <a:gd name="T16" fmla="*/ 45 w 209"/>
                <a:gd name="T17" fmla="*/ 99 h 161"/>
                <a:gd name="T18" fmla="*/ 20 w 209"/>
                <a:gd name="T19" fmla="*/ 91 h 161"/>
                <a:gd name="T20" fmla="*/ 20 w 209"/>
                <a:gd name="T21" fmla="*/ 30 h 161"/>
                <a:gd name="T22" fmla="*/ 45 w 209"/>
                <a:gd name="T23" fmla="*/ 22 h 161"/>
                <a:gd name="T24" fmla="*/ 45 w 209"/>
                <a:gd name="T25" fmla="*/ 9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61">
                  <a:moveTo>
                    <a:pt x="66" y="0"/>
                  </a:moveTo>
                  <a:cubicBezTo>
                    <a:pt x="30" y="0"/>
                    <a:pt x="0" y="12"/>
                    <a:pt x="0" y="27"/>
                  </a:cubicBezTo>
                  <a:cubicBezTo>
                    <a:pt x="0" y="94"/>
                    <a:pt x="0" y="94"/>
                    <a:pt x="0" y="94"/>
                  </a:cubicBezTo>
                  <a:cubicBezTo>
                    <a:pt x="0" y="106"/>
                    <a:pt x="19" y="116"/>
                    <a:pt x="45" y="120"/>
                  </a:cubicBezTo>
                  <a:cubicBezTo>
                    <a:pt x="45" y="161"/>
                    <a:pt x="45" y="161"/>
                    <a:pt x="45" y="161"/>
                  </a:cubicBezTo>
                  <a:cubicBezTo>
                    <a:pt x="209" y="161"/>
                    <a:pt x="209" y="161"/>
                    <a:pt x="209" y="161"/>
                  </a:cubicBezTo>
                  <a:cubicBezTo>
                    <a:pt x="209" y="0"/>
                    <a:pt x="209" y="0"/>
                    <a:pt x="209" y="0"/>
                  </a:cubicBezTo>
                  <a:cubicBezTo>
                    <a:pt x="66" y="0"/>
                    <a:pt x="66" y="0"/>
                    <a:pt x="66" y="0"/>
                  </a:cubicBezTo>
                  <a:close/>
                  <a:moveTo>
                    <a:pt x="45" y="99"/>
                  </a:moveTo>
                  <a:cubicBezTo>
                    <a:pt x="32" y="97"/>
                    <a:pt x="24" y="93"/>
                    <a:pt x="20" y="91"/>
                  </a:cubicBezTo>
                  <a:cubicBezTo>
                    <a:pt x="20" y="30"/>
                    <a:pt x="20" y="30"/>
                    <a:pt x="20" y="30"/>
                  </a:cubicBezTo>
                  <a:cubicBezTo>
                    <a:pt x="24" y="27"/>
                    <a:pt x="32" y="24"/>
                    <a:pt x="45" y="22"/>
                  </a:cubicBezTo>
                  <a:lnTo>
                    <a:pt x="45" y="99"/>
                  </a:lnTo>
                  <a:close/>
                </a:path>
              </a:pathLst>
            </a:custGeom>
            <a:grp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87" name="Freeform 44"/>
            <p:cNvSpPr/>
            <p:nvPr/>
          </p:nvSpPr>
          <p:spPr bwMode="auto">
            <a:xfrm>
              <a:off x="3246438" y="1847851"/>
              <a:ext cx="74613" cy="147638"/>
            </a:xfrm>
            <a:custGeom>
              <a:avLst/>
              <a:gdLst>
                <a:gd name="T0" fmla="*/ 31 w 32"/>
                <a:gd name="T1" fmla="*/ 39 h 63"/>
                <a:gd name="T2" fmla="*/ 30 w 32"/>
                <a:gd name="T3" fmla="*/ 35 h 63"/>
                <a:gd name="T4" fmla="*/ 27 w 32"/>
                <a:gd name="T5" fmla="*/ 31 h 63"/>
                <a:gd name="T6" fmla="*/ 26 w 32"/>
                <a:gd name="T7" fmla="*/ 30 h 63"/>
                <a:gd name="T8" fmla="*/ 26 w 32"/>
                <a:gd name="T9" fmla="*/ 29 h 63"/>
                <a:gd name="T10" fmla="*/ 25 w 32"/>
                <a:gd name="T11" fmla="*/ 28 h 63"/>
                <a:gd name="T12" fmla="*/ 24 w 32"/>
                <a:gd name="T13" fmla="*/ 27 h 63"/>
                <a:gd name="T14" fmla="*/ 24 w 32"/>
                <a:gd name="T15" fmla="*/ 27 h 63"/>
                <a:gd name="T16" fmla="*/ 24 w 32"/>
                <a:gd name="T17" fmla="*/ 27 h 63"/>
                <a:gd name="T18" fmla="*/ 24 w 32"/>
                <a:gd name="T19" fmla="*/ 27 h 63"/>
                <a:gd name="T20" fmla="*/ 24 w 32"/>
                <a:gd name="T21" fmla="*/ 26 h 63"/>
                <a:gd name="T22" fmla="*/ 23 w 32"/>
                <a:gd name="T23" fmla="*/ 26 h 63"/>
                <a:gd name="T24" fmla="*/ 23 w 32"/>
                <a:gd name="T25" fmla="*/ 25 h 63"/>
                <a:gd name="T26" fmla="*/ 20 w 32"/>
                <a:gd name="T27" fmla="*/ 22 h 63"/>
                <a:gd name="T28" fmla="*/ 18 w 32"/>
                <a:gd name="T29" fmla="*/ 19 h 63"/>
                <a:gd name="T30" fmla="*/ 17 w 32"/>
                <a:gd name="T31" fmla="*/ 16 h 63"/>
                <a:gd name="T32" fmla="*/ 16 w 32"/>
                <a:gd name="T33" fmla="*/ 11 h 63"/>
                <a:gd name="T34" fmla="*/ 16 w 32"/>
                <a:gd name="T35" fmla="*/ 3 h 63"/>
                <a:gd name="T36" fmla="*/ 16 w 32"/>
                <a:gd name="T37" fmla="*/ 1 h 63"/>
                <a:gd name="T38" fmla="*/ 17 w 32"/>
                <a:gd name="T39" fmla="*/ 0 h 63"/>
                <a:gd name="T40" fmla="*/ 16 w 32"/>
                <a:gd name="T41" fmla="*/ 0 h 63"/>
                <a:gd name="T42" fmla="*/ 13 w 32"/>
                <a:gd name="T43" fmla="*/ 1 h 63"/>
                <a:gd name="T44" fmla="*/ 5 w 32"/>
                <a:gd name="T45" fmla="*/ 7 h 63"/>
                <a:gd name="T46" fmla="*/ 2 w 32"/>
                <a:gd name="T47" fmla="*/ 13 h 63"/>
                <a:gd name="T48" fmla="*/ 0 w 32"/>
                <a:gd name="T49" fmla="*/ 22 h 63"/>
                <a:gd name="T50" fmla="*/ 2 w 32"/>
                <a:gd name="T51" fmla="*/ 31 h 63"/>
                <a:gd name="T52" fmla="*/ 7 w 32"/>
                <a:gd name="T53" fmla="*/ 39 h 63"/>
                <a:gd name="T54" fmla="*/ 9 w 32"/>
                <a:gd name="T55" fmla="*/ 41 h 63"/>
                <a:gd name="T56" fmla="*/ 10 w 32"/>
                <a:gd name="T57" fmla="*/ 41 h 63"/>
                <a:gd name="T58" fmla="*/ 11 w 32"/>
                <a:gd name="T59" fmla="*/ 43 h 63"/>
                <a:gd name="T60" fmla="*/ 12 w 32"/>
                <a:gd name="T61" fmla="*/ 43 h 63"/>
                <a:gd name="T62" fmla="*/ 12 w 32"/>
                <a:gd name="T63" fmla="*/ 44 h 63"/>
                <a:gd name="T64" fmla="*/ 13 w 32"/>
                <a:gd name="T65" fmla="*/ 45 h 63"/>
                <a:gd name="T66" fmla="*/ 15 w 32"/>
                <a:gd name="T67" fmla="*/ 46 h 63"/>
                <a:gd name="T68" fmla="*/ 16 w 32"/>
                <a:gd name="T69" fmla="*/ 47 h 63"/>
                <a:gd name="T70" fmla="*/ 16 w 32"/>
                <a:gd name="T71" fmla="*/ 48 h 63"/>
                <a:gd name="T72" fmla="*/ 16 w 32"/>
                <a:gd name="T73" fmla="*/ 48 h 63"/>
                <a:gd name="T74" fmla="*/ 16 w 32"/>
                <a:gd name="T75" fmla="*/ 49 h 63"/>
                <a:gd name="T76" fmla="*/ 17 w 32"/>
                <a:gd name="T77" fmla="*/ 49 h 63"/>
                <a:gd name="T78" fmla="*/ 17 w 32"/>
                <a:gd name="T79" fmla="*/ 50 h 63"/>
                <a:gd name="T80" fmla="*/ 17 w 32"/>
                <a:gd name="T81" fmla="*/ 51 h 63"/>
                <a:gd name="T82" fmla="*/ 18 w 32"/>
                <a:gd name="T83" fmla="*/ 52 h 63"/>
                <a:gd name="T84" fmla="*/ 18 w 32"/>
                <a:gd name="T85" fmla="*/ 56 h 63"/>
                <a:gd name="T86" fmla="*/ 18 w 32"/>
                <a:gd name="T87" fmla="*/ 58 h 63"/>
                <a:gd name="T88" fmla="*/ 17 w 32"/>
                <a:gd name="T89" fmla="*/ 59 h 63"/>
                <a:gd name="T90" fmla="*/ 17 w 32"/>
                <a:gd name="T91" fmla="*/ 62 h 63"/>
                <a:gd name="T92" fmla="*/ 17 w 32"/>
                <a:gd name="T93" fmla="*/ 63 h 63"/>
                <a:gd name="T94" fmla="*/ 18 w 32"/>
                <a:gd name="T95" fmla="*/ 63 h 63"/>
                <a:gd name="T96" fmla="*/ 20 w 32"/>
                <a:gd name="T97" fmla="*/ 62 h 63"/>
                <a:gd name="T98" fmla="*/ 22 w 32"/>
                <a:gd name="T99" fmla="*/ 61 h 63"/>
                <a:gd name="T100" fmla="*/ 24 w 32"/>
                <a:gd name="T101" fmla="*/ 60 h 63"/>
                <a:gd name="T102" fmla="*/ 27 w 32"/>
                <a:gd name="T103" fmla="*/ 58 h 63"/>
                <a:gd name="T104" fmla="*/ 29 w 32"/>
                <a:gd name="T105" fmla="*/ 56 h 63"/>
                <a:gd name="T106" fmla="*/ 30 w 32"/>
                <a:gd name="T107" fmla="*/ 54 h 63"/>
                <a:gd name="T108" fmla="*/ 31 w 32"/>
                <a:gd name="T109" fmla="*/ 53 h 63"/>
                <a:gd name="T110" fmla="*/ 32 w 32"/>
                <a:gd name="T111" fmla="*/ 48 h 63"/>
                <a:gd name="T112" fmla="*/ 32 w 32"/>
                <a:gd name="T113" fmla="*/ 47 h 63"/>
                <a:gd name="T114" fmla="*/ 32 w 32"/>
                <a:gd name="T115" fmla="*/ 46 h 63"/>
                <a:gd name="T116" fmla="*/ 32 w 32"/>
                <a:gd name="T117" fmla="*/ 44 h 63"/>
                <a:gd name="T118" fmla="*/ 32 w 32"/>
                <a:gd name="T119" fmla="*/ 42 h 63"/>
                <a:gd name="T120" fmla="*/ 31 w 32"/>
                <a:gd name="T121"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63">
                  <a:moveTo>
                    <a:pt x="31" y="39"/>
                  </a:moveTo>
                  <a:cubicBezTo>
                    <a:pt x="31" y="38"/>
                    <a:pt x="30" y="36"/>
                    <a:pt x="30" y="35"/>
                  </a:cubicBezTo>
                  <a:cubicBezTo>
                    <a:pt x="29" y="33"/>
                    <a:pt x="28" y="32"/>
                    <a:pt x="27" y="31"/>
                  </a:cubicBezTo>
                  <a:cubicBezTo>
                    <a:pt x="27" y="30"/>
                    <a:pt x="26" y="30"/>
                    <a:pt x="26" y="30"/>
                  </a:cubicBezTo>
                  <a:cubicBezTo>
                    <a:pt x="26" y="29"/>
                    <a:pt x="26" y="29"/>
                    <a:pt x="26" y="29"/>
                  </a:cubicBezTo>
                  <a:cubicBezTo>
                    <a:pt x="25" y="29"/>
                    <a:pt x="25" y="28"/>
                    <a:pt x="25" y="28"/>
                  </a:cubicBezTo>
                  <a:cubicBezTo>
                    <a:pt x="24" y="27"/>
                    <a:pt x="24" y="27"/>
                    <a:pt x="24" y="27"/>
                  </a:cubicBezTo>
                  <a:cubicBezTo>
                    <a:pt x="24" y="27"/>
                    <a:pt x="24" y="27"/>
                    <a:pt x="24" y="27"/>
                  </a:cubicBezTo>
                  <a:cubicBezTo>
                    <a:pt x="24" y="27"/>
                    <a:pt x="24" y="27"/>
                    <a:pt x="24" y="27"/>
                  </a:cubicBezTo>
                  <a:cubicBezTo>
                    <a:pt x="24" y="27"/>
                    <a:pt x="24" y="27"/>
                    <a:pt x="24" y="27"/>
                  </a:cubicBezTo>
                  <a:cubicBezTo>
                    <a:pt x="24" y="26"/>
                    <a:pt x="24" y="26"/>
                    <a:pt x="24" y="26"/>
                  </a:cubicBezTo>
                  <a:cubicBezTo>
                    <a:pt x="23" y="26"/>
                    <a:pt x="23" y="26"/>
                    <a:pt x="23" y="26"/>
                  </a:cubicBezTo>
                  <a:cubicBezTo>
                    <a:pt x="23" y="25"/>
                    <a:pt x="23" y="25"/>
                    <a:pt x="23" y="25"/>
                  </a:cubicBezTo>
                  <a:cubicBezTo>
                    <a:pt x="22" y="24"/>
                    <a:pt x="21" y="23"/>
                    <a:pt x="20" y="22"/>
                  </a:cubicBezTo>
                  <a:cubicBezTo>
                    <a:pt x="19" y="21"/>
                    <a:pt x="19" y="20"/>
                    <a:pt x="18" y="19"/>
                  </a:cubicBezTo>
                  <a:cubicBezTo>
                    <a:pt x="17" y="18"/>
                    <a:pt x="17" y="17"/>
                    <a:pt x="17" y="16"/>
                  </a:cubicBezTo>
                  <a:cubicBezTo>
                    <a:pt x="16" y="14"/>
                    <a:pt x="16" y="13"/>
                    <a:pt x="16" y="11"/>
                  </a:cubicBezTo>
                  <a:cubicBezTo>
                    <a:pt x="16" y="9"/>
                    <a:pt x="16" y="6"/>
                    <a:pt x="16" y="3"/>
                  </a:cubicBezTo>
                  <a:cubicBezTo>
                    <a:pt x="16" y="2"/>
                    <a:pt x="16" y="1"/>
                    <a:pt x="16" y="1"/>
                  </a:cubicBezTo>
                  <a:cubicBezTo>
                    <a:pt x="16" y="0"/>
                    <a:pt x="17" y="0"/>
                    <a:pt x="17" y="0"/>
                  </a:cubicBezTo>
                  <a:cubicBezTo>
                    <a:pt x="17" y="0"/>
                    <a:pt x="16" y="0"/>
                    <a:pt x="16" y="0"/>
                  </a:cubicBezTo>
                  <a:cubicBezTo>
                    <a:pt x="15" y="0"/>
                    <a:pt x="14" y="0"/>
                    <a:pt x="13" y="1"/>
                  </a:cubicBezTo>
                  <a:cubicBezTo>
                    <a:pt x="11" y="2"/>
                    <a:pt x="8" y="4"/>
                    <a:pt x="5" y="7"/>
                  </a:cubicBezTo>
                  <a:cubicBezTo>
                    <a:pt x="4" y="9"/>
                    <a:pt x="2" y="11"/>
                    <a:pt x="2" y="13"/>
                  </a:cubicBezTo>
                  <a:cubicBezTo>
                    <a:pt x="1" y="16"/>
                    <a:pt x="0" y="19"/>
                    <a:pt x="0" y="22"/>
                  </a:cubicBezTo>
                  <a:cubicBezTo>
                    <a:pt x="0" y="25"/>
                    <a:pt x="1" y="28"/>
                    <a:pt x="2" y="31"/>
                  </a:cubicBezTo>
                  <a:cubicBezTo>
                    <a:pt x="4" y="34"/>
                    <a:pt x="5" y="37"/>
                    <a:pt x="7" y="39"/>
                  </a:cubicBezTo>
                  <a:cubicBezTo>
                    <a:pt x="9" y="41"/>
                    <a:pt x="9" y="41"/>
                    <a:pt x="9" y="41"/>
                  </a:cubicBezTo>
                  <a:cubicBezTo>
                    <a:pt x="10" y="41"/>
                    <a:pt x="10" y="41"/>
                    <a:pt x="10" y="41"/>
                  </a:cubicBezTo>
                  <a:cubicBezTo>
                    <a:pt x="10" y="42"/>
                    <a:pt x="11" y="42"/>
                    <a:pt x="11" y="43"/>
                  </a:cubicBezTo>
                  <a:cubicBezTo>
                    <a:pt x="12" y="43"/>
                    <a:pt x="12" y="43"/>
                    <a:pt x="12" y="43"/>
                  </a:cubicBezTo>
                  <a:cubicBezTo>
                    <a:pt x="12" y="43"/>
                    <a:pt x="12" y="44"/>
                    <a:pt x="12" y="44"/>
                  </a:cubicBezTo>
                  <a:cubicBezTo>
                    <a:pt x="12" y="44"/>
                    <a:pt x="13" y="44"/>
                    <a:pt x="13" y="45"/>
                  </a:cubicBezTo>
                  <a:cubicBezTo>
                    <a:pt x="14" y="45"/>
                    <a:pt x="14" y="46"/>
                    <a:pt x="15" y="46"/>
                  </a:cubicBezTo>
                  <a:cubicBezTo>
                    <a:pt x="15" y="47"/>
                    <a:pt x="15" y="47"/>
                    <a:pt x="16" y="47"/>
                  </a:cubicBezTo>
                  <a:cubicBezTo>
                    <a:pt x="16" y="48"/>
                    <a:pt x="16" y="48"/>
                    <a:pt x="16" y="48"/>
                  </a:cubicBezTo>
                  <a:cubicBezTo>
                    <a:pt x="16" y="48"/>
                    <a:pt x="16" y="48"/>
                    <a:pt x="16" y="48"/>
                  </a:cubicBezTo>
                  <a:cubicBezTo>
                    <a:pt x="16" y="48"/>
                    <a:pt x="16" y="49"/>
                    <a:pt x="16" y="49"/>
                  </a:cubicBezTo>
                  <a:cubicBezTo>
                    <a:pt x="17" y="49"/>
                    <a:pt x="17" y="49"/>
                    <a:pt x="17" y="49"/>
                  </a:cubicBezTo>
                  <a:cubicBezTo>
                    <a:pt x="17" y="50"/>
                    <a:pt x="17" y="50"/>
                    <a:pt x="17" y="50"/>
                  </a:cubicBezTo>
                  <a:cubicBezTo>
                    <a:pt x="17" y="50"/>
                    <a:pt x="17" y="51"/>
                    <a:pt x="17" y="51"/>
                  </a:cubicBezTo>
                  <a:cubicBezTo>
                    <a:pt x="18" y="51"/>
                    <a:pt x="18" y="52"/>
                    <a:pt x="18" y="52"/>
                  </a:cubicBezTo>
                  <a:cubicBezTo>
                    <a:pt x="18" y="53"/>
                    <a:pt x="18" y="54"/>
                    <a:pt x="18" y="56"/>
                  </a:cubicBezTo>
                  <a:cubicBezTo>
                    <a:pt x="18" y="56"/>
                    <a:pt x="18" y="57"/>
                    <a:pt x="18" y="58"/>
                  </a:cubicBezTo>
                  <a:cubicBezTo>
                    <a:pt x="18" y="58"/>
                    <a:pt x="17" y="59"/>
                    <a:pt x="17" y="59"/>
                  </a:cubicBezTo>
                  <a:cubicBezTo>
                    <a:pt x="17" y="60"/>
                    <a:pt x="17" y="61"/>
                    <a:pt x="17" y="62"/>
                  </a:cubicBezTo>
                  <a:cubicBezTo>
                    <a:pt x="17" y="62"/>
                    <a:pt x="17" y="63"/>
                    <a:pt x="17" y="63"/>
                  </a:cubicBezTo>
                  <a:cubicBezTo>
                    <a:pt x="17" y="63"/>
                    <a:pt x="17" y="63"/>
                    <a:pt x="18" y="63"/>
                  </a:cubicBezTo>
                  <a:cubicBezTo>
                    <a:pt x="18" y="63"/>
                    <a:pt x="19" y="62"/>
                    <a:pt x="20" y="62"/>
                  </a:cubicBezTo>
                  <a:cubicBezTo>
                    <a:pt x="21" y="62"/>
                    <a:pt x="21" y="62"/>
                    <a:pt x="22" y="61"/>
                  </a:cubicBezTo>
                  <a:cubicBezTo>
                    <a:pt x="23" y="61"/>
                    <a:pt x="24" y="61"/>
                    <a:pt x="24" y="60"/>
                  </a:cubicBezTo>
                  <a:cubicBezTo>
                    <a:pt x="25" y="60"/>
                    <a:pt x="26" y="59"/>
                    <a:pt x="27" y="58"/>
                  </a:cubicBezTo>
                  <a:cubicBezTo>
                    <a:pt x="27" y="58"/>
                    <a:pt x="28" y="57"/>
                    <a:pt x="29" y="56"/>
                  </a:cubicBezTo>
                  <a:cubicBezTo>
                    <a:pt x="29" y="55"/>
                    <a:pt x="29" y="55"/>
                    <a:pt x="30" y="54"/>
                  </a:cubicBezTo>
                  <a:cubicBezTo>
                    <a:pt x="30" y="54"/>
                    <a:pt x="30" y="53"/>
                    <a:pt x="31" y="53"/>
                  </a:cubicBezTo>
                  <a:cubicBezTo>
                    <a:pt x="31" y="51"/>
                    <a:pt x="31" y="50"/>
                    <a:pt x="32" y="48"/>
                  </a:cubicBezTo>
                  <a:cubicBezTo>
                    <a:pt x="32" y="48"/>
                    <a:pt x="32" y="48"/>
                    <a:pt x="32" y="47"/>
                  </a:cubicBezTo>
                  <a:cubicBezTo>
                    <a:pt x="32" y="47"/>
                    <a:pt x="32" y="47"/>
                    <a:pt x="32" y="46"/>
                  </a:cubicBezTo>
                  <a:cubicBezTo>
                    <a:pt x="32" y="45"/>
                    <a:pt x="32" y="45"/>
                    <a:pt x="32" y="44"/>
                  </a:cubicBezTo>
                  <a:cubicBezTo>
                    <a:pt x="32" y="43"/>
                    <a:pt x="32" y="42"/>
                    <a:pt x="32" y="42"/>
                  </a:cubicBezTo>
                  <a:cubicBezTo>
                    <a:pt x="32" y="41"/>
                    <a:pt x="31" y="40"/>
                    <a:pt x="31" y="39"/>
                  </a:cubicBezTo>
                  <a:close/>
                </a:path>
              </a:pathLst>
            </a:custGeom>
            <a:grp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88" name="Freeform 45"/>
            <p:cNvSpPr/>
            <p:nvPr/>
          </p:nvSpPr>
          <p:spPr bwMode="auto">
            <a:xfrm>
              <a:off x="3338513" y="1847851"/>
              <a:ext cx="74613" cy="147638"/>
            </a:xfrm>
            <a:custGeom>
              <a:avLst/>
              <a:gdLst>
                <a:gd name="T0" fmla="*/ 16 w 32"/>
                <a:gd name="T1" fmla="*/ 1 h 63"/>
                <a:gd name="T2" fmla="*/ 16 w 32"/>
                <a:gd name="T3" fmla="*/ 0 h 63"/>
                <a:gd name="T4" fmla="*/ 15 w 32"/>
                <a:gd name="T5" fmla="*/ 0 h 63"/>
                <a:gd name="T6" fmla="*/ 13 w 32"/>
                <a:gd name="T7" fmla="*/ 1 h 63"/>
                <a:gd name="T8" fmla="*/ 5 w 32"/>
                <a:gd name="T9" fmla="*/ 7 h 63"/>
                <a:gd name="T10" fmla="*/ 1 w 32"/>
                <a:gd name="T11" fmla="*/ 13 h 63"/>
                <a:gd name="T12" fmla="*/ 0 w 32"/>
                <a:gd name="T13" fmla="*/ 22 h 63"/>
                <a:gd name="T14" fmla="*/ 2 w 32"/>
                <a:gd name="T15" fmla="*/ 31 h 63"/>
                <a:gd name="T16" fmla="*/ 7 w 32"/>
                <a:gd name="T17" fmla="*/ 39 h 63"/>
                <a:gd name="T18" fmla="*/ 9 w 32"/>
                <a:gd name="T19" fmla="*/ 41 h 63"/>
                <a:gd name="T20" fmla="*/ 10 w 32"/>
                <a:gd name="T21" fmla="*/ 41 h 63"/>
                <a:gd name="T22" fmla="*/ 11 w 32"/>
                <a:gd name="T23" fmla="*/ 43 h 63"/>
                <a:gd name="T24" fmla="*/ 11 w 32"/>
                <a:gd name="T25" fmla="*/ 43 h 63"/>
                <a:gd name="T26" fmla="*/ 12 w 32"/>
                <a:gd name="T27" fmla="*/ 44 h 63"/>
                <a:gd name="T28" fmla="*/ 13 w 32"/>
                <a:gd name="T29" fmla="*/ 45 h 63"/>
                <a:gd name="T30" fmla="*/ 14 w 32"/>
                <a:gd name="T31" fmla="*/ 46 h 63"/>
                <a:gd name="T32" fmla="*/ 15 w 32"/>
                <a:gd name="T33" fmla="*/ 47 h 63"/>
                <a:gd name="T34" fmla="*/ 16 w 32"/>
                <a:gd name="T35" fmla="*/ 48 h 63"/>
                <a:gd name="T36" fmla="*/ 16 w 32"/>
                <a:gd name="T37" fmla="*/ 48 h 63"/>
                <a:gd name="T38" fmla="*/ 16 w 32"/>
                <a:gd name="T39" fmla="*/ 49 h 63"/>
                <a:gd name="T40" fmla="*/ 17 w 32"/>
                <a:gd name="T41" fmla="*/ 49 h 63"/>
                <a:gd name="T42" fmla="*/ 17 w 32"/>
                <a:gd name="T43" fmla="*/ 50 h 63"/>
                <a:gd name="T44" fmla="*/ 17 w 32"/>
                <a:gd name="T45" fmla="*/ 51 h 63"/>
                <a:gd name="T46" fmla="*/ 17 w 32"/>
                <a:gd name="T47" fmla="*/ 52 h 63"/>
                <a:gd name="T48" fmla="*/ 18 w 32"/>
                <a:gd name="T49" fmla="*/ 56 h 63"/>
                <a:gd name="T50" fmla="*/ 17 w 32"/>
                <a:gd name="T51" fmla="*/ 58 h 63"/>
                <a:gd name="T52" fmla="*/ 17 w 32"/>
                <a:gd name="T53" fmla="*/ 59 h 63"/>
                <a:gd name="T54" fmla="*/ 17 w 32"/>
                <a:gd name="T55" fmla="*/ 62 h 63"/>
                <a:gd name="T56" fmla="*/ 16 w 32"/>
                <a:gd name="T57" fmla="*/ 63 h 63"/>
                <a:gd name="T58" fmla="*/ 17 w 32"/>
                <a:gd name="T59" fmla="*/ 63 h 63"/>
                <a:gd name="T60" fmla="*/ 20 w 32"/>
                <a:gd name="T61" fmla="*/ 62 h 63"/>
                <a:gd name="T62" fmla="*/ 22 w 32"/>
                <a:gd name="T63" fmla="*/ 61 h 63"/>
                <a:gd name="T64" fmla="*/ 24 w 32"/>
                <a:gd name="T65" fmla="*/ 60 h 63"/>
                <a:gd name="T66" fmla="*/ 26 w 32"/>
                <a:gd name="T67" fmla="*/ 58 h 63"/>
                <a:gd name="T68" fmla="*/ 28 w 32"/>
                <a:gd name="T69" fmla="*/ 56 h 63"/>
                <a:gd name="T70" fmla="*/ 30 w 32"/>
                <a:gd name="T71" fmla="*/ 54 h 63"/>
                <a:gd name="T72" fmla="*/ 30 w 32"/>
                <a:gd name="T73" fmla="*/ 53 h 63"/>
                <a:gd name="T74" fmla="*/ 32 w 32"/>
                <a:gd name="T75" fmla="*/ 48 h 63"/>
                <a:gd name="T76" fmla="*/ 32 w 32"/>
                <a:gd name="T77" fmla="*/ 47 h 63"/>
                <a:gd name="T78" fmla="*/ 32 w 32"/>
                <a:gd name="T79" fmla="*/ 46 h 63"/>
                <a:gd name="T80" fmla="*/ 32 w 32"/>
                <a:gd name="T81" fmla="*/ 44 h 63"/>
                <a:gd name="T82" fmla="*/ 32 w 32"/>
                <a:gd name="T83" fmla="*/ 42 h 63"/>
                <a:gd name="T84" fmla="*/ 31 w 32"/>
                <a:gd name="T85" fmla="*/ 39 h 63"/>
                <a:gd name="T86" fmla="*/ 29 w 32"/>
                <a:gd name="T87" fmla="*/ 35 h 63"/>
                <a:gd name="T88" fmla="*/ 27 w 32"/>
                <a:gd name="T89" fmla="*/ 31 h 63"/>
                <a:gd name="T90" fmla="*/ 26 w 32"/>
                <a:gd name="T91" fmla="*/ 30 h 63"/>
                <a:gd name="T92" fmla="*/ 26 w 32"/>
                <a:gd name="T93" fmla="*/ 29 h 63"/>
                <a:gd name="T94" fmla="*/ 25 w 32"/>
                <a:gd name="T95" fmla="*/ 28 h 63"/>
                <a:gd name="T96" fmla="*/ 24 w 32"/>
                <a:gd name="T97" fmla="*/ 27 h 63"/>
                <a:gd name="T98" fmla="*/ 24 w 32"/>
                <a:gd name="T99" fmla="*/ 27 h 63"/>
                <a:gd name="T100" fmla="*/ 24 w 32"/>
                <a:gd name="T101" fmla="*/ 27 h 63"/>
                <a:gd name="T102" fmla="*/ 23 w 32"/>
                <a:gd name="T103" fmla="*/ 27 h 63"/>
                <a:gd name="T104" fmla="*/ 23 w 32"/>
                <a:gd name="T105" fmla="*/ 26 h 63"/>
                <a:gd name="T106" fmla="*/ 23 w 32"/>
                <a:gd name="T107" fmla="*/ 26 h 63"/>
                <a:gd name="T108" fmla="*/ 22 w 32"/>
                <a:gd name="T109" fmla="*/ 25 h 63"/>
                <a:gd name="T110" fmla="*/ 20 w 32"/>
                <a:gd name="T111" fmla="*/ 22 h 63"/>
                <a:gd name="T112" fmla="*/ 18 w 32"/>
                <a:gd name="T113" fmla="*/ 19 h 63"/>
                <a:gd name="T114" fmla="*/ 16 w 32"/>
                <a:gd name="T115" fmla="*/ 16 h 63"/>
                <a:gd name="T116" fmla="*/ 16 w 32"/>
                <a:gd name="T117" fmla="*/ 11 h 63"/>
                <a:gd name="T118" fmla="*/ 16 w 32"/>
                <a:gd name="T119" fmla="*/ 3 h 63"/>
                <a:gd name="T120" fmla="*/ 16 w 32"/>
                <a:gd name="T121"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63">
                  <a:moveTo>
                    <a:pt x="16" y="1"/>
                  </a:moveTo>
                  <a:cubicBezTo>
                    <a:pt x="16" y="0"/>
                    <a:pt x="16" y="0"/>
                    <a:pt x="16" y="0"/>
                  </a:cubicBezTo>
                  <a:cubicBezTo>
                    <a:pt x="16" y="0"/>
                    <a:pt x="16" y="0"/>
                    <a:pt x="15" y="0"/>
                  </a:cubicBezTo>
                  <a:cubicBezTo>
                    <a:pt x="15" y="0"/>
                    <a:pt x="14" y="0"/>
                    <a:pt x="13" y="1"/>
                  </a:cubicBezTo>
                  <a:cubicBezTo>
                    <a:pt x="11" y="2"/>
                    <a:pt x="8" y="4"/>
                    <a:pt x="5" y="7"/>
                  </a:cubicBezTo>
                  <a:cubicBezTo>
                    <a:pt x="4" y="9"/>
                    <a:pt x="2" y="11"/>
                    <a:pt x="1" y="13"/>
                  </a:cubicBezTo>
                  <a:cubicBezTo>
                    <a:pt x="0" y="16"/>
                    <a:pt x="0" y="19"/>
                    <a:pt x="0" y="22"/>
                  </a:cubicBezTo>
                  <a:cubicBezTo>
                    <a:pt x="0" y="25"/>
                    <a:pt x="1" y="28"/>
                    <a:pt x="2" y="31"/>
                  </a:cubicBezTo>
                  <a:cubicBezTo>
                    <a:pt x="3" y="34"/>
                    <a:pt x="5" y="37"/>
                    <a:pt x="7" y="39"/>
                  </a:cubicBezTo>
                  <a:cubicBezTo>
                    <a:pt x="9" y="41"/>
                    <a:pt x="9" y="41"/>
                    <a:pt x="9" y="41"/>
                  </a:cubicBezTo>
                  <a:cubicBezTo>
                    <a:pt x="10" y="41"/>
                    <a:pt x="10" y="41"/>
                    <a:pt x="10" y="41"/>
                  </a:cubicBezTo>
                  <a:cubicBezTo>
                    <a:pt x="10" y="42"/>
                    <a:pt x="10" y="42"/>
                    <a:pt x="11" y="43"/>
                  </a:cubicBezTo>
                  <a:cubicBezTo>
                    <a:pt x="11" y="43"/>
                    <a:pt x="11" y="43"/>
                    <a:pt x="11" y="43"/>
                  </a:cubicBezTo>
                  <a:cubicBezTo>
                    <a:pt x="12" y="43"/>
                    <a:pt x="12" y="44"/>
                    <a:pt x="12" y="44"/>
                  </a:cubicBezTo>
                  <a:cubicBezTo>
                    <a:pt x="12" y="44"/>
                    <a:pt x="13" y="44"/>
                    <a:pt x="13" y="45"/>
                  </a:cubicBezTo>
                  <a:cubicBezTo>
                    <a:pt x="13" y="45"/>
                    <a:pt x="14" y="46"/>
                    <a:pt x="14" y="46"/>
                  </a:cubicBezTo>
                  <a:cubicBezTo>
                    <a:pt x="15" y="47"/>
                    <a:pt x="15" y="47"/>
                    <a:pt x="15" y="47"/>
                  </a:cubicBezTo>
                  <a:cubicBezTo>
                    <a:pt x="15" y="48"/>
                    <a:pt x="16" y="48"/>
                    <a:pt x="16" y="48"/>
                  </a:cubicBezTo>
                  <a:cubicBezTo>
                    <a:pt x="16" y="48"/>
                    <a:pt x="16" y="48"/>
                    <a:pt x="16" y="48"/>
                  </a:cubicBezTo>
                  <a:cubicBezTo>
                    <a:pt x="16" y="48"/>
                    <a:pt x="16" y="49"/>
                    <a:pt x="16" y="49"/>
                  </a:cubicBezTo>
                  <a:cubicBezTo>
                    <a:pt x="16" y="49"/>
                    <a:pt x="16" y="49"/>
                    <a:pt x="17" y="49"/>
                  </a:cubicBezTo>
                  <a:cubicBezTo>
                    <a:pt x="17" y="50"/>
                    <a:pt x="17" y="50"/>
                    <a:pt x="17" y="50"/>
                  </a:cubicBezTo>
                  <a:cubicBezTo>
                    <a:pt x="17" y="50"/>
                    <a:pt x="17" y="51"/>
                    <a:pt x="17" y="51"/>
                  </a:cubicBezTo>
                  <a:cubicBezTo>
                    <a:pt x="17" y="51"/>
                    <a:pt x="17" y="52"/>
                    <a:pt x="17" y="52"/>
                  </a:cubicBezTo>
                  <a:cubicBezTo>
                    <a:pt x="18" y="53"/>
                    <a:pt x="18" y="54"/>
                    <a:pt x="18" y="56"/>
                  </a:cubicBezTo>
                  <a:cubicBezTo>
                    <a:pt x="18" y="56"/>
                    <a:pt x="17" y="57"/>
                    <a:pt x="17" y="58"/>
                  </a:cubicBezTo>
                  <a:cubicBezTo>
                    <a:pt x="17" y="58"/>
                    <a:pt x="17" y="59"/>
                    <a:pt x="17" y="59"/>
                  </a:cubicBezTo>
                  <a:cubicBezTo>
                    <a:pt x="17" y="60"/>
                    <a:pt x="17" y="61"/>
                    <a:pt x="17" y="62"/>
                  </a:cubicBezTo>
                  <a:cubicBezTo>
                    <a:pt x="16" y="62"/>
                    <a:pt x="16" y="63"/>
                    <a:pt x="16" y="63"/>
                  </a:cubicBezTo>
                  <a:cubicBezTo>
                    <a:pt x="16" y="63"/>
                    <a:pt x="17" y="63"/>
                    <a:pt x="17" y="63"/>
                  </a:cubicBezTo>
                  <a:cubicBezTo>
                    <a:pt x="18" y="63"/>
                    <a:pt x="19" y="62"/>
                    <a:pt x="20" y="62"/>
                  </a:cubicBezTo>
                  <a:cubicBezTo>
                    <a:pt x="21" y="62"/>
                    <a:pt x="21" y="62"/>
                    <a:pt x="22" y="61"/>
                  </a:cubicBezTo>
                  <a:cubicBezTo>
                    <a:pt x="23" y="61"/>
                    <a:pt x="23" y="61"/>
                    <a:pt x="24" y="60"/>
                  </a:cubicBezTo>
                  <a:cubicBezTo>
                    <a:pt x="25" y="60"/>
                    <a:pt x="26" y="59"/>
                    <a:pt x="26" y="58"/>
                  </a:cubicBezTo>
                  <a:cubicBezTo>
                    <a:pt x="27" y="58"/>
                    <a:pt x="28" y="57"/>
                    <a:pt x="28" y="56"/>
                  </a:cubicBezTo>
                  <a:cubicBezTo>
                    <a:pt x="29" y="55"/>
                    <a:pt x="29" y="55"/>
                    <a:pt x="30" y="54"/>
                  </a:cubicBezTo>
                  <a:cubicBezTo>
                    <a:pt x="30" y="54"/>
                    <a:pt x="30" y="53"/>
                    <a:pt x="30" y="53"/>
                  </a:cubicBezTo>
                  <a:cubicBezTo>
                    <a:pt x="31" y="51"/>
                    <a:pt x="31" y="50"/>
                    <a:pt x="32" y="48"/>
                  </a:cubicBezTo>
                  <a:cubicBezTo>
                    <a:pt x="32" y="48"/>
                    <a:pt x="32" y="48"/>
                    <a:pt x="32" y="47"/>
                  </a:cubicBezTo>
                  <a:cubicBezTo>
                    <a:pt x="32" y="47"/>
                    <a:pt x="32" y="47"/>
                    <a:pt x="32" y="46"/>
                  </a:cubicBezTo>
                  <a:cubicBezTo>
                    <a:pt x="32" y="45"/>
                    <a:pt x="32" y="45"/>
                    <a:pt x="32" y="44"/>
                  </a:cubicBezTo>
                  <a:cubicBezTo>
                    <a:pt x="32" y="43"/>
                    <a:pt x="32" y="42"/>
                    <a:pt x="32" y="42"/>
                  </a:cubicBezTo>
                  <a:cubicBezTo>
                    <a:pt x="31" y="41"/>
                    <a:pt x="31" y="40"/>
                    <a:pt x="31" y="39"/>
                  </a:cubicBezTo>
                  <a:cubicBezTo>
                    <a:pt x="31" y="38"/>
                    <a:pt x="30" y="36"/>
                    <a:pt x="29" y="35"/>
                  </a:cubicBezTo>
                  <a:cubicBezTo>
                    <a:pt x="29" y="33"/>
                    <a:pt x="28" y="32"/>
                    <a:pt x="27" y="31"/>
                  </a:cubicBezTo>
                  <a:cubicBezTo>
                    <a:pt x="26" y="30"/>
                    <a:pt x="26" y="30"/>
                    <a:pt x="26" y="30"/>
                  </a:cubicBezTo>
                  <a:cubicBezTo>
                    <a:pt x="26" y="29"/>
                    <a:pt x="26" y="29"/>
                    <a:pt x="26" y="29"/>
                  </a:cubicBezTo>
                  <a:cubicBezTo>
                    <a:pt x="25" y="29"/>
                    <a:pt x="25" y="28"/>
                    <a:pt x="25" y="28"/>
                  </a:cubicBezTo>
                  <a:cubicBezTo>
                    <a:pt x="24" y="27"/>
                    <a:pt x="24" y="27"/>
                    <a:pt x="24" y="27"/>
                  </a:cubicBezTo>
                  <a:cubicBezTo>
                    <a:pt x="24" y="27"/>
                    <a:pt x="24" y="27"/>
                    <a:pt x="24" y="27"/>
                  </a:cubicBezTo>
                  <a:cubicBezTo>
                    <a:pt x="24" y="27"/>
                    <a:pt x="24" y="27"/>
                    <a:pt x="24" y="27"/>
                  </a:cubicBezTo>
                  <a:cubicBezTo>
                    <a:pt x="23" y="27"/>
                    <a:pt x="23" y="27"/>
                    <a:pt x="23" y="27"/>
                  </a:cubicBezTo>
                  <a:cubicBezTo>
                    <a:pt x="23" y="26"/>
                    <a:pt x="23" y="26"/>
                    <a:pt x="23" y="26"/>
                  </a:cubicBezTo>
                  <a:cubicBezTo>
                    <a:pt x="23" y="26"/>
                    <a:pt x="23" y="26"/>
                    <a:pt x="23" y="26"/>
                  </a:cubicBezTo>
                  <a:cubicBezTo>
                    <a:pt x="22" y="25"/>
                    <a:pt x="22" y="25"/>
                    <a:pt x="22" y="25"/>
                  </a:cubicBezTo>
                  <a:cubicBezTo>
                    <a:pt x="21" y="24"/>
                    <a:pt x="20" y="23"/>
                    <a:pt x="20" y="22"/>
                  </a:cubicBezTo>
                  <a:cubicBezTo>
                    <a:pt x="19" y="21"/>
                    <a:pt x="18" y="20"/>
                    <a:pt x="18" y="19"/>
                  </a:cubicBezTo>
                  <a:cubicBezTo>
                    <a:pt x="17" y="18"/>
                    <a:pt x="17" y="17"/>
                    <a:pt x="16" y="16"/>
                  </a:cubicBezTo>
                  <a:cubicBezTo>
                    <a:pt x="16" y="14"/>
                    <a:pt x="16" y="13"/>
                    <a:pt x="16" y="11"/>
                  </a:cubicBezTo>
                  <a:cubicBezTo>
                    <a:pt x="16" y="9"/>
                    <a:pt x="16" y="6"/>
                    <a:pt x="16" y="3"/>
                  </a:cubicBezTo>
                  <a:cubicBezTo>
                    <a:pt x="16" y="2"/>
                    <a:pt x="16" y="1"/>
                    <a:pt x="16" y="1"/>
                  </a:cubicBezTo>
                  <a:close/>
                </a:path>
              </a:pathLst>
            </a:custGeom>
            <a:grp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
        <p:nvSpPr>
          <p:cNvPr id="89" name="Freeform 5"/>
          <p:cNvSpPr/>
          <p:nvPr/>
        </p:nvSpPr>
        <p:spPr bwMode="auto">
          <a:xfrm rot="10800000">
            <a:off x="1898650" y="3054350"/>
            <a:ext cx="835025" cy="835025"/>
          </a:xfrm>
          <a:prstGeom prst="ellipse">
            <a:avLst/>
          </a:prstGeom>
          <a:solidFill>
            <a:srgbClr val="EFEEEA"/>
          </a:solidFill>
          <a:ln w="28575">
            <a:no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90" name="组合 89"/>
          <p:cNvGrpSpPr/>
          <p:nvPr/>
        </p:nvGrpSpPr>
        <p:grpSpPr bwMode="auto">
          <a:xfrm>
            <a:off x="2100130" y="3195401"/>
            <a:ext cx="427073" cy="553905"/>
            <a:chOff x="7250123" y="2738438"/>
            <a:chExt cx="433389" cy="561973"/>
          </a:xfrm>
          <a:solidFill>
            <a:srgbClr val="595959"/>
          </a:solidFill>
        </p:grpSpPr>
        <p:sp>
          <p:nvSpPr>
            <p:cNvPr id="91" name="Freeform 162"/>
            <p:cNvSpPr/>
            <p:nvPr/>
          </p:nvSpPr>
          <p:spPr bwMode="auto">
            <a:xfrm>
              <a:off x="7454901" y="2738438"/>
              <a:ext cx="47625" cy="30163"/>
            </a:xfrm>
            <a:custGeom>
              <a:avLst/>
              <a:gdLst>
                <a:gd name="T0" fmla="*/ 5 w 20"/>
                <a:gd name="T1" fmla="*/ 12 h 13"/>
                <a:gd name="T2" fmla="*/ 5 w 20"/>
                <a:gd name="T3" fmla="*/ 12 h 13"/>
                <a:gd name="T4" fmla="*/ 5 w 20"/>
                <a:gd name="T5" fmla="*/ 12 h 13"/>
                <a:gd name="T6" fmla="*/ 20 w 20"/>
                <a:gd name="T7" fmla="*/ 13 h 13"/>
                <a:gd name="T8" fmla="*/ 20 w 20"/>
                <a:gd name="T9" fmla="*/ 0 h 13"/>
                <a:gd name="T10" fmla="*/ 0 w 20"/>
                <a:gd name="T11" fmla="*/ 0 h 13"/>
                <a:gd name="T12" fmla="*/ 0 w 20"/>
                <a:gd name="T13" fmla="*/ 12 h 13"/>
                <a:gd name="T14" fmla="*/ 5 w 20"/>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5" y="12"/>
                  </a:moveTo>
                  <a:cubicBezTo>
                    <a:pt x="5" y="12"/>
                    <a:pt x="5" y="12"/>
                    <a:pt x="5" y="12"/>
                  </a:cubicBezTo>
                  <a:cubicBezTo>
                    <a:pt x="5" y="12"/>
                    <a:pt x="5" y="12"/>
                    <a:pt x="5" y="12"/>
                  </a:cubicBezTo>
                  <a:cubicBezTo>
                    <a:pt x="10" y="12"/>
                    <a:pt x="15" y="12"/>
                    <a:pt x="20" y="13"/>
                  </a:cubicBezTo>
                  <a:cubicBezTo>
                    <a:pt x="20" y="0"/>
                    <a:pt x="20" y="0"/>
                    <a:pt x="20" y="0"/>
                  </a:cubicBezTo>
                  <a:cubicBezTo>
                    <a:pt x="0" y="0"/>
                    <a:pt x="0" y="0"/>
                    <a:pt x="0" y="0"/>
                  </a:cubicBezTo>
                  <a:cubicBezTo>
                    <a:pt x="0" y="12"/>
                    <a:pt x="0" y="12"/>
                    <a:pt x="0" y="12"/>
                  </a:cubicBezTo>
                  <a:cubicBezTo>
                    <a:pt x="2" y="12"/>
                    <a:pt x="3" y="12"/>
                    <a:pt x="5" y="12"/>
                  </a:cubicBezTo>
                  <a:close/>
                </a:path>
              </a:pathLst>
            </a:custGeom>
            <a:grp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92" name="Freeform 163"/>
            <p:cNvSpPr/>
            <p:nvPr/>
          </p:nvSpPr>
          <p:spPr bwMode="auto">
            <a:xfrm>
              <a:off x="7294581" y="3122611"/>
              <a:ext cx="207964" cy="177800"/>
            </a:xfrm>
            <a:custGeom>
              <a:avLst/>
              <a:gdLst>
                <a:gd name="T0" fmla="*/ 69 w 89"/>
                <a:gd name="T1" fmla="*/ 32 h 76"/>
                <a:gd name="T2" fmla="*/ 44 w 89"/>
                <a:gd name="T3" fmla="*/ 56 h 76"/>
                <a:gd name="T4" fmla="*/ 20 w 89"/>
                <a:gd name="T5" fmla="*/ 32 h 76"/>
                <a:gd name="T6" fmla="*/ 0 w 89"/>
                <a:gd name="T7" fmla="*/ 32 h 76"/>
                <a:gd name="T8" fmla="*/ 44 w 89"/>
                <a:gd name="T9" fmla="*/ 76 h 76"/>
                <a:gd name="T10" fmla="*/ 89 w 89"/>
                <a:gd name="T11" fmla="*/ 32 h 76"/>
                <a:gd name="T12" fmla="*/ 89 w 89"/>
                <a:gd name="T13" fmla="*/ 0 h 76"/>
                <a:gd name="T14" fmla="*/ 69 w 89"/>
                <a:gd name="T15" fmla="*/ 0 h 76"/>
                <a:gd name="T16" fmla="*/ 69 w 89"/>
                <a:gd name="T17"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76">
                  <a:moveTo>
                    <a:pt x="69" y="32"/>
                  </a:moveTo>
                  <a:cubicBezTo>
                    <a:pt x="69" y="45"/>
                    <a:pt x="58" y="56"/>
                    <a:pt x="44" y="56"/>
                  </a:cubicBezTo>
                  <a:cubicBezTo>
                    <a:pt x="31" y="56"/>
                    <a:pt x="20" y="45"/>
                    <a:pt x="20" y="32"/>
                  </a:cubicBezTo>
                  <a:cubicBezTo>
                    <a:pt x="0" y="32"/>
                    <a:pt x="0" y="32"/>
                    <a:pt x="0" y="32"/>
                  </a:cubicBezTo>
                  <a:cubicBezTo>
                    <a:pt x="0" y="56"/>
                    <a:pt x="20" y="76"/>
                    <a:pt x="44" y="76"/>
                  </a:cubicBezTo>
                  <a:cubicBezTo>
                    <a:pt x="69" y="76"/>
                    <a:pt x="89" y="56"/>
                    <a:pt x="89" y="32"/>
                  </a:cubicBezTo>
                  <a:cubicBezTo>
                    <a:pt x="89" y="0"/>
                    <a:pt x="89" y="0"/>
                    <a:pt x="89" y="0"/>
                  </a:cubicBezTo>
                  <a:cubicBezTo>
                    <a:pt x="69" y="0"/>
                    <a:pt x="69" y="0"/>
                    <a:pt x="69" y="0"/>
                  </a:cubicBezTo>
                  <a:lnTo>
                    <a:pt x="69" y="32"/>
                  </a:lnTo>
                  <a:close/>
                </a:path>
              </a:pathLst>
            </a:custGeom>
            <a:grp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93" name="Freeform 164"/>
            <p:cNvSpPr/>
            <p:nvPr/>
          </p:nvSpPr>
          <p:spPr bwMode="auto">
            <a:xfrm>
              <a:off x="7250123" y="2782888"/>
              <a:ext cx="433389" cy="323850"/>
            </a:xfrm>
            <a:custGeom>
              <a:avLst/>
              <a:gdLst>
                <a:gd name="T0" fmla="*/ 174 w 186"/>
                <a:gd name="T1" fmla="*/ 139 h 139"/>
                <a:gd name="T2" fmla="*/ 186 w 186"/>
                <a:gd name="T3" fmla="*/ 93 h 139"/>
                <a:gd name="T4" fmla="*/ 108 w 186"/>
                <a:gd name="T5" fmla="*/ 1 h 139"/>
                <a:gd name="T6" fmla="*/ 93 w 186"/>
                <a:gd name="T7" fmla="*/ 0 h 139"/>
                <a:gd name="T8" fmla="*/ 88 w 186"/>
                <a:gd name="T9" fmla="*/ 0 h 139"/>
                <a:gd name="T10" fmla="*/ 0 w 186"/>
                <a:gd name="T11" fmla="*/ 93 h 139"/>
                <a:gd name="T12" fmla="*/ 12 w 186"/>
                <a:gd name="T13" fmla="*/ 139 h 139"/>
                <a:gd name="T14" fmla="*/ 88 w 186"/>
                <a:gd name="T15" fmla="*/ 139 h 139"/>
                <a:gd name="T16" fmla="*/ 108 w 186"/>
                <a:gd name="T17" fmla="*/ 139 h 139"/>
                <a:gd name="T18" fmla="*/ 174 w 186"/>
                <a:gd name="T1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39">
                  <a:moveTo>
                    <a:pt x="174" y="139"/>
                  </a:moveTo>
                  <a:cubicBezTo>
                    <a:pt x="182" y="126"/>
                    <a:pt x="186" y="110"/>
                    <a:pt x="186" y="93"/>
                  </a:cubicBezTo>
                  <a:cubicBezTo>
                    <a:pt x="186" y="46"/>
                    <a:pt x="152" y="8"/>
                    <a:pt x="108" y="1"/>
                  </a:cubicBezTo>
                  <a:cubicBezTo>
                    <a:pt x="103" y="0"/>
                    <a:pt x="98" y="0"/>
                    <a:pt x="93" y="0"/>
                  </a:cubicBezTo>
                  <a:cubicBezTo>
                    <a:pt x="91" y="0"/>
                    <a:pt x="90" y="0"/>
                    <a:pt x="88" y="0"/>
                  </a:cubicBezTo>
                  <a:cubicBezTo>
                    <a:pt x="39" y="3"/>
                    <a:pt x="0" y="43"/>
                    <a:pt x="0" y="93"/>
                  </a:cubicBezTo>
                  <a:cubicBezTo>
                    <a:pt x="0" y="110"/>
                    <a:pt x="5" y="126"/>
                    <a:pt x="12" y="139"/>
                  </a:cubicBezTo>
                  <a:cubicBezTo>
                    <a:pt x="88" y="139"/>
                    <a:pt x="88" y="139"/>
                    <a:pt x="88" y="139"/>
                  </a:cubicBezTo>
                  <a:cubicBezTo>
                    <a:pt x="108" y="139"/>
                    <a:pt x="108" y="139"/>
                    <a:pt x="108" y="139"/>
                  </a:cubicBezTo>
                  <a:cubicBezTo>
                    <a:pt x="174" y="139"/>
                    <a:pt x="174" y="139"/>
                    <a:pt x="174" y="139"/>
                  </a:cubicBezTo>
                  <a:close/>
                </a:path>
              </a:pathLst>
            </a:custGeom>
            <a:grp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
        <p:nvSpPr>
          <p:cNvPr id="94" name="Freeform 5"/>
          <p:cNvSpPr/>
          <p:nvPr/>
        </p:nvSpPr>
        <p:spPr bwMode="auto">
          <a:xfrm rot="10800000">
            <a:off x="7397750" y="3065463"/>
            <a:ext cx="835025" cy="835025"/>
          </a:xfrm>
          <a:prstGeom prst="ellipse">
            <a:avLst/>
          </a:prstGeom>
          <a:solidFill>
            <a:srgbClr val="EFEEEA"/>
          </a:solidFill>
          <a:ln w="28575">
            <a:no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95" name="Freeform 67"/>
          <p:cNvSpPr>
            <a:spLocks noEditPoints="1"/>
          </p:cNvSpPr>
          <p:nvPr/>
        </p:nvSpPr>
        <p:spPr bwMode="auto">
          <a:xfrm>
            <a:off x="7607301" y="3303587"/>
            <a:ext cx="398463" cy="400050"/>
          </a:xfrm>
          <a:custGeom>
            <a:avLst/>
            <a:gdLst>
              <a:gd name="T0" fmla="*/ 341 w 426"/>
              <a:gd name="T1" fmla="*/ 128 h 426"/>
              <a:gd name="T2" fmla="*/ 341 w 426"/>
              <a:gd name="T3" fmla="*/ 85 h 426"/>
              <a:gd name="T4" fmla="*/ 85 w 426"/>
              <a:gd name="T5" fmla="*/ 85 h 426"/>
              <a:gd name="T6" fmla="*/ 85 w 426"/>
              <a:gd name="T7" fmla="*/ 128 h 426"/>
              <a:gd name="T8" fmla="*/ 341 w 426"/>
              <a:gd name="T9" fmla="*/ 128 h 426"/>
              <a:gd name="T10" fmla="*/ 341 w 426"/>
              <a:gd name="T11" fmla="*/ 192 h 426"/>
              <a:gd name="T12" fmla="*/ 341 w 426"/>
              <a:gd name="T13" fmla="*/ 149 h 426"/>
              <a:gd name="T14" fmla="*/ 85 w 426"/>
              <a:gd name="T15" fmla="*/ 149 h 426"/>
              <a:gd name="T16" fmla="*/ 85 w 426"/>
              <a:gd name="T17" fmla="*/ 192 h 426"/>
              <a:gd name="T18" fmla="*/ 341 w 426"/>
              <a:gd name="T19" fmla="*/ 192 h 426"/>
              <a:gd name="T20" fmla="*/ 341 w 426"/>
              <a:gd name="T21" fmla="*/ 256 h 426"/>
              <a:gd name="T22" fmla="*/ 341 w 426"/>
              <a:gd name="T23" fmla="*/ 213 h 426"/>
              <a:gd name="T24" fmla="*/ 85 w 426"/>
              <a:gd name="T25" fmla="*/ 213 h 426"/>
              <a:gd name="T26" fmla="*/ 85 w 426"/>
              <a:gd name="T27" fmla="*/ 256 h 426"/>
              <a:gd name="T28" fmla="*/ 341 w 426"/>
              <a:gd name="T29" fmla="*/ 256 h 426"/>
              <a:gd name="T30" fmla="*/ 384 w 426"/>
              <a:gd name="T31" fmla="*/ 0 h 426"/>
              <a:gd name="T32" fmla="*/ 414 w 426"/>
              <a:gd name="T33" fmla="*/ 12 h 426"/>
              <a:gd name="T34" fmla="*/ 426 w 426"/>
              <a:gd name="T35" fmla="*/ 42 h 426"/>
              <a:gd name="T36" fmla="*/ 426 w 426"/>
              <a:gd name="T37" fmla="*/ 298 h 426"/>
              <a:gd name="T38" fmla="*/ 414 w 426"/>
              <a:gd name="T39" fmla="*/ 328 h 426"/>
              <a:gd name="T40" fmla="*/ 384 w 426"/>
              <a:gd name="T41" fmla="*/ 341 h 426"/>
              <a:gd name="T42" fmla="*/ 85 w 426"/>
              <a:gd name="T43" fmla="*/ 341 h 426"/>
              <a:gd name="T44" fmla="*/ 0 w 426"/>
              <a:gd name="T45" fmla="*/ 426 h 426"/>
              <a:gd name="T46" fmla="*/ 0 w 426"/>
              <a:gd name="T47" fmla="*/ 42 h 426"/>
              <a:gd name="T48" fmla="*/ 13 w 426"/>
              <a:gd name="T49" fmla="*/ 12 h 426"/>
              <a:gd name="T50" fmla="*/ 42 w 426"/>
              <a:gd name="T51" fmla="*/ 0 h 426"/>
              <a:gd name="T52" fmla="*/ 384 w 426"/>
              <a:gd name="T5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6" h="426">
                <a:moveTo>
                  <a:pt x="341" y="128"/>
                </a:moveTo>
                <a:cubicBezTo>
                  <a:pt x="341" y="85"/>
                  <a:pt x="341" y="85"/>
                  <a:pt x="341" y="85"/>
                </a:cubicBezTo>
                <a:cubicBezTo>
                  <a:pt x="85" y="85"/>
                  <a:pt x="85" y="85"/>
                  <a:pt x="85" y="85"/>
                </a:cubicBezTo>
                <a:cubicBezTo>
                  <a:pt x="85" y="128"/>
                  <a:pt x="85" y="128"/>
                  <a:pt x="85" y="128"/>
                </a:cubicBezTo>
                <a:lnTo>
                  <a:pt x="341" y="128"/>
                </a:lnTo>
                <a:close/>
                <a:moveTo>
                  <a:pt x="341" y="192"/>
                </a:moveTo>
                <a:cubicBezTo>
                  <a:pt x="341" y="149"/>
                  <a:pt x="341" y="149"/>
                  <a:pt x="341" y="149"/>
                </a:cubicBezTo>
                <a:cubicBezTo>
                  <a:pt x="85" y="149"/>
                  <a:pt x="85" y="149"/>
                  <a:pt x="85" y="149"/>
                </a:cubicBezTo>
                <a:cubicBezTo>
                  <a:pt x="85" y="192"/>
                  <a:pt x="85" y="192"/>
                  <a:pt x="85" y="192"/>
                </a:cubicBezTo>
                <a:lnTo>
                  <a:pt x="341" y="192"/>
                </a:lnTo>
                <a:close/>
                <a:moveTo>
                  <a:pt x="341" y="256"/>
                </a:moveTo>
                <a:cubicBezTo>
                  <a:pt x="341" y="213"/>
                  <a:pt x="341" y="213"/>
                  <a:pt x="341" y="213"/>
                </a:cubicBezTo>
                <a:cubicBezTo>
                  <a:pt x="85" y="213"/>
                  <a:pt x="85" y="213"/>
                  <a:pt x="85" y="213"/>
                </a:cubicBezTo>
                <a:cubicBezTo>
                  <a:pt x="85" y="256"/>
                  <a:pt x="85" y="256"/>
                  <a:pt x="85" y="256"/>
                </a:cubicBezTo>
                <a:lnTo>
                  <a:pt x="341" y="256"/>
                </a:lnTo>
                <a:close/>
                <a:moveTo>
                  <a:pt x="384" y="0"/>
                </a:moveTo>
                <a:cubicBezTo>
                  <a:pt x="395" y="0"/>
                  <a:pt x="405" y="4"/>
                  <a:pt x="414" y="12"/>
                </a:cubicBezTo>
                <a:cubicBezTo>
                  <a:pt x="422" y="21"/>
                  <a:pt x="426" y="31"/>
                  <a:pt x="426" y="42"/>
                </a:cubicBezTo>
                <a:cubicBezTo>
                  <a:pt x="426" y="298"/>
                  <a:pt x="426" y="298"/>
                  <a:pt x="426" y="298"/>
                </a:cubicBezTo>
                <a:cubicBezTo>
                  <a:pt x="426" y="309"/>
                  <a:pt x="422" y="319"/>
                  <a:pt x="414" y="328"/>
                </a:cubicBezTo>
                <a:cubicBezTo>
                  <a:pt x="405" y="337"/>
                  <a:pt x="395" y="341"/>
                  <a:pt x="384" y="341"/>
                </a:cubicBezTo>
                <a:cubicBezTo>
                  <a:pt x="85" y="341"/>
                  <a:pt x="85" y="341"/>
                  <a:pt x="85" y="341"/>
                </a:cubicBezTo>
                <a:cubicBezTo>
                  <a:pt x="0" y="426"/>
                  <a:pt x="0" y="426"/>
                  <a:pt x="0" y="426"/>
                </a:cubicBezTo>
                <a:cubicBezTo>
                  <a:pt x="0" y="42"/>
                  <a:pt x="0" y="42"/>
                  <a:pt x="0" y="42"/>
                </a:cubicBezTo>
                <a:cubicBezTo>
                  <a:pt x="0" y="31"/>
                  <a:pt x="4" y="21"/>
                  <a:pt x="13" y="12"/>
                </a:cubicBezTo>
                <a:cubicBezTo>
                  <a:pt x="21" y="4"/>
                  <a:pt x="31" y="0"/>
                  <a:pt x="42" y="0"/>
                </a:cubicBezTo>
                <a:lnTo>
                  <a:pt x="384" y="0"/>
                </a:lnTo>
                <a:close/>
              </a:path>
            </a:pathLst>
          </a:custGeom>
          <a:solidFill>
            <a:srgbClr val="595959"/>
          </a:solid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96" name="Freeform 5"/>
          <p:cNvSpPr/>
          <p:nvPr/>
        </p:nvSpPr>
        <p:spPr bwMode="auto">
          <a:xfrm rot="10800000">
            <a:off x="9795957" y="4280239"/>
            <a:ext cx="835279" cy="835279"/>
          </a:xfrm>
          <a:prstGeom prst="ellipse">
            <a:avLst/>
          </a:prstGeom>
          <a:solidFill>
            <a:srgbClr val="EFEEEA"/>
          </a:solidFill>
          <a:ln w="28575">
            <a:no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97" name="Freeform 80"/>
          <p:cNvSpPr>
            <a:spLocks noEditPoints="1"/>
          </p:cNvSpPr>
          <p:nvPr/>
        </p:nvSpPr>
        <p:spPr bwMode="auto">
          <a:xfrm>
            <a:off x="10010775" y="4514850"/>
            <a:ext cx="368300" cy="368300"/>
          </a:xfrm>
          <a:custGeom>
            <a:avLst/>
            <a:gdLst>
              <a:gd name="T0" fmla="*/ 256 w 384"/>
              <a:gd name="T1" fmla="*/ 341 h 384"/>
              <a:gd name="T2" fmla="*/ 256 w 384"/>
              <a:gd name="T3" fmla="*/ 88 h 384"/>
              <a:gd name="T4" fmla="*/ 128 w 384"/>
              <a:gd name="T5" fmla="*/ 43 h 384"/>
              <a:gd name="T6" fmla="*/ 128 w 384"/>
              <a:gd name="T7" fmla="*/ 296 h 384"/>
              <a:gd name="T8" fmla="*/ 256 w 384"/>
              <a:gd name="T9" fmla="*/ 341 h 384"/>
              <a:gd name="T10" fmla="*/ 373 w 384"/>
              <a:gd name="T11" fmla="*/ 0 h 384"/>
              <a:gd name="T12" fmla="*/ 384 w 384"/>
              <a:gd name="T13" fmla="*/ 11 h 384"/>
              <a:gd name="T14" fmla="*/ 384 w 384"/>
              <a:gd name="T15" fmla="*/ 333 h 384"/>
              <a:gd name="T16" fmla="*/ 376 w 384"/>
              <a:gd name="T17" fmla="*/ 343 h 384"/>
              <a:gd name="T18" fmla="*/ 256 w 384"/>
              <a:gd name="T19" fmla="*/ 384 h 384"/>
              <a:gd name="T20" fmla="*/ 128 w 384"/>
              <a:gd name="T21" fmla="*/ 339 h 384"/>
              <a:gd name="T22" fmla="*/ 14 w 384"/>
              <a:gd name="T23" fmla="*/ 383 h 384"/>
              <a:gd name="T24" fmla="*/ 11 w 384"/>
              <a:gd name="T25" fmla="*/ 384 h 384"/>
              <a:gd name="T26" fmla="*/ 0 w 384"/>
              <a:gd name="T27" fmla="*/ 373 h 384"/>
              <a:gd name="T28" fmla="*/ 0 w 384"/>
              <a:gd name="T29" fmla="*/ 51 h 384"/>
              <a:gd name="T30" fmla="*/ 8 w 384"/>
              <a:gd name="T31" fmla="*/ 41 h 384"/>
              <a:gd name="T32" fmla="*/ 128 w 384"/>
              <a:gd name="T33" fmla="*/ 0 h 384"/>
              <a:gd name="T34" fmla="*/ 256 w 384"/>
              <a:gd name="T35" fmla="*/ 45 h 384"/>
              <a:gd name="T36" fmla="*/ 370 w 384"/>
              <a:gd name="T37" fmla="*/ 1 h 384"/>
              <a:gd name="T38" fmla="*/ 373 w 384"/>
              <a:gd name="T3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4" h="384">
                <a:moveTo>
                  <a:pt x="256" y="341"/>
                </a:moveTo>
                <a:cubicBezTo>
                  <a:pt x="256" y="88"/>
                  <a:pt x="256" y="88"/>
                  <a:pt x="256" y="88"/>
                </a:cubicBezTo>
                <a:cubicBezTo>
                  <a:pt x="128" y="43"/>
                  <a:pt x="128" y="43"/>
                  <a:pt x="128" y="43"/>
                </a:cubicBezTo>
                <a:cubicBezTo>
                  <a:pt x="128" y="296"/>
                  <a:pt x="128" y="296"/>
                  <a:pt x="128" y="296"/>
                </a:cubicBezTo>
                <a:lnTo>
                  <a:pt x="256" y="341"/>
                </a:lnTo>
                <a:close/>
                <a:moveTo>
                  <a:pt x="373" y="0"/>
                </a:moveTo>
                <a:cubicBezTo>
                  <a:pt x="380" y="0"/>
                  <a:pt x="384" y="4"/>
                  <a:pt x="384" y="11"/>
                </a:cubicBezTo>
                <a:cubicBezTo>
                  <a:pt x="384" y="333"/>
                  <a:pt x="384" y="333"/>
                  <a:pt x="384" y="333"/>
                </a:cubicBezTo>
                <a:cubicBezTo>
                  <a:pt x="384" y="338"/>
                  <a:pt x="381" y="342"/>
                  <a:pt x="376" y="343"/>
                </a:cubicBezTo>
                <a:cubicBezTo>
                  <a:pt x="256" y="384"/>
                  <a:pt x="256" y="384"/>
                  <a:pt x="256" y="384"/>
                </a:cubicBezTo>
                <a:cubicBezTo>
                  <a:pt x="128" y="339"/>
                  <a:pt x="128" y="339"/>
                  <a:pt x="128" y="339"/>
                </a:cubicBezTo>
                <a:cubicBezTo>
                  <a:pt x="14" y="383"/>
                  <a:pt x="14" y="383"/>
                  <a:pt x="14" y="383"/>
                </a:cubicBezTo>
                <a:cubicBezTo>
                  <a:pt x="11" y="384"/>
                  <a:pt x="11" y="384"/>
                  <a:pt x="11" y="384"/>
                </a:cubicBezTo>
                <a:cubicBezTo>
                  <a:pt x="4" y="384"/>
                  <a:pt x="0" y="380"/>
                  <a:pt x="0" y="373"/>
                </a:cubicBezTo>
                <a:cubicBezTo>
                  <a:pt x="0" y="51"/>
                  <a:pt x="0" y="51"/>
                  <a:pt x="0" y="51"/>
                </a:cubicBezTo>
                <a:cubicBezTo>
                  <a:pt x="0" y="46"/>
                  <a:pt x="3" y="42"/>
                  <a:pt x="8" y="41"/>
                </a:cubicBezTo>
                <a:cubicBezTo>
                  <a:pt x="128" y="0"/>
                  <a:pt x="128" y="0"/>
                  <a:pt x="128" y="0"/>
                </a:cubicBezTo>
                <a:cubicBezTo>
                  <a:pt x="256" y="45"/>
                  <a:pt x="256" y="45"/>
                  <a:pt x="256" y="45"/>
                </a:cubicBezTo>
                <a:cubicBezTo>
                  <a:pt x="370" y="1"/>
                  <a:pt x="370" y="1"/>
                  <a:pt x="370" y="1"/>
                </a:cubicBezTo>
                <a:lnTo>
                  <a:pt x="373" y="0"/>
                </a:lnTo>
                <a:close/>
              </a:path>
            </a:pathLst>
          </a:custGeom>
          <a:solidFill>
            <a:srgbClr val="595959"/>
          </a:solid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98" name="组合 49"/>
          <p:cNvGrpSpPr/>
          <p:nvPr/>
        </p:nvGrpSpPr>
        <p:grpSpPr bwMode="auto">
          <a:xfrm>
            <a:off x="349249" y="4633381"/>
            <a:ext cx="2830512" cy="1230314"/>
            <a:chOff x="1535287" y="3884320"/>
            <a:chExt cx="2829309" cy="1231606"/>
          </a:xfrm>
        </p:grpSpPr>
        <p:sp>
          <p:nvSpPr>
            <p:cNvPr id="99" name="AutoShape 2"/>
            <p:cNvSpPr/>
            <p:nvPr/>
          </p:nvSpPr>
          <p:spPr bwMode="auto">
            <a:xfrm>
              <a:off x="1535287" y="3884320"/>
              <a:ext cx="2829309" cy="462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ln>
              <a:noFill/>
            </a:ln>
          </p:spPr>
          <p:txBody>
            <a:bodyPr>
              <a:spAutoFit/>
            </a:bodyPr>
            <a:lstStyle/>
            <a:p>
              <a:pPr algn="ctr" defTabSz="455930"/>
              <a:r>
                <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00" name="文本框 51"/>
            <p:cNvSpPr txBox="1">
              <a:spLocks noChangeArrowheads="1"/>
            </p:cNvSpPr>
            <p:nvPr/>
          </p:nvSpPr>
          <p:spPr bwMode="auto">
            <a:xfrm>
              <a:off x="1558420" y="4321606"/>
              <a:ext cx="2783043" cy="7943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1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a:t>
              </a:r>
              <a:endParaRPr lang="zh-CN" altLang="en-US" sz="13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101" name="组合 62"/>
          <p:cNvGrpSpPr/>
          <p:nvPr/>
        </p:nvGrpSpPr>
        <p:grpSpPr bwMode="auto">
          <a:xfrm>
            <a:off x="2955678" y="3417274"/>
            <a:ext cx="8464797" cy="1554778"/>
            <a:chOff x="7377407" y="5001720"/>
            <a:chExt cx="4790434" cy="879882"/>
          </a:xfrm>
        </p:grpSpPr>
        <p:sp>
          <p:nvSpPr>
            <p:cNvPr id="102" name="Freeform 5"/>
            <p:cNvSpPr/>
            <p:nvPr/>
          </p:nvSpPr>
          <p:spPr bwMode="auto">
            <a:xfrm rot="10800000">
              <a:off x="7712287" y="5658096"/>
              <a:ext cx="223555" cy="223506"/>
            </a:xfrm>
            <a:prstGeom prst="ellipse">
              <a:avLst/>
            </a:prstGeom>
            <a:solidFill>
              <a:schemeClr val="bg1"/>
            </a:solidFill>
            <a:ln w="28575">
              <a:solidFill>
                <a:srgbClr val="595959"/>
              </a:solidFill>
            </a:ln>
            <a:effectLst/>
          </p:spPr>
          <p:txBody>
            <a:bodyPr/>
            <a:lstStyle/>
            <a:p>
              <a:pPr eaLnBrk="1" fontAlgn="auto" hangingPunct="1">
                <a:spcBef>
                  <a:spcPts val="0"/>
                </a:spcBef>
                <a:spcAft>
                  <a:spcPts val="0"/>
                </a:spcAft>
                <a:defRPr/>
              </a:pPr>
              <a:endParaRPr lang="zh-CN" altLang="en-US"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04" name="Freeform 5"/>
            <p:cNvSpPr/>
            <p:nvPr/>
          </p:nvSpPr>
          <p:spPr bwMode="auto">
            <a:xfrm rot="10800000">
              <a:off x="9201760" y="5001720"/>
              <a:ext cx="223555" cy="223506"/>
            </a:xfrm>
            <a:prstGeom prst="ellipse">
              <a:avLst/>
            </a:prstGeom>
            <a:solidFill>
              <a:schemeClr val="bg1"/>
            </a:solidFill>
            <a:ln w="28575">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05" name="Freeform 5"/>
            <p:cNvSpPr/>
            <p:nvPr/>
          </p:nvSpPr>
          <p:spPr bwMode="auto">
            <a:xfrm rot="10800000">
              <a:off x="9790493" y="5328038"/>
              <a:ext cx="144526" cy="144494"/>
            </a:xfrm>
            <a:prstGeom prst="ellipse">
              <a:avLst/>
            </a:prstGeom>
            <a:solidFill>
              <a:schemeClr val="bg1"/>
            </a:solidFill>
            <a:ln w="28575">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06" name="Freeform 5"/>
            <p:cNvSpPr/>
            <p:nvPr/>
          </p:nvSpPr>
          <p:spPr bwMode="auto">
            <a:xfrm rot="10800000">
              <a:off x="11957801" y="5467730"/>
              <a:ext cx="210040" cy="209994"/>
            </a:xfrm>
            <a:prstGeom prst="ellipse">
              <a:avLst/>
            </a:prstGeom>
            <a:solidFill>
              <a:schemeClr val="bg1"/>
            </a:solidFill>
            <a:ln w="28575">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07" name="Freeform 5"/>
            <p:cNvSpPr/>
            <p:nvPr/>
          </p:nvSpPr>
          <p:spPr bwMode="auto">
            <a:xfrm rot="10800000">
              <a:off x="7377407" y="5091249"/>
              <a:ext cx="162759" cy="162723"/>
            </a:xfrm>
            <a:prstGeom prst="ellipse">
              <a:avLst/>
            </a:prstGeom>
            <a:solidFill>
              <a:schemeClr val="bg1"/>
            </a:solidFill>
            <a:ln w="28575">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108" name="组合 49"/>
          <p:cNvGrpSpPr/>
          <p:nvPr/>
        </p:nvGrpSpPr>
        <p:grpSpPr bwMode="auto">
          <a:xfrm>
            <a:off x="6965445" y="4913048"/>
            <a:ext cx="2830512" cy="1230314"/>
            <a:chOff x="1535287" y="3884320"/>
            <a:chExt cx="2829309" cy="1231606"/>
          </a:xfrm>
        </p:grpSpPr>
        <p:sp>
          <p:nvSpPr>
            <p:cNvPr id="109" name="AutoShape 2"/>
            <p:cNvSpPr/>
            <p:nvPr/>
          </p:nvSpPr>
          <p:spPr bwMode="auto">
            <a:xfrm>
              <a:off x="1535287" y="3884320"/>
              <a:ext cx="2829309" cy="462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ln>
              <a:noFill/>
            </a:ln>
          </p:spPr>
          <p:txBody>
            <a:bodyPr>
              <a:spAutoFit/>
            </a:bodyPr>
            <a:lstStyle/>
            <a:p>
              <a:pPr algn="ctr" defTabSz="455930"/>
              <a:r>
                <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10" name="文本框 51"/>
            <p:cNvSpPr txBox="1">
              <a:spLocks noChangeArrowheads="1"/>
            </p:cNvSpPr>
            <p:nvPr/>
          </p:nvSpPr>
          <p:spPr bwMode="auto">
            <a:xfrm>
              <a:off x="1558420" y="4321606"/>
              <a:ext cx="2783043" cy="7943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1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a:t>
              </a:r>
              <a:endParaRPr lang="zh-CN" altLang="en-US" sz="13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111" name="组合 49"/>
          <p:cNvGrpSpPr/>
          <p:nvPr/>
        </p:nvGrpSpPr>
        <p:grpSpPr bwMode="auto">
          <a:xfrm>
            <a:off x="3307556" y="2345165"/>
            <a:ext cx="2830512" cy="1230314"/>
            <a:chOff x="1535287" y="3884320"/>
            <a:chExt cx="2829309" cy="1231606"/>
          </a:xfrm>
        </p:grpSpPr>
        <p:sp>
          <p:nvSpPr>
            <p:cNvPr id="112" name="AutoShape 2"/>
            <p:cNvSpPr/>
            <p:nvPr/>
          </p:nvSpPr>
          <p:spPr bwMode="auto">
            <a:xfrm>
              <a:off x="1535287" y="3884320"/>
              <a:ext cx="2829309" cy="462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ln>
              <a:noFill/>
            </a:ln>
          </p:spPr>
          <p:txBody>
            <a:bodyPr>
              <a:spAutoFit/>
            </a:bodyPr>
            <a:lstStyle/>
            <a:p>
              <a:pPr algn="ctr" defTabSz="455930"/>
              <a:r>
                <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13" name="文本框 51"/>
            <p:cNvSpPr txBox="1">
              <a:spLocks noChangeArrowheads="1"/>
            </p:cNvSpPr>
            <p:nvPr/>
          </p:nvSpPr>
          <p:spPr bwMode="auto">
            <a:xfrm>
              <a:off x="1558420" y="4321606"/>
              <a:ext cx="2783043" cy="7943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1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a:t>
              </a:r>
              <a:endParaRPr lang="zh-CN" altLang="en-US" sz="13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114" name="组合 49"/>
          <p:cNvGrpSpPr/>
          <p:nvPr/>
        </p:nvGrpSpPr>
        <p:grpSpPr bwMode="auto">
          <a:xfrm>
            <a:off x="8444073" y="2083857"/>
            <a:ext cx="2830512" cy="1230314"/>
            <a:chOff x="1535287" y="3884320"/>
            <a:chExt cx="2829309" cy="1231606"/>
          </a:xfrm>
        </p:grpSpPr>
        <p:sp>
          <p:nvSpPr>
            <p:cNvPr id="115" name="AutoShape 2"/>
            <p:cNvSpPr/>
            <p:nvPr/>
          </p:nvSpPr>
          <p:spPr bwMode="auto">
            <a:xfrm>
              <a:off x="1535287" y="3884320"/>
              <a:ext cx="2829309" cy="462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ln>
              <a:noFill/>
            </a:ln>
          </p:spPr>
          <p:txBody>
            <a:bodyPr>
              <a:spAutoFit/>
            </a:bodyPr>
            <a:lstStyle/>
            <a:p>
              <a:pPr algn="ctr" defTabSz="455930"/>
              <a:r>
                <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16" name="文本框 51"/>
            <p:cNvSpPr txBox="1">
              <a:spLocks noChangeArrowheads="1"/>
            </p:cNvSpPr>
            <p:nvPr/>
          </p:nvSpPr>
          <p:spPr bwMode="auto">
            <a:xfrm>
              <a:off x="1558420" y="4321606"/>
              <a:ext cx="2783043" cy="7943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1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a:t>
              </a:r>
              <a:endParaRPr lang="zh-CN" altLang="en-US" sz="13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42" name="组合 41"/>
          <p:cNvGrpSpPr/>
          <p:nvPr/>
        </p:nvGrpSpPr>
        <p:grpSpPr>
          <a:xfrm>
            <a:off x="4069449" y="461008"/>
            <a:ext cx="4037060" cy="553998"/>
            <a:chOff x="4069449" y="461008"/>
            <a:chExt cx="4037060" cy="553998"/>
          </a:xfrm>
        </p:grpSpPr>
        <p:sp>
          <p:nvSpPr>
            <p:cNvPr id="43" name="文本框 42"/>
            <p:cNvSpPr txBox="1"/>
            <p:nvPr/>
          </p:nvSpPr>
          <p:spPr>
            <a:xfrm>
              <a:off x="4849505" y="461008"/>
              <a:ext cx="2492990" cy="553998"/>
            </a:xfrm>
            <a:prstGeom prst="rect">
              <a:avLst/>
            </a:prstGeom>
            <a:noFill/>
          </p:spPr>
          <p:txBody>
            <a:bodyPr wrap="none" rtlCol="0">
              <a:spAutoFit/>
            </a:bodyPr>
            <a:lstStyle/>
            <a:p>
              <a:pPr algn="ctr"/>
              <a:r>
                <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44" name="直接连接符 43"/>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1000"/>
                                        <p:tgtEl>
                                          <p:spTgt spid="8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wipe(right)">
                                      <p:cBhvr>
                                        <p:cTn id="10" dur="1000"/>
                                        <p:tgtEl>
                                          <p:spTgt spid="8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wipe(left)">
                                      <p:cBhvr>
                                        <p:cTn id="13" dur="1000"/>
                                        <p:tgtEl>
                                          <p:spTgt spid="8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500" fill="hold"/>
                                        <p:tgtEl>
                                          <p:spTgt spid="90"/>
                                        </p:tgtEl>
                                        <p:attrNameLst>
                                          <p:attrName>ppt_w</p:attrName>
                                        </p:attrNameLst>
                                      </p:cBhvr>
                                      <p:tavLst>
                                        <p:tav tm="0">
                                          <p:val>
                                            <p:fltVal val="0"/>
                                          </p:val>
                                        </p:tav>
                                        <p:tav tm="100000">
                                          <p:val>
                                            <p:strVal val="#ppt_w"/>
                                          </p:val>
                                        </p:tav>
                                      </p:tavLst>
                                    </p:anim>
                                    <p:anim calcmode="lin" valueType="num">
                                      <p:cBhvr>
                                        <p:cTn id="18" dur="500" fill="hold"/>
                                        <p:tgtEl>
                                          <p:spTgt spid="90"/>
                                        </p:tgtEl>
                                        <p:attrNameLst>
                                          <p:attrName>ppt_h</p:attrName>
                                        </p:attrNameLst>
                                      </p:cBhvr>
                                      <p:tavLst>
                                        <p:tav tm="0">
                                          <p:val>
                                            <p:fltVal val="0"/>
                                          </p:val>
                                        </p:tav>
                                        <p:tav tm="100000">
                                          <p:val>
                                            <p:strVal val="#ppt_h"/>
                                          </p:val>
                                        </p:tav>
                                      </p:tavLst>
                                    </p:anim>
                                    <p:animEffect transition="in" filter="fade">
                                      <p:cBhvr>
                                        <p:cTn id="19" dur="500"/>
                                        <p:tgtEl>
                                          <p:spTgt spid="9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p:cTn id="22" dur="500" fill="hold"/>
                                        <p:tgtEl>
                                          <p:spTgt spid="89"/>
                                        </p:tgtEl>
                                        <p:attrNameLst>
                                          <p:attrName>ppt_w</p:attrName>
                                        </p:attrNameLst>
                                      </p:cBhvr>
                                      <p:tavLst>
                                        <p:tav tm="0">
                                          <p:val>
                                            <p:fltVal val="0"/>
                                          </p:val>
                                        </p:tav>
                                        <p:tav tm="100000">
                                          <p:val>
                                            <p:strVal val="#ppt_w"/>
                                          </p:val>
                                        </p:tav>
                                      </p:tavLst>
                                    </p:anim>
                                    <p:anim calcmode="lin" valueType="num">
                                      <p:cBhvr>
                                        <p:cTn id="23" dur="500" fill="hold"/>
                                        <p:tgtEl>
                                          <p:spTgt spid="89"/>
                                        </p:tgtEl>
                                        <p:attrNameLst>
                                          <p:attrName>ppt_h</p:attrName>
                                        </p:attrNameLst>
                                      </p:cBhvr>
                                      <p:tavLst>
                                        <p:tav tm="0">
                                          <p:val>
                                            <p:fltVal val="0"/>
                                          </p:val>
                                        </p:tav>
                                        <p:tav tm="100000">
                                          <p:val>
                                            <p:strVal val="#ppt_h"/>
                                          </p:val>
                                        </p:tav>
                                      </p:tavLst>
                                    </p:anim>
                                    <p:animEffect transition="in" filter="fade">
                                      <p:cBhvr>
                                        <p:cTn id="24" dur="500"/>
                                        <p:tgtEl>
                                          <p:spTgt spid="8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p:cTn id="27" dur="500" fill="hold"/>
                                        <p:tgtEl>
                                          <p:spTgt spid="84"/>
                                        </p:tgtEl>
                                        <p:attrNameLst>
                                          <p:attrName>ppt_w</p:attrName>
                                        </p:attrNameLst>
                                      </p:cBhvr>
                                      <p:tavLst>
                                        <p:tav tm="0">
                                          <p:val>
                                            <p:fltVal val="0"/>
                                          </p:val>
                                        </p:tav>
                                        <p:tav tm="100000">
                                          <p:val>
                                            <p:strVal val="#ppt_w"/>
                                          </p:val>
                                        </p:tav>
                                      </p:tavLst>
                                    </p:anim>
                                    <p:anim calcmode="lin" valueType="num">
                                      <p:cBhvr>
                                        <p:cTn id="28" dur="500" fill="hold"/>
                                        <p:tgtEl>
                                          <p:spTgt spid="84"/>
                                        </p:tgtEl>
                                        <p:attrNameLst>
                                          <p:attrName>ppt_h</p:attrName>
                                        </p:attrNameLst>
                                      </p:cBhvr>
                                      <p:tavLst>
                                        <p:tav tm="0">
                                          <p:val>
                                            <p:fltVal val="0"/>
                                          </p:val>
                                        </p:tav>
                                        <p:tav tm="100000">
                                          <p:val>
                                            <p:strVal val="#ppt_h"/>
                                          </p:val>
                                        </p:tav>
                                      </p:tavLst>
                                    </p:anim>
                                    <p:animEffect transition="in" filter="fade">
                                      <p:cBhvr>
                                        <p:cTn id="29" dur="500"/>
                                        <p:tgtEl>
                                          <p:spTgt spid="84"/>
                                        </p:tgtEl>
                                      </p:cBhvr>
                                    </p:animEffect>
                                  </p:childTnLst>
                                </p:cTn>
                              </p:par>
                              <p:par>
                                <p:cTn id="30" presetID="53" presetClass="entr" presetSubtype="16" fill="hold"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p:cTn id="32" dur="500" fill="hold"/>
                                        <p:tgtEl>
                                          <p:spTgt spid="85"/>
                                        </p:tgtEl>
                                        <p:attrNameLst>
                                          <p:attrName>ppt_w</p:attrName>
                                        </p:attrNameLst>
                                      </p:cBhvr>
                                      <p:tavLst>
                                        <p:tav tm="0">
                                          <p:val>
                                            <p:fltVal val="0"/>
                                          </p:val>
                                        </p:tav>
                                        <p:tav tm="100000">
                                          <p:val>
                                            <p:strVal val="#ppt_w"/>
                                          </p:val>
                                        </p:tav>
                                      </p:tavLst>
                                    </p:anim>
                                    <p:anim calcmode="lin" valueType="num">
                                      <p:cBhvr>
                                        <p:cTn id="33" dur="500" fill="hold"/>
                                        <p:tgtEl>
                                          <p:spTgt spid="85"/>
                                        </p:tgtEl>
                                        <p:attrNameLst>
                                          <p:attrName>ppt_h</p:attrName>
                                        </p:attrNameLst>
                                      </p:cBhvr>
                                      <p:tavLst>
                                        <p:tav tm="0">
                                          <p:val>
                                            <p:fltVal val="0"/>
                                          </p:val>
                                        </p:tav>
                                        <p:tav tm="100000">
                                          <p:val>
                                            <p:strVal val="#ppt_h"/>
                                          </p:val>
                                        </p:tav>
                                      </p:tavLst>
                                    </p:anim>
                                    <p:animEffect transition="in" filter="fade">
                                      <p:cBhvr>
                                        <p:cTn id="34" dur="500"/>
                                        <p:tgtEl>
                                          <p:spTgt spid="8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anim calcmode="lin" valueType="num">
                                      <p:cBhvr>
                                        <p:cTn id="37" dur="500" fill="hold"/>
                                        <p:tgtEl>
                                          <p:spTgt spid="94"/>
                                        </p:tgtEl>
                                        <p:attrNameLst>
                                          <p:attrName>ppt_w</p:attrName>
                                        </p:attrNameLst>
                                      </p:cBhvr>
                                      <p:tavLst>
                                        <p:tav tm="0">
                                          <p:val>
                                            <p:fltVal val="0"/>
                                          </p:val>
                                        </p:tav>
                                        <p:tav tm="100000">
                                          <p:val>
                                            <p:strVal val="#ppt_w"/>
                                          </p:val>
                                        </p:tav>
                                      </p:tavLst>
                                    </p:anim>
                                    <p:anim calcmode="lin" valueType="num">
                                      <p:cBhvr>
                                        <p:cTn id="38" dur="500" fill="hold"/>
                                        <p:tgtEl>
                                          <p:spTgt spid="94"/>
                                        </p:tgtEl>
                                        <p:attrNameLst>
                                          <p:attrName>ppt_h</p:attrName>
                                        </p:attrNameLst>
                                      </p:cBhvr>
                                      <p:tavLst>
                                        <p:tav tm="0">
                                          <p:val>
                                            <p:fltVal val="0"/>
                                          </p:val>
                                        </p:tav>
                                        <p:tav tm="100000">
                                          <p:val>
                                            <p:strVal val="#ppt_h"/>
                                          </p:val>
                                        </p:tav>
                                      </p:tavLst>
                                    </p:anim>
                                    <p:animEffect transition="in" filter="fade">
                                      <p:cBhvr>
                                        <p:cTn id="39" dur="500"/>
                                        <p:tgtEl>
                                          <p:spTgt spid="9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5"/>
                                        </p:tgtEl>
                                        <p:attrNameLst>
                                          <p:attrName>style.visibility</p:attrName>
                                        </p:attrNameLst>
                                      </p:cBhvr>
                                      <p:to>
                                        <p:strVal val="visible"/>
                                      </p:to>
                                    </p:set>
                                    <p:anim calcmode="lin" valueType="num">
                                      <p:cBhvr>
                                        <p:cTn id="42" dur="500" fill="hold"/>
                                        <p:tgtEl>
                                          <p:spTgt spid="95"/>
                                        </p:tgtEl>
                                        <p:attrNameLst>
                                          <p:attrName>ppt_w</p:attrName>
                                        </p:attrNameLst>
                                      </p:cBhvr>
                                      <p:tavLst>
                                        <p:tav tm="0">
                                          <p:val>
                                            <p:fltVal val="0"/>
                                          </p:val>
                                        </p:tav>
                                        <p:tav tm="100000">
                                          <p:val>
                                            <p:strVal val="#ppt_w"/>
                                          </p:val>
                                        </p:tav>
                                      </p:tavLst>
                                    </p:anim>
                                    <p:anim calcmode="lin" valueType="num">
                                      <p:cBhvr>
                                        <p:cTn id="43" dur="500" fill="hold"/>
                                        <p:tgtEl>
                                          <p:spTgt spid="95"/>
                                        </p:tgtEl>
                                        <p:attrNameLst>
                                          <p:attrName>ppt_h</p:attrName>
                                        </p:attrNameLst>
                                      </p:cBhvr>
                                      <p:tavLst>
                                        <p:tav tm="0">
                                          <p:val>
                                            <p:fltVal val="0"/>
                                          </p:val>
                                        </p:tav>
                                        <p:tav tm="100000">
                                          <p:val>
                                            <p:strVal val="#ppt_h"/>
                                          </p:val>
                                        </p:tav>
                                      </p:tavLst>
                                    </p:anim>
                                    <p:animEffect transition="in" filter="fade">
                                      <p:cBhvr>
                                        <p:cTn id="44" dur="500"/>
                                        <p:tgtEl>
                                          <p:spTgt spid="9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7"/>
                                        </p:tgtEl>
                                        <p:attrNameLst>
                                          <p:attrName>style.visibility</p:attrName>
                                        </p:attrNameLst>
                                      </p:cBhvr>
                                      <p:to>
                                        <p:strVal val="visible"/>
                                      </p:to>
                                    </p:set>
                                    <p:anim calcmode="lin" valueType="num">
                                      <p:cBhvr>
                                        <p:cTn id="52" dur="500" fill="hold"/>
                                        <p:tgtEl>
                                          <p:spTgt spid="97"/>
                                        </p:tgtEl>
                                        <p:attrNameLst>
                                          <p:attrName>ppt_w</p:attrName>
                                        </p:attrNameLst>
                                      </p:cBhvr>
                                      <p:tavLst>
                                        <p:tav tm="0">
                                          <p:val>
                                            <p:fltVal val="0"/>
                                          </p:val>
                                        </p:tav>
                                        <p:tav tm="100000">
                                          <p:val>
                                            <p:strVal val="#ppt_w"/>
                                          </p:val>
                                        </p:tav>
                                      </p:tavLst>
                                    </p:anim>
                                    <p:anim calcmode="lin" valueType="num">
                                      <p:cBhvr>
                                        <p:cTn id="53" dur="500" fill="hold"/>
                                        <p:tgtEl>
                                          <p:spTgt spid="97"/>
                                        </p:tgtEl>
                                        <p:attrNameLst>
                                          <p:attrName>ppt_h</p:attrName>
                                        </p:attrNameLst>
                                      </p:cBhvr>
                                      <p:tavLst>
                                        <p:tav tm="0">
                                          <p:val>
                                            <p:fltVal val="0"/>
                                          </p:val>
                                        </p:tav>
                                        <p:tav tm="100000">
                                          <p:val>
                                            <p:strVal val="#ppt_h"/>
                                          </p:val>
                                        </p:tav>
                                      </p:tavLst>
                                    </p:anim>
                                    <p:animEffect transition="in" filter="fade">
                                      <p:cBhvr>
                                        <p:cTn id="54" dur="500"/>
                                        <p:tgtEl>
                                          <p:spTgt spid="9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500"/>
                                        <p:tgtEl>
                                          <p:spTgt spid="10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98"/>
                                        </p:tgtEl>
                                        <p:attrNameLst>
                                          <p:attrName>style.visibility</p:attrName>
                                        </p:attrNameLst>
                                      </p:cBhvr>
                                      <p:to>
                                        <p:strVal val="visible"/>
                                      </p:to>
                                    </p:set>
                                    <p:animEffect transition="in" filter="barn(inVertical)">
                                      <p:cBhvr>
                                        <p:cTn id="64" dur="500"/>
                                        <p:tgtEl>
                                          <p:spTgt spid="98"/>
                                        </p:tgtEl>
                                      </p:cBhvr>
                                    </p:animEffect>
                                  </p:childTnLst>
                                </p:cTn>
                              </p:par>
                              <p:par>
                                <p:cTn id="65" presetID="16" presetClass="entr" presetSubtype="21"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barn(inVertical)">
                                      <p:cBhvr>
                                        <p:cTn id="67" dur="500"/>
                                        <p:tgtEl>
                                          <p:spTgt spid="111"/>
                                        </p:tgtEl>
                                      </p:cBhvr>
                                    </p:animEffect>
                                  </p:childTnLst>
                                </p:cTn>
                              </p:par>
                              <p:par>
                                <p:cTn id="68" presetID="16" presetClass="entr" presetSubtype="21" fill="hold"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barn(inVertical)">
                                      <p:cBhvr>
                                        <p:cTn id="70" dur="500"/>
                                        <p:tgtEl>
                                          <p:spTgt spid="114"/>
                                        </p:tgtEl>
                                      </p:cBhvr>
                                    </p:animEffect>
                                  </p:childTnLst>
                                </p:cTn>
                              </p:par>
                              <p:par>
                                <p:cTn id="71" presetID="16" presetClass="entr" presetSubtype="21" fill="hold" nodeType="withEffect">
                                  <p:stCondLst>
                                    <p:cond delay="0"/>
                                  </p:stCondLst>
                                  <p:childTnLst>
                                    <p:set>
                                      <p:cBhvr>
                                        <p:cTn id="72" dur="1" fill="hold">
                                          <p:stCondLst>
                                            <p:cond delay="0"/>
                                          </p:stCondLst>
                                        </p:cTn>
                                        <p:tgtEl>
                                          <p:spTgt spid="108"/>
                                        </p:tgtEl>
                                        <p:attrNameLst>
                                          <p:attrName>style.visibility</p:attrName>
                                        </p:attrNameLst>
                                      </p:cBhvr>
                                      <p:to>
                                        <p:strVal val="visible"/>
                                      </p:to>
                                    </p:set>
                                    <p:animEffect transition="in" filter="barn(inVertical)">
                                      <p:cBhvr>
                                        <p:cTn id="7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9" grpId="0" animBg="1"/>
      <p:bldP spid="94" grpId="0" animBg="1"/>
      <p:bldP spid="95" grpId="0" animBg="1"/>
      <p:bldP spid="96" grpId="0" animBg="1"/>
      <p:bldP spid="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p:cNvGrpSpPr/>
          <p:nvPr/>
        </p:nvGrpSpPr>
        <p:grpSpPr bwMode="auto">
          <a:xfrm>
            <a:off x="1319213" y="3429000"/>
            <a:ext cx="2828925" cy="2269182"/>
            <a:chOff x="1624283" y="3884320"/>
            <a:chExt cx="2829132" cy="2269419"/>
          </a:xfrm>
        </p:grpSpPr>
        <p:sp>
          <p:nvSpPr>
            <p:cNvPr id="7" name="AutoShape 2"/>
            <p:cNvSpPr/>
            <p:nvPr/>
          </p:nvSpPr>
          <p:spPr bwMode="auto">
            <a:xfrm>
              <a:off x="1624283" y="3884320"/>
              <a:ext cx="2829132" cy="461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p:spPr>
          <p:txBody>
            <a:bodyPr>
              <a:spAutoFit/>
            </a:bodyPr>
            <a:lstStyle/>
            <a:p>
              <a:pPr algn="ctr" defTabSz="455930"/>
              <a:r>
                <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0" name="文本框 8"/>
            <p:cNvSpPr txBox="1">
              <a:spLocks noChangeArrowheads="1"/>
            </p:cNvSpPr>
            <p:nvPr/>
          </p:nvSpPr>
          <p:spPr bwMode="auto">
            <a:xfrm>
              <a:off x="1746446" y="4297139"/>
              <a:ext cx="2584803" cy="185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 never give up. Whatever is worth doing is worth doing well. Believe in yourself. </a:t>
              </a:r>
              <a:endParaRPr lang="zh-CN" altLang="en-US" sz="13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11" name="组合 2"/>
          <p:cNvGrpSpPr/>
          <p:nvPr/>
        </p:nvGrpSpPr>
        <p:grpSpPr bwMode="auto">
          <a:xfrm>
            <a:off x="4832350" y="3429000"/>
            <a:ext cx="2828925" cy="2269182"/>
            <a:chOff x="5336011" y="3884320"/>
            <a:chExt cx="2829132" cy="2269419"/>
          </a:xfrm>
        </p:grpSpPr>
        <p:sp>
          <p:nvSpPr>
            <p:cNvPr id="12" name="AutoShape 2"/>
            <p:cNvSpPr/>
            <p:nvPr/>
          </p:nvSpPr>
          <p:spPr bwMode="auto">
            <a:xfrm>
              <a:off x="5336011" y="3884320"/>
              <a:ext cx="2829132" cy="462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p:spPr>
          <p:txBody>
            <a:bodyPr>
              <a:spAutoFit/>
            </a:bodyPr>
            <a:lstStyle/>
            <a:p>
              <a:pPr algn="ctr" defTabSz="455930"/>
              <a:r>
                <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3" name="文本框 10"/>
            <p:cNvSpPr txBox="1">
              <a:spLocks noChangeArrowheads="1"/>
            </p:cNvSpPr>
            <p:nvPr/>
          </p:nvSpPr>
          <p:spPr bwMode="auto">
            <a:xfrm>
              <a:off x="5458174" y="4297139"/>
              <a:ext cx="2584803" cy="185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 never give up. Whatever is worth doing is worth doing well. Believe in yourself. </a:t>
              </a:r>
              <a:endParaRPr lang="zh-CN" altLang="en-US" sz="13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14" name="组合 3"/>
          <p:cNvGrpSpPr/>
          <p:nvPr/>
        </p:nvGrpSpPr>
        <p:grpSpPr bwMode="auto">
          <a:xfrm>
            <a:off x="8345488" y="3429000"/>
            <a:ext cx="2828925" cy="2269182"/>
            <a:chOff x="8650098" y="3884320"/>
            <a:chExt cx="2829132" cy="2269419"/>
          </a:xfrm>
        </p:grpSpPr>
        <p:sp>
          <p:nvSpPr>
            <p:cNvPr id="15" name="AutoShape 2"/>
            <p:cNvSpPr/>
            <p:nvPr/>
          </p:nvSpPr>
          <p:spPr bwMode="auto">
            <a:xfrm>
              <a:off x="8650098" y="3884320"/>
              <a:ext cx="2829132" cy="462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p:spPr>
          <p:txBody>
            <a:bodyPr>
              <a:spAutoFit/>
            </a:bodyPr>
            <a:lstStyle/>
            <a:p>
              <a:pPr algn="ctr" defTabSz="455930"/>
              <a:r>
                <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6" name="文本框 12"/>
            <p:cNvSpPr txBox="1">
              <a:spLocks noChangeArrowheads="1"/>
            </p:cNvSpPr>
            <p:nvPr/>
          </p:nvSpPr>
          <p:spPr bwMode="auto">
            <a:xfrm>
              <a:off x="8772261" y="4297139"/>
              <a:ext cx="2584803" cy="185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 never give up. Whatever is worth doing is worth doing well. Believe in yourself. </a:t>
              </a:r>
              <a:endParaRPr lang="zh-CN" altLang="en-US" sz="13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
        <p:nvSpPr>
          <p:cNvPr id="17" name="Freeform 13"/>
          <p:cNvSpPr>
            <a:spLocks noEditPoints="1"/>
          </p:cNvSpPr>
          <p:nvPr/>
        </p:nvSpPr>
        <p:spPr bwMode="auto">
          <a:xfrm>
            <a:off x="2300288" y="2425700"/>
            <a:ext cx="688975" cy="687387"/>
          </a:xfrm>
          <a:custGeom>
            <a:avLst/>
            <a:gdLst>
              <a:gd name="T0" fmla="*/ 256 w 512"/>
              <a:gd name="T1" fmla="*/ 0 h 512"/>
              <a:gd name="T2" fmla="*/ 40 w 512"/>
              <a:gd name="T3" fmla="*/ 49 h 512"/>
              <a:gd name="T4" fmla="*/ 0 w 512"/>
              <a:gd name="T5" fmla="*/ 154 h 512"/>
              <a:gd name="T6" fmla="*/ 0 w 512"/>
              <a:gd name="T7" fmla="*/ 158 h 512"/>
              <a:gd name="T8" fmla="*/ 21 w 512"/>
              <a:gd name="T9" fmla="*/ 179 h 512"/>
              <a:gd name="T10" fmla="*/ 105 w 512"/>
              <a:gd name="T11" fmla="*/ 173 h 512"/>
              <a:gd name="T12" fmla="*/ 107 w 512"/>
              <a:gd name="T13" fmla="*/ 172 h 512"/>
              <a:gd name="T14" fmla="*/ 128 w 512"/>
              <a:gd name="T15" fmla="*/ 151 h 512"/>
              <a:gd name="T16" fmla="*/ 128 w 512"/>
              <a:gd name="T17" fmla="*/ 109 h 512"/>
              <a:gd name="T18" fmla="*/ 152 w 512"/>
              <a:gd name="T19" fmla="*/ 85 h 512"/>
              <a:gd name="T20" fmla="*/ 360 w 512"/>
              <a:gd name="T21" fmla="*/ 85 h 512"/>
              <a:gd name="T22" fmla="*/ 384 w 512"/>
              <a:gd name="T23" fmla="*/ 109 h 512"/>
              <a:gd name="T24" fmla="*/ 384 w 512"/>
              <a:gd name="T25" fmla="*/ 151 h 512"/>
              <a:gd name="T26" fmla="*/ 405 w 512"/>
              <a:gd name="T27" fmla="*/ 172 h 512"/>
              <a:gd name="T28" fmla="*/ 407 w 512"/>
              <a:gd name="T29" fmla="*/ 173 h 512"/>
              <a:gd name="T30" fmla="*/ 491 w 512"/>
              <a:gd name="T31" fmla="*/ 179 h 512"/>
              <a:gd name="T32" fmla="*/ 512 w 512"/>
              <a:gd name="T33" fmla="*/ 158 h 512"/>
              <a:gd name="T34" fmla="*/ 512 w 512"/>
              <a:gd name="T35" fmla="*/ 154 h 512"/>
              <a:gd name="T36" fmla="*/ 472 w 512"/>
              <a:gd name="T37" fmla="*/ 49 h 512"/>
              <a:gd name="T38" fmla="*/ 256 w 512"/>
              <a:gd name="T39" fmla="*/ 0 h 512"/>
              <a:gd name="T40" fmla="*/ 256 w 512"/>
              <a:gd name="T41" fmla="*/ 277 h 512"/>
              <a:gd name="T42" fmla="*/ 213 w 512"/>
              <a:gd name="T43" fmla="*/ 320 h 512"/>
              <a:gd name="T44" fmla="*/ 256 w 512"/>
              <a:gd name="T45" fmla="*/ 363 h 512"/>
              <a:gd name="T46" fmla="*/ 299 w 512"/>
              <a:gd name="T47" fmla="*/ 320 h 512"/>
              <a:gd name="T48" fmla="*/ 256 w 512"/>
              <a:gd name="T49" fmla="*/ 277 h 512"/>
              <a:gd name="T50" fmla="*/ 224 w 512"/>
              <a:gd name="T51" fmla="*/ 181 h 512"/>
              <a:gd name="T52" fmla="*/ 224 w 512"/>
              <a:gd name="T53" fmla="*/ 155 h 512"/>
              <a:gd name="T54" fmla="*/ 197 w 512"/>
              <a:gd name="T55" fmla="*/ 128 h 512"/>
              <a:gd name="T56" fmla="*/ 171 w 512"/>
              <a:gd name="T57" fmla="*/ 155 h 512"/>
              <a:gd name="T58" fmla="*/ 171 w 512"/>
              <a:gd name="T59" fmla="*/ 181 h 512"/>
              <a:gd name="T60" fmla="*/ 27 w 512"/>
              <a:gd name="T61" fmla="*/ 335 h 512"/>
              <a:gd name="T62" fmla="*/ 11 w 512"/>
              <a:gd name="T63" fmla="*/ 373 h 512"/>
              <a:gd name="T64" fmla="*/ 11 w 512"/>
              <a:gd name="T65" fmla="*/ 416 h 512"/>
              <a:gd name="T66" fmla="*/ 53 w 512"/>
              <a:gd name="T67" fmla="*/ 459 h 512"/>
              <a:gd name="T68" fmla="*/ 64 w 512"/>
              <a:gd name="T69" fmla="*/ 459 h 512"/>
              <a:gd name="T70" fmla="*/ 64 w 512"/>
              <a:gd name="T71" fmla="*/ 485 h 512"/>
              <a:gd name="T72" fmla="*/ 91 w 512"/>
              <a:gd name="T73" fmla="*/ 512 h 512"/>
              <a:gd name="T74" fmla="*/ 117 w 512"/>
              <a:gd name="T75" fmla="*/ 485 h 512"/>
              <a:gd name="T76" fmla="*/ 117 w 512"/>
              <a:gd name="T77" fmla="*/ 459 h 512"/>
              <a:gd name="T78" fmla="*/ 395 w 512"/>
              <a:gd name="T79" fmla="*/ 459 h 512"/>
              <a:gd name="T80" fmla="*/ 395 w 512"/>
              <a:gd name="T81" fmla="*/ 485 h 512"/>
              <a:gd name="T82" fmla="*/ 421 w 512"/>
              <a:gd name="T83" fmla="*/ 512 h 512"/>
              <a:gd name="T84" fmla="*/ 448 w 512"/>
              <a:gd name="T85" fmla="*/ 485 h 512"/>
              <a:gd name="T86" fmla="*/ 448 w 512"/>
              <a:gd name="T87" fmla="*/ 459 h 512"/>
              <a:gd name="T88" fmla="*/ 459 w 512"/>
              <a:gd name="T89" fmla="*/ 459 h 512"/>
              <a:gd name="T90" fmla="*/ 501 w 512"/>
              <a:gd name="T91" fmla="*/ 416 h 512"/>
              <a:gd name="T92" fmla="*/ 501 w 512"/>
              <a:gd name="T93" fmla="*/ 373 h 512"/>
              <a:gd name="T94" fmla="*/ 485 w 512"/>
              <a:gd name="T95" fmla="*/ 335 h 512"/>
              <a:gd name="T96" fmla="*/ 341 w 512"/>
              <a:gd name="T97" fmla="*/ 181 h 512"/>
              <a:gd name="T98" fmla="*/ 341 w 512"/>
              <a:gd name="T99" fmla="*/ 155 h 512"/>
              <a:gd name="T100" fmla="*/ 315 w 512"/>
              <a:gd name="T101" fmla="*/ 128 h 512"/>
              <a:gd name="T102" fmla="*/ 288 w 512"/>
              <a:gd name="T103" fmla="*/ 155 h 512"/>
              <a:gd name="T104" fmla="*/ 288 w 512"/>
              <a:gd name="T105" fmla="*/ 181 h 512"/>
              <a:gd name="T106" fmla="*/ 224 w 512"/>
              <a:gd name="T107" fmla="*/ 181 h 512"/>
              <a:gd name="T108" fmla="*/ 256 w 512"/>
              <a:gd name="T109" fmla="*/ 235 h 512"/>
              <a:gd name="T110" fmla="*/ 341 w 512"/>
              <a:gd name="T111" fmla="*/ 320 h 512"/>
              <a:gd name="T112" fmla="*/ 256 w 512"/>
              <a:gd name="T113" fmla="*/ 405 h 512"/>
              <a:gd name="T114" fmla="*/ 171 w 512"/>
              <a:gd name="T115" fmla="*/ 320 h 512"/>
              <a:gd name="T116" fmla="*/ 256 w 512"/>
              <a:gd name="T117" fmla="*/ 23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256" y="0"/>
                </a:moveTo>
                <a:cubicBezTo>
                  <a:pt x="165" y="0"/>
                  <a:pt x="73" y="16"/>
                  <a:pt x="40" y="49"/>
                </a:cubicBezTo>
                <a:cubicBezTo>
                  <a:pt x="13" y="76"/>
                  <a:pt x="4" y="124"/>
                  <a:pt x="0" y="154"/>
                </a:cubicBezTo>
                <a:cubicBezTo>
                  <a:pt x="0" y="154"/>
                  <a:pt x="0" y="157"/>
                  <a:pt x="0" y="158"/>
                </a:cubicBezTo>
                <a:cubicBezTo>
                  <a:pt x="0" y="170"/>
                  <a:pt x="10" y="179"/>
                  <a:pt x="21" y="179"/>
                </a:cubicBezTo>
                <a:cubicBezTo>
                  <a:pt x="23" y="179"/>
                  <a:pt x="74" y="175"/>
                  <a:pt x="105" y="173"/>
                </a:cubicBezTo>
                <a:cubicBezTo>
                  <a:pt x="106" y="172"/>
                  <a:pt x="106" y="172"/>
                  <a:pt x="107" y="172"/>
                </a:cubicBezTo>
                <a:cubicBezTo>
                  <a:pt x="119" y="172"/>
                  <a:pt x="128" y="162"/>
                  <a:pt x="128" y="151"/>
                </a:cubicBezTo>
                <a:cubicBezTo>
                  <a:pt x="128" y="109"/>
                  <a:pt x="128" y="109"/>
                  <a:pt x="128" y="109"/>
                </a:cubicBezTo>
                <a:cubicBezTo>
                  <a:pt x="128" y="96"/>
                  <a:pt x="139" y="85"/>
                  <a:pt x="152" y="85"/>
                </a:cubicBezTo>
                <a:cubicBezTo>
                  <a:pt x="360" y="85"/>
                  <a:pt x="360" y="85"/>
                  <a:pt x="360" y="85"/>
                </a:cubicBezTo>
                <a:cubicBezTo>
                  <a:pt x="373" y="85"/>
                  <a:pt x="384" y="96"/>
                  <a:pt x="384" y="109"/>
                </a:cubicBezTo>
                <a:cubicBezTo>
                  <a:pt x="384" y="151"/>
                  <a:pt x="384" y="151"/>
                  <a:pt x="384" y="151"/>
                </a:cubicBezTo>
                <a:cubicBezTo>
                  <a:pt x="384" y="162"/>
                  <a:pt x="393" y="172"/>
                  <a:pt x="405" y="172"/>
                </a:cubicBezTo>
                <a:cubicBezTo>
                  <a:pt x="406" y="172"/>
                  <a:pt x="406" y="172"/>
                  <a:pt x="407" y="173"/>
                </a:cubicBezTo>
                <a:cubicBezTo>
                  <a:pt x="438" y="175"/>
                  <a:pt x="489" y="179"/>
                  <a:pt x="491" y="179"/>
                </a:cubicBezTo>
                <a:cubicBezTo>
                  <a:pt x="502" y="179"/>
                  <a:pt x="512" y="170"/>
                  <a:pt x="512" y="158"/>
                </a:cubicBezTo>
                <a:cubicBezTo>
                  <a:pt x="512" y="157"/>
                  <a:pt x="512" y="154"/>
                  <a:pt x="512" y="154"/>
                </a:cubicBezTo>
                <a:cubicBezTo>
                  <a:pt x="508" y="124"/>
                  <a:pt x="499" y="76"/>
                  <a:pt x="472" y="49"/>
                </a:cubicBezTo>
                <a:cubicBezTo>
                  <a:pt x="439" y="16"/>
                  <a:pt x="347" y="0"/>
                  <a:pt x="256" y="0"/>
                </a:cubicBezTo>
                <a:close/>
                <a:moveTo>
                  <a:pt x="256" y="277"/>
                </a:moveTo>
                <a:cubicBezTo>
                  <a:pt x="232" y="277"/>
                  <a:pt x="213" y="296"/>
                  <a:pt x="213" y="320"/>
                </a:cubicBezTo>
                <a:cubicBezTo>
                  <a:pt x="213" y="344"/>
                  <a:pt x="232" y="363"/>
                  <a:pt x="256" y="363"/>
                </a:cubicBezTo>
                <a:cubicBezTo>
                  <a:pt x="280" y="363"/>
                  <a:pt x="299" y="344"/>
                  <a:pt x="299" y="320"/>
                </a:cubicBezTo>
                <a:cubicBezTo>
                  <a:pt x="299" y="296"/>
                  <a:pt x="280" y="277"/>
                  <a:pt x="256" y="277"/>
                </a:cubicBezTo>
                <a:close/>
                <a:moveTo>
                  <a:pt x="224" y="181"/>
                </a:moveTo>
                <a:cubicBezTo>
                  <a:pt x="224" y="155"/>
                  <a:pt x="224" y="155"/>
                  <a:pt x="224" y="155"/>
                </a:cubicBezTo>
                <a:cubicBezTo>
                  <a:pt x="224" y="140"/>
                  <a:pt x="212" y="128"/>
                  <a:pt x="197" y="128"/>
                </a:cubicBezTo>
                <a:cubicBezTo>
                  <a:pt x="183" y="128"/>
                  <a:pt x="171" y="140"/>
                  <a:pt x="171" y="155"/>
                </a:cubicBezTo>
                <a:cubicBezTo>
                  <a:pt x="171" y="181"/>
                  <a:pt x="171" y="181"/>
                  <a:pt x="171" y="181"/>
                </a:cubicBezTo>
                <a:cubicBezTo>
                  <a:pt x="27" y="335"/>
                  <a:pt x="27" y="335"/>
                  <a:pt x="27" y="335"/>
                </a:cubicBezTo>
                <a:cubicBezTo>
                  <a:pt x="17" y="345"/>
                  <a:pt x="11" y="358"/>
                  <a:pt x="11" y="373"/>
                </a:cubicBezTo>
                <a:cubicBezTo>
                  <a:pt x="11" y="416"/>
                  <a:pt x="11" y="416"/>
                  <a:pt x="11" y="416"/>
                </a:cubicBezTo>
                <a:cubicBezTo>
                  <a:pt x="11" y="440"/>
                  <a:pt x="30" y="459"/>
                  <a:pt x="53" y="459"/>
                </a:cubicBezTo>
                <a:cubicBezTo>
                  <a:pt x="64" y="459"/>
                  <a:pt x="64" y="459"/>
                  <a:pt x="64" y="459"/>
                </a:cubicBezTo>
                <a:cubicBezTo>
                  <a:pt x="64" y="485"/>
                  <a:pt x="64" y="485"/>
                  <a:pt x="64" y="485"/>
                </a:cubicBezTo>
                <a:cubicBezTo>
                  <a:pt x="64" y="500"/>
                  <a:pt x="76" y="512"/>
                  <a:pt x="91" y="512"/>
                </a:cubicBezTo>
                <a:cubicBezTo>
                  <a:pt x="105" y="512"/>
                  <a:pt x="117" y="500"/>
                  <a:pt x="117" y="485"/>
                </a:cubicBezTo>
                <a:cubicBezTo>
                  <a:pt x="117" y="459"/>
                  <a:pt x="117" y="459"/>
                  <a:pt x="117" y="459"/>
                </a:cubicBezTo>
                <a:cubicBezTo>
                  <a:pt x="395" y="459"/>
                  <a:pt x="395" y="459"/>
                  <a:pt x="395" y="459"/>
                </a:cubicBezTo>
                <a:cubicBezTo>
                  <a:pt x="395" y="485"/>
                  <a:pt x="395" y="485"/>
                  <a:pt x="395" y="485"/>
                </a:cubicBezTo>
                <a:cubicBezTo>
                  <a:pt x="395" y="500"/>
                  <a:pt x="407" y="512"/>
                  <a:pt x="421" y="512"/>
                </a:cubicBezTo>
                <a:cubicBezTo>
                  <a:pt x="436" y="512"/>
                  <a:pt x="448" y="500"/>
                  <a:pt x="448" y="485"/>
                </a:cubicBezTo>
                <a:cubicBezTo>
                  <a:pt x="448" y="459"/>
                  <a:pt x="448" y="459"/>
                  <a:pt x="448" y="459"/>
                </a:cubicBezTo>
                <a:cubicBezTo>
                  <a:pt x="459" y="459"/>
                  <a:pt x="459" y="459"/>
                  <a:pt x="459" y="459"/>
                </a:cubicBezTo>
                <a:cubicBezTo>
                  <a:pt x="482" y="459"/>
                  <a:pt x="501" y="440"/>
                  <a:pt x="501" y="416"/>
                </a:cubicBezTo>
                <a:cubicBezTo>
                  <a:pt x="501" y="373"/>
                  <a:pt x="501" y="373"/>
                  <a:pt x="501" y="373"/>
                </a:cubicBezTo>
                <a:cubicBezTo>
                  <a:pt x="501" y="358"/>
                  <a:pt x="495" y="345"/>
                  <a:pt x="485" y="335"/>
                </a:cubicBezTo>
                <a:cubicBezTo>
                  <a:pt x="341" y="181"/>
                  <a:pt x="341" y="181"/>
                  <a:pt x="341" y="181"/>
                </a:cubicBezTo>
                <a:cubicBezTo>
                  <a:pt x="341" y="155"/>
                  <a:pt x="341" y="155"/>
                  <a:pt x="341" y="155"/>
                </a:cubicBezTo>
                <a:cubicBezTo>
                  <a:pt x="341" y="140"/>
                  <a:pt x="329" y="128"/>
                  <a:pt x="315" y="128"/>
                </a:cubicBezTo>
                <a:cubicBezTo>
                  <a:pt x="300" y="128"/>
                  <a:pt x="288" y="140"/>
                  <a:pt x="288" y="155"/>
                </a:cubicBezTo>
                <a:cubicBezTo>
                  <a:pt x="288" y="181"/>
                  <a:pt x="288" y="181"/>
                  <a:pt x="288" y="181"/>
                </a:cubicBezTo>
                <a:cubicBezTo>
                  <a:pt x="224" y="181"/>
                  <a:pt x="224" y="181"/>
                  <a:pt x="224" y="181"/>
                </a:cubicBezTo>
                <a:close/>
                <a:moveTo>
                  <a:pt x="256" y="235"/>
                </a:moveTo>
                <a:cubicBezTo>
                  <a:pt x="303" y="235"/>
                  <a:pt x="341" y="273"/>
                  <a:pt x="341" y="320"/>
                </a:cubicBezTo>
                <a:cubicBezTo>
                  <a:pt x="341" y="367"/>
                  <a:pt x="303" y="405"/>
                  <a:pt x="256" y="405"/>
                </a:cubicBezTo>
                <a:cubicBezTo>
                  <a:pt x="209" y="405"/>
                  <a:pt x="171" y="367"/>
                  <a:pt x="171" y="320"/>
                </a:cubicBezTo>
                <a:cubicBezTo>
                  <a:pt x="171" y="273"/>
                  <a:pt x="209" y="235"/>
                  <a:pt x="256" y="235"/>
                </a:cubicBezTo>
                <a:close/>
              </a:path>
            </a:pathLst>
          </a:custGeom>
          <a:solidFill>
            <a:srgbClr val="595959"/>
          </a:solidFill>
          <a:ln>
            <a:noFill/>
          </a:ln>
        </p:spPr>
        <p:txBody>
          <a:bodyPr lIns="68580" tIns="34290" rIns="68580" bIns="34290"/>
          <a:lstStyle/>
          <a:p>
            <a:pPr eaLnBrk="1" fontAlgn="auto" hangingPunct="1">
              <a:spcBef>
                <a:spcPts val="0"/>
              </a:spcBef>
              <a:spcAft>
                <a:spcPts val="0"/>
              </a:spcAft>
              <a:defRPr/>
            </a:pPr>
            <a:endParaRPr lang="zh-CN" altLang="en-US" sz="1350"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8" name="Freeform 14"/>
          <p:cNvSpPr/>
          <p:nvPr/>
        </p:nvSpPr>
        <p:spPr bwMode="auto">
          <a:xfrm>
            <a:off x="5829300" y="2409825"/>
            <a:ext cx="657225" cy="703262"/>
          </a:xfrm>
          <a:custGeom>
            <a:avLst/>
            <a:gdLst>
              <a:gd name="T0" fmla="*/ 254 w 488"/>
              <a:gd name="T1" fmla="*/ 479 h 523"/>
              <a:gd name="T2" fmla="*/ 412 w 488"/>
              <a:gd name="T3" fmla="*/ 479 h 523"/>
              <a:gd name="T4" fmla="*/ 443 w 488"/>
              <a:gd name="T5" fmla="*/ 379 h 523"/>
              <a:gd name="T6" fmla="*/ 473 w 488"/>
              <a:gd name="T7" fmla="*/ 360 h 523"/>
              <a:gd name="T8" fmla="*/ 480 w 488"/>
              <a:gd name="T9" fmla="*/ 355 h 523"/>
              <a:gd name="T10" fmla="*/ 488 w 488"/>
              <a:gd name="T11" fmla="*/ 339 h 523"/>
              <a:gd name="T12" fmla="*/ 480 w 488"/>
              <a:gd name="T13" fmla="*/ 323 h 523"/>
              <a:gd name="T14" fmla="*/ 392 w 488"/>
              <a:gd name="T15" fmla="*/ 250 h 523"/>
              <a:gd name="T16" fmla="*/ 379 w 488"/>
              <a:gd name="T17" fmla="*/ 245 h 523"/>
              <a:gd name="T18" fmla="*/ 364 w 488"/>
              <a:gd name="T19" fmla="*/ 251 h 523"/>
              <a:gd name="T20" fmla="*/ 349 w 488"/>
              <a:gd name="T21" fmla="*/ 266 h 523"/>
              <a:gd name="T22" fmla="*/ 316 w 488"/>
              <a:gd name="T23" fmla="*/ 266 h 523"/>
              <a:gd name="T24" fmla="*/ 226 w 488"/>
              <a:gd name="T25" fmla="*/ 176 h 523"/>
              <a:gd name="T26" fmla="*/ 226 w 488"/>
              <a:gd name="T27" fmla="*/ 143 h 523"/>
              <a:gd name="T28" fmla="*/ 241 w 488"/>
              <a:gd name="T29" fmla="*/ 129 h 523"/>
              <a:gd name="T30" fmla="*/ 247 w 488"/>
              <a:gd name="T31" fmla="*/ 114 h 523"/>
              <a:gd name="T32" fmla="*/ 241 w 488"/>
              <a:gd name="T33" fmla="*/ 99 h 523"/>
              <a:gd name="T34" fmla="*/ 166 w 488"/>
              <a:gd name="T35" fmla="*/ 8 h 523"/>
              <a:gd name="T36" fmla="*/ 149 w 488"/>
              <a:gd name="T37" fmla="*/ 0 h 523"/>
              <a:gd name="T38" fmla="*/ 132 w 488"/>
              <a:gd name="T39" fmla="*/ 9 h 523"/>
              <a:gd name="T40" fmla="*/ 131 w 488"/>
              <a:gd name="T41" fmla="*/ 10 h 523"/>
              <a:gd name="T42" fmla="*/ 93 w 488"/>
              <a:gd name="T43" fmla="*/ 101 h 523"/>
              <a:gd name="T44" fmla="*/ 386 w 488"/>
              <a:gd name="T45" fmla="*/ 395 h 523"/>
              <a:gd name="T46" fmla="*/ 391 w 488"/>
              <a:gd name="T47" fmla="*/ 395 h 523"/>
              <a:gd name="T48" fmla="*/ 374 w 488"/>
              <a:gd name="T49" fmla="*/ 441 h 523"/>
              <a:gd name="T50" fmla="*/ 291 w 488"/>
              <a:gd name="T51" fmla="*/ 441 h 523"/>
              <a:gd name="T52" fmla="*/ 144 w 488"/>
              <a:gd name="T53" fmla="*/ 290 h 523"/>
              <a:gd name="T54" fmla="*/ 31 w 488"/>
              <a:gd name="T55" fmla="*/ 290 h 523"/>
              <a:gd name="T56" fmla="*/ 31 w 488"/>
              <a:gd name="T57" fmla="*/ 403 h 523"/>
              <a:gd name="T58" fmla="*/ 79 w 488"/>
              <a:gd name="T59" fmla="*/ 451 h 523"/>
              <a:gd name="T60" fmla="*/ 117 w 488"/>
              <a:gd name="T61" fmla="*/ 451 h 523"/>
              <a:gd name="T62" fmla="*/ 117 w 488"/>
              <a:gd name="T63" fmla="*/ 413 h 523"/>
              <a:gd name="T64" fmla="*/ 69 w 488"/>
              <a:gd name="T65" fmla="*/ 366 h 523"/>
              <a:gd name="T66" fmla="*/ 69 w 488"/>
              <a:gd name="T67" fmla="*/ 328 h 523"/>
              <a:gd name="T68" fmla="*/ 107 w 488"/>
              <a:gd name="T69" fmla="*/ 328 h 523"/>
              <a:gd name="T70" fmla="*/ 254 w 488"/>
              <a:gd name="T71" fmla="*/ 47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8" h="523">
                <a:moveTo>
                  <a:pt x="254" y="479"/>
                </a:moveTo>
                <a:cubicBezTo>
                  <a:pt x="298" y="523"/>
                  <a:pt x="368" y="523"/>
                  <a:pt x="412" y="479"/>
                </a:cubicBezTo>
                <a:cubicBezTo>
                  <a:pt x="439" y="452"/>
                  <a:pt x="450" y="414"/>
                  <a:pt x="443" y="379"/>
                </a:cubicBezTo>
                <a:cubicBezTo>
                  <a:pt x="454" y="373"/>
                  <a:pt x="465" y="366"/>
                  <a:pt x="473" y="360"/>
                </a:cubicBezTo>
                <a:cubicBezTo>
                  <a:pt x="474" y="359"/>
                  <a:pt x="479" y="356"/>
                  <a:pt x="480" y="355"/>
                </a:cubicBezTo>
                <a:cubicBezTo>
                  <a:pt x="485" y="351"/>
                  <a:pt x="488" y="345"/>
                  <a:pt x="488" y="339"/>
                </a:cubicBezTo>
                <a:cubicBezTo>
                  <a:pt x="488" y="332"/>
                  <a:pt x="485" y="327"/>
                  <a:pt x="480" y="323"/>
                </a:cubicBezTo>
                <a:cubicBezTo>
                  <a:pt x="392" y="250"/>
                  <a:pt x="392" y="250"/>
                  <a:pt x="392" y="250"/>
                </a:cubicBezTo>
                <a:cubicBezTo>
                  <a:pt x="389" y="247"/>
                  <a:pt x="384" y="245"/>
                  <a:pt x="379" y="245"/>
                </a:cubicBezTo>
                <a:cubicBezTo>
                  <a:pt x="373" y="245"/>
                  <a:pt x="368" y="248"/>
                  <a:pt x="364" y="251"/>
                </a:cubicBezTo>
                <a:cubicBezTo>
                  <a:pt x="363" y="253"/>
                  <a:pt x="349" y="266"/>
                  <a:pt x="349" y="266"/>
                </a:cubicBezTo>
                <a:cubicBezTo>
                  <a:pt x="340" y="275"/>
                  <a:pt x="325" y="275"/>
                  <a:pt x="316" y="266"/>
                </a:cubicBezTo>
                <a:cubicBezTo>
                  <a:pt x="226" y="176"/>
                  <a:pt x="226" y="176"/>
                  <a:pt x="226" y="176"/>
                </a:cubicBezTo>
                <a:cubicBezTo>
                  <a:pt x="217" y="167"/>
                  <a:pt x="217" y="152"/>
                  <a:pt x="226" y="143"/>
                </a:cubicBezTo>
                <a:cubicBezTo>
                  <a:pt x="241" y="129"/>
                  <a:pt x="241" y="129"/>
                  <a:pt x="241" y="129"/>
                </a:cubicBezTo>
                <a:cubicBezTo>
                  <a:pt x="245" y="125"/>
                  <a:pt x="247" y="119"/>
                  <a:pt x="247" y="114"/>
                </a:cubicBezTo>
                <a:cubicBezTo>
                  <a:pt x="247" y="108"/>
                  <a:pt x="245" y="103"/>
                  <a:pt x="241" y="99"/>
                </a:cubicBezTo>
                <a:cubicBezTo>
                  <a:pt x="166" y="8"/>
                  <a:pt x="166" y="8"/>
                  <a:pt x="166" y="8"/>
                </a:cubicBezTo>
                <a:cubicBezTo>
                  <a:pt x="162" y="3"/>
                  <a:pt x="156" y="0"/>
                  <a:pt x="149" y="0"/>
                </a:cubicBezTo>
                <a:cubicBezTo>
                  <a:pt x="142" y="0"/>
                  <a:pt x="136" y="3"/>
                  <a:pt x="132" y="9"/>
                </a:cubicBezTo>
                <a:cubicBezTo>
                  <a:pt x="131" y="10"/>
                  <a:pt x="131" y="10"/>
                  <a:pt x="131" y="10"/>
                </a:cubicBezTo>
                <a:cubicBezTo>
                  <a:pt x="114" y="33"/>
                  <a:pt x="93" y="68"/>
                  <a:pt x="93" y="101"/>
                </a:cubicBezTo>
                <a:cubicBezTo>
                  <a:pt x="93" y="192"/>
                  <a:pt x="296" y="395"/>
                  <a:pt x="386" y="395"/>
                </a:cubicBezTo>
                <a:cubicBezTo>
                  <a:pt x="388" y="395"/>
                  <a:pt x="390" y="395"/>
                  <a:pt x="391" y="395"/>
                </a:cubicBezTo>
                <a:cubicBezTo>
                  <a:pt x="393" y="411"/>
                  <a:pt x="387" y="429"/>
                  <a:pt x="374" y="441"/>
                </a:cubicBezTo>
                <a:cubicBezTo>
                  <a:pt x="352" y="464"/>
                  <a:pt x="314" y="464"/>
                  <a:pt x="291" y="441"/>
                </a:cubicBezTo>
                <a:cubicBezTo>
                  <a:pt x="144" y="290"/>
                  <a:pt x="144" y="290"/>
                  <a:pt x="144" y="290"/>
                </a:cubicBezTo>
                <a:cubicBezTo>
                  <a:pt x="113" y="259"/>
                  <a:pt x="62" y="259"/>
                  <a:pt x="31" y="290"/>
                </a:cubicBezTo>
                <a:cubicBezTo>
                  <a:pt x="0" y="321"/>
                  <a:pt x="0" y="372"/>
                  <a:pt x="31" y="403"/>
                </a:cubicBezTo>
                <a:cubicBezTo>
                  <a:pt x="79" y="451"/>
                  <a:pt x="79" y="451"/>
                  <a:pt x="79" y="451"/>
                </a:cubicBezTo>
                <a:cubicBezTo>
                  <a:pt x="90" y="461"/>
                  <a:pt x="107" y="461"/>
                  <a:pt x="117" y="451"/>
                </a:cubicBezTo>
                <a:cubicBezTo>
                  <a:pt x="128" y="440"/>
                  <a:pt x="128" y="424"/>
                  <a:pt x="117" y="413"/>
                </a:cubicBezTo>
                <a:cubicBezTo>
                  <a:pt x="69" y="366"/>
                  <a:pt x="69" y="366"/>
                  <a:pt x="69" y="366"/>
                </a:cubicBezTo>
                <a:cubicBezTo>
                  <a:pt x="58" y="355"/>
                  <a:pt x="58" y="338"/>
                  <a:pt x="69" y="328"/>
                </a:cubicBezTo>
                <a:cubicBezTo>
                  <a:pt x="79" y="317"/>
                  <a:pt x="96" y="317"/>
                  <a:pt x="107" y="328"/>
                </a:cubicBezTo>
                <a:cubicBezTo>
                  <a:pt x="254" y="479"/>
                  <a:pt x="254" y="479"/>
                  <a:pt x="254" y="479"/>
                </a:cubicBezTo>
                <a:close/>
              </a:path>
            </a:pathLst>
          </a:custGeom>
          <a:solidFill>
            <a:srgbClr val="595959"/>
          </a:solidFill>
          <a:ln>
            <a:noFill/>
          </a:ln>
        </p:spPr>
        <p:txBody>
          <a:bodyPr lIns="68580" tIns="34290" rIns="68580" bIns="34290"/>
          <a:lstStyle/>
          <a:p>
            <a:pPr eaLnBrk="1" fontAlgn="auto" hangingPunct="1">
              <a:spcBef>
                <a:spcPts val="0"/>
              </a:spcBef>
              <a:spcAft>
                <a:spcPts val="0"/>
              </a:spcAft>
              <a:defRPr/>
            </a:pPr>
            <a:endParaRPr lang="zh-CN" altLang="en-US" sz="1350"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9" name="Freeform 15"/>
          <p:cNvSpPr>
            <a:spLocks noEditPoints="1"/>
          </p:cNvSpPr>
          <p:nvPr/>
        </p:nvSpPr>
        <p:spPr bwMode="auto">
          <a:xfrm>
            <a:off x="9434513" y="2425700"/>
            <a:ext cx="473075" cy="687387"/>
          </a:xfrm>
          <a:custGeom>
            <a:avLst/>
            <a:gdLst>
              <a:gd name="T0" fmla="*/ 0 w 352"/>
              <a:gd name="T1" fmla="*/ 469 h 512"/>
              <a:gd name="T2" fmla="*/ 42 w 352"/>
              <a:gd name="T3" fmla="*/ 512 h 512"/>
              <a:gd name="T4" fmla="*/ 309 w 352"/>
              <a:gd name="T5" fmla="*/ 512 h 512"/>
              <a:gd name="T6" fmla="*/ 352 w 352"/>
              <a:gd name="T7" fmla="*/ 469 h 512"/>
              <a:gd name="T8" fmla="*/ 352 w 352"/>
              <a:gd name="T9" fmla="*/ 27 h 512"/>
              <a:gd name="T10" fmla="*/ 325 w 352"/>
              <a:gd name="T11" fmla="*/ 0 h 512"/>
              <a:gd name="T12" fmla="*/ 298 w 352"/>
              <a:gd name="T13" fmla="*/ 27 h 512"/>
              <a:gd name="T14" fmla="*/ 298 w 352"/>
              <a:gd name="T15" fmla="*/ 53 h 512"/>
              <a:gd name="T16" fmla="*/ 42 w 352"/>
              <a:gd name="T17" fmla="*/ 53 h 512"/>
              <a:gd name="T18" fmla="*/ 0 w 352"/>
              <a:gd name="T19" fmla="*/ 96 h 512"/>
              <a:gd name="T20" fmla="*/ 0 w 352"/>
              <a:gd name="T21" fmla="*/ 469 h 512"/>
              <a:gd name="T22" fmla="*/ 76 w 352"/>
              <a:gd name="T23" fmla="*/ 107 h 512"/>
              <a:gd name="T24" fmla="*/ 275 w 352"/>
              <a:gd name="T25" fmla="*/ 107 h 512"/>
              <a:gd name="T26" fmla="*/ 298 w 352"/>
              <a:gd name="T27" fmla="*/ 130 h 512"/>
              <a:gd name="T28" fmla="*/ 298 w 352"/>
              <a:gd name="T29" fmla="*/ 243 h 512"/>
              <a:gd name="T30" fmla="*/ 275 w 352"/>
              <a:gd name="T31" fmla="*/ 267 h 512"/>
              <a:gd name="T32" fmla="*/ 76 w 352"/>
              <a:gd name="T33" fmla="*/ 267 h 512"/>
              <a:gd name="T34" fmla="*/ 53 w 352"/>
              <a:gd name="T35" fmla="*/ 243 h 512"/>
              <a:gd name="T36" fmla="*/ 53 w 352"/>
              <a:gd name="T37" fmla="*/ 130 h 512"/>
              <a:gd name="T38" fmla="*/ 76 w 352"/>
              <a:gd name="T39" fmla="*/ 107 h 512"/>
              <a:gd name="T40" fmla="*/ 53 w 352"/>
              <a:gd name="T41" fmla="*/ 336 h 512"/>
              <a:gd name="T42" fmla="*/ 80 w 352"/>
              <a:gd name="T43" fmla="*/ 309 h 512"/>
              <a:gd name="T44" fmla="*/ 106 w 352"/>
              <a:gd name="T45" fmla="*/ 336 h 512"/>
              <a:gd name="T46" fmla="*/ 80 w 352"/>
              <a:gd name="T47" fmla="*/ 363 h 512"/>
              <a:gd name="T48" fmla="*/ 53 w 352"/>
              <a:gd name="T49" fmla="*/ 336 h 512"/>
              <a:gd name="T50" fmla="*/ 149 w 352"/>
              <a:gd name="T51" fmla="*/ 336 h 512"/>
              <a:gd name="T52" fmla="*/ 176 w 352"/>
              <a:gd name="T53" fmla="*/ 309 h 512"/>
              <a:gd name="T54" fmla="*/ 202 w 352"/>
              <a:gd name="T55" fmla="*/ 336 h 512"/>
              <a:gd name="T56" fmla="*/ 176 w 352"/>
              <a:gd name="T57" fmla="*/ 363 h 512"/>
              <a:gd name="T58" fmla="*/ 149 w 352"/>
              <a:gd name="T59" fmla="*/ 336 h 512"/>
              <a:gd name="T60" fmla="*/ 245 w 352"/>
              <a:gd name="T61" fmla="*/ 336 h 512"/>
              <a:gd name="T62" fmla="*/ 272 w 352"/>
              <a:gd name="T63" fmla="*/ 309 h 512"/>
              <a:gd name="T64" fmla="*/ 298 w 352"/>
              <a:gd name="T65" fmla="*/ 336 h 512"/>
              <a:gd name="T66" fmla="*/ 272 w 352"/>
              <a:gd name="T67" fmla="*/ 363 h 512"/>
              <a:gd name="T68" fmla="*/ 245 w 352"/>
              <a:gd name="T69" fmla="*/ 336 h 512"/>
              <a:gd name="T70" fmla="*/ 53 w 352"/>
              <a:gd name="T71" fmla="*/ 432 h 512"/>
              <a:gd name="T72" fmla="*/ 80 w 352"/>
              <a:gd name="T73" fmla="*/ 405 h 512"/>
              <a:gd name="T74" fmla="*/ 106 w 352"/>
              <a:gd name="T75" fmla="*/ 432 h 512"/>
              <a:gd name="T76" fmla="*/ 80 w 352"/>
              <a:gd name="T77" fmla="*/ 459 h 512"/>
              <a:gd name="T78" fmla="*/ 53 w 352"/>
              <a:gd name="T79" fmla="*/ 432 h 512"/>
              <a:gd name="T80" fmla="*/ 149 w 352"/>
              <a:gd name="T81" fmla="*/ 432 h 512"/>
              <a:gd name="T82" fmla="*/ 176 w 352"/>
              <a:gd name="T83" fmla="*/ 405 h 512"/>
              <a:gd name="T84" fmla="*/ 202 w 352"/>
              <a:gd name="T85" fmla="*/ 432 h 512"/>
              <a:gd name="T86" fmla="*/ 176 w 352"/>
              <a:gd name="T87" fmla="*/ 459 h 512"/>
              <a:gd name="T88" fmla="*/ 149 w 352"/>
              <a:gd name="T89" fmla="*/ 432 h 512"/>
              <a:gd name="T90" fmla="*/ 245 w 352"/>
              <a:gd name="T91" fmla="*/ 432 h 512"/>
              <a:gd name="T92" fmla="*/ 272 w 352"/>
              <a:gd name="T93" fmla="*/ 405 h 512"/>
              <a:gd name="T94" fmla="*/ 298 w 352"/>
              <a:gd name="T95" fmla="*/ 432 h 512"/>
              <a:gd name="T96" fmla="*/ 272 w 352"/>
              <a:gd name="T97" fmla="*/ 459 h 512"/>
              <a:gd name="T98" fmla="*/ 245 w 352"/>
              <a:gd name="T99" fmla="*/ 43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2" h="512">
                <a:moveTo>
                  <a:pt x="0" y="469"/>
                </a:moveTo>
                <a:cubicBezTo>
                  <a:pt x="0" y="493"/>
                  <a:pt x="19" y="512"/>
                  <a:pt x="42" y="512"/>
                </a:cubicBezTo>
                <a:cubicBezTo>
                  <a:pt x="309" y="512"/>
                  <a:pt x="309" y="512"/>
                  <a:pt x="309" y="512"/>
                </a:cubicBezTo>
                <a:cubicBezTo>
                  <a:pt x="333" y="512"/>
                  <a:pt x="352" y="493"/>
                  <a:pt x="352" y="469"/>
                </a:cubicBezTo>
                <a:cubicBezTo>
                  <a:pt x="352" y="27"/>
                  <a:pt x="352" y="27"/>
                  <a:pt x="352" y="27"/>
                </a:cubicBezTo>
                <a:cubicBezTo>
                  <a:pt x="352" y="12"/>
                  <a:pt x="340" y="0"/>
                  <a:pt x="325" y="0"/>
                </a:cubicBezTo>
                <a:cubicBezTo>
                  <a:pt x="310" y="0"/>
                  <a:pt x="298" y="12"/>
                  <a:pt x="298" y="27"/>
                </a:cubicBezTo>
                <a:cubicBezTo>
                  <a:pt x="298" y="53"/>
                  <a:pt x="298" y="53"/>
                  <a:pt x="298" y="53"/>
                </a:cubicBezTo>
                <a:cubicBezTo>
                  <a:pt x="42" y="53"/>
                  <a:pt x="42" y="53"/>
                  <a:pt x="42" y="53"/>
                </a:cubicBezTo>
                <a:cubicBezTo>
                  <a:pt x="19" y="53"/>
                  <a:pt x="0" y="72"/>
                  <a:pt x="0" y="96"/>
                </a:cubicBezTo>
                <a:cubicBezTo>
                  <a:pt x="0" y="469"/>
                  <a:pt x="0" y="469"/>
                  <a:pt x="0" y="469"/>
                </a:cubicBezTo>
                <a:close/>
                <a:moveTo>
                  <a:pt x="76" y="107"/>
                </a:moveTo>
                <a:cubicBezTo>
                  <a:pt x="275" y="107"/>
                  <a:pt x="275" y="107"/>
                  <a:pt x="275" y="107"/>
                </a:cubicBezTo>
                <a:cubicBezTo>
                  <a:pt x="288" y="107"/>
                  <a:pt x="298" y="117"/>
                  <a:pt x="298" y="130"/>
                </a:cubicBezTo>
                <a:cubicBezTo>
                  <a:pt x="298" y="243"/>
                  <a:pt x="298" y="243"/>
                  <a:pt x="298" y="243"/>
                </a:cubicBezTo>
                <a:cubicBezTo>
                  <a:pt x="298" y="256"/>
                  <a:pt x="288" y="267"/>
                  <a:pt x="275" y="267"/>
                </a:cubicBezTo>
                <a:cubicBezTo>
                  <a:pt x="76" y="267"/>
                  <a:pt x="76" y="267"/>
                  <a:pt x="76" y="267"/>
                </a:cubicBezTo>
                <a:cubicBezTo>
                  <a:pt x="63" y="267"/>
                  <a:pt x="53" y="256"/>
                  <a:pt x="53" y="243"/>
                </a:cubicBezTo>
                <a:cubicBezTo>
                  <a:pt x="53" y="130"/>
                  <a:pt x="53" y="130"/>
                  <a:pt x="53" y="130"/>
                </a:cubicBezTo>
                <a:cubicBezTo>
                  <a:pt x="53" y="117"/>
                  <a:pt x="63" y="107"/>
                  <a:pt x="76" y="107"/>
                </a:cubicBezTo>
                <a:close/>
                <a:moveTo>
                  <a:pt x="53" y="336"/>
                </a:moveTo>
                <a:cubicBezTo>
                  <a:pt x="53" y="321"/>
                  <a:pt x="65" y="309"/>
                  <a:pt x="80" y="309"/>
                </a:cubicBezTo>
                <a:cubicBezTo>
                  <a:pt x="94" y="309"/>
                  <a:pt x="106" y="321"/>
                  <a:pt x="106" y="336"/>
                </a:cubicBezTo>
                <a:cubicBezTo>
                  <a:pt x="106" y="351"/>
                  <a:pt x="94" y="363"/>
                  <a:pt x="80" y="363"/>
                </a:cubicBezTo>
                <a:cubicBezTo>
                  <a:pt x="65" y="363"/>
                  <a:pt x="53" y="351"/>
                  <a:pt x="53" y="336"/>
                </a:cubicBezTo>
                <a:close/>
                <a:moveTo>
                  <a:pt x="149" y="336"/>
                </a:moveTo>
                <a:cubicBezTo>
                  <a:pt x="149" y="321"/>
                  <a:pt x="161" y="309"/>
                  <a:pt x="176" y="309"/>
                </a:cubicBezTo>
                <a:cubicBezTo>
                  <a:pt x="190" y="309"/>
                  <a:pt x="202" y="321"/>
                  <a:pt x="202" y="336"/>
                </a:cubicBezTo>
                <a:cubicBezTo>
                  <a:pt x="202" y="351"/>
                  <a:pt x="190" y="363"/>
                  <a:pt x="176" y="363"/>
                </a:cubicBezTo>
                <a:cubicBezTo>
                  <a:pt x="161" y="363"/>
                  <a:pt x="149" y="351"/>
                  <a:pt x="149" y="336"/>
                </a:cubicBezTo>
                <a:close/>
                <a:moveTo>
                  <a:pt x="245" y="336"/>
                </a:moveTo>
                <a:cubicBezTo>
                  <a:pt x="245" y="321"/>
                  <a:pt x="257" y="309"/>
                  <a:pt x="272" y="309"/>
                </a:cubicBezTo>
                <a:cubicBezTo>
                  <a:pt x="286" y="309"/>
                  <a:pt x="298" y="321"/>
                  <a:pt x="298" y="336"/>
                </a:cubicBezTo>
                <a:cubicBezTo>
                  <a:pt x="298" y="351"/>
                  <a:pt x="286" y="363"/>
                  <a:pt x="272" y="363"/>
                </a:cubicBezTo>
                <a:cubicBezTo>
                  <a:pt x="257" y="363"/>
                  <a:pt x="245" y="351"/>
                  <a:pt x="245" y="336"/>
                </a:cubicBezTo>
                <a:close/>
                <a:moveTo>
                  <a:pt x="53" y="432"/>
                </a:moveTo>
                <a:cubicBezTo>
                  <a:pt x="53" y="417"/>
                  <a:pt x="65" y="405"/>
                  <a:pt x="80" y="405"/>
                </a:cubicBezTo>
                <a:cubicBezTo>
                  <a:pt x="94" y="405"/>
                  <a:pt x="106" y="417"/>
                  <a:pt x="106" y="432"/>
                </a:cubicBezTo>
                <a:cubicBezTo>
                  <a:pt x="106" y="447"/>
                  <a:pt x="94" y="459"/>
                  <a:pt x="80" y="459"/>
                </a:cubicBezTo>
                <a:cubicBezTo>
                  <a:pt x="65" y="459"/>
                  <a:pt x="53" y="447"/>
                  <a:pt x="53" y="432"/>
                </a:cubicBezTo>
                <a:close/>
                <a:moveTo>
                  <a:pt x="149" y="432"/>
                </a:moveTo>
                <a:cubicBezTo>
                  <a:pt x="149" y="417"/>
                  <a:pt x="161" y="405"/>
                  <a:pt x="176" y="405"/>
                </a:cubicBezTo>
                <a:cubicBezTo>
                  <a:pt x="190" y="405"/>
                  <a:pt x="202" y="417"/>
                  <a:pt x="202" y="432"/>
                </a:cubicBezTo>
                <a:cubicBezTo>
                  <a:pt x="202" y="447"/>
                  <a:pt x="190" y="459"/>
                  <a:pt x="176" y="459"/>
                </a:cubicBezTo>
                <a:cubicBezTo>
                  <a:pt x="161" y="459"/>
                  <a:pt x="149" y="447"/>
                  <a:pt x="149" y="432"/>
                </a:cubicBezTo>
                <a:close/>
                <a:moveTo>
                  <a:pt x="245" y="432"/>
                </a:moveTo>
                <a:cubicBezTo>
                  <a:pt x="245" y="417"/>
                  <a:pt x="257" y="405"/>
                  <a:pt x="272" y="405"/>
                </a:cubicBezTo>
                <a:cubicBezTo>
                  <a:pt x="286" y="405"/>
                  <a:pt x="298" y="417"/>
                  <a:pt x="298" y="432"/>
                </a:cubicBezTo>
                <a:cubicBezTo>
                  <a:pt x="298" y="447"/>
                  <a:pt x="286" y="459"/>
                  <a:pt x="272" y="459"/>
                </a:cubicBezTo>
                <a:cubicBezTo>
                  <a:pt x="257" y="459"/>
                  <a:pt x="245" y="447"/>
                  <a:pt x="245" y="432"/>
                </a:cubicBezTo>
                <a:close/>
              </a:path>
            </a:pathLst>
          </a:custGeom>
          <a:solidFill>
            <a:srgbClr val="595959"/>
          </a:solidFill>
          <a:ln>
            <a:noFill/>
          </a:ln>
        </p:spPr>
        <p:txBody>
          <a:bodyPr lIns="68580" tIns="34290" rIns="68580" bIns="34290"/>
          <a:lstStyle/>
          <a:p>
            <a:pPr eaLnBrk="1" fontAlgn="auto" hangingPunct="1">
              <a:spcBef>
                <a:spcPts val="0"/>
              </a:spcBef>
              <a:spcAft>
                <a:spcPts val="0"/>
              </a:spcAft>
              <a:defRPr/>
            </a:pPr>
            <a:endParaRPr lang="zh-CN" altLang="en-US" sz="1350"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0" name="直接连接符 19"/>
          <p:cNvCxnSpPr/>
          <p:nvPr/>
        </p:nvCxnSpPr>
        <p:spPr>
          <a:xfrm>
            <a:off x="4408488" y="2294023"/>
            <a:ext cx="0" cy="3529261"/>
          </a:xfrm>
          <a:prstGeom prst="line">
            <a:avLst/>
          </a:prstGeom>
          <a:ln>
            <a:solidFill>
              <a:srgbClr val="9A947A"/>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932738" y="2294023"/>
            <a:ext cx="0" cy="3529261"/>
          </a:xfrm>
          <a:prstGeom prst="line">
            <a:avLst/>
          </a:prstGeom>
          <a:ln>
            <a:solidFill>
              <a:srgbClr val="9A947A"/>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069449" y="461008"/>
            <a:ext cx="4037060" cy="553998"/>
            <a:chOff x="4069449" y="461008"/>
            <a:chExt cx="4037060" cy="553998"/>
          </a:xfrm>
        </p:grpSpPr>
        <p:sp>
          <p:nvSpPr>
            <p:cNvPr id="24" name="文本框 23"/>
            <p:cNvSpPr txBox="1"/>
            <p:nvPr/>
          </p:nvSpPr>
          <p:spPr>
            <a:xfrm>
              <a:off x="4849505" y="461008"/>
              <a:ext cx="2492990" cy="553998"/>
            </a:xfrm>
            <a:prstGeom prst="rect">
              <a:avLst/>
            </a:prstGeom>
            <a:noFill/>
          </p:spPr>
          <p:txBody>
            <a:bodyPr wrap="none" rtlCol="0">
              <a:spAutoFit/>
            </a:bodyPr>
            <a:lstStyle/>
            <a:p>
              <a:pPr algn="ctr"/>
              <a:r>
                <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5" name="直接连接符 24"/>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45118" y="847955"/>
            <a:ext cx="6110742" cy="5162090"/>
          </a:xfrm>
          <a:prstGeom prst="rect">
            <a:avLst/>
          </a:pr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1262449"/>
            <a:ext cx="6499654" cy="4333102"/>
          </a:xfrm>
          <a:prstGeom prst="rect">
            <a:avLst/>
          </a:prstGeom>
        </p:spPr>
      </p:pic>
      <p:sp>
        <p:nvSpPr>
          <p:cNvPr id="7" name="文本框 6"/>
          <p:cNvSpPr txBox="1"/>
          <p:nvPr/>
        </p:nvSpPr>
        <p:spPr>
          <a:xfrm>
            <a:off x="6867344" y="1476935"/>
            <a:ext cx="4488515" cy="1015663"/>
          </a:xfrm>
          <a:prstGeom prst="rect">
            <a:avLst/>
          </a:prstGeom>
          <a:noFill/>
        </p:spPr>
        <p:txBody>
          <a:bodyPr wrap="square" rtlCol="0">
            <a:spAutoFit/>
          </a:bodyPr>
          <a:lstStyle/>
          <a:p>
            <a:r>
              <a:rPr lang="en-US" altLang="zh-CN" sz="6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Thank  You</a:t>
            </a:r>
            <a:endParaRPr lang="zh-CN" altLang="en-US" sz="6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4" name="矩形 3"/>
          <p:cNvSpPr/>
          <p:nvPr/>
        </p:nvSpPr>
        <p:spPr>
          <a:xfrm>
            <a:off x="6867345" y="3199779"/>
            <a:ext cx="4093098" cy="1894173"/>
          </a:xfrm>
          <a:prstGeom prst="rect">
            <a:avLst/>
          </a:prstGeom>
        </p:spPr>
        <p:txBody>
          <a:bodyPr wrap="square">
            <a:spAutoFit/>
          </a:bodyPr>
          <a:lstStyle/>
          <a:p>
            <a:pPr algn="just">
              <a:lnSpc>
                <a:spcPct val="150000"/>
              </a:lnSpc>
            </a:pPr>
            <a:r>
              <a:rPr lang="en-US" altLang="zh-CN" sz="16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a:t>
            </a:r>
            <a:r>
              <a:rPr lang="en-US" altLang="zh-CN" sz="1600" dirty="0" err="1">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onething</a:t>
            </a:r>
            <a:r>
              <a:rPr lang="en-US" altLang="zh-CN" sz="16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 at a time, and do well. Never forget to say “thanks”. Keep on going never give up. Whatever is worth doing is worth doing well. Believe in yourself. </a:t>
            </a:r>
            <a:endParaRPr lang="zh-CN" altLang="en-US" sz="16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11" name="直接连接符 10"/>
          <p:cNvCxnSpPr/>
          <p:nvPr/>
        </p:nvCxnSpPr>
        <p:spPr>
          <a:xfrm>
            <a:off x="6966201" y="2780511"/>
            <a:ext cx="1396314" cy="0"/>
          </a:xfrm>
          <a:prstGeom prst="line">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185004" y="5513058"/>
            <a:ext cx="577215" cy="368300"/>
          </a:xfrm>
          <a:prstGeom prst="rect">
            <a:avLst/>
          </a:prstGeom>
          <a:noFill/>
          <a:ln>
            <a:noFill/>
          </a:ln>
        </p:spPr>
        <p:txBody>
          <a:bodyPr wrap="none" rtlCol="0">
            <a:spAutoFit/>
          </a:bodyPr>
          <a:lstStyle/>
          <a:p>
            <a:r>
              <a:rPr lang="en-US" altLang="zh-CN" dirty="0">
                <a:solidFill>
                  <a:srgbClr val="595959"/>
                </a:solidFill>
              </a:rPr>
              <a:t>XXX</a:t>
            </a:r>
            <a:endParaRPr lang="en-US" altLang="zh-CN" dirty="0">
              <a:solidFill>
                <a:srgbClr val="5959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1" cstate="print">
            <a:extLst>
              <a:ext uri="{28A0092B-C50C-407E-A947-70E740481C1C}">
                <a14:useLocalDpi xmlns:a14="http://schemas.microsoft.com/office/drawing/2010/main" val="0"/>
              </a:ext>
            </a:extLst>
          </a:blip>
          <a:srcRect l="12019" r="2210" b="15930"/>
          <a:stretch>
            <a:fillRect/>
          </a:stretch>
        </p:blipFill>
        <p:spPr>
          <a:xfrm>
            <a:off x="5202805" y="1565429"/>
            <a:ext cx="6331527" cy="4156318"/>
          </a:xfrm>
          <a:prstGeom prst="rect">
            <a:avLst/>
          </a:prstGeom>
        </p:spPr>
      </p:pic>
      <p:sp>
        <p:nvSpPr>
          <p:cNvPr id="51" name="文本框 50"/>
          <p:cNvSpPr txBox="1"/>
          <p:nvPr/>
        </p:nvSpPr>
        <p:spPr>
          <a:xfrm>
            <a:off x="5202805" y="489922"/>
            <a:ext cx="2729344" cy="553998"/>
          </a:xfrm>
          <a:prstGeom prst="rect">
            <a:avLst/>
          </a:prstGeom>
          <a:noFill/>
        </p:spPr>
        <p:txBody>
          <a:bodyPr wrap="square" rtlCol="0">
            <a:spAutoFit/>
          </a:bodyPr>
          <a:lstStyle/>
          <a:p>
            <a:r>
              <a:rPr lang="zh-CN" altLang="en-US" sz="3000" b="1" dirty="0">
                <a:solidFill>
                  <a:srgbClr val="595959"/>
                </a:solidFill>
                <a:latin typeface="华文细黑" panose="02010600040101010101" pitchFamily="2" charset="-122"/>
                <a:ea typeface="微软雅黑 Light" panose="020B0502040204020203" pitchFamily="34" charset="-122"/>
                <a:cs typeface="+mn-ea"/>
                <a:sym typeface="华文细黑" panose="02010600040101010101" pitchFamily="2" charset="-122"/>
              </a:rPr>
              <a:t>目 录</a:t>
            </a:r>
            <a:r>
              <a:rPr lang="en-US" altLang="zh-CN" sz="3000" b="1" dirty="0">
                <a:solidFill>
                  <a:srgbClr val="595959"/>
                </a:solidFill>
                <a:latin typeface="华文细黑" panose="02010600040101010101" pitchFamily="2" charset="-122"/>
                <a:ea typeface="微软雅黑 Light" panose="020B0502040204020203" pitchFamily="34" charset="-122"/>
                <a:cs typeface="+mn-ea"/>
                <a:sym typeface="华文细黑" panose="02010600040101010101" pitchFamily="2" charset="-122"/>
              </a:rPr>
              <a:t>  </a:t>
            </a:r>
            <a:r>
              <a:rPr lang="en-US" altLang="zh-CN" sz="2000" b="1"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Contents</a:t>
            </a:r>
            <a:endParaRPr lang="zh-CN" altLang="en-US" sz="2000" b="1"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7" name="直接连接符 6"/>
          <p:cNvCxnSpPr>
            <a:stCxn id="51" idx="3"/>
          </p:cNvCxnSpPr>
          <p:nvPr/>
        </p:nvCxnSpPr>
        <p:spPr>
          <a:xfrm>
            <a:off x="7932149" y="766921"/>
            <a:ext cx="3602183" cy="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794796" y="1968107"/>
            <a:ext cx="3505045" cy="582559"/>
            <a:chOff x="794796" y="1968107"/>
            <a:chExt cx="3505045" cy="582559"/>
          </a:xfrm>
        </p:grpSpPr>
        <p:sp>
          <p:nvSpPr>
            <p:cNvPr id="9" name="Freeform 5"/>
            <p:cNvSpPr/>
            <p:nvPr/>
          </p:nvSpPr>
          <p:spPr bwMode="auto">
            <a:xfrm rot="10800000" flipV="1">
              <a:off x="794796" y="2091840"/>
              <a:ext cx="335166" cy="335093"/>
            </a:xfrm>
            <a:prstGeom prst="rect">
              <a:avLst/>
            </a:prstGeom>
            <a:noFill/>
            <a:ln w="19050">
              <a:noFill/>
            </a:ln>
            <a:effectLst/>
          </p:spPr>
          <p:txBody>
            <a:bodyPr anchor="ctr"/>
            <a:lstStyle/>
            <a:p>
              <a:pPr algn="ctr" eaLnBrk="1" fontAlgn="auto" hangingPunct="1">
                <a:spcBef>
                  <a:spcPts val="0"/>
                </a:spcBef>
                <a:spcAft>
                  <a:spcPts val="0"/>
                </a:spcAft>
                <a:defRPr/>
              </a:pPr>
              <a:r>
                <a:rPr lang="en-US" altLang="zh-CN" sz="3000"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1</a:t>
              </a:r>
              <a:endParaRPr lang="zh-CN" altLang="en-US" sz="3000"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31" name="组合 30"/>
            <p:cNvGrpSpPr/>
            <p:nvPr/>
          </p:nvGrpSpPr>
          <p:grpSpPr>
            <a:xfrm>
              <a:off x="1819995" y="1968107"/>
              <a:ext cx="2479846" cy="582559"/>
              <a:chOff x="1827217" y="1968107"/>
              <a:chExt cx="2479846" cy="582559"/>
            </a:xfrm>
          </p:grpSpPr>
          <p:sp>
            <p:nvSpPr>
              <p:cNvPr id="11" name="矩形 11"/>
              <p:cNvSpPr>
                <a:spLocks noChangeArrowheads="1"/>
              </p:cNvSpPr>
              <p:nvPr/>
            </p:nvSpPr>
            <p:spPr bwMode="auto">
              <a:xfrm>
                <a:off x="1827217" y="1968107"/>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2" name="矩形 10"/>
              <p:cNvSpPr>
                <a:spLocks noChangeArrowheads="1"/>
              </p:cNvSpPr>
              <p:nvPr/>
            </p:nvSpPr>
            <p:spPr bwMode="auto">
              <a:xfrm>
                <a:off x="1834911" y="2273667"/>
                <a:ext cx="2472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ADD YOUR TITLE HERE</a:t>
                </a:r>
                <a:endParaRPr lang="zh-CN" altLang="en-US" sz="1200"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cxnSp>
          <p:nvCxnSpPr>
            <p:cNvPr id="30" name="直接连接符 29"/>
            <p:cNvCxnSpPr/>
            <p:nvPr/>
          </p:nvCxnSpPr>
          <p:spPr>
            <a:xfrm>
              <a:off x="1482436" y="2091840"/>
              <a:ext cx="0" cy="335093"/>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794796" y="2957456"/>
            <a:ext cx="3505045" cy="582559"/>
            <a:chOff x="794796" y="2957456"/>
            <a:chExt cx="3505045" cy="582559"/>
          </a:xfrm>
        </p:grpSpPr>
        <p:sp>
          <p:nvSpPr>
            <p:cNvPr id="14" name="Freeform 5"/>
            <p:cNvSpPr/>
            <p:nvPr/>
          </p:nvSpPr>
          <p:spPr bwMode="auto">
            <a:xfrm rot="10800000" flipV="1">
              <a:off x="794796" y="3081189"/>
              <a:ext cx="335166" cy="335093"/>
            </a:xfrm>
            <a:prstGeom prst="rect">
              <a:avLst/>
            </a:prstGeom>
            <a:noFill/>
            <a:ln w="19050">
              <a:noFill/>
            </a:ln>
            <a:effectLst/>
          </p:spPr>
          <p:txBody>
            <a:bodyPr anchor="ctr"/>
            <a:lstStyle/>
            <a:p>
              <a:pPr algn="ctr" eaLnBrk="1" fontAlgn="auto" hangingPunct="1">
                <a:spcBef>
                  <a:spcPts val="0"/>
                </a:spcBef>
                <a:spcAft>
                  <a:spcPts val="0"/>
                </a:spcAft>
                <a:defRPr/>
              </a:pPr>
              <a:r>
                <a:rPr lang="en-US" altLang="zh-CN" sz="3000"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2</a:t>
              </a:r>
              <a:endParaRPr lang="zh-CN" altLang="en-US" sz="3000"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33" name="直接连接符 32"/>
            <p:cNvCxnSpPr/>
            <p:nvPr/>
          </p:nvCxnSpPr>
          <p:spPr>
            <a:xfrm>
              <a:off x="1482436" y="3081189"/>
              <a:ext cx="0" cy="335093"/>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1819995" y="2957456"/>
              <a:ext cx="2479846" cy="582559"/>
              <a:chOff x="1827217" y="1968107"/>
              <a:chExt cx="2479846" cy="582559"/>
            </a:xfrm>
          </p:grpSpPr>
          <p:sp>
            <p:nvSpPr>
              <p:cNvPr id="38" name="矩形 11"/>
              <p:cNvSpPr>
                <a:spLocks noChangeArrowheads="1"/>
              </p:cNvSpPr>
              <p:nvPr/>
            </p:nvSpPr>
            <p:spPr bwMode="auto">
              <a:xfrm>
                <a:off x="1827217" y="1968107"/>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9" name="矩形 10"/>
              <p:cNvSpPr>
                <a:spLocks noChangeArrowheads="1"/>
              </p:cNvSpPr>
              <p:nvPr/>
            </p:nvSpPr>
            <p:spPr bwMode="auto">
              <a:xfrm>
                <a:off x="1834911" y="2273667"/>
                <a:ext cx="2472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ADD YOUR TITLE HERE</a:t>
                </a:r>
                <a:endParaRPr lang="zh-CN" altLang="en-US" sz="1200"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grpSp>
        <p:nvGrpSpPr>
          <p:cNvPr id="46" name="组合 45"/>
          <p:cNvGrpSpPr/>
          <p:nvPr/>
        </p:nvGrpSpPr>
        <p:grpSpPr>
          <a:xfrm>
            <a:off x="794796" y="3946805"/>
            <a:ext cx="3505045" cy="582559"/>
            <a:chOff x="794796" y="3946805"/>
            <a:chExt cx="3505045" cy="582559"/>
          </a:xfrm>
        </p:grpSpPr>
        <p:sp>
          <p:nvSpPr>
            <p:cNvPr id="19" name="Freeform 5"/>
            <p:cNvSpPr/>
            <p:nvPr/>
          </p:nvSpPr>
          <p:spPr bwMode="auto">
            <a:xfrm rot="10800000" flipV="1">
              <a:off x="794796" y="4070538"/>
              <a:ext cx="335166" cy="335093"/>
            </a:xfrm>
            <a:prstGeom prst="rect">
              <a:avLst/>
            </a:prstGeom>
            <a:noFill/>
            <a:ln w="19050">
              <a:noFill/>
            </a:ln>
            <a:effectLst/>
          </p:spPr>
          <p:txBody>
            <a:bodyPr anchor="ctr"/>
            <a:lstStyle/>
            <a:p>
              <a:pPr algn="ctr" eaLnBrk="1" fontAlgn="auto" hangingPunct="1">
                <a:spcBef>
                  <a:spcPts val="0"/>
                </a:spcBef>
                <a:spcAft>
                  <a:spcPts val="0"/>
                </a:spcAft>
                <a:defRPr/>
              </a:pPr>
              <a:r>
                <a:rPr lang="en-US" altLang="zh-CN" sz="3000"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3</a:t>
              </a:r>
              <a:endParaRPr lang="zh-CN" altLang="en-US" sz="3000"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34" name="直接连接符 33"/>
            <p:cNvCxnSpPr/>
            <p:nvPr/>
          </p:nvCxnSpPr>
          <p:spPr>
            <a:xfrm>
              <a:off x="1482436" y="4070538"/>
              <a:ext cx="0" cy="335093"/>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819995" y="3946805"/>
              <a:ext cx="2479846" cy="582559"/>
              <a:chOff x="1827217" y="1968107"/>
              <a:chExt cx="2479846" cy="582559"/>
            </a:xfrm>
          </p:grpSpPr>
          <p:sp>
            <p:nvSpPr>
              <p:cNvPr id="41" name="矩形 11"/>
              <p:cNvSpPr>
                <a:spLocks noChangeArrowheads="1"/>
              </p:cNvSpPr>
              <p:nvPr/>
            </p:nvSpPr>
            <p:spPr bwMode="auto">
              <a:xfrm>
                <a:off x="1827217" y="1968107"/>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42" name="矩形 10"/>
              <p:cNvSpPr>
                <a:spLocks noChangeArrowheads="1"/>
              </p:cNvSpPr>
              <p:nvPr/>
            </p:nvSpPr>
            <p:spPr bwMode="auto">
              <a:xfrm>
                <a:off x="1834911" y="2273667"/>
                <a:ext cx="2472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ADD YOUR TITLE HERE</a:t>
                </a:r>
                <a:endParaRPr lang="zh-CN" altLang="en-US" sz="1200"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grpSp>
        <p:nvGrpSpPr>
          <p:cNvPr id="47" name="组合 46"/>
          <p:cNvGrpSpPr/>
          <p:nvPr/>
        </p:nvGrpSpPr>
        <p:grpSpPr>
          <a:xfrm>
            <a:off x="794796" y="4936153"/>
            <a:ext cx="3505045" cy="582559"/>
            <a:chOff x="794796" y="4936153"/>
            <a:chExt cx="3505045" cy="582559"/>
          </a:xfrm>
        </p:grpSpPr>
        <p:sp>
          <p:nvSpPr>
            <p:cNvPr id="24" name="Freeform 5"/>
            <p:cNvSpPr/>
            <p:nvPr/>
          </p:nvSpPr>
          <p:spPr bwMode="auto">
            <a:xfrm rot="10800000" flipV="1">
              <a:off x="794796" y="5059886"/>
              <a:ext cx="335166" cy="335093"/>
            </a:xfrm>
            <a:prstGeom prst="rect">
              <a:avLst/>
            </a:prstGeom>
            <a:noFill/>
            <a:ln w="19050">
              <a:noFill/>
            </a:ln>
            <a:effectLst/>
          </p:spPr>
          <p:txBody>
            <a:bodyPr anchor="ctr"/>
            <a:lstStyle/>
            <a:p>
              <a:pPr algn="ctr" eaLnBrk="1" fontAlgn="auto" hangingPunct="1">
                <a:spcBef>
                  <a:spcPts val="0"/>
                </a:spcBef>
                <a:spcAft>
                  <a:spcPts val="0"/>
                </a:spcAft>
                <a:defRPr/>
              </a:pPr>
              <a:r>
                <a:rPr lang="en-US" altLang="zh-CN" sz="3000"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4</a:t>
              </a:r>
              <a:endParaRPr lang="zh-CN" altLang="en-US" sz="3000" kern="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35" name="直接连接符 34"/>
            <p:cNvCxnSpPr/>
            <p:nvPr/>
          </p:nvCxnSpPr>
          <p:spPr>
            <a:xfrm>
              <a:off x="1482436" y="5059886"/>
              <a:ext cx="0" cy="335093"/>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819995" y="4936153"/>
              <a:ext cx="2479846" cy="582559"/>
              <a:chOff x="1827217" y="1968107"/>
              <a:chExt cx="2479846" cy="582559"/>
            </a:xfrm>
          </p:grpSpPr>
          <p:sp>
            <p:nvSpPr>
              <p:cNvPr id="44" name="矩形 11"/>
              <p:cNvSpPr>
                <a:spLocks noChangeArrowheads="1"/>
              </p:cNvSpPr>
              <p:nvPr/>
            </p:nvSpPr>
            <p:spPr bwMode="auto">
              <a:xfrm>
                <a:off x="1827217" y="1968107"/>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45" name="矩形 10"/>
              <p:cNvSpPr>
                <a:spLocks noChangeArrowheads="1"/>
              </p:cNvSpPr>
              <p:nvPr/>
            </p:nvSpPr>
            <p:spPr bwMode="auto">
              <a:xfrm>
                <a:off x="1834911" y="2273667"/>
                <a:ext cx="2472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ADD YOUR TITLE HERE</a:t>
                </a:r>
                <a:endParaRPr lang="zh-CN" altLang="en-US" sz="1200" spc="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inVertical)">
                                      <p:cBhvr>
                                        <p:cTn id="11" dur="500"/>
                                        <p:tgtEl>
                                          <p:spTgt spid="32"/>
                                        </p:tgtEl>
                                      </p:cBhvr>
                                    </p:animEffect>
                                  </p:childTnLst>
                                </p:cTn>
                              </p:par>
                              <p:par>
                                <p:cTn id="12" presetID="16" presetClass="entr" presetSubtype="21"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inVertical)">
                                      <p:cBhvr>
                                        <p:cTn id="14" dur="500"/>
                                        <p:tgtEl>
                                          <p:spTgt spid="36"/>
                                        </p:tgtEl>
                                      </p:cBhvr>
                                    </p:animEffect>
                                  </p:childTnLst>
                                </p:cTn>
                              </p:par>
                              <p:par>
                                <p:cTn id="15" presetID="16" presetClass="entr" presetSubtype="21"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par>
                                <p:cTn id="18" presetID="16" presetClass="entr" presetSubtype="21"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barn(inVertical)">
                                      <p:cBhvr>
                                        <p:cTn id="20" dur="500"/>
                                        <p:tgtEl>
                                          <p:spTgt spid="4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500"/>
                                        <p:tgtEl>
                                          <p:spTgt spid="5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0841" y="847955"/>
            <a:ext cx="7042019" cy="5162090"/>
          </a:xfrm>
          <a:prstGeom prst="rect">
            <a:avLst/>
          </a:pr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28" name="矩形 11"/>
          <p:cNvSpPr>
            <a:spLocks noChangeArrowheads="1"/>
          </p:cNvSpPr>
          <p:nvPr/>
        </p:nvSpPr>
        <p:spPr bwMode="auto">
          <a:xfrm>
            <a:off x="7346828" y="3359602"/>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24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9" name="文本框 15"/>
          <p:cNvSpPr txBox="1">
            <a:spLocks noChangeArrowheads="1"/>
          </p:cNvSpPr>
          <p:nvPr/>
        </p:nvSpPr>
        <p:spPr bwMode="auto">
          <a:xfrm>
            <a:off x="7346828" y="4004023"/>
            <a:ext cx="4102100" cy="143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5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a:t>
            </a:r>
            <a:r>
              <a:rPr lang="en-US" altLang="zh-CN" sz="1500" dirty="0" err="1">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onething</a:t>
            </a:r>
            <a:r>
              <a:rPr lang="en-US" altLang="zh-CN" sz="15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 at a time, and do well. Never forget to say “thanks”. Keep on going never give up. Whatever is worth doing is worth doing well. Believe in yourself. </a:t>
            </a:r>
            <a:endParaRPr lang="zh-CN" altLang="en-US" sz="15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0" name="Freeform 5"/>
          <p:cNvSpPr/>
          <p:nvPr/>
        </p:nvSpPr>
        <p:spPr bwMode="auto">
          <a:xfrm rot="10800000" flipV="1">
            <a:off x="7346828" y="1625938"/>
            <a:ext cx="2836272" cy="1104592"/>
          </a:xfrm>
          <a:prstGeom prst="rect">
            <a:avLst/>
          </a:prstGeom>
          <a:noFill/>
          <a:ln w="28575">
            <a:noFill/>
          </a:ln>
          <a:effectLst/>
        </p:spPr>
        <p:txBody>
          <a:bodyPr anchor="ctr"/>
          <a:lstStyle/>
          <a:p>
            <a:pPr>
              <a:defRPr/>
            </a:pPr>
            <a:r>
              <a:rPr lang="en-US" altLang="zh-CN"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Part     01</a:t>
            </a:r>
            <a:endParaRPr lang="zh-CN" altLang="en-US"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208119"/>
            <a:ext cx="6662644" cy="4441762"/>
          </a:xfrm>
          <a:prstGeom prst="rect">
            <a:avLst/>
          </a:prstGeom>
        </p:spPr>
      </p:pic>
      <p:cxnSp>
        <p:nvCxnSpPr>
          <p:cNvPr id="7" name="直接连接符 6"/>
          <p:cNvCxnSpPr/>
          <p:nvPr/>
        </p:nvCxnSpPr>
        <p:spPr>
          <a:xfrm>
            <a:off x="7451118" y="2813659"/>
            <a:ext cx="1396314" cy="0"/>
          </a:xfrm>
          <a:prstGeom prst="line">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8"/>
          <p:cNvSpPr txBox="1">
            <a:spLocks noChangeArrowheads="1"/>
          </p:cNvSpPr>
          <p:nvPr/>
        </p:nvSpPr>
        <p:spPr bwMode="auto">
          <a:xfrm>
            <a:off x="2090897" y="4796155"/>
            <a:ext cx="8010207" cy="55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13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 never give up. Whatever is worth doing is worth doing well. Believe in yourself. </a:t>
            </a:r>
            <a:endParaRPr lang="zh-CN" altLang="en-US" sz="13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4" name="Freeform 5"/>
          <p:cNvSpPr/>
          <p:nvPr/>
        </p:nvSpPr>
        <p:spPr bwMode="auto">
          <a:xfrm rot="10800000" flipV="1">
            <a:off x="5126018" y="5553482"/>
            <a:ext cx="1741456" cy="445997"/>
          </a:xfrm>
          <a:prstGeom prst="roundRect">
            <a:avLst>
              <a:gd name="adj" fmla="val 50000"/>
            </a:avLst>
          </a:prstGeom>
          <a:solidFill>
            <a:srgbClr val="595959"/>
          </a:solidFill>
          <a:ln w="19050">
            <a:noFill/>
          </a:ln>
          <a:effectLst/>
        </p:spPr>
        <p:txBody>
          <a:bodyPr anchor="ctr"/>
          <a:lstStyle/>
          <a:p>
            <a:pPr defTabSz="455930"/>
            <a:r>
              <a:rPr kumimoji="1" lang="zh-CN" altLang="en-US" dirty="0">
                <a:solidFill>
                  <a:schemeClr val="bg1"/>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dirty="0">
              <a:solidFill>
                <a:schemeClr val="bg1"/>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grpSp>
        <p:nvGrpSpPr>
          <p:cNvPr id="15" name="组合 14"/>
          <p:cNvGrpSpPr/>
          <p:nvPr/>
        </p:nvGrpSpPr>
        <p:grpSpPr>
          <a:xfrm>
            <a:off x="5757863" y="4198629"/>
            <a:ext cx="676274" cy="152400"/>
            <a:chOff x="1504950" y="4495800"/>
            <a:chExt cx="676274" cy="152400"/>
          </a:xfrm>
          <a:effectLst/>
        </p:grpSpPr>
        <p:sp>
          <p:nvSpPr>
            <p:cNvPr id="16" name="椭圆 15"/>
            <p:cNvSpPr/>
            <p:nvPr/>
          </p:nvSpPr>
          <p:spPr>
            <a:xfrm>
              <a:off x="1504950" y="4495800"/>
              <a:ext cx="152400" cy="152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7" name="椭圆 16"/>
            <p:cNvSpPr/>
            <p:nvPr/>
          </p:nvSpPr>
          <p:spPr>
            <a:xfrm>
              <a:off x="1766887" y="4495800"/>
              <a:ext cx="152400" cy="152400"/>
            </a:xfrm>
            <a:prstGeom prst="ellipse">
              <a:avLst/>
            </a:prstGeom>
            <a:solidFill>
              <a:srgbClr val="595959"/>
            </a:solidFill>
            <a:ln>
              <a:noFill/>
            </a:ln>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8" name="椭圆 17"/>
            <p:cNvSpPr/>
            <p:nvPr/>
          </p:nvSpPr>
          <p:spPr>
            <a:xfrm>
              <a:off x="2028824" y="4495800"/>
              <a:ext cx="152400" cy="152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
        <p:nvSpPr>
          <p:cNvPr id="10" name="Freeform 5"/>
          <p:cNvSpPr/>
          <p:nvPr/>
        </p:nvSpPr>
        <p:spPr bwMode="auto">
          <a:xfrm rot="10800000">
            <a:off x="7915773" y="2188227"/>
            <a:ext cx="1528761" cy="1528428"/>
          </a:xfrm>
          <a:prstGeom prst="ellipse">
            <a:avLst/>
          </a:prstGeom>
          <a:noFill/>
          <a:ln w="28575">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1" name="Freeform 5"/>
          <p:cNvSpPr/>
          <p:nvPr/>
        </p:nvSpPr>
        <p:spPr bwMode="auto">
          <a:xfrm rot="10800000">
            <a:off x="5331620" y="2188227"/>
            <a:ext cx="1528761" cy="1528428"/>
          </a:xfrm>
          <a:prstGeom prst="ellipse">
            <a:avLst/>
          </a:prstGeom>
          <a:noFill/>
          <a:ln w="28575">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2" name="Freeform 5"/>
          <p:cNvSpPr/>
          <p:nvPr/>
        </p:nvSpPr>
        <p:spPr bwMode="auto">
          <a:xfrm rot="10800000">
            <a:off x="2747466" y="2188227"/>
            <a:ext cx="1528761" cy="1528428"/>
          </a:xfrm>
          <a:prstGeom prst="ellipse">
            <a:avLst/>
          </a:prstGeom>
          <a:noFill/>
          <a:ln w="28575">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9" name="Freeform 32"/>
          <p:cNvSpPr>
            <a:spLocks noEditPoints="1"/>
          </p:cNvSpPr>
          <p:nvPr/>
        </p:nvSpPr>
        <p:spPr bwMode="auto">
          <a:xfrm>
            <a:off x="3171827" y="2673668"/>
            <a:ext cx="687388" cy="617537"/>
          </a:xfrm>
          <a:custGeom>
            <a:avLst/>
            <a:gdLst>
              <a:gd name="T0" fmla="*/ 148 w 512"/>
              <a:gd name="T1" fmla="*/ 286 h 460"/>
              <a:gd name="T2" fmla="*/ 148 w 512"/>
              <a:gd name="T3" fmla="*/ 128 h 460"/>
              <a:gd name="T4" fmla="*/ 51 w 512"/>
              <a:gd name="T5" fmla="*/ 128 h 460"/>
              <a:gd name="T6" fmla="*/ 0 w 512"/>
              <a:gd name="T7" fmla="*/ 179 h 460"/>
              <a:gd name="T8" fmla="*/ 0 w 512"/>
              <a:gd name="T9" fmla="*/ 332 h 460"/>
              <a:gd name="T10" fmla="*/ 51 w 512"/>
              <a:gd name="T11" fmla="*/ 384 h 460"/>
              <a:gd name="T12" fmla="*/ 77 w 512"/>
              <a:gd name="T13" fmla="*/ 384 h 460"/>
              <a:gd name="T14" fmla="*/ 77 w 512"/>
              <a:gd name="T15" fmla="*/ 460 h 460"/>
              <a:gd name="T16" fmla="*/ 154 w 512"/>
              <a:gd name="T17" fmla="*/ 384 h 460"/>
              <a:gd name="T18" fmla="*/ 282 w 512"/>
              <a:gd name="T19" fmla="*/ 384 h 460"/>
              <a:gd name="T20" fmla="*/ 333 w 512"/>
              <a:gd name="T21" fmla="*/ 332 h 460"/>
              <a:gd name="T22" fmla="*/ 333 w 512"/>
              <a:gd name="T23" fmla="*/ 286 h 460"/>
              <a:gd name="T24" fmla="*/ 328 w 512"/>
              <a:gd name="T25" fmla="*/ 286 h 460"/>
              <a:gd name="T26" fmla="*/ 148 w 512"/>
              <a:gd name="T27" fmla="*/ 286 h 460"/>
              <a:gd name="T28" fmla="*/ 461 w 512"/>
              <a:gd name="T29" fmla="*/ 0 h 460"/>
              <a:gd name="T30" fmla="*/ 230 w 512"/>
              <a:gd name="T31" fmla="*/ 0 h 460"/>
              <a:gd name="T32" fmla="*/ 179 w 512"/>
              <a:gd name="T33" fmla="*/ 51 h 460"/>
              <a:gd name="T34" fmla="*/ 179 w 512"/>
              <a:gd name="T35" fmla="*/ 256 h 460"/>
              <a:gd name="T36" fmla="*/ 358 w 512"/>
              <a:gd name="T37" fmla="*/ 256 h 460"/>
              <a:gd name="T38" fmla="*/ 435 w 512"/>
              <a:gd name="T39" fmla="*/ 332 h 460"/>
              <a:gd name="T40" fmla="*/ 435 w 512"/>
              <a:gd name="T41" fmla="*/ 256 h 460"/>
              <a:gd name="T42" fmla="*/ 461 w 512"/>
              <a:gd name="T43" fmla="*/ 256 h 460"/>
              <a:gd name="T44" fmla="*/ 512 w 512"/>
              <a:gd name="T45" fmla="*/ 204 h 460"/>
              <a:gd name="T46" fmla="*/ 512 w 512"/>
              <a:gd name="T47" fmla="*/ 51 h 460"/>
              <a:gd name="T48" fmla="*/ 461 w 512"/>
              <a:gd name="T4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2" h="460">
                <a:moveTo>
                  <a:pt x="148" y="286"/>
                </a:moveTo>
                <a:cubicBezTo>
                  <a:pt x="148" y="128"/>
                  <a:pt x="148" y="128"/>
                  <a:pt x="148" y="128"/>
                </a:cubicBezTo>
                <a:cubicBezTo>
                  <a:pt x="51" y="128"/>
                  <a:pt x="51" y="128"/>
                  <a:pt x="51" y="128"/>
                </a:cubicBezTo>
                <a:cubicBezTo>
                  <a:pt x="23" y="128"/>
                  <a:pt x="0" y="151"/>
                  <a:pt x="0" y="179"/>
                </a:cubicBezTo>
                <a:cubicBezTo>
                  <a:pt x="0" y="332"/>
                  <a:pt x="0" y="332"/>
                  <a:pt x="0" y="332"/>
                </a:cubicBezTo>
                <a:cubicBezTo>
                  <a:pt x="0" y="361"/>
                  <a:pt x="23" y="384"/>
                  <a:pt x="51" y="384"/>
                </a:cubicBezTo>
                <a:cubicBezTo>
                  <a:pt x="77" y="384"/>
                  <a:pt x="77" y="384"/>
                  <a:pt x="77" y="384"/>
                </a:cubicBezTo>
                <a:cubicBezTo>
                  <a:pt x="77" y="460"/>
                  <a:pt x="77" y="460"/>
                  <a:pt x="77" y="460"/>
                </a:cubicBezTo>
                <a:cubicBezTo>
                  <a:pt x="154" y="384"/>
                  <a:pt x="154" y="384"/>
                  <a:pt x="154" y="384"/>
                </a:cubicBezTo>
                <a:cubicBezTo>
                  <a:pt x="282" y="384"/>
                  <a:pt x="282" y="384"/>
                  <a:pt x="282" y="384"/>
                </a:cubicBezTo>
                <a:cubicBezTo>
                  <a:pt x="310" y="384"/>
                  <a:pt x="333" y="361"/>
                  <a:pt x="333" y="332"/>
                </a:cubicBezTo>
                <a:cubicBezTo>
                  <a:pt x="333" y="286"/>
                  <a:pt x="333" y="286"/>
                  <a:pt x="333" y="286"/>
                </a:cubicBezTo>
                <a:cubicBezTo>
                  <a:pt x="331" y="286"/>
                  <a:pt x="329" y="286"/>
                  <a:pt x="328" y="286"/>
                </a:cubicBezTo>
                <a:lnTo>
                  <a:pt x="148" y="286"/>
                </a:lnTo>
                <a:close/>
                <a:moveTo>
                  <a:pt x="461" y="0"/>
                </a:moveTo>
                <a:cubicBezTo>
                  <a:pt x="230" y="0"/>
                  <a:pt x="230" y="0"/>
                  <a:pt x="230" y="0"/>
                </a:cubicBezTo>
                <a:cubicBezTo>
                  <a:pt x="202" y="0"/>
                  <a:pt x="179" y="23"/>
                  <a:pt x="179" y="51"/>
                </a:cubicBezTo>
                <a:cubicBezTo>
                  <a:pt x="179" y="256"/>
                  <a:pt x="179" y="256"/>
                  <a:pt x="179" y="256"/>
                </a:cubicBezTo>
                <a:cubicBezTo>
                  <a:pt x="358" y="256"/>
                  <a:pt x="358" y="256"/>
                  <a:pt x="358" y="256"/>
                </a:cubicBezTo>
                <a:cubicBezTo>
                  <a:pt x="435" y="332"/>
                  <a:pt x="435" y="332"/>
                  <a:pt x="435" y="332"/>
                </a:cubicBezTo>
                <a:cubicBezTo>
                  <a:pt x="435" y="256"/>
                  <a:pt x="435" y="256"/>
                  <a:pt x="435" y="256"/>
                </a:cubicBezTo>
                <a:cubicBezTo>
                  <a:pt x="461" y="256"/>
                  <a:pt x="461" y="256"/>
                  <a:pt x="461" y="256"/>
                </a:cubicBezTo>
                <a:cubicBezTo>
                  <a:pt x="489" y="256"/>
                  <a:pt x="512" y="233"/>
                  <a:pt x="512" y="204"/>
                </a:cubicBezTo>
                <a:cubicBezTo>
                  <a:pt x="512" y="51"/>
                  <a:pt x="512" y="51"/>
                  <a:pt x="512" y="51"/>
                </a:cubicBezTo>
                <a:cubicBezTo>
                  <a:pt x="512" y="23"/>
                  <a:pt x="489" y="0"/>
                  <a:pt x="461" y="0"/>
                </a:cubicBezTo>
                <a:close/>
              </a:path>
            </a:pathLst>
          </a:custGeom>
          <a:solidFill>
            <a:srgbClr val="595959"/>
          </a:solidFill>
          <a:ln>
            <a:noFill/>
          </a:ln>
        </p:spPr>
        <p:txBody>
          <a:bodyPr lIns="68580" tIns="34290" rIns="68580" bIns="34290"/>
          <a:lstStyle/>
          <a:p>
            <a:pPr eaLnBrk="1" fontAlgn="auto" hangingPunct="1">
              <a:spcBef>
                <a:spcPts val="0"/>
              </a:spcBef>
              <a:spcAft>
                <a:spcPts val="0"/>
              </a:spcAft>
              <a:defRPr/>
            </a:pPr>
            <a:endParaRPr lang="zh-CN" altLang="en-US" sz="1350"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0" name="Freeform 45"/>
          <p:cNvSpPr>
            <a:spLocks noEditPoints="1"/>
          </p:cNvSpPr>
          <p:nvPr/>
        </p:nvSpPr>
        <p:spPr bwMode="auto">
          <a:xfrm>
            <a:off x="5753895" y="2664143"/>
            <a:ext cx="684213" cy="550862"/>
          </a:xfrm>
          <a:custGeom>
            <a:avLst/>
            <a:gdLst>
              <a:gd name="T0" fmla="*/ 441 w 510"/>
              <a:gd name="T1" fmla="*/ 263 h 410"/>
              <a:gd name="T2" fmla="*/ 408 w 510"/>
              <a:gd name="T3" fmla="*/ 228 h 410"/>
              <a:gd name="T4" fmla="*/ 323 w 510"/>
              <a:gd name="T5" fmla="*/ 133 h 410"/>
              <a:gd name="T6" fmla="*/ 255 w 510"/>
              <a:gd name="T7" fmla="*/ 128 h 410"/>
              <a:gd name="T8" fmla="*/ 187 w 510"/>
              <a:gd name="T9" fmla="*/ 133 h 410"/>
              <a:gd name="T10" fmla="*/ 102 w 510"/>
              <a:gd name="T11" fmla="*/ 228 h 410"/>
              <a:gd name="T12" fmla="*/ 69 w 510"/>
              <a:gd name="T13" fmla="*/ 263 h 410"/>
              <a:gd name="T14" fmla="*/ 57 w 510"/>
              <a:gd name="T15" fmla="*/ 351 h 410"/>
              <a:gd name="T16" fmla="*/ 107 w 510"/>
              <a:gd name="T17" fmla="*/ 410 h 410"/>
              <a:gd name="T18" fmla="*/ 403 w 510"/>
              <a:gd name="T19" fmla="*/ 410 h 410"/>
              <a:gd name="T20" fmla="*/ 453 w 510"/>
              <a:gd name="T21" fmla="*/ 351 h 410"/>
              <a:gd name="T22" fmla="*/ 441 w 510"/>
              <a:gd name="T23" fmla="*/ 263 h 410"/>
              <a:gd name="T24" fmla="*/ 255 w 510"/>
              <a:gd name="T25" fmla="*/ 346 h 410"/>
              <a:gd name="T26" fmla="*/ 190 w 510"/>
              <a:gd name="T27" fmla="*/ 282 h 410"/>
              <a:gd name="T28" fmla="*/ 255 w 510"/>
              <a:gd name="T29" fmla="*/ 218 h 410"/>
              <a:gd name="T30" fmla="*/ 320 w 510"/>
              <a:gd name="T31" fmla="*/ 282 h 410"/>
              <a:gd name="T32" fmla="*/ 255 w 510"/>
              <a:gd name="T33" fmla="*/ 346 h 410"/>
              <a:gd name="T34" fmla="*/ 510 w 510"/>
              <a:gd name="T35" fmla="*/ 103 h 410"/>
              <a:gd name="T36" fmla="*/ 255 w 510"/>
              <a:gd name="T37" fmla="*/ 0 h 410"/>
              <a:gd name="T38" fmla="*/ 0 w 510"/>
              <a:gd name="T39" fmla="*/ 103 h 410"/>
              <a:gd name="T40" fmla="*/ 65 w 510"/>
              <a:gd name="T41" fmla="*/ 183 h 410"/>
              <a:gd name="T42" fmla="*/ 136 w 510"/>
              <a:gd name="T43" fmla="*/ 109 h 410"/>
              <a:gd name="T44" fmla="*/ 255 w 510"/>
              <a:gd name="T45" fmla="*/ 76 h 410"/>
              <a:gd name="T46" fmla="*/ 374 w 510"/>
              <a:gd name="T47" fmla="*/ 109 h 410"/>
              <a:gd name="T48" fmla="*/ 445 w 510"/>
              <a:gd name="T49" fmla="*/ 183 h 410"/>
              <a:gd name="T50" fmla="*/ 510 w 510"/>
              <a:gd name="T51" fmla="*/ 10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0" h="410">
                <a:moveTo>
                  <a:pt x="441" y="263"/>
                </a:moveTo>
                <a:cubicBezTo>
                  <a:pt x="438" y="246"/>
                  <a:pt x="425" y="232"/>
                  <a:pt x="408" y="228"/>
                </a:cubicBezTo>
                <a:cubicBezTo>
                  <a:pt x="342" y="213"/>
                  <a:pt x="326" y="175"/>
                  <a:pt x="323" y="133"/>
                </a:cubicBezTo>
                <a:cubicBezTo>
                  <a:pt x="311" y="131"/>
                  <a:pt x="290" y="128"/>
                  <a:pt x="255" y="128"/>
                </a:cubicBezTo>
                <a:cubicBezTo>
                  <a:pt x="220" y="128"/>
                  <a:pt x="199" y="131"/>
                  <a:pt x="187" y="133"/>
                </a:cubicBezTo>
                <a:cubicBezTo>
                  <a:pt x="184" y="175"/>
                  <a:pt x="168" y="213"/>
                  <a:pt x="102" y="228"/>
                </a:cubicBezTo>
                <a:cubicBezTo>
                  <a:pt x="85" y="232"/>
                  <a:pt x="72" y="246"/>
                  <a:pt x="69" y="263"/>
                </a:cubicBezTo>
                <a:cubicBezTo>
                  <a:pt x="57" y="351"/>
                  <a:pt x="57" y="351"/>
                  <a:pt x="57" y="351"/>
                </a:cubicBezTo>
                <a:cubicBezTo>
                  <a:pt x="52" y="382"/>
                  <a:pt x="75" y="410"/>
                  <a:pt x="107" y="410"/>
                </a:cubicBezTo>
                <a:cubicBezTo>
                  <a:pt x="403" y="410"/>
                  <a:pt x="403" y="410"/>
                  <a:pt x="403" y="410"/>
                </a:cubicBezTo>
                <a:cubicBezTo>
                  <a:pt x="435" y="410"/>
                  <a:pt x="458" y="382"/>
                  <a:pt x="453" y="351"/>
                </a:cubicBezTo>
                <a:cubicBezTo>
                  <a:pt x="441" y="263"/>
                  <a:pt x="441" y="263"/>
                  <a:pt x="441" y="263"/>
                </a:cubicBezTo>
                <a:close/>
                <a:moveTo>
                  <a:pt x="255" y="346"/>
                </a:moveTo>
                <a:cubicBezTo>
                  <a:pt x="219" y="346"/>
                  <a:pt x="190" y="317"/>
                  <a:pt x="190" y="282"/>
                </a:cubicBezTo>
                <a:cubicBezTo>
                  <a:pt x="190" y="246"/>
                  <a:pt x="219" y="218"/>
                  <a:pt x="255" y="218"/>
                </a:cubicBezTo>
                <a:cubicBezTo>
                  <a:pt x="291" y="218"/>
                  <a:pt x="320" y="246"/>
                  <a:pt x="320" y="282"/>
                </a:cubicBezTo>
                <a:cubicBezTo>
                  <a:pt x="320" y="317"/>
                  <a:pt x="291" y="346"/>
                  <a:pt x="255" y="346"/>
                </a:cubicBezTo>
                <a:close/>
                <a:moveTo>
                  <a:pt x="510" y="103"/>
                </a:moveTo>
                <a:cubicBezTo>
                  <a:pt x="509" y="64"/>
                  <a:pt x="411" y="0"/>
                  <a:pt x="255" y="0"/>
                </a:cubicBezTo>
                <a:cubicBezTo>
                  <a:pt x="99" y="0"/>
                  <a:pt x="1" y="64"/>
                  <a:pt x="0" y="103"/>
                </a:cubicBezTo>
                <a:cubicBezTo>
                  <a:pt x="0" y="141"/>
                  <a:pt x="1" y="191"/>
                  <a:pt x="65" y="183"/>
                </a:cubicBezTo>
                <a:cubicBezTo>
                  <a:pt x="140" y="173"/>
                  <a:pt x="136" y="147"/>
                  <a:pt x="136" y="109"/>
                </a:cubicBezTo>
                <a:cubicBezTo>
                  <a:pt x="136" y="83"/>
                  <a:pt x="197" y="76"/>
                  <a:pt x="255" y="76"/>
                </a:cubicBezTo>
                <a:cubicBezTo>
                  <a:pt x="313" y="76"/>
                  <a:pt x="374" y="83"/>
                  <a:pt x="374" y="109"/>
                </a:cubicBezTo>
                <a:cubicBezTo>
                  <a:pt x="374" y="147"/>
                  <a:pt x="370" y="173"/>
                  <a:pt x="445" y="183"/>
                </a:cubicBezTo>
                <a:cubicBezTo>
                  <a:pt x="509" y="191"/>
                  <a:pt x="510" y="141"/>
                  <a:pt x="510" y="103"/>
                </a:cubicBezTo>
                <a:close/>
              </a:path>
            </a:pathLst>
          </a:custGeom>
          <a:solidFill>
            <a:srgbClr val="595959"/>
          </a:solidFill>
          <a:ln>
            <a:noFill/>
          </a:ln>
        </p:spPr>
        <p:txBody>
          <a:bodyPr lIns="68580" tIns="34290" rIns="68580" bIns="34290"/>
          <a:lstStyle/>
          <a:p>
            <a:pPr eaLnBrk="1" fontAlgn="auto" hangingPunct="1">
              <a:spcBef>
                <a:spcPts val="0"/>
              </a:spcBef>
              <a:spcAft>
                <a:spcPts val="0"/>
              </a:spcAft>
              <a:defRPr/>
            </a:pPr>
            <a:endParaRPr lang="zh-CN" altLang="en-US" sz="1350"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1" name="Freeform 56"/>
          <p:cNvSpPr>
            <a:spLocks noEditPoints="1"/>
          </p:cNvSpPr>
          <p:nvPr/>
        </p:nvSpPr>
        <p:spPr bwMode="auto">
          <a:xfrm>
            <a:off x="8374559" y="2753042"/>
            <a:ext cx="611187" cy="458787"/>
          </a:xfrm>
          <a:custGeom>
            <a:avLst/>
            <a:gdLst>
              <a:gd name="T0" fmla="*/ 426 w 455"/>
              <a:gd name="T1" fmla="*/ 0 h 341"/>
              <a:gd name="T2" fmla="*/ 28 w 455"/>
              <a:gd name="T3" fmla="*/ 0 h 341"/>
              <a:gd name="T4" fmla="*/ 0 w 455"/>
              <a:gd name="T5" fmla="*/ 28 h 341"/>
              <a:gd name="T6" fmla="*/ 0 w 455"/>
              <a:gd name="T7" fmla="*/ 313 h 341"/>
              <a:gd name="T8" fmla="*/ 28 w 455"/>
              <a:gd name="T9" fmla="*/ 341 h 341"/>
              <a:gd name="T10" fmla="*/ 426 w 455"/>
              <a:gd name="T11" fmla="*/ 341 h 341"/>
              <a:gd name="T12" fmla="*/ 455 w 455"/>
              <a:gd name="T13" fmla="*/ 313 h 341"/>
              <a:gd name="T14" fmla="*/ 455 w 455"/>
              <a:gd name="T15" fmla="*/ 28 h 341"/>
              <a:gd name="T16" fmla="*/ 426 w 455"/>
              <a:gd name="T17" fmla="*/ 0 h 341"/>
              <a:gd name="T18" fmla="*/ 387 w 455"/>
              <a:gd name="T19" fmla="*/ 57 h 341"/>
              <a:gd name="T20" fmla="*/ 227 w 455"/>
              <a:gd name="T21" fmla="*/ 166 h 341"/>
              <a:gd name="T22" fmla="*/ 67 w 455"/>
              <a:gd name="T23" fmla="*/ 57 h 341"/>
              <a:gd name="T24" fmla="*/ 387 w 455"/>
              <a:gd name="T25" fmla="*/ 57 h 341"/>
              <a:gd name="T26" fmla="*/ 398 w 455"/>
              <a:gd name="T27" fmla="*/ 270 h 341"/>
              <a:gd name="T28" fmla="*/ 384 w 455"/>
              <a:gd name="T29" fmla="*/ 284 h 341"/>
              <a:gd name="T30" fmla="*/ 71 w 455"/>
              <a:gd name="T31" fmla="*/ 284 h 341"/>
              <a:gd name="T32" fmla="*/ 57 w 455"/>
              <a:gd name="T33" fmla="*/ 270 h 341"/>
              <a:gd name="T34" fmla="*/ 57 w 455"/>
              <a:gd name="T35" fmla="*/ 117 h 341"/>
              <a:gd name="T36" fmla="*/ 213 w 455"/>
              <a:gd name="T37" fmla="*/ 223 h 341"/>
              <a:gd name="T38" fmla="*/ 227 w 455"/>
              <a:gd name="T39" fmla="*/ 227 h 341"/>
              <a:gd name="T40" fmla="*/ 242 w 455"/>
              <a:gd name="T41" fmla="*/ 223 h 341"/>
              <a:gd name="T42" fmla="*/ 398 w 455"/>
              <a:gd name="T43" fmla="*/ 117 h 341"/>
              <a:gd name="T44" fmla="*/ 398 w 455"/>
              <a:gd name="T45"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341">
                <a:moveTo>
                  <a:pt x="426" y="0"/>
                </a:moveTo>
                <a:cubicBezTo>
                  <a:pt x="28" y="0"/>
                  <a:pt x="28" y="0"/>
                  <a:pt x="28" y="0"/>
                </a:cubicBezTo>
                <a:cubicBezTo>
                  <a:pt x="12" y="0"/>
                  <a:pt x="0" y="13"/>
                  <a:pt x="0" y="28"/>
                </a:cubicBezTo>
                <a:cubicBezTo>
                  <a:pt x="0" y="313"/>
                  <a:pt x="0" y="313"/>
                  <a:pt x="0" y="313"/>
                </a:cubicBezTo>
                <a:cubicBezTo>
                  <a:pt x="0" y="328"/>
                  <a:pt x="12" y="341"/>
                  <a:pt x="28" y="341"/>
                </a:cubicBezTo>
                <a:cubicBezTo>
                  <a:pt x="426" y="341"/>
                  <a:pt x="426" y="341"/>
                  <a:pt x="426" y="341"/>
                </a:cubicBezTo>
                <a:cubicBezTo>
                  <a:pt x="442" y="341"/>
                  <a:pt x="455" y="328"/>
                  <a:pt x="455" y="313"/>
                </a:cubicBezTo>
                <a:cubicBezTo>
                  <a:pt x="455" y="28"/>
                  <a:pt x="455" y="28"/>
                  <a:pt x="455" y="28"/>
                </a:cubicBezTo>
                <a:cubicBezTo>
                  <a:pt x="455" y="13"/>
                  <a:pt x="442" y="0"/>
                  <a:pt x="426" y="0"/>
                </a:cubicBezTo>
                <a:close/>
                <a:moveTo>
                  <a:pt x="387" y="57"/>
                </a:moveTo>
                <a:cubicBezTo>
                  <a:pt x="227" y="166"/>
                  <a:pt x="227" y="166"/>
                  <a:pt x="227" y="166"/>
                </a:cubicBezTo>
                <a:cubicBezTo>
                  <a:pt x="67" y="57"/>
                  <a:pt x="67" y="57"/>
                  <a:pt x="67" y="57"/>
                </a:cubicBezTo>
                <a:cubicBezTo>
                  <a:pt x="387" y="57"/>
                  <a:pt x="387" y="57"/>
                  <a:pt x="387" y="57"/>
                </a:cubicBezTo>
                <a:close/>
                <a:moveTo>
                  <a:pt x="398" y="270"/>
                </a:moveTo>
                <a:cubicBezTo>
                  <a:pt x="398" y="278"/>
                  <a:pt x="392" y="284"/>
                  <a:pt x="384" y="284"/>
                </a:cubicBezTo>
                <a:cubicBezTo>
                  <a:pt x="71" y="284"/>
                  <a:pt x="71" y="284"/>
                  <a:pt x="71" y="284"/>
                </a:cubicBezTo>
                <a:cubicBezTo>
                  <a:pt x="63" y="284"/>
                  <a:pt x="57" y="278"/>
                  <a:pt x="57" y="270"/>
                </a:cubicBezTo>
                <a:cubicBezTo>
                  <a:pt x="57" y="117"/>
                  <a:pt x="57" y="117"/>
                  <a:pt x="57" y="117"/>
                </a:cubicBezTo>
                <a:cubicBezTo>
                  <a:pt x="213" y="223"/>
                  <a:pt x="213" y="223"/>
                  <a:pt x="213" y="223"/>
                </a:cubicBezTo>
                <a:cubicBezTo>
                  <a:pt x="217" y="226"/>
                  <a:pt x="222" y="227"/>
                  <a:pt x="227" y="227"/>
                </a:cubicBezTo>
                <a:cubicBezTo>
                  <a:pt x="232" y="227"/>
                  <a:pt x="237" y="226"/>
                  <a:pt x="242" y="223"/>
                </a:cubicBezTo>
                <a:cubicBezTo>
                  <a:pt x="398" y="117"/>
                  <a:pt x="398" y="117"/>
                  <a:pt x="398" y="117"/>
                </a:cubicBezTo>
                <a:lnTo>
                  <a:pt x="398" y="270"/>
                </a:lnTo>
                <a:close/>
              </a:path>
            </a:pathLst>
          </a:custGeom>
          <a:solidFill>
            <a:srgbClr val="595959"/>
          </a:solidFill>
          <a:ln>
            <a:noFill/>
          </a:ln>
        </p:spPr>
        <p:txBody>
          <a:bodyPr lIns="68580" tIns="34290" rIns="68580" bIns="34290"/>
          <a:lstStyle/>
          <a:p>
            <a:pPr eaLnBrk="1" fontAlgn="auto" hangingPunct="1">
              <a:spcBef>
                <a:spcPts val="0"/>
              </a:spcBef>
              <a:spcAft>
                <a:spcPts val="0"/>
              </a:spcAft>
              <a:defRPr/>
            </a:pPr>
            <a:endParaRPr lang="zh-CN" altLang="en-US" sz="1350"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22" name="组合 21"/>
          <p:cNvGrpSpPr/>
          <p:nvPr/>
        </p:nvGrpSpPr>
        <p:grpSpPr>
          <a:xfrm>
            <a:off x="4069449" y="461008"/>
            <a:ext cx="4037060" cy="553998"/>
            <a:chOff x="4069449" y="461008"/>
            <a:chExt cx="4037060" cy="553998"/>
          </a:xfrm>
        </p:grpSpPr>
        <p:sp>
          <p:nvSpPr>
            <p:cNvPr id="23" name="文本框 22"/>
            <p:cNvSpPr txBox="1"/>
            <p:nvPr/>
          </p:nvSpPr>
          <p:spPr>
            <a:xfrm>
              <a:off x="4849505" y="461008"/>
              <a:ext cx="2492990" cy="553998"/>
            </a:xfrm>
            <a:prstGeom prst="rect">
              <a:avLst/>
            </a:prstGeom>
            <a:noFill/>
          </p:spPr>
          <p:txBody>
            <a:bodyPr wrap="none" rtlCol="0">
              <a:spAutoFit/>
            </a:bodyPr>
            <a:lstStyle/>
            <a:p>
              <a:pPr algn="ctr"/>
              <a:r>
                <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4" name="直接连接符 23"/>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15"/>
                                        </p:tgtEl>
                                      </p:cBhvr>
                                    </p:animEffect>
                                    <p:animScale>
                                      <p:cBhvr>
                                        <p:cTn id="49" dur="250" autoRev="1" fill="hold"/>
                                        <p:tgtEl>
                                          <p:spTgt spid="15"/>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0" grpId="0" animBg="1"/>
      <p:bldP spid="11" grpId="0" animBg="1"/>
      <p:bldP spid="12"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69449" y="461008"/>
            <a:ext cx="4037060" cy="553998"/>
            <a:chOff x="4069449" y="461008"/>
            <a:chExt cx="4037060" cy="553998"/>
          </a:xfrm>
        </p:grpSpPr>
        <p:sp>
          <p:nvSpPr>
            <p:cNvPr id="8" name="文本框 7"/>
            <p:cNvSpPr txBox="1"/>
            <p:nvPr/>
          </p:nvSpPr>
          <p:spPr>
            <a:xfrm>
              <a:off x="4849505" y="461008"/>
              <a:ext cx="2492990" cy="553998"/>
            </a:xfrm>
            <a:prstGeom prst="rect">
              <a:avLst/>
            </a:prstGeom>
            <a:noFill/>
          </p:spPr>
          <p:txBody>
            <a:bodyPr wrap="none" rtlCol="0">
              <a:spAutoFit/>
            </a:bodyPr>
            <a:lstStyle/>
            <a:p>
              <a:pPr algn="ctr"/>
              <a:r>
                <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3" name="直接连接符 2"/>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182794" y="2544099"/>
            <a:ext cx="2776351" cy="2775745"/>
            <a:chOff x="1267328" y="2381539"/>
            <a:chExt cx="2776351" cy="2775745"/>
          </a:xfrm>
          <a:noFill/>
        </p:grpSpPr>
        <p:sp>
          <p:nvSpPr>
            <p:cNvPr id="23" name="Freeform 5"/>
            <p:cNvSpPr/>
            <p:nvPr/>
          </p:nvSpPr>
          <p:spPr bwMode="auto">
            <a:xfrm rot="10800000">
              <a:off x="1267328" y="2381539"/>
              <a:ext cx="2776351" cy="2775745"/>
            </a:xfrm>
            <a:prstGeom prst="roundRect">
              <a:avLst/>
            </a:prstGeom>
            <a:grpFill/>
            <a:ln w="19050">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4" name="1"/>
            <p:cNvSpPr/>
            <p:nvPr/>
          </p:nvSpPr>
          <p:spPr>
            <a:xfrm>
              <a:off x="1793727" y="2835434"/>
              <a:ext cx="1723549" cy="400110"/>
            </a:xfrm>
            <a:prstGeom prst="rect">
              <a:avLst/>
            </a:prstGeom>
            <a:grpFill/>
            <a:ln>
              <a:noFill/>
            </a:ln>
          </p:spPr>
          <p:txBody>
            <a:bodyPr wrap="none">
              <a:spAutoFit/>
            </a:bodyPr>
            <a:lstStyle/>
            <a:p>
              <a:pPr defTabSz="455930"/>
              <a:r>
                <a:rPr kumimoji="1" lang="zh-CN" altLang="en-US" sz="20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0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25" name="1"/>
            <p:cNvSpPr/>
            <p:nvPr/>
          </p:nvSpPr>
          <p:spPr>
            <a:xfrm>
              <a:off x="1457565" y="3235544"/>
              <a:ext cx="2395871" cy="1527791"/>
            </a:xfrm>
            <a:prstGeom prst="rect">
              <a:avLst/>
            </a:prstGeom>
            <a:grpFill/>
            <a:ln>
              <a:noFill/>
            </a:ln>
          </p:spPr>
          <p:txBody>
            <a:bodyPr wrap="square">
              <a:spAutoFit/>
            </a:bodyPr>
            <a:lstStyle/>
            <a:p>
              <a:pPr algn="ctr">
                <a:lnSpc>
                  <a:spcPct val="150000"/>
                </a:lnSpc>
              </a:pPr>
              <a:r>
                <a:rPr lang="zh-CN" altLang="en-US" sz="1600" dirty="0">
                  <a:solidFill>
                    <a:srgbClr val="595959"/>
                  </a:solidFill>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So designers like to make that complexity simple. Through pattern recognition. </a:t>
              </a:r>
              <a:endParaRPr lang="zh-CN" altLang="en-US" sz="1600" dirty="0">
                <a:solidFill>
                  <a:srgbClr val="595959"/>
                </a:solidFill>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p:txBody>
        </p:sp>
      </p:grpSp>
      <p:grpSp>
        <p:nvGrpSpPr>
          <p:cNvPr id="27" name="组合 26"/>
          <p:cNvGrpSpPr/>
          <p:nvPr/>
        </p:nvGrpSpPr>
        <p:grpSpPr>
          <a:xfrm>
            <a:off x="4707824" y="2544099"/>
            <a:ext cx="2776351" cy="2775745"/>
            <a:chOff x="1267328" y="2381539"/>
            <a:chExt cx="2776351" cy="2775745"/>
          </a:xfrm>
          <a:noFill/>
        </p:grpSpPr>
        <p:sp>
          <p:nvSpPr>
            <p:cNvPr id="28" name="Freeform 5"/>
            <p:cNvSpPr/>
            <p:nvPr/>
          </p:nvSpPr>
          <p:spPr bwMode="auto">
            <a:xfrm rot="10800000">
              <a:off x="1267328" y="2381539"/>
              <a:ext cx="2776351" cy="2775745"/>
            </a:xfrm>
            <a:prstGeom prst="roundRect">
              <a:avLst/>
            </a:prstGeom>
            <a:grpFill/>
            <a:ln w="19050">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9" name="1"/>
            <p:cNvSpPr/>
            <p:nvPr/>
          </p:nvSpPr>
          <p:spPr>
            <a:xfrm>
              <a:off x="1793727" y="2835434"/>
              <a:ext cx="1723549" cy="400110"/>
            </a:xfrm>
            <a:prstGeom prst="rect">
              <a:avLst/>
            </a:prstGeom>
            <a:grpFill/>
            <a:ln>
              <a:noFill/>
            </a:ln>
          </p:spPr>
          <p:txBody>
            <a:bodyPr wrap="none">
              <a:spAutoFit/>
            </a:bodyPr>
            <a:lstStyle/>
            <a:p>
              <a:pPr defTabSz="455930"/>
              <a:r>
                <a:rPr kumimoji="1" lang="zh-CN" altLang="en-US" sz="20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0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30" name="1"/>
            <p:cNvSpPr/>
            <p:nvPr/>
          </p:nvSpPr>
          <p:spPr>
            <a:xfrm>
              <a:off x="1457565" y="3235544"/>
              <a:ext cx="2395871" cy="1527791"/>
            </a:xfrm>
            <a:prstGeom prst="rect">
              <a:avLst/>
            </a:prstGeom>
            <a:grpFill/>
            <a:ln>
              <a:noFill/>
            </a:ln>
          </p:spPr>
          <p:txBody>
            <a:bodyPr wrap="square">
              <a:spAutoFit/>
            </a:bodyPr>
            <a:lstStyle/>
            <a:p>
              <a:pPr algn="ctr">
                <a:lnSpc>
                  <a:spcPct val="150000"/>
                </a:lnSpc>
              </a:pPr>
              <a:r>
                <a:rPr lang="zh-CN" altLang="en-US" sz="1600" dirty="0">
                  <a:solidFill>
                    <a:srgbClr val="595959"/>
                  </a:solidFill>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So designers like to make that complexity simple. Through pattern recognition. </a:t>
              </a:r>
              <a:endParaRPr lang="zh-CN" altLang="en-US" sz="1600" dirty="0">
                <a:solidFill>
                  <a:srgbClr val="595959"/>
                </a:solidFill>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p:txBody>
        </p:sp>
      </p:grpSp>
      <p:grpSp>
        <p:nvGrpSpPr>
          <p:cNvPr id="31" name="组合 30"/>
          <p:cNvGrpSpPr/>
          <p:nvPr/>
        </p:nvGrpSpPr>
        <p:grpSpPr>
          <a:xfrm>
            <a:off x="8232854" y="2544099"/>
            <a:ext cx="2776351" cy="2775745"/>
            <a:chOff x="1267328" y="2381539"/>
            <a:chExt cx="2776351" cy="2775745"/>
          </a:xfrm>
          <a:noFill/>
        </p:grpSpPr>
        <p:sp>
          <p:nvSpPr>
            <p:cNvPr id="32" name="Freeform 5"/>
            <p:cNvSpPr/>
            <p:nvPr/>
          </p:nvSpPr>
          <p:spPr bwMode="auto">
            <a:xfrm rot="10800000">
              <a:off x="1267328" y="2381539"/>
              <a:ext cx="2776351" cy="2775745"/>
            </a:xfrm>
            <a:prstGeom prst="roundRect">
              <a:avLst/>
            </a:prstGeom>
            <a:grpFill/>
            <a:ln w="19050">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3" name="1"/>
            <p:cNvSpPr/>
            <p:nvPr/>
          </p:nvSpPr>
          <p:spPr>
            <a:xfrm>
              <a:off x="1793727" y="2835434"/>
              <a:ext cx="1723549" cy="400110"/>
            </a:xfrm>
            <a:prstGeom prst="rect">
              <a:avLst/>
            </a:prstGeom>
            <a:grpFill/>
            <a:ln>
              <a:noFill/>
            </a:ln>
          </p:spPr>
          <p:txBody>
            <a:bodyPr wrap="none">
              <a:spAutoFit/>
            </a:bodyPr>
            <a:lstStyle/>
            <a:p>
              <a:pPr defTabSz="455930"/>
              <a:r>
                <a:rPr kumimoji="1" lang="zh-CN" altLang="en-US" sz="20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0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34" name="1"/>
            <p:cNvSpPr/>
            <p:nvPr/>
          </p:nvSpPr>
          <p:spPr>
            <a:xfrm>
              <a:off x="1457565" y="3235544"/>
              <a:ext cx="2395871" cy="1527791"/>
            </a:xfrm>
            <a:prstGeom prst="rect">
              <a:avLst/>
            </a:prstGeom>
            <a:grpFill/>
            <a:ln>
              <a:noFill/>
            </a:ln>
          </p:spPr>
          <p:txBody>
            <a:bodyPr wrap="square">
              <a:spAutoFit/>
            </a:bodyPr>
            <a:lstStyle/>
            <a:p>
              <a:pPr algn="ctr">
                <a:lnSpc>
                  <a:spcPct val="150000"/>
                </a:lnSpc>
              </a:pPr>
              <a:r>
                <a:rPr lang="zh-CN" altLang="en-US" sz="1600" dirty="0">
                  <a:solidFill>
                    <a:srgbClr val="595959"/>
                  </a:solidFill>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So designers like to make that complexity simple. Through pattern recognition. </a:t>
              </a:r>
              <a:endParaRPr lang="zh-CN" altLang="en-US" sz="1600" dirty="0">
                <a:solidFill>
                  <a:srgbClr val="595959"/>
                </a:solidFill>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1+#ppt_w/2"/>
                                          </p:val>
                                        </p:tav>
                                        <p:tav tm="100000">
                                          <p:val>
                                            <p:strVal val="#ppt_x"/>
                                          </p:val>
                                        </p:tav>
                                      </p:tavLst>
                                    </p:anim>
                                    <p:anim calcmode="lin" valueType="num">
                                      <p:cBhvr additive="base">
                                        <p:cTn id="19"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4"/>
          <p:cNvSpPr txBox="1">
            <a:spLocks noChangeArrowheads="1"/>
          </p:cNvSpPr>
          <p:nvPr/>
        </p:nvSpPr>
        <p:spPr bwMode="auto">
          <a:xfrm>
            <a:off x="2657630" y="3625359"/>
            <a:ext cx="3131650" cy="213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14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 never give up. Whatever is worth doing is worth doing well. Believe in yourself. Believe in yourself. Action speak louder than words. Never say die. </a:t>
            </a:r>
            <a:endParaRPr lang="zh-CN" altLang="en-US" sz="14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7" name="组合 51"/>
          <p:cNvGrpSpPr/>
          <p:nvPr/>
        </p:nvGrpSpPr>
        <p:grpSpPr bwMode="auto">
          <a:xfrm>
            <a:off x="3035930" y="2468017"/>
            <a:ext cx="1139387" cy="769441"/>
            <a:chOff x="706026" y="2464627"/>
            <a:chExt cx="1139582" cy="769234"/>
          </a:xfrm>
        </p:grpSpPr>
        <p:sp>
          <p:nvSpPr>
            <p:cNvPr id="10" name="文本框 52"/>
            <p:cNvSpPr txBox="1">
              <a:spLocks noChangeArrowheads="1"/>
            </p:cNvSpPr>
            <p:nvPr/>
          </p:nvSpPr>
          <p:spPr bwMode="auto">
            <a:xfrm>
              <a:off x="706026" y="2464627"/>
              <a:ext cx="813182" cy="76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98</a:t>
              </a:r>
              <a:endParaRPr lang="zh-CN" altLang="en-US" sz="44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1" name="文本框 53"/>
            <p:cNvSpPr txBox="1">
              <a:spLocks noChangeArrowheads="1"/>
            </p:cNvSpPr>
            <p:nvPr/>
          </p:nvSpPr>
          <p:spPr bwMode="auto">
            <a:xfrm>
              <a:off x="1381941" y="2588252"/>
              <a:ext cx="463667" cy="52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a:t>
              </a:r>
              <a:endParaRPr lang="zh-CN" altLang="en-US" sz="2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
        <p:nvSpPr>
          <p:cNvPr id="12" name="Freeform 5"/>
          <p:cNvSpPr/>
          <p:nvPr/>
        </p:nvSpPr>
        <p:spPr bwMode="auto">
          <a:xfrm rot="10800000">
            <a:off x="841217" y="2852738"/>
            <a:ext cx="1520825" cy="1520825"/>
          </a:xfrm>
          <a:prstGeom prst="ellipse">
            <a:avLst/>
          </a:prstGeom>
          <a:noFill/>
          <a:ln w="19050">
            <a:solidFill>
              <a:srgbClr val="595959"/>
            </a:solid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3" name="1"/>
          <p:cNvSpPr/>
          <p:nvPr/>
        </p:nvSpPr>
        <p:spPr>
          <a:xfrm>
            <a:off x="2657629" y="3225249"/>
            <a:ext cx="1723549" cy="400110"/>
          </a:xfrm>
          <a:prstGeom prst="rect">
            <a:avLst/>
          </a:prstGeom>
        </p:spPr>
        <p:txBody>
          <a:bodyPr wrap="none">
            <a:spAutoFit/>
          </a:bodyPr>
          <a:lstStyle/>
          <a:p>
            <a:pPr defTabSz="455930"/>
            <a:r>
              <a:rPr kumimoji="1" lang="zh-CN" altLang="en-US" sz="20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0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4" name="link-button_61353"/>
          <p:cNvSpPr>
            <a:spLocks noChangeAspect="1"/>
          </p:cNvSpPr>
          <p:nvPr/>
        </p:nvSpPr>
        <p:spPr bwMode="auto">
          <a:xfrm>
            <a:off x="1296786" y="3321274"/>
            <a:ext cx="609685" cy="608169"/>
          </a:xfrm>
          <a:custGeom>
            <a:avLst/>
            <a:gdLst>
              <a:gd name="connsiteX0" fmla="*/ 252216 w 606607"/>
              <a:gd name="connsiteY0" fmla="*/ 196384 h 605099"/>
              <a:gd name="connsiteX1" fmla="*/ 310102 w 606607"/>
              <a:gd name="connsiteY1" fmla="*/ 210858 h 605099"/>
              <a:gd name="connsiteX2" fmla="*/ 333388 w 606607"/>
              <a:gd name="connsiteY2" fmla="*/ 242793 h 605099"/>
              <a:gd name="connsiteX3" fmla="*/ 322633 w 606607"/>
              <a:gd name="connsiteY3" fmla="*/ 280704 h 605099"/>
              <a:gd name="connsiteX4" fmla="*/ 265215 w 606607"/>
              <a:gd name="connsiteY4" fmla="*/ 292470 h 605099"/>
              <a:gd name="connsiteX5" fmla="*/ 229960 w 606607"/>
              <a:gd name="connsiteY5" fmla="*/ 299380 h 605099"/>
              <a:gd name="connsiteX6" fmla="*/ 100628 w 606607"/>
              <a:gd name="connsiteY6" fmla="*/ 445049 h 605099"/>
              <a:gd name="connsiteX7" fmla="*/ 93241 w 606607"/>
              <a:gd name="connsiteY7" fmla="*/ 466433 h 605099"/>
              <a:gd name="connsiteX8" fmla="*/ 103153 w 606607"/>
              <a:gd name="connsiteY8" fmla="*/ 486789 h 605099"/>
              <a:gd name="connsiteX9" fmla="*/ 123820 w 606607"/>
              <a:gd name="connsiteY9" fmla="*/ 505091 h 605099"/>
              <a:gd name="connsiteX10" fmla="*/ 165715 w 606607"/>
              <a:gd name="connsiteY10" fmla="*/ 502570 h 605099"/>
              <a:gd name="connsiteX11" fmla="*/ 224816 w 606607"/>
              <a:gd name="connsiteY11" fmla="*/ 435992 h 605099"/>
              <a:gd name="connsiteX12" fmla="*/ 285414 w 606607"/>
              <a:gd name="connsiteY12" fmla="*/ 432350 h 605099"/>
              <a:gd name="connsiteX13" fmla="*/ 290932 w 606607"/>
              <a:gd name="connsiteY13" fmla="*/ 437206 h 605099"/>
              <a:gd name="connsiteX14" fmla="*/ 305333 w 606607"/>
              <a:gd name="connsiteY14" fmla="*/ 466713 h 605099"/>
              <a:gd name="connsiteX15" fmla="*/ 294579 w 606607"/>
              <a:gd name="connsiteY15" fmla="*/ 497621 h 605099"/>
              <a:gd name="connsiteX16" fmla="*/ 235477 w 606607"/>
              <a:gd name="connsiteY16" fmla="*/ 564106 h 605099"/>
              <a:gd name="connsiteX17" fmla="*/ 143458 w 606607"/>
              <a:gd name="connsiteY17" fmla="*/ 605099 h 605099"/>
              <a:gd name="connsiteX18" fmla="*/ 62006 w 606607"/>
              <a:gd name="connsiteY18" fmla="*/ 574564 h 605099"/>
              <a:gd name="connsiteX19" fmla="*/ 41340 w 606607"/>
              <a:gd name="connsiteY19" fmla="*/ 556449 h 605099"/>
              <a:gd name="connsiteX20" fmla="*/ 30866 w 606607"/>
              <a:gd name="connsiteY20" fmla="*/ 383233 h 605099"/>
              <a:gd name="connsiteX21" fmla="*/ 160197 w 606607"/>
              <a:gd name="connsiteY21" fmla="*/ 237657 h 605099"/>
              <a:gd name="connsiteX22" fmla="*/ 252216 w 606607"/>
              <a:gd name="connsiteY22" fmla="*/ 196384 h 605099"/>
              <a:gd name="connsiteX23" fmla="*/ 463119 w 606607"/>
              <a:gd name="connsiteY23" fmla="*/ 0 h 605099"/>
              <a:gd name="connsiteX24" fmla="*/ 544570 w 606607"/>
              <a:gd name="connsiteY24" fmla="*/ 30814 h 605099"/>
              <a:gd name="connsiteX25" fmla="*/ 565237 w 606607"/>
              <a:gd name="connsiteY25" fmla="*/ 49115 h 605099"/>
              <a:gd name="connsiteX26" fmla="*/ 575711 w 606607"/>
              <a:gd name="connsiteY26" fmla="*/ 222418 h 605099"/>
              <a:gd name="connsiteX27" fmla="*/ 446473 w 606607"/>
              <a:gd name="connsiteY27" fmla="*/ 368175 h 605099"/>
              <a:gd name="connsiteX28" fmla="*/ 354455 w 606607"/>
              <a:gd name="connsiteY28" fmla="*/ 409633 h 605099"/>
              <a:gd name="connsiteX29" fmla="*/ 354362 w 606607"/>
              <a:gd name="connsiteY29" fmla="*/ 409633 h 605099"/>
              <a:gd name="connsiteX30" fmla="*/ 297505 w 606607"/>
              <a:gd name="connsiteY30" fmla="*/ 395533 h 605099"/>
              <a:gd name="connsiteX31" fmla="*/ 273658 w 606607"/>
              <a:gd name="connsiteY31" fmla="*/ 363039 h 605099"/>
              <a:gd name="connsiteX32" fmla="*/ 284413 w 606607"/>
              <a:gd name="connsiteY32" fmla="*/ 324289 h 605099"/>
              <a:gd name="connsiteX33" fmla="*/ 285441 w 606607"/>
              <a:gd name="connsiteY33" fmla="*/ 323168 h 605099"/>
              <a:gd name="connsiteX34" fmla="*/ 340802 w 606607"/>
              <a:gd name="connsiteY34" fmla="*/ 312897 h 605099"/>
              <a:gd name="connsiteX35" fmla="*/ 376618 w 606607"/>
              <a:gd name="connsiteY35" fmla="*/ 306268 h 605099"/>
              <a:gd name="connsiteX36" fmla="*/ 505949 w 606607"/>
              <a:gd name="connsiteY36" fmla="*/ 160604 h 605099"/>
              <a:gd name="connsiteX37" fmla="*/ 513336 w 606607"/>
              <a:gd name="connsiteY37" fmla="*/ 139128 h 605099"/>
              <a:gd name="connsiteX38" fmla="*/ 503424 w 606607"/>
              <a:gd name="connsiteY38" fmla="*/ 118772 h 605099"/>
              <a:gd name="connsiteX39" fmla="*/ 482757 w 606607"/>
              <a:gd name="connsiteY39" fmla="*/ 100471 h 605099"/>
              <a:gd name="connsiteX40" fmla="*/ 440863 w 606607"/>
              <a:gd name="connsiteY40" fmla="*/ 102992 h 605099"/>
              <a:gd name="connsiteX41" fmla="*/ 381761 w 606607"/>
              <a:gd name="connsiteY41" fmla="*/ 169661 h 605099"/>
              <a:gd name="connsiteX42" fmla="*/ 352211 w 606607"/>
              <a:gd name="connsiteY42" fmla="*/ 183947 h 605099"/>
              <a:gd name="connsiteX43" fmla="*/ 349686 w 606607"/>
              <a:gd name="connsiteY43" fmla="*/ 184041 h 605099"/>
              <a:gd name="connsiteX44" fmla="*/ 321164 w 606607"/>
              <a:gd name="connsiteY44" fmla="*/ 173209 h 605099"/>
              <a:gd name="connsiteX45" fmla="*/ 315647 w 606607"/>
              <a:gd name="connsiteY45" fmla="*/ 168354 h 605099"/>
              <a:gd name="connsiteX46" fmla="*/ 301245 w 606607"/>
              <a:gd name="connsiteY46" fmla="*/ 138848 h 605099"/>
              <a:gd name="connsiteX47" fmla="*/ 311999 w 606607"/>
              <a:gd name="connsiteY47" fmla="*/ 107847 h 605099"/>
              <a:gd name="connsiteX48" fmla="*/ 371101 w 606607"/>
              <a:gd name="connsiteY48" fmla="*/ 41271 h 605099"/>
              <a:gd name="connsiteX49" fmla="*/ 463119 w 606607"/>
              <a:gd name="connsiteY49"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6607" h="605099">
                <a:moveTo>
                  <a:pt x="252216" y="196384"/>
                </a:moveTo>
                <a:cubicBezTo>
                  <a:pt x="272416" y="196384"/>
                  <a:pt x="292428" y="201333"/>
                  <a:pt x="310102" y="210858"/>
                </a:cubicBezTo>
                <a:cubicBezTo>
                  <a:pt x="322446" y="217394"/>
                  <a:pt x="330956" y="229066"/>
                  <a:pt x="333388" y="242793"/>
                </a:cubicBezTo>
                <a:cubicBezTo>
                  <a:pt x="335819" y="256426"/>
                  <a:pt x="331891" y="270246"/>
                  <a:pt x="322633" y="280704"/>
                </a:cubicBezTo>
                <a:cubicBezTo>
                  <a:pt x="308045" y="297232"/>
                  <a:pt x="284105" y="301714"/>
                  <a:pt x="265215" y="292470"/>
                </a:cubicBezTo>
                <a:cubicBezTo>
                  <a:pt x="253713" y="286774"/>
                  <a:pt x="238563" y="289669"/>
                  <a:pt x="229960" y="299380"/>
                </a:cubicBezTo>
                <a:lnTo>
                  <a:pt x="100628" y="445049"/>
                </a:lnTo>
                <a:cubicBezTo>
                  <a:pt x="95391" y="450932"/>
                  <a:pt x="92773" y="458496"/>
                  <a:pt x="93241" y="466433"/>
                </a:cubicBezTo>
                <a:cubicBezTo>
                  <a:pt x="93708" y="474370"/>
                  <a:pt x="97262" y="481560"/>
                  <a:pt x="103153" y="486789"/>
                </a:cubicBezTo>
                <a:lnTo>
                  <a:pt x="123820" y="505091"/>
                </a:lnTo>
                <a:cubicBezTo>
                  <a:pt x="135603" y="515550"/>
                  <a:pt x="155335" y="514336"/>
                  <a:pt x="165715" y="502570"/>
                </a:cubicBezTo>
                <a:lnTo>
                  <a:pt x="224816" y="435992"/>
                </a:lnTo>
                <a:cubicBezTo>
                  <a:pt x="239966" y="418997"/>
                  <a:pt x="268301" y="417223"/>
                  <a:pt x="285414" y="432350"/>
                </a:cubicBezTo>
                <a:lnTo>
                  <a:pt x="290932" y="437206"/>
                </a:lnTo>
                <a:cubicBezTo>
                  <a:pt x="299442" y="444676"/>
                  <a:pt x="304679" y="455414"/>
                  <a:pt x="305333" y="466713"/>
                </a:cubicBezTo>
                <a:cubicBezTo>
                  <a:pt x="305988" y="478105"/>
                  <a:pt x="302247" y="489030"/>
                  <a:pt x="294579" y="497621"/>
                </a:cubicBezTo>
                <a:lnTo>
                  <a:pt x="235477" y="564106"/>
                </a:lnTo>
                <a:cubicBezTo>
                  <a:pt x="212192" y="590345"/>
                  <a:pt x="178620" y="605099"/>
                  <a:pt x="143458" y="605099"/>
                </a:cubicBezTo>
                <a:cubicBezTo>
                  <a:pt x="113346" y="605099"/>
                  <a:pt x="84450" y="594454"/>
                  <a:pt x="62006" y="574564"/>
                </a:cubicBezTo>
                <a:lnTo>
                  <a:pt x="41340" y="556449"/>
                </a:lnTo>
                <a:cubicBezTo>
                  <a:pt x="-9346" y="511628"/>
                  <a:pt x="-14115" y="433844"/>
                  <a:pt x="30866" y="383233"/>
                </a:cubicBezTo>
                <a:lnTo>
                  <a:pt x="160197" y="237657"/>
                </a:lnTo>
                <a:cubicBezTo>
                  <a:pt x="183483" y="211418"/>
                  <a:pt x="217055" y="196384"/>
                  <a:pt x="252216" y="196384"/>
                </a:cubicBezTo>
                <a:close/>
                <a:moveTo>
                  <a:pt x="463119" y="0"/>
                </a:moveTo>
                <a:cubicBezTo>
                  <a:pt x="493231" y="0"/>
                  <a:pt x="522127" y="10925"/>
                  <a:pt x="544570" y="30814"/>
                </a:cubicBezTo>
                <a:lnTo>
                  <a:pt x="565237" y="49115"/>
                </a:lnTo>
                <a:cubicBezTo>
                  <a:pt x="616015" y="94028"/>
                  <a:pt x="620691" y="171809"/>
                  <a:pt x="575711" y="222418"/>
                </a:cubicBezTo>
                <a:lnTo>
                  <a:pt x="446473" y="368175"/>
                </a:lnTo>
                <a:cubicBezTo>
                  <a:pt x="423095" y="394413"/>
                  <a:pt x="389617" y="409633"/>
                  <a:pt x="354455" y="409633"/>
                </a:cubicBezTo>
                <a:lnTo>
                  <a:pt x="354362" y="409633"/>
                </a:lnTo>
                <a:cubicBezTo>
                  <a:pt x="334630" y="409633"/>
                  <a:pt x="314992" y="404591"/>
                  <a:pt x="297505" y="395533"/>
                </a:cubicBezTo>
                <a:cubicBezTo>
                  <a:pt x="284880" y="388904"/>
                  <a:pt x="276183" y="376952"/>
                  <a:pt x="273658" y="363039"/>
                </a:cubicBezTo>
                <a:cubicBezTo>
                  <a:pt x="271040" y="349033"/>
                  <a:pt x="274968" y="334934"/>
                  <a:pt x="284413" y="324289"/>
                </a:cubicBezTo>
                <a:lnTo>
                  <a:pt x="285441" y="323168"/>
                </a:lnTo>
                <a:cubicBezTo>
                  <a:pt x="298907" y="307948"/>
                  <a:pt x="322660" y="303560"/>
                  <a:pt x="340802" y="312897"/>
                </a:cubicBezTo>
                <a:cubicBezTo>
                  <a:pt x="352491" y="318873"/>
                  <a:pt x="367921" y="316072"/>
                  <a:pt x="376618" y="306268"/>
                </a:cubicBezTo>
                <a:lnTo>
                  <a:pt x="505949" y="160604"/>
                </a:lnTo>
                <a:cubicBezTo>
                  <a:pt x="511186" y="154721"/>
                  <a:pt x="513804" y="147065"/>
                  <a:pt x="513336" y="139128"/>
                </a:cubicBezTo>
                <a:cubicBezTo>
                  <a:pt x="512869" y="131284"/>
                  <a:pt x="509315" y="124001"/>
                  <a:pt x="503424" y="118772"/>
                </a:cubicBezTo>
                <a:lnTo>
                  <a:pt x="482757" y="100471"/>
                </a:lnTo>
                <a:cubicBezTo>
                  <a:pt x="470974" y="90106"/>
                  <a:pt x="451243" y="91320"/>
                  <a:pt x="440863" y="102992"/>
                </a:cubicBezTo>
                <a:lnTo>
                  <a:pt x="381761" y="169661"/>
                </a:lnTo>
                <a:cubicBezTo>
                  <a:pt x="374093" y="178158"/>
                  <a:pt x="363619" y="183294"/>
                  <a:pt x="352211" y="183947"/>
                </a:cubicBezTo>
                <a:lnTo>
                  <a:pt x="349686" y="184041"/>
                </a:lnTo>
                <a:cubicBezTo>
                  <a:pt x="339119" y="184041"/>
                  <a:pt x="329019" y="180212"/>
                  <a:pt x="321164" y="173209"/>
                </a:cubicBezTo>
                <a:lnTo>
                  <a:pt x="315647" y="168354"/>
                </a:lnTo>
                <a:cubicBezTo>
                  <a:pt x="307043" y="160697"/>
                  <a:pt x="301993" y="150239"/>
                  <a:pt x="301245" y="138848"/>
                </a:cubicBezTo>
                <a:cubicBezTo>
                  <a:pt x="300591" y="127456"/>
                  <a:pt x="304425" y="116438"/>
                  <a:pt x="311999" y="107847"/>
                </a:cubicBezTo>
                <a:lnTo>
                  <a:pt x="371101" y="41271"/>
                </a:lnTo>
                <a:cubicBezTo>
                  <a:pt x="394386" y="15033"/>
                  <a:pt x="427958" y="0"/>
                  <a:pt x="463119" y="0"/>
                </a:cubicBezTo>
                <a:close/>
              </a:path>
            </a:pathLst>
          </a:custGeom>
          <a:solidFill>
            <a:srgbClr val="595959"/>
          </a:solidFill>
          <a:ln>
            <a:noFill/>
          </a:ln>
        </p:spPr>
        <p:txBody>
          <a:bodyPr/>
          <a:lstStyle/>
          <a:p>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5" name="文本框 34"/>
          <p:cNvSpPr txBox="1">
            <a:spLocks noChangeArrowheads="1"/>
          </p:cNvSpPr>
          <p:nvPr/>
        </p:nvSpPr>
        <p:spPr bwMode="auto">
          <a:xfrm>
            <a:off x="8291343" y="3625359"/>
            <a:ext cx="3059441" cy="213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14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 never give up. Whatever is worth doing is worth doing well. Believe in yourself. Believe in yourself. Action speak louder than words. Never say die. </a:t>
            </a:r>
            <a:endParaRPr lang="zh-CN" altLang="en-US" sz="14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16" name="组合 51"/>
          <p:cNvGrpSpPr/>
          <p:nvPr/>
        </p:nvGrpSpPr>
        <p:grpSpPr bwMode="auto">
          <a:xfrm>
            <a:off x="8669644" y="2468017"/>
            <a:ext cx="1159072" cy="769441"/>
            <a:chOff x="706026" y="2464627"/>
            <a:chExt cx="1159270" cy="769234"/>
          </a:xfrm>
        </p:grpSpPr>
        <p:sp>
          <p:nvSpPr>
            <p:cNvPr id="17" name="文本框 52"/>
            <p:cNvSpPr txBox="1">
              <a:spLocks noChangeArrowheads="1"/>
            </p:cNvSpPr>
            <p:nvPr/>
          </p:nvSpPr>
          <p:spPr bwMode="auto">
            <a:xfrm>
              <a:off x="706026" y="2464627"/>
              <a:ext cx="813182" cy="76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68</a:t>
              </a:r>
              <a:endParaRPr lang="zh-CN" altLang="en-US" sz="44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8" name="文本框 53"/>
            <p:cNvSpPr txBox="1">
              <a:spLocks noChangeArrowheads="1"/>
            </p:cNvSpPr>
            <p:nvPr/>
          </p:nvSpPr>
          <p:spPr bwMode="auto">
            <a:xfrm>
              <a:off x="1401629" y="2587617"/>
              <a:ext cx="463667" cy="52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a:t>
              </a:r>
              <a:endParaRPr lang="zh-CN" altLang="en-US" sz="2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
        <p:nvSpPr>
          <p:cNvPr id="19" name="Freeform 5"/>
          <p:cNvSpPr/>
          <p:nvPr/>
        </p:nvSpPr>
        <p:spPr bwMode="auto">
          <a:xfrm rot="10800000">
            <a:off x="6474931" y="2852738"/>
            <a:ext cx="1520825" cy="1520825"/>
          </a:xfrm>
          <a:prstGeom prst="ellipse">
            <a:avLst/>
          </a:prstGeom>
          <a:noFill/>
          <a:ln w="19050">
            <a:solidFill>
              <a:srgbClr val="595959"/>
            </a:solid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0" name="1"/>
          <p:cNvSpPr/>
          <p:nvPr/>
        </p:nvSpPr>
        <p:spPr>
          <a:xfrm>
            <a:off x="8291343" y="3225249"/>
            <a:ext cx="1723549" cy="400110"/>
          </a:xfrm>
          <a:prstGeom prst="rect">
            <a:avLst/>
          </a:prstGeom>
        </p:spPr>
        <p:txBody>
          <a:bodyPr wrap="none">
            <a:spAutoFit/>
          </a:bodyPr>
          <a:lstStyle/>
          <a:p>
            <a:pPr defTabSz="455930"/>
            <a:r>
              <a:rPr kumimoji="1" lang="zh-CN" altLang="en-US" sz="20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0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21" name="link-button_61353"/>
          <p:cNvSpPr>
            <a:spLocks noChangeAspect="1"/>
          </p:cNvSpPr>
          <p:nvPr/>
        </p:nvSpPr>
        <p:spPr bwMode="auto">
          <a:xfrm>
            <a:off x="6930500" y="3356692"/>
            <a:ext cx="609685" cy="537334"/>
          </a:xfrm>
          <a:custGeom>
            <a:avLst/>
            <a:gdLst>
              <a:gd name="connsiteX0" fmla="*/ 387182 w 607899"/>
              <a:gd name="connsiteY0" fmla="*/ 0 h 535760"/>
              <a:gd name="connsiteX1" fmla="*/ 576756 w 607899"/>
              <a:gd name="connsiteY1" fmla="*/ 0 h 535760"/>
              <a:gd name="connsiteX2" fmla="*/ 607899 w 607899"/>
              <a:gd name="connsiteY2" fmla="*/ 31095 h 535760"/>
              <a:gd name="connsiteX3" fmla="*/ 607899 w 607899"/>
              <a:gd name="connsiteY3" fmla="*/ 179895 h 535760"/>
              <a:gd name="connsiteX4" fmla="*/ 588633 w 607899"/>
              <a:gd name="connsiteY4" fmla="*/ 352227 h 535760"/>
              <a:gd name="connsiteX5" fmla="*/ 517368 w 607899"/>
              <a:gd name="connsiteY5" fmla="*/ 465449 h 535760"/>
              <a:gd name="connsiteX6" fmla="*/ 412808 w 607899"/>
              <a:gd name="connsiteY6" fmla="*/ 533196 h 535760"/>
              <a:gd name="connsiteX7" fmla="*/ 372219 w 607899"/>
              <a:gd name="connsiteY7" fmla="*/ 517975 h 535760"/>
              <a:gd name="connsiteX8" fmla="*/ 349773 w 607899"/>
              <a:gd name="connsiteY8" fmla="*/ 470679 h 535760"/>
              <a:gd name="connsiteX9" fmla="*/ 365251 w 607899"/>
              <a:gd name="connsiteY9" fmla="*/ 428891 h 535760"/>
              <a:gd name="connsiteX10" fmla="*/ 443390 w 607899"/>
              <a:gd name="connsiteY10" fmla="*/ 370529 h 535760"/>
              <a:gd name="connsiteX11" fmla="*/ 477901 w 607899"/>
              <a:gd name="connsiteY11" fmla="*/ 251471 h 535760"/>
              <a:gd name="connsiteX12" fmla="*/ 387182 w 607899"/>
              <a:gd name="connsiteY12" fmla="*/ 251471 h 535760"/>
              <a:gd name="connsiteX13" fmla="*/ 356039 w 607899"/>
              <a:gd name="connsiteY13" fmla="*/ 220375 h 535760"/>
              <a:gd name="connsiteX14" fmla="*/ 356039 w 607899"/>
              <a:gd name="connsiteY14" fmla="*/ 31095 h 535760"/>
              <a:gd name="connsiteX15" fmla="*/ 387182 w 607899"/>
              <a:gd name="connsiteY15" fmla="*/ 0 h 535760"/>
              <a:gd name="connsiteX16" fmla="*/ 40424 w 607899"/>
              <a:gd name="connsiteY16" fmla="*/ 0 h 535760"/>
              <a:gd name="connsiteX17" fmla="*/ 229998 w 607899"/>
              <a:gd name="connsiteY17" fmla="*/ 0 h 535760"/>
              <a:gd name="connsiteX18" fmla="*/ 261141 w 607899"/>
              <a:gd name="connsiteY18" fmla="*/ 31094 h 535760"/>
              <a:gd name="connsiteX19" fmla="*/ 261141 w 607899"/>
              <a:gd name="connsiteY19" fmla="*/ 179887 h 535760"/>
              <a:gd name="connsiteX20" fmla="*/ 241875 w 607899"/>
              <a:gd name="connsiteY20" fmla="*/ 352631 h 535760"/>
              <a:gd name="connsiteX21" fmla="*/ 170189 w 607899"/>
              <a:gd name="connsiteY21" fmla="*/ 465428 h 535760"/>
              <a:gd name="connsiteX22" fmla="*/ 66144 w 607899"/>
              <a:gd name="connsiteY22" fmla="*/ 533032 h 535760"/>
              <a:gd name="connsiteX23" fmla="*/ 25414 w 607899"/>
              <a:gd name="connsiteY23" fmla="*/ 517859 h 535760"/>
              <a:gd name="connsiteX24" fmla="*/ 3015 w 607899"/>
              <a:gd name="connsiteY24" fmla="*/ 470657 h 535760"/>
              <a:gd name="connsiteX25" fmla="*/ 18493 w 607899"/>
              <a:gd name="connsiteY25" fmla="*/ 428872 h 535760"/>
              <a:gd name="connsiteX26" fmla="*/ 96632 w 607899"/>
              <a:gd name="connsiteY26" fmla="*/ 370513 h 535760"/>
              <a:gd name="connsiteX27" fmla="*/ 131143 w 607899"/>
              <a:gd name="connsiteY27" fmla="*/ 251459 h 535760"/>
              <a:gd name="connsiteX28" fmla="*/ 40424 w 607899"/>
              <a:gd name="connsiteY28" fmla="*/ 251459 h 535760"/>
              <a:gd name="connsiteX29" fmla="*/ 9281 w 607899"/>
              <a:gd name="connsiteY29" fmla="*/ 220365 h 535760"/>
              <a:gd name="connsiteX30" fmla="*/ 9281 w 607899"/>
              <a:gd name="connsiteY30" fmla="*/ 31094 h 535760"/>
              <a:gd name="connsiteX31" fmla="*/ 40424 w 607899"/>
              <a:gd name="connsiteY31" fmla="*/ 0 h 5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899" h="535760">
                <a:moveTo>
                  <a:pt x="387182" y="0"/>
                </a:moveTo>
                <a:lnTo>
                  <a:pt x="576756" y="0"/>
                </a:lnTo>
                <a:cubicBezTo>
                  <a:pt x="593964" y="0"/>
                  <a:pt x="607899" y="13914"/>
                  <a:pt x="607899" y="31095"/>
                </a:cubicBezTo>
                <a:lnTo>
                  <a:pt x="607899" y="179895"/>
                </a:lnTo>
                <a:cubicBezTo>
                  <a:pt x="607899" y="252731"/>
                  <a:pt x="601493" y="310113"/>
                  <a:pt x="588633" y="352227"/>
                </a:cubicBezTo>
                <a:cubicBezTo>
                  <a:pt x="575820" y="394294"/>
                  <a:pt x="552065" y="432020"/>
                  <a:pt x="517368" y="465449"/>
                </a:cubicBezTo>
                <a:cubicBezTo>
                  <a:pt x="488937" y="492856"/>
                  <a:pt x="454099" y="515361"/>
                  <a:pt x="412808" y="533196"/>
                </a:cubicBezTo>
                <a:cubicBezTo>
                  <a:pt x="397377" y="539826"/>
                  <a:pt x="379467" y="533196"/>
                  <a:pt x="372219" y="517975"/>
                </a:cubicBezTo>
                <a:lnTo>
                  <a:pt x="349773" y="470679"/>
                </a:lnTo>
                <a:cubicBezTo>
                  <a:pt x="342291" y="454851"/>
                  <a:pt x="349212" y="435941"/>
                  <a:pt x="365251" y="428891"/>
                </a:cubicBezTo>
                <a:cubicBezTo>
                  <a:pt x="400089" y="413530"/>
                  <a:pt x="426182" y="394061"/>
                  <a:pt x="443390" y="370529"/>
                </a:cubicBezTo>
                <a:cubicBezTo>
                  <a:pt x="465181" y="340695"/>
                  <a:pt x="476732" y="301055"/>
                  <a:pt x="477901" y="251471"/>
                </a:cubicBezTo>
                <a:lnTo>
                  <a:pt x="387182" y="251471"/>
                </a:lnTo>
                <a:cubicBezTo>
                  <a:pt x="369974" y="251471"/>
                  <a:pt x="356039" y="237557"/>
                  <a:pt x="356039" y="220375"/>
                </a:cubicBezTo>
                <a:lnTo>
                  <a:pt x="356039" y="31095"/>
                </a:lnTo>
                <a:cubicBezTo>
                  <a:pt x="356039" y="13914"/>
                  <a:pt x="369974" y="0"/>
                  <a:pt x="387182" y="0"/>
                </a:cubicBezTo>
                <a:close/>
                <a:moveTo>
                  <a:pt x="40424" y="0"/>
                </a:moveTo>
                <a:lnTo>
                  <a:pt x="229998" y="0"/>
                </a:lnTo>
                <a:cubicBezTo>
                  <a:pt x="247206" y="0"/>
                  <a:pt x="261141" y="13913"/>
                  <a:pt x="261141" y="31094"/>
                </a:cubicBezTo>
                <a:lnTo>
                  <a:pt x="261141" y="179887"/>
                </a:lnTo>
                <a:cubicBezTo>
                  <a:pt x="261141" y="253280"/>
                  <a:pt x="254735" y="310846"/>
                  <a:pt x="241875" y="352631"/>
                </a:cubicBezTo>
                <a:cubicBezTo>
                  <a:pt x="229062" y="394417"/>
                  <a:pt x="205167" y="432000"/>
                  <a:pt x="170189" y="465428"/>
                </a:cubicBezTo>
                <a:cubicBezTo>
                  <a:pt x="141571" y="492741"/>
                  <a:pt x="106920" y="515291"/>
                  <a:pt x="66144" y="533032"/>
                </a:cubicBezTo>
                <a:cubicBezTo>
                  <a:pt x="50665" y="539755"/>
                  <a:pt x="32662" y="533032"/>
                  <a:pt x="25414" y="517859"/>
                </a:cubicBezTo>
                <a:lnTo>
                  <a:pt x="3015" y="470657"/>
                </a:lnTo>
                <a:cubicBezTo>
                  <a:pt x="-4467" y="454830"/>
                  <a:pt x="2454" y="435922"/>
                  <a:pt x="18493" y="428872"/>
                </a:cubicBezTo>
                <a:cubicBezTo>
                  <a:pt x="53331" y="413512"/>
                  <a:pt x="79424" y="394043"/>
                  <a:pt x="96632" y="370513"/>
                </a:cubicBezTo>
                <a:cubicBezTo>
                  <a:pt x="118423" y="340679"/>
                  <a:pt x="129974" y="301041"/>
                  <a:pt x="131143" y="251459"/>
                </a:cubicBezTo>
                <a:lnTo>
                  <a:pt x="40424" y="251459"/>
                </a:lnTo>
                <a:cubicBezTo>
                  <a:pt x="23216" y="251459"/>
                  <a:pt x="9281" y="237546"/>
                  <a:pt x="9281" y="220365"/>
                </a:cubicBezTo>
                <a:lnTo>
                  <a:pt x="9281" y="31094"/>
                </a:lnTo>
                <a:cubicBezTo>
                  <a:pt x="9281" y="13913"/>
                  <a:pt x="23216" y="0"/>
                  <a:pt x="40424" y="0"/>
                </a:cubicBezTo>
                <a:close/>
              </a:path>
            </a:pathLst>
          </a:custGeom>
          <a:solidFill>
            <a:srgbClr val="595959"/>
          </a:solidFill>
          <a:ln>
            <a:noFill/>
          </a:ln>
        </p:spPr>
        <p:txBody>
          <a:bodyPr/>
          <a:lstStyle/>
          <a:p>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22" name="组合 21"/>
          <p:cNvGrpSpPr/>
          <p:nvPr/>
        </p:nvGrpSpPr>
        <p:grpSpPr>
          <a:xfrm>
            <a:off x="4069449" y="461008"/>
            <a:ext cx="4037060" cy="553998"/>
            <a:chOff x="4069449" y="461008"/>
            <a:chExt cx="4037060" cy="553998"/>
          </a:xfrm>
        </p:grpSpPr>
        <p:sp>
          <p:nvSpPr>
            <p:cNvPr id="23" name="文本框 22"/>
            <p:cNvSpPr txBox="1"/>
            <p:nvPr/>
          </p:nvSpPr>
          <p:spPr>
            <a:xfrm>
              <a:off x="4849505" y="461008"/>
              <a:ext cx="2492990" cy="553998"/>
            </a:xfrm>
            <a:prstGeom prst="rect">
              <a:avLst/>
            </a:prstGeom>
            <a:noFill/>
          </p:spPr>
          <p:txBody>
            <a:bodyPr wrap="none" rtlCol="0">
              <a:spAutoFit/>
            </a:bodyPr>
            <a:lstStyle/>
            <a:p>
              <a:pPr algn="ctr"/>
              <a:r>
                <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4" name="直接连接符 23"/>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p:bldP spid="14" grpId="0" animBg="1"/>
      <p:bldP spid="15" grpId="0"/>
      <p:bldP spid="19" grpId="0" animBg="1"/>
      <p:bldP spid="20"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0841" y="847955"/>
            <a:ext cx="7042019" cy="5162090"/>
          </a:xfrm>
          <a:prstGeom prst="rect">
            <a:avLst/>
          </a:pr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8" name="矩形 11"/>
          <p:cNvSpPr>
            <a:spLocks noChangeArrowheads="1"/>
          </p:cNvSpPr>
          <p:nvPr/>
        </p:nvSpPr>
        <p:spPr bwMode="auto">
          <a:xfrm>
            <a:off x="7346828" y="3359602"/>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2400"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9" name="文本框 15"/>
          <p:cNvSpPr txBox="1">
            <a:spLocks noChangeArrowheads="1"/>
          </p:cNvSpPr>
          <p:nvPr/>
        </p:nvSpPr>
        <p:spPr bwMode="auto">
          <a:xfrm>
            <a:off x="7346828" y="4004023"/>
            <a:ext cx="4102100" cy="143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500"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rPr>
              <a:t>Do </a:t>
            </a:r>
            <a:r>
              <a:rPr lang="en-US" altLang="zh-CN" sz="1500" dirty="0" err="1">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rPr>
              <a:t>onething</a:t>
            </a:r>
            <a:r>
              <a:rPr lang="en-US" altLang="zh-CN" sz="1500"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rPr>
              <a:t> at a time, and do well. Never forget to say “thanks”. Keep on going never give up. Whatever is worth doing is worth doing well. Believe in yourself. </a:t>
            </a:r>
            <a:endParaRPr lang="zh-CN" altLang="en-US" sz="1500" b="1"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0" name="Freeform 5"/>
          <p:cNvSpPr/>
          <p:nvPr/>
        </p:nvSpPr>
        <p:spPr bwMode="auto">
          <a:xfrm rot="10800000" flipV="1">
            <a:off x="7346828" y="1625938"/>
            <a:ext cx="2836272" cy="1104592"/>
          </a:xfrm>
          <a:prstGeom prst="rect">
            <a:avLst/>
          </a:prstGeom>
          <a:noFill/>
          <a:ln w="28575">
            <a:noFill/>
          </a:ln>
          <a:effectLst/>
        </p:spPr>
        <p:txBody>
          <a:bodyPr anchor="ctr"/>
          <a:lstStyle/>
          <a:p>
            <a:pPr>
              <a:defRPr/>
            </a:pPr>
            <a:r>
              <a:rPr lang="en-US" altLang="zh-CN"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Part     02</a:t>
            </a:r>
            <a:endParaRPr lang="zh-CN" altLang="en-US"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208119"/>
            <a:ext cx="6662644" cy="4441762"/>
          </a:xfrm>
          <a:prstGeom prst="rect">
            <a:avLst/>
          </a:prstGeom>
        </p:spPr>
      </p:pic>
      <p:cxnSp>
        <p:nvCxnSpPr>
          <p:cNvPr id="7" name="直接连接符 6"/>
          <p:cNvCxnSpPr/>
          <p:nvPr/>
        </p:nvCxnSpPr>
        <p:spPr>
          <a:xfrm>
            <a:off x="7451118" y="2813659"/>
            <a:ext cx="1396314" cy="0"/>
          </a:xfrm>
          <a:prstGeom prst="line">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7"/>
          <p:cNvSpPr txBox="1">
            <a:spLocks noChangeArrowheads="1"/>
          </p:cNvSpPr>
          <p:nvPr/>
        </p:nvSpPr>
        <p:spPr bwMode="auto">
          <a:xfrm>
            <a:off x="4018096" y="3991789"/>
            <a:ext cx="7088188" cy="90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en-US" altLang="zh-CN" sz="14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 never give up. Whatever is worth doing is worth doing well. Believe in yourself. Believe in yourself. Action speak louder than words. Never say die. </a:t>
            </a:r>
            <a:endParaRPr lang="zh-CN" altLang="en-US" sz="14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4" name="文本框 21"/>
          <p:cNvSpPr txBox="1">
            <a:spLocks noChangeArrowheads="1"/>
          </p:cNvSpPr>
          <p:nvPr/>
        </p:nvSpPr>
        <p:spPr bwMode="auto">
          <a:xfrm>
            <a:off x="4018096" y="3378855"/>
            <a:ext cx="3627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455930"/>
            <a:r>
              <a:rPr kumimoji="1" lang="zh-CN" altLang="en-US" sz="28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8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5" name="文本框 14"/>
          <p:cNvSpPr txBox="1"/>
          <p:nvPr/>
        </p:nvSpPr>
        <p:spPr>
          <a:xfrm>
            <a:off x="4006850" y="2143125"/>
            <a:ext cx="1742785" cy="1323439"/>
          </a:xfrm>
          <a:prstGeom prst="rect">
            <a:avLst/>
          </a:prstGeom>
          <a:noFill/>
        </p:spPr>
        <p:txBody>
          <a:bodyPr wrap="none">
            <a:spAutoFit/>
          </a:bodyPr>
          <a:lstStyle/>
          <a:p>
            <a:pPr eaLnBrk="1" fontAlgn="auto" hangingPunct="1">
              <a:spcBef>
                <a:spcPts val="0"/>
              </a:spcBef>
              <a:spcAft>
                <a:spcPts val="0"/>
              </a:spcAft>
              <a:defRPr/>
            </a:pPr>
            <a:r>
              <a:rPr lang="en-US" altLang="zh-CN" sz="8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67</a:t>
            </a:r>
            <a:r>
              <a:rPr lang="en-US" altLang="zh-CN" sz="4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a:t>
            </a:r>
            <a:endParaRPr lang="zh-CN" altLang="en-US" sz="4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6" name="Freeform 5"/>
          <p:cNvSpPr/>
          <p:nvPr/>
        </p:nvSpPr>
        <p:spPr bwMode="auto">
          <a:xfrm rot="10800000">
            <a:off x="4078201" y="5199260"/>
            <a:ext cx="6832431" cy="412079"/>
          </a:xfrm>
          <a:prstGeom prst="roundRect">
            <a:avLst>
              <a:gd name="adj" fmla="val 50000"/>
            </a:avLst>
          </a:prstGeom>
          <a:solidFill>
            <a:schemeClr val="bg1">
              <a:lumMod val="95000"/>
            </a:schemeClr>
          </a:solidFill>
          <a:ln w="19050">
            <a:no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7" name="圆角矩形 4"/>
          <p:cNvSpPr/>
          <p:nvPr/>
        </p:nvSpPr>
        <p:spPr>
          <a:xfrm>
            <a:off x="4143375" y="5234305"/>
            <a:ext cx="4718050" cy="341313"/>
          </a:xfrm>
          <a:prstGeom prst="roundRect">
            <a:avLst>
              <a:gd name="adj" fmla="val 50000"/>
            </a:avLst>
          </a:prstGeom>
          <a:solidFill>
            <a:srgbClr val="595959"/>
          </a:solidFill>
          <a:ln>
            <a:noFill/>
          </a:ln>
        </p:spPr>
        <p:txBody>
          <a:bodyPr/>
          <a:lstStyle/>
          <a:p>
            <a:pPr eaLnBrk="1" fontAlgn="auto" hangingPunct="1">
              <a:spcBef>
                <a:spcPts val="0"/>
              </a:spcBef>
              <a:spcAft>
                <a:spcPts val="0"/>
              </a:spcAft>
              <a:defRPr/>
            </a:pPr>
            <a:endParaRPr lang="zh-CN" altLang="en-US" kern="0">
              <a:solidFill>
                <a:schemeClr val="bg1"/>
              </a:solidFill>
              <a:latin typeface="华文细黑" panose="02010600040101010101" pitchFamily="2" charset="-122"/>
              <a:ea typeface="微软雅黑 Light" panose="020B0502040204020203" pitchFamily="34" charset="-122"/>
              <a:sym typeface="华文细黑" panose="02010600040101010101" pitchFamily="2" charset="-122"/>
            </a:endParaRPr>
          </a:p>
        </p:txBody>
      </p:sp>
      <p:pic>
        <p:nvPicPr>
          <p:cNvPr id="18" name="图片 2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02677" y="1246660"/>
            <a:ext cx="38242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l="15167"/>
          <a:stretch>
            <a:fillRect/>
          </a:stretch>
        </p:blipFill>
        <p:spPr>
          <a:xfrm flipH="1">
            <a:off x="1702337" y="2596921"/>
            <a:ext cx="1650462" cy="2861770"/>
          </a:xfrm>
          <a:prstGeom prst="rect">
            <a:avLst/>
          </a:prstGeom>
        </p:spPr>
      </p:pic>
      <p:grpSp>
        <p:nvGrpSpPr>
          <p:cNvPr id="22" name="组合 21"/>
          <p:cNvGrpSpPr/>
          <p:nvPr/>
        </p:nvGrpSpPr>
        <p:grpSpPr>
          <a:xfrm>
            <a:off x="4069449" y="461008"/>
            <a:ext cx="4037060" cy="553998"/>
            <a:chOff x="4069449" y="461008"/>
            <a:chExt cx="4037060" cy="553998"/>
          </a:xfrm>
        </p:grpSpPr>
        <p:sp>
          <p:nvSpPr>
            <p:cNvPr id="23" name="文本框 22"/>
            <p:cNvSpPr txBox="1"/>
            <p:nvPr/>
          </p:nvSpPr>
          <p:spPr>
            <a:xfrm>
              <a:off x="4849505" y="461008"/>
              <a:ext cx="2492990" cy="553998"/>
            </a:xfrm>
            <a:prstGeom prst="rect">
              <a:avLst/>
            </a:prstGeom>
            <a:noFill/>
          </p:spPr>
          <p:txBody>
            <a:bodyPr wrap="none" rtlCol="0">
              <a:spAutoFit/>
            </a:bodyPr>
            <a:lstStyle/>
            <a:p>
              <a:pPr algn="ctr"/>
              <a:r>
                <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4" name="直接连接符 23"/>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rot="10800000">
            <a:off x="1413012" y="2486303"/>
            <a:ext cx="3029333" cy="3028673"/>
          </a:xfrm>
          <a:prstGeom prst="ellipse">
            <a:avLst/>
          </a:prstGeom>
          <a:noFill/>
          <a:ln w="28575">
            <a:solidFill>
              <a:srgbClr val="595959"/>
            </a:solidFill>
          </a:ln>
          <a:effectLst/>
        </p:spPr>
        <p:txBody>
          <a:bodyPr/>
          <a:lstStyle/>
          <a:p>
            <a:pPr eaLnBrk="1" fontAlgn="auto" hangingPunct="1">
              <a:spcBef>
                <a:spcPts val="0"/>
              </a:spcBef>
              <a:spcAft>
                <a:spcPts val="0"/>
              </a:spcAft>
              <a:defRPr/>
            </a:pPr>
            <a:endParaRPr lang="zh-CN" altLang="en-US" sz="2000"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7" name="组合 6"/>
          <p:cNvGrpSpPr/>
          <p:nvPr/>
        </p:nvGrpSpPr>
        <p:grpSpPr>
          <a:xfrm>
            <a:off x="1729742" y="3004690"/>
            <a:ext cx="2395871" cy="2010073"/>
            <a:chOff x="1627345" y="3037742"/>
            <a:chExt cx="2395871" cy="2010073"/>
          </a:xfrm>
        </p:grpSpPr>
        <p:sp>
          <p:nvSpPr>
            <p:cNvPr id="10" name="1"/>
            <p:cNvSpPr/>
            <p:nvPr/>
          </p:nvSpPr>
          <p:spPr>
            <a:xfrm>
              <a:off x="1809617" y="3037742"/>
              <a:ext cx="2031325" cy="461665"/>
            </a:xfrm>
            <a:prstGeom prst="rect">
              <a:avLst/>
            </a:prstGeom>
          </p:spPr>
          <p:txBody>
            <a:bodyPr wrap="none">
              <a:spAutoFit/>
            </a:bodyPr>
            <a:lstStyle/>
            <a:p>
              <a:pPr algn="ctr" defTabSz="455930"/>
              <a:r>
                <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4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1" name="1"/>
            <p:cNvSpPr/>
            <p:nvPr/>
          </p:nvSpPr>
          <p:spPr>
            <a:xfrm>
              <a:off x="1627345" y="3520024"/>
              <a:ext cx="2395871" cy="1527791"/>
            </a:xfrm>
            <a:prstGeom prst="rect">
              <a:avLst/>
            </a:prstGeom>
          </p:spPr>
          <p:txBody>
            <a:bodyPr wrap="square">
              <a:spAutoFit/>
            </a:bodyPr>
            <a:lstStyle/>
            <a:p>
              <a:pPr algn="ctr">
                <a:lnSpc>
                  <a:spcPct val="150000"/>
                </a:lnSpc>
              </a:pPr>
              <a:r>
                <a:rPr lang="zh-CN" altLang="en-US" sz="1600" dirty="0">
                  <a:solidFill>
                    <a:srgbClr val="595959"/>
                  </a:solidFill>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So designers like to make that complexity simple. Through pattern recognition. </a:t>
              </a:r>
              <a:endParaRPr lang="zh-CN" altLang="en-US" sz="1600" dirty="0">
                <a:solidFill>
                  <a:srgbClr val="595959"/>
                </a:solidFill>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p:txBody>
        </p:sp>
      </p:grpSp>
      <p:sp>
        <p:nvSpPr>
          <p:cNvPr id="12" name="文本框 4"/>
          <p:cNvSpPr txBox="1">
            <a:spLocks noChangeArrowheads="1"/>
          </p:cNvSpPr>
          <p:nvPr/>
        </p:nvSpPr>
        <p:spPr bwMode="auto">
          <a:xfrm>
            <a:off x="5608638" y="3133039"/>
            <a:ext cx="5170351" cy="7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en-US" altLang="zh-CN" sz="120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Do one thing at a time, and do well. Never forget to say “thanks”. Keep on going never give up. Whatever is worth doing is worth doing well. </a:t>
            </a:r>
            <a:endParaRPr lang="zh-CN" altLang="en-US" sz="120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3" name="文本框 12"/>
          <p:cNvSpPr txBox="1"/>
          <p:nvPr/>
        </p:nvSpPr>
        <p:spPr>
          <a:xfrm>
            <a:off x="5608638" y="2713939"/>
            <a:ext cx="3625850" cy="400110"/>
          </a:xfrm>
          <a:prstGeom prst="rect">
            <a:avLst/>
          </a:prstGeom>
          <a:noFill/>
        </p:spPr>
        <p:txBody>
          <a:bodyPr>
            <a:spAutoFit/>
          </a:bodyPr>
          <a:lstStyle/>
          <a:p>
            <a:pPr defTabSz="455930"/>
            <a:r>
              <a:rPr kumimoji="1" lang="zh-CN" altLang="en-US" sz="20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0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4" name="矩形 6"/>
          <p:cNvSpPr>
            <a:spLocks noChangeArrowheads="1"/>
          </p:cNvSpPr>
          <p:nvPr/>
        </p:nvSpPr>
        <p:spPr bwMode="auto">
          <a:xfrm>
            <a:off x="5608638" y="4550677"/>
            <a:ext cx="5170351"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en-US" altLang="zh-CN" sz="12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Believe in yourself. Believe in yourself. Action speak louder than words. Never say die. You cannot improve your past, but you can improve your future. Once time is wasted</a:t>
            </a:r>
            <a:endParaRPr lang="zh-CN" altLang="en-US" sz="12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5" name="文本框 14"/>
          <p:cNvSpPr txBox="1"/>
          <p:nvPr/>
        </p:nvSpPr>
        <p:spPr>
          <a:xfrm>
            <a:off x="5608638" y="4179202"/>
            <a:ext cx="3625850" cy="400110"/>
          </a:xfrm>
          <a:prstGeom prst="rect">
            <a:avLst/>
          </a:prstGeom>
          <a:noFill/>
        </p:spPr>
        <p:txBody>
          <a:bodyPr>
            <a:spAutoFit/>
          </a:bodyPr>
          <a:lstStyle/>
          <a:p>
            <a:pPr defTabSz="455930"/>
            <a:r>
              <a:rPr kumimoji="1" lang="zh-CN" altLang="en-US" sz="20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点击添加标题</a:t>
            </a:r>
            <a:endParaRPr kumimoji="1" lang="zh-CN" altLang="en-US" sz="2000" dirty="0">
              <a:solidFill>
                <a:srgbClr val="595959"/>
              </a:solidFill>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sp>
        <p:nvSpPr>
          <p:cNvPr id="16" name="任意多边形 1"/>
          <p:cNvSpPr/>
          <p:nvPr/>
        </p:nvSpPr>
        <p:spPr>
          <a:xfrm>
            <a:off x="4196817" y="2621018"/>
            <a:ext cx="1657350" cy="338137"/>
          </a:xfrm>
          <a:custGeom>
            <a:avLst/>
            <a:gdLst>
              <a:gd name="connsiteX0" fmla="*/ 0 w 1657350"/>
              <a:gd name="connsiteY0" fmla="*/ 337608 h 337608"/>
              <a:gd name="connsiteX1" fmla="*/ 942975 w 1657350"/>
              <a:gd name="connsiteY1" fmla="*/ 23283 h 337608"/>
              <a:gd name="connsiteX2" fmla="*/ 1657350 w 1657350"/>
              <a:gd name="connsiteY2" fmla="*/ 23283 h 337608"/>
            </a:gdLst>
            <a:ahLst/>
            <a:cxnLst>
              <a:cxn ang="0">
                <a:pos x="connsiteX0" y="connsiteY0"/>
              </a:cxn>
              <a:cxn ang="0">
                <a:pos x="connsiteX1" y="connsiteY1"/>
              </a:cxn>
              <a:cxn ang="0">
                <a:pos x="connsiteX2" y="connsiteY2"/>
              </a:cxn>
            </a:cxnLst>
            <a:rect l="l" t="t" r="r" b="b"/>
            <a:pathLst>
              <a:path w="1657350" h="337608">
                <a:moveTo>
                  <a:pt x="0" y="337608"/>
                </a:moveTo>
                <a:cubicBezTo>
                  <a:pt x="333375" y="206639"/>
                  <a:pt x="666750" y="75670"/>
                  <a:pt x="942975" y="23283"/>
                </a:cubicBezTo>
                <a:cubicBezTo>
                  <a:pt x="1219200" y="-29105"/>
                  <a:pt x="1657350" y="23283"/>
                  <a:pt x="1657350" y="23283"/>
                </a:cubicBezTo>
              </a:path>
            </a:pathLst>
          </a:cu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7" name="任意多边形 2"/>
          <p:cNvSpPr/>
          <p:nvPr/>
        </p:nvSpPr>
        <p:spPr>
          <a:xfrm>
            <a:off x="3986213" y="5272088"/>
            <a:ext cx="2714625" cy="373062"/>
          </a:xfrm>
          <a:custGeom>
            <a:avLst/>
            <a:gdLst>
              <a:gd name="connsiteX0" fmla="*/ 0 w 2714625"/>
              <a:gd name="connsiteY0" fmla="*/ 0 h 373772"/>
              <a:gd name="connsiteX1" fmla="*/ 1571625 w 2714625"/>
              <a:gd name="connsiteY1" fmla="*/ 371475 h 373772"/>
              <a:gd name="connsiteX2" fmla="*/ 2714625 w 2714625"/>
              <a:gd name="connsiteY2" fmla="*/ 128587 h 373772"/>
            </a:gdLst>
            <a:ahLst/>
            <a:cxnLst>
              <a:cxn ang="0">
                <a:pos x="connsiteX0" y="connsiteY0"/>
              </a:cxn>
              <a:cxn ang="0">
                <a:pos x="connsiteX1" y="connsiteY1"/>
              </a:cxn>
              <a:cxn ang="0">
                <a:pos x="connsiteX2" y="connsiteY2"/>
              </a:cxn>
            </a:cxnLst>
            <a:rect l="l" t="t" r="r" b="b"/>
            <a:pathLst>
              <a:path w="2714625" h="373772">
                <a:moveTo>
                  <a:pt x="0" y="0"/>
                </a:moveTo>
                <a:cubicBezTo>
                  <a:pt x="559594" y="175022"/>
                  <a:pt x="1119188" y="350044"/>
                  <a:pt x="1571625" y="371475"/>
                </a:cubicBezTo>
                <a:cubicBezTo>
                  <a:pt x="2024062" y="392906"/>
                  <a:pt x="2369343" y="260746"/>
                  <a:pt x="2714625" y="128587"/>
                </a:cubicBezTo>
              </a:path>
            </a:pathLst>
          </a:cu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18" name="组合 17"/>
          <p:cNvGrpSpPr/>
          <p:nvPr/>
        </p:nvGrpSpPr>
        <p:grpSpPr>
          <a:xfrm>
            <a:off x="4069449" y="461008"/>
            <a:ext cx="4037060" cy="553998"/>
            <a:chOff x="4069449" y="461008"/>
            <a:chExt cx="4037060" cy="553998"/>
          </a:xfrm>
        </p:grpSpPr>
        <p:sp>
          <p:nvSpPr>
            <p:cNvPr id="19" name="文本框 18"/>
            <p:cNvSpPr txBox="1"/>
            <p:nvPr/>
          </p:nvSpPr>
          <p:spPr>
            <a:xfrm>
              <a:off x="4849505" y="461008"/>
              <a:ext cx="2492990" cy="553998"/>
            </a:xfrm>
            <a:prstGeom prst="rect">
              <a:avLst/>
            </a:prstGeom>
            <a:noFill/>
          </p:spPr>
          <p:txBody>
            <a:bodyPr wrap="none" rtlCol="0">
              <a:spAutoFit/>
            </a:bodyPr>
            <a:lstStyle/>
            <a:p>
              <a:pPr algn="ctr"/>
              <a:r>
                <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点击添加标题</a:t>
              </a:r>
              <a:endParaRPr lang="zh-CN" altLang="en-US" sz="3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0" name="直接连接符 19"/>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P spid="14" grpId="0"/>
      <p:bldP spid="15" grpId="0"/>
      <p:bldP spid="16" grpId="0" animBg="1"/>
      <p:bldP spid="1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4953</Words>
  <Application>WPS 演示</Application>
  <PresentationFormat>宽屏</PresentationFormat>
  <Paragraphs>228</Paragraphs>
  <Slides>19</Slides>
  <Notes>0</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vt:lpstr>
      <vt:lpstr>宋体</vt:lpstr>
      <vt:lpstr>Wingdings</vt:lpstr>
      <vt:lpstr>华文细黑</vt:lpstr>
      <vt:lpstr>微软雅黑</vt:lpstr>
      <vt:lpstr>微软雅黑 Light</vt:lpstr>
      <vt:lpstr>Calibri</vt:lpstr>
      <vt:lpstr>Impact</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一颗苹果</cp:lastModifiedBy>
  <cp:revision>17</cp:revision>
  <dcterms:created xsi:type="dcterms:W3CDTF">2018-05-24T05:39:00Z</dcterms:created>
  <dcterms:modified xsi:type="dcterms:W3CDTF">2021-09-14T08:56:54Z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47172148416C4B97B0173110FB14B756</vt:lpwstr>
  </property>
  <property fmtid="{D5CDD505-2E9C-101B-9397-08002B2CF9AE}" pid="3" name="KSOProductBuildVer">
    <vt:lpwstr>2052-11.1.0.10700</vt:lpwstr>
  </property>
</Properties>
</file>