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3" r:id="rId7"/>
    <p:sldId id="281" r:id="rId8"/>
    <p:sldId id="280" r:id="rId9"/>
    <p:sldId id="264" r:id="rId10"/>
    <p:sldId id="259" r:id="rId11"/>
    <p:sldId id="282" r:id="rId12"/>
    <p:sldId id="283" r:id="rId13"/>
    <p:sldId id="284" r:id="rId14"/>
    <p:sldId id="285" r:id="rId15"/>
    <p:sldId id="286" r:id="rId16"/>
    <p:sldId id="260" r:id="rId17"/>
    <p:sldId id="287" r:id="rId18"/>
    <p:sldId id="289" r:id="rId19"/>
    <p:sldId id="290" r:id="rId20"/>
    <p:sldId id="288" r:id="rId21"/>
    <p:sldId id="261" r:id="rId22"/>
    <p:sldId id="292" r:id="rId23"/>
    <p:sldId id="294" r:id="rId24"/>
    <p:sldId id="293" r:id="rId25"/>
    <p:sldId id="291" r:id="rId26"/>
    <p:sldId id="262" r:id="rId27"/>
  </p:sldIdLst>
  <p:sldSz cx="12192000" cy="6858000"/>
  <p:notesSz cx="7103745" cy="10234295"/>
  <p:embeddedFontLst>
    <p:embeddedFont>
      <p:font typeface="方正清刻本悦宋简体" panose="02000000000000000000" charset="-122"/>
      <p:regular r:id="rId31"/>
    </p:embeddedFont>
    <p:embeddedFont>
      <p:font typeface="微软雅黑" panose="020B0503020204020204" charset="-122"/>
      <p:regular r:id="rId32"/>
    </p:embeddedFont>
    <p:embeddedFont>
      <p:font typeface="汉真广标" panose="0201060900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Calibri Light" panose="020F0302020204030204" charset="0"/>
      <p:regular r:id="rId38"/>
      <p:italic r:id="rId39"/>
    </p:embeddedFont>
    <p:embeddedFont>
      <p:font typeface="等线" panose="02010600030101010101" charset="-122"/>
      <p:regular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D92"/>
    <a:srgbClr val="C7E6F0"/>
    <a:srgbClr val="F8D1D8"/>
    <a:srgbClr val="99D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02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1600" dirty="0">
                <a:solidFill>
                  <a:srgbClr val="2185B7"/>
                </a:solidFill>
                <a:ea typeface="MComic PRC Medium" panose="00000500000000000000" pitchFamily="2" charset="-122"/>
              </a:rPr>
              <a:t>单击输入标题</a:t>
            </a:r>
            <a:endParaRPr lang="zh-CN" sz="1600" dirty="0">
              <a:solidFill>
                <a:srgbClr val="2185B7"/>
              </a:solidFill>
              <a:ea typeface="MComic PRC Medium" panose="00000500000000000000" pitchFamily="2" charset="-122"/>
            </a:endParaRPr>
          </a:p>
        </c:rich>
      </c:tx>
      <c:layout>
        <c:manualLayout>
          <c:xMode val="edge"/>
          <c:yMode val="edge"/>
          <c:x val="0.39255597366235"/>
          <c:y val="0.0022353055653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 cmpd="sng" algn="ctr">
              <a:solidFill>
                <a:srgbClr val="EB7D9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Sheet1!$A$2:$A$6</c:f>
              <c:numCache>
                <c:formatCode>yyyy/m/d</c:formatCode>
                <c:ptCount val="5"/>
                <c:pt idx="0" c:formatCode="yyyy/m/d">
                  <c:v>42559</c:v>
                </c:pt>
                <c:pt idx="1" c:formatCode="yyyy/m/d">
                  <c:v>42741</c:v>
                </c:pt>
                <c:pt idx="2" c:formatCode="yyyy/m/d">
                  <c:v>43107</c:v>
                </c:pt>
                <c:pt idx="3" c:formatCode="yyyy/m/d">
                  <c:v>43473</c:v>
                </c:pt>
                <c:pt idx="4" c:formatCode="yyyy/m/d">
                  <c:v>43839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400" cap="rnd" cmpd="sng" algn="ctr">
              <a:solidFill>
                <a:srgbClr val="99D3E4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Sheet1!$A$2:$A$6</c:f>
              <c:numCache>
                <c:formatCode>yyyy/m/d</c:formatCode>
                <c:ptCount val="5"/>
                <c:pt idx="0" c:formatCode="yyyy/m/d">
                  <c:v>42559</c:v>
                </c:pt>
                <c:pt idx="1" c:formatCode="yyyy/m/d">
                  <c:v>42741</c:v>
                </c:pt>
                <c:pt idx="2" c:formatCode="yyyy/m/d">
                  <c:v>43107</c:v>
                </c:pt>
                <c:pt idx="3" c:formatCode="yyyy/m/d">
                  <c:v>43473</c:v>
                </c:pt>
                <c:pt idx="4" c:formatCode="yyyy/m/d">
                  <c:v>43839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986944"/>
        <c:axId val="491241472"/>
      </c:radarChart>
      <c:catAx>
        <c:axId val="65198694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91241472"/>
        <c:crosses val="autoZero"/>
        <c:auto val="1"/>
        <c:lblAlgn val="ctr"/>
        <c:lblOffset val="100"/>
        <c:noMultiLvlLbl val="0"/>
      </c:catAx>
      <c:valAx>
        <c:axId val="491241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ysClr val="window" lastClr="FFFFFF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65198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02D81-F8F9-4CF1-B092-E5785E010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6690D-F2EB-49C4-B3E7-211CE8C21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fld id="{80F42DC0-2E3F-F440-A3AA-64F0AA1F84F2}" type="datetime1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fld id="{C5FC99A0-26D8-5E4B-82FB-70809BCEE9F6}" type="slidenum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8415"/>
            <a:ext cx="3048000" cy="403542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25" y="2824480"/>
            <a:ext cx="3048000" cy="40354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50695" y="1899920"/>
            <a:ext cx="8690610" cy="11068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粉色简约毕业答辩模板</a:t>
            </a:r>
            <a:endParaRPr lang="zh-CN" altLang="en-US" sz="6600">
              <a:solidFill>
                <a:srgbClr val="EB7D92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8" name="简单箭头"/>
          <p:cNvSpPr/>
          <p:nvPr/>
        </p:nvSpPr>
        <p:spPr>
          <a:xfrm>
            <a:off x="8717280" y="3341370"/>
            <a:ext cx="480060" cy="766445"/>
          </a:xfrm>
          <a:prstGeom prst="chevron">
            <a:avLst>
              <a:gd name="adj" fmla="val 88007"/>
            </a:avLst>
          </a:prstGeom>
          <a:solidFill>
            <a:srgbClr val="EB7D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简单箭头"/>
          <p:cNvSpPr/>
          <p:nvPr/>
        </p:nvSpPr>
        <p:spPr>
          <a:xfrm flipH="1">
            <a:off x="2967990" y="3341370"/>
            <a:ext cx="480060" cy="766445"/>
          </a:xfrm>
          <a:prstGeom prst="chevron">
            <a:avLst>
              <a:gd name="adj" fmla="val 88007"/>
            </a:avLst>
          </a:prstGeom>
          <a:solidFill>
            <a:srgbClr val="EB7D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19245" y="3244850"/>
            <a:ext cx="395541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知识经济时代的营销新模式 </a:t>
            </a:r>
            <a:endParaRPr lang="zh-CN" altLang="en-US" sz="2400" b="1">
              <a:solidFill>
                <a:srgbClr val="EB7D92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15385" y="3870960"/>
            <a:ext cx="4762500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适用于工作汇报</a:t>
            </a:r>
            <a:r>
              <a:rPr lang="en-US" altLang="zh-CN" sz="16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/</a:t>
            </a:r>
            <a:r>
              <a:rPr lang="zh-CN" altLang="en-US" sz="16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工作总结</a:t>
            </a:r>
            <a:r>
              <a:rPr lang="en-US" altLang="zh-CN" sz="16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/</a:t>
            </a:r>
            <a:r>
              <a:rPr lang="zh-CN" altLang="en-US" sz="16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企业介绍</a:t>
            </a:r>
            <a:r>
              <a:rPr lang="en-US" altLang="zh-CN" sz="16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/</a:t>
            </a:r>
            <a:r>
              <a:rPr lang="zh-CN" altLang="en-US" sz="1600" b="1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产品发布等</a:t>
            </a:r>
            <a:endParaRPr lang="zh-CN" altLang="en-US" sz="1600" b="1">
              <a:solidFill>
                <a:srgbClr val="EB7D92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3175" y="4500880"/>
            <a:ext cx="497586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答辩人</a:t>
            </a:r>
            <a:r>
              <a:rPr lang="zh-CN" altLang="en-US" sz="2400" smtClean="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：好客模板</a:t>
            </a:r>
            <a:r>
              <a:rPr lang="en-US" altLang="zh-CN" sz="2400" smtClean="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  </a:t>
            </a:r>
            <a:r>
              <a:rPr lang="zh-CN" altLang="en-US" sz="240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指导老师：</a:t>
            </a:r>
            <a:r>
              <a:rPr lang="en-US" altLang="zh-CN" sz="240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XXX</a:t>
            </a:r>
            <a:endParaRPr lang="en-US" altLang="zh-CN" sz="2400">
              <a:solidFill>
                <a:srgbClr val="EB7D92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8" name="初音ミク - Ievan Polkka - 副本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5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1040" y="2442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6" grpId="1" bldLvl="0" animBg="1"/>
      <p:bldP spid="158" grpId="0" bldLvl="0" animBg="1"/>
      <p:bldP spid="14" grpId="0" bldLvl="0" animBg="1"/>
      <p:bldP spid="15" grpId="0" bldLvl="0" animBg="1"/>
      <p:bldP spid="6" grpId="0" bldLvl="0" animBg="1"/>
      <p:bldP spid="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051560" y="2179320"/>
            <a:ext cx="3032760" cy="303276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8097520" y="2179320"/>
            <a:ext cx="3032760" cy="303276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339431" y="1909779"/>
            <a:ext cx="0" cy="3439290"/>
          </a:xfrm>
          <a:prstGeom prst="line">
            <a:avLst/>
          </a:prstGeom>
          <a:ln w="12700" cmpd="sng">
            <a:solidFill>
              <a:srgbClr val="EB7D9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3"/>
          <p:cNvCxnSpPr/>
          <p:nvPr/>
        </p:nvCxnSpPr>
        <p:spPr>
          <a:xfrm>
            <a:off x="7830116" y="1909779"/>
            <a:ext cx="0" cy="3439290"/>
          </a:xfrm>
          <a:prstGeom prst="line">
            <a:avLst/>
          </a:prstGeom>
          <a:ln w="12700" cmpd="sng">
            <a:solidFill>
              <a:srgbClr val="EB7D9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3"/>
          <p:cNvSpPr txBox="1"/>
          <p:nvPr/>
        </p:nvSpPr>
        <p:spPr>
          <a:xfrm>
            <a:off x="4606925" y="2653665"/>
            <a:ext cx="2978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TextBox 24"/>
          <p:cNvSpPr txBox="1"/>
          <p:nvPr/>
        </p:nvSpPr>
        <p:spPr>
          <a:xfrm>
            <a:off x="5191889" y="2161826"/>
            <a:ext cx="1808480" cy="352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3" grpId="0" bldLvl="0" animBg="1"/>
      <p:bldP spid="2" grpId="0" bldLvl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Freeform 9"/>
          <p:cNvSpPr/>
          <p:nvPr/>
        </p:nvSpPr>
        <p:spPr bwMode="auto">
          <a:xfrm rot="2700000">
            <a:off x="2399030" y="2252345"/>
            <a:ext cx="2388235" cy="2388235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solidFill>
            <a:srgbClr val="EB7D92"/>
          </a:solidFill>
          <a:ln>
            <a:noFill/>
          </a:ln>
          <a:effectLst/>
        </p:spPr>
        <p:txBody>
          <a:bodyPr vert="horz" wrap="square" lIns="68552" tIns="34276" rIns="68552" bIns="34276" numCol="1" anchor="t" anchorCtr="0" compatLnSpc="1"/>
          <a:lstStyle/>
          <a:p>
            <a:endParaRPr lang="id-ID"/>
          </a:p>
        </p:txBody>
      </p:sp>
      <p:sp>
        <p:nvSpPr>
          <p:cNvPr id="56" name="Freeform 19"/>
          <p:cNvSpPr>
            <a:spLocks noEditPoints="1"/>
          </p:cNvSpPr>
          <p:nvPr/>
        </p:nvSpPr>
        <p:spPr bwMode="auto">
          <a:xfrm>
            <a:off x="3333115" y="3148965"/>
            <a:ext cx="512445" cy="494030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rgbClr val="EB7D92"/>
          </a:solidFill>
          <a:ln>
            <a:noFill/>
          </a:ln>
          <a:effectLst/>
        </p:spPr>
        <p:txBody>
          <a:bodyPr vert="horz" wrap="square" lIns="68552" tIns="34276" rIns="68552" bIns="34276" numCol="1" anchor="t" anchorCtr="0" compatLnSpc="1"/>
          <a:lstStyle/>
          <a:p>
            <a:endParaRPr lang="id-ID">
              <a:solidFill>
                <a:srgbClr val="2F5EB0"/>
              </a:solidFill>
            </a:endParaRPr>
          </a:p>
        </p:txBody>
      </p:sp>
      <p:grpSp>
        <p:nvGrpSpPr>
          <p:cNvPr id="58" name="Group 24"/>
          <p:cNvGrpSpPr/>
          <p:nvPr/>
        </p:nvGrpSpPr>
        <p:grpSpPr>
          <a:xfrm>
            <a:off x="4643755" y="4548505"/>
            <a:ext cx="503555" cy="494030"/>
            <a:chOff x="6786562" y="796925"/>
            <a:chExt cx="500063" cy="490538"/>
          </a:xfrm>
          <a:solidFill>
            <a:srgbClr val="EB7D92"/>
          </a:solidFill>
          <a:effectLst/>
        </p:grpSpPr>
        <p:sp>
          <p:nvSpPr>
            <p:cNvPr id="59" name="Freeform 27"/>
            <p:cNvSpPr>
              <a:spLocks noEditPoints="1"/>
            </p:cNvSpPr>
            <p:nvPr/>
          </p:nvSpPr>
          <p:spPr bwMode="auto">
            <a:xfrm>
              <a:off x="6786562" y="796925"/>
              <a:ext cx="500063" cy="490538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5EB0"/>
                </a:solidFill>
              </a:endParaRPr>
            </a:p>
          </p:txBody>
        </p:sp>
        <p:sp>
          <p:nvSpPr>
            <p:cNvPr id="60" name="Freeform 28"/>
            <p:cNvSpPr>
              <a:spLocks noEditPoints="1"/>
            </p:cNvSpPr>
            <p:nvPr/>
          </p:nvSpPr>
          <p:spPr bwMode="auto">
            <a:xfrm>
              <a:off x="6967538" y="969963"/>
              <a:ext cx="134938" cy="138113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5EB0"/>
                </a:solidFill>
              </a:endParaRPr>
            </a:p>
          </p:txBody>
        </p:sp>
        <p:sp>
          <p:nvSpPr>
            <p:cNvPr id="61" name="Freeform 29"/>
            <p:cNvSpPr/>
            <p:nvPr/>
          </p:nvSpPr>
          <p:spPr bwMode="auto">
            <a:xfrm>
              <a:off x="6956425" y="1135063"/>
              <a:ext cx="73025" cy="79375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5EB0"/>
                </a:solidFill>
              </a:endParaRPr>
            </a:p>
          </p:txBody>
        </p:sp>
        <p:sp>
          <p:nvSpPr>
            <p:cNvPr id="62" name="Freeform 30"/>
            <p:cNvSpPr/>
            <p:nvPr/>
          </p:nvSpPr>
          <p:spPr bwMode="auto">
            <a:xfrm>
              <a:off x="7043738" y="873125"/>
              <a:ext cx="77788" cy="80963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2F5EB0"/>
                </a:solidFill>
              </a:endParaRPr>
            </a:p>
          </p:txBody>
        </p:sp>
      </p:grpSp>
      <p:grpSp>
        <p:nvGrpSpPr>
          <p:cNvPr id="47" name="Group 10"/>
          <p:cNvGrpSpPr/>
          <p:nvPr/>
        </p:nvGrpSpPr>
        <p:grpSpPr>
          <a:xfrm>
            <a:off x="1246506" y="3657600"/>
            <a:ext cx="848360" cy="697230"/>
            <a:chOff x="7828679" y="3464708"/>
            <a:chExt cx="599208" cy="492388"/>
          </a:xfrm>
          <a:effectLst/>
        </p:grpSpPr>
        <p:sp>
          <p:nvSpPr>
            <p:cNvPr id="48" name="Oval 1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rgbClr val="EB7D9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rgbClr val="1A609B"/>
                </a:solidFill>
                <a:latin typeface="方正细圆简体" panose="03000509000000000000" charset="-122"/>
                <a:ea typeface="方正细圆简体" panose="03000509000000000000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28679" y="3577672"/>
              <a:ext cx="599208" cy="24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id-ID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7" name="Freeform 23"/>
          <p:cNvSpPr>
            <a:spLocks noEditPoints="1"/>
          </p:cNvSpPr>
          <p:nvPr/>
        </p:nvSpPr>
        <p:spPr bwMode="auto">
          <a:xfrm>
            <a:off x="2040255" y="4611370"/>
            <a:ext cx="494030" cy="374015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rgbClr val="EB7D92"/>
          </a:solidFill>
          <a:ln>
            <a:noFill/>
          </a:ln>
          <a:effectLst/>
        </p:spPr>
        <p:txBody>
          <a:bodyPr vert="horz" wrap="square" lIns="68552" tIns="34276" rIns="68552" bIns="34276" numCol="1" anchor="t" anchorCtr="0" compatLnSpc="1"/>
          <a:lstStyle/>
          <a:p>
            <a:endParaRPr lang="id-ID">
              <a:solidFill>
                <a:srgbClr val="2F5EB0"/>
              </a:solidFill>
            </a:endParaRPr>
          </a:p>
        </p:txBody>
      </p:sp>
      <p:grpSp>
        <p:nvGrpSpPr>
          <p:cNvPr id="76" name="Group 10"/>
          <p:cNvGrpSpPr/>
          <p:nvPr/>
        </p:nvGrpSpPr>
        <p:grpSpPr>
          <a:xfrm>
            <a:off x="3215006" y="1967865"/>
            <a:ext cx="848360" cy="697230"/>
            <a:chOff x="7828679" y="3464708"/>
            <a:chExt cx="599208" cy="492388"/>
          </a:xfrm>
          <a:effectLst/>
        </p:grpSpPr>
        <p:sp>
          <p:nvSpPr>
            <p:cNvPr id="77" name="Oval 1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B7D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rgbClr val="1A609B"/>
                </a:solidFill>
                <a:latin typeface="方正细圆简体" panose="03000509000000000000" charset="-122"/>
                <a:ea typeface="方正细圆简体" panose="03000509000000000000" charset="-12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28679" y="3586641"/>
              <a:ext cx="599208" cy="24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rgbClr val="EB7D92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sz="1600" b="1" dirty="0">
                  <a:solidFill>
                    <a:srgbClr val="EB7D92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600" b="1" dirty="0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9" name="Group 10"/>
          <p:cNvGrpSpPr/>
          <p:nvPr/>
        </p:nvGrpSpPr>
        <p:grpSpPr>
          <a:xfrm>
            <a:off x="5147310" y="3724910"/>
            <a:ext cx="848360" cy="697230"/>
            <a:chOff x="7828230" y="3464708"/>
            <a:chExt cx="599208" cy="492388"/>
          </a:xfrm>
          <a:effectLst/>
        </p:grpSpPr>
        <p:sp>
          <p:nvSpPr>
            <p:cNvPr id="81" name="Oval 1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rgbClr val="EB7D9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rgbClr val="1A609B"/>
                </a:solidFill>
                <a:latin typeface="方正细圆简体" panose="03000509000000000000" charset="-122"/>
                <a:ea typeface="方正细圆简体" panose="03000509000000000000" charset="-122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28230" y="3586641"/>
              <a:ext cx="599208" cy="24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id-ID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Group 10"/>
          <p:cNvGrpSpPr/>
          <p:nvPr/>
        </p:nvGrpSpPr>
        <p:grpSpPr>
          <a:xfrm>
            <a:off x="6703060" y="1844040"/>
            <a:ext cx="848360" cy="697230"/>
            <a:chOff x="7830921" y="3464708"/>
            <a:chExt cx="599208" cy="492388"/>
          </a:xfrm>
          <a:effectLst/>
        </p:grpSpPr>
        <p:sp>
          <p:nvSpPr>
            <p:cNvPr id="3" name="Oval 1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rgbClr val="EB7D9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rgbClr val="1A609B"/>
                </a:solidFill>
                <a:latin typeface="方正细圆简体" panose="03000509000000000000" charset="-122"/>
                <a:ea typeface="方正细圆简体" panose="03000509000000000000" charset="-122"/>
              </a:endParaRPr>
            </a:p>
          </p:txBody>
        </p:sp>
        <p:sp>
          <p:nvSpPr>
            <p:cNvPr id="8" name="TextBox 48"/>
            <p:cNvSpPr txBox="1"/>
            <p:nvPr/>
          </p:nvSpPr>
          <p:spPr>
            <a:xfrm>
              <a:off x="7830921" y="3578569"/>
              <a:ext cx="599208" cy="24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id-ID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Group 10"/>
          <p:cNvGrpSpPr/>
          <p:nvPr/>
        </p:nvGrpSpPr>
        <p:grpSpPr>
          <a:xfrm>
            <a:off x="6718301" y="3298190"/>
            <a:ext cx="848360" cy="697230"/>
            <a:chOff x="7828679" y="3464708"/>
            <a:chExt cx="599208" cy="492388"/>
          </a:xfrm>
          <a:effectLst/>
        </p:grpSpPr>
        <p:sp>
          <p:nvSpPr>
            <p:cNvPr id="12" name="Oval 1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rgbClr val="EB7D9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rgbClr val="1A609B"/>
                </a:solidFill>
                <a:latin typeface="方正细圆简体" panose="03000509000000000000" charset="-122"/>
                <a:ea typeface="方正细圆简体" panose="03000509000000000000" charset="-122"/>
              </a:endParaRPr>
            </a:p>
          </p:txBody>
        </p:sp>
        <p:sp>
          <p:nvSpPr>
            <p:cNvPr id="13" name="TextBox 77"/>
            <p:cNvSpPr txBox="1"/>
            <p:nvPr/>
          </p:nvSpPr>
          <p:spPr>
            <a:xfrm>
              <a:off x="7828679" y="3586641"/>
              <a:ext cx="599208" cy="24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10045" y="4725035"/>
            <a:ext cx="848360" cy="697230"/>
            <a:chOff x="7827333" y="3464708"/>
            <a:chExt cx="599208" cy="492388"/>
          </a:xfrm>
          <a:effectLst/>
        </p:grpSpPr>
        <p:sp>
          <p:nvSpPr>
            <p:cNvPr id="15" name="Oval 1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rgbClr val="EB7D9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rgbClr val="1A609B"/>
                </a:solidFill>
                <a:latin typeface="方正细圆简体" panose="03000509000000000000" charset="-122"/>
                <a:ea typeface="方正细圆简体" panose="03000509000000000000" charset="-122"/>
              </a:endParaRPr>
            </a:p>
          </p:txBody>
        </p:sp>
        <p:sp>
          <p:nvSpPr>
            <p:cNvPr id="17" name="TextBox 81"/>
            <p:cNvSpPr txBox="1"/>
            <p:nvPr/>
          </p:nvSpPr>
          <p:spPr>
            <a:xfrm>
              <a:off x="7827333" y="3582156"/>
              <a:ext cx="599208" cy="24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id-ID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TextBox 23"/>
          <p:cNvSpPr txBox="1"/>
          <p:nvPr/>
        </p:nvSpPr>
        <p:spPr>
          <a:xfrm>
            <a:off x="7690485" y="2080895"/>
            <a:ext cx="338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TextBox 24"/>
          <p:cNvSpPr txBox="1"/>
          <p:nvPr/>
        </p:nvSpPr>
        <p:spPr>
          <a:xfrm>
            <a:off x="7658229" y="182083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TextBox 23"/>
          <p:cNvSpPr txBox="1"/>
          <p:nvPr/>
        </p:nvSpPr>
        <p:spPr>
          <a:xfrm>
            <a:off x="7690485" y="3518535"/>
            <a:ext cx="338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7658229" y="325847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7690485" y="4982845"/>
            <a:ext cx="338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7658229" y="472278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46" grpId="0" bldLvl="0" animBg="1"/>
      <p:bldP spid="56" grpId="0" bldLvl="0" animBg="1"/>
      <p:bldP spid="57" grpId="0" bldLvl="0" animBg="1"/>
      <p:bldP spid="14" grpId="0"/>
      <p:bldP spid="16" grpId="0"/>
      <p:bldP spid="18" grpId="0"/>
      <p:bldP spid="19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341"/>
          <p:cNvSpPr>
            <a:spLocks noChangeArrowheads="1"/>
          </p:cNvSpPr>
          <p:nvPr/>
        </p:nvSpPr>
        <p:spPr bwMode="auto">
          <a:xfrm>
            <a:off x="3914140" y="1873250"/>
            <a:ext cx="199009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296035" y="2225675"/>
            <a:ext cx="46081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73140" y="1675130"/>
            <a:ext cx="994410" cy="1932305"/>
            <a:chOff x="8796" y="1846"/>
            <a:chExt cx="1566" cy="3043"/>
          </a:xfrm>
        </p:grpSpPr>
        <p:sp>
          <p:nvSpPr>
            <p:cNvPr id="8" name="Freeform 12"/>
            <p:cNvSpPr>
              <a:spLocks noChangeArrowheads="1"/>
            </p:cNvSpPr>
            <p:nvPr/>
          </p:nvSpPr>
          <p:spPr bwMode="auto">
            <a:xfrm>
              <a:off x="8838" y="1846"/>
              <a:ext cx="1524" cy="3043"/>
            </a:xfrm>
            <a:custGeom>
              <a:avLst/>
              <a:gdLst>
                <a:gd name="T0" fmla="*/ 0 w 498"/>
                <a:gd name="T1" fmla="*/ 0 h 994"/>
                <a:gd name="T2" fmla="*/ 498 w 498"/>
                <a:gd name="T3" fmla="*/ 498 h 994"/>
                <a:gd name="T4" fmla="*/ 0 w 498"/>
                <a:gd name="T5" fmla="*/ 994 h 994"/>
                <a:gd name="T6" fmla="*/ 0 w 498"/>
                <a:gd name="T7" fmla="*/ 0 h 9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994"/>
                <a:gd name="T14" fmla="*/ 498 w 498"/>
                <a:gd name="T15" fmla="*/ 994 h 9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994">
                  <a:moveTo>
                    <a:pt x="0" y="0"/>
                  </a:moveTo>
                  <a:lnTo>
                    <a:pt x="498" y="498"/>
                  </a:lnTo>
                  <a:lnTo>
                    <a:pt x="0" y="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TextBox 682"/>
            <p:cNvSpPr>
              <a:spLocks noChangeArrowheads="1"/>
            </p:cNvSpPr>
            <p:nvPr/>
          </p:nvSpPr>
          <p:spPr bwMode="auto">
            <a:xfrm>
              <a:off x="8796" y="3019"/>
              <a:ext cx="1346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56%</a:t>
              </a:r>
              <a:endParaRPr lang="en-US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9" name="TextBox 344"/>
          <p:cNvSpPr>
            <a:spLocks noChangeArrowheads="1"/>
          </p:cNvSpPr>
          <p:nvPr/>
        </p:nvSpPr>
        <p:spPr bwMode="auto">
          <a:xfrm>
            <a:off x="6357620" y="4245610"/>
            <a:ext cx="212598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357620" y="4598035"/>
            <a:ext cx="4516755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135880" y="3824605"/>
            <a:ext cx="963930" cy="1932305"/>
            <a:chOff x="7320" y="5231"/>
            <a:chExt cx="1518" cy="3043"/>
          </a:xfrm>
        </p:grpSpPr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7320" y="5231"/>
              <a:ext cx="1518" cy="3043"/>
            </a:xfrm>
            <a:custGeom>
              <a:avLst/>
              <a:gdLst>
                <a:gd name="T0" fmla="*/ 496 w 496"/>
                <a:gd name="T1" fmla="*/ 994 h 994"/>
                <a:gd name="T2" fmla="*/ 0 w 496"/>
                <a:gd name="T3" fmla="*/ 498 h 994"/>
                <a:gd name="T4" fmla="*/ 496 w 496"/>
                <a:gd name="T5" fmla="*/ 0 h 994"/>
                <a:gd name="T6" fmla="*/ 496 w 496"/>
                <a:gd name="T7" fmla="*/ 994 h 9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6"/>
                <a:gd name="T13" fmla="*/ 0 h 994"/>
                <a:gd name="T14" fmla="*/ 496 w 496"/>
                <a:gd name="T15" fmla="*/ 994 h 9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6" h="994">
                  <a:moveTo>
                    <a:pt x="496" y="994"/>
                  </a:moveTo>
                  <a:lnTo>
                    <a:pt x="0" y="498"/>
                  </a:lnTo>
                  <a:lnTo>
                    <a:pt x="496" y="0"/>
                  </a:lnTo>
                  <a:lnTo>
                    <a:pt x="496" y="994"/>
                  </a:ln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TextBox 682"/>
            <p:cNvSpPr>
              <a:spLocks noChangeArrowheads="1"/>
            </p:cNvSpPr>
            <p:nvPr/>
          </p:nvSpPr>
          <p:spPr bwMode="auto">
            <a:xfrm>
              <a:off x="7492" y="6449"/>
              <a:ext cx="1346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44%</a:t>
              </a:r>
              <a:endParaRPr lang="en-US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7239000" y="1781810"/>
            <a:ext cx="3635375" cy="166179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295400" y="3959860"/>
            <a:ext cx="3636010" cy="166243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2" grpId="0"/>
      <p:bldP spid="12" grpId="0"/>
      <p:bldP spid="9" grpId="0"/>
      <p:bldP spid="15" grpId="0"/>
      <p:bldP spid="17" grpId="0" bldLvl="0" animBg="1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710690" y="2925445"/>
            <a:ext cx="1222375" cy="1163955"/>
            <a:chOff x="971600" y="2565539"/>
            <a:chExt cx="1210768" cy="115311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3" name="正五边形 72"/>
            <p:cNvSpPr/>
            <p:nvPr/>
          </p:nvSpPr>
          <p:spPr>
            <a:xfrm>
              <a:off x="971600" y="2565539"/>
              <a:ext cx="1210768" cy="1153112"/>
            </a:xfrm>
            <a:prstGeom prst="pentagon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99624" y="2982586"/>
              <a:ext cx="554720" cy="364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970530" y="3398520"/>
            <a:ext cx="1222375" cy="1163955"/>
            <a:chOff x="4678" y="4968"/>
            <a:chExt cx="1925" cy="1833"/>
          </a:xfrm>
        </p:grpSpPr>
        <p:sp>
          <p:nvSpPr>
            <p:cNvPr id="76" name="正五边形 75"/>
            <p:cNvSpPr/>
            <p:nvPr/>
          </p:nvSpPr>
          <p:spPr>
            <a:xfrm flipV="1">
              <a:off x="4678" y="4968"/>
              <a:ext cx="1925" cy="1833"/>
            </a:xfrm>
            <a:prstGeom prst="pentagon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00" y="5403"/>
              <a:ext cx="8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97985" y="2924810"/>
            <a:ext cx="1222375" cy="1163955"/>
            <a:chOff x="6611" y="4222"/>
            <a:chExt cx="1925" cy="1833"/>
          </a:xfrm>
        </p:grpSpPr>
        <p:sp>
          <p:nvSpPr>
            <p:cNvPr id="79" name="正五边形 78"/>
            <p:cNvSpPr/>
            <p:nvPr/>
          </p:nvSpPr>
          <p:spPr>
            <a:xfrm>
              <a:off x="6611" y="4222"/>
              <a:ext cx="1925" cy="1833"/>
            </a:xfrm>
            <a:prstGeom prst="pentagon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133" y="4849"/>
              <a:ext cx="8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466080" y="3390900"/>
            <a:ext cx="1222375" cy="1163955"/>
            <a:chOff x="8608" y="4956"/>
            <a:chExt cx="1925" cy="1833"/>
          </a:xfrm>
        </p:grpSpPr>
        <p:sp>
          <p:nvSpPr>
            <p:cNvPr id="82" name="正五边形 81"/>
            <p:cNvSpPr/>
            <p:nvPr/>
          </p:nvSpPr>
          <p:spPr>
            <a:xfrm flipV="1">
              <a:off x="8608" y="4956"/>
              <a:ext cx="1925" cy="1833"/>
            </a:xfrm>
            <a:prstGeom prst="pentagon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130" y="5469"/>
              <a:ext cx="8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157970" y="2924810"/>
            <a:ext cx="1222375" cy="1163955"/>
            <a:chOff x="14422" y="4222"/>
            <a:chExt cx="1925" cy="1833"/>
          </a:xfrm>
        </p:grpSpPr>
        <p:sp>
          <p:nvSpPr>
            <p:cNvPr id="91" name="正五边形 90"/>
            <p:cNvSpPr/>
            <p:nvPr/>
          </p:nvSpPr>
          <p:spPr>
            <a:xfrm>
              <a:off x="14422" y="4222"/>
              <a:ext cx="1925" cy="1833"/>
            </a:xfrm>
            <a:prstGeom prst="pentagon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4944" y="4886"/>
              <a:ext cx="8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07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958340" y="4174490"/>
            <a:ext cx="717550" cy="726440"/>
            <a:chOff x="3084" y="6190"/>
            <a:chExt cx="1130" cy="1144"/>
          </a:xfrm>
        </p:grpSpPr>
        <p:cxnSp>
          <p:nvCxnSpPr>
            <p:cNvPr id="94" name="直接连接符 93"/>
            <p:cNvCxnSpPr/>
            <p:nvPr/>
          </p:nvCxnSpPr>
          <p:spPr>
            <a:xfrm>
              <a:off x="3084" y="6190"/>
              <a:ext cx="1130" cy="0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3657" y="6190"/>
              <a:ext cx="0" cy="1145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4446905" y="4174490"/>
            <a:ext cx="717550" cy="726440"/>
            <a:chOff x="7003" y="6190"/>
            <a:chExt cx="1130" cy="1144"/>
          </a:xfrm>
        </p:grpSpPr>
        <p:cxnSp>
          <p:nvCxnSpPr>
            <p:cNvPr id="98" name="直接连接符 97"/>
            <p:cNvCxnSpPr/>
            <p:nvPr/>
          </p:nvCxnSpPr>
          <p:spPr>
            <a:xfrm>
              <a:off x="7003" y="6190"/>
              <a:ext cx="1130" cy="0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7576" y="6190"/>
              <a:ext cx="0" cy="1145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7063105" y="4174490"/>
            <a:ext cx="717550" cy="726440"/>
            <a:chOff x="11123" y="6190"/>
            <a:chExt cx="1130" cy="1144"/>
          </a:xfrm>
        </p:grpSpPr>
        <p:cxnSp>
          <p:nvCxnSpPr>
            <p:cNvPr id="102" name="直接连接符 101"/>
            <p:cNvCxnSpPr/>
            <p:nvPr/>
          </p:nvCxnSpPr>
          <p:spPr>
            <a:xfrm>
              <a:off x="11123" y="6190"/>
              <a:ext cx="1130" cy="0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11696" y="6190"/>
              <a:ext cx="0" cy="1145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9451340" y="4183380"/>
            <a:ext cx="717550" cy="726440"/>
            <a:chOff x="14884" y="6204"/>
            <a:chExt cx="1130" cy="1144"/>
          </a:xfrm>
        </p:grpSpPr>
        <p:cxnSp>
          <p:nvCxnSpPr>
            <p:cNvPr id="106" name="直接连接符 105"/>
            <p:cNvCxnSpPr/>
            <p:nvPr/>
          </p:nvCxnSpPr>
          <p:spPr>
            <a:xfrm>
              <a:off x="14884" y="6204"/>
              <a:ext cx="1130" cy="0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15457" y="6204"/>
              <a:ext cx="0" cy="1145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3218180" y="2560955"/>
            <a:ext cx="717550" cy="726440"/>
            <a:chOff x="5068" y="3649"/>
            <a:chExt cx="1130" cy="1144"/>
          </a:xfrm>
        </p:grpSpPr>
        <p:cxnSp>
          <p:nvCxnSpPr>
            <p:cNvPr id="110" name="直接连接符 109"/>
            <p:cNvCxnSpPr/>
            <p:nvPr/>
          </p:nvCxnSpPr>
          <p:spPr>
            <a:xfrm>
              <a:off x="5068" y="4786"/>
              <a:ext cx="1130" cy="0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5641" y="3649"/>
              <a:ext cx="0" cy="1145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5716905" y="2593340"/>
            <a:ext cx="717550" cy="726440"/>
            <a:chOff x="9003" y="3700"/>
            <a:chExt cx="1130" cy="1144"/>
          </a:xfrm>
        </p:grpSpPr>
        <p:cxnSp>
          <p:nvCxnSpPr>
            <p:cNvPr id="114" name="直接连接符 113"/>
            <p:cNvCxnSpPr/>
            <p:nvPr/>
          </p:nvCxnSpPr>
          <p:spPr>
            <a:xfrm>
              <a:off x="9003" y="4837"/>
              <a:ext cx="1130" cy="0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9576" y="3700"/>
              <a:ext cx="0" cy="1145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8249920" y="2555875"/>
            <a:ext cx="717550" cy="726440"/>
            <a:chOff x="12992" y="3641"/>
            <a:chExt cx="1130" cy="1144"/>
          </a:xfrm>
        </p:grpSpPr>
        <p:cxnSp>
          <p:nvCxnSpPr>
            <p:cNvPr id="118" name="直接连接符 117"/>
            <p:cNvCxnSpPr/>
            <p:nvPr/>
          </p:nvCxnSpPr>
          <p:spPr>
            <a:xfrm>
              <a:off x="12992" y="4778"/>
              <a:ext cx="1130" cy="0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13565" y="3641"/>
              <a:ext cx="0" cy="1145"/>
            </a:xfrm>
            <a:prstGeom prst="line">
              <a:avLst/>
            </a:prstGeom>
            <a:ln w="12700">
              <a:solidFill>
                <a:srgbClr val="EB7D9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6786880" y="2925445"/>
            <a:ext cx="1222375" cy="1163955"/>
            <a:chOff x="10688" y="4223"/>
            <a:chExt cx="1925" cy="1833"/>
          </a:xfrm>
        </p:grpSpPr>
        <p:sp>
          <p:nvSpPr>
            <p:cNvPr id="85" name="正五边形 84"/>
            <p:cNvSpPr/>
            <p:nvPr/>
          </p:nvSpPr>
          <p:spPr>
            <a:xfrm>
              <a:off x="10688" y="4223"/>
              <a:ext cx="1925" cy="1833"/>
            </a:xfrm>
            <a:prstGeom prst="pentagon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1210" y="4846"/>
              <a:ext cx="8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997190" y="3391535"/>
            <a:ext cx="1222375" cy="1163955"/>
            <a:chOff x="12594" y="4957"/>
            <a:chExt cx="1925" cy="1833"/>
          </a:xfrm>
        </p:grpSpPr>
        <p:sp>
          <p:nvSpPr>
            <p:cNvPr id="88" name="正五边形 87"/>
            <p:cNvSpPr/>
            <p:nvPr/>
          </p:nvSpPr>
          <p:spPr>
            <a:xfrm flipV="1">
              <a:off x="12594" y="4957"/>
              <a:ext cx="1925" cy="1833"/>
            </a:xfrm>
            <a:prstGeom prst="pentagon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3116" y="5403"/>
              <a:ext cx="8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6" name="TextBox 23"/>
          <p:cNvSpPr txBox="1"/>
          <p:nvPr/>
        </p:nvSpPr>
        <p:spPr>
          <a:xfrm>
            <a:off x="1224280" y="4910455"/>
            <a:ext cx="207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TextBox 23"/>
          <p:cNvSpPr txBox="1"/>
          <p:nvPr/>
        </p:nvSpPr>
        <p:spPr>
          <a:xfrm>
            <a:off x="2543175" y="1597660"/>
            <a:ext cx="207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TextBox 23"/>
          <p:cNvSpPr txBox="1"/>
          <p:nvPr/>
        </p:nvSpPr>
        <p:spPr>
          <a:xfrm>
            <a:off x="3771900" y="4910455"/>
            <a:ext cx="207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TextBox 23"/>
          <p:cNvSpPr txBox="1"/>
          <p:nvPr/>
        </p:nvSpPr>
        <p:spPr>
          <a:xfrm>
            <a:off x="5041900" y="1648460"/>
            <a:ext cx="207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TextBox 23"/>
          <p:cNvSpPr txBox="1"/>
          <p:nvPr/>
        </p:nvSpPr>
        <p:spPr>
          <a:xfrm>
            <a:off x="6359525" y="4910455"/>
            <a:ext cx="207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TextBox 23"/>
          <p:cNvSpPr txBox="1"/>
          <p:nvPr/>
        </p:nvSpPr>
        <p:spPr>
          <a:xfrm>
            <a:off x="7569200" y="1616075"/>
            <a:ext cx="207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8776335" y="4910455"/>
            <a:ext cx="207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8415"/>
            <a:ext cx="3048000" cy="403542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25" y="2824480"/>
            <a:ext cx="3048000" cy="40354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051050" y="2383155"/>
            <a:ext cx="21717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000">
                <a:solidFill>
                  <a:srgbClr val="EB7D92"/>
                </a:solidFill>
                <a:latin typeface="汉真广标" panose="02010609000101010101" charset="-122"/>
                <a:ea typeface="汉真广标" panose="02010609000101010101" charset="-122"/>
              </a:rPr>
              <a:t>03</a:t>
            </a:r>
            <a:endParaRPr lang="en-US" altLang="zh-CN" sz="13000">
              <a:solidFill>
                <a:srgbClr val="EB7D92"/>
              </a:solidFill>
              <a:latin typeface="汉真广标" panose="02010609000101010101" charset="-122"/>
              <a:ea typeface="汉真广标" panose="02010609000101010101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490085" y="2687955"/>
            <a:ext cx="0" cy="1482090"/>
          </a:xfrm>
          <a:prstGeom prst="line">
            <a:avLst/>
          </a:prstGeom>
          <a:ln w="25400">
            <a:solidFill>
              <a:srgbClr val="EB7D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928870" y="2687955"/>
            <a:ext cx="462089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sz="28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28870" y="3248025"/>
            <a:ext cx="5043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For our ever-lasting friendship, send sincere blessings and warm greetings to my friends whom I miss so much.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Freeform 13"/>
          <p:cNvSpPr/>
          <p:nvPr/>
        </p:nvSpPr>
        <p:spPr bwMode="auto">
          <a:xfrm>
            <a:off x="2309495" y="1974215"/>
            <a:ext cx="992505" cy="1000125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rgbClr val="EB7D92"/>
            </a:solidFill>
            <a:prstDash val="solid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reeform 15"/>
          <p:cNvSpPr/>
          <p:nvPr/>
        </p:nvSpPr>
        <p:spPr bwMode="auto">
          <a:xfrm>
            <a:off x="7429500" y="1974215"/>
            <a:ext cx="992505" cy="1000125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1" y="0"/>
                  <a:pt x="0" y="0"/>
                </a:cubicBezTo>
              </a:path>
            </a:pathLst>
          </a:custGeom>
          <a:noFill/>
          <a:ln w="6350" cap="flat" cmpd="sng">
            <a:solidFill>
              <a:srgbClr val="EB7D92"/>
            </a:solidFill>
            <a:prstDash val="solid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Freeform 17"/>
          <p:cNvSpPr/>
          <p:nvPr/>
        </p:nvSpPr>
        <p:spPr bwMode="auto">
          <a:xfrm>
            <a:off x="4779010" y="4460875"/>
            <a:ext cx="999490" cy="1000125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EB7D92"/>
            </a:solidFill>
            <a:prstDash val="solid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Freeform 19"/>
          <p:cNvSpPr/>
          <p:nvPr/>
        </p:nvSpPr>
        <p:spPr bwMode="auto">
          <a:xfrm>
            <a:off x="9974580" y="4460875"/>
            <a:ext cx="995045" cy="1000125"/>
          </a:xfrm>
          <a:custGeom>
            <a:avLst/>
            <a:gdLst>
              <a:gd name="T0" fmla="*/ 0 w 184"/>
              <a:gd name="T1" fmla="*/ 185 h 185"/>
              <a:gd name="T2" fmla="*/ 184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0" y="185"/>
                </a:moveTo>
                <a:cubicBezTo>
                  <a:pt x="102" y="185"/>
                  <a:pt x="184" y="102"/>
                  <a:pt x="184" y="0"/>
                </a:cubicBezTo>
              </a:path>
            </a:pathLst>
          </a:custGeom>
          <a:noFill/>
          <a:ln w="6350" cap="flat" cmpd="sng">
            <a:solidFill>
              <a:srgbClr val="EB7D92"/>
            </a:solidFill>
            <a:prstDash val="solid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1219200" y="4243705"/>
            <a:ext cx="217995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272905" y="3758565"/>
            <a:ext cx="1405890" cy="1404620"/>
            <a:chOff x="14603" y="5559"/>
            <a:chExt cx="2214" cy="2212"/>
          </a:xfrm>
        </p:grpSpPr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14603" y="5559"/>
              <a:ext cx="2215" cy="2212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5393" y="6175"/>
              <a:ext cx="631" cy="980"/>
              <a:chOff x="8402638" y="-3309938"/>
              <a:chExt cx="212725" cy="330201"/>
            </a:xfrm>
          </p:grpSpPr>
          <p:sp>
            <p:nvSpPr>
              <p:cNvPr id="23" name="Freeform 6"/>
              <p:cNvSpPr/>
              <p:nvPr/>
            </p:nvSpPr>
            <p:spPr bwMode="auto">
              <a:xfrm>
                <a:off x="8420100" y="-3309938"/>
                <a:ext cx="176212" cy="146050"/>
              </a:xfrm>
              <a:custGeom>
                <a:avLst/>
                <a:gdLst>
                  <a:gd name="T0" fmla="*/ 47 w 47"/>
                  <a:gd name="T1" fmla="*/ 39 h 39"/>
                  <a:gd name="T2" fmla="*/ 47 w 47"/>
                  <a:gd name="T3" fmla="*/ 21 h 39"/>
                  <a:gd name="T4" fmla="*/ 47 w 47"/>
                  <a:gd name="T5" fmla="*/ 21 h 39"/>
                  <a:gd name="T6" fmla="*/ 24 w 47"/>
                  <a:gd name="T7" fmla="*/ 0 h 39"/>
                  <a:gd name="T8" fmla="*/ 0 w 47"/>
                  <a:gd name="T9" fmla="*/ 21 h 39"/>
                  <a:gd name="T10" fmla="*/ 0 w 47"/>
                  <a:gd name="T11" fmla="*/ 26 h 39"/>
                  <a:gd name="T12" fmla="*/ 0 w 47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47" y="39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9"/>
                      <a:pt x="36" y="0"/>
                      <a:pt x="24" y="0"/>
                    </a:cubicBezTo>
                    <a:cubicBezTo>
                      <a:pt x="11" y="0"/>
                      <a:pt x="0" y="9"/>
                      <a:pt x="0" y="21"/>
                    </a:cubicBezTo>
                    <a:cubicBezTo>
                      <a:pt x="0" y="21"/>
                      <a:pt x="0" y="26"/>
                      <a:pt x="0" y="26"/>
                    </a:cubicBezTo>
                    <a:cubicBezTo>
                      <a:pt x="0" y="39"/>
                      <a:pt x="0" y="39"/>
                      <a:pt x="0" y="39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"/>
              <p:cNvSpPr>
                <a:spLocks noEditPoints="1"/>
              </p:cNvSpPr>
              <p:nvPr/>
            </p:nvSpPr>
            <p:spPr bwMode="auto">
              <a:xfrm>
                <a:off x="8402638" y="-3133725"/>
                <a:ext cx="212725" cy="153988"/>
              </a:xfrm>
              <a:custGeom>
                <a:avLst/>
                <a:gdLst>
                  <a:gd name="T0" fmla="*/ 55 w 57"/>
                  <a:gd name="T1" fmla="*/ 0 h 41"/>
                  <a:gd name="T2" fmla="*/ 3 w 57"/>
                  <a:gd name="T3" fmla="*/ 0 h 41"/>
                  <a:gd name="T4" fmla="*/ 0 w 57"/>
                  <a:gd name="T5" fmla="*/ 2 h 41"/>
                  <a:gd name="T6" fmla="*/ 0 w 57"/>
                  <a:gd name="T7" fmla="*/ 39 h 41"/>
                  <a:gd name="T8" fmla="*/ 3 w 57"/>
                  <a:gd name="T9" fmla="*/ 41 h 41"/>
                  <a:gd name="T10" fmla="*/ 55 w 57"/>
                  <a:gd name="T11" fmla="*/ 41 h 41"/>
                  <a:gd name="T12" fmla="*/ 57 w 57"/>
                  <a:gd name="T13" fmla="*/ 39 h 41"/>
                  <a:gd name="T14" fmla="*/ 57 w 57"/>
                  <a:gd name="T15" fmla="*/ 2 h 41"/>
                  <a:gd name="T16" fmla="*/ 55 w 57"/>
                  <a:gd name="T17" fmla="*/ 0 h 41"/>
                  <a:gd name="T18" fmla="*/ 30 w 57"/>
                  <a:gd name="T19" fmla="*/ 19 h 41"/>
                  <a:gd name="T20" fmla="*/ 32 w 57"/>
                  <a:gd name="T21" fmla="*/ 26 h 41"/>
                  <a:gd name="T22" fmla="*/ 31 w 57"/>
                  <a:gd name="T23" fmla="*/ 27 h 41"/>
                  <a:gd name="T24" fmla="*/ 30 w 57"/>
                  <a:gd name="T25" fmla="*/ 27 h 41"/>
                  <a:gd name="T26" fmla="*/ 27 w 57"/>
                  <a:gd name="T27" fmla="*/ 27 h 41"/>
                  <a:gd name="T28" fmla="*/ 26 w 57"/>
                  <a:gd name="T29" fmla="*/ 27 h 41"/>
                  <a:gd name="T30" fmla="*/ 26 w 57"/>
                  <a:gd name="T31" fmla="*/ 26 h 41"/>
                  <a:gd name="T32" fmla="*/ 27 w 57"/>
                  <a:gd name="T33" fmla="*/ 19 h 41"/>
                  <a:gd name="T34" fmla="*/ 24 w 57"/>
                  <a:gd name="T35" fmla="*/ 15 h 41"/>
                  <a:gd name="T36" fmla="*/ 29 w 57"/>
                  <a:gd name="T37" fmla="*/ 10 h 41"/>
                  <a:gd name="T38" fmla="*/ 33 w 57"/>
                  <a:gd name="T39" fmla="*/ 15 h 41"/>
                  <a:gd name="T40" fmla="*/ 30 w 57"/>
                  <a:gd name="T41" fmla="*/ 1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7" h="41">
                    <a:moveTo>
                      <a:pt x="5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0"/>
                      <a:pt x="1" y="41"/>
                      <a:pt x="3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6" y="41"/>
                      <a:pt x="57" y="40"/>
                      <a:pt x="57" y="39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7" y="1"/>
                      <a:pt x="56" y="0"/>
                      <a:pt x="55" y="0"/>
                    </a:cubicBezTo>
                    <a:close/>
                    <a:moveTo>
                      <a:pt x="30" y="19"/>
                    </a:move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7"/>
                      <a:pt x="31" y="27"/>
                    </a:cubicBezTo>
                    <a:cubicBezTo>
                      <a:pt x="31" y="27"/>
                      <a:pt x="31" y="27"/>
                      <a:pt x="30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6" y="27"/>
                      <a:pt x="26" y="26"/>
                      <a:pt x="26" y="26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8"/>
                      <a:pt x="24" y="17"/>
                      <a:pt x="24" y="15"/>
                    </a:cubicBezTo>
                    <a:cubicBezTo>
                      <a:pt x="24" y="12"/>
                      <a:pt x="26" y="10"/>
                      <a:pt x="29" y="10"/>
                    </a:cubicBezTo>
                    <a:cubicBezTo>
                      <a:pt x="31" y="10"/>
                      <a:pt x="33" y="12"/>
                      <a:pt x="33" y="15"/>
                    </a:cubicBezTo>
                    <a:cubicBezTo>
                      <a:pt x="33" y="17"/>
                      <a:pt x="32" y="18"/>
                      <a:pt x="30" y="19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725285" y="2271395"/>
            <a:ext cx="1399540" cy="1407160"/>
            <a:chOff x="10591" y="3217"/>
            <a:chExt cx="2204" cy="2216"/>
          </a:xfrm>
        </p:grpSpPr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10591" y="3217"/>
              <a:ext cx="2204" cy="2216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11288" y="3872"/>
              <a:ext cx="825" cy="886"/>
            </a:xfrm>
            <a:custGeom>
              <a:avLst/>
              <a:gdLst>
                <a:gd name="T0" fmla="*/ 91 w 97"/>
                <a:gd name="T1" fmla="*/ 56 h 104"/>
                <a:gd name="T2" fmla="*/ 53 w 97"/>
                <a:gd name="T3" fmla="*/ 93 h 104"/>
                <a:gd name="T4" fmla="*/ 11 w 97"/>
                <a:gd name="T5" fmla="*/ 93 h 104"/>
                <a:gd name="T6" fmla="*/ 11 w 97"/>
                <a:gd name="T7" fmla="*/ 53 h 104"/>
                <a:gd name="T8" fmla="*/ 59 w 97"/>
                <a:gd name="T9" fmla="*/ 8 h 104"/>
                <a:gd name="T10" fmla="*/ 88 w 97"/>
                <a:gd name="T11" fmla="*/ 8 h 104"/>
                <a:gd name="T12" fmla="*/ 88 w 97"/>
                <a:gd name="T13" fmla="*/ 36 h 104"/>
                <a:gd name="T14" fmla="*/ 47 w 97"/>
                <a:gd name="T15" fmla="*/ 76 h 104"/>
                <a:gd name="T16" fmla="*/ 29 w 97"/>
                <a:gd name="T17" fmla="*/ 76 h 104"/>
                <a:gd name="T18" fmla="*/ 29 w 97"/>
                <a:gd name="T19" fmla="*/ 59 h 104"/>
                <a:gd name="T20" fmla="*/ 62 w 97"/>
                <a:gd name="T21" fmla="*/ 2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04">
                  <a:moveTo>
                    <a:pt x="91" y="56"/>
                  </a:moveTo>
                  <a:cubicBezTo>
                    <a:pt x="53" y="93"/>
                    <a:pt x="53" y="93"/>
                    <a:pt x="53" y="93"/>
                  </a:cubicBezTo>
                  <a:cubicBezTo>
                    <a:pt x="42" y="104"/>
                    <a:pt x="23" y="104"/>
                    <a:pt x="11" y="93"/>
                  </a:cubicBezTo>
                  <a:cubicBezTo>
                    <a:pt x="0" y="82"/>
                    <a:pt x="0" y="64"/>
                    <a:pt x="11" y="53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7" y="0"/>
                    <a:pt x="80" y="0"/>
                    <a:pt x="88" y="8"/>
                  </a:cubicBezTo>
                  <a:cubicBezTo>
                    <a:pt x="97" y="15"/>
                    <a:pt x="97" y="28"/>
                    <a:pt x="88" y="3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2" y="80"/>
                    <a:pt x="34" y="80"/>
                    <a:pt x="29" y="76"/>
                  </a:cubicBezTo>
                  <a:cubicBezTo>
                    <a:pt x="24" y="71"/>
                    <a:pt x="24" y="63"/>
                    <a:pt x="29" y="59"/>
                  </a:cubicBezTo>
                  <a:cubicBezTo>
                    <a:pt x="62" y="27"/>
                    <a:pt x="62" y="27"/>
                    <a:pt x="62" y="2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07185" y="2271395"/>
            <a:ext cx="1403350" cy="1407160"/>
            <a:chOff x="2531" y="3217"/>
            <a:chExt cx="2210" cy="2216"/>
          </a:xfrm>
        </p:grpSpPr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2531" y="3217"/>
              <a:ext cx="2211" cy="2216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27"/>
            <p:cNvSpPr/>
            <p:nvPr/>
          </p:nvSpPr>
          <p:spPr bwMode="auto">
            <a:xfrm>
              <a:off x="3215" y="3938"/>
              <a:ext cx="843" cy="774"/>
            </a:xfrm>
            <a:custGeom>
              <a:avLst/>
              <a:gdLst>
                <a:gd name="T0" fmla="*/ 71 w 99"/>
                <a:gd name="T1" fmla="*/ 0 h 91"/>
                <a:gd name="T2" fmla="*/ 50 w 99"/>
                <a:gd name="T3" fmla="*/ 12 h 91"/>
                <a:gd name="T4" fmla="*/ 28 w 99"/>
                <a:gd name="T5" fmla="*/ 0 h 91"/>
                <a:gd name="T6" fmla="*/ 0 w 99"/>
                <a:gd name="T7" fmla="*/ 28 h 91"/>
                <a:gd name="T8" fmla="*/ 50 w 99"/>
                <a:gd name="T9" fmla="*/ 91 h 91"/>
                <a:gd name="T10" fmla="*/ 99 w 99"/>
                <a:gd name="T11" fmla="*/ 28 h 91"/>
                <a:gd name="T12" fmla="*/ 71 w 99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91">
                  <a:moveTo>
                    <a:pt x="71" y="0"/>
                  </a:moveTo>
                  <a:cubicBezTo>
                    <a:pt x="60" y="0"/>
                    <a:pt x="50" y="12"/>
                    <a:pt x="50" y="12"/>
                  </a:cubicBezTo>
                  <a:cubicBezTo>
                    <a:pt x="50" y="12"/>
                    <a:pt x="40" y="0"/>
                    <a:pt x="28" y="0"/>
                  </a:cubicBezTo>
                  <a:cubicBezTo>
                    <a:pt x="16" y="0"/>
                    <a:pt x="0" y="8"/>
                    <a:pt x="0" y="28"/>
                  </a:cubicBezTo>
                  <a:cubicBezTo>
                    <a:pt x="0" y="52"/>
                    <a:pt x="34" y="83"/>
                    <a:pt x="50" y="91"/>
                  </a:cubicBezTo>
                  <a:cubicBezTo>
                    <a:pt x="65" y="83"/>
                    <a:pt x="99" y="52"/>
                    <a:pt x="99" y="28"/>
                  </a:cubicBezTo>
                  <a:cubicBezTo>
                    <a:pt x="99" y="8"/>
                    <a:pt x="83" y="0"/>
                    <a:pt x="71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077335" y="3758565"/>
            <a:ext cx="1403350" cy="1404620"/>
            <a:chOff x="6421" y="5559"/>
            <a:chExt cx="2210" cy="2212"/>
          </a:xfrm>
        </p:grpSpPr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6421" y="5559"/>
              <a:ext cx="2211" cy="2212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7194" y="6110"/>
              <a:ext cx="713" cy="850"/>
              <a:chOff x="6932613" y="-3332163"/>
              <a:chExt cx="314325" cy="374650"/>
            </a:xfrm>
          </p:grpSpPr>
          <p:sp>
            <p:nvSpPr>
              <p:cNvPr id="28" name="Oval 28"/>
              <p:cNvSpPr>
                <a:spLocks noChangeArrowheads="1"/>
              </p:cNvSpPr>
              <p:nvPr/>
            </p:nvSpPr>
            <p:spPr bwMode="auto">
              <a:xfrm>
                <a:off x="6932613" y="-3271838"/>
                <a:ext cx="314325" cy="314325"/>
              </a:xfrm>
              <a:prstGeom prst="ellips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 flipV="1">
                <a:off x="7089775" y="-3241675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>
                <a:off x="7089775" y="-3321050"/>
                <a:ext cx="0" cy="381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Line 31"/>
              <p:cNvSpPr>
                <a:spLocks noChangeShapeType="1"/>
              </p:cNvSpPr>
              <p:nvPr/>
            </p:nvSpPr>
            <p:spPr bwMode="auto">
              <a:xfrm>
                <a:off x="7059613" y="-3332163"/>
                <a:ext cx="60325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Line 32"/>
              <p:cNvSpPr>
                <a:spLocks noChangeShapeType="1"/>
              </p:cNvSpPr>
              <p:nvPr/>
            </p:nvSpPr>
            <p:spPr bwMode="auto">
              <a:xfrm flipV="1">
                <a:off x="7089775" y="-3208338"/>
                <a:ext cx="93662" cy="93663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Line 33"/>
              <p:cNvSpPr>
                <a:spLocks noChangeShapeType="1"/>
              </p:cNvSpPr>
              <p:nvPr/>
            </p:nvSpPr>
            <p:spPr bwMode="auto">
              <a:xfrm flipV="1">
                <a:off x="7213600" y="-3271838"/>
                <a:ext cx="33337" cy="33338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5" name="TextBox 24"/>
          <p:cNvSpPr txBox="1"/>
          <p:nvPr/>
        </p:nvSpPr>
        <p:spPr>
          <a:xfrm>
            <a:off x="1338074" y="3948716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3771900" y="2687320"/>
            <a:ext cx="217995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3890774" y="239233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6438265" y="4238625"/>
            <a:ext cx="217995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TextBox 24"/>
          <p:cNvSpPr txBox="1"/>
          <p:nvPr/>
        </p:nvSpPr>
        <p:spPr>
          <a:xfrm>
            <a:off x="6557139" y="3943636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8886825" y="2687320"/>
            <a:ext cx="217995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9005699" y="239233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2" grpId="0" bldLvl="0" animBg="1"/>
      <p:bldP spid="13" grpId="0" bldLvl="0" animBg="1"/>
      <p:bldP spid="15" grpId="0" bldLvl="0" animBg="1"/>
      <p:bldP spid="17" grpId="0" bldLvl="0" animBg="1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45590" y="1747520"/>
            <a:ext cx="3011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80325" y="1747520"/>
            <a:ext cx="3011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92320" y="4608195"/>
            <a:ext cx="3011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66520" y="2764155"/>
            <a:ext cx="3300730" cy="1078230"/>
            <a:chOff x="2152" y="4257"/>
            <a:chExt cx="5198" cy="1698"/>
          </a:xfrm>
        </p:grpSpPr>
        <p:sp>
          <p:nvSpPr>
            <p:cNvPr id="76" name="矩形 2"/>
            <p:cNvSpPr/>
            <p:nvPr/>
          </p:nvSpPr>
          <p:spPr>
            <a:xfrm>
              <a:off x="2152" y="4257"/>
              <a:ext cx="5198" cy="1699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19" y="4439"/>
              <a:ext cx="2263" cy="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单击输入文本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536180" y="2764155"/>
            <a:ext cx="3300730" cy="1078230"/>
            <a:chOff x="11868" y="4257"/>
            <a:chExt cx="5198" cy="1698"/>
          </a:xfrm>
        </p:grpSpPr>
        <p:sp>
          <p:nvSpPr>
            <p:cNvPr id="75" name="矩形 2"/>
            <p:cNvSpPr/>
            <p:nvPr/>
          </p:nvSpPr>
          <p:spPr>
            <a:xfrm>
              <a:off x="11868" y="4257"/>
              <a:ext cx="5198" cy="1699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3336" y="4439"/>
              <a:ext cx="2263" cy="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单击输入文本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46905" y="3382010"/>
            <a:ext cx="3300730" cy="1078230"/>
            <a:chOff x="7003" y="5230"/>
            <a:chExt cx="5198" cy="1698"/>
          </a:xfrm>
        </p:grpSpPr>
        <p:sp>
          <p:nvSpPr>
            <p:cNvPr id="74" name="矩形 2"/>
            <p:cNvSpPr/>
            <p:nvPr/>
          </p:nvSpPr>
          <p:spPr>
            <a:xfrm flipV="1">
              <a:off x="7003" y="5230"/>
              <a:ext cx="5198" cy="1699"/>
            </a:xfrm>
            <a:custGeom>
              <a:avLst/>
              <a:gdLst>
                <a:gd name="connsiteX0" fmla="*/ 0 w 2088232"/>
                <a:gd name="connsiteY0" fmla="*/ 0 h 504056"/>
                <a:gd name="connsiteX1" fmla="*/ 2088232 w 2088232"/>
                <a:gd name="connsiteY1" fmla="*/ 0 h 504056"/>
                <a:gd name="connsiteX2" fmla="*/ 2088232 w 2088232"/>
                <a:gd name="connsiteY2" fmla="*/ 504056 h 504056"/>
                <a:gd name="connsiteX3" fmla="*/ 0 w 2088232"/>
                <a:gd name="connsiteY3" fmla="*/ 504056 h 504056"/>
                <a:gd name="connsiteX4" fmla="*/ 0 w 2088232"/>
                <a:gd name="connsiteY4" fmla="*/ 0 h 504056"/>
                <a:gd name="connsiteX0-1" fmla="*/ 0 w 2316832"/>
                <a:gd name="connsiteY0-2" fmla="*/ 12700 h 504056"/>
                <a:gd name="connsiteX1-3" fmla="*/ 2316832 w 2316832"/>
                <a:gd name="connsiteY1-4" fmla="*/ 0 h 504056"/>
                <a:gd name="connsiteX2-5" fmla="*/ 2316832 w 2316832"/>
                <a:gd name="connsiteY2-6" fmla="*/ 504056 h 504056"/>
                <a:gd name="connsiteX3-7" fmla="*/ 228600 w 2316832"/>
                <a:gd name="connsiteY3-8" fmla="*/ 504056 h 504056"/>
                <a:gd name="connsiteX4-9" fmla="*/ 0 w 2316832"/>
                <a:gd name="connsiteY4-10" fmla="*/ 12700 h 504056"/>
                <a:gd name="connsiteX0-11" fmla="*/ 0 w 2570832"/>
                <a:gd name="connsiteY0-12" fmla="*/ 0 h 491356"/>
                <a:gd name="connsiteX1-13" fmla="*/ 2570832 w 2570832"/>
                <a:gd name="connsiteY1-14" fmla="*/ 0 h 491356"/>
                <a:gd name="connsiteX2-15" fmla="*/ 2316832 w 2570832"/>
                <a:gd name="connsiteY2-16" fmla="*/ 491356 h 491356"/>
                <a:gd name="connsiteX3-17" fmla="*/ 228600 w 2570832"/>
                <a:gd name="connsiteY3-18" fmla="*/ 491356 h 491356"/>
                <a:gd name="connsiteX4-19" fmla="*/ 0 w 2570832"/>
                <a:gd name="connsiteY4-20" fmla="*/ 0 h 491356"/>
                <a:gd name="connsiteX0-21" fmla="*/ 0 w 2570832"/>
                <a:gd name="connsiteY0-22" fmla="*/ 152400 h 643756"/>
                <a:gd name="connsiteX1-23" fmla="*/ 2570832 w 2570832"/>
                <a:gd name="connsiteY1-24" fmla="*/ 152400 h 643756"/>
                <a:gd name="connsiteX2-25" fmla="*/ 2316832 w 2570832"/>
                <a:gd name="connsiteY2-26" fmla="*/ 643756 h 643756"/>
                <a:gd name="connsiteX3-27" fmla="*/ 228600 w 2570832"/>
                <a:gd name="connsiteY3-28" fmla="*/ 643756 h 643756"/>
                <a:gd name="connsiteX4-29" fmla="*/ 0 w 2570832"/>
                <a:gd name="connsiteY4-30" fmla="*/ 152400 h 643756"/>
                <a:gd name="connsiteX0-31" fmla="*/ 0 w 2570832"/>
                <a:gd name="connsiteY0-32" fmla="*/ 296493 h 787849"/>
                <a:gd name="connsiteX1-33" fmla="*/ 2570832 w 2570832"/>
                <a:gd name="connsiteY1-34" fmla="*/ 296493 h 787849"/>
                <a:gd name="connsiteX2-35" fmla="*/ 2316832 w 2570832"/>
                <a:gd name="connsiteY2-36" fmla="*/ 787849 h 787849"/>
                <a:gd name="connsiteX3-37" fmla="*/ 228600 w 2570832"/>
                <a:gd name="connsiteY3-38" fmla="*/ 787849 h 787849"/>
                <a:gd name="connsiteX4-39" fmla="*/ 0 w 2570832"/>
                <a:gd name="connsiteY4-40" fmla="*/ 296493 h 787849"/>
                <a:gd name="connsiteX0-41" fmla="*/ 0 w 2570832"/>
                <a:gd name="connsiteY0-42" fmla="*/ 402790 h 894146"/>
                <a:gd name="connsiteX1-43" fmla="*/ 2570832 w 2570832"/>
                <a:gd name="connsiteY1-44" fmla="*/ 402790 h 894146"/>
                <a:gd name="connsiteX2-45" fmla="*/ 2316832 w 2570832"/>
                <a:gd name="connsiteY2-46" fmla="*/ 894146 h 894146"/>
                <a:gd name="connsiteX3-47" fmla="*/ 228600 w 2570832"/>
                <a:gd name="connsiteY3-48" fmla="*/ 894146 h 894146"/>
                <a:gd name="connsiteX4-49" fmla="*/ 0 w 2570832"/>
                <a:gd name="connsiteY4-50" fmla="*/ 402790 h 894146"/>
                <a:gd name="connsiteX0-51" fmla="*/ 0 w 2570832"/>
                <a:gd name="connsiteY0-52" fmla="*/ 476297 h 967653"/>
                <a:gd name="connsiteX1-53" fmla="*/ 2570832 w 2570832"/>
                <a:gd name="connsiteY1-54" fmla="*/ 476297 h 967653"/>
                <a:gd name="connsiteX2-55" fmla="*/ 2316832 w 2570832"/>
                <a:gd name="connsiteY2-56" fmla="*/ 967653 h 967653"/>
                <a:gd name="connsiteX3-57" fmla="*/ 228600 w 2570832"/>
                <a:gd name="connsiteY3-58" fmla="*/ 967653 h 967653"/>
                <a:gd name="connsiteX4-59" fmla="*/ 0 w 2570832"/>
                <a:gd name="connsiteY4-60" fmla="*/ 476297 h 967653"/>
                <a:gd name="connsiteX0-61" fmla="*/ 0 w 2570832"/>
                <a:gd name="connsiteY0-62" fmla="*/ 476297 h 967653"/>
                <a:gd name="connsiteX1-63" fmla="*/ 2570832 w 2570832"/>
                <a:gd name="connsiteY1-64" fmla="*/ 476297 h 967653"/>
                <a:gd name="connsiteX2-65" fmla="*/ 2316832 w 2570832"/>
                <a:gd name="connsiteY2-66" fmla="*/ 967653 h 967653"/>
                <a:gd name="connsiteX3-67" fmla="*/ 228600 w 2570832"/>
                <a:gd name="connsiteY3-68" fmla="*/ 967653 h 967653"/>
                <a:gd name="connsiteX4-69" fmla="*/ 0 w 2570832"/>
                <a:gd name="connsiteY4-70" fmla="*/ 476297 h 967653"/>
                <a:gd name="connsiteX0-71" fmla="*/ 0 w 2570832"/>
                <a:gd name="connsiteY0-72" fmla="*/ 476297 h 967653"/>
                <a:gd name="connsiteX1-73" fmla="*/ 2570832 w 2570832"/>
                <a:gd name="connsiteY1-74" fmla="*/ 476297 h 967653"/>
                <a:gd name="connsiteX2-75" fmla="*/ 2316832 w 2570832"/>
                <a:gd name="connsiteY2-76" fmla="*/ 967653 h 967653"/>
                <a:gd name="connsiteX3-77" fmla="*/ 228600 w 2570832"/>
                <a:gd name="connsiteY3-78" fmla="*/ 967653 h 967653"/>
                <a:gd name="connsiteX4-79" fmla="*/ 0 w 2570832"/>
                <a:gd name="connsiteY4-80" fmla="*/ 476297 h 967653"/>
                <a:gd name="connsiteX0-81" fmla="*/ 0 w 2570832"/>
                <a:gd name="connsiteY0-82" fmla="*/ 476297 h 967653"/>
                <a:gd name="connsiteX1-83" fmla="*/ 2570832 w 2570832"/>
                <a:gd name="connsiteY1-84" fmla="*/ 476297 h 967653"/>
                <a:gd name="connsiteX2-85" fmla="*/ 2316832 w 2570832"/>
                <a:gd name="connsiteY2-86" fmla="*/ 967653 h 967653"/>
                <a:gd name="connsiteX3-87" fmla="*/ 228600 w 2570832"/>
                <a:gd name="connsiteY3-88" fmla="*/ 967653 h 967653"/>
                <a:gd name="connsiteX4-89" fmla="*/ 0 w 2570832"/>
                <a:gd name="connsiteY4-90" fmla="*/ 476297 h 9676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70832" h="967653">
                  <a:moveTo>
                    <a:pt x="0" y="476297"/>
                  </a:moveTo>
                  <a:cubicBezTo>
                    <a:pt x="844244" y="-171403"/>
                    <a:pt x="1650388" y="-146003"/>
                    <a:pt x="2570832" y="476297"/>
                  </a:cubicBezTo>
                  <a:lnTo>
                    <a:pt x="2316832" y="967653"/>
                  </a:lnTo>
                  <a:cubicBezTo>
                    <a:pt x="1506455" y="345353"/>
                    <a:pt x="962777" y="396153"/>
                    <a:pt x="228600" y="967653"/>
                  </a:cubicBezTo>
                  <a:lnTo>
                    <a:pt x="0" y="476297"/>
                  </a:ln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472" y="6168"/>
              <a:ext cx="2263" cy="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单击输入文本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324735" y="3977640"/>
            <a:ext cx="1243330" cy="1243330"/>
            <a:chOff x="3661" y="6168"/>
            <a:chExt cx="1958" cy="1958"/>
          </a:xfrm>
        </p:grpSpPr>
        <p:sp>
          <p:nvSpPr>
            <p:cNvPr id="77" name="椭圆 76"/>
            <p:cNvSpPr/>
            <p:nvPr/>
          </p:nvSpPr>
          <p:spPr>
            <a:xfrm>
              <a:off x="3661" y="6168"/>
              <a:ext cx="1959" cy="1959"/>
            </a:xfrm>
            <a:prstGeom prst="ellipse">
              <a:avLst/>
            </a:pr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6" name="太阳形"/>
            <p:cNvSpPr/>
            <p:nvPr/>
          </p:nvSpPr>
          <p:spPr>
            <a:xfrm>
              <a:off x="3920" y="6428"/>
              <a:ext cx="1440" cy="1440"/>
            </a:xfrm>
            <a:prstGeom prst="su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75605" y="1910080"/>
            <a:ext cx="1243330" cy="1243330"/>
            <a:chOff x="8623" y="2912"/>
            <a:chExt cx="1958" cy="1958"/>
          </a:xfrm>
        </p:grpSpPr>
        <p:sp>
          <p:nvSpPr>
            <p:cNvPr id="79" name="椭圆 78"/>
            <p:cNvSpPr/>
            <p:nvPr/>
          </p:nvSpPr>
          <p:spPr>
            <a:xfrm>
              <a:off x="8623" y="2912"/>
              <a:ext cx="1959" cy="1959"/>
            </a:xfrm>
            <a:prstGeom prst="ellipse">
              <a:avLst/>
            </a:pr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0" name="雪花"/>
            <p:cNvSpPr/>
            <p:nvPr/>
          </p:nvSpPr>
          <p:spPr bwMode="auto">
            <a:xfrm>
              <a:off x="8883" y="3171"/>
              <a:ext cx="1440" cy="1440"/>
            </a:xfrm>
            <a:custGeom>
              <a:avLst/>
              <a:gdLst>
                <a:gd name="T0" fmla="*/ 1442393 w 652"/>
                <a:gd name="T1" fmla="*/ 665321 h 733"/>
                <a:gd name="T2" fmla="*/ 1652904 w 652"/>
                <a:gd name="T3" fmla="*/ 899222 h 733"/>
                <a:gd name="T4" fmla="*/ 943403 w 652"/>
                <a:gd name="T5" fmla="*/ 951201 h 733"/>
                <a:gd name="T6" fmla="*/ 1652904 w 652"/>
                <a:gd name="T7" fmla="*/ 1003179 h 733"/>
                <a:gd name="T8" fmla="*/ 1442393 w 652"/>
                <a:gd name="T9" fmla="*/ 1234482 h 733"/>
                <a:gd name="T10" fmla="*/ 1652904 w 652"/>
                <a:gd name="T11" fmla="*/ 1468383 h 733"/>
                <a:gd name="T12" fmla="*/ 1390415 w 652"/>
                <a:gd name="T13" fmla="*/ 1619120 h 733"/>
                <a:gd name="T14" fmla="*/ 1294255 w 652"/>
                <a:gd name="T15" fmla="*/ 1265668 h 733"/>
                <a:gd name="T16" fmla="*/ 899222 w 652"/>
                <a:gd name="T17" fmla="*/ 1494372 h 733"/>
                <a:gd name="T18" fmla="*/ 1164310 w 652"/>
                <a:gd name="T19" fmla="*/ 1746467 h 733"/>
                <a:gd name="T20" fmla="*/ 899222 w 652"/>
                <a:gd name="T21" fmla="*/ 1905000 h 733"/>
                <a:gd name="T22" fmla="*/ 805661 w 652"/>
                <a:gd name="T23" fmla="*/ 1603527 h 733"/>
                <a:gd name="T24" fmla="*/ 498990 w 652"/>
                <a:gd name="T25" fmla="*/ 1671098 h 733"/>
                <a:gd name="T26" fmla="*/ 805661 w 652"/>
                <a:gd name="T27" fmla="*/ 1034366 h 733"/>
                <a:gd name="T28" fmla="*/ 408028 w 652"/>
                <a:gd name="T29" fmla="*/ 1619120 h 733"/>
                <a:gd name="T30" fmla="*/ 306671 w 652"/>
                <a:gd name="T31" fmla="*/ 1320246 h 733"/>
                <a:gd name="T32" fmla="*/ 0 w 652"/>
                <a:gd name="T33" fmla="*/ 1382619 h 733"/>
                <a:gd name="T34" fmla="*/ 0 w 652"/>
                <a:gd name="T35" fmla="*/ 1083745 h 733"/>
                <a:gd name="T36" fmla="*/ 358649 w 652"/>
                <a:gd name="T37" fmla="*/ 1177306 h 733"/>
                <a:gd name="T38" fmla="*/ 358649 w 652"/>
                <a:gd name="T39" fmla="*/ 725095 h 733"/>
                <a:gd name="T40" fmla="*/ 0 w 652"/>
                <a:gd name="T41" fmla="*/ 810859 h 733"/>
                <a:gd name="T42" fmla="*/ 0 w 652"/>
                <a:gd name="T43" fmla="*/ 519782 h 733"/>
                <a:gd name="T44" fmla="*/ 306671 w 652"/>
                <a:gd name="T45" fmla="*/ 584754 h 733"/>
                <a:gd name="T46" fmla="*/ 408028 w 652"/>
                <a:gd name="T47" fmla="*/ 285880 h 733"/>
                <a:gd name="T48" fmla="*/ 805661 w 652"/>
                <a:gd name="T49" fmla="*/ 870634 h 733"/>
                <a:gd name="T50" fmla="*/ 498990 w 652"/>
                <a:gd name="T51" fmla="*/ 233902 h 733"/>
                <a:gd name="T52" fmla="*/ 805661 w 652"/>
                <a:gd name="T53" fmla="*/ 298874 h 733"/>
                <a:gd name="T54" fmla="*/ 899222 w 652"/>
                <a:gd name="T55" fmla="*/ 0 h 733"/>
                <a:gd name="T56" fmla="*/ 1156513 w 652"/>
                <a:gd name="T57" fmla="*/ 145539 h 733"/>
                <a:gd name="T58" fmla="*/ 899222 w 652"/>
                <a:gd name="T59" fmla="*/ 410628 h 733"/>
                <a:gd name="T60" fmla="*/ 1294255 w 652"/>
                <a:gd name="T61" fmla="*/ 636733 h 733"/>
                <a:gd name="T62" fmla="*/ 1390415 w 652"/>
                <a:gd name="T63" fmla="*/ 285880 h 733"/>
                <a:gd name="T64" fmla="*/ 1652904 w 652"/>
                <a:gd name="T65" fmla="*/ 431419 h 7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2" h="733">
                  <a:moveTo>
                    <a:pt x="652" y="200"/>
                  </a:moveTo>
                  <a:lnTo>
                    <a:pt x="555" y="256"/>
                  </a:lnTo>
                  <a:lnTo>
                    <a:pt x="652" y="312"/>
                  </a:lnTo>
                  <a:lnTo>
                    <a:pt x="636" y="346"/>
                  </a:lnTo>
                  <a:lnTo>
                    <a:pt x="517" y="279"/>
                  </a:lnTo>
                  <a:lnTo>
                    <a:pt x="363" y="366"/>
                  </a:lnTo>
                  <a:lnTo>
                    <a:pt x="517" y="453"/>
                  </a:lnTo>
                  <a:lnTo>
                    <a:pt x="636" y="386"/>
                  </a:lnTo>
                  <a:lnTo>
                    <a:pt x="652" y="417"/>
                  </a:lnTo>
                  <a:lnTo>
                    <a:pt x="555" y="475"/>
                  </a:lnTo>
                  <a:lnTo>
                    <a:pt x="652" y="532"/>
                  </a:lnTo>
                  <a:lnTo>
                    <a:pt x="636" y="565"/>
                  </a:lnTo>
                  <a:lnTo>
                    <a:pt x="535" y="508"/>
                  </a:lnTo>
                  <a:lnTo>
                    <a:pt x="535" y="623"/>
                  </a:lnTo>
                  <a:lnTo>
                    <a:pt x="498" y="623"/>
                  </a:lnTo>
                  <a:lnTo>
                    <a:pt x="498" y="487"/>
                  </a:lnTo>
                  <a:lnTo>
                    <a:pt x="346" y="398"/>
                  </a:lnTo>
                  <a:lnTo>
                    <a:pt x="346" y="575"/>
                  </a:lnTo>
                  <a:lnTo>
                    <a:pt x="465" y="643"/>
                  </a:lnTo>
                  <a:lnTo>
                    <a:pt x="448" y="672"/>
                  </a:lnTo>
                  <a:lnTo>
                    <a:pt x="346" y="617"/>
                  </a:lnTo>
                  <a:lnTo>
                    <a:pt x="346" y="733"/>
                  </a:lnTo>
                  <a:lnTo>
                    <a:pt x="310" y="733"/>
                  </a:lnTo>
                  <a:lnTo>
                    <a:pt x="310" y="617"/>
                  </a:lnTo>
                  <a:lnTo>
                    <a:pt x="208" y="672"/>
                  </a:lnTo>
                  <a:lnTo>
                    <a:pt x="192" y="643"/>
                  </a:lnTo>
                  <a:lnTo>
                    <a:pt x="310" y="575"/>
                  </a:lnTo>
                  <a:lnTo>
                    <a:pt x="310" y="398"/>
                  </a:lnTo>
                  <a:lnTo>
                    <a:pt x="157" y="487"/>
                  </a:lnTo>
                  <a:lnTo>
                    <a:pt x="157" y="623"/>
                  </a:lnTo>
                  <a:lnTo>
                    <a:pt x="118" y="623"/>
                  </a:lnTo>
                  <a:lnTo>
                    <a:pt x="118" y="508"/>
                  </a:lnTo>
                  <a:lnTo>
                    <a:pt x="19" y="565"/>
                  </a:lnTo>
                  <a:lnTo>
                    <a:pt x="0" y="532"/>
                  </a:lnTo>
                  <a:lnTo>
                    <a:pt x="101" y="475"/>
                  </a:lnTo>
                  <a:lnTo>
                    <a:pt x="0" y="417"/>
                  </a:lnTo>
                  <a:lnTo>
                    <a:pt x="19" y="386"/>
                  </a:lnTo>
                  <a:lnTo>
                    <a:pt x="138" y="453"/>
                  </a:lnTo>
                  <a:lnTo>
                    <a:pt x="290" y="366"/>
                  </a:lnTo>
                  <a:lnTo>
                    <a:pt x="138" y="279"/>
                  </a:lnTo>
                  <a:lnTo>
                    <a:pt x="19" y="346"/>
                  </a:lnTo>
                  <a:lnTo>
                    <a:pt x="0" y="312"/>
                  </a:lnTo>
                  <a:lnTo>
                    <a:pt x="101" y="256"/>
                  </a:lnTo>
                  <a:lnTo>
                    <a:pt x="0" y="200"/>
                  </a:lnTo>
                  <a:lnTo>
                    <a:pt x="19" y="166"/>
                  </a:lnTo>
                  <a:lnTo>
                    <a:pt x="118" y="225"/>
                  </a:lnTo>
                  <a:lnTo>
                    <a:pt x="118" y="110"/>
                  </a:lnTo>
                  <a:lnTo>
                    <a:pt x="157" y="110"/>
                  </a:lnTo>
                  <a:lnTo>
                    <a:pt x="157" y="245"/>
                  </a:lnTo>
                  <a:lnTo>
                    <a:pt x="310" y="335"/>
                  </a:lnTo>
                  <a:lnTo>
                    <a:pt x="310" y="158"/>
                  </a:lnTo>
                  <a:lnTo>
                    <a:pt x="192" y="90"/>
                  </a:lnTo>
                  <a:lnTo>
                    <a:pt x="208" y="56"/>
                  </a:lnTo>
                  <a:lnTo>
                    <a:pt x="310" y="115"/>
                  </a:lnTo>
                  <a:lnTo>
                    <a:pt x="310" y="0"/>
                  </a:lnTo>
                  <a:lnTo>
                    <a:pt x="346" y="0"/>
                  </a:lnTo>
                  <a:lnTo>
                    <a:pt x="346" y="115"/>
                  </a:lnTo>
                  <a:lnTo>
                    <a:pt x="445" y="56"/>
                  </a:lnTo>
                  <a:lnTo>
                    <a:pt x="465" y="90"/>
                  </a:lnTo>
                  <a:lnTo>
                    <a:pt x="346" y="158"/>
                  </a:lnTo>
                  <a:lnTo>
                    <a:pt x="346" y="335"/>
                  </a:lnTo>
                  <a:lnTo>
                    <a:pt x="498" y="245"/>
                  </a:lnTo>
                  <a:lnTo>
                    <a:pt x="498" y="110"/>
                  </a:lnTo>
                  <a:lnTo>
                    <a:pt x="535" y="110"/>
                  </a:lnTo>
                  <a:lnTo>
                    <a:pt x="535" y="225"/>
                  </a:lnTo>
                  <a:lnTo>
                    <a:pt x="636" y="166"/>
                  </a:lnTo>
                  <a:lnTo>
                    <a:pt x="652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564245" y="3906520"/>
            <a:ext cx="1243330" cy="1243330"/>
            <a:chOff x="13487" y="6056"/>
            <a:chExt cx="1958" cy="1958"/>
          </a:xfrm>
        </p:grpSpPr>
        <p:sp>
          <p:nvSpPr>
            <p:cNvPr id="78" name="椭圆 77"/>
            <p:cNvSpPr/>
            <p:nvPr/>
          </p:nvSpPr>
          <p:spPr>
            <a:xfrm>
              <a:off x="13487" y="6056"/>
              <a:ext cx="1959" cy="1959"/>
            </a:xfrm>
            <a:prstGeom prst="ellipse">
              <a:avLst/>
            </a:pr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闪电"/>
            <p:cNvSpPr/>
            <p:nvPr/>
          </p:nvSpPr>
          <p:spPr bwMode="auto">
            <a:xfrm>
              <a:off x="13747" y="6428"/>
              <a:ext cx="1440" cy="1440"/>
            </a:xfrm>
            <a:custGeom>
              <a:avLst/>
              <a:gdLst>
                <a:gd name="T0" fmla="*/ 1344344 w 8257"/>
                <a:gd name="T1" fmla="*/ 410043 h 8922"/>
                <a:gd name="T2" fmla="*/ 1584074 w 8257"/>
                <a:gd name="T3" fmla="*/ 464326 h 8922"/>
                <a:gd name="T4" fmla="*/ 1306205 w 8257"/>
                <a:gd name="T5" fmla="*/ 807576 h 8922"/>
                <a:gd name="T6" fmla="*/ 1486003 w 8257"/>
                <a:gd name="T7" fmla="*/ 845714 h 8922"/>
                <a:gd name="T8" fmla="*/ 1104614 w 8257"/>
                <a:gd name="T9" fmla="*/ 1260197 h 8922"/>
                <a:gd name="T10" fmla="*/ 1328201 w 8257"/>
                <a:gd name="T11" fmla="*/ 916746 h 8922"/>
                <a:gd name="T12" fmla="*/ 1148000 w 8257"/>
                <a:gd name="T13" fmla="*/ 856813 h 8922"/>
                <a:gd name="T14" fmla="*/ 1415375 w 8257"/>
                <a:gd name="T15" fmla="*/ 523855 h 8922"/>
                <a:gd name="T16" fmla="*/ 1158897 w 8257"/>
                <a:gd name="T17" fmla="*/ 485716 h 8922"/>
                <a:gd name="T18" fmla="*/ 1535039 w 8257"/>
                <a:gd name="T19" fmla="*/ 0 h 8922"/>
                <a:gd name="T20" fmla="*/ 1666204 w 8257"/>
                <a:gd name="T21" fmla="*/ 807 h 8922"/>
                <a:gd name="T22" fmla="*/ 1344344 w 8257"/>
                <a:gd name="T23" fmla="*/ 410043 h 8922"/>
                <a:gd name="T24" fmla="*/ 1084031 w 8257"/>
                <a:gd name="T25" fmla="*/ 663092 h 8922"/>
                <a:gd name="T26" fmla="*/ 686903 w 8257"/>
                <a:gd name="T27" fmla="*/ 1153852 h 8922"/>
                <a:gd name="T28" fmla="*/ 943987 w 8257"/>
                <a:gd name="T29" fmla="*/ 1208135 h 8922"/>
                <a:gd name="T30" fmla="*/ 398945 w 8257"/>
                <a:gd name="T31" fmla="*/ 1800397 h 8922"/>
                <a:gd name="T32" fmla="*/ 717979 w 8257"/>
                <a:gd name="T33" fmla="*/ 1309636 h 8922"/>
                <a:gd name="T34" fmla="*/ 460895 w 8257"/>
                <a:gd name="T35" fmla="*/ 1223874 h 8922"/>
                <a:gd name="T36" fmla="*/ 842889 w 8257"/>
                <a:gd name="T37" fmla="*/ 749056 h 8922"/>
                <a:gd name="T38" fmla="*/ 476635 w 8257"/>
                <a:gd name="T39" fmla="*/ 694168 h 8922"/>
                <a:gd name="T40" fmla="*/ 1014009 w 8257"/>
                <a:gd name="T41" fmla="*/ 0 h 8922"/>
                <a:gd name="T42" fmla="*/ 1200870 w 8257"/>
                <a:gd name="T43" fmla="*/ 1413 h 8922"/>
                <a:gd name="T44" fmla="*/ 741791 w 8257"/>
                <a:gd name="T45" fmla="*/ 585401 h 8922"/>
                <a:gd name="T46" fmla="*/ 1084031 w 8257"/>
                <a:gd name="T47" fmla="*/ 663092 h 8922"/>
                <a:gd name="T48" fmla="*/ 224596 w 8257"/>
                <a:gd name="T49" fmla="*/ 714549 h 8922"/>
                <a:gd name="T50" fmla="*/ 425178 w 8257"/>
                <a:gd name="T51" fmla="*/ 757127 h 8922"/>
                <a:gd name="T52" fmla="*/ 0 w 8257"/>
                <a:gd name="T53" fmla="*/ 1219031 h 8922"/>
                <a:gd name="T54" fmla="*/ 248811 w 8257"/>
                <a:gd name="T55" fmla="*/ 836230 h 8922"/>
                <a:gd name="T56" fmla="*/ 48632 w 8257"/>
                <a:gd name="T57" fmla="*/ 769437 h 8922"/>
                <a:gd name="T58" fmla="*/ 346075 w 8257"/>
                <a:gd name="T59" fmla="*/ 398541 h 8922"/>
                <a:gd name="T60" fmla="*/ 60538 w 8257"/>
                <a:gd name="T61" fmla="*/ 356165 h 8922"/>
                <a:gd name="T62" fmla="*/ 335178 w 8257"/>
                <a:gd name="T63" fmla="*/ 807 h 8922"/>
                <a:gd name="T64" fmla="*/ 479662 w 8257"/>
                <a:gd name="T65" fmla="*/ 807 h 8922"/>
                <a:gd name="T66" fmla="*/ 267376 w 8257"/>
                <a:gd name="T67" fmla="*/ 270806 h 8922"/>
                <a:gd name="T68" fmla="*/ 534348 w 8257"/>
                <a:gd name="T69" fmla="*/ 331748 h 8922"/>
                <a:gd name="T70" fmla="*/ 224596 w 8257"/>
                <a:gd name="T71" fmla="*/ 714549 h 89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257" h="8922">
                  <a:moveTo>
                    <a:pt x="6662" y="2032"/>
                  </a:moveTo>
                  <a:lnTo>
                    <a:pt x="7850" y="2301"/>
                  </a:lnTo>
                  <a:lnTo>
                    <a:pt x="6473" y="4002"/>
                  </a:lnTo>
                  <a:lnTo>
                    <a:pt x="7364" y="4191"/>
                  </a:lnTo>
                  <a:lnTo>
                    <a:pt x="5474" y="6245"/>
                  </a:lnTo>
                  <a:lnTo>
                    <a:pt x="6582" y="4543"/>
                  </a:lnTo>
                  <a:lnTo>
                    <a:pt x="5689" y="4246"/>
                  </a:lnTo>
                  <a:lnTo>
                    <a:pt x="7014" y="2596"/>
                  </a:lnTo>
                  <a:lnTo>
                    <a:pt x="5743" y="2407"/>
                  </a:lnTo>
                  <a:lnTo>
                    <a:pt x="7607" y="0"/>
                  </a:lnTo>
                  <a:lnTo>
                    <a:pt x="8257" y="4"/>
                  </a:lnTo>
                  <a:lnTo>
                    <a:pt x="6662" y="2032"/>
                  </a:lnTo>
                  <a:close/>
                  <a:moveTo>
                    <a:pt x="5372" y="3286"/>
                  </a:moveTo>
                  <a:lnTo>
                    <a:pt x="3404" y="5718"/>
                  </a:lnTo>
                  <a:lnTo>
                    <a:pt x="4678" y="5987"/>
                  </a:lnTo>
                  <a:lnTo>
                    <a:pt x="1977" y="8922"/>
                  </a:lnTo>
                  <a:lnTo>
                    <a:pt x="3558" y="6490"/>
                  </a:lnTo>
                  <a:lnTo>
                    <a:pt x="2284" y="6065"/>
                  </a:lnTo>
                  <a:lnTo>
                    <a:pt x="4177" y="3712"/>
                  </a:lnTo>
                  <a:lnTo>
                    <a:pt x="2362" y="3440"/>
                  </a:lnTo>
                  <a:lnTo>
                    <a:pt x="5025" y="0"/>
                  </a:lnTo>
                  <a:lnTo>
                    <a:pt x="5951" y="7"/>
                  </a:lnTo>
                  <a:lnTo>
                    <a:pt x="3676" y="2901"/>
                  </a:lnTo>
                  <a:lnTo>
                    <a:pt x="5372" y="3286"/>
                  </a:lnTo>
                  <a:close/>
                  <a:moveTo>
                    <a:pt x="1113" y="3541"/>
                  </a:moveTo>
                  <a:lnTo>
                    <a:pt x="2107" y="3752"/>
                  </a:lnTo>
                  <a:lnTo>
                    <a:pt x="0" y="6041"/>
                  </a:lnTo>
                  <a:lnTo>
                    <a:pt x="1233" y="4144"/>
                  </a:lnTo>
                  <a:lnTo>
                    <a:pt x="241" y="3813"/>
                  </a:lnTo>
                  <a:lnTo>
                    <a:pt x="1715" y="1975"/>
                  </a:lnTo>
                  <a:lnTo>
                    <a:pt x="300" y="1765"/>
                  </a:lnTo>
                  <a:lnTo>
                    <a:pt x="1661" y="4"/>
                  </a:lnTo>
                  <a:lnTo>
                    <a:pt x="2377" y="4"/>
                  </a:lnTo>
                  <a:lnTo>
                    <a:pt x="1325" y="1342"/>
                  </a:lnTo>
                  <a:lnTo>
                    <a:pt x="2648" y="1644"/>
                  </a:lnTo>
                  <a:lnTo>
                    <a:pt x="1113" y="35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80" grpId="0"/>
      <p:bldP spid="81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3150" y="1560195"/>
            <a:ext cx="3444240" cy="2179320"/>
          </a:xfrm>
          <a:prstGeom prst="rect">
            <a:avLst/>
          </a:prstGeom>
          <a:blipFill rotWithShape="1">
            <a:blip r:embed="rId3"/>
            <a:stretch>
              <a:fillRect l="-18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08830" y="1560195"/>
            <a:ext cx="3444240" cy="2179320"/>
          </a:xfrm>
          <a:prstGeom prst="rect">
            <a:avLst/>
          </a:prstGeom>
          <a:blipFill rotWithShape="1">
            <a:blip r:embed="rId3"/>
            <a:stretch>
              <a:fillRect l="-18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73150" y="3830955"/>
            <a:ext cx="3444240" cy="2179320"/>
          </a:xfrm>
          <a:prstGeom prst="rect">
            <a:avLst/>
          </a:prstGeom>
          <a:blipFill rotWithShape="1">
            <a:blip r:embed="rId3"/>
            <a:stretch>
              <a:fillRect l="-18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08830" y="3830955"/>
            <a:ext cx="3444240" cy="2179320"/>
          </a:xfrm>
          <a:prstGeom prst="rect">
            <a:avLst/>
          </a:prstGeom>
          <a:blipFill rotWithShape="1">
            <a:blip r:embed="rId3"/>
            <a:stretch>
              <a:fillRect l="-18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144510" y="1560195"/>
            <a:ext cx="2987675" cy="4450080"/>
          </a:xfrm>
          <a:prstGeom prst="rect">
            <a:avLst/>
          </a:prstGeom>
          <a:solidFill>
            <a:srgbClr val="EB7D9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642350" y="2264410"/>
            <a:ext cx="19919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245475" y="2601595"/>
            <a:ext cx="2785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42350" y="3932555"/>
            <a:ext cx="19919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45475" y="4269740"/>
            <a:ext cx="2785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3" grpId="0" bldLvl="0" animBg="1"/>
      <p:bldP spid="2" grpId="0" bldLvl="0" animBg="1"/>
      <p:bldP spid="8" grpId="0" bldLvl="0" animBg="1"/>
      <p:bldP spid="9" grpId="0" bldLvl="0" animBg="1"/>
      <p:bldP spid="12" grpId="0" bldLvl="0" animBg="1"/>
      <p:bldP spid="13" grpId="0"/>
      <p:bldP spid="57" grpId="0"/>
      <p:bldP spid="10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十字形 2"/>
          <p:cNvSpPr/>
          <p:nvPr/>
        </p:nvSpPr>
        <p:spPr>
          <a:xfrm>
            <a:off x="4632643" y="2499360"/>
            <a:ext cx="582612" cy="582613"/>
          </a:xfrm>
          <a:prstGeom prst="plus">
            <a:avLst>
              <a:gd name="adj" fmla="val 36765"/>
            </a:avLst>
          </a:prstGeom>
          <a:solidFill>
            <a:srgbClr val="EB7D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" name="组合 1"/>
          <p:cNvGrpSpPr/>
          <p:nvPr/>
        </p:nvGrpSpPr>
        <p:grpSpPr bwMode="auto">
          <a:xfrm>
            <a:off x="7112318" y="2588578"/>
            <a:ext cx="582612" cy="376237"/>
            <a:chOff x="6790126" y="2659435"/>
            <a:chExt cx="582930" cy="375230"/>
          </a:xfrm>
          <a:solidFill>
            <a:srgbClr val="EB7D92">
              <a:alpha val="70000"/>
            </a:srgbClr>
          </a:solidFill>
        </p:grpSpPr>
        <p:sp>
          <p:nvSpPr>
            <p:cNvPr id="22" name="矩形 21"/>
            <p:cNvSpPr/>
            <p:nvPr/>
          </p:nvSpPr>
          <p:spPr>
            <a:xfrm>
              <a:off x="6790126" y="2659435"/>
              <a:ext cx="582930" cy="147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790126" y="2887423"/>
              <a:ext cx="582930" cy="147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70990" y="4364355"/>
            <a:ext cx="90500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79433" y="3566795"/>
            <a:ext cx="1166812" cy="325438"/>
          </a:xfrm>
          <a:prstGeom prst="rect">
            <a:avLst/>
          </a:prstGeom>
          <a:solidFill>
            <a:srgbClr val="EB7D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输入文本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11483" y="3566795"/>
            <a:ext cx="1166812" cy="325438"/>
          </a:xfrm>
          <a:prstGeom prst="rect">
            <a:avLst/>
          </a:prstGeom>
          <a:solidFill>
            <a:srgbClr val="EB7D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输入文本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3080068" y="2225993"/>
            <a:ext cx="1166812" cy="1166812"/>
            <a:chOff x="3087184" y="2262434"/>
            <a:chExt cx="1166566" cy="1166566"/>
          </a:xfrm>
        </p:grpSpPr>
        <p:sp>
          <p:nvSpPr>
            <p:cNvPr id="10" name="矩形 9"/>
            <p:cNvSpPr/>
            <p:nvPr/>
          </p:nvSpPr>
          <p:spPr>
            <a:xfrm>
              <a:off x="3087184" y="2262434"/>
              <a:ext cx="1166566" cy="1166566"/>
            </a:xfrm>
            <a:prstGeom prst="rect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21530" name="Group 257"/>
            <p:cNvGrpSpPr/>
            <p:nvPr/>
          </p:nvGrpSpPr>
          <p:grpSpPr bwMode="auto">
            <a:xfrm>
              <a:off x="3469800" y="2570875"/>
              <a:ext cx="401334" cy="470380"/>
              <a:chOff x="3293" y="530"/>
              <a:chExt cx="176" cy="206"/>
            </a:xfrm>
          </p:grpSpPr>
          <p:sp>
            <p:nvSpPr>
              <p:cNvPr id="21531" name="Freeform 51"/>
              <p:cNvSpPr/>
              <p:nvPr/>
            </p:nvSpPr>
            <p:spPr bwMode="auto">
              <a:xfrm>
                <a:off x="3333" y="530"/>
                <a:ext cx="96" cy="130"/>
              </a:xfrm>
              <a:custGeom>
                <a:avLst/>
                <a:gdLst>
                  <a:gd name="T0" fmla="*/ 768 w 48"/>
                  <a:gd name="T1" fmla="*/ 3776 h 65"/>
                  <a:gd name="T2" fmla="*/ 1536 w 48"/>
                  <a:gd name="T3" fmla="*/ 4160 h 65"/>
                  <a:gd name="T4" fmla="*/ 2304 w 48"/>
                  <a:gd name="T5" fmla="*/ 3840 h 65"/>
                  <a:gd name="T6" fmla="*/ 2304 w 48"/>
                  <a:gd name="T7" fmla="*/ 3392 h 65"/>
                  <a:gd name="T8" fmla="*/ 2304 w 48"/>
                  <a:gd name="T9" fmla="*/ 3392 h 65"/>
                  <a:gd name="T10" fmla="*/ 3072 w 48"/>
                  <a:gd name="T11" fmla="*/ 1600 h 65"/>
                  <a:gd name="T12" fmla="*/ 1536 w 48"/>
                  <a:gd name="T13" fmla="*/ 0 h 65"/>
                  <a:gd name="T14" fmla="*/ 0 w 48"/>
                  <a:gd name="T15" fmla="*/ 1600 h 65"/>
                  <a:gd name="T16" fmla="*/ 768 w 48"/>
                  <a:gd name="T17" fmla="*/ 3392 h 65"/>
                  <a:gd name="T18" fmla="*/ 768 w 48"/>
                  <a:gd name="T19" fmla="*/ 3776 h 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65"/>
                  <a:gd name="T32" fmla="*/ 48 w 48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65">
                    <a:moveTo>
                      <a:pt x="12" y="59"/>
                    </a:moveTo>
                    <a:cubicBezTo>
                      <a:pt x="13" y="61"/>
                      <a:pt x="17" y="65"/>
                      <a:pt x="24" y="65"/>
                    </a:cubicBezTo>
                    <a:cubicBezTo>
                      <a:pt x="31" y="65"/>
                      <a:pt x="34" y="61"/>
                      <a:pt x="36" y="60"/>
                    </a:cubicBezTo>
                    <a:cubicBezTo>
                      <a:pt x="35" y="58"/>
                      <a:pt x="35" y="56"/>
                      <a:pt x="36" y="53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43" y="46"/>
                      <a:pt x="48" y="35"/>
                      <a:pt x="48" y="25"/>
                    </a:cubicBezTo>
                    <a:cubicBezTo>
                      <a:pt x="48" y="8"/>
                      <a:pt x="37" y="0"/>
                      <a:pt x="24" y="0"/>
                    </a:cubicBezTo>
                    <a:cubicBezTo>
                      <a:pt x="11" y="0"/>
                      <a:pt x="0" y="8"/>
                      <a:pt x="0" y="25"/>
                    </a:cubicBezTo>
                    <a:cubicBezTo>
                      <a:pt x="0" y="35"/>
                      <a:pt x="5" y="46"/>
                      <a:pt x="12" y="53"/>
                    </a:cubicBezTo>
                    <a:cubicBezTo>
                      <a:pt x="13" y="56"/>
                      <a:pt x="13" y="58"/>
                      <a:pt x="1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2" name="Freeform 52"/>
              <p:cNvSpPr/>
              <p:nvPr/>
            </p:nvSpPr>
            <p:spPr bwMode="auto">
              <a:xfrm>
                <a:off x="3293" y="656"/>
                <a:ext cx="176" cy="80"/>
              </a:xfrm>
              <a:custGeom>
                <a:avLst/>
                <a:gdLst>
                  <a:gd name="T0" fmla="*/ 3840 w 88"/>
                  <a:gd name="T1" fmla="*/ 0 h 40"/>
                  <a:gd name="T2" fmla="*/ 2816 w 88"/>
                  <a:gd name="T3" fmla="*/ 2368 h 40"/>
                  <a:gd name="T4" fmla="*/ 1792 w 88"/>
                  <a:gd name="T5" fmla="*/ 0 h 40"/>
                  <a:gd name="T6" fmla="*/ 1792 w 88"/>
                  <a:gd name="T7" fmla="*/ 0 h 40"/>
                  <a:gd name="T8" fmla="*/ 0 w 88"/>
                  <a:gd name="T9" fmla="*/ 1408 h 40"/>
                  <a:gd name="T10" fmla="*/ 0 w 88"/>
                  <a:gd name="T11" fmla="*/ 1600 h 40"/>
                  <a:gd name="T12" fmla="*/ 2816 w 88"/>
                  <a:gd name="T13" fmla="*/ 2560 h 40"/>
                  <a:gd name="T14" fmla="*/ 5632 w 88"/>
                  <a:gd name="T15" fmla="*/ 1600 h 40"/>
                  <a:gd name="T16" fmla="*/ 5632 w 88"/>
                  <a:gd name="T17" fmla="*/ 1408 h 40"/>
                  <a:gd name="T18" fmla="*/ 3840 w 88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8"/>
                  <a:gd name="T31" fmla="*/ 0 h 40"/>
                  <a:gd name="T32" fmla="*/ 88 w 88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8" h="40">
                    <a:moveTo>
                      <a:pt x="60" y="0"/>
                    </a:moveTo>
                    <a:cubicBezTo>
                      <a:pt x="60" y="0"/>
                      <a:pt x="52" y="37"/>
                      <a:pt x="44" y="37"/>
                    </a:cubicBezTo>
                    <a:cubicBezTo>
                      <a:pt x="36" y="37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5" y="5"/>
                      <a:pt x="0" y="13"/>
                      <a:pt x="0" y="22"/>
                    </a:cubicBezTo>
                    <a:cubicBezTo>
                      <a:pt x="0" y="24"/>
                      <a:pt x="0" y="23"/>
                      <a:pt x="0" y="25"/>
                    </a:cubicBezTo>
                    <a:cubicBezTo>
                      <a:pt x="0" y="37"/>
                      <a:pt x="23" y="40"/>
                      <a:pt x="44" y="40"/>
                    </a:cubicBezTo>
                    <a:cubicBezTo>
                      <a:pt x="65" y="40"/>
                      <a:pt x="88" y="37"/>
                      <a:pt x="88" y="25"/>
                    </a:cubicBezTo>
                    <a:cubicBezTo>
                      <a:pt x="88" y="23"/>
                      <a:pt x="88" y="24"/>
                      <a:pt x="88" y="22"/>
                    </a:cubicBezTo>
                    <a:cubicBezTo>
                      <a:pt x="88" y="13"/>
                      <a:pt x="73" y="5"/>
                      <a:pt x="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3" name="Freeform 79"/>
              <p:cNvSpPr/>
              <p:nvPr/>
            </p:nvSpPr>
            <p:spPr bwMode="auto">
              <a:xfrm>
                <a:off x="3365" y="662"/>
                <a:ext cx="32" cy="74"/>
              </a:xfrm>
              <a:custGeom>
                <a:avLst/>
                <a:gdLst>
                  <a:gd name="T0" fmla="*/ 0 w 16"/>
                  <a:gd name="T1" fmla="*/ 2240 h 37"/>
                  <a:gd name="T2" fmla="*/ 448 w 16"/>
                  <a:gd name="T3" fmla="*/ 704 h 37"/>
                  <a:gd name="T4" fmla="*/ 128 w 16"/>
                  <a:gd name="T5" fmla="*/ 384 h 37"/>
                  <a:gd name="T6" fmla="*/ 512 w 16"/>
                  <a:gd name="T7" fmla="*/ 0 h 37"/>
                  <a:gd name="T8" fmla="*/ 896 w 16"/>
                  <a:gd name="T9" fmla="*/ 384 h 37"/>
                  <a:gd name="T10" fmla="*/ 576 w 16"/>
                  <a:gd name="T11" fmla="*/ 704 h 37"/>
                  <a:gd name="T12" fmla="*/ 1024 w 16"/>
                  <a:gd name="T13" fmla="*/ 2240 h 37"/>
                  <a:gd name="T14" fmla="*/ 0 w 16"/>
                  <a:gd name="T15" fmla="*/ 2240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37"/>
                  <a:gd name="T26" fmla="*/ 16 w 16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37">
                    <a:moveTo>
                      <a:pt x="0" y="35"/>
                    </a:moveTo>
                    <a:cubicBezTo>
                      <a:pt x="0" y="25"/>
                      <a:pt x="7" y="11"/>
                      <a:pt x="7" y="11"/>
                    </a:cubicBezTo>
                    <a:cubicBezTo>
                      <a:pt x="7" y="11"/>
                      <a:pt x="2" y="9"/>
                      <a:pt x="2" y="6"/>
                    </a:cubicBezTo>
                    <a:cubicBezTo>
                      <a:pt x="2" y="2"/>
                      <a:pt x="8" y="0"/>
                      <a:pt x="8" y="0"/>
                    </a:cubicBezTo>
                    <a:cubicBezTo>
                      <a:pt x="8" y="0"/>
                      <a:pt x="14" y="2"/>
                      <a:pt x="14" y="6"/>
                    </a:cubicBezTo>
                    <a:cubicBezTo>
                      <a:pt x="14" y="9"/>
                      <a:pt x="9" y="11"/>
                      <a:pt x="9" y="11"/>
                    </a:cubicBezTo>
                    <a:cubicBezTo>
                      <a:pt x="9" y="11"/>
                      <a:pt x="16" y="25"/>
                      <a:pt x="16" y="35"/>
                    </a:cubicBezTo>
                    <a:cubicBezTo>
                      <a:pt x="16" y="37"/>
                      <a:pt x="0" y="36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组合 11"/>
          <p:cNvGrpSpPr/>
          <p:nvPr/>
        </p:nvGrpSpPr>
        <p:grpSpPr bwMode="auto">
          <a:xfrm>
            <a:off x="5511483" y="2225993"/>
            <a:ext cx="1166812" cy="1166812"/>
            <a:chOff x="5383530" y="2262434"/>
            <a:chExt cx="1166566" cy="1166566"/>
          </a:xfrm>
        </p:grpSpPr>
        <p:sp>
          <p:nvSpPr>
            <p:cNvPr id="15" name="矩形 14"/>
            <p:cNvSpPr/>
            <p:nvPr/>
          </p:nvSpPr>
          <p:spPr>
            <a:xfrm>
              <a:off x="5383530" y="2262434"/>
              <a:ext cx="1166566" cy="1166566"/>
            </a:xfrm>
            <a:prstGeom prst="rect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21525" name="Group 348"/>
            <p:cNvGrpSpPr/>
            <p:nvPr/>
          </p:nvGrpSpPr>
          <p:grpSpPr bwMode="auto">
            <a:xfrm>
              <a:off x="5729204" y="2679721"/>
              <a:ext cx="474694" cy="401334"/>
              <a:chOff x="2996" y="3065"/>
              <a:chExt cx="208" cy="177"/>
            </a:xfrm>
          </p:grpSpPr>
          <p:sp>
            <p:nvSpPr>
              <p:cNvPr id="21526" name="Freeform 67"/>
              <p:cNvSpPr/>
              <p:nvPr/>
            </p:nvSpPr>
            <p:spPr bwMode="auto">
              <a:xfrm>
                <a:off x="3052" y="3065"/>
                <a:ext cx="96" cy="41"/>
              </a:xfrm>
              <a:custGeom>
                <a:avLst/>
                <a:gdLst>
                  <a:gd name="T0" fmla="*/ 3072 w 48"/>
                  <a:gd name="T1" fmla="*/ 1484 h 20"/>
                  <a:gd name="T2" fmla="*/ 2560 w 48"/>
                  <a:gd name="T3" fmla="*/ 1484 h 20"/>
                  <a:gd name="T4" fmla="*/ 2560 w 48"/>
                  <a:gd name="T5" fmla="*/ 1197 h 20"/>
                  <a:gd name="T6" fmla="*/ 2048 w 48"/>
                  <a:gd name="T7" fmla="*/ 584 h 20"/>
                  <a:gd name="T8" fmla="*/ 1024 w 48"/>
                  <a:gd name="T9" fmla="*/ 584 h 20"/>
                  <a:gd name="T10" fmla="*/ 512 w 48"/>
                  <a:gd name="T11" fmla="*/ 1197 h 20"/>
                  <a:gd name="T12" fmla="*/ 512 w 48"/>
                  <a:gd name="T13" fmla="*/ 1484 h 20"/>
                  <a:gd name="T14" fmla="*/ 0 w 48"/>
                  <a:gd name="T15" fmla="*/ 1484 h 20"/>
                  <a:gd name="T16" fmla="*/ 0 w 48"/>
                  <a:gd name="T17" fmla="*/ 1197 h 20"/>
                  <a:gd name="T18" fmla="*/ 1024 w 48"/>
                  <a:gd name="T19" fmla="*/ 0 h 20"/>
                  <a:gd name="T20" fmla="*/ 2048 w 48"/>
                  <a:gd name="T21" fmla="*/ 0 h 20"/>
                  <a:gd name="T22" fmla="*/ 3072 w 48"/>
                  <a:gd name="T23" fmla="*/ 1197 h 20"/>
                  <a:gd name="T24" fmla="*/ 3072 w 48"/>
                  <a:gd name="T25" fmla="*/ 1484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20"/>
                  <a:gd name="T41" fmla="*/ 48 w 48"/>
                  <a:gd name="T42" fmla="*/ 20 h 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20">
                    <a:moveTo>
                      <a:pt x="48" y="20"/>
                    </a:move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2"/>
                      <a:pt x="36" y="8"/>
                      <a:pt x="32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1" y="0"/>
                      <a:pt x="48" y="7"/>
                      <a:pt x="48" y="16"/>
                    </a:cubicBezTo>
                    <a:cubicBezTo>
                      <a:pt x="48" y="20"/>
                      <a:pt x="48" y="20"/>
                      <a:pt x="48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7" name="Freeform 153"/>
              <p:cNvSpPr/>
              <p:nvPr/>
            </p:nvSpPr>
            <p:spPr bwMode="auto">
              <a:xfrm>
                <a:off x="2996" y="3154"/>
                <a:ext cx="208" cy="88"/>
              </a:xfrm>
              <a:custGeom>
                <a:avLst/>
                <a:gdLst>
                  <a:gd name="T0" fmla="*/ 5376 w 104"/>
                  <a:gd name="T1" fmla="*/ 384 h 44"/>
                  <a:gd name="T2" fmla="*/ 5248 w 104"/>
                  <a:gd name="T3" fmla="*/ 512 h 44"/>
                  <a:gd name="T4" fmla="*/ 4736 w 104"/>
                  <a:gd name="T5" fmla="*/ 512 h 44"/>
                  <a:gd name="T6" fmla="*/ 4608 w 104"/>
                  <a:gd name="T7" fmla="*/ 384 h 44"/>
                  <a:gd name="T8" fmla="*/ 4608 w 104"/>
                  <a:gd name="T9" fmla="*/ 0 h 44"/>
                  <a:gd name="T10" fmla="*/ 2048 w 104"/>
                  <a:gd name="T11" fmla="*/ 0 h 44"/>
                  <a:gd name="T12" fmla="*/ 2048 w 104"/>
                  <a:gd name="T13" fmla="*/ 384 h 44"/>
                  <a:gd name="T14" fmla="*/ 1920 w 104"/>
                  <a:gd name="T15" fmla="*/ 512 h 44"/>
                  <a:gd name="T16" fmla="*/ 1408 w 104"/>
                  <a:gd name="T17" fmla="*/ 512 h 44"/>
                  <a:gd name="T18" fmla="*/ 1280 w 104"/>
                  <a:gd name="T19" fmla="*/ 384 h 44"/>
                  <a:gd name="T20" fmla="*/ 1280 w 104"/>
                  <a:gd name="T21" fmla="*/ 0 h 44"/>
                  <a:gd name="T22" fmla="*/ 0 w 104"/>
                  <a:gd name="T23" fmla="*/ 0 h 44"/>
                  <a:gd name="T24" fmla="*/ 0 w 104"/>
                  <a:gd name="T25" fmla="*/ 2048 h 44"/>
                  <a:gd name="T26" fmla="*/ 768 w 104"/>
                  <a:gd name="T27" fmla="*/ 2816 h 44"/>
                  <a:gd name="T28" fmla="*/ 5888 w 104"/>
                  <a:gd name="T29" fmla="*/ 2816 h 44"/>
                  <a:gd name="T30" fmla="*/ 6656 w 104"/>
                  <a:gd name="T31" fmla="*/ 2048 h 44"/>
                  <a:gd name="T32" fmla="*/ 6656 w 104"/>
                  <a:gd name="T33" fmla="*/ 0 h 44"/>
                  <a:gd name="T34" fmla="*/ 5376 w 104"/>
                  <a:gd name="T35" fmla="*/ 0 h 44"/>
                  <a:gd name="T36" fmla="*/ 5376 w 104"/>
                  <a:gd name="T37" fmla="*/ 384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44"/>
                  <a:gd name="T59" fmla="*/ 104 w 104"/>
                  <a:gd name="T60" fmla="*/ 44 h 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44">
                    <a:moveTo>
                      <a:pt x="84" y="6"/>
                    </a:moveTo>
                    <a:cubicBezTo>
                      <a:pt x="84" y="7"/>
                      <a:pt x="83" y="8"/>
                      <a:pt x="82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8"/>
                      <a:pt x="72" y="7"/>
                      <a:pt x="72" y="6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7"/>
                      <a:pt x="31" y="8"/>
                      <a:pt x="3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20" y="7"/>
                      <a:pt x="20" y="6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9"/>
                      <a:pt x="5" y="44"/>
                      <a:pt x="12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9" y="44"/>
                      <a:pt x="104" y="39"/>
                      <a:pt x="104" y="32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84" y="0"/>
                      <a:pt x="84" y="0"/>
                      <a:pt x="84" y="0"/>
                    </a:cubicBezTo>
                    <a:lnTo>
                      <a:pt x="84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8" name="Freeform 154"/>
              <p:cNvSpPr/>
              <p:nvPr/>
            </p:nvSpPr>
            <p:spPr bwMode="auto">
              <a:xfrm>
                <a:off x="2996" y="3114"/>
                <a:ext cx="208" cy="32"/>
              </a:xfrm>
              <a:custGeom>
                <a:avLst/>
                <a:gdLst>
                  <a:gd name="T0" fmla="*/ 5888 w 104"/>
                  <a:gd name="T1" fmla="*/ 0 h 16"/>
                  <a:gd name="T2" fmla="*/ 768 w 104"/>
                  <a:gd name="T3" fmla="*/ 0 h 16"/>
                  <a:gd name="T4" fmla="*/ 0 w 104"/>
                  <a:gd name="T5" fmla="*/ 768 h 16"/>
                  <a:gd name="T6" fmla="*/ 0 w 104"/>
                  <a:gd name="T7" fmla="*/ 1024 h 16"/>
                  <a:gd name="T8" fmla="*/ 1280 w 104"/>
                  <a:gd name="T9" fmla="*/ 1024 h 16"/>
                  <a:gd name="T10" fmla="*/ 1280 w 104"/>
                  <a:gd name="T11" fmla="*/ 896 h 16"/>
                  <a:gd name="T12" fmla="*/ 1408 w 104"/>
                  <a:gd name="T13" fmla="*/ 768 h 16"/>
                  <a:gd name="T14" fmla="*/ 1920 w 104"/>
                  <a:gd name="T15" fmla="*/ 768 h 16"/>
                  <a:gd name="T16" fmla="*/ 2048 w 104"/>
                  <a:gd name="T17" fmla="*/ 896 h 16"/>
                  <a:gd name="T18" fmla="*/ 2048 w 104"/>
                  <a:gd name="T19" fmla="*/ 1024 h 16"/>
                  <a:gd name="T20" fmla="*/ 4608 w 104"/>
                  <a:gd name="T21" fmla="*/ 1024 h 16"/>
                  <a:gd name="T22" fmla="*/ 4608 w 104"/>
                  <a:gd name="T23" fmla="*/ 896 h 16"/>
                  <a:gd name="T24" fmla="*/ 4736 w 104"/>
                  <a:gd name="T25" fmla="*/ 768 h 16"/>
                  <a:gd name="T26" fmla="*/ 5248 w 104"/>
                  <a:gd name="T27" fmla="*/ 768 h 16"/>
                  <a:gd name="T28" fmla="*/ 5376 w 104"/>
                  <a:gd name="T29" fmla="*/ 896 h 16"/>
                  <a:gd name="T30" fmla="*/ 5376 w 104"/>
                  <a:gd name="T31" fmla="*/ 1024 h 16"/>
                  <a:gd name="T32" fmla="*/ 6656 w 104"/>
                  <a:gd name="T33" fmla="*/ 1024 h 16"/>
                  <a:gd name="T34" fmla="*/ 6656 w 104"/>
                  <a:gd name="T35" fmla="*/ 768 h 16"/>
                  <a:gd name="T36" fmla="*/ 5888 w 104"/>
                  <a:gd name="T37" fmla="*/ 0 h 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6"/>
                  <a:gd name="T59" fmla="*/ 104 w 104"/>
                  <a:gd name="T60" fmla="*/ 16 h 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6">
                    <a:moveTo>
                      <a:pt x="9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3"/>
                      <a:pt x="21" y="12"/>
                      <a:pt x="22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1" y="12"/>
                      <a:pt x="32" y="13"/>
                      <a:pt x="32" y="14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2" y="13"/>
                      <a:pt x="73" y="12"/>
                      <a:pt x="74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3" y="12"/>
                      <a:pt x="84" y="13"/>
                      <a:pt x="84" y="14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5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 bwMode="auto">
          <a:xfrm>
            <a:off x="8128318" y="2225993"/>
            <a:ext cx="1166812" cy="1166812"/>
            <a:chOff x="7679352" y="2262434"/>
            <a:chExt cx="1166566" cy="1166566"/>
          </a:xfrm>
        </p:grpSpPr>
        <p:sp>
          <p:nvSpPr>
            <p:cNvPr id="16" name="矩形 15"/>
            <p:cNvSpPr/>
            <p:nvPr/>
          </p:nvSpPr>
          <p:spPr>
            <a:xfrm>
              <a:off x="7679352" y="2262434"/>
              <a:ext cx="1166566" cy="1166566"/>
            </a:xfrm>
            <a:prstGeom prst="rect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21521" name="Group 275"/>
            <p:cNvGrpSpPr/>
            <p:nvPr/>
          </p:nvGrpSpPr>
          <p:grpSpPr bwMode="auto">
            <a:xfrm>
              <a:off x="8026671" y="2674620"/>
              <a:ext cx="548058" cy="422910"/>
              <a:chOff x="-566" y="190"/>
              <a:chExt cx="208" cy="160"/>
            </a:xfrm>
          </p:grpSpPr>
          <p:sp>
            <p:nvSpPr>
              <p:cNvPr id="21522" name="Freeform 182"/>
              <p:cNvSpPr>
                <a:spLocks noEditPoints="1"/>
              </p:cNvSpPr>
              <p:nvPr/>
            </p:nvSpPr>
            <p:spPr bwMode="auto">
              <a:xfrm>
                <a:off x="-562" y="238"/>
                <a:ext cx="204" cy="112"/>
              </a:xfrm>
              <a:custGeom>
                <a:avLst/>
                <a:gdLst>
                  <a:gd name="T0" fmla="*/ 4736 w 102"/>
                  <a:gd name="T1" fmla="*/ 3584 h 56"/>
                  <a:gd name="T2" fmla="*/ 640 w 102"/>
                  <a:gd name="T3" fmla="*/ 3584 h 56"/>
                  <a:gd name="T4" fmla="*/ 128 w 102"/>
                  <a:gd name="T5" fmla="*/ 3328 h 56"/>
                  <a:gd name="T6" fmla="*/ 64 w 102"/>
                  <a:gd name="T7" fmla="*/ 2752 h 56"/>
                  <a:gd name="T8" fmla="*/ 896 w 102"/>
                  <a:gd name="T9" fmla="*/ 640 h 56"/>
                  <a:gd name="T10" fmla="*/ 1856 w 102"/>
                  <a:gd name="T11" fmla="*/ 0 h 56"/>
                  <a:gd name="T12" fmla="*/ 5952 w 102"/>
                  <a:gd name="T13" fmla="*/ 0 h 56"/>
                  <a:gd name="T14" fmla="*/ 6464 w 102"/>
                  <a:gd name="T15" fmla="*/ 256 h 56"/>
                  <a:gd name="T16" fmla="*/ 6464 w 102"/>
                  <a:gd name="T17" fmla="*/ 832 h 56"/>
                  <a:gd name="T18" fmla="*/ 5696 w 102"/>
                  <a:gd name="T19" fmla="*/ 2944 h 56"/>
                  <a:gd name="T20" fmla="*/ 4736 w 102"/>
                  <a:gd name="T21" fmla="*/ 3584 h 56"/>
                  <a:gd name="T22" fmla="*/ 1856 w 102"/>
                  <a:gd name="T23" fmla="*/ 512 h 56"/>
                  <a:gd name="T24" fmla="*/ 1344 w 102"/>
                  <a:gd name="T25" fmla="*/ 832 h 56"/>
                  <a:gd name="T26" fmla="*/ 576 w 102"/>
                  <a:gd name="T27" fmla="*/ 2944 h 56"/>
                  <a:gd name="T28" fmla="*/ 576 w 102"/>
                  <a:gd name="T29" fmla="*/ 3072 h 56"/>
                  <a:gd name="T30" fmla="*/ 640 w 102"/>
                  <a:gd name="T31" fmla="*/ 3072 h 56"/>
                  <a:gd name="T32" fmla="*/ 4736 w 102"/>
                  <a:gd name="T33" fmla="*/ 3072 h 56"/>
                  <a:gd name="T34" fmla="*/ 5184 w 102"/>
                  <a:gd name="T35" fmla="*/ 2752 h 56"/>
                  <a:gd name="T36" fmla="*/ 6016 w 102"/>
                  <a:gd name="T37" fmla="*/ 640 h 56"/>
                  <a:gd name="T38" fmla="*/ 6016 w 102"/>
                  <a:gd name="T39" fmla="*/ 512 h 56"/>
                  <a:gd name="T40" fmla="*/ 5952 w 102"/>
                  <a:gd name="T41" fmla="*/ 512 h 56"/>
                  <a:gd name="T42" fmla="*/ 1856 w 102"/>
                  <a:gd name="T43" fmla="*/ 512 h 5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2"/>
                  <a:gd name="T67" fmla="*/ 0 h 56"/>
                  <a:gd name="T68" fmla="*/ 102 w 102"/>
                  <a:gd name="T69" fmla="*/ 56 h 5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2" h="56">
                    <a:moveTo>
                      <a:pt x="74" y="56"/>
                    </a:moveTo>
                    <a:cubicBezTo>
                      <a:pt x="10" y="56"/>
                      <a:pt x="10" y="56"/>
                      <a:pt x="10" y="56"/>
                    </a:cubicBezTo>
                    <a:cubicBezTo>
                      <a:pt x="6" y="56"/>
                      <a:pt x="4" y="55"/>
                      <a:pt x="2" y="52"/>
                    </a:cubicBezTo>
                    <a:cubicBezTo>
                      <a:pt x="0" y="50"/>
                      <a:pt x="0" y="46"/>
                      <a:pt x="1" y="43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4"/>
                      <a:pt x="22" y="0"/>
                      <a:pt x="29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6" y="0"/>
                      <a:pt x="99" y="1"/>
                      <a:pt x="101" y="4"/>
                    </a:cubicBezTo>
                    <a:cubicBezTo>
                      <a:pt x="102" y="6"/>
                      <a:pt x="102" y="10"/>
                      <a:pt x="101" y="13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6" y="52"/>
                      <a:pt x="80" y="56"/>
                      <a:pt x="74" y="56"/>
                    </a:cubicBezTo>
                    <a:close/>
                    <a:moveTo>
                      <a:pt x="29" y="8"/>
                    </a:moveTo>
                    <a:cubicBezTo>
                      <a:pt x="26" y="8"/>
                      <a:pt x="22" y="10"/>
                      <a:pt x="21" y="13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7"/>
                      <a:pt x="8" y="48"/>
                      <a:pt x="9" y="48"/>
                    </a:cubicBezTo>
                    <a:cubicBezTo>
                      <a:pt x="9" y="48"/>
                      <a:pt x="9" y="48"/>
                      <a:pt x="10" y="48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77" y="48"/>
                      <a:pt x="80" y="46"/>
                      <a:pt x="81" y="43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4" y="9"/>
                      <a:pt x="94" y="9"/>
                      <a:pt x="94" y="8"/>
                    </a:cubicBezTo>
                    <a:cubicBezTo>
                      <a:pt x="94" y="8"/>
                      <a:pt x="93" y="8"/>
                      <a:pt x="93" y="8"/>
                    </a:cubicBezTo>
                    <a:cubicBezTo>
                      <a:pt x="29" y="8"/>
                      <a:pt x="29" y="8"/>
                      <a:pt x="29" y="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3" name="Freeform 183"/>
              <p:cNvSpPr/>
              <p:nvPr/>
            </p:nvSpPr>
            <p:spPr bwMode="auto">
              <a:xfrm>
                <a:off x="-566" y="190"/>
                <a:ext cx="176" cy="158"/>
              </a:xfrm>
              <a:custGeom>
                <a:avLst/>
                <a:gdLst>
                  <a:gd name="T0" fmla="*/ 320 w 88"/>
                  <a:gd name="T1" fmla="*/ 4736 h 79"/>
                  <a:gd name="T2" fmla="*/ 448 w 88"/>
                  <a:gd name="T3" fmla="*/ 4288 h 79"/>
                  <a:gd name="T4" fmla="*/ 1344 w 88"/>
                  <a:gd name="T5" fmla="*/ 2240 h 79"/>
                  <a:gd name="T6" fmla="*/ 2112 w 88"/>
                  <a:gd name="T7" fmla="*/ 1728 h 79"/>
                  <a:gd name="T8" fmla="*/ 5312 w 88"/>
                  <a:gd name="T9" fmla="*/ 1728 h 79"/>
                  <a:gd name="T10" fmla="*/ 5632 w 88"/>
                  <a:gd name="T11" fmla="*/ 1536 h 79"/>
                  <a:gd name="T12" fmla="*/ 5632 w 88"/>
                  <a:gd name="T13" fmla="*/ 1536 h 79"/>
                  <a:gd name="T14" fmla="*/ 4864 w 88"/>
                  <a:gd name="T15" fmla="*/ 768 h 79"/>
                  <a:gd name="T16" fmla="*/ 2816 w 88"/>
                  <a:gd name="T17" fmla="*/ 768 h 79"/>
                  <a:gd name="T18" fmla="*/ 2048 w 88"/>
                  <a:gd name="T19" fmla="*/ 0 h 79"/>
                  <a:gd name="T20" fmla="*/ 768 w 88"/>
                  <a:gd name="T21" fmla="*/ 0 h 79"/>
                  <a:gd name="T22" fmla="*/ 0 w 88"/>
                  <a:gd name="T23" fmla="*/ 768 h 79"/>
                  <a:gd name="T24" fmla="*/ 0 w 88"/>
                  <a:gd name="T25" fmla="*/ 4352 h 79"/>
                  <a:gd name="T26" fmla="*/ 576 w 88"/>
                  <a:gd name="T27" fmla="*/ 5056 h 79"/>
                  <a:gd name="T28" fmla="*/ 320 w 88"/>
                  <a:gd name="T29" fmla="*/ 4736 h 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8"/>
                  <a:gd name="T46" fmla="*/ 0 h 79"/>
                  <a:gd name="T47" fmla="*/ 88 w 88"/>
                  <a:gd name="T48" fmla="*/ 79 h 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8" h="79">
                    <a:moveTo>
                      <a:pt x="5" y="74"/>
                    </a:moveTo>
                    <a:cubicBezTo>
                      <a:pt x="4" y="72"/>
                      <a:pt x="6" y="70"/>
                      <a:pt x="7" y="67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29"/>
                      <a:pt x="27" y="27"/>
                      <a:pt x="33" y="27"/>
                    </a:cubicBezTo>
                    <a:cubicBezTo>
                      <a:pt x="83" y="27"/>
                      <a:pt x="83" y="27"/>
                      <a:pt x="83" y="27"/>
                    </a:cubicBezTo>
                    <a:cubicBezTo>
                      <a:pt x="88" y="24"/>
                      <a:pt x="88" y="24"/>
                      <a:pt x="88" y="24"/>
                    </a:cubicBezTo>
                    <a:cubicBezTo>
                      <a:pt x="88" y="24"/>
                      <a:pt x="88" y="24"/>
                      <a:pt x="88" y="24"/>
                    </a:cubicBezTo>
                    <a:cubicBezTo>
                      <a:pt x="88" y="17"/>
                      <a:pt x="83" y="12"/>
                      <a:pt x="76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5"/>
                      <a:pt x="39" y="0"/>
                      <a:pt x="3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3"/>
                      <a:pt x="4" y="78"/>
                      <a:pt x="9" y="79"/>
                    </a:cubicBezTo>
                    <a:cubicBezTo>
                      <a:pt x="7" y="79"/>
                      <a:pt x="6" y="76"/>
                      <a:pt x="5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8128318" y="3566795"/>
            <a:ext cx="1166812" cy="325438"/>
          </a:xfrm>
          <a:prstGeom prst="rect">
            <a:avLst/>
          </a:prstGeom>
          <a:solidFill>
            <a:srgbClr val="EB7D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输入文本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3" grpId="0" bldLvl="0" animBg="1"/>
      <p:bldP spid="8" grpId="0"/>
      <p:bldP spid="24" grpId="0" bldLvl="0" animBg="1"/>
      <p:bldP spid="25" grpId="0" bldLvl="0" animBg="1"/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8415"/>
            <a:ext cx="3048000" cy="403542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25" y="2824480"/>
            <a:ext cx="3048000" cy="40354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051050" y="2383155"/>
            <a:ext cx="21717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000">
                <a:solidFill>
                  <a:srgbClr val="EB7D92"/>
                </a:solidFill>
                <a:latin typeface="汉真广标" panose="02010609000101010101" charset="-122"/>
                <a:ea typeface="汉真广标" panose="02010609000101010101" charset="-122"/>
              </a:rPr>
              <a:t>04</a:t>
            </a:r>
            <a:endParaRPr lang="en-US" altLang="zh-CN" sz="13000">
              <a:solidFill>
                <a:srgbClr val="EB7D92"/>
              </a:solidFill>
              <a:latin typeface="汉真广标" panose="02010609000101010101" charset="-122"/>
              <a:ea typeface="汉真广标" panose="02010609000101010101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490085" y="2687955"/>
            <a:ext cx="0" cy="1482090"/>
          </a:xfrm>
          <a:prstGeom prst="line">
            <a:avLst/>
          </a:prstGeom>
          <a:ln w="25400">
            <a:solidFill>
              <a:srgbClr val="EB7D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928870" y="2687955"/>
            <a:ext cx="462089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sz="28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28870" y="3248025"/>
            <a:ext cx="5043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For our ever-lasting friendship, send sincere blessings and warm greetings to my friends whom I miss so much.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33020"/>
            <a:ext cx="2447925" cy="3241040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005" y="3554095"/>
            <a:ext cx="2496820" cy="3305810"/>
          </a:xfrm>
          <a:prstGeom prst="rect">
            <a:avLst/>
          </a:prstGeom>
        </p:spPr>
      </p:pic>
      <p:sp>
        <p:nvSpPr>
          <p:cNvPr id="2" name="菱形 1"/>
          <p:cNvSpPr/>
          <p:nvPr/>
        </p:nvSpPr>
        <p:spPr>
          <a:xfrm>
            <a:off x="4968240" y="1252220"/>
            <a:ext cx="1122045" cy="1122045"/>
          </a:xfrm>
          <a:prstGeom prst="diamond">
            <a:avLst/>
          </a:prstGeom>
          <a:noFill/>
          <a:ln>
            <a:solidFill>
              <a:srgbClr val="EB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目</a:t>
            </a:r>
            <a:endParaRPr lang="zh-CN" altLang="en-US" sz="3600">
              <a:solidFill>
                <a:srgbClr val="EB7D92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6090285" y="1252220"/>
            <a:ext cx="1122045" cy="1122045"/>
          </a:xfrm>
          <a:prstGeom prst="diamond">
            <a:avLst/>
          </a:prstGeom>
          <a:noFill/>
          <a:ln>
            <a:solidFill>
              <a:srgbClr val="EB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rgbClr val="EB7D92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rPr>
              <a:t>录</a:t>
            </a:r>
            <a:endParaRPr lang="zh-CN" altLang="en-US" sz="3600">
              <a:solidFill>
                <a:srgbClr val="EB7D92"/>
              </a:solidFill>
              <a:latin typeface="方正清刻本悦宋简体" panose="02000000000000000000" charset="-122"/>
              <a:ea typeface="方正清刻本悦宋简体" panose="02000000000000000000" charset="-122"/>
              <a:sym typeface="+mn-ea"/>
            </a:endParaRPr>
          </a:p>
        </p:txBody>
      </p:sp>
      <p:cxnSp>
        <p:nvCxnSpPr>
          <p:cNvPr id="12" name="直接连接符 11"/>
          <p:cNvCxnSpPr>
            <a:stCxn id="3" idx="3"/>
          </p:cNvCxnSpPr>
          <p:nvPr/>
        </p:nvCxnSpPr>
        <p:spPr>
          <a:xfrm flipV="1">
            <a:off x="7212330" y="1797050"/>
            <a:ext cx="3270885" cy="1905"/>
          </a:xfrm>
          <a:prstGeom prst="line">
            <a:avLst/>
          </a:prstGeom>
          <a:ln w="12700">
            <a:solidFill>
              <a:srgbClr val="EB7D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697355" y="1813560"/>
            <a:ext cx="3270885" cy="1905"/>
          </a:xfrm>
          <a:prstGeom prst="line">
            <a:avLst/>
          </a:prstGeom>
          <a:ln w="12700">
            <a:solidFill>
              <a:srgbClr val="EB7D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菱形 7"/>
          <p:cNvSpPr/>
          <p:nvPr/>
        </p:nvSpPr>
        <p:spPr>
          <a:xfrm>
            <a:off x="2493645" y="3225165"/>
            <a:ext cx="542290" cy="542290"/>
          </a:xfrm>
          <a:prstGeom prst="diamond">
            <a:avLst/>
          </a:prstGeom>
          <a:noFill/>
          <a:ln>
            <a:solidFill>
              <a:srgbClr val="EB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20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61030" y="3197225"/>
            <a:ext cx="249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1400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add your title</a:t>
            </a:r>
            <a:endParaRPr lang="zh-CN" altLang="en-US" sz="140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菱形 9"/>
          <p:cNvSpPr/>
          <p:nvPr/>
        </p:nvSpPr>
        <p:spPr>
          <a:xfrm>
            <a:off x="6656070" y="3238500"/>
            <a:ext cx="542290" cy="542290"/>
          </a:xfrm>
          <a:prstGeom prst="diamond">
            <a:avLst/>
          </a:prstGeom>
          <a:noFill/>
          <a:ln>
            <a:solidFill>
              <a:srgbClr val="EB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0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23455" y="3210560"/>
            <a:ext cx="249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1400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add your title</a:t>
            </a:r>
            <a:endParaRPr lang="zh-CN" altLang="en-US" sz="140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2493645" y="4615180"/>
            <a:ext cx="542290" cy="542290"/>
          </a:xfrm>
          <a:prstGeom prst="diamond">
            <a:avLst/>
          </a:prstGeom>
          <a:noFill/>
          <a:ln>
            <a:solidFill>
              <a:srgbClr val="EB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20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61030" y="4587240"/>
            <a:ext cx="249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1400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add your title</a:t>
            </a:r>
            <a:endParaRPr lang="zh-CN" altLang="en-US" sz="140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菱形 19"/>
          <p:cNvSpPr/>
          <p:nvPr/>
        </p:nvSpPr>
        <p:spPr>
          <a:xfrm>
            <a:off x="6656070" y="4628515"/>
            <a:ext cx="542290" cy="542290"/>
          </a:xfrm>
          <a:prstGeom prst="diamond">
            <a:avLst/>
          </a:prstGeom>
          <a:noFill/>
          <a:ln>
            <a:solidFill>
              <a:srgbClr val="EB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20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23455" y="4600575"/>
            <a:ext cx="249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1400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add your title</a:t>
            </a:r>
            <a:endParaRPr lang="zh-CN" altLang="en-US" sz="140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8" grpId="0" bldLvl="0" animBg="1"/>
      <p:bldP spid="9" grpId="1"/>
      <p:bldP spid="10" grpId="0" bldLvl="0" animBg="1"/>
      <p:bldP spid="17" grpId="1"/>
      <p:bldP spid="18" grpId="0" bldLvl="0" animBg="1"/>
      <p:bldP spid="19" grpId="1"/>
      <p:bldP spid="20" grpId="0" bldLvl="0" animBg="1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107440" y="2749550"/>
            <a:ext cx="2185670" cy="1324610"/>
            <a:chOff x="1744" y="4186"/>
            <a:chExt cx="3442" cy="2086"/>
          </a:xfrm>
          <a:solidFill>
            <a:srgbClr val="EB7D92">
              <a:alpha val="20000"/>
            </a:srgbClr>
          </a:solidFill>
        </p:grpSpPr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754" y="6012"/>
              <a:ext cx="261" cy="26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744" y="4186"/>
              <a:ext cx="3443" cy="1936"/>
            </a:xfrm>
            <a:custGeom>
              <a:avLst/>
              <a:gdLst>
                <a:gd name="T0" fmla="*/ 583 w 597"/>
                <a:gd name="T1" fmla="*/ 291 h 333"/>
                <a:gd name="T2" fmla="*/ 291 w 597"/>
                <a:gd name="T3" fmla="*/ 0 h 333"/>
                <a:gd name="T4" fmla="*/ 0 w 597"/>
                <a:gd name="T5" fmla="*/ 291 h 333"/>
                <a:gd name="T6" fmla="*/ 49 w 597"/>
                <a:gd name="T7" fmla="*/ 291 h 333"/>
                <a:gd name="T8" fmla="*/ 291 w 597"/>
                <a:gd name="T9" fmla="*/ 49 h 333"/>
                <a:gd name="T10" fmla="*/ 534 w 597"/>
                <a:gd name="T11" fmla="*/ 291 h 333"/>
                <a:gd name="T12" fmla="*/ 520 w 597"/>
                <a:gd name="T13" fmla="*/ 291 h 333"/>
                <a:gd name="T14" fmla="*/ 559 w 597"/>
                <a:gd name="T15" fmla="*/ 333 h 333"/>
                <a:gd name="T16" fmla="*/ 597 w 597"/>
                <a:gd name="T17" fmla="*/ 291 h 333"/>
                <a:gd name="T18" fmla="*/ 583 w 597"/>
                <a:gd name="T19" fmla="*/ 29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7" h="333">
                  <a:moveTo>
                    <a:pt x="583" y="291"/>
                  </a:moveTo>
                  <a:cubicBezTo>
                    <a:pt x="583" y="130"/>
                    <a:pt x="453" y="0"/>
                    <a:pt x="291" y="0"/>
                  </a:cubicBezTo>
                  <a:cubicBezTo>
                    <a:pt x="130" y="0"/>
                    <a:pt x="0" y="130"/>
                    <a:pt x="0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157"/>
                    <a:pt x="158" y="49"/>
                    <a:pt x="291" y="49"/>
                  </a:cubicBezTo>
                  <a:cubicBezTo>
                    <a:pt x="425" y="49"/>
                    <a:pt x="534" y="157"/>
                    <a:pt x="534" y="291"/>
                  </a:cubicBezTo>
                  <a:cubicBezTo>
                    <a:pt x="520" y="291"/>
                    <a:pt x="520" y="291"/>
                    <a:pt x="520" y="291"/>
                  </a:cubicBezTo>
                  <a:cubicBezTo>
                    <a:pt x="559" y="333"/>
                    <a:pt x="559" y="333"/>
                    <a:pt x="559" y="333"/>
                  </a:cubicBezTo>
                  <a:cubicBezTo>
                    <a:pt x="597" y="291"/>
                    <a:pt x="597" y="291"/>
                    <a:pt x="597" y="291"/>
                  </a:cubicBezTo>
                  <a:lnTo>
                    <a:pt x="583" y="2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Freeform 14"/>
          <p:cNvSpPr/>
          <p:nvPr/>
        </p:nvSpPr>
        <p:spPr bwMode="auto">
          <a:xfrm>
            <a:off x="5020945" y="2749550"/>
            <a:ext cx="2180590" cy="1229360"/>
          </a:xfrm>
          <a:custGeom>
            <a:avLst/>
            <a:gdLst>
              <a:gd name="T0" fmla="*/ 582 w 596"/>
              <a:gd name="T1" fmla="*/ 291 h 333"/>
              <a:gd name="T2" fmla="*/ 291 w 596"/>
              <a:gd name="T3" fmla="*/ 0 h 333"/>
              <a:gd name="T4" fmla="*/ 0 w 596"/>
              <a:gd name="T5" fmla="*/ 266 h 333"/>
              <a:gd name="T6" fmla="*/ 24 w 596"/>
              <a:gd name="T7" fmla="*/ 240 h 333"/>
              <a:gd name="T8" fmla="*/ 49 w 596"/>
              <a:gd name="T9" fmla="*/ 268 h 333"/>
              <a:gd name="T10" fmla="*/ 291 w 596"/>
              <a:gd name="T11" fmla="*/ 49 h 333"/>
              <a:gd name="T12" fmla="*/ 533 w 596"/>
              <a:gd name="T13" fmla="*/ 291 h 333"/>
              <a:gd name="T14" fmla="*/ 520 w 596"/>
              <a:gd name="T15" fmla="*/ 291 h 333"/>
              <a:gd name="T16" fmla="*/ 558 w 596"/>
              <a:gd name="T17" fmla="*/ 333 h 333"/>
              <a:gd name="T18" fmla="*/ 596 w 596"/>
              <a:gd name="T19" fmla="*/ 291 h 333"/>
              <a:gd name="T20" fmla="*/ 582 w 596"/>
              <a:gd name="T21" fmla="*/ 29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6" h="333">
                <a:moveTo>
                  <a:pt x="582" y="291"/>
                </a:moveTo>
                <a:cubicBezTo>
                  <a:pt x="582" y="130"/>
                  <a:pt x="452" y="0"/>
                  <a:pt x="291" y="0"/>
                </a:cubicBezTo>
                <a:cubicBezTo>
                  <a:pt x="138" y="0"/>
                  <a:pt x="13" y="117"/>
                  <a:pt x="0" y="266"/>
                </a:cubicBezTo>
                <a:cubicBezTo>
                  <a:pt x="24" y="240"/>
                  <a:pt x="24" y="240"/>
                  <a:pt x="24" y="240"/>
                </a:cubicBezTo>
                <a:cubicBezTo>
                  <a:pt x="49" y="268"/>
                  <a:pt x="49" y="268"/>
                  <a:pt x="49" y="268"/>
                </a:cubicBezTo>
                <a:cubicBezTo>
                  <a:pt x="61" y="145"/>
                  <a:pt x="165" y="49"/>
                  <a:pt x="291" y="49"/>
                </a:cubicBezTo>
                <a:cubicBezTo>
                  <a:pt x="425" y="49"/>
                  <a:pt x="533" y="157"/>
                  <a:pt x="533" y="291"/>
                </a:cubicBezTo>
                <a:cubicBezTo>
                  <a:pt x="520" y="291"/>
                  <a:pt x="520" y="291"/>
                  <a:pt x="520" y="291"/>
                </a:cubicBezTo>
                <a:cubicBezTo>
                  <a:pt x="558" y="333"/>
                  <a:pt x="558" y="333"/>
                  <a:pt x="558" y="333"/>
                </a:cubicBezTo>
                <a:cubicBezTo>
                  <a:pt x="596" y="291"/>
                  <a:pt x="596" y="291"/>
                  <a:pt x="596" y="291"/>
                </a:cubicBezTo>
                <a:lnTo>
                  <a:pt x="582" y="291"/>
                </a:lnTo>
                <a:close/>
              </a:path>
            </a:pathLst>
          </a:custGeom>
          <a:solidFill>
            <a:srgbClr val="EB7D92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5"/>
          <p:cNvSpPr/>
          <p:nvPr/>
        </p:nvSpPr>
        <p:spPr bwMode="auto">
          <a:xfrm>
            <a:off x="3065145" y="3672205"/>
            <a:ext cx="2182495" cy="1229360"/>
          </a:xfrm>
          <a:custGeom>
            <a:avLst/>
            <a:gdLst>
              <a:gd name="T0" fmla="*/ 558 w 596"/>
              <a:gd name="T1" fmla="*/ 0 h 333"/>
              <a:gd name="T2" fmla="*/ 520 w 596"/>
              <a:gd name="T3" fmla="*/ 41 h 333"/>
              <a:gd name="T4" fmla="*/ 533 w 596"/>
              <a:gd name="T5" fmla="*/ 41 h 333"/>
              <a:gd name="T6" fmla="*/ 291 w 596"/>
              <a:gd name="T7" fmla="*/ 284 h 333"/>
              <a:gd name="T8" fmla="*/ 49 w 596"/>
              <a:gd name="T9" fmla="*/ 65 h 333"/>
              <a:gd name="T10" fmla="*/ 24 w 596"/>
              <a:gd name="T11" fmla="*/ 93 h 333"/>
              <a:gd name="T12" fmla="*/ 0 w 596"/>
              <a:gd name="T13" fmla="*/ 67 h 333"/>
              <a:gd name="T14" fmla="*/ 291 w 596"/>
              <a:gd name="T15" fmla="*/ 333 h 333"/>
              <a:gd name="T16" fmla="*/ 582 w 596"/>
              <a:gd name="T17" fmla="*/ 41 h 333"/>
              <a:gd name="T18" fmla="*/ 596 w 596"/>
              <a:gd name="T19" fmla="*/ 41 h 333"/>
              <a:gd name="T20" fmla="*/ 558 w 596"/>
              <a:gd name="T21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6" h="333">
                <a:moveTo>
                  <a:pt x="558" y="0"/>
                </a:moveTo>
                <a:cubicBezTo>
                  <a:pt x="520" y="41"/>
                  <a:pt x="520" y="41"/>
                  <a:pt x="520" y="41"/>
                </a:cubicBezTo>
                <a:cubicBezTo>
                  <a:pt x="533" y="41"/>
                  <a:pt x="533" y="41"/>
                  <a:pt x="533" y="41"/>
                </a:cubicBezTo>
                <a:cubicBezTo>
                  <a:pt x="533" y="175"/>
                  <a:pt x="425" y="284"/>
                  <a:pt x="291" y="284"/>
                </a:cubicBezTo>
                <a:cubicBezTo>
                  <a:pt x="165" y="284"/>
                  <a:pt x="61" y="188"/>
                  <a:pt x="49" y="65"/>
                </a:cubicBezTo>
                <a:cubicBezTo>
                  <a:pt x="24" y="93"/>
                  <a:pt x="24" y="93"/>
                  <a:pt x="24" y="93"/>
                </a:cubicBezTo>
                <a:cubicBezTo>
                  <a:pt x="0" y="67"/>
                  <a:pt x="0" y="67"/>
                  <a:pt x="0" y="67"/>
                </a:cubicBezTo>
                <a:cubicBezTo>
                  <a:pt x="13" y="216"/>
                  <a:pt x="138" y="333"/>
                  <a:pt x="291" y="333"/>
                </a:cubicBezTo>
                <a:cubicBezTo>
                  <a:pt x="452" y="333"/>
                  <a:pt x="582" y="202"/>
                  <a:pt x="582" y="41"/>
                </a:cubicBezTo>
                <a:cubicBezTo>
                  <a:pt x="596" y="41"/>
                  <a:pt x="596" y="41"/>
                  <a:pt x="596" y="41"/>
                </a:cubicBezTo>
                <a:lnTo>
                  <a:pt x="558" y="0"/>
                </a:lnTo>
                <a:close/>
              </a:path>
            </a:pathLst>
          </a:custGeom>
          <a:solidFill>
            <a:srgbClr val="EB7D92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8933180" y="2749550"/>
            <a:ext cx="2178050" cy="1475105"/>
            <a:chOff x="14068" y="4186"/>
            <a:chExt cx="3430" cy="2323"/>
          </a:xfrm>
          <a:solidFill>
            <a:srgbClr val="EB7D92">
              <a:alpha val="20000"/>
            </a:srgbClr>
          </a:solidFill>
        </p:grpSpPr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17167" y="6243"/>
              <a:ext cx="251" cy="26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14068" y="4186"/>
              <a:ext cx="3431" cy="1936"/>
            </a:xfrm>
            <a:custGeom>
              <a:avLst/>
              <a:gdLst>
                <a:gd name="T0" fmla="*/ 581 w 595"/>
                <a:gd name="T1" fmla="*/ 291 h 333"/>
                <a:gd name="T2" fmla="*/ 290 w 595"/>
                <a:gd name="T3" fmla="*/ 0 h 333"/>
                <a:gd name="T4" fmla="*/ 0 w 595"/>
                <a:gd name="T5" fmla="*/ 263 h 333"/>
                <a:gd name="T6" fmla="*/ 23 w 595"/>
                <a:gd name="T7" fmla="*/ 238 h 333"/>
                <a:gd name="T8" fmla="*/ 49 w 595"/>
                <a:gd name="T9" fmla="*/ 266 h 333"/>
                <a:gd name="T10" fmla="*/ 290 w 595"/>
                <a:gd name="T11" fmla="*/ 49 h 333"/>
                <a:gd name="T12" fmla="*/ 532 w 595"/>
                <a:gd name="T13" fmla="*/ 291 h 333"/>
                <a:gd name="T14" fmla="*/ 519 w 595"/>
                <a:gd name="T15" fmla="*/ 291 h 333"/>
                <a:gd name="T16" fmla="*/ 557 w 595"/>
                <a:gd name="T17" fmla="*/ 333 h 333"/>
                <a:gd name="T18" fmla="*/ 595 w 595"/>
                <a:gd name="T19" fmla="*/ 291 h 333"/>
                <a:gd name="T20" fmla="*/ 581 w 595"/>
                <a:gd name="T21" fmla="*/ 29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5" h="333">
                  <a:moveTo>
                    <a:pt x="581" y="291"/>
                  </a:moveTo>
                  <a:cubicBezTo>
                    <a:pt x="581" y="130"/>
                    <a:pt x="451" y="0"/>
                    <a:pt x="290" y="0"/>
                  </a:cubicBezTo>
                  <a:cubicBezTo>
                    <a:pt x="138" y="0"/>
                    <a:pt x="14" y="115"/>
                    <a:pt x="0" y="263"/>
                  </a:cubicBezTo>
                  <a:cubicBezTo>
                    <a:pt x="23" y="238"/>
                    <a:pt x="23" y="238"/>
                    <a:pt x="23" y="238"/>
                  </a:cubicBezTo>
                  <a:cubicBezTo>
                    <a:pt x="49" y="266"/>
                    <a:pt x="49" y="266"/>
                    <a:pt x="49" y="266"/>
                  </a:cubicBezTo>
                  <a:cubicBezTo>
                    <a:pt x="62" y="144"/>
                    <a:pt x="165" y="49"/>
                    <a:pt x="290" y="49"/>
                  </a:cubicBezTo>
                  <a:cubicBezTo>
                    <a:pt x="424" y="49"/>
                    <a:pt x="532" y="157"/>
                    <a:pt x="532" y="291"/>
                  </a:cubicBezTo>
                  <a:cubicBezTo>
                    <a:pt x="519" y="291"/>
                    <a:pt x="519" y="291"/>
                    <a:pt x="519" y="291"/>
                  </a:cubicBezTo>
                  <a:cubicBezTo>
                    <a:pt x="557" y="333"/>
                    <a:pt x="557" y="333"/>
                    <a:pt x="557" y="333"/>
                  </a:cubicBezTo>
                  <a:cubicBezTo>
                    <a:pt x="595" y="291"/>
                    <a:pt x="595" y="291"/>
                    <a:pt x="595" y="291"/>
                  </a:cubicBezTo>
                  <a:lnTo>
                    <a:pt x="581" y="2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Freeform 17"/>
          <p:cNvSpPr/>
          <p:nvPr/>
        </p:nvSpPr>
        <p:spPr bwMode="auto">
          <a:xfrm>
            <a:off x="6974840" y="3672205"/>
            <a:ext cx="2182495" cy="1229360"/>
          </a:xfrm>
          <a:custGeom>
            <a:avLst/>
            <a:gdLst>
              <a:gd name="T0" fmla="*/ 558 w 596"/>
              <a:gd name="T1" fmla="*/ 0 h 333"/>
              <a:gd name="T2" fmla="*/ 520 w 596"/>
              <a:gd name="T3" fmla="*/ 41 h 333"/>
              <a:gd name="T4" fmla="*/ 533 w 596"/>
              <a:gd name="T5" fmla="*/ 41 h 333"/>
              <a:gd name="T6" fmla="*/ 291 w 596"/>
              <a:gd name="T7" fmla="*/ 284 h 333"/>
              <a:gd name="T8" fmla="*/ 49 w 596"/>
              <a:gd name="T9" fmla="*/ 65 h 333"/>
              <a:gd name="T10" fmla="*/ 24 w 596"/>
              <a:gd name="T11" fmla="*/ 93 h 333"/>
              <a:gd name="T12" fmla="*/ 0 w 596"/>
              <a:gd name="T13" fmla="*/ 67 h 333"/>
              <a:gd name="T14" fmla="*/ 291 w 596"/>
              <a:gd name="T15" fmla="*/ 333 h 333"/>
              <a:gd name="T16" fmla="*/ 582 w 596"/>
              <a:gd name="T17" fmla="*/ 41 h 333"/>
              <a:gd name="T18" fmla="*/ 596 w 596"/>
              <a:gd name="T19" fmla="*/ 41 h 333"/>
              <a:gd name="T20" fmla="*/ 558 w 596"/>
              <a:gd name="T21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6" h="333">
                <a:moveTo>
                  <a:pt x="558" y="0"/>
                </a:moveTo>
                <a:cubicBezTo>
                  <a:pt x="520" y="41"/>
                  <a:pt x="520" y="41"/>
                  <a:pt x="520" y="41"/>
                </a:cubicBezTo>
                <a:cubicBezTo>
                  <a:pt x="533" y="41"/>
                  <a:pt x="533" y="41"/>
                  <a:pt x="533" y="41"/>
                </a:cubicBezTo>
                <a:cubicBezTo>
                  <a:pt x="533" y="175"/>
                  <a:pt x="425" y="284"/>
                  <a:pt x="291" y="284"/>
                </a:cubicBezTo>
                <a:cubicBezTo>
                  <a:pt x="165" y="284"/>
                  <a:pt x="61" y="188"/>
                  <a:pt x="49" y="65"/>
                </a:cubicBezTo>
                <a:cubicBezTo>
                  <a:pt x="24" y="93"/>
                  <a:pt x="24" y="93"/>
                  <a:pt x="24" y="93"/>
                </a:cubicBezTo>
                <a:cubicBezTo>
                  <a:pt x="0" y="67"/>
                  <a:pt x="0" y="67"/>
                  <a:pt x="0" y="67"/>
                </a:cubicBezTo>
                <a:cubicBezTo>
                  <a:pt x="14" y="216"/>
                  <a:pt x="139" y="333"/>
                  <a:pt x="291" y="333"/>
                </a:cubicBezTo>
                <a:cubicBezTo>
                  <a:pt x="452" y="333"/>
                  <a:pt x="582" y="202"/>
                  <a:pt x="582" y="41"/>
                </a:cubicBezTo>
                <a:cubicBezTo>
                  <a:pt x="596" y="41"/>
                  <a:pt x="596" y="41"/>
                  <a:pt x="596" y="41"/>
                </a:cubicBezTo>
                <a:lnTo>
                  <a:pt x="558" y="0"/>
                </a:lnTo>
                <a:close/>
              </a:path>
            </a:pathLst>
          </a:custGeom>
          <a:solidFill>
            <a:srgbClr val="EB7D92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603625" y="3288030"/>
            <a:ext cx="1056640" cy="1066800"/>
            <a:chOff x="5675" y="5034"/>
            <a:chExt cx="1664" cy="1680"/>
          </a:xfrm>
        </p:grpSpPr>
        <p:sp>
          <p:nvSpPr>
            <p:cNvPr id="2" name="Oval 7"/>
            <p:cNvSpPr>
              <a:spLocks noChangeArrowheads="1"/>
            </p:cNvSpPr>
            <p:nvPr/>
          </p:nvSpPr>
          <p:spPr bwMode="auto">
            <a:xfrm>
              <a:off x="5675" y="5034"/>
              <a:ext cx="1665" cy="1680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292" y="5582"/>
              <a:ext cx="431" cy="585"/>
              <a:chOff x="9774238" y="912813"/>
              <a:chExt cx="209551" cy="284163"/>
            </a:xfrm>
          </p:grpSpPr>
          <p:sp>
            <p:nvSpPr>
              <p:cNvPr id="28" name="Freeform 22"/>
              <p:cNvSpPr/>
              <p:nvPr/>
            </p:nvSpPr>
            <p:spPr bwMode="auto">
              <a:xfrm>
                <a:off x="9893301" y="912813"/>
                <a:ext cx="90488" cy="90488"/>
              </a:xfrm>
              <a:custGeom>
                <a:avLst/>
                <a:gdLst>
                  <a:gd name="T0" fmla="*/ 57 w 57"/>
                  <a:gd name="T1" fmla="*/ 57 h 57"/>
                  <a:gd name="T2" fmla="*/ 0 w 57"/>
                  <a:gd name="T3" fmla="*/ 0 h 57"/>
                  <a:gd name="T4" fmla="*/ 0 w 57"/>
                  <a:gd name="T5" fmla="*/ 57 h 57"/>
                  <a:gd name="T6" fmla="*/ 57 w 57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7">
                    <a:moveTo>
                      <a:pt x="57" y="57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57" y="57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23"/>
              <p:cNvSpPr/>
              <p:nvPr/>
            </p:nvSpPr>
            <p:spPr bwMode="auto">
              <a:xfrm>
                <a:off x="9774238" y="912813"/>
                <a:ext cx="209550" cy="284163"/>
              </a:xfrm>
              <a:custGeom>
                <a:avLst/>
                <a:gdLst>
                  <a:gd name="T0" fmla="*/ 75 w 132"/>
                  <a:gd name="T1" fmla="*/ 0 h 179"/>
                  <a:gd name="T2" fmla="*/ 0 w 132"/>
                  <a:gd name="T3" fmla="*/ 0 h 179"/>
                  <a:gd name="T4" fmla="*/ 0 w 132"/>
                  <a:gd name="T5" fmla="*/ 179 h 179"/>
                  <a:gd name="T6" fmla="*/ 132 w 132"/>
                  <a:gd name="T7" fmla="*/ 179 h 179"/>
                  <a:gd name="T8" fmla="*/ 132 w 132"/>
                  <a:gd name="T9" fmla="*/ 57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179">
                    <a:moveTo>
                      <a:pt x="75" y="0"/>
                    </a:moveTo>
                    <a:lnTo>
                      <a:pt x="0" y="0"/>
                    </a:lnTo>
                    <a:lnTo>
                      <a:pt x="0" y="179"/>
                    </a:lnTo>
                    <a:lnTo>
                      <a:pt x="132" y="179"/>
                    </a:lnTo>
                    <a:lnTo>
                      <a:pt x="132" y="57"/>
                    </a:lnTo>
                  </a:path>
                </a:pathLst>
              </a:cu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5554345" y="3291840"/>
            <a:ext cx="1059180" cy="1066800"/>
            <a:chOff x="8747" y="5040"/>
            <a:chExt cx="1668" cy="1680"/>
          </a:xfrm>
        </p:grpSpPr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8747" y="5040"/>
              <a:ext cx="1668" cy="1680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9287" y="5585"/>
              <a:ext cx="588" cy="588"/>
              <a:chOff x="11363326" y="-2538413"/>
              <a:chExt cx="285750" cy="285750"/>
            </a:xfrm>
          </p:grpSpPr>
          <p:sp>
            <p:nvSpPr>
              <p:cNvPr id="31" name="Oval 31"/>
              <p:cNvSpPr>
                <a:spLocks noChangeArrowheads="1"/>
              </p:cNvSpPr>
              <p:nvPr/>
            </p:nvSpPr>
            <p:spPr bwMode="auto">
              <a:xfrm>
                <a:off x="11423651" y="-2297113"/>
                <a:ext cx="150813" cy="44450"/>
              </a:xfrm>
              <a:prstGeom prst="ellips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Rectangle 32"/>
              <p:cNvSpPr>
                <a:spLocks noChangeArrowheads="1"/>
              </p:cNvSpPr>
              <p:nvPr/>
            </p:nvSpPr>
            <p:spPr bwMode="auto">
              <a:xfrm>
                <a:off x="11363326" y="-2538413"/>
                <a:ext cx="285750" cy="195263"/>
              </a:xfrm>
              <a:prstGeom prst="rect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Line 33"/>
              <p:cNvSpPr>
                <a:spLocks noChangeShapeType="1"/>
              </p:cNvSpPr>
              <p:nvPr/>
            </p:nvSpPr>
            <p:spPr bwMode="auto">
              <a:xfrm>
                <a:off x="11401426" y="-2508250"/>
                <a:ext cx="209550" cy="0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Line 34"/>
              <p:cNvSpPr>
                <a:spLocks noChangeShapeType="1"/>
              </p:cNvSpPr>
              <p:nvPr/>
            </p:nvSpPr>
            <p:spPr bwMode="auto">
              <a:xfrm>
                <a:off x="11522076" y="-2447925"/>
                <a:ext cx="88900" cy="0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11522076" y="-2417763"/>
                <a:ext cx="88900" cy="0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Line 36"/>
              <p:cNvSpPr>
                <a:spLocks noChangeShapeType="1"/>
              </p:cNvSpPr>
              <p:nvPr/>
            </p:nvSpPr>
            <p:spPr bwMode="auto">
              <a:xfrm>
                <a:off x="11522076" y="-2387600"/>
                <a:ext cx="88900" cy="0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Line 37"/>
              <p:cNvSpPr>
                <a:spLocks noChangeShapeType="1"/>
              </p:cNvSpPr>
              <p:nvPr/>
            </p:nvSpPr>
            <p:spPr bwMode="auto">
              <a:xfrm flipV="1">
                <a:off x="11393488" y="-2409825"/>
                <a:ext cx="0" cy="30163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 flipV="1">
                <a:off x="11423651" y="-2439988"/>
                <a:ext cx="0" cy="60325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11453813" y="-2470150"/>
                <a:ext cx="0" cy="90488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Line 40"/>
              <p:cNvSpPr>
                <a:spLocks noChangeShapeType="1"/>
              </p:cNvSpPr>
              <p:nvPr/>
            </p:nvSpPr>
            <p:spPr bwMode="auto">
              <a:xfrm flipV="1">
                <a:off x="11483976" y="-2439988"/>
                <a:ext cx="0" cy="60325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 flipV="1">
                <a:off x="11498263" y="-2335213"/>
                <a:ext cx="0" cy="60325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1645920" y="3291840"/>
            <a:ext cx="1056640" cy="1066800"/>
            <a:chOff x="2592" y="5040"/>
            <a:chExt cx="1664" cy="1680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2592" y="5040"/>
              <a:ext cx="1665" cy="1680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131" y="5616"/>
              <a:ext cx="588" cy="526"/>
              <a:chOff x="7043738" y="-1533525"/>
              <a:chExt cx="285750" cy="255588"/>
            </a:xfrm>
          </p:grpSpPr>
          <p:sp>
            <p:nvSpPr>
              <p:cNvPr id="43" name="Freeform 42"/>
              <p:cNvSpPr/>
              <p:nvPr/>
            </p:nvSpPr>
            <p:spPr bwMode="auto">
              <a:xfrm>
                <a:off x="7043738" y="-1533525"/>
                <a:ext cx="285750" cy="255588"/>
              </a:xfrm>
              <a:custGeom>
                <a:avLst/>
                <a:gdLst>
                  <a:gd name="T0" fmla="*/ 76 w 76"/>
                  <a:gd name="T1" fmla="*/ 4 h 68"/>
                  <a:gd name="T2" fmla="*/ 72 w 76"/>
                  <a:gd name="T3" fmla="*/ 0 h 68"/>
                  <a:gd name="T4" fmla="*/ 4 w 76"/>
                  <a:gd name="T5" fmla="*/ 0 h 68"/>
                  <a:gd name="T6" fmla="*/ 0 w 76"/>
                  <a:gd name="T7" fmla="*/ 4 h 68"/>
                  <a:gd name="T8" fmla="*/ 0 w 76"/>
                  <a:gd name="T9" fmla="*/ 64 h 68"/>
                  <a:gd name="T10" fmla="*/ 4 w 76"/>
                  <a:gd name="T11" fmla="*/ 68 h 68"/>
                  <a:gd name="T12" fmla="*/ 72 w 76"/>
                  <a:gd name="T13" fmla="*/ 68 h 68"/>
                  <a:gd name="T14" fmla="*/ 76 w 76"/>
                  <a:gd name="T15" fmla="*/ 64 h 68"/>
                  <a:gd name="T16" fmla="*/ 76 w 76"/>
                  <a:gd name="T17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68">
                    <a:moveTo>
                      <a:pt x="76" y="4"/>
                    </a:moveTo>
                    <a:cubicBezTo>
                      <a:pt x="76" y="2"/>
                      <a:pt x="74" y="0"/>
                      <a:pt x="7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72" y="68"/>
                      <a:pt x="72" y="68"/>
                      <a:pt x="72" y="68"/>
                    </a:cubicBezTo>
                    <a:cubicBezTo>
                      <a:pt x="74" y="68"/>
                      <a:pt x="76" y="66"/>
                      <a:pt x="76" y="64"/>
                    </a:cubicBezTo>
                    <a:lnTo>
                      <a:pt x="76" y="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7089776" y="-1487488"/>
                <a:ext cx="44450" cy="44450"/>
              </a:xfrm>
              <a:prstGeom prst="ellips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7067551" y="-1435100"/>
                <a:ext cx="239713" cy="90488"/>
              </a:xfrm>
              <a:custGeom>
                <a:avLst/>
                <a:gdLst>
                  <a:gd name="T0" fmla="*/ 0 w 151"/>
                  <a:gd name="T1" fmla="*/ 57 h 57"/>
                  <a:gd name="T2" fmla="*/ 37 w 151"/>
                  <a:gd name="T3" fmla="*/ 28 h 57"/>
                  <a:gd name="T4" fmla="*/ 56 w 151"/>
                  <a:gd name="T5" fmla="*/ 47 h 57"/>
                  <a:gd name="T6" fmla="*/ 103 w 151"/>
                  <a:gd name="T7" fmla="*/ 0 h 57"/>
                  <a:gd name="T8" fmla="*/ 151 w 151"/>
                  <a:gd name="T9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57">
                    <a:moveTo>
                      <a:pt x="0" y="57"/>
                    </a:moveTo>
                    <a:lnTo>
                      <a:pt x="37" y="28"/>
                    </a:lnTo>
                    <a:lnTo>
                      <a:pt x="56" y="47"/>
                    </a:lnTo>
                    <a:lnTo>
                      <a:pt x="103" y="0"/>
                    </a:lnTo>
                    <a:lnTo>
                      <a:pt x="151" y="47"/>
                    </a:lnTo>
                  </a:path>
                </a:pathLst>
              </a:cu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Line 45"/>
              <p:cNvSpPr>
                <a:spLocks noChangeShapeType="1"/>
              </p:cNvSpPr>
              <p:nvPr/>
            </p:nvSpPr>
            <p:spPr bwMode="auto">
              <a:xfrm flipH="1">
                <a:off x="7202488" y="-1338263"/>
                <a:ext cx="104775" cy="0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Line 46"/>
              <p:cNvSpPr>
                <a:spLocks noChangeShapeType="1"/>
              </p:cNvSpPr>
              <p:nvPr/>
            </p:nvSpPr>
            <p:spPr bwMode="auto">
              <a:xfrm flipH="1">
                <a:off x="7142163" y="-1308100"/>
                <a:ext cx="165100" cy="0"/>
              </a:xfrm>
              <a:prstGeom prst="line">
                <a:avLst/>
              </a:pr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9464675" y="3291840"/>
            <a:ext cx="1056640" cy="1066800"/>
            <a:chOff x="14905" y="5040"/>
            <a:chExt cx="1664" cy="1680"/>
          </a:xfrm>
        </p:grpSpPr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14905" y="5040"/>
              <a:ext cx="1665" cy="1680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5510" y="5568"/>
              <a:ext cx="455" cy="613"/>
              <a:chOff x="9758363" y="1408113"/>
              <a:chExt cx="211138" cy="284163"/>
            </a:xfrm>
          </p:grpSpPr>
          <p:sp>
            <p:nvSpPr>
              <p:cNvPr id="49" name="Freeform 20"/>
              <p:cNvSpPr/>
              <p:nvPr/>
            </p:nvSpPr>
            <p:spPr bwMode="auto">
              <a:xfrm>
                <a:off x="9758363" y="1452563"/>
                <a:ext cx="211138" cy="239713"/>
              </a:xfrm>
              <a:custGeom>
                <a:avLst/>
                <a:gdLst>
                  <a:gd name="T0" fmla="*/ 6 w 56"/>
                  <a:gd name="T1" fmla="*/ 0 h 64"/>
                  <a:gd name="T2" fmla="*/ 2 w 56"/>
                  <a:gd name="T3" fmla="*/ 0 h 64"/>
                  <a:gd name="T4" fmla="*/ 0 w 56"/>
                  <a:gd name="T5" fmla="*/ 2 h 64"/>
                  <a:gd name="T6" fmla="*/ 0 w 56"/>
                  <a:gd name="T7" fmla="*/ 62 h 64"/>
                  <a:gd name="T8" fmla="*/ 2 w 56"/>
                  <a:gd name="T9" fmla="*/ 64 h 64"/>
                  <a:gd name="T10" fmla="*/ 54 w 56"/>
                  <a:gd name="T11" fmla="*/ 64 h 64"/>
                  <a:gd name="T12" fmla="*/ 56 w 56"/>
                  <a:gd name="T13" fmla="*/ 62 h 64"/>
                  <a:gd name="T14" fmla="*/ 56 w 56"/>
                  <a:gd name="T15" fmla="*/ 2 h 64"/>
                  <a:gd name="T16" fmla="*/ 54 w 56"/>
                  <a:gd name="T17" fmla="*/ 0 h 64"/>
                  <a:gd name="T18" fmla="*/ 50 w 56"/>
                  <a:gd name="T1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64">
                    <a:moveTo>
                      <a:pt x="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3"/>
                      <a:pt x="1" y="64"/>
                      <a:pt x="2" y="64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5" y="64"/>
                      <a:pt x="56" y="63"/>
                      <a:pt x="56" y="62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6" y="1"/>
                      <a:pt x="55" y="0"/>
                      <a:pt x="54" y="0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21"/>
              <p:cNvSpPr/>
              <p:nvPr/>
            </p:nvSpPr>
            <p:spPr bwMode="auto">
              <a:xfrm>
                <a:off x="9804401" y="1408113"/>
                <a:ext cx="119063" cy="60325"/>
              </a:xfrm>
              <a:custGeom>
                <a:avLst/>
                <a:gdLst>
                  <a:gd name="T0" fmla="*/ 14 w 32"/>
                  <a:gd name="T1" fmla="*/ 0 h 16"/>
                  <a:gd name="T2" fmla="*/ 12 w 32"/>
                  <a:gd name="T3" fmla="*/ 2 h 16"/>
                  <a:gd name="T4" fmla="*/ 10 w 32"/>
                  <a:gd name="T5" fmla="*/ 6 h 16"/>
                  <a:gd name="T6" fmla="*/ 8 w 32"/>
                  <a:gd name="T7" fmla="*/ 8 h 16"/>
                  <a:gd name="T8" fmla="*/ 4 w 32"/>
                  <a:gd name="T9" fmla="*/ 8 h 16"/>
                  <a:gd name="T10" fmla="*/ 2 w 32"/>
                  <a:gd name="T11" fmla="*/ 10 h 16"/>
                  <a:gd name="T12" fmla="*/ 0 w 32"/>
                  <a:gd name="T13" fmla="*/ 14 h 16"/>
                  <a:gd name="T14" fmla="*/ 2 w 32"/>
                  <a:gd name="T15" fmla="*/ 16 h 16"/>
                  <a:gd name="T16" fmla="*/ 30 w 32"/>
                  <a:gd name="T17" fmla="*/ 16 h 16"/>
                  <a:gd name="T18" fmla="*/ 32 w 32"/>
                  <a:gd name="T19" fmla="*/ 14 h 16"/>
                  <a:gd name="T20" fmla="*/ 30 w 32"/>
                  <a:gd name="T21" fmla="*/ 10 h 16"/>
                  <a:gd name="T22" fmla="*/ 28 w 32"/>
                  <a:gd name="T23" fmla="*/ 8 h 16"/>
                  <a:gd name="T24" fmla="*/ 24 w 32"/>
                  <a:gd name="T25" fmla="*/ 8 h 16"/>
                  <a:gd name="T26" fmla="*/ 22 w 32"/>
                  <a:gd name="T27" fmla="*/ 6 h 16"/>
                  <a:gd name="T28" fmla="*/ 20 w 32"/>
                  <a:gd name="T29" fmla="*/ 2 h 16"/>
                  <a:gd name="T30" fmla="*/ 18 w 32"/>
                  <a:gd name="T31" fmla="*/ 0 h 16"/>
                  <a:gd name="T32" fmla="*/ 14 w 32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16">
                    <a:moveTo>
                      <a:pt x="14" y="0"/>
                    </a:moveTo>
                    <a:cubicBezTo>
                      <a:pt x="13" y="0"/>
                      <a:pt x="12" y="1"/>
                      <a:pt x="12" y="2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9" y="8"/>
                      <a:pt x="8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2" y="9"/>
                      <a:pt x="2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2" y="15"/>
                      <a:pt x="32" y="14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3" y="8"/>
                      <a:pt x="22" y="7"/>
                      <a:pt x="22" y="6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2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513955" y="3288030"/>
            <a:ext cx="1056640" cy="1066800"/>
            <a:chOff x="11833" y="5034"/>
            <a:chExt cx="1664" cy="1680"/>
          </a:xfrm>
        </p:grpSpPr>
        <p:sp>
          <p:nvSpPr>
            <p:cNvPr id="24" name="Oval 13"/>
            <p:cNvSpPr>
              <a:spLocks noChangeArrowheads="1"/>
            </p:cNvSpPr>
            <p:nvPr/>
          </p:nvSpPr>
          <p:spPr bwMode="auto">
            <a:xfrm>
              <a:off x="11833" y="5034"/>
              <a:ext cx="1665" cy="1680"/>
            </a:xfrm>
            <a:prstGeom prst="ellipse">
              <a:avLst/>
            </a:prstGeom>
            <a:solidFill>
              <a:srgbClr val="EB7D92"/>
            </a:solidFill>
            <a:ln w="635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2417" y="5540"/>
              <a:ext cx="571" cy="681"/>
              <a:chOff x="6932613" y="-3332163"/>
              <a:chExt cx="314325" cy="374650"/>
            </a:xfrm>
          </p:grpSpPr>
          <p:sp>
            <p:nvSpPr>
              <p:cNvPr id="52" name="Oval 28"/>
              <p:cNvSpPr>
                <a:spLocks noChangeArrowheads="1"/>
              </p:cNvSpPr>
              <p:nvPr/>
            </p:nvSpPr>
            <p:spPr bwMode="auto">
              <a:xfrm>
                <a:off x="6932613" y="-3271838"/>
                <a:ext cx="314325" cy="314325"/>
              </a:xfrm>
              <a:prstGeom prst="ellips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 flipV="1">
                <a:off x="7089775" y="-3241675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Line 30"/>
              <p:cNvSpPr>
                <a:spLocks noChangeShapeType="1"/>
              </p:cNvSpPr>
              <p:nvPr/>
            </p:nvSpPr>
            <p:spPr bwMode="auto">
              <a:xfrm>
                <a:off x="7089775" y="-3321050"/>
                <a:ext cx="0" cy="381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Line 31"/>
              <p:cNvSpPr>
                <a:spLocks noChangeShapeType="1"/>
              </p:cNvSpPr>
              <p:nvPr/>
            </p:nvSpPr>
            <p:spPr bwMode="auto">
              <a:xfrm>
                <a:off x="7059613" y="-3332163"/>
                <a:ext cx="60325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Line 32"/>
              <p:cNvSpPr>
                <a:spLocks noChangeShapeType="1"/>
              </p:cNvSpPr>
              <p:nvPr/>
            </p:nvSpPr>
            <p:spPr bwMode="auto">
              <a:xfrm flipV="1">
                <a:off x="7089775" y="-3208338"/>
                <a:ext cx="93662" cy="93663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Line 33"/>
              <p:cNvSpPr>
                <a:spLocks noChangeShapeType="1"/>
              </p:cNvSpPr>
              <p:nvPr/>
            </p:nvSpPr>
            <p:spPr bwMode="auto">
              <a:xfrm flipV="1">
                <a:off x="7213600" y="-3271838"/>
                <a:ext cx="33337" cy="33338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0" name="文本框 59"/>
          <p:cNvSpPr txBox="1"/>
          <p:nvPr/>
        </p:nvSpPr>
        <p:spPr>
          <a:xfrm>
            <a:off x="1070610" y="4616450"/>
            <a:ext cx="2207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106420" y="1863090"/>
            <a:ext cx="2207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970145" y="4615815"/>
            <a:ext cx="2207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016115" y="1863090"/>
            <a:ext cx="2207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918575" y="4616450"/>
            <a:ext cx="2207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18" grpId="0" bldLvl="0" animBg="1"/>
      <p:bldP spid="19" grpId="0" bldLvl="0" animBg="1"/>
      <p:bldP spid="21" grpId="0" bldLvl="0" animBg="1"/>
      <p:bldP spid="60" grpId="0"/>
      <p:bldP spid="61" grpId="0"/>
      <p:bldP spid="62" grpId="0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70755" y="1497965"/>
            <a:ext cx="2755900" cy="4228465"/>
            <a:chOff x="8575675" y="857250"/>
            <a:chExt cx="1631950" cy="2503488"/>
          </a:xfrm>
          <a:solidFill>
            <a:srgbClr val="EB7D92"/>
          </a:solidFill>
        </p:grpSpPr>
        <p:sp>
          <p:nvSpPr>
            <p:cNvPr id="2" name="Freeform 6"/>
            <p:cNvSpPr/>
            <p:nvPr/>
          </p:nvSpPr>
          <p:spPr bwMode="auto">
            <a:xfrm>
              <a:off x="9074150" y="2714625"/>
              <a:ext cx="628650" cy="121523"/>
            </a:xfrm>
            <a:custGeom>
              <a:avLst/>
              <a:gdLst>
                <a:gd name="T0" fmla="*/ 320 w 349"/>
                <a:gd name="T1" fmla="*/ 0 h 71"/>
                <a:gd name="T2" fmla="*/ 29 w 349"/>
                <a:gd name="T3" fmla="*/ 0 h 71"/>
                <a:gd name="T4" fmla="*/ 0 w 349"/>
                <a:gd name="T5" fmla="*/ 28 h 71"/>
                <a:gd name="T6" fmla="*/ 0 w 349"/>
                <a:gd name="T7" fmla="*/ 42 h 71"/>
                <a:gd name="T8" fmla="*/ 29 w 349"/>
                <a:gd name="T9" fmla="*/ 71 h 71"/>
                <a:gd name="T10" fmla="*/ 320 w 349"/>
                <a:gd name="T11" fmla="*/ 71 h 71"/>
                <a:gd name="T12" fmla="*/ 349 w 349"/>
                <a:gd name="T13" fmla="*/ 42 h 71"/>
                <a:gd name="T14" fmla="*/ 349 w 349"/>
                <a:gd name="T15" fmla="*/ 28 h 71"/>
                <a:gd name="T16" fmla="*/ 320 w 349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71">
                  <a:moveTo>
                    <a:pt x="32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320" y="71"/>
                    <a:pt x="320" y="71"/>
                    <a:pt x="320" y="71"/>
                  </a:cubicBezTo>
                  <a:cubicBezTo>
                    <a:pt x="336" y="71"/>
                    <a:pt x="349" y="58"/>
                    <a:pt x="349" y="42"/>
                  </a:cubicBezTo>
                  <a:cubicBezTo>
                    <a:pt x="349" y="28"/>
                    <a:pt x="349" y="28"/>
                    <a:pt x="349" y="28"/>
                  </a:cubicBezTo>
                  <a:cubicBezTo>
                    <a:pt x="349" y="13"/>
                    <a:pt x="336" y="0"/>
                    <a:pt x="3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9074150" y="2853645"/>
              <a:ext cx="628650" cy="121523"/>
            </a:xfrm>
            <a:custGeom>
              <a:avLst/>
              <a:gdLst>
                <a:gd name="T0" fmla="*/ 320 w 349"/>
                <a:gd name="T1" fmla="*/ 0 h 71"/>
                <a:gd name="T2" fmla="*/ 29 w 349"/>
                <a:gd name="T3" fmla="*/ 0 h 71"/>
                <a:gd name="T4" fmla="*/ 0 w 349"/>
                <a:gd name="T5" fmla="*/ 29 h 71"/>
                <a:gd name="T6" fmla="*/ 0 w 349"/>
                <a:gd name="T7" fmla="*/ 42 h 71"/>
                <a:gd name="T8" fmla="*/ 29 w 349"/>
                <a:gd name="T9" fmla="*/ 71 h 71"/>
                <a:gd name="T10" fmla="*/ 320 w 349"/>
                <a:gd name="T11" fmla="*/ 71 h 71"/>
                <a:gd name="T12" fmla="*/ 349 w 349"/>
                <a:gd name="T13" fmla="*/ 42 h 71"/>
                <a:gd name="T14" fmla="*/ 349 w 349"/>
                <a:gd name="T15" fmla="*/ 29 h 71"/>
                <a:gd name="T16" fmla="*/ 320 w 349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71">
                  <a:moveTo>
                    <a:pt x="32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320" y="71"/>
                    <a:pt x="320" y="71"/>
                    <a:pt x="320" y="71"/>
                  </a:cubicBezTo>
                  <a:cubicBezTo>
                    <a:pt x="336" y="71"/>
                    <a:pt x="349" y="58"/>
                    <a:pt x="349" y="42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13"/>
                    <a:pt x="336" y="0"/>
                    <a:pt x="3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9104313" y="2992665"/>
              <a:ext cx="569913" cy="121523"/>
            </a:xfrm>
            <a:custGeom>
              <a:avLst/>
              <a:gdLst>
                <a:gd name="T0" fmla="*/ 287 w 316"/>
                <a:gd name="T1" fmla="*/ 0 h 71"/>
                <a:gd name="T2" fmla="*/ 29 w 316"/>
                <a:gd name="T3" fmla="*/ 0 h 71"/>
                <a:gd name="T4" fmla="*/ 0 w 316"/>
                <a:gd name="T5" fmla="*/ 29 h 71"/>
                <a:gd name="T6" fmla="*/ 0 w 316"/>
                <a:gd name="T7" fmla="*/ 42 h 71"/>
                <a:gd name="T8" fmla="*/ 29 w 316"/>
                <a:gd name="T9" fmla="*/ 71 h 71"/>
                <a:gd name="T10" fmla="*/ 287 w 316"/>
                <a:gd name="T11" fmla="*/ 71 h 71"/>
                <a:gd name="T12" fmla="*/ 316 w 316"/>
                <a:gd name="T13" fmla="*/ 42 h 71"/>
                <a:gd name="T14" fmla="*/ 316 w 316"/>
                <a:gd name="T15" fmla="*/ 29 h 71"/>
                <a:gd name="T16" fmla="*/ 287 w 316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1">
                  <a:moveTo>
                    <a:pt x="287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287" y="71"/>
                    <a:pt x="287" y="71"/>
                    <a:pt x="287" y="71"/>
                  </a:cubicBezTo>
                  <a:cubicBezTo>
                    <a:pt x="303" y="71"/>
                    <a:pt x="316" y="58"/>
                    <a:pt x="316" y="42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6" y="13"/>
                    <a:pt x="303" y="0"/>
                    <a:pt x="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9223375" y="3131686"/>
              <a:ext cx="331788" cy="121523"/>
            </a:xfrm>
            <a:custGeom>
              <a:avLst/>
              <a:gdLst>
                <a:gd name="T0" fmla="*/ 155 w 184"/>
                <a:gd name="T1" fmla="*/ 0 h 71"/>
                <a:gd name="T2" fmla="*/ 29 w 184"/>
                <a:gd name="T3" fmla="*/ 0 h 71"/>
                <a:gd name="T4" fmla="*/ 0 w 184"/>
                <a:gd name="T5" fmla="*/ 29 h 71"/>
                <a:gd name="T6" fmla="*/ 0 w 184"/>
                <a:gd name="T7" fmla="*/ 42 h 71"/>
                <a:gd name="T8" fmla="*/ 29 w 184"/>
                <a:gd name="T9" fmla="*/ 71 h 71"/>
                <a:gd name="T10" fmla="*/ 155 w 184"/>
                <a:gd name="T11" fmla="*/ 71 h 71"/>
                <a:gd name="T12" fmla="*/ 184 w 184"/>
                <a:gd name="T13" fmla="*/ 42 h 71"/>
                <a:gd name="T14" fmla="*/ 184 w 184"/>
                <a:gd name="T15" fmla="*/ 29 h 71"/>
                <a:gd name="T16" fmla="*/ 155 w 184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71">
                  <a:moveTo>
                    <a:pt x="1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1" y="71"/>
                    <a:pt x="184" y="58"/>
                    <a:pt x="184" y="42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4" y="13"/>
                    <a:pt x="17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8575675" y="857250"/>
              <a:ext cx="1631950" cy="2503488"/>
            </a:xfrm>
            <a:custGeom>
              <a:avLst/>
              <a:gdLst>
                <a:gd name="T0" fmla="*/ 774 w 906"/>
                <a:gd name="T1" fmla="*/ 136 h 1391"/>
                <a:gd name="T2" fmla="*/ 482 w 906"/>
                <a:gd name="T3" fmla="*/ 1 h 1391"/>
                <a:gd name="T4" fmla="*/ 481 w 906"/>
                <a:gd name="T5" fmla="*/ 1 h 1391"/>
                <a:gd name="T6" fmla="*/ 425 w 906"/>
                <a:gd name="T7" fmla="*/ 1 h 1391"/>
                <a:gd name="T8" fmla="*/ 424 w 906"/>
                <a:gd name="T9" fmla="*/ 1 h 1391"/>
                <a:gd name="T10" fmla="*/ 132 w 906"/>
                <a:gd name="T11" fmla="*/ 136 h 1391"/>
                <a:gd name="T12" fmla="*/ 52 w 906"/>
                <a:gd name="T13" fmla="*/ 671 h 1391"/>
                <a:gd name="T14" fmla="*/ 221 w 906"/>
                <a:gd name="T15" fmla="*/ 915 h 1391"/>
                <a:gd name="T16" fmla="*/ 216 w 906"/>
                <a:gd name="T17" fmla="*/ 1060 h 1391"/>
                <a:gd name="T18" fmla="*/ 221 w 906"/>
                <a:gd name="T19" fmla="*/ 1105 h 1391"/>
                <a:gd name="T20" fmla="*/ 216 w 906"/>
                <a:gd name="T21" fmla="*/ 1149 h 1391"/>
                <a:gd name="T22" fmla="*/ 232 w 906"/>
                <a:gd name="T23" fmla="*/ 1212 h 1391"/>
                <a:gd name="T24" fmla="*/ 299 w 906"/>
                <a:gd name="T25" fmla="*/ 1313 h 1391"/>
                <a:gd name="T26" fmla="*/ 516 w 906"/>
                <a:gd name="T27" fmla="*/ 1391 h 1391"/>
                <a:gd name="T28" fmla="*/ 673 w 906"/>
                <a:gd name="T29" fmla="*/ 1225 h 1391"/>
                <a:gd name="T30" fmla="*/ 673 w 906"/>
                <a:gd name="T31" fmla="*/ 1203 h 1391"/>
                <a:gd name="T32" fmla="*/ 690 w 906"/>
                <a:gd name="T33" fmla="*/ 1136 h 1391"/>
                <a:gd name="T34" fmla="*/ 690 w 906"/>
                <a:gd name="T35" fmla="*/ 1074 h 1391"/>
                <a:gd name="T36" fmla="*/ 678 w 906"/>
                <a:gd name="T37" fmla="*/ 1015 h 1391"/>
                <a:gd name="T38" fmla="*/ 754 w 906"/>
                <a:gd name="T39" fmla="*/ 801 h 1391"/>
                <a:gd name="T40" fmla="*/ 903 w 906"/>
                <a:gd name="T41" fmla="*/ 457 h 1391"/>
                <a:gd name="T42" fmla="*/ 728 w 906"/>
                <a:gd name="T43" fmla="*/ 775 h 1391"/>
                <a:gd name="T44" fmla="*/ 639 w 906"/>
                <a:gd name="T45" fmla="*/ 1024 h 1391"/>
                <a:gd name="T46" fmla="*/ 653 w 906"/>
                <a:gd name="T47" fmla="*/ 1074 h 1391"/>
                <a:gd name="T48" fmla="*/ 653 w 906"/>
                <a:gd name="T49" fmla="*/ 1136 h 1391"/>
                <a:gd name="T50" fmla="*/ 633 w 906"/>
                <a:gd name="T51" fmla="*/ 1192 h 1391"/>
                <a:gd name="T52" fmla="*/ 636 w 906"/>
                <a:gd name="T53" fmla="*/ 1225 h 1391"/>
                <a:gd name="T54" fmla="*/ 570 w 906"/>
                <a:gd name="T55" fmla="*/ 1280 h 1391"/>
                <a:gd name="T56" fmla="*/ 571 w 906"/>
                <a:gd name="T57" fmla="*/ 1299 h 1391"/>
                <a:gd name="T58" fmla="*/ 390 w 906"/>
                <a:gd name="T59" fmla="*/ 1354 h 1391"/>
                <a:gd name="T60" fmla="*/ 335 w 906"/>
                <a:gd name="T61" fmla="*/ 1286 h 1391"/>
                <a:gd name="T62" fmla="*/ 324 w 906"/>
                <a:gd name="T63" fmla="*/ 1280 h 1391"/>
                <a:gd name="T64" fmla="*/ 269 w 906"/>
                <a:gd name="T65" fmla="*/ 1212 h 1391"/>
                <a:gd name="T66" fmla="*/ 253 w 906"/>
                <a:gd name="T67" fmla="*/ 1149 h 1391"/>
                <a:gd name="T68" fmla="*/ 263 w 906"/>
                <a:gd name="T69" fmla="*/ 1105 h 1391"/>
                <a:gd name="T70" fmla="*/ 253 w 906"/>
                <a:gd name="T71" fmla="*/ 1060 h 1391"/>
                <a:gd name="T72" fmla="*/ 258 w 906"/>
                <a:gd name="T73" fmla="*/ 913 h 1391"/>
                <a:gd name="T74" fmla="*/ 85 w 906"/>
                <a:gd name="T75" fmla="*/ 655 h 1391"/>
                <a:gd name="T76" fmla="*/ 158 w 906"/>
                <a:gd name="T77" fmla="*/ 161 h 1391"/>
                <a:gd name="T78" fmla="*/ 453 w 906"/>
                <a:gd name="T79" fmla="*/ 37 h 1391"/>
                <a:gd name="T80" fmla="*/ 747 w 906"/>
                <a:gd name="T81" fmla="*/ 161 h 1391"/>
                <a:gd name="T82" fmla="*/ 820 w 906"/>
                <a:gd name="T83" fmla="*/ 655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6" h="1391">
                  <a:moveTo>
                    <a:pt x="903" y="457"/>
                  </a:moveTo>
                  <a:cubicBezTo>
                    <a:pt x="903" y="335"/>
                    <a:pt x="857" y="221"/>
                    <a:pt x="774" y="136"/>
                  </a:cubicBezTo>
                  <a:cubicBezTo>
                    <a:pt x="735" y="96"/>
                    <a:pt x="690" y="64"/>
                    <a:pt x="640" y="41"/>
                  </a:cubicBezTo>
                  <a:cubicBezTo>
                    <a:pt x="590" y="18"/>
                    <a:pt x="537" y="5"/>
                    <a:pt x="482" y="1"/>
                  </a:cubicBezTo>
                  <a:cubicBezTo>
                    <a:pt x="481" y="1"/>
                    <a:pt x="481" y="1"/>
                    <a:pt x="481" y="1"/>
                  </a:cubicBezTo>
                  <a:cubicBezTo>
                    <a:pt x="481" y="1"/>
                    <a:pt x="481" y="1"/>
                    <a:pt x="481" y="1"/>
                  </a:cubicBezTo>
                  <a:cubicBezTo>
                    <a:pt x="479" y="1"/>
                    <a:pt x="461" y="0"/>
                    <a:pt x="453" y="0"/>
                  </a:cubicBezTo>
                  <a:cubicBezTo>
                    <a:pt x="444" y="0"/>
                    <a:pt x="427" y="1"/>
                    <a:pt x="425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368" y="5"/>
                    <a:pt x="315" y="18"/>
                    <a:pt x="265" y="41"/>
                  </a:cubicBezTo>
                  <a:cubicBezTo>
                    <a:pt x="215" y="64"/>
                    <a:pt x="171" y="96"/>
                    <a:pt x="132" y="136"/>
                  </a:cubicBezTo>
                  <a:cubicBezTo>
                    <a:pt x="49" y="221"/>
                    <a:pt x="3" y="335"/>
                    <a:pt x="2" y="457"/>
                  </a:cubicBezTo>
                  <a:cubicBezTo>
                    <a:pt x="1" y="477"/>
                    <a:pt x="0" y="567"/>
                    <a:pt x="52" y="671"/>
                  </a:cubicBezTo>
                  <a:cubicBezTo>
                    <a:pt x="80" y="729"/>
                    <a:pt x="120" y="769"/>
                    <a:pt x="152" y="801"/>
                  </a:cubicBezTo>
                  <a:cubicBezTo>
                    <a:pt x="193" y="842"/>
                    <a:pt x="218" y="867"/>
                    <a:pt x="221" y="915"/>
                  </a:cubicBezTo>
                  <a:cubicBezTo>
                    <a:pt x="221" y="927"/>
                    <a:pt x="224" y="981"/>
                    <a:pt x="228" y="1015"/>
                  </a:cubicBezTo>
                  <a:cubicBezTo>
                    <a:pt x="220" y="1029"/>
                    <a:pt x="216" y="1044"/>
                    <a:pt x="216" y="1060"/>
                  </a:cubicBezTo>
                  <a:cubicBezTo>
                    <a:pt x="216" y="1074"/>
                    <a:pt x="216" y="1074"/>
                    <a:pt x="216" y="1074"/>
                  </a:cubicBezTo>
                  <a:cubicBezTo>
                    <a:pt x="216" y="1084"/>
                    <a:pt x="218" y="1095"/>
                    <a:pt x="221" y="1105"/>
                  </a:cubicBezTo>
                  <a:cubicBezTo>
                    <a:pt x="218" y="1115"/>
                    <a:pt x="216" y="1125"/>
                    <a:pt x="216" y="1136"/>
                  </a:cubicBezTo>
                  <a:cubicBezTo>
                    <a:pt x="216" y="1149"/>
                    <a:pt x="216" y="1149"/>
                    <a:pt x="216" y="1149"/>
                  </a:cubicBezTo>
                  <a:cubicBezTo>
                    <a:pt x="216" y="1169"/>
                    <a:pt x="222" y="1187"/>
                    <a:pt x="233" y="1203"/>
                  </a:cubicBezTo>
                  <a:cubicBezTo>
                    <a:pt x="232" y="1206"/>
                    <a:pt x="232" y="1209"/>
                    <a:pt x="232" y="1212"/>
                  </a:cubicBezTo>
                  <a:cubicBezTo>
                    <a:pt x="232" y="1225"/>
                    <a:pt x="232" y="1225"/>
                    <a:pt x="232" y="1225"/>
                  </a:cubicBezTo>
                  <a:cubicBezTo>
                    <a:pt x="232" y="1267"/>
                    <a:pt x="261" y="1303"/>
                    <a:pt x="299" y="1313"/>
                  </a:cubicBezTo>
                  <a:cubicBezTo>
                    <a:pt x="306" y="1357"/>
                    <a:pt x="344" y="1391"/>
                    <a:pt x="390" y="1391"/>
                  </a:cubicBezTo>
                  <a:cubicBezTo>
                    <a:pt x="516" y="1391"/>
                    <a:pt x="516" y="1391"/>
                    <a:pt x="516" y="1391"/>
                  </a:cubicBezTo>
                  <a:cubicBezTo>
                    <a:pt x="562" y="1391"/>
                    <a:pt x="600" y="1357"/>
                    <a:pt x="606" y="1313"/>
                  </a:cubicBezTo>
                  <a:cubicBezTo>
                    <a:pt x="645" y="1303"/>
                    <a:pt x="673" y="1267"/>
                    <a:pt x="673" y="1225"/>
                  </a:cubicBezTo>
                  <a:cubicBezTo>
                    <a:pt x="673" y="1212"/>
                    <a:pt x="673" y="1212"/>
                    <a:pt x="673" y="1212"/>
                  </a:cubicBezTo>
                  <a:cubicBezTo>
                    <a:pt x="673" y="1209"/>
                    <a:pt x="673" y="1206"/>
                    <a:pt x="673" y="1203"/>
                  </a:cubicBezTo>
                  <a:cubicBezTo>
                    <a:pt x="684" y="1187"/>
                    <a:pt x="690" y="1169"/>
                    <a:pt x="690" y="1149"/>
                  </a:cubicBezTo>
                  <a:cubicBezTo>
                    <a:pt x="690" y="1136"/>
                    <a:pt x="690" y="1136"/>
                    <a:pt x="690" y="1136"/>
                  </a:cubicBezTo>
                  <a:cubicBezTo>
                    <a:pt x="690" y="1125"/>
                    <a:pt x="688" y="1115"/>
                    <a:pt x="684" y="1105"/>
                  </a:cubicBezTo>
                  <a:cubicBezTo>
                    <a:pt x="688" y="1095"/>
                    <a:pt x="690" y="1084"/>
                    <a:pt x="690" y="1074"/>
                  </a:cubicBezTo>
                  <a:cubicBezTo>
                    <a:pt x="690" y="1060"/>
                    <a:pt x="690" y="1060"/>
                    <a:pt x="690" y="1060"/>
                  </a:cubicBezTo>
                  <a:cubicBezTo>
                    <a:pt x="690" y="1044"/>
                    <a:pt x="686" y="1029"/>
                    <a:pt x="678" y="1015"/>
                  </a:cubicBezTo>
                  <a:cubicBezTo>
                    <a:pt x="681" y="981"/>
                    <a:pt x="684" y="927"/>
                    <a:pt x="685" y="915"/>
                  </a:cubicBezTo>
                  <a:cubicBezTo>
                    <a:pt x="687" y="867"/>
                    <a:pt x="712" y="842"/>
                    <a:pt x="754" y="801"/>
                  </a:cubicBezTo>
                  <a:cubicBezTo>
                    <a:pt x="786" y="769"/>
                    <a:pt x="826" y="729"/>
                    <a:pt x="853" y="671"/>
                  </a:cubicBezTo>
                  <a:cubicBezTo>
                    <a:pt x="906" y="567"/>
                    <a:pt x="904" y="477"/>
                    <a:pt x="903" y="457"/>
                  </a:cubicBezTo>
                  <a:close/>
                  <a:moveTo>
                    <a:pt x="820" y="655"/>
                  </a:moveTo>
                  <a:cubicBezTo>
                    <a:pt x="795" y="708"/>
                    <a:pt x="759" y="743"/>
                    <a:pt x="728" y="775"/>
                  </a:cubicBezTo>
                  <a:cubicBezTo>
                    <a:pt x="685" y="817"/>
                    <a:pt x="651" y="850"/>
                    <a:pt x="648" y="913"/>
                  </a:cubicBezTo>
                  <a:cubicBezTo>
                    <a:pt x="648" y="922"/>
                    <a:pt x="644" y="996"/>
                    <a:pt x="639" y="1024"/>
                  </a:cubicBezTo>
                  <a:cubicBezTo>
                    <a:pt x="648" y="1034"/>
                    <a:pt x="653" y="1047"/>
                    <a:pt x="653" y="1060"/>
                  </a:cubicBezTo>
                  <a:cubicBezTo>
                    <a:pt x="653" y="1074"/>
                    <a:pt x="653" y="1074"/>
                    <a:pt x="653" y="1074"/>
                  </a:cubicBezTo>
                  <a:cubicBezTo>
                    <a:pt x="653" y="1085"/>
                    <a:pt x="649" y="1096"/>
                    <a:pt x="643" y="1105"/>
                  </a:cubicBezTo>
                  <a:cubicBezTo>
                    <a:pt x="649" y="1114"/>
                    <a:pt x="653" y="1125"/>
                    <a:pt x="653" y="1136"/>
                  </a:cubicBezTo>
                  <a:cubicBezTo>
                    <a:pt x="653" y="1149"/>
                    <a:pt x="653" y="1149"/>
                    <a:pt x="653" y="1149"/>
                  </a:cubicBezTo>
                  <a:cubicBezTo>
                    <a:pt x="653" y="1167"/>
                    <a:pt x="645" y="1182"/>
                    <a:pt x="633" y="1192"/>
                  </a:cubicBezTo>
                  <a:cubicBezTo>
                    <a:pt x="635" y="1198"/>
                    <a:pt x="636" y="1205"/>
                    <a:pt x="636" y="1212"/>
                  </a:cubicBezTo>
                  <a:cubicBezTo>
                    <a:pt x="636" y="1225"/>
                    <a:pt x="636" y="1225"/>
                    <a:pt x="636" y="1225"/>
                  </a:cubicBezTo>
                  <a:cubicBezTo>
                    <a:pt x="636" y="1255"/>
                    <a:pt x="612" y="1280"/>
                    <a:pt x="582" y="1280"/>
                  </a:cubicBezTo>
                  <a:cubicBezTo>
                    <a:pt x="570" y="1280"/>
                    <a:pt x="570" y="1280"/>
                    <a:pt x="570" y="1280"/>
                  </a:cubicBezTo>
                  <a:cubicBezTo>
                    <a:pt x="570" y="1282"/>
                    <a:pt x="571" y="1284"/>
                    <a:pt x="571" y="1286"/>
                  </a:cubicBezTo>
                  <a:cubicBezTo>
                    <a:pt x="571" y="1299"/>
                    <a:pt x="571" y="1299"/>
                    <a:pt x="571" y="1299"/>
                  </a:cubicBezTo>
                  <a:cubicBezTo>
                    <a:pt x="571" y="1329"/>
                    <a:pt x="546" y="1354"/>
                    <a:pt x="516" y="1354"/>
                  </a:cubicBezTo>
                  <a:cubicBezTo>
                    <a:pt x="390" y="1354"/>
                    <a:pt x="390" y="1354"/>
                    <a:pt x="390" y="1354"/>
                  </a:cubicBezTo>
                  <a:cubicBezTo>
                    <a:pt x="360" y="1354"/>
                    <a:pt x="335" y="1329"/>
                    <a:pt x="335" y="1299"/>
                  </a:cubicBezTo>
                  <a:cubicBezTo>
                    <a:pt x="335" y="1286"/>
                    <a:pt x="335" y="1286"/>
                    <a:pt x="335" y="1286"/>
                  </a:cubicBezTo>
                  <a:cubicBezTo>
                    <a:pt x="335" y="1284"/>
                    <a:pt x="335" y="1282"/>
                    <a:pt x="335" y="1280"/>
                  </a:cubicBezTo>
                  <a:cubicBezTo>
                    <a:pt x="324" y="1280"/>
                    <a:pt x="324" y="1280"/>
                    <a:pt x="324" y="1280"/>
                  </a:cubicBezTo>
                  <a:cubicBezTo>
                    <a:pt x="294" y="1280"/>
                    <a:pt x="269" y="1255"/>
                    <a:pt x="269" y="1225"/>
                  </a:cubicBezTo>
                  <a:cubicBezTo>
                    <a:pt x="269" y="1212"/>
                    <a:pt x="269" y="1212"/>
                    <a:pt x="269" y="1212"/>
                  </a:cubicBezTo>
                  <a:cubicBezTo>
                    <a:pt x="269" y="1205"/>
                    <a:pt x="270" y="1198"/>
                    <a:pt x="273" y="1192"/>
                  </a:cubicBezTo>
                  <a:cubicBezTo>
                    <a:pt x="261" y="1182"/>
                    <a:pt x="253" y="1167"/>
                    <a:pt x="253" y="1149"/>
                  </a:cubicBezTo>
                  <a:cubicBezTo>
                    <a:pt x="253" y="1136"/>
                    <a:pt x="253" y="1136"/>
                    <a:pt x="253" y="1136"/>
                  </a:cubicBezTo>
                  <a:cubicBezTo>
                    <a:pt x="253" y="1125"/>
                    <a:pt x="256" y="1114"/>
                    <a:pt x="263" y="1105"/>
                  </a:cubicBezTo>
                  <a:cubicBezTo>
                    <a:pt x="256" y="1096"/>
                    <a:pt x="253" y="1085"/>
                    <a:pt x="253" y="1074"/>
                  </a:cubicBezTo>
                  <a:cubicBezTo>
                    <a:pt x="253" y="1060"/>
                    <a:pt x="253" y="1060"/>
                    <a:pt x="253" y="1060"/>
                  </a:cubicBezTo>
                  <a:cubicBezTo>
                    <a:pt x="253" y="1047"/>
                    <a:pt x="258" y="1034"/>
                    <a:pt x="266" y="1024"/>
                  </a:cubicBezTo>
                  <a:cubicBezTo>
                    <a:pt x="262" y="996"/>
                    <a:pt x="258" y="922"/>
                    <a:pt x="258" y="913"/>
                  </a:cubicBezTo>
                  <a:cubicBezTo>
                    <a:pt x="254" y="850"/>
                    <a:pt x="220" y="817"/>
                    <a:pt x="178" y="775"/>
                  </a:cubicBezTo>
                  <a:cubicBezTo>
                    <a:pt x="146" y="743"/>
                    <a:pt x="110" y="708"/>
                    <a:pt x="85" y="655"/>
                  </a:cubicBezTo>
                  <a:cubicBezTo>
                    <a:pt x="35" y="555"/>
                    <a:pt x="39" y="470"/>
                    <a:pt x="39" y="458"/>
                  </a:cubicBezTo>
                  <a:cubicBezTo>
                    <a:pt x="40" y="346"/>
                    <a:pt x="82" y="240"/>
                    <a:pt x="158" y="161"/>
                  </a:cubicBezTo>
                  <a:cubicBezTo>
                    <a:pt x="230" y="88"/>
                    <a:pt x="324" y="45"/>
                    <a:pt x="426" y="38"/>
                  </a:cubicBezTo>
                  <a:cubicBezTo>
                    <a:pt x="426" y="38"/>
                    <a:pt x="445" y="37"/>
                    <a:pt x="453" y="37"/>
                  </a:cubicBezTo>
                  <a:cubicBezTo>
                    <a:pt x="461" y="37"/>
                    <a:pt x="479" y="38"/>
                    <a:pt x="479" y="38"/>
                  </a:cubicBezTo>
                  <a:cubicBezTo>
                    <a:pt x="581" y="45"/>
                    <a:pt x="676" y="88"/>
                    <a:pt x="747" y="161"/>
                  </a:cubicBezTo>
                  <a:cubicBezTo>
                    <a:pt x="824" y="240"/>
                    <a:pt x="866" y="346"/>
                    <a:pt x="866" y="458"/>
                  </a:cubicBezTo>
                  <a:cubicBezTo>
                    <a:pt x="867" y="470"/>
                    <a:pt x="871" y="555"/>
                    <a:pt x="820" y="6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9163050" y="1166813"/>
              <a:ext cx="755650" cy="754063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8782050" y="1476375"/>
              <a:ext cx="358775" cy="358775"/>
            </a:xfrm>
            <a:custGeom>
              <a:avLst/>
              <a:gdLst>
                <a:gd name="T0" fmla="*/ 111 w 199"/>
                <a:gd name="T1" fmla="*/ 198 h 199"/>
                <a:gd name="T2" fmla="*/ 119 w 199"/>
                <a:gd name="T3" fmla="*/ 182 h 199"/>
                <a:gd name="T4" fmla="*/ 139 w 199"/>
                <a:gd name="T5" fmla="*/ 191 h 199"/>
                <a:gd name="T6" fmla="*/ 142 w 199"/>
                <a:gd name="T7" fmla="*/ 173 h 199"/>
                <a:gd name="T8" fmla="*/ 163 w 199"/>
                <a:gd name="T9" fmla="*/ 176 h 199"/>
                <a:gd name="T10" fmla="*/ 161 w 199"/>
                <a:gd name="T11" fmla="*/ 159 h 199"/>
                <a:gd name="T12" fmla="*/ 182 w 199"/>
                <a:gd name="T13" fmla="*/ 155 h 199"/>
                <a:gd name="T14" fmla="*/ 175 w 199"/>
                <a:gd name="T15" fmla="*/ 139 h 199"/>
                <a:gd name="T16" fmla="*/ 194 w 199"/>
                <a:gd name="T17" fmla="*/ 130 h 199"/>
                <a:gd name="T18" fmla="*/ 183 w 199"/>
                <a:gd name="T19" fmla="*/ 116 h 199"/>
                <a:gd name="T20" fmla="*/ 199 w 199"/>
                <a:gd name="T21" fmla="*/ 102 h 199"/>
                <a:gd name="T22" fmla="*/ 184 w 199"/>
                <a:gd name="T23" fmla="*/ 92 h 199"/>
                <a:gd name="T24" fmla="*/ 196 w 199"/>
                <a:gd name="T25" fmla="*/ 73 h 199"/>
                <a:gd name="T26" fmla="*/ 179 w 199"/>
                <a:gd name="T27" fmla="*/ 68 h 199"/>
                <a:gd name="T28" fmla="*/ 191 w 199"/>
                <a:gd name="T29" fmla="*/ 59 h 199"/>
                <a:gd name="T30" fmla="*/ 171 w 199"/>
                <a:gd name="T31" fmla="*/ 53 h 199"/>
                <a:gd name="T32" fmla="*/ 176 w 199"/>
                <a:gd name="T33" fmla="*/ 36 h 199"/>
                <a:gd name="T34" fmla="*/ 155 w 199"/>
                <a:gd name="T35" fmla="*/ 34 h 199"/>
                <a:gd name="T36" fmla="*/ 155 w 199"/>
                <a:gd name="T37" fmla="*/ 17 h 199"/>
                <a:gd name="T38" fmla="*/ 134 w 199"/>
                <a:gd name="T39" fmla="*/ 22 h 199"/>
                <a:gd name="T40" fmla="*/ 130 w 199"/>
                <a:gd name="T41" fmla="*/ 4 h 199"/>
                <a:gd name="T42" fmla="*/ 111 w 199"/>
                <a:gd name="T43" fmla="*/ 15 h 199"/>
                <a:gd name="T44" fmla="*/ 102 w 199"/>
                <a:gd name="T45" fmla="*/ 0 h 199"/>
                <a:gd name="T46" fmla="*/ 86 w 199"/>
                <a:gd name="T47" fmla="*/ 15 h 199"/>
                <a:gd name="T48" fmla="*/ 73 w 199"/>
                <a:gd name="T49" fmla="*/ 3 h 199"/>
                <a:gd name="T50" fmla="*/ 63 w 199"/>
                <a:gd name="T51" fmla="*/ 22 h 199"/>
                <a:gd name="T52" fmla="*/ 47 w 199"/>
                <a:gd name="T53" fmla="*/ 14 h 199"/>
                <a:gd name="T54" fmla="*/ 43 w 199"/>
                <a:gd name="T55" fmla="*/ 36 h 199"/>
                <a:gd name="T56" fmla="*/ 25 w 199"/>
                <a:gd name="T57" fmla="*/ 32 h 199"/>
                <a:gd name="T58" fmla="*/ 27 w 199"/>
                <a:gd name="T59" fmla="*/ 54 h 199"/>
                <a:gd name="T60" fmla="*/ 10 w 199"/>
                <a:gd name="T61" fmla="*/ 56 h 199"/>
                <a:gd name="T62" fmla="*/ 17 w 199"/>
                <a:gd name="T63" fmla="*/ 76 h 199"/>
                <a:gd name="T64" fmla="*/ 1 w 199"/>
                <a:gd name="T65" fmla="*/ 83 h 199"/>
                <a:gd name="T66" fmla="*/ 14 w 199"/>
                <a:gd name="T67" fmla="*/ 100 h 199"/>
                <a:gd name="T68" fmla="*/ 0 w 199"/>
                <a:gd name="T69" fmla="*/ 111 h 199"/>
                <a:gd name="T70" fmla="*/ 18 w 199"/>
                <a:gd name="T71" fmla="*/ 124 h 199"/>
                <a:gd name="T72" fmla="*/ 8 w 199"/>
                <a:gd name="T73" fmla="*/ 139 h 199"/>
                <a:gd name="T74" fmla="*/ 14 w 199"/>
                <a:gd name="T75" fmla="*/ 151 h 199"/>
                <a:gd name="T76" fmla="*/ 32 w 199"/>
                <a:gd name="T77" fmla="*/ 152 h 199"/>
                <a:gd name="T78" fmla="*/ 32 w 199"/>
                <a:gd name="T79" fmla="*/ 173 h 199"/>
                <a:gd name="T80" fmla="*/ 50 w 199"/>
                <a:gd name="T81" fmla="*/ 168 h 199"/>
                <a:gd name="T82" fmla="*/ 56 w 199"/>
                <a:gd name="T83" fmla="*/ 189 h 199"/>
                <a:gd name="T84" fmla="*/ 71 w 199"/>
                <a:gd name="T85" fmla="*/ 180 h 199"/>
                <a:gd name="T86" fmla="*/ 83 w 199"/>
                <a:gd name="T87" fmla="*/ 198 h 199"/>
                <a:gd name="T88" fmla="*/ 95 w 199"/>
                <a:gd name="T89" fmla="*/ 184 h 199"/>
                <a:gd name="T90" fmla="*/ 32 w 199"/>
                <a:gd name="T91" fmla="*/ 129 h 199"/>
                <a:gd name="T92" fmla="*/ 167 w 199"/>
                <a:gd name="T93" fmla="*/ 70 h 199"/>
                <a:gd name="T94" fmla="*/ 32 w 199"/>
                <a:gd name="T95" fmla="*/ 12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" h="199">
                  <a:moveTo>
                    <a:pt x="97" y="199"/>
                  </a:moveTo>
                  <a:cubicBezTo>
                    <a:pt x="102" y="199"/>
                    <a:pt x="107" y="199"/>
                    <a:pt x="111" y="198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5" y="183"/>
                    <a:pt x="117" y="183"/>
                    <a:pt x="119" y="182"/>
                  </a:cubicBezTo>
                  <a:cubicBezTo>
                    <a:pt x="125" y="196"/>
                    <a:pt x="125" y="196"/>
                    <a:pt x="125" y="196"/>
                  </a:cubicBezTo>
                  <a:cubicBezTo>
                    <a:pt x="130" y="194"/>
                    <a:pt x="134" y="193"/>
                    <a:pt x="139" y="191"/>
                  </a:cubicBezTo>
                  <a:cubicBezTo>
                    <a:pt x="136" y="176"/>
                    <a:pt x="136" y="176"/>
                    <a:pt x="136" y="176"/>
                  </a:cubicBezTo>
                  <a:cubicBezTo>
                    <a:pt x="138" y="176"/>
                    <a:pt x="140" y="174"/>
                    <a:pt x="142" y="173"/>
                  </a:cubicBezTo>
                  <a:cubicBezTo>
                    <a:pt x="152" y="184"/>
                    <a:pt x="152" y="184"/>
                    <a:pt x="152" y="184"/>
                  </a:cubicBezTo>
                  <a:cubicBezTo>
                    <a:pt x="156" y="182"/>
                    <a:pt x="159" y="179"/>
                    <a:pt x="163" y="176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58" y="162"/>
                    <a:pt x="159" y="160"/>
                    <a:pt x="161" y="159"/>
                  </a:cubicBezTo>
                  <a:cubicBezTo>
                    <a:pt x="173" y="166"/>
                    <a:pt x="173" y="166"/>
                    <a:pt x="173" y="166"/>
                  </a:cubicBezTo>
                  <a:cubicBezTo>
                    <a:pt x="177" y="163"/>
                    <a:pt x="179" y="159"/>
                    <a:pt x="182" y="155"/>
                  </a:cubicBezTo>
                  <a:cubicBezTo>
                    <a:pt x="172" y="145"/>
                    <a:pt x="172" y="145"/>
                    <a:pt x="172" y="145"/>
                  </a:cubicBezTo>
                  <a:cubicBezTo>
                    <a:pt x="173" y="143"/>
                    <a:pt x="174" y="141"/>
                    <a:pt x="175" y="139"/>
                  </a:cubicBezTo>
                  <a:cubicBezTo>
                    <a:pt x="189" y="143"/>
                    <a:pt x="189" y="143"/>
                    <a:pt x="189" y="143"/>
                  </a:cubicBezTo>
                  <a:cubicBezTo>
                    <a:pt x="191" y="138"/>
                    <a:pt x="193" y="134"/>
                    <a:pt x="194" y="130"/>
                  </a:cubicBezTo>
                  <a:cubicBezTo>
                    <a:pt x="181" y="123"/>
                    <a:pt x="181" y="123"/>
                    <a:pt x="181" y="123"/>
                  </a:cubicBezTo>
                  <a:cubicBezTo>
                    <a:pt x="182" y="120"/>
                    <a:pt x="183" y="118"/>
                    <a:pt x="183" y="116"/>
                  </a:cubicBezTo>
                  <a:cubicBezTo>
                    <a:pt x="198" y="116"/>
                    <a:pt x="198" y="116"/>
                    <a:pt x="198" y="116"/>
                  </a:cubicBezTo>
                  <a:cubicBezTo>
                    <a:pt x="199" y="111"/>
                    <a:pt x="199" y="106"/>
                    <a:pt x="199" y="102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5" y="96"/>
                    <a:pt x="184" y="94"/>
                    <a:pt x="184" y="92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98" y="83"/>
                    <a:pt x="197" y="78"/>
                    <a:pt x="196" y="73"/>
                  </a:cubicBezTo>
                  <a:cubicBezTo>
                    <a:pt x="181" y="75"/>
                    <a:pt x="181" y="75"/>
                    <a:pt x="181" y="75"/>
                  </a:cubicBezTo>
                  <a:cubicBezTo>
                    <a:pt x="180" y="72"/>
                    <a:pt x="180" y="70"/>
                    <a:pt x="179" y="68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1" y="60"/>
                    <a:pt x="191" y="59"/>
                  </a:cubicBezTo>
                  <a:cubicBezTo>
                    <a:pt x="189" y="55"/>
                    <a:pt x="187" y="51"/>
                    <a:pt x="185" y="47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69" y="51"/>
                    <a:pt x="168" y="49"/>
                    <a:pt x="167" y="47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3" y="32"/>
                    <a:pt x="170" y="29"/>
                    <a:pt x="166" y="25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3" y="33"/>
                    <a:pt x="151" y="32"/>
                    <a:pt x="149" y="30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1" y="14"/>
                    <a:pt x="147" y="12"/>
                    <a:pt x="143" y="10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2" y="21"/>
                    <a:pt x="130" y="20"/>
                    <a:pt x="128" y="19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3"/>
                    <a:pt x="120" y="2"/>
                    <a:pt x="116" y="1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08" y="15"/>
                    <a:pt x="106" y="14"/>
                    <a:pt x="104" y="1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7" y="0"/>
                    <a:pt x="92" y="0"/>
                    <a:pt x="87" y="0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4" y="15"/>
                    <a:pt x="82" y="16"/>
                    <a:pt x="80" y="16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9" y="4"/>
                    <a:pt x="64" y="6"/>
                    <a:pt x="60" y="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1" y="23"/>
                    <a:pt x="59" y="24"/>
                    <a:pt x="57" y="2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3" y="17"/>
                    <a:pt x="39" y="20"/>
                    <a:pt x="36" y="2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1" y="37"/>
                    <a:pt x="40" y="39"/>
                    <a:pt x="38" y="40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2" y="36"/>
                    <a:pt x="19" y="40"/>
                    <a:pt x="17" y="4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6" y="56"/>
                    <a:pt x="25" y="58"/>
                    <a:pt x="24" y="6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8" y="60"/>
                    <a:pt x="6" y="65"/>
                    <a:pt x="4" y="69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7" y="78"/>
                    <a:pt x="16" y="80"/>
                    <a:pt x="16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8"/>
                    <a:pt x="0" y="92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102"/>
                    <a:pt x="14" y="105"/>
                    <a:pt x="15" y="107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" y="116"/>
                    <a:pt x="2" y="121"/>
                    <a:pt x="3" y="125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9" y="126"/>
                    <a:pt x="19" y="128"/>
                    <a:pt x="20" y="130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10" y="144"/>
                    <a:pt x="12" y="148"/>
                    <a:pt x="14" y="15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9" y="148"/>
                    <a:pt x="31" y="150"/>
                    <a:pt x="32" y="152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6" y="167"/>
                    <a:pt x="29" y="170"/>
                    <a:pt x="32" y="173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46" y="166"/>
                    <a:pt x="48" y="167"/>
                    <a:pt x="50" y="168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48" y="185"/>
                    <a:pt x="52" y="187"/>
                    <a:pt x="56" y="189"/>
                  </a:cubicBezTo>
                  <a:cubicBezTo>
                    <a:pt x="65" y="177"/>
                    <a:pt x="65" y="177"/>
                    <a:pt x="65" y="177"/>
                  </a:cubicBezTo>
                  <a:cubicBezTo>
                    <a:pt x="67" y="178"/>
                    <a:pt x="69" y="179"/>
                    <a:pt x="71" y="180"/>
                  </a:cubicBezTo>
                  <a:cubicBezTo>
                    <a:pt x="69" y="194"/>
                    <a:pt x="69" y="194"/>
                    <a:pt x="69" y="194"/>
                  </a:cubicBezTo>
                  <a:cubicBezTo>
                    <a:pt x="74" y="196"/>
                    <a:pt x="78" y="197"/>
                    <a:pt x="83" y="198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0" y="184"/>
                    <a:pt x="93" y="184"/>
                    <a:pt x="95" y="184"/>
                  </a:cubicBezTo>
                  <a:lnTo>
                    <a:pt x="97" y="199"/>
                  </a:lnTo>
                  <a:close/>
                  <a:moveTo>
                    <a:pt x="32" y="129"/>
                  </a:moveTo>
                  <a:cubicBezTo>
                    <a:pt x="16" y="92"/>
                    <a:pt x="33" y="48"/>
                    <a:pt x="70" y="32"/>
                  </a:cubicBezTo>
                  <a:cubicBezTo>
                    <a:pt x="107" y="16"/>
                    <a:pt x="151" y="33"/>
                    <a:pt x="167" y="70"/>
                  </a:cubicBezTo>
                  <a:cubicBezTo>
                    <a:pt x="183" y="107"/>
                    <a:pt x="166" y="150"/>
                    <a:pt x="129" y="167"/>
                  </a:cubicBezTo>
                  <a:cubicBezTo>
                    <a:pt x="92" y="183"/>
                    <a:pt x="48" y="166"/>
                    <a:pt x="32" y="129"/>
                  </a:cubicBez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3"/>
            <p:cNvSpPr>
              <a:spLocks noEditPoints="1"/>
            </p:cNvSpPr>
            <p:nvPr/>
          </p:nvSpPr>
          <p:spPr bwMode="auto">
            <a:xfrm>
              <a:off x="8816975" y="1509713"/>
              <a:ext cx="288925" cy="290513"/>
            </a:xfrm>
            <a:custGeom>
              <a:avLst/>
              <a:gdLst>
                <a:gd name="T0" fmla="*/ 145 w 161"/>
                <a:gd name="T1" fmla="*/ 52 h 161"/>
                <a:gd name="T2" fmla="*/ 52 w 161"/>
                <a:gd name="T3" fmla="*/ 15 h 161"/>
                <a:gd name="T4" fmla="*/ 16 w 161"/>
                <a:gd name="T5" fmla="*/ 109 h 161"/>
                <a:gd name="T6" fmla="*/ 109 w 161"/>
                <a:gd name="T7" fmla="*/ 145 h 161"/>
                <a:gd name="T8" fmla="*/ 145 w 161"/>
                <a:gd name="T9" fmla="*/ 52 h 161"/>
                <a:gd name="T10" fmla="*/ 25 w 161"/>
                <a:gd name="T11" fmla="*/ 104 h 161"/>
                <a:gd name="T12" fmla="*/ 56 w 161"/>
                <a:gd name="T13" fmla="*/ 25 h 161"/>
                <a:gd name="T14" fmla="*/ 135 w 161"/>
                <a:gd name="T15" fmla="*/ 56 h 161"/>
                <a:gd name="T16" fmla="*/ 105 w 161"/>
                <a:gd name="T17" fmla="*/ 135 h 161"/>
                <a:gd name="T18" fmla="*/ 25 w 161"/>
                <a:gd name="T19" fmla="*/ 10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161">
                  <a:moveTo>
                    <a:pt x="145" y="52"/>
                  </a:moveTo>
                  <a:cubicBezTo>
                    <a:pt x="130" y="16"/>
                    <a:pt x="88" y="0"/>
                    <a:pt x="52" y="15"/>
                  </a:cubicBezTo>
                  <a:cubicBezTo>
                    <a:pt x="16" y="31"/>
                    <a:pt x="0" y="73"/>
                    <a:pt x="16" y="109"/>
                  </a:cubicBezTo>
                  <a:cubicBezTo>
                    <a:pt x="31" y="145"/>
                    <a:pt x="73" y="161"/>
                    <a:pt x="109" y="145"/>
                  </a:cubicBezTo>
                  <a:cubicBezTo>
                    <a:pt x="145" y="130"/>
                    <a:pt x="161" y="88"/>
                    <a:pt x="145" y="52"/>
                  </a:cubicBezTo>
                  <a:close/>
                  <a:moveTo>
                    <a:pt x="25" y="104"/>
                  </a:moveTo>
                  <a:cubicBezTo>
                    <a:pt x="12" y="74"/>
                    <a:pt x="26" y="39"/>
                    <a:pt x="56" y="25"/>
                  </a:cubicBezTo>
                  <a:cubicBezTo>
                    <a:pt x="87" y="12"/>
                    <a:pt x="122" y="26"/>
                    <a:pt x="135" y="56"/>
                  </a:cubicBezTo>
                  <a:cubicBezTo>
                    <a:pt x="149" y="87"/>
                    <a:pt x="135" y="122"/>
                    <a:pt x="105" y="135"/>
                  </a:cubicBezTo>
                  <a:cubicBezTo>
                    <a:pt x="74" y="149"/>
                    <a:pt x="39" y="135"/>
                    <a:pt x="25" y="104"/>
                  </a:cubicBez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4"/>
            <p:cNvSpPr>
              <a:spLocks noEditPoints="1"/>
            </p:cNvSpPr>
            <p:nvPr/>
          </p:nvSpPr>
          <p:spPr bwMode="auto">
            <a:xfrm>
              <a:off x="8947150" y="1803400"/>
              <a:ext cx="417513" cy="415925"/>
            </a:xfrm>
            <a:custGeom>
              <a:avLst/>
              <a:gdLst>
                <a:gd name="T0" fmla="*/ 91 w 231"/>
                <a:gd name="T1" fmla="*/ 214 h 231"/>
                <a:gd name="T2" fmla="*/ 102 w 231"/>
                <a:gd name="T3" fmla="*/ 216 h 231"/>
                <a:gd name="T4" fmla="*/ 116 w 231"/>
                <a:gd name="T5" fmla="*/ 231 h 231"/>
                <a:gd name="T6" fmla="*/ 127 w 231"/>
                <a:gd name="T7" fmla="*/ 217 h 231"/>
                <a:gd name="T8" fmla="*/ 139 w 231"/>
                <a:gd name="T9" fmla="*/ 215 h 231"/>
                <a:gd name="T10" fmla="*/ 160 w 231"/>
                <a:gd name="T11" fmla="*/ 223 h 231"/>
                <a:gd name="T12" fmla="*/ 170 w 231"/>
                <a:gd name="T13" fmla="*/ 218 h 231"/>
                <a:gd name="T14" fmla="*/ 177 w 231"/>
                <a:gd name="T15" fmla="*/ 196 h 231"/>
                <a:gd name="T16" fmla="*/ 186 w 231"/>
                <a:gd name="T17" fmla="*/ 189 h 231"/>
                <a:gd name="T18" fmla="*/ 208 w 231"/>
                <a:gd name="T19" fmla="*/ 185 h 231"/>
                <a:gd name="T20" fmla="*/ 215 w 231"/>
                <a:gd name="T21" fmla="*/ 175 h 231"/>
                <a:gd name="T22" fmla="*/ 210 w 231"/>
                <a:gd name="T23" fmla="*/ 153 h 231"/>
                <a:gd name="T24" fmla="*/ 214 w 231"/>
                <a:gd name="T25" fmla="*/ 142 h 231"/>
                <a:gd name="T26" fmla="*/ 231 w 231"/>
                <a:gd name="T27" fmla="*/ 127 h 231"/>
                <a:gd name="T28" fmla="*/ 231 w 231"/>
                <a:gd name="T29" fmla="*/ 116 h 231"/>
                <a:gd name="T30" fmla="*/ 216 w 231"/>
                <a:gd name="T31" fmla="*/ 99 h 231"/>
                <a:gd name="T32" fmla="*/ 213 w 231"/>
                <a:gd name="T33" fmla="*/ 88 h 231"/>
                <a:gd name="T34" fmla="*/ 220 w 231"/>
                <a:gd name="T35" fmla="*/ 67 h 231"/>
                <a:gd name="T36" fmla="*/ 215 w 231"/>
                <a:gd name="T37" fmla="*/ 56 h 231"/>
                <a:gd name="T38" fmla="*/ 193 w 231"/>
                <a:gd name="T39" fmla="*/ 50 h 231"/>
                <a:gd name="T40" fmla="*/ 185 w 231"/>
                <a:gd name="T41" fmla="*/ 42 h 231"/>
                <a:gd name="T42" fmla="*/ 180 w 231"/>
                <a:gd name="T43" fmla="*/ 20 h 231"/>
                <a:gd name="T44" fmla="*/ 170 w 231"/>
                <a:gd name="T45" fmla="*/ 14 h 231"/>
                <a:gd name="T46" fmla="*/ 149 w 231"/>
                <a:gd name="T47" fmla="*/ 20 h 231"/>
                <a:gd name="T48" fmla="*/ 138 w 231"/>
                <a:gd name="T49" fmla="*/ 17 h 231"/>
                <a:gd name="T50" fmla="*/ 122 w 231"/>
                <a:gd name="T51" fmla="*/ 0 h 231"/>
                <a:gd name="T52" fmla="*/ 113 w 231"/>
                <a:gd name="T53" fmla="*/ 14 h 231"/>
                <a:gd name="T54" fmla="*/ 101 w 231"/>
                <a:gd name="T55" fmla="*/ 15 h 231"/>
                <a:gd name="T56" fmla="*/ 81 w 231"/>
                <a:gd name="T57" fmla="*/ 5 h 231"/>
                <a:gd name="T58" fmla="*/ 70 w 231"/>
                <a:gd name="T59" fmla="*/ 9 h 231"/>
                <a:gd name="T60" fmla="*/ 61 w 231"/>
                <a:gd name="T61" fmla="*/ 30 h 231"/>
                <a:gd name="T62" fmla="*/ 52 w 231"/>
                <a:gd name="T63" fmla="*/ 37 h 231"/>
                <a:gd name="T64" fmla="*/ 30 w 231"/>
                <a:gd name="T65" fmla="*/ 38 h 231"/>
                <a:gd name="T66" fmla="*/ 22 w 231"/>
                <a:gd name="T67" fmla="*/ 47 h 231"/>
                <a:gd name="T68" fmla="*/ 25 w 231"/>
                <a:gd name="T69" fmla="*/ 70 h 231"/>
                <a:gd name="T70" fmla="*/ 20 w 231"/>
                <a:gd name="T71" fmla="*/ 80 h 231"/>
                <a:gd name="T72" fmla="*/ 2 w 231"/>
                <a:gd name="T73" fmla="*/ 93 h 231"/>
                <a:gd name="T74" fmla="*/ 0 w 231"/>
                <a:gd name="T75" fmla="*/ 105 h 231"/>
                <a:gd name="T76" fmla="*/ 14 w 231"/>
                <a:gd name="T77" fmla="*/ 123 h 231"/>
                <a:gd name="T78" fmla="*/ 16 w 231"/>
                <a:gd name="T79" fmla="*/ 134 h 231"/>
                <a:gd name="T80" fmla="*/ 7 w 231"/>
                <a:gd name="T81" fmla="*/ 155 h 231"/>
                <a:gd name="T82" fmla="*/ 11 w 231"/>
                <a:gd name="T83" fmla="*/ 166 h 231"/>
                <a:gd name="T84" fmla="*/ 32 w 231"/>
                <a:gd name="T85" fmla="*/ 174 h 231"/>
                <a:gd name="T86" fmla="*/ 39 w 231"/>
                <a:gd name="T87" fmla="*/ 183 h 231"/>
                <a:gd name="T88" fmla="*/ 42 w 231"/>
                <a:gd name="T89" fmla="*/ 205 h 231"/>
                <a:gd name="T90" fmla="*/ 52 w 231"/>
                <a:gd name="T91" fmla="*/ 212 h 231"/>
                <a:gd name="T92" fmla="*/ 74 w 231"/>
                <a:gd name="T93" fmla="*/ 208 h 231"/>
                <a:gd name="T94" fmla="*/ 176 w 231"/>
                <a:gd name="T95" fmla="*/ 87 h 231"/>
                <a:gd name="T96" fmla="*/ 147 w 231"/>
                <a:gd name="T97" fmla="*/ 116 h 231"/>
                <a:gd name="T98" fmla="*/ 144 w 231"/>
                <a:gd name="T99" fmla="*/ 55 h 231"/>
                <a:gd name="T100" fmla="*/ 116 w 231"/>
                <a:gd name="T101" fmla="*/ 26 h 231"/>
                <a:gd name="T102" fmla="*/ 103 w 231"/>
                <a:gd name="T103" fmla="*/ 116 h 231"/>
                <a:gd name="T104" fmla="*/ 116 w 231"/>
                <a:gd name="T105" fmla="*/ 148 h 231"/>
                <a:gd name="T106" fmla="*/ 87 w 231"/>
                <a:gd name="T107" fmla="*/ 176 h 231"/>
                <a:gd name="T108" fmla="*/ 26 w 231"/>
                <a:gd name="T109" fmla="*/ 116 h 231"/>
                <a:gd name="T110" fmla="*/ 55 w 231"/>
                <a:gd name="T111" fmla="*/ 14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1" h="231">
                  <a:moveTo>
                    <a:pt x="78" y="225"/>
                  </a:moveTo>
                  <a:cubicBezTo>
                    <a:pt x="84" y="212"/>
                    <a:pt x="84" y="212"/>
                    <a:pt x="84" y="212"/>
                  </a:cubicBezTo>
                  <a:cubicBezTo>
                    <a:pt x="87" y="213"/>
                    <a:pt x="89" y="214"/>
                    <a:pt x="91" y="214"/>
                  </a:cubicBezTo>
                  <a:cubicBezTo>
                    <a:pt x="90" y="229"/>
                    <a:pt x="90" y="229"/>
                    <a:pt x="90" y="229"/>
                  </a:cubicBezTo>
                  <a:cubicBezTo>
                    <a:pt x="92" y="229"/>
                    <a:pt x="95" y="230"/>
                    <a:pt x="98" y="230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04" y="217"/>
                    <a:pt x="107" y="217"/>
                    <a:pt x="109" y="217"/>
                  </a:cubicBezTo>
                  <a:cubicBezTo>
                    <a:pt x="110" y="231"/>
                    <a:pt x="110" y="231"/>
                    <a:pt x="110" y="231"/>
                  </a:cubicBezTo>
                  <a:cubicBezTo>
                    <a:pt x="112" y="231"/>
                    <a:pt x="114" y="231"/>
                    <a:pt x="116" y="231"/>
                  </a:cubicBezTo>
                  <a:cubicBezTo>
                    <a:pt x="117" y="231"/>
                    <a:pt x="118" y="231"/>
                    <a:pt x="119" y="231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123" y="217"/>
                    <a:pt x="125" y="217"/>
                    <a:pt x="127" y="217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4" y="230"/>
                    <a:pt x="137" y="230"/>
                    <a:pt x="140" y="229"/>
                  </a:cubicBezTo>
                  <a:cubicBezTo>
                    <a:pt x="139" y="215"/>
                    <a:pt x="139" y="215"/>
                    <a:pt x="139" y="215"/>
                  </a:cubicBezTo>
                  <a:cubicBezTo>
                    <a:pt x="141" y="214"/>
                    <a:pt x="143" y="214"/>
                    <a:pt x="145" y="213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54" y="225"/>
                    <a:pt x="157" y="224"/>
                    <a:pt x="160" y="223"/>
                  </a:cubicBezTo>
                  <a:cubicBezTo>
                    <a:pt x="156" y="209"/>
                    <a:pt x="156" y="209"/>
                    <a:pt x="156" y="209"/>
                  </a:cubicBezTo>
                  <a:cubicBezTo>
                    <a:pt x="158" y="208"/>
                    <a:pt x="160" y="207"/>
                    <a:pt x="162" y="206"/>
                  </a:cubicBezTo>
                  <a:cubicBezTo>
                    <a:pt x="170" y="218"/>
                    <a:pt x="170" y="218"/>
                    <a:pt x="170" y="218"/>
                  </a:cubicBezTo>
                  <a:cubicBezTo>
                    <a:pt x="173" y="216"/>
                    <a:pt x="176" y="215"/>
                    <a:pt x="178" y="213"/>
                  </a:cubicBezTo>
                  <a:cubicBezTo>
                    <a:pt x="172" y="200"/>
                    <a:pt x="172" y="200"/>
                    <a:pt x="172" y="200"/>
                  </a:cubicBezTo>
                  <a:cubicBezTo>
                    <a:pt x="174" y="199"/>
                    <a:pt x="176" y="198"/>
                    <a:pt x="177" y="196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190" y="204"/>
                    <a:pt x="192" y="202"/>
                    <a:pt x="194" y="200"/>
                  </a:cubicBezTo>
                  <a:cubicBezTo>
                    <a:pt x="186" y="189"/>
                    <a:pt x="186" y="189"/>
                    <a:pt x="186" y="189"/>
                  </a:cubicBezTo>
                  <a:cubicBezTo>
                    <a:pt x="188" y="187"/>
                    <a:pt x="189" y="186"/>
                    <a:pt x="191" y="184"/>
                  </a:cubicBezTo>
                  <a:cubicBezTo>
                    <a:pt x="203" y="192"/>
                    <a:pt x="203" y="192"/>
                    <a:pt x="203" y="192"/>
                  </a:cubicBezTo>
                  <a:cubicBezTo>
                    <a:pt x="205" y="190"/>
                    <a:pt x="207" y="187"/>
                    <a:pt x="208" y="185"/>
                  </a:cubicBezTo>
                  <a:cubicBezTo>
                    <a:pt x="198" y="175"/>
                    <a:pt x="198" y="175"/>
                    <a:pt x="198" y="175"/>
                  </a:cubicBezTo>
                  <a:cubicBezTo>
                    <a:pt x="199" y="173"/>
                    <a:pt x="201" y="171"/>
                    <a:pt x="202" y="169"/>
                  </a:cubicBezTo>
                  <a:cubicBezTo>
                    <a:pt x="215" y="175"/>
                    <a:pt x="215" y="175"/>
                    <a:pt x="215" y="175"/>
                  </a:cubicBezTo>
                  <a:cubicBezTo>
                    <a:pt x="216" y="173"/>
                    <a:pt x="218" y="170"/>
                    <a:pt x="219" y="167"/>
                  </a:cubicBezTo>
                  <a:cubicBezTo>
                    <a:pt x="207" y="159"/>
                    <a:pt x="207" y="159"/>
                    <a:pt x="207" y="159"/>
                  </a:cubicBezTo>
                  <a:cubicBezTo>
                    <a:pt x="208" y="157"/>
                    <a:pt x="209" y="155"/>
                    <a:pt x="210" y="153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25" y="154"/>
                    <a:pt x="226" y="151"/>
                    <a:pt x="227" y="148"/>
                  </a:cubicBezTo>
                  <a:cubicBezTo>
                    <a:pt x="214" y="142"/>
                    <a:pt x="214" y="142"/>
                    <a:pt x="214" y="142"/>
                  </a:cubicBezTo>
                  <a:cubicBezTo>
                    <a:pt x="214" y="140"/>
                    <a:pt x="215" y="138"/>
                    <a:pt x="215" y="136"/>
                  </a:cubicBezTo>
                  <a:cubicBezTo>
                    <a:pt x="229" y="136"/>
                    <a:pt x="229" y="136"/>
                    <a:pt x="229" y="136"/>
                  </a:cubicBezTo>
                  <a:cubicBezTo>
                    <a:pt x="230" y="133"/>
                    <a:pt x="230" y="130"/>
                    <a:pt x="231" y="127"/>
                  </a:cubicBezTo>
                  <a:cubicBezTo>
                    <a:pt x="217" y="124"/>
                    <a:pt x="217" y="124"/>
                    <a:pt x="217" y="124"/>
                  </a:cubicBezTo>
                  <a:cubicBezTo>
                    <a:pt x="217" y="122"/>
                    <a:pt x="217" y="120"/>
                    <a:pt x="217" y="117"/>
                  </a:cubicBezTo>
                  <a:cubicBezTo>
                    <a:pt x="231" y="116"/>
                    <a:pt x="231" y="116"/>
                    <a:pt x="231" y="116"/>
                  </a:cubicBezTo>
                  <a:cubicBezTo>
                    <a:pt x="231" y="113"/>
                    <a:pt x="231" y="110"/>
                    <a:pt x="231" y="107"/>
                  </a:cubicBezTo>
                  <a:cubicBezTo>
                    <a:pt x="217" y="106"/>
                    <a:pt x="217" y="106"/>
                    <a:pt x="217" y="106"/>
                  </a:cubicBezTo>
                  <a:cubicBezTo>
                    <a:pt x="216" y="104"/>
                    <a:pt x="216" y="102"/>
                    <a:pt x="216" y="99"/>
                  </a:cubicBezTo>
                  <a:cubicBezTo>
                    <a:pt x="229" y="95"/>
                    <a:pt x="229" y="95"/>
                    <a:pt x="229" y="95"/>
                  </a:cubicBezTo>
                  <a:cubicBezTo>
                    <a:pt x="229" y="92"/>
                    <a:pt x="228" y="89"/>
                    <a:pt x="227" y="86"/>
                  </a:cubicBezTo>
                  <a:cubicBezTo>
                    <a:pt x="213" y="88"/>
                    <a:pt x="213" y="88"/>
                    <a:pt x="213" y="88"/>
                  </a:cubicBezTo>
                  <a:cubicBezTo>
                    <a:pt x="213" y="86"/>
                    <a:pt x="212" y="84"/>
                    <a:pt x="211" y="82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3" y="72"/>
                    <a:pt x="222" y="69"/>
                    <a:pt x="220" y="67"/>
                  </a:cubicBezTo>
                  <a:cubicBezTo>
                    <a:pt x="207" y="71"/>
                    <a:pt x="207" y="71"/>
                    <a:pt x="207" y="71"/>
                  </a:cubicBezTo>
                  <a:cubicBezTo>
                    <a:pt x="206" y="69"/>
                    <a:pt x="205" y="67"/>
                    <a:pt x="204" y="65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3" y="54"/>
                    <a:pt x="212" y="51"/>
                    <a:pt x="210" y="49"/>
                  </a:cubicBezTo>
                  <a:cubicBezTo>
                    <a:pt x="197" y="56"/>
                    <a:pt x="197" y="56"/>
                    <a:pt x="197" y="56"/>
                  </a:cubicBezTo>
                  <a:cubicBezTo>
                    <a:pt x="196" y="54"/>
                    <a:pt x="195" y="52"/>
                    <a:pt x="193" y="5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1" y="37"/>
                    <a:pt x="199" y="35"/>
                    <a:pt x="196" y="33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4" y="40"/>
                    <a:pt x="182" y="39"/>
                    <a:pt x="180" y="38"/>
                  </a:cubicBezTo>
                  <a:cubicBezTo>
                    <a:pt x="188" y="25"/>
                    <a:pt x="188" y="25"/>
                    <a:pt x="188" y="25"/>
                  </a:cubicBezTo>
                  <a:cubicBezTo>
                    <a:pt x="185" y="23"/>
                    <a:pt x="183" y="22"/>
                    <a:pt x="180" y="20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69" y="30"/>
                    <a:pt x="167" y="28"/>
                    <a:pt x="165" y="27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68" y="12"/>
                    <a:pt x="165" y="11"/>
                    <a:pt x="162" y="10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3" y="21"/>
                    <a:pt x="151" y="21"/>
                    <a:pt x="149" y="20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49" y="5"/>
                    <a:pt x="146" y="4"/>
                    <a:pt x="143" y="3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5" y="16"/>
                    <a:pt x="133" y="16"/>
                    <a:pt x="131" y="15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28" y="1"/>
                    <a:pt x="125" y="0"/>
                    <a:pt x="122" y="0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18" y="14"/>
                    <a:pt x="117" y="14"/>
                    <a:pt x="116" y="14"/>
                  </a:cubicBezTo>
                  <a:cubicBezTo>
                    <a:pt x="115" y="14"/>
                    <a:pt x="114" y="14"/>
                    <a:pt x="113" y="14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8" y="0"/>
                    <a:pt x="105" y="1"/>
                    <a:pt x="102" y="1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99" y="16"/>
                    <a:pt x="97" y="16"/>
                    <a:pt x="95" y="16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7" y="4"/>
                    <a:pt x="84" y="4"/>
                    <a:pt x="81" y="5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2" y="20"/>
                    <a:pt x="80" y="21"/>
                    <a:pt x="78" y="22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68" y="10"/>
                    <a:pt x="65" y="12"/>
                    <a:pt x="62" y="13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5" y="28"/>
                    <a:pt x="63" y="29"/>
                    <a:pt x="61" y="30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0" y="21"/>
                    <a:pt x="47" y="22"/>
                    <a:pt x="45" y="24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0" y="38"/>
                    <a:pt x="49" y="39"/>
                    <a:pt x="47" y="4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2" y="36"/>
                    <a:pt x="30" y="38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8" y="51"/>
                    <a:pt x="36" y="53"/>
                    <a:pt x="35" y="54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0" y="50"/>
                    <a:pt x="19" y="52"/>
                    <a:pt x="17" y="55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7" y="66"/>
                    <a:pt x="26" y="68"/>
                    <a:pt x="25" y="70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0" y="68"/>
                    <a:pt x="9" y="71"/>
                    <a:pt x="8" y="73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2"/>
                    <a:pt x="19" y="84"/>
                    <a:pt x="18" y="87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3" y="87"/>
                    <a:pt x="3" y="90"/>
                    <a:pt x="2" y="93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100"/>
                    <a:pt x="15" y="102"/>
                    <a:pt x="15" y="104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0" y="111"/>
                    <a:pt x="0" y="114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8"/>
                    <a:pt x="14" y="120"/>
                    <a:pt x="14" y="123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9"/>
                    <a:pt x="1" y="132"/>
                    <a:pt x="1" y="135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6" y="136"/>
                    <a:pt x="17" y="138"/>
                    <a:pt x="17" y="141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5" y="149"/>
                    <a:pt x="6" y="152"/>
                    <a:pt x="7" y="155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1" y="154"/>
                    <a:pt x="22" y="156"/>
                    <a:pt x="23" y="158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12" y="168"/>
                    <a:pt x="14" y="171"/>
                    <a:pt x="15" y="173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30" y="170"/>
                    <a:pt x="31" y="172"/>
                    <a:pt x="32" y="174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3" y="186"/>
                    <a:pt x="25" y="188"/>
                    <a:pt x="27" y="190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41" y="184"/>
                    <a:pt x="42" y="186"/>
                    <a:pt x="44" y="188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7" y="201"/>
                    <a:pt x="40" y="203"/>
                    <a:pt x="42" y="205"/>
                  </a:cubicBezTo>
                  <a:cubicBezTo>
                    <a:pt x="52" y="195"/>
                    <a:pt x="52" y="195"/>
                    <a:pt x="52" y="195"/>
                  </a:cubicBezTo>
                  <a:cubicBezTo>
                    <a:pt x="54" y="197"/>
                    <a:pt x="56" y="198"/>
                    <a:pt x="58" y="199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4"/>
                    <a:pt x="57" y="215"/>
                    <a:pt x="59" y="21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70" y="206"/>
                    <a:pt x="72" y="207"/>
                    <a:pt x="74" y="208"/>
                  </a:cubicBezTo>
                  <a:cubicBezTo>
                    <a:pt x="70" y="222"/>
                    <a:pt x="70" y="222"/>
                    <a:pt x="70" y="222"/>
                  </a:cubicBezTo>
                  <a:cubicBezTo>
                    <a:pt x="73" y="223"/>
                    <a:pt x="75" y="224"/>
                    <a:pt x="78" y="225"/>
                  </a:cubicBezTo>
                  <a:close/>
                  <a:moveTo>
                    <a:pt x="176" y="87"/>
                  </a:moveTo>
                  <a:cubicBezTo>
                    <a:pt x="192" y="87"/>
                    <a:pt x="205" y="100"/>
                    <a:pt x="205" y="116"/>
                  </a:cubicBezTo>
                  <a:cubicBezTo>
                    <a:pt x="205" y="132"/>
                    <a:pt x="192" y="145"/>
                    <a:pt x="176" y="145"/>
                  </a:cubicBezTo>
                  <a:cubicBezTo>
                    <a:pt x="160" y="145"/>
                    <a:pt x="147" y="132"/>
                    <a:pt x="147" y="116"/>
                  </a:cubicBezTo>
                  <a:cubicBezTo>
                    <a:pt x="147" y="100"/>
                    <a:pt x="160" y="87"/>
                    <a:pt x="176" y="87"/>
                  </a:cubicBezTo>
                  <a:close/>
                  <a:moveTo>
                    <a:pt x="116" y="26"/>
                  </a:moveTo>
                  <a:cubicBezTo>
                    <a:pt x="131" y="26"/>
                    <a:pt x="144" y="39"/>
                    <a:pt x="144" y="55"/>
                  </a:cubicBezTo>
                  <a:cubicBezTo>
                    <a:pt x="144" y="71"/>
                    <a:pt x="131" y="84"/>
                    <a:pt x="116" y="84"/>
                  </a:cubicBezTo>
                  <a:cubicBezTo>
                    <a:pt x="100" y="84"/>
                    <a:pt x="87" y="71"/>
                    <a:pt x="87" y="55"/>
                  </a:cubicBezTo>
                  <a:cubicBezTo>
                    <a:pt x="87" y="39"/>
                    <a:pt x="100" y="26"/>
                    <a:pt x="116" y="26"/>
                  </a:cubicBezTo>
                  <a:close/>
                  <a:moveTo>
                    <a:pt x="128" y="116"/>
                  </a:moveTo>
                  <a:cubicBezTo>
                    <a:pt x="128" y="123"/>
                    <a:pt x="123" y="128"/>
                    <a:pt x="116" y="128"/>
                  </a:cubicBezTo>
                  <a:cubicBezTo>
                    <a:pt x="109" y="128"/>
                    <a:pt x="103" y="123"/>
                    <a:pt x="103" y="116"/>
                  </a:cubicBezTo>
                  <a:cubicBezTo>
                    <a:pt x="103" y="109"/>
                    <a:pt x="109" y="103"/>
                    <a:pt x="116" y="103"/>
                  </a:cubicBezTo>
                  <a:cubicBezTo>
                    <a:pt x="123" y="103"/>
                    <a:pt x="128" y="109"/>
                    <a:pt x="128" y="116"/>
                  </a:cubicBezTo>
                  <a:close/>
                  <a:moveTo>
                    <a:pt x="116" y="148"/>
                  </a:moveTo>
                  <a:cubicBezTo>
                    <a:pt x="131" y="148"/>
                    <a:pt x="144" y="161"/>
                    <a:pt x="144" y="176"/>
                  </a:cubicBezTo>
                  <a:cubicBezTo>
                    <a:pt x="144" y="192"/>
                    <a:pt x="131" y="205"/>
                    <a:pt x="116" y="205"/>
                  </a:cubicBezTo>
                  <a:cubicBezTo>
                    <a:pt x="100" y="205"/>
                    <a:pt x="87" y="192"/>
                    <a:pt x="87" y="176"/>
                  </a:cubicBezTo>
                  <a:cubicBezTo>
                    <a:pt x="87" y="161"/>
                    <a:pt x="100" y="148"/>
                    <a:pt x="116" y="148"/>
                  </a:cubicBezTo>
                  <a:close/>
                  <a:moveTo>
                    <a:pt x="55" y="145"/>
                  </a:moveTo>
                  <a:cubicBezTo>
                    <a:pt x="39" y="145"/>
                    <a:pt x="26" y="132"/>
                    <a:pt x="26" y="116"/>
                  </a:cubicBezTo>
                  <a:cubicBezTo>
                    <a:pt x="26" y="100"/>
                    <a:pt x="39" y="87"/>
                    <a:pt x="55" y="87"/>
                  </a:cubicBezTo>
                  <a:cubicBezTo>
                    <a:pt x="71" y="87"/>
                    <a:pt x="84" y="100"/>
                    <a:pt x="84" y="116"/>
                  </a:cubicBezTo>
                  <a:cubicBezTo>
                    <a:pt x="84" y="132"/>
                    <a:pt x="71" y="145"/>
                    <a:pt x="55" y="145"/>
                  </a:cubicBezTo>
                  <a:close/>
                </a:path>
              </a:pathLst>
            </a:custGeom>
            <a:solidFill>
              <a:srgbClr val="EB7D9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6290" y="1772285"/>
            <a:ext cx="936625" cy="936625"/>
            <a:chOff x="844731" y="1680754"/>
            <a:chExt cx="653168" cy="653168"/>
          </a:xfrm>
        </p:grpSpPr>
        <p:sp>
          <p:nvSpPr>
            <p:cNvPr id="33" name="椭圆 32"/>
            <p:cNvSpPr/>
            <p:nvPr/>
          </p:nvSpPr>
          <p:spPr>
            <a:xfrm>
              <a:off x="844731" y="1680754"/>
              <a:ext cx="653168" cy="653168"/>
            </a:xfrm>
            <a:prstGeom prst="ellipse">
              <a:avLst/>
            </a:pr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Freeform 865"/>
            <p:cNvSpPr>
              <a:spLocks noEditPoints="1"/>
            </p:cNvSpPr>
            <p:nvPr/>
          </p:nvSpPr>
          <p:spPr bwMode="auto">
            <a:xfrm>
              <a:off x="972084" y="1823430"/>
              <a:ext cx="398463" cy="395288"/>
            </a:xfrm>
            <a:custGeom>
              <a:avLst/>
              <a:gdLst>
                <a:gd name="T0" fmla="*/ 42 w 259"/>
                <a:gd name="T1" fmla="*/ 0 h 257"/>
                <a:gd name="T2" fmla="*/ 108 w 259"/>
                <a:gd name="T3" fmla="*/ 96 h 257"/>
                <a:gd name="T4" fmla="*/ 96 w 259"/>
                <a:gd name="T5" fmla="*/ 82 h 257"/>
                <a:gd name="T6" fmla="*/ 73 w 259"/>
                <a:gd name="T7" fmla="*/ 82 h 257"/>
                <a:gd name="T8" fmla="*/ 73 w 259"/>
                <a:gd name="T9" fmla="*/ 60 h 257"/>
                <a:gd name="T10" fmla="*/ 61 w 259"/>
                <a:gd name="T11" fmla="*/ 48 h 257"/>
                <a:gd name="T12" fmla="*/ 39 w 259"/>
                <a:gd name="T13" fmla="*/ 48 h 257"/>
                <a:gd name="T14" fmla="*/ 42 w 259"/>
                <a:gd name="T15" fmla="*/ 13 h 257"/>
                <a:gd name="T16" fmla="*/ 92 w 259"/>
                <a:gd name="T17" fmla="*/ 121 h 257"/>
                <a:gd name="T18" fmla="*/ 0 w 259"/>
                <a:gd name="T19" fmla="*/ 42 h 257"/>
                <a:gd name="T20" fmla="*/ 35 w 259"/>
                <a:gd name="T21" fmla="*/ 186 h 257"/>
                <a:gd name="T22" fmla="*/ 44 w 259"/>
                <a:gd name="T23" fmla="*/ 239 h 257"/>
                <a:gd name="T24" fmla="*/ 216 w 259"/>
                <a:gd name="T25" fmla="*/ 257 h 257"/>
                <a:gd name="T26" fmla="*/ 172 w 259"/>
                <a:gd name="T27" fmla="*/ 128 h 257"/>
                <a:gd name="T28" fmla="*/ 225 w 259"/>
                <a:gd name="T29" fmla="*/ 71 h 257"/>
                <a:gd name="T30" fmla="*/ 226 w 259"/>
                <a:gd name="T31" fmla="*/ 5 h 257"/>
                <a:gd name="T32" fmla="*/ 203 w 259"/>
                <a:gd name="T33" fmla="*/ 30 h 257"/>
                <a:gd name="T34" fmla="*/ 228 w 259"/>
                <a:gd name="T35" fmla="*/ 57 h 257"/>
                <a:gd name="T36" fmla="*/ 192 w 259"/>
                <a:gd name="T37" fmla="*/ 38 h 257"/>
                <a:gd name="T38" fmla="*/ 192 w 259"/>
                <a:gd name="T39" fmla="*/ 38 h 257"/>
                <a:gd name="T40" fmla="*/ 80 w 259"/>
                <a:gd name="T41" fmla="*/ 154 h 257"/>
                <a:gd name="T42" fmla="*/ 65 w 259"/>
                <a:gd name="T43" fmla="*/ 177 h 257"/>
                <a:gd name="T44" fmla="*/ 187 w 259"/>
                <a:gd name="T45" fmla="*/ 50 h 257"/>
                <a:gd name="T46" fmla="*/ 185 w 259"/>
                <a:gd name="T47" fmla="*/ 65 h 257"/>
                <a:gd name="T48" fmla="*/ 59 w 259"/>
                <a:gd name="T49" fmla="*/ 199 h 257"/>
                <a:gd name="T50" fmla="*/ 193 w 259"/>
                <a:gd name="T51" fmla="*/ 73 h 257"/>
                <a:gd name="T52" fmla="*/ 185 w 259"/>
                <a:gd name="T53" fmla="*/ 65 h 257"/>
                <a:gd name="T54" fmla="*/ 68 w 259"/>
                <a:gd name="T55" fmla="*/ 212 h 257"/>
                <a:gd name="T56" fmla="*/ 207 w 259"/>
                <a:gd name="T57" fmla="*/ 70 h 257"/>
                <a:gd name="T58" fmla="*/ 134 w 259"/>
                <a:gd name="T59" fmla="*/ 162 h 257"/>
                <a:gd name="T60" fmla="*/ 167 w 259"/>
                <a:gd name="T61" fmla="*/ 151 h 257"/>
                <a:gd name="T62" fmla="*/ 175 w 259"/>
                <a:gd name="T63" fmla="*/ 163 h 257"/>
                <a:gd name="T64" fmla="*/ 176 w 259"/>
                <a:gd name="T65" fmla="*/ 185 h 257"/>
                <a:gd name="T66" fmla="*/ 200 w 259"/>
                <a:gd name="T67" fmla="*/ 185 h 257"/>
                <a:gd name="T68" fmla="*/ 209 w 259"/>
                <a:gd name="T69" fmla="*/ 197 h 257"/>
                <a:gd name="T70" fmla="*/ 211 w 259"/>
                <a:gd name="T71" fmla="*/ 219 h 257"/>
                <a:gd name="T72" fmla="*/ 245 w 259"/>
                <a:gd name="T73" fmla="*/ 215 h 257"/>
                <a:gd name="T74" fmla="*/ 134 w 259"/>
                <a:gd name="T75" fmla="*/ 162 h 257"/>
                <a:gd name="T76" fmla="*/ 62 w 259"/>
                <a:gd name="T77" fmla="*/ 219 h 257"/>
                <a:gd name="T78" fmla="*/ 22 w 259"/>
                <a:gd name="T79" fmla="*/ 22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257">
                  <a:moveTo>
                    <a:pt x="0" y="42"/>
                  </a:moveTo>
                  <a:cubicBezTo>
                    <a:pt x="14" y="27"/>
                    <a:pt x="28" y="13"/>
                    <a:pt x="42" y="0"/>
                  </a:cubicBezTo>
                  <a:cubicBezTo>
                    <a:pt x="71" y="27"/>
                    <a:pt x="99" y="55"/>
                    <a:pt x="126" y="84"/>
                  </a:cubicBezTo>
                  <a:cubicBezTo>
                    <a:pt x="120" y="88"/>
                    <a:pt x="114" y="92"/>
                    <a:pt x="108" y="96"/>
                  </a:cubicBezTo>
                  <a:cubicBezTo>
                    <a:pt x="109" y="90"/>
                    <a:pt x="110" y="84"/>
                    <a:pt x="111" y="78"/>
                  </a:cubicBezTo>
                  <a:cubicBezTo>
                    <a:pt x="106" y="79"/>
                    <a:pt x="101" y="80"/>
                    <a:pt x="96" y="82"/>
                  </a:cubicBezTo>
                  <a:cubicBezTo>
                    <a:pt x="97" y="76"/>
                    <a:pt x="98" y="71"/>
                    <a:pt x="99" y="65"/>
                  </a:cubicBezTo>
                  <a:cubicBezTo>
                    <a:pt x="90" y="71"/>
                    <a:pt x="82" y="77"/>
                    <a:pt x="73" y="82"/>
                  </a:cubicBezTo>
                  <a:cubicBezTo>
                    <a:pt x="78" y="73"/>
                    <a:pt x="85" y="65"/>
                    <a:pt x="90" y="56"/>
                  </a:cubicBezTo>
                  <a:cubicBezTo>
                    <a:pt x="85" y="57"/>
                    <a:pt x="79" y="58"/>
                    <a:pt x="73" y="60"/>
                  </a:cubicBezTo>
                  <a:cubicBezTo>
                    <a:pt x="75" y="54"/>
                    <a:pt x="76" y="49"/>
                    <a:pt x="77" y="44"/>
                  </a:cubicBezTo>
                  <a:cubicBezTo>
                    <a:pt x="72" y="45"/>
                    <a:pt x="67" y="47"/>
                    <a:pt x="61" y="48"/>
                  </a:cubicBezTo>
                  <a:cubicBezTo>
                    <a:pt x="63" y="42"/>
                    <a:pt x="64" y="36"/>
                    <a:pt x="65" y="31"/>
                  </a:cubicBezTo>
                  <a:cubicBezTo>
                    <a:pt x="56" y="36"/>
                    <a:pt x="48" y="43"/>
                    <a:pt x="39" y="48"/>
                  </a:cubicBezTo>
                  <a:cubicBezTo>
                    <a:pt x="43" y="40"/>
                    <a:pt x="49" y="33"/>
                    <a:pt x="55" y="26"/>
                  </a:cubicBezTo>
                  <a:cubicBezTo>
                    <a:pt x="51" y="21"/>
                    <a:pt x="47" y="17"/>
                    <a:pt x="42" y="13"/>
                  </a:cubicBezTo>
                  <a:cubicBezTo>
                    <a:pt x="33" y="23"/>
                    <a:pt x="23" y="32"/>
                    <a:pt x="14" y="42"/>
                  </a:cubicBezTo>
                  <a:cubicBezTo>
                    <a:pt x="40" y="68"/>
                    <a:pt x="67" y="93"/>
                    <a:pt x="92" y="121"/>
                  </a:cubicBezTo>
                  <a:cubicBezTo>
                    <a:pt x="86" y="123"/>
                    <a:pt x="80" y="123"/>
                    <a:pt x="76" y="118"/>
                  </a:cubicBezTo>
                  <a:cubicBezTo>
                    <a:pt x="51" y="93"/>
                    <a:pt x="25" y="67"/>
                    <a:pt x="0" y="42"/>
                  </a:cubicBezTo>
                  <a:close/>
                  <a:moveTo>
                    <a:pt x="194" y="26"/>
                  </a:moveTo>
                  <a:cubicBezTo>
                    <a:pt x="141" y="79"/>
                    <a:pt x="87" y="132"/>
                    <a:pt x="35" y="186"/>
                  </a:cubicBezTo>
                  <a:cubicBezTo>
                    <a:pt x="21" y="208"/>
                    <a:pt x="10" y="232"/>
                    <a:pt x="1" y="256"/>
                  </a:cubicBezTo>
                  <a:cubicBezTo>
                    <a:pt x="16" y="253"/>
                    <a:pt x="30" y="245"/>
                    <a:pt x="44" y="239"/>
                  </a:cubicBezTo>
                  <a:cubicBezTo>
                    <a:pt x="79" y="225"/>
                    <a:pt x="100" y="192"/>
                    <a:pt x="127" y="169"/>
                  </a:cubicBezTo>
                  <a:cubicBezTo>
                    <a:pt x="157" y="198"/>
                    <a:pt x="186" y="228"/>
                    <a:pt x="216" y="257"/>
                  </a:cubicBezTo>
                  <a:cubicBezTo>
                    <a:pt x="231" y="244"/>
                    <a:pt x="245" y="230"/>
                    <a:pt x="259" y="216"/>
                  </a:cubicBezTo>
                  <a:cubicBezTo>
                    <a:pt x="231" y="186"/>
                    <a:pt x="200" y="158"/>
                    <a:pt x="172" y="128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88" y="106"/>
                    <a:pt x="207" y="89"/>
                    <a:pt x="225" y="71"/>
                  </a:cubicBezTo>
                  <a:cubicBezTo>
                    <a:pt x="235" y="60"/>
                    <a:pt x="248" y="51"/>
                    <a:pt x="253" y="36"/>
                  </a:cubicBezTo>
                  <a:cubicBezTo>
                    <a:pt x="258" y="20"/>
                    <a:pt x="242" y="2"/>
                    <a:pt x="226" y="5"/>
                  </a:cubicBezTo>
                  <a:cubicBezTo>
                    <a:pt x="212" y="6"/>
                    <a:pt x="203" y="17"/>
                    <a:pt x="194" y="26"/>
                  </a:cubicBezTo>
                  <a:close/>
                  <a:moveTo>
                    <a:pt x="203" y="30"/>
                  </a:moveTo>
                  <a:cubicBezTo>
                    <a:pt x="213" y="22"/>
                    <a:pt x="229" y="6"/>
                    <a:pt x="241" y="21"/>
                  </a:cubicBezTo>
                  <a:cubicBezTo>
                    <a:pt x="250" y="34"/>
                    <a:pt x="235" y="46"/>
                    <a:pt x="228" y="57"/>
                  </a:cubicBezTo>
                  <a:cubicBezTo>
                    <a:pt x="221" y="46"/>
                    <a:pt x="212" y="38"/>
                    <a:pt x="203" y="30"/>
                  </a:cubicBezTo>
                  <a:close/>
                  <a:moveTo>
                    <a:pt x="192" y="38"/>
                  </a:moveTo>
                  <a:cubicBezTo>
                    <a:pt x="208" y="38"/>
                    <a:pt x="220" y="51"/>
                    <a:pt x="221" y="67"/>
                  </a:cubicBezTo>
                  <a:cubicBezTo>
                    <a:pt x="211" y="57"/>
                    <a:pt x="202" y="47"/>
                    <a:pt x="192" y="38"/>
                  </a:cubicBezTo>
                  <a:close/>
                  <a:moveTo>
                    <a:pt x="167" y="67"/>
                  </a:moveTo>
                  <a:cubicBezTo>
                    <a:pt x="138" y="96"/>
                    <a:pt x="109" y="125"/>
                    <a:pt x="80" y="154"/>
                  </a:cubicBezTo>
                  <a:cubicBezTo>
                    <a:pt x="69" y="165"/>
                    <a:pt x="57" y="175"/>
                    <a:pt x="48" y="189"/>
                  </a:cubicBezTo>
                  <a:cubicBezTo>
                    <a:pt x="54" y="186"/>
                    <a:pt x="60" y="182"/>
                    <a:pt x="65" y="177"/>
                  </a:cubicBezTo>
                  <a:cubicBezTo>
                    <a:pt x="96" y="145"/>
                    <a:pt x="128" y="114"/>
                    <a:pt x="159" y="83"/>
                  </a:cubicBezTo>
                  <a:cubicBezTo>
                    <a:pt x="169" y="73"/>
                    <a:pt x="180" y="63"/>
                    <a:pt x="187" y="50"/>
                  </a:cubicBezTo>
                  <a:cubicBezTo>
                    <a:pt x="180" y="55"/>
                    <a:pt x="173" y="61"/>
                    <a:pt x="167" y="67"/>
                  </a:cubicBezTo>
                  <a:close/>
                  <a:moveTo>
                    <a:pt x="185" y="65"/>
                  </a:moveTo>
                  <a:cubicBezTo>
                    <a:pt x="150" y="100"/>
                    <a:pt x="116" y="135"/>
                    <a:pt x="81" y="169"/>
                  </a:cubicBezTo>
                  <a:cubicBezTo>
                    <a:pt x="73" y="178"/>
                    <a:pt x="62" y="186"/>
                    <a:pt x="59" y="199"/>
                  </a:cubicBezTo>
                  <a:cubicBezTo>
                    <a:pt x="73" y="195"/>
                    <a:pt x="81" y="184"/>
                    <a:pt x="91" y="174"/>
                  </a:cubicBezTo>
                  <a:cubicBezTo>
                    <a:pt x="125" y="140"/>
                    <a:pt x="159" y="107"/>
                    <a:pt x="193" y="73"/>
                  </a:cubicBezTo>
                  <a:cubicBezTo>
                    <a:pt x="198" y="68"/>
                    <a:pt x="200" y="61"/>
                    <a:pt x="202" y="55"/>
                  </a:cubicBezTo>
                  <a:cubicBezTo>
                    <a:pt x="196" y="57"/>
                    <a:pt x="190" y="60"/>
                    <a:pt x="185" y="65"/>
                  </a:cubicBezTo>
                  <a:close/>
                  <a:moveTo>
                    <a:pt x="100" y="174"/>
                  </a:moveTo>
                  <a:cubicBezTo>
                    <a:pt x="89" y="186"/>
                    <a:pt x="74" y="196"/>
                    <a:pt x="68" y="212"/>
                  </a:cubicBezTo>
                  <a:cubicBezTo>
                    <a:pt x="106" y="179"/>
                    <a:pt x="140" y="140"/>
                    <a:pt x="177" y="105"/>
                  </a:cubicBezTo>
                  <a:cubicBezTo>
                    <a:pt x="187" y="94"/>
                    <a:pt x="201" y="85"/>
                    <a:pt x="207" y="70"/>
                  </a:cubicBezTo>
                  <a:cubicBezTo>
                    <a:pt x="169" y="102"/>
                    <a:pt x="136" y="139"/>
                    <a:pt x="100" y="174"/>
                  </a:cubicBezTo>
                  <a:close/>
                  <a:moveTo>
                    <a:pt x="134" y="162"/>
                  </a:moveTo>
                  <a:cubicBezTo>
                    <a:pt x="144" y="151"/>
                    <a:pt x="155" y="141"/>
                    <a:pt x="166" y="132"/>
                  </a:cubicBezTo>
                  <a:cubicBezTo>
                    <a:pt x="167" y="138"/>
                    <a:pt x="167" y="145"/>
                    <a:pt x="167" y="151"/>
                  </a:cubicBezTo>
                  <a:cubicBezTo>
                    <a:pt x="172" y="150"/>
                    <a:pt x="176" y="149"/>
                    <a:pt x="181" y="147"/>
                  </a:cubicBezTo>
                  <a:cubicBezTo>
                    <a:pt x="179" y="153"/>
                    <a:pt x="177" y="158"/>
                    <a:pt x="175" y="163"/>
                  </a:cubicBezTo>
                  <a:cubicBezTo>
                    <a:pt x="181" y="161"/>
                    <a:pt x="187" y="160"/>
                    <a:pt x="193" y="158"/>
                  </a:cubicBezTo>
                  <a:cubicBezTo>
                    <a:pt x="188" y="167"/>
                    <a:pt x="181" y="176"/>
                    <a:pt x="176" y="185"/>
                  </a:cubicBezTo>
                  <a:cubicBezTo>
                    <a:pt x="185" y="180"/>
                    <a:pt x="192" y="172"/>
                    <a:pt x="202" y="169"/>
                  </a:cubicBezTo>
                  <a:cubicBezTo>
                    <a:pt x="202" y="174"/>
                    <a:pt x="201" y="180"/>
                    <a:pt x="200" y="185"/>
                  </a:cubicBezTo>
                  <a:cubicBezTo>
                    <a:pt x="205" y="184"/>
                    <a:pt x="210" y="183"/>
                    <a:pt x="215" y="181"/>
                  </a:cubicBezTo>
                  <a:cubicBezTo>
                    <a:pt x="213" y="186"/>
                    <a:pt x="211" y="192"/>
                    <a:pt x="209" y="197"/>
                  </a:cubicBezTo>
                  <a:cubicBezTo>
                    <a:pt x="215" y="195"/>
                    <a:pt x="221" y="194"/>
                    <a:pt x="227" y="192"/>
                  </a:cubicBezTo>
                  <a:cubicBezTo>
                    <a:pt x="222" y="201"/>
                    <a:pt x="216" y="210"/>
                    <a:pt x="211" y="219"/>
                  </a:cubicBezTo>
                  <a:cubicBezTo>
                    <a:pt x="218" y="214"/>
                    <a:pt x="225" y="208"/>
                    <a:pt x="232" y="203"/>
                  </a:cubicBezTo>
                  <a:cubicBezTo>
                    <a:pt x="237" y="207"/>
                    <a:pt x="241" y="211"/>
                    <a:pt x="245" y="215"/>
                  </a:cubicBezTo>
                  <a:cubicBezTo>
                    <a:pt x="236" y="225"/>
                    <a:pt x="226" y="235"/>
                    <a:pt x="217" y="244"/>
                  </a:cubicBezTo>
                  <a:cubicBezTo>
                    <a:pt x="189" y="217"/>
                    <a:pt x="162" y="189"/>
                    <a:pt x="134" y="162"/>
                  </a:cubicBezTo>
                  <a:close/>
                  <a:moveTo>
                    <a:pt x="39" y="195"/>
                  </a:moveTo>
                  <a:cubicBezTo>
                    <a:pt x="51" y="197"/>
                    <a:pt x="61" y="206"/>
                    <a:pt x="62" y="219"/>
                  </a:cubicBezTo>
                  <a:cubicBezTo>
                    <a:pt x="53" y="225"/>
                    <a:pt x="45" y="230"/>
                    <a:pt x="36" y="236"/>
                  </a:cubicBezTo>
                  <a:cubicBezTo>
                    <a:pt x="31" y="232"/>
                    <a:pt x="27" y="228"/>
                    <a:pt x="22" y="224"/>
                  </a:cubicBezTo>
                  <a:cubicBezTo>
                    <a:pt x="27" y="214"/>
                    <a:pt x="33" y="205"/>
                    <a:pt x="39" y="195"/>
                  </a:cubicBez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 kern="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0563860" y="1772285"/>
            <a:ext cx="936625" cy="936625"/>
            <a:chOff x="7570479" y="1775864"/>
            <a:chExt cx="653168" cy="653168"/>
          </a:xfrm>
        </p:grpSpPr>
        <p:sp>
          <p:nvSpPr>
            <p:cNvPr id="36" name="椭圆 35"/>
            <p:cNvSpPr/>
            <p:nvPr/>
          </p:nvSpPr>
          <p:spPr>
            <a:xfrm>
              <a:off x="7570479" y="1775864"/>
              <a:ext cx="653168" cy="653168"/>
            </a:xfrm>
            <a:prstGeom prst="ellipse">
              <a:avLst/>
            </a:pr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Freeform 871"/>
            <p:cNvSpPr>
              <a:spLocks noEditPoints="1"/>
            </p:cNvSpPr>
            <p:nvPr/>
          </p:nvSpPr>
          <p:spPr bwMode="auto">
            <a:xfrm>
              <a:off x="7729581" y="1882579"/>
              <a:ext cx="334963" cy="439738"/>
            </a:xfrm>
            <a:custGeom>
              <a:avLst/>
              <a:gdLst>
                <a:gd name="T0" fmla="*/ 79 w 218"/>
                <a:gd name="T1" fmla="*/ 0 h 286"/>
                <a:gd name="T2" fmla="*/ 36 w 218"/>
                <a:gd name="T3" fmla="*/ 30 h 286"/>
                <a:gd name="T4" fmla="*/ 56 w 218"/>
                <a:gd name="T5" fmla="*/ 77 h 286"/>
                <a:gd name="T6" fmla="*/ 81 w 218"/>
                <a:gd name="T7" fmla="*/ 120 h 286"/>
                <a:gd name="T8" fmla="*/ 96 w 218"/>
                <a:gd name="T9" fmla="*/ 149 h 286"/>
                <a:gd name="T10" fmla="*/ 137 w 218"/>
                <a:gd name="T11" fmla="*/ 87 h 286"/>
                <a:gd name="T12" fmla="*/ 89 w 218"/>
                <a:gd name="T13" fmla="*/ 23 h 286"/>
                <a:gd name="T14" fmla="*/ 61 w 218"/>
                <a:gd name="T15" fmla="*/ 51 h 286"/>
                <a:gd name="T16" fmla="*/ 119 w 218"/>
                <a:gd name="T17" fmla="*/ 92 h 286"/>
                <a:gd name="T18" fmla="*/ 84 w 218"/>
                <a:gd name="T19" fmla="*/ 92 h 286"/>
                <a:gd name="T20" fmla="*/ 66 w 218"/>
                <a:gd name="T21" fmla="*/ 61 h 286"/>
                <a:gd name="T22" fmla="*/ 67 w 218"/>
                <a:gd name="T23" fmla="*/ 74 h 286"/>
                <a:gd name="T24" fmla="*/ 67 w 218"/>
                <a:gd name="T25" fmla="*/ 74 h 286"/>
                <a:gd name="T26" fmla="*/ 124 w 218"/>
                <a:gd name="T27" fmla="*/ 100 h 286"/>
                <a:gd name="T28" fmla="*/ 108 w 218"/>
                <a:gd name="T29" fmla="*/ 133 h 286"/>
                <a:gd name="T30" fmla="*/ 10 w 218"/>
                <a:gd name="T31" fmla="*/ 178 h 286"/>
                <a:gd name="T32" fmla="*/ 58 w 218"/>
                <a:gd name="T33" fmla="*/ 96 h 286"/>
                <a:gd name="T34" fmla="*/ 55 w 218"/>
                <a:gd name="T35" fmla="*/ 183 h 286"/>
                <a:gd name="T36" fmla="*/ 99 w 218"/>
                <a:gd name="T37" fmla="*/ 240 h 286"/>
                <a:gd name="T38" fmla="*/ 131 w 218"/>
                <a:gd name="T39" fmla="*/ 204 h 286"/>
                <a:gd name="T40" fmla="*/ 118 w 218"/>
                <a:gd name="T41" fmla="*/ 191 h 286"/>
                <a:gd name="T42" fmla="*/ 215 w 218"/>
                <a:gd name="T43" fmla="*/ 202 h 286"/>
                <a:gd name="T44" fmla="*/ 164 w 218"/>
                <a:gd name="T45" fmla="*/ 231 h 286"/>
                <a:gd name="T46" fmla="*/ 210 w 218"/>
                <a:gd name="T47" fmla="*/ 272 h 286"/>
                <a:gd name="T48" fmla="*/ 3 w 218"/>
                <a:gd name="T49" fmla="*/ 284 h 286"/>
                <a:gd name="T50" fmla="*/ 70 w 218"/>
                <a:gd name="T51" fmla="*/ 272 h 286"/>
                <a:gd name="T52" fmla="*/ 6 w 218"/>
                <a:gd name="T53" fmla="*/ 209 h 286"/>
                <a:gd name="T54" fmla="*/ 23 w 218"/>
                <a:gd name="T55" fmla="*/ 185 h 286"/>
                <a:gd name="T56" fmla="*/ 23 w 218"/>
                <a:gd name="T57" fmla="*/ 185 h 286"/>
                <a:gd name="T58" fmla="*/ 157 w 218"/>
                <a:gd name="T59" fmla="*/ 216 h 286"/>
                <a:gd name="T60" fmla="*/ 143 w 218"/>
                <a:gd name="T61" fmla="*/ 204 h 286"/>
                <a:gd name="T62" fmla="*/ 149 w 218"/>
                <a:gd name="T63" fmla="*/ 128 h 286"/>
                <a:gd name="T64" fmla="*/ 148 w 218"/>
                <a:gd name="T65" fmla="*/ 149 h 286"/>
                <a:gd name="T66" fmla="*/ 135 w 218"/>
                <a:gd name="T67" fmla="*/ 161 h 286"/>
                <a:gd name="T68" fmla="*/ 116 w 218"/>
                <a:gd name="T69" fmla="*/ 17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8" h="286">
                  <a:moveTo>
                    <a:pt x="36" y="30"/>
                  </a:moveTo>
                  <a:cubicBezTo>
                    <a:pt x="41" y="13"/>
                    <a:pt x="63" y="6"/>
                    <a:pt x="79" y="0"/>
                  </a:cubicBezTo>
                  <a:cubicBezTo>
                    <a:pt x="84" y="11"/>
                    <a:pt x="68" y="21"/>
                    <a:pt x="61" y="30"/>
                  </a:cubicBezTo>
                  <a:cubicBezTo>
                    <a:pt x="53" y="30"/>
                    <a:pt x="44" y="30"/>
                    <a:pt x="36" y="30"/>
                  </a:cubicBezTo>
                  <a:close/>
                  <a:moveTo>
                    <a:pt x="48" y="47"/>
                  </a:moveTo>
                  <a:cubicBezTo>
                    <a:pt x="53" y="57"/>
                    <a:pt x="59" y="66"/>
                    <a:pt x="56" y="77"/>
                  </a:cubicBezTo>
                  <a:cubicBezTo>
                    <a:pt x="52" y="90"/>
                    <a:pt x="66" y="94"/>
                    <a:pt x="76" y="97"/>
                  </a:cubicBezTo>
                  <a:cubicBezTo>
                    <a:pt x="80" y="104"/>
                    <a:pt x="84" y="111"/>
                    <a:pt x="81" y="120"/>
                  </a:cubicBezTo>
                  <a:cubicBezTo>
                    <a:pt x="90" y="121"/>
                    <a:pt x="94" y="129"/>
                    <a:pt x="98" y="135"/>
                  </a:cubicBezTo>
                  <a:cubicBezTo>
                    <a:pt x="97" y="140"/>
                    <a:pt x="97" y="145"/>
                    <a:pt x="96" y="149"/>
                  </a:cubicBezTo>
                  <a:cubicBezTo>
                    <a:pt x="117" y="142"/>
                    <a:pt x="137" y="131"/>
                    <a:pt x="154" y="117"/>
                  </a:cubicBezTo>
                  <a:cubicBezTo>
                    <a:pt x="144" y="110"/>
                    <a:pt x="130" y="101"/>
                    <a:pt x="137" y="87"/>
                  </a:cubicBezTo>
                  <a:cubicBezTo>
                    <a:pt x="135" y="87"/>
                    <a:pt x="131" y="85"/>
                    <a:pt x="129" y="84"/>
                  </a:cubicBezTo>
                  <a:cubicBezTo>
                    <a:pt x="112" y="67"/>
                    <a:pt x="106" y="41"/>
                    <a:pt x="89" y="23"/>
                  </a:cubicBezTo>
                  <a:cubicBezTo>
                    <a:pt x="75" y="30"/>
                    <a:pt x="61" y="39"/>
                    <a:pt x="48" y="47"/>
                  </a:cubicBezTo>
                  <a:close/>
                  <a:moveTo>
                    <a:pt x="61" y="51"/>
                  </a:moveTo>
                  <a:cubicBezTo>
                    <a:pt x="70" y="46"/>
                    <a:pt x="79" y="41"/>
                    <a:pt x="87" y="36"/>
                  </a:cubicBezTo>
                  <a:cubicBezTo>
                    <a:pt x="98" y="55"/>
                    <a:pt x="109" y="73"/>
                    <a:pt x="119" y="92"/>
                  </a:cubicBezTo>
                  <a:cubicBezTo>
                    <a:pt x="111" y="97"/>
                    <a:pt x="102" y="102"/>
                    <a:pt x="93" y="107"/>
                  </a:cubicBezTo>
                  <a:cubicBezTo>
                    <a:pt x="90" y="102"/>
                    <a:pt x="87" y="97"/>
                    <a:pt x="84" y="92"/>
                  </a:cubicBezTo>
                  <a:cubicBezTo>
                    <a:pt x="86" y="84"/>
                    <a:pt x="89" y="76"/>
                    <a:pt x="84" y="68"/>
                  </a:cubicBezTo>
                  <a:cubicBezTo>
                    <a:pt x="80" y="63"/>
                    <a:pt x="72" y="63"/>
                    <a:pt x="66" y="61"/>
                  </a:cubicBezTo>
                  <a:cubicBezTo>
                    <a:pt x="64" y="57"/>
                    <a:pt x="62" y="54"/>
                    <a:pt x="61" y="51"/>
                  </a:cubicBezTo>
                  <a:close/>
                  <a:moveTo>
                    <a:pt x="67" y="74"/>
                  </a:moveTo>
                  <a:cubicBezTo>
                    <a:pt x="74" y="66"/>
                    <a:pt x="77" y="81"/>
                    <a:pt x="78" y="85"/>
                  </a:cubicBezTo>
                  <a:cubicBezTo>
                    <a:pt x="73" y="85"/>
                    <a:pt x="59" y="81"/>
                    <a:pt x="67" y="74"/>
                  </a:cubicBezTo>
                  <a:close/>
                  <a:moveTo>
                    <a:pt x="99" y="115"/>
                  </a:moveTo>
                  <a:cubicBezTo>
                    <a:pt x="107" y="110"/>
                    <a:pt x="116" y="105"/>
                    <a:pt x="124" y="100"/>
                  </a:cubicBezTo>
                  <a:cubicBezTo>
                    <a:pt x="128" y="107"/>
                    <a:pt x="131" y="113"/>
                    <a:pt x="135" y="119"/>
                  </a:cubicBezTo>
                  <a:cubicBezTo>
                    <a:pt x="126" y="124"/>
                    <a:pt x="117" y="129"/>
                    <a:pt x="108" y="133"/>
                  </a:cubicBezTo>
                  <a:cubicBezTo>
                    <a:pt x="105" y="127"/>
                    <a:pt x="102" y="121"/>
                    <a:pt x="99" y="115"/>
                  </a:cubicBezTo>
                  <a:close/>
                  <a:moveTo>
                    <a:pt x="10" y="178"/>
                  </a:moveTo>
                  <a:cubicBezTo>
                    <a:pt x="5" y="143"/>
                    <a:pt x="21" y="109"/>
                    <a:pt x="46" y="84"/>
                  </a:cubicBezTo>
                  <a:cubicBezTo>
                    <a:pt x="50" y="88"/>
                    <a:pt x="54" y="92"/>
                    <a:pt x="58" y="96"/>
                  </a:cubicBezTo>
                  <a:cubicBezTo>
                    <a:pt x="41" y="116"/>
                    <a:pt x="26" y="141"/>
                    <a:pt x="30" y="168"/>
                  </a:cubicBezTo>
                  <a:cubicBezTo>
                    <a:pt x="39" y="172"/>
                    <a:pt x="50" y="174"/>
                    <a:pt x="55" y="183"/>
                  </a:cubicBezTo>
                  <a:cubicBezTo>
                    <a:pt x="62" y="193"/>
                    <a:pt x="58" y="205"/>
                    <a:pt x="54" y="215"/>
                  </a:cubicBezTo>
                  <a:cubicBezTo>
                    <a:pt x="66" y="228"/>
                    <a:pt x="81" y="240"/>
                    <a:pt x="99" y="240"/>
                  </a:cubicBezTo>
                  <a:cubicBezTo>
                    <a:pt x="115" y="239"/>
                    <a:pt x="126" y="228"/>
                    <a:pt x="137" y="217"/>
                  </a:cubicBezTo>
                  <a:cubicBezTo>
                    <a:pt x="135" y="214"/>
                    <a:pt x="133" y="207"/>
                    <a:pt x="131" y="204"/>
                  </a:cubicBezTo>
                  <a:cubicBezTo>
                    <a:pt x="121" y="203"/>
                    <a:pt x="110" y="206"/>
                    <a:pt x="102" y="198"/>
                  </a:cubicBezTo>
                  <a:cubicBezTo>
                    <a:pt x="106" y="192"/>
                    <a:pt x="112" y="190"/>
                    <a:pt x="118" y="191"/>
                  </a:cubicBezTo>
                  <a:cubicBezTo>
                    <a:pt x="150" y="191"/>
                    <a:pt x="182" y="191"/>
                    <a:pt x="214" y="191"/>
                  </a:cubicBezTo>
                  <a:cubicBezTo>
                    <a:pt x="214" y="194"/>
                    <a:pt x="215" y="200"/>
                    <a:pt x="215" y="202"/>
                  </a:cubicBezTo>
                  <a:cubicBezTo>
                    <a:pt x="206" y="203"/>
                    <a:pt x="197" y="203"/>
                    <a:pt x="189" y="204"/>
                  </a:cubicBezTo>
                  <a:cubicBezTo>
                    <a:pt x="186" y="217"/>
                    <a:pt x="175" y="225"/>
                    <a:pt x="164" y="231"/>
                  </a:cubicBezTo>
                  <a:cubicBezTo>
                    <a:pt x="152" y="243"/>
                    <a:pt x="144" y="258"/>
                    <a:pt x="133" y="272"/>
                  </a:cubicBezTo>
                  <a:cubicBezTo>
                    <a:pt x="159" y="272"/>
                    <a:pt x="184" y="271"/>
                    <a:pt x="210" y="272"/>
                  </a:cubicBezTo>
                  <a:cubicBezTo>
                    <a:pt x="216" y="271"/>
                    <a:pt x="218" y="286"/>
                    <a:pt x="210" y="284"/>
                  </a:cubicBezTo>
                  <a:cubicBezTo>
                    <a:pt x="141" y="285"/>
                    <a:pt x="72" y="285"/>
                    <a:pt x="3" y="284"/>
                  </a:cubicBezTo>
                  <a:cubicBezTo>
                    <a:pt x="3" y="281"/>
                    <a:pt x="3" y="275"/>
                    <a:pt x="4" y="272"/>
                  </a:cubicBezTo>
                  <a:cubicBezTo>
                    <a:pt x="26" y="272"/>
                    <a:pt x="48" y="271"/>
                    <a:pt x="70" y="272"/>
                  </a:cubicBezTo>
                  <a:cubicBezTo>
                    <a:pt x="57" y="260"/>
                    <a:pt x="46" y="248"/>
                    <a:pt x="35" y="234"/>
                  </a:cubicBezTo>
                  <a:cubicBezTo>
                    <a:pt x="28" y="223"/>
                    <a:pt x="11" y="222"/>
                    <a:pt x="6" y="209"/>
                  </a:cubicBezTo>
                  <a:cubicBezTo>
                    <a:pt x="0" y="199"/>
                    <a:pt x="6" y="188"/>
                    <a:pt x="10" y="178"/>
                  </a:cubicBezTo>
                  <a:close/>
                  <a:moveTo>
                    <a:pt x="23" y="185"/>
                  </a:moveTo>
                  <a:cubicBezTo>
                    <a:pt x="7" y="195"/>
                    <a:pt x="24" y="222"/>
                    <a:pt x="39" y="210"/>
                  </a:cubicBezTo>
                  <a:cubicBezTo>
                    <a:pt x="55" y="200"/>
                    <a:pt x="39" y="174"/>
                    <a:pt x="23" y="185"/>
                  </a:cubicBezTo>
                  <a:close/>
                  <a:moveTo>
                    <a:pt x="143" y="204"/>
                  </a:moveTo>
                  <a:cubicBezTo>
                    <a:pt x="148" y="208"/>
                    <a:pt x="151" y="215"/>
                    <a:pt x="157" y="216"/>
                  </a:cubicBezTo>
                  <a:cubicBezTo>
                    <a:pt x="166" y="218"/>
                    <a:pt x="171" y="209"/>
                    <a:pt x="177" y="205"/>
                  </a:cubicBezTo>
                  <a:cubicBezTo>
                    <a:pt x="166" y="203"/>
                    <a:pt x="155" y="203"/>
                    <a:pt x="143" y="204"/>
                  </a:cubicBezTo>
                  <a:close/>
                  <a:moveTo>
                    <a:pt x="111" y="151"/>
                  </a:moveTo>
                  <a:cubicBezTo>
                    <a:pt x="123" y="143"/>
                    <a:pt x="137" y="136"/>
                    <a:pt x="149" y="128"/>
                  </a:cubicBezTo>
                  <a:cubicBezTo>
                    <a:pt x="155" y="135"/>
                    <a:pt x="161" y="140"/>
                    <a:pt x="167" y="146"/>
                  </a:cubicBezTo>
                  <a:cubicBezTo>
                    <a:pt x="160" y="147"/>
                    <a:pt x="154" y="148"/>
                    <a:pt x="148" y="149"/>
                  </a:cubicBezTo>
                  <a:cubicBezTo>
                    <a:pt x="147" y="156"/>
                    <a:pt x="146" y="163"/>
                    <a:pt x="145" y="170"/>
                  </a:cubicBezTo>
                  <a:cubicBezTo>
                    <a:pt x="142" y="167"/>
                    <a:pt x="139" y="164"/>
                    <a:pt x="135" y="161"/>
                  </a:cubicBezTo>
                  <a:cubicBezTo>
                    <a:pt x="133" y="161"/>
                    <a:pt x="129" y="162"/>
                    <a:pt x="126" y="162"/>
                  </a:cubicBezTo>
                  <a:cubicBezTo>
                    <a:pt x="123" y="166"/>
                    <a:pt x="120" y="171"/>
                    <a:pt x="116" y="176"/>
                  </a:cubicBezTo>
                  <a:cubicBezTo>
                    <a:pt x="114" y="167"/>
                    <a:pt x="112" y="159"/>
                    <a:pt x="111" y="15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 kern="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6290" y="4242435"/>
            <a:ext cx="936625" cy="936625"/>
            <a:chOff x="844731" y="3402918"/>
            <a:chExt cx="653168" cy="653168"/>
          </a:xfrm>
        </p:grpSpPr>
        <p:sp>
          <p:nvSpPr>
            <p:cNvPr id="39" name="椭圆 38"/>
            <p:cNvSpPr/>
            <p:nvPr/>
          </p:nvSpPr>
          <p:spPr>
            <a:xfrm>
              <a:off x="844731" y="3402918"/>
              <a:ext cx="653168" cy="653168"/>
            </a:xfrm>
            <a:prstGeom prst="ellipse">
              <a:avLst/>
            </a:pr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Freeform 878"/>
            <p:cNvSpPr>
              <a:spLocks noEditPoints="1"/>
            </p:cNvSpPr>
            <p:nvPr/>
          </p:nvSpPr>
          <p:spPr bwMode="auto">
            <a:xfrm>
              <a:off x="969703" y="3515190"/>
              <a:ext cx="403225" cy="428625"/>
            </a:xfrm>
            <a:custGeom>
              <a:avLst/>
              <a:gdLst>
                <a:gd name="T0" fmla="*/ 112 w 262"/>
                <a:gd name="T1" fmla="*/ 0 h 279"/>
                <a:gd name="T2" fmla="*/ 56 w 262"/>
                <a:gd name="T3" fmla="*/ 3 h 279"/>
                <a:gd name="T4" fmla="*/ 47 w 262"/>
                <a:gd name="T5" fmla="*/ 57 h 279"/>
                <a:gd name="T6" fmla="*/ 64 w 262"/>
                <a:gd name="T7" fmla="*/ 59 h 279"/>
                <a:gd name="T8" fmla="*/ 53 w 262"/>
                <a:gd name="T9" fmla="*/ 80 h 279"/>
                <a:gd name="T10" fmla="*/ 67 w 262"/>
                <a:gd name="T11" fmla="*/ 137 h 279"/>
                <a:gd name="T12" fmla="*/ 3 w 262"/>
                <a:gd name="T13" fmla="*/ 163 h 279"/>
                <a:gd name="T14" fmla="*/ 115 w 262"/>
                <a:gd name="T15" fmla="*/ 219 h 279"/>
                <a:gd name="T16" fmla="*/ 13 w 262"/>
                <a:gd name="T17" fmla="*/ 265 h 279"/>
                <a:gd name="T18" fmla="*/ 242 w 262"/>
                <a:gd name="T19" fmla="*/ 275 h 279"/>
                <a:gd name="T20" fmla="*/ 256 w 262"/>
                <a:gd name="T21" fmla="*/ 207 h 279"/>
                <a:gd name="T22" fmla="*/ 189 w 262"/>
                <a:gd name="T23" fmla="*/ 150 h 279"/>
                <a:gd name="T24" fmla="*/ 260 w 262"/>
                <a:gd name="T25" fmla="*/ 138 h 279"/>
                <a:gd name="T26" fmla="*/ 137 w 262"/>
                <a:gd name="T27" fmla="*/ 51 h 279"/>
                <a:gd name="T28" fmla="*/ 47 w 262"/>
                <a:gd name="T29" fmla="*/ 57 h 279"/>
                <a:gd name="T30" fmla="*/ 34 w 262"/>
                <a:gd name="T31" fmla="*/ 149 h 279"/>
                <a:gd name="T32" fmla="*/ 21 w 262"/>
                <a:gd name="T33" fmla="*/ 205 h 279"/>
                <a:gd name="T34" fmla="*/ 52 w 262"/>
                <a:gd name="T35" fmla="*/ 209 h 279"/>
                <a:gd name="T36" fmla="*/ 52 w 262"/>
                <a:gd name="T37" fmla="*/ 209 h 279"/>
                <a:gd name="T38" fmla="*/ 176 w 262"/>
                <a:gd name="T39" fmla="*/ 149 h 279"/>
                <a:gd name="T40" fmla="*/ 67 w 262"/>
                <a:gd name="T41" fmla="*/ 207 h 279"/>
                <a:gd name="T42" fmla="*/ 130 w 262"/>
                <a:gd name="T43" fmla="*/ 219 h 279"/>
                <a:gd name="T44" fmla="*/ 212 w 262"/>
                <a:gd name="T45" fmla="*/ 264 h 279"/>
                <a:gd name="T46" fmla="*/ 130 w 262"/>
                <a:gd name="T47" fmla="*/ 219 h 279"/>
                <a:gd name="T48" fmla="*/ 237 w 262"/>
                <a:gd name="T49" fmla="*/ 264 h 279"/>
                <a:gd name="T50" fmla="*/ 226 w 262"/>
                <a:gd name="T51" fmla="*/ 217 h 279"/>
                <a:gd name="T52" fmla="*/ 244 w 262"/>
                <a:gd name="T53" fmla="*/ 157 h 279"/>
                <a:gd name="T54" fmla="*/ 194 w 262"/>
                <a:gd name="T55" fmla="*/ 163 h 279"/>
                <a:gd name="T56" fmla="*/ 80 w 262"/>
                <a:gd name="T57" fmla="*/ 171 h 279"/>
                <a:gd name="T58" fmla="*/ 80 w 262"/>
                <a:gd name="T59" fmla="*/ 171 h 279"/>
                <a:gd name="T60" fmla="*/ 246 w 262"/>
                <a:gd name="T61" fmla="*/ 176 h 279"/>
                <a:gd name="T62" fmla="*/ 186 w 262"/>
                <a:gd name="T63" fmla="*/ 176 h 279"/>
                <a:gd name="T64" fmla="*/ 108 w 262"/>
                <a:gd name="T65" fmla="*/ 185 h 279"/>
                <a:gd name="T66" fmla="*/ 193 w 262"/>
                <a:gd name="T67" fmla="*/ 193 h 279"/>
                <a:gd name="T68" fmla="*/ 193 w 262"/>
                <a:gd name="T69" fmla="*/ 199 h 279"/>
                <a:gd name="T70" fmla="*/ 20 w 262"/>
                <a:gd name="T71" fmla="*/ 230 h 279"/>
                <a:gd name="T72" fmla="*/ 116 w 262"/>
                <a:gd name="T73" fmla="*/ 231 h 279"/>
                <a:gd name="T74" fmla="*/ 160 w 262"/>
                <a:gd name="T75" fmla="*/ 237 h 279"/>
                <a:gd name="T76" fmla="*/ 210 w 262"/>
                <a:gd name="T77" fmla="*/ 247 h 279"/>
                <a:gd name="T78" fmla="*/ 160 w 262"/>
                <a:gd name="T79" fmla="*/ 237 h 279"/>
                <a:gd name="T80" fmla="*/ 118 w 262"/>
                <a:gd name="T81" fmla="*/ 241 h 279"/>
                <a:gd name="T82" fmla="*/ 26 w 262"/>
                <a:gd name="T83" fmla="*/ 238 h 279"/>
                <a:gd name="T84" fmla="*/ 116 w 262"/>
                <a:gd name="T85" fmla="*/ 252 h 279"/>
                <a:gd name="T86" fmla="*/ 39 w 262"/>
                <a:gd name="T87" fmla="*/ 25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2" h="279">
                  <a:moveTo>
                    <a:pt x="91" y="21"/>
                  </a:moveTo>
                  <a:cubicBezTo>
                    <a:pt x="97" y="12"/>
                    <a:pt x="103" y="5"/>
                    <a:pt x="112" y="0"/>
                  </a:cubicBezTo>
                  <a:cubicBezTo>
                    <a:pt x="104" y="14"/>
                    <a:pt x="95" y="27"/>
                    <a:pt x="93" y="43"/>
                  </a:cubicBezTo>
                  <a:cubicBezTo>
                    <a:pt x="75" y="35"/>
                    <a:pt x="59" y="23"/>
                    <a:pt x="56" y="3"/>
                  </a:cubicBezTo>
                  <a:cubicBezTo>
                    <a:pt x="70" y="4"/>
                    <a:pt x="84" y="9"/>
                    <a:pt x="91" y="21"/>
                  </a:cubicBezTo>
                  <a:close/>
                  <a:moveTo>
                    <a:pt x="47" y="57"/>
                  </a:moveTo>
                  <a:cubicBezTo>
                    <a:pt x="51" y="59"/>
                    <a:pt x="55" y="62"/>
                    <a:pt x="58" y="64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77" y="59"/>
                    <a:pt x="65" y="72"/>
                    <a:pt x="64" y="79"/>
                  </a:cubicBezTo>
                  <a:cubicBezTo>
                    <a:pt x="60" y="79"/>
                    <a:pt x="57" y="79"/>
                    <a:pt x="53" y="80"/>
                  </a:cubicBezTo>
                  <a:cubicBezTo>
                    <a:pt x="56" y="71"/>
                    <a:pt x="49" y="64"/>
                    <a:pt x="46" y="57"/>
                  </a:cubicBezTo>
                  <a:cubicBezTo>
                    <a:pt x="28" y="84"/>
                    <a:pt x="43" y="119"/>
                    <a:pt x="67" y="137"/>
                  </a:cubicBezTo>
                  <a:cubicBezTo>
                    <a:pt x="52" y="136"/>
                    <a:pt x="36" y="135"/>
                    <a:pt x="21" y="137"/>
                  </a:cubicBezTo>
                  <a:cubicBezTo>
                    <a:pt x="10" y="140"/>
                    <a:pt x="6" y="153"/>
                    <a:pt x="3" y="163"/>
                  </a:cubicBezTo>
                  <a:cubicBezTo>
                    <a:pt x="0" y="181"/>
                    <a:pt x="2" y="203"/>
                    <a:pt x="16" y="217"/>
                  </a:cubicBezTo>
                  <a:cubicBezTo>
                    <a:pt x="48" y="222"/>
                    <a:pt x="82" y="217"/>
                    <a:pt x="115" y="219"/>
                  </a:cubicBezTo>
                  <a:cubicBezTo>
                    <a:pt x="122" y="233"/>
                    <a:pt x="121" y="249"/>
                    <a:pt x="115" y="264"/>
                  </a:cubicBezTo>
                  <a:cubicBezTo>
                    <a:pt x="81" y="265"/>
                    <a:pt x="47" y="263"/>
                    <a:pt x="13" y="265"/>
                  </a:cubicBezTo>
                  <a:cubicBezTo>
                    <a:pt x="14" y="279"/>
                    <a:pt x="29" y="276"/>
                    <a:pt x="39" y="276"/>
                  </a:cubicBezTo>
                  <a:cubicBezTo>
                    <a:pt x="106" y="275"/>
                    <a:pt x="174" y="278"/>
                    <a:pt x="242" y="275"/>
                  </a:cubicBezTo>
                  <a:cubicBezTo>
                    <a:pt x="257" y="262"/>
                    <a:pt x="256" y="239"/>
                    <a:pt x="253" y="221"/>
                  </a:cubicBezTo>
                  <a:cubicBezTo>
                    <a:pt x="255" y="217"/>
                    <a:pt x="262" y="212"/>
                    <a:pt x="256" y="207"/>
                  </a:cubicBezTo>
                  <a:cubicBezTo>
                    <a:pt x="234" y="205"/>
                    <a:pt x="212" y="209"/>
                    <a:pt x="190" y="205"/>
                  </a:cubicBezTo>
                  <a:cubicBezTo>
                    <a:pt x="178" y="189"/>
                    <a:pt x="183" y="168"/>
                    <a:pt x="189" y="150"/>
                  </a:cubicBezTo>
                  <a:cubicBezTo>
                    <a:pt x="211" y="148"/>
                    <a:pt x="234" y="150"/>
                    <a:pt x="256" y="149"/>
                  </a:cubicBezTo>
                  <a:cubicBezTo>
                    <a:pt x="257" y="146"/>
                    <a:pt x="259" y="141"/>
                    <a:pt x="260" y="138"/>
                  </a:cubicBezTo>
                  <a:cubicBezTo>
                    <a:pt x="214" y="135"/>
                    <a:pt x="166" y="137"/>
                    <a:pt x="119" y="137"/>
                  </a:cubicBezTo>
                  <a:cubicBezTo>
                    <a:pt x="145" y="118"/>
                    <a:pt x="159" y="77"/>
                    <a:pt x="137" y="51"/>
                  </a:cubicBezTo>
                  <a:cubicBezTo>
                    <a:pt x="119" y="35"/>
                    <a:pt x="96" y="54"/>
                    <a:pt x="76" y="46"/>
                  </a:cubicBezTo>
                  <a:cubicBezTo>
                    <a:pt x="65" y="41"/>
                    <a:pt x="55" y="50"/>
                    <a:pt x="47" y="57"/>
                  </a:cubicBezTo>
                  <a:close/>
                  <a:moveTo>
                    <a:pt x="20" y="151"/>
                  </a:moveTo>
                  <a:cubicBezTo>
                    <a:pt x="24" y="150"/>
                    <a:pt x="31" y="149"/>
                    <a:pt x="34" y="149"/>
                  </a:cubicBezTo>
                  <a:cubicBezTo>
                    <a:pt x="28" y="168"/>
                    <a:pt x="28" y="188"/>
                    <a:pt x="34" y="207"/>
                  </a:cubicBezTo>
                  <a:cubicBezTo>
                    <a:pt x="31" y="207"/>
                    <a:pt x="24" y="206"/>
                    <a:pt x="21" y="205"/>
                  </a:cubicBezTo>
                  <a:cubicBezTo>
                    <a:pt x="13" y="188"/>
                    <a:pt x="13" y="168"/>
                    <a:pt x="20" y="151"/>
                  </a:cubicBezTo>
                  <a:close/>
                  <a:moveTo>
                    <a:pt x="52" y="209"/>
                  </a:moveTo>
                  <a:cubicBezTo>
                    <a:pt x="39" y="191"/>
                    <a:pt x="38" y="165"/>
                    <a:pt x="52" y="147"/>
                  </a:cubicBezTo>
                  <a:cubicBezTo>
                    <a:pt x="46" y="168"/>
                    <a:pt x="47" y="189"/>
                    <a:pt x="52" y="209"/>
                  </a:cubicBezTo>
                  <a:close/>
                  <a:moveTo>
                    <a:pt x="68" y="150"/>
                  </a:moveTo>
                  <a:cubicBezTo>
                    <a:pt x="104" y="148"/>
                    <a:pt x="140" y="149"/>
                    <a:pt x="176" y="149"/>
                  </a:cubicBezTo>
                  <a:cubicBezTo>
                    <a:pt x="168" y="168"/>
                    <a:pt x="169" y="188"/>
                    <a:pt x="175" y="207"/>
                  </a:cubicBezTo>
                  <a:cubicBezTo>
                    <a:pt x="139" y="206"/>
                    <a:pt x="103" y="207"/>
                    <a:pt x="67" y="207"/>
                  </a:cubicBezTo>
                  <a:cubicBezTo>
                    <a:pt x="59" y="189"/>
                    <a:pt x="55" y="166"/>
                    <a:pt x="68" y="150"/>
                  </a:cubicBezTo>
                  <a:close/>
                  <a:moveTo>
                    <a:pt x="130" y="219"/>
                  </a:moveTo>
                  <a:cubicBezTo>
                    <a:pt x="157" y="219"/>
                    <a:pt x="185" y="219"/>
                    <a:pt x="212" y="219"/>
                  </a:cubicBezTo>
                  <a:cubicBezTo>
                    <a:pt x="218" y="234"/>
                    <a:pt x="218" y="249"/>
                    <a:pt x="212" y="264"/>
                  </a:cubicBezTo>
                  <a:cubicBezTo>
                    <a:pt x="184" y="264"/>
                    <a:pt x="156" y="264"/>
                    <a:pt x="129" y="264"/>
                  </a:cubicBezTo>
                  <a:cubicBezTo>
                    <a:pt x="133" y="249"/>
                    <a:pt x="133" y="234"/>
                    <a:pt x="130" y="219"/>
                  </a:cubicBezTo>
                  <a:close/>
                  <a:moveTo>
                    <a:pt x="226" y="217"/>
                  </a:moveTo>
                  <a:cubicBezTo>
                    <a:pt x="248" y="220"/>
                    <a:pt x="244" y="249"/>
                    <a:pt x="237" y="264"/>
                  </a:cubicBezTo>
                  <a:cubicBezTo>
                    <a:pt x="234" y="264"/>
                    <a:pt x="228" y="264"/>
                    <a:pt x="226" y="264"/>
                  </a:cubicBezTo>
                  <a:cubicBezTo>
                    <a:pt x="230" y="249"/>
                    <a:pt x="229" y="233"/>
                    <a:pt x="226" y="217"/>
                  </a:cubicBezTo>
                  <a:close/>
                  <a:moveTo>
                    <a:pt x="194" y="156"/>
                  </a:moveTo>
                  <a:cubicBezTo>
                    <a:pt x="210" y="156"/>
                    <a:pt x="227" y="155"/>
                    <a:pt x="244" y="157"/>
                  </a:cubicBezTo>
                  <a:cubicBezTo>
                    <a:pt x="244" y="158"/>
                    <a:pt x="244" y="161"/>
                    <a:pt x="244" y="162"/>
                  </a:cubicBezTo>
                  <a:cubicBezTo>
                    <a:pt x="227" y="163"/>
                    <a:pt x="211" y="162"/>
                    <a:pt x="194" y="163"/>
                  </a:cubicBezTo>
                  <a:cubicBezTo>
                    <a:pt x="194" y="161"/>
                    <a:pt x="194" y="157"/>
                    <a:pt x="194" y="156"/>
                  </a:cubicBezTo>
                  <a:close/>
                  <a:moveTo>
                    <a:pt x="80" y="171"/>
                  </a:moveTo>
                  <a:cubicBezTo>
                    <a:pt x="86" y="167"/>
                    <a:pt x="101" y="166"/>
                    <a:pt x="104" y="173"/>
                  </a:cubicBezTo>
                  <a:cubicBezTo>
                    <a:pt x="98" y="176"/>
                    <a:pt x="83" y="178"/>
                    <a:pt x="80" y="171"/>
                  </a:cubicBezTo>
                  <a:close/>
                  <a:moveTo>
                    <a:pt x="186" y="176"/>
                  </a:moveTo>
                  <a:cubicBezTo>
                    <a:pt x="206" y="173"/>
                    <a:pt x="226" y="173"/>
                    <a:pt x="246" y="176"/>
                  </a:cubicBezTo>
                  <a:cubicBezTo>
                    <a:pt x="243" y="184"/>
                    <a:pt x="233" y="180"/>
                    <a:pt x="227" y="181"/>
                  </a:cubicBezTo>
                  <a:cubicBezTo>
                    <a:pt x="214" y="180"/>
                    <a:pt x="198" y="184"/>
                    <a:pt x="186" y="176"/>
                  </a:cubicBezTo>
                  <a:close/>
                  <a:moveTo>
                    <a:pt x="76" y="181"/>
                  </a:moveTo>
                  <a:cubicBezTo>
                    <a:pt x="87" y="181"/>
                    <a:pt x="99" y="177"/>
                    <a:pt x="108" y="185"/>
                  </a:cubicBezTo>
                  <a:cubicBezTo>
                    <a:pt x="97" y="186"/>
                    <a:pt x="84" y="191"/>
                    <a:pt x="76" y="181"/>
                  </a:cubicBezTo>
                  <a:close/>
                  <a:moveTo>
                    <a:pt x="193" y="193"/>
                  </a:moveTo>
                  <a:cubicBezTo>
                    <a:pt x="211" y="193"/>
                    <a:pt x="230" y="192"/>
                    <a:pt x="248" y="194"/>
                  </a:cubicBezTo>
                  <a:cubicBezTo>
                    <a:pt x="231" y="203"/>
                    <a:pt x="211" y="198"/>
                    <a:pt x="193" y="199"/>
                  </a:cubicBezTo>
                  <a:cubicBezTo>
                    <a:pt x="193" y="193"/>
                    <a:pt x="193" y="193"/>
                    <a:pt x="193" y="193"/>
                  </a:cubicBezTo>
                  <a:close/>
                  <a:moveTo>
                    <a:pt x="20" y="230"/>
                  </a:moveTo>
                  <a:cubicBezTo>
                    <a:pt x="29" y="220"/>
                    <a:pt x="46" y="227"/>
                    <a:pt x="58" y="225"/>
                  </a:cubicBezTo>
                  <a:cubicBezTo>
                    <a:pt x="77" y="227"/>
                    <a:pt x="99" y="220"/>
                    <a:pt x="116" y="231"/>
                  </a:cubicBezTo>
                  <a:cubicBezTo>
                    <a:pt x="84" y="232"/>
                    <a:pt x="52" y="233"/>
                    <a:pt x="20" y="230"/>
                  </a:cubicBezTo>
                  <a:close/>
                  <a:moveTo>
                    <a:pt x="160" y="237"/>
                  </a:moveTo>
                  <a:cubicBezTo>
                    <a:pt x="175" y="234"/>
                    <a:pt x="191" y="234"/>
                    <a:pt x="206" y="236"/>
                  </a:cubicBezTo>
                  <a:cubicBezTo>
                    <a:pt x="207" y="239"/>
                    <a:pt x="209" y="244"/>
                    <a:pt x="210" y="247"/>
                  </a:cubicBezTo>
                  <a:cubicBezTo>
                    <a:pt x="193" y="247"/>
                    <a:pt x="176" y="249"/>
                    <a:pt x="160" y="246"/>
                  </a:cubicBezTo>
                  <a:cubicBezTo>
                    <a:pt x="160" y="244"/>
                    <a:pt x="160" y="239"/>
                    <a:pt x="160" y="237"/>
                  </a:cubicBezTo>
                  <a:close/>
                  <a:moveTo>
                    <a:pt x="26" y="238"/>
                  </a:moveTo>
                  <a:cubicBezTo>
                    <a:pt x="56" y="239"/>
                    <a:pt x="88" y="234"/>
                    <a:pt x="118" y="241"/>
                  </a:cubicBezTo>
                  <a:cubicBezTo>
                    <a:pt x="88" y="249"/>
                    <a:pt x="56" y="243"/>
                    <a:pt x="26" y="245"/>
                  </a:cubicBezTo>
                  <a:cubicBezTo>
                    <a:pt x="26" y="243"/>
                    <a:pt x="26" y="240"/>
                    <a:pt x="26" y="238"/>
                  </a:cubicBezTo>
                  <a:close/>
                  <a:moveTo>
                    <a:pt x="18" y="253"/>
                  </a:moveTo>
                  <a:cubicBezTo>
                    <a:pt x="50" y="249"/>
                    <a:pt x="83" y="251"/>
                    <a:pt x="116" y="252"/>
                  </a:cubicBezTo>
                  <a:cubicBezTo>
                    <a:pt x="114" y="253"/>
                    <a:pt x="109" y="256"/>
                    <a:pt x="107" y="257"/>
                  </a:cubicBezTo>
                  <a:cubicBezTo>
                    <a:pt x="84" y="258"/>
                    <a:pt x="62" y="257"/>
                    <a:pt x="39" y="257"/>
                  </a:cubicBezTo>
                  <a:cubicBezTo>
                    <a:pt x="31" y="258"/>
                    <a:pt x="24" y="256"/>
                    <a:pt x="18" y="25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 kern="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563860" y="4232910"/>
            <a:ext cx="936625" cy="936625"/>
            <a:chOff x="7570479" y="3494251"/>
            <a:chExt cx="653168" cy="653168"/>
          </a:xfrm>
        </p:grpSpPr>
        <p:sp>
          <p:nvSpPr>
            <p:cNvPr id="42" name="椭圆 41"/>
            <p:cNvSpPr/>
            <p:nvPr/>
          </p:nvSpPr>
          <p:spPr>
            <a:xfrm>
              <a:off x="7570479" y="3494251"/>
              <a:ext cx="653168" cy="653168"/>
            </a:xfrm>
            <a:prstGeom prst="ellipse">
              <a:avLst/>
            </a:prstGeom>
            <a:solidFill>
              <a:srgbClr val="EB7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Freeform 893"/>
            <p:cNvSpPr>
              <a:spLocks noEditPoints="1"/>
            </p:cNvSpPr>
            <p:nvPr/>
          </p:nvSpPr>
          <p:spPr bwMode="auto">
            <a:xfrm>
              <a:off x="7776407" y="3633003"/>
              <a:ext cx="241312" cy="415198"/>
            </a:xfrm>
            <a:custGeom>
              <a:avLst/>
              <a:gdLst>
                <a:gd name="T0" fmla="*/ 105 w 115"/>
                <a:gd name="T1" fmla="*/ 49 h 198"/>
                <a:gd name="T2" fmla="*/ 115 w 115"/>
                <a:gd name="T3" fmla="*/ 53 h 198"/>
                <a:gd name="T4" fmla="*/ 101 w 115"/>
                <a:gd name="T5" fmla="*/ 93 h 198"/>
                <a:gd name="T6" fmla="*/ 89 w 115"/>
                <a:gd name="T7" fmla="*/ 93 h 198"/>
                <a:gd name="T8" fmla="*/ 105 w 115"/>
                <a:gd name="T9" fmla="*/ 49 h 198"/>
                <a:gd name="T10" fmla="*/ 112 w 115"/>
                <a:gd name="T11" fmla="*/ 18 h 198"/>
                <a:gd name="T12" fmla="*/ 109 w 115"/>
                <a:gd name="T13" fmla="*/ 17 h 198"/>
                <a:gd name="T14" fmla="*/ 94 w 115"/>
                <a:gd name="T15" fmla="*/ 33 h 198"/>
                <a:gd name="T16" fmla="*/ 114 w 115"/>
                <a:gd name="T17" fmla="*/ 39 h 198"/>
                <a:gd name="T18" fmla="*/ 112 w 115"/>
                <a:gd name="T19" fmla="*/ 18 h 198"/>
                <a:gd name="T20" fmla="*/ 78 w 115"/>
                <a:gd name="T21" fmla="*/ 93 h 198"/>
                <a:gd name="T22" fmla="*/ 95 w 115"/>
                <a:gd name="T23" fmla="*/ 46 h 198"/>
                <a:gd name="T24" fmla="*/ 85 w 115"/>
                <a:gd name="T25" fmla="*/ 42 h 198"/>
                <a:gd name="T26" fmla="*/ 67 w 115"/>
                <a:gd name="T27" fmla="*/ 93 h 198"/>
                <a:gd name="T28" fmla="*/ 78 w 115"/>
                <a:gd name="T29" fmla="*/ 93 h 198"/>
                <a:gd name="T30" fmla="*/ 2 w 115"/>
                <a:gd name="T31" fmla="*/ 25 h 198"/>
                <a:gd name="T32" fmla="*/ 15 w 115"/>
                <a:gd name="T33" fmla="*/ 3 h 198"/>
                <a:gd name="T34" fmla="*/ 38 w 115"/>
                <a:gd name="T35" fmla="*/ 16 h 198"/>
                <a:gd name="T36" fmla="*/ 58 w 115"/>
                <a:gd name="T37" fmla="*/ 93 h 198"/>
                <a:gd name="T38" fmla="*/ 20 w 115"/>
                <a:gd name="T39" fmla="*/ 93 h 198"/>
                <a:gd name="T40" fmla="*/ 2 w 115"/>
                <a:gd name="T41" fmla="*/ 25 h 198"/>
                <a:gd name="T42" fmla="*/ 16 w 115"/>
                <a:gd name="T43" fmla="*/ 22 h 198"/>
                <a:gd name="T44" fmla="*/ 28 w 115"/>
                <a:gd name="T45" fmla="*/ 69 h 198"/>
                <a:gd name="T46" fmla="*/ 34 w 115"/>
                <a:gd name="T47" fmla="*/ 72 h 198"/>
                <a:gd name="T48" fmla="*/ 37 w 115"/>
                <a:gd name="T49" fmla="*/ 66 h 198"/>
                <a:gd name="T50" fmla="*/ 24 w 115"/>
                <a:gd name="T51" fmla="*/ 19 h 198"/>
                <a:gd name="T52" fmla="*/ 19 w 115"/>
                <a:gd name="T53" fmla="*/ 16 h 198"/>
                <a:gd name="T54" fmla="*/ 16 w 115"/>
                <a:gd name="T55" fmla="*/ 22 h 198"/>
                <a:gd name="T56" fmla="*/ 107 w 115"/>
                <a:gd name="T57" fmla="*/ 100 h 198"/>
                <a:gd name="T58" fmla="*/ 8 w 115"/>
                <a:gd name="T59" fmla="*/ 100 h 198"/>
                <a:gd name="T60" fmla="*/ 2 w 115"/>
                <a:gd name="T61" fmla="*/ 105 h 198"/>
                <a:gd name="T62" fmla="*/ 8 w 115"/>
                <a:gd name="T63" fmla="*/ 109 h 198"/>
                <a:gd name="T64" fmla="*/ 19 w 115"/>
                <a:gd name="T65" fmla="*/ 190 h 198"/>
                <a:gd name="T66" fmla="*/ 14 w 115"/>
                <a:gd name="T67" fmla="*/ 194 h 198"/>
                <a:gd name="T68" fmla="*/ 20 w 115"/>
                <a:gd name="T69" fmla="*/ 198 h 198"/>
                <a:gd name="T70" fmla="*/ 95 w 115"/>
                <a:gd name="T71" fmla="*/ 198 h 198"/>
                <a:gd name="T72" fmla="*/ 101 w 115"/>
                <a:gd name="T73" fmla="*/ 194 h 198"/>
                <a:gd name="T74" fmla="*/ 96 w 115"/>
                <a:gd name="T75" fmla="*/ 190 h 198"/>
                <a:gd name="T76" fmla="*/ 107 w 115"/>
                <a:gd name="T77" fmla="*/ 109 h 198"/>
                <a:gd name="T78" fmla="*/ 113 w 115"/>
                <a:gd name="T79" fmla="*/ 105 h 198"/>
                <a:gd name="T80" fmla="*/ 107 w 115"/>
                <a:gd name="T81" fmla="*/ 100 h 198"/>
                <a:gd name="T82" fmla="*/ 34 w 115"/>
                <a:gd name="T83" fmla="*/ 186 h 198"/>
                <a:gd name="T84" fmla="*/ 34 w 115"/>
                <a:gd name="T85" fmla="*/ 186 h 198"/>
                <a:gd name="T86" fmla="*/ 30 w 115"/>
                <a:gd name="T87" fmla="*/ 183 h 198"/>
                <a:gd name="T88" fmla="*/ 20 w 115"/>
                <a:gd name="T89" fmla="*/ 115 h 198"/>
                <a:gd name="T90" fmla="*/ 23 w 115"/>
                <a:gd name="T91" fmla="*/ 110 h 198"/>
                <a:gd name="T92" fmla="*/ 28 w 115"/>
                <a:gd name="T93" fmla="*/ 114 h 198"/>
                <a:gd name="T94" fmla="*/ 38 w 115"/>
                <a:gd name="T95" fmla="*/ 182 h 198"/>
                <a:gd name="T96" fmla="*/ 34 w 115"/>
                <a:gd name="T9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" h="198">
                  <a:moveTo>
                    <a:pt x="105" y="49"/>
                  </a:moveTo>
                  <a:cubicBezTo>
                    <a:pt x="115" y="53"/>
                    <a:pt x="115" y="53"/>
                    <a:pt x="115" y="5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89" y="93"/>
                    <a:pt x="89" y="93"/>
                    <a:pt x="89" y="93"/>
                  </a:cubicBezTo>
                  <a:lnTo>
                    <a:pt x="105" y="49"/>
                  </a:lnTo>
                  <a:close/>
                  <a:moveTo>
                    <a:pt x="112" y="18"/>
                  </a:moveTo>
                  <a:cubicBezTo>
                    <a:pt x="112" y="16"/>
                    <a:pt x="111" y="16"/>
                    <a:pt x="109" y="17"/>
                  </a:cubicBezTo>
                  <a:cubicBezTo>
                    <a:pt x="94" y="33"/>
                    <a:pt x="94" y="33"/>
                    <a:pt x="94" y="33"/>
                  </a:cubicBezTo>
                  <a:cubicBezTo>
                    <a:pt x="114" y="39"/>
                    <a:pt x="114" y="39"/>
                    <a:pt x="114" y="39"/>
                  </a:cubicBezTo>
                  <a:lnTo>
                    <a:pt x="112" y="18"/>
                  </a:lnTo>
                  <a:close/>
                  <a:moveTo>
                    <a:pt x="78" y="93"/>
                  </a:moveTo>
                  <a:cubicBezTo>
                    <a:pt x="95" y="46"/>
                    <a:pt x="95" y="46"/>
                    <a:pt x="95" y="46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67" y="93"/>
                    <a:pt x="67" y="93"/>
                    <a:pt x="67" y="93"/>
                  </a:cubicBezTo>
                  <a:lnTo>
                    <a:pt x="78" y="93"/>
                  </a:lnTo>
                  <a:close/>
                  <a:moveTo>
                    <a:pt x="2" y="25"/>
                  </a:moveTo>
                  <a:cubicBezTo>
                    <a:pt x="0" y="15"/>
                    <a:pt x="5" y="5"/>
                    <a:pt x="15" y="3"/>
                  </a:cubicBezTo>
                  <a:cubicBezTo>
                    <a:pt x="25" y="0"/>
                    <a:pt x="35" y="6"/>
                    <a:pt x="38" y="16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20" y="93"/>
                    <a:pt x="20" y="93"/>
                    <a:pt x="20" y="93"/>
                  </a:cubicBezTo>
                  <a:lnTo>
                    <a:pt x="2" y="25"/>
                  </a:lnTo>
                  <a:close/>
                  <a:moveTo>
                    <a:pt x="16" y="22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29" y="71"/>
                    <a:pt x="31" y="72"/>
                    <a:pt x="34" y="72"/>
                  </a:cubicBezTo>
                  <a:cubicBezTo>
                    <a:pt x="36" y="71"/>
                    <a:pt x="38" y="69"/>
                    <a:pt x="37" y="6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7"/>
                    <a:pt x="21" y="16"/>
                    <a:pt x="19" y="16"/>
                  </a:cubicBezTo>
                  <a:cubicBezTo>
                    <a:pt x="16" y="17"/>
                    <a:pt x="15" y="19"/>
                    <a:pt x="16" y="22"/>
                  </a:cubicBezTo>
                  <a:close/>
                  <a:moveTo>
                    <a:pt x="107" y="100"/>
                  </a:moveTo>
                  <a:cubicBezTo>
                    <a:pt x="8" y="100"/>
                    <a:pt x="8" y="100"/>
                    <a:pt x="8" y="100"/>
                  </a:cubicBezTo>
                  <a:cubicBezTo>
                    <a:pt x="5" y="100"/>
                    <a:pt x="2" y="102"/>
                    <a:pt x="2" y="105"/>
                  </a:cubicBezTo>
                  <a:cubicBezTo>
                    <a:pt x="2" y="107"/>
                    <a:pt x="4" y="109"/>
                    <a:pt x="8" y="109"/>
                  </a:cubicBezTo>
                  <a:cubicBezTo>
                    <a:pt x="19" y="190"/>
                    <a:pt x="19" y="190"/>
                    <a:pt x="19" y="190"/>
                  </a:cubicBezTo>
                  <a:cubicBezTo>
                    <a:pt x="16" y="190"/>
                    <a:pt x="14" y="192"/>
                    <a:pt x="14" y="194"/>
                  </a:cubicBezTo>
                  <a:cubicBezTo>
                    <a:pt x="14" y="196"/>
                    <a:pt x="17" y="198"/>
                    <a:pt x="20" y="198"/>
                  </a:cubicBezTo>
                  <a:cubicBezTo>
                    <a:pt x="95" y="198"/>
                    <a:pt x="95" y="198"/>
                    <a:pt x="95" y="198"/>
                  </a:cubicBezTo>
                  <a:cubicBezTo>
                    <a:pt x="98" y="198"/>
                    <a:pt x="101" y="196"/>
                    <a:pt x="101" y="194"/>
                  </a:cubicBezTo>
                  <a:cubicBezTo>
                    <a:pt x="101" y="192"/>
                    <a:pt x="99" y="190"/>
                    <a:pt x="96" y="19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11" y="109"/>
                    <a:pt x="113" y="107"/>
                    <a:pt x="113" y="105"/>
                  </a:cubicBezTo>
                  <a:cubicBezTo>
                    <a:pt x="113" y="102"/>
                    <a:pt x="110" y="100"/>
                    <a:pt x="107" y="100"/>
                  </a:cubicBezTo>
                  <a:close/>
                  <a:moveTo>
                    <a:pt x="34" y="186"/>
                  </a:moveTo>
                  <a:cubicBezTo>
                    <a:pt x="34" y="186"/>
                    <a:pt x="34" y="186"/>
                    <a:pt x="34" y="186"/>
                  </a:cubicBezTo>
                  <a:cubicBezTo>
                    <a:pt x="32" y="186"/>
                    <a:pt x="30" y="185"/>
                    <a:pt x="30" y="183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19" y="112"/>
                    <a:pt x="21" y="110"/>
                    <a:pt x="23" y="110"/>
                  </a:cubicBezTo>
                  <a:cubicBezTo>
                    <a:pt x="26" y="110"/>
                    <a:pt x="28" y="111"/>
                    <a:pt x="28" y="114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8" y="184"/>
                    <a:pt x="37" y="186"/>
                    <a:pt x="34" y="18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 kern="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1732915" y="1722120"/>
            <a:ext cx="2877820" cy="83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5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732915" y="4162425"/>
            <a:ext cx="2877820" cy="83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5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686040" y="1701800"/>
            <a:ext cx="2877820" cy="83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5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686040" y="4199255"/>
            <a:ext cx="2877820" cy="83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5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45" grpId="0"/>
      <p:bldP spid="46" grpId="0"/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19" name="Rounded Rectangle 9"/>
          <p:cNvSpPr>
            <a:spLocks noChangeArrowheads="1"/>
          </p:cNvSpPr>
          <p:nvPr/>
        </p:nvSpPr>
        <p:spPr bwMode="auto">
          <a:xfrm>
            <a:off x="1579245" y="1757998"/>
            <a:ext cx="2032000" cy="3048000"/>
          </a:xfrm>
          <a:prstGeom prst="roundRect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400">
              <a:solidFill>
                <a:srgbClr val="FFFFFF"/>
              </a:solidFill>
            </a:endParaRPr>
          </a:p>
        </p:txBody>
      </p:sp>
      <p:sp>
        <p:nvSpPr>
          <p:cNvPr id="38920" name="Rounded Rectangle 10"/>
          <p:cNvSpPr>
            <a:spLocks noChangeArrowheads="1"/>
          </p:cNvSpPr>
          <p:nvPr/>
        </p:nvSpPr>
        <p:spPr bwMode="auto">
          <a:xfrm>
            <a:off x="3930968" y="1757998"/>
            <a:ext cx="2032000" cy="3048000"/>
          </a:xfrm>
          <a:prstGeom prst="roundRect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400">
              <a:solidFill>
                <a:srgbClr val="FFFFFF"/>
              </a:solidFill>
            </a:endParaRPr>
          </a:p>
        </p:txBody>
      </p:sp>
      <p:sp>
        <p:nvSpPr>
          <p:cNvPr id="38921" name="Rounded Rectangle 11"/>
          <p:cNvSpPr>
            <a:spLocks noChangeArrowheads="1"/>
          </p:cNvSpPr>
          <p:nvPr/>
        </p:nvSpPr>
        <p:spPr bwMode="auto">
          <a:xfrm>
            <a:off x="6267768" y="1757998"/>
            <a:ext cx="2032000" cy="3048000"/>
          </a:xfrm>
          <a:prstGeom prst="roundRect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400">
              <a:solidFill>
                <a:srgbClr val="FFFFFF"/>
              </a:solidFill>
            </a:endParaRPr>
          </a:p>
        </p:txBody>
      </p:sp>
      <p:sp>
        <p:nvSpPr>
          <p:cNvPr id="38922" name="Rounded Rectangle 12"/>
          <p:cNvSpPr>
            <a:spLocks noChangeArrowheads="1"/>
          </p:cNvSpPr>
          <p:nvPr/>
        </p:nvSpPr>
        <p:spPr bwMode="auto">
          <a:xfrm>
            <a:off x="8604885" y="1757998"/>
            <a:ext cx="2032000" cy="3048000"/>
          </a:xfrm>
          <a:prstGeom prst="roundRect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40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570990" y="5187315"/>
            <a:ext cx="90500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38919" grpId="0" bldLvl="0" animBg="1"/>
      <p:bldP spid="38920" grpId="0" bldLvl="0" animBg="1"/>
      <p:bldP spid="38921" grpId="0" bldLvl="0" animBg="1"/>
      <p:bldP spid="38922" grpId="0" bldLvl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2360295" y="2163445"/>
            <a:ext cx="1013460" cy="1013460"/>
            <a:chOff x="3717" y="3551"/>
            <a:chExt cx="1596" cy="1596"/>
          </a:xfrm>
        </p:grpSpPr>
        <p:sp>
          <p:nvSpPr>
            <p:cNvPr id="26" name="矩形 25"/>
            <p:cNvSpPr/>
            <p:nvPr/>
          </p:nvSpPr>
          <p:spPr>
            <a:xfrm rot="13403634">
              <a:off x="3717" y="3551"/>
              <a:ext cx="1596" cy="1596"/>
            </a:xfrm>
            <a:prstGeom prst="rect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27" name="Group 75"/>
            <p:cNvGrpSpPr/>
            <p:nvPr/>
          </p:nvGrpSpPr>
          <p:grpSpPr>
            <a:xfrm>
              <a:off x="4146" y="3906"/>
              <a:ext cx="664" cy="886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8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29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6692265" y="2131695"/>
            <a:ext cx="1013460" cy="1013460"/>
            <a:chOff x="10539" y="3501"/>
            <a:chExt cx="1596" cy="1596"/>
          </a:xfrm>
        </p:grpSpPr>
        <p:sp>
          <p:nvSpPr>
            <p:cNvPr id="30" name="矩形 29"/>
            <p:cNvSpPr/>
            <p:nvPr/>
          </p:nvSpPr>
          <p:spPr>
            <a:xfrm rot="13403634">
              <a:off x="10539" y="3501"/>
              <a:ext cx="1596" cy="1596"/>
            </a:xfrm>
            <a:prstGeom prst="rect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1" name="Group 82"/>
            <p:cNvGrpSpPr/>
            <p:nvPr/>
          </p:nvGrpSpPr>
          <p:grpSpPr>
            <a:xfrm>
              <a:off x="10881" y="3856"/>
              <a:ext cx="885" cy="885"/>
              <a:chOff x="4439444" y="2582069"/>
              <a:chExt cx="464344" cy="464344"/>
            </a:xfrm>
            <a:solidFill>
              <a:schemeClr val="bg1"/>
            </a:solidFill>
          </p:grpSpPr>
          <p:sp>
            <p:nvSpPr>
              <p:cNvPr id="32" name="AutoShape 123"/>
              <p:cNvSpPr/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33" name="AutoShape 124"/>
              <p:cNvSpPr/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34" name="AutoShape 125"/>
              <p:cNvSpPr/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8821420" y="2084070"/>
            <a:ext cx="1013460" cy="1013460"/>
            <a:chOff x="13892" y="3426"/>
            <a:chExt cx="1596" cy="1596"/>
          </a:xfrm>
        </p:grpSpPr>
        <p:sp>
          <p:nvSpPr>
            <p:cNvPr id="23" name="矩形 22"/>
            <p:cNvSpPr/>
            <p:nvPr/>
          </p:nvSpPr>
          <p:spPr>
            <a:xfrm rot="13403634">
              <a:off x="13892" y="3426"/>
              <a:ext cx="1596" cy="1596"/>
            </a:xfrm>
            <a:prstGeom prst="rect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24" name="Group 52"/>
            <p:cNvGrpSpPr/>
            <p:nvPr/>
          </p:nvGrpSpPr>
          <p:grpSpPr>
            <a:xfrm>
              <a:off x="14247" y="3781"/>
              <a:ext cx="885" cy="886"/>
              <a:chOff x="9145588" y="4435475"/>
              <a:chExt cx="464344" cy="465138"/>
            </a:xfrm>
            <a:solidFill>
              <a:schemeClr val="bg1"/>
            </a:solidFill>
          </p:grpSpPr>
          <p:sp>
            <p:nvSpPr>
              <p:cNvPr id="25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0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1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2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3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4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5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6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47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4500245" y="2163445"/>
            <a:ext cx="1013460" cy="1013460"/>
            <a:chOff x="7087" y="3551"/>
            <a:chExt cx="1596" cy="1596"/>
          </a:xfrm>
        </p:grpSpPr>
        <p:sp>
          <p:nvSpPr>
            <p:cNvPr id="49" name="矩形 48"/>
            <p:cNvSpPr/>
            <p:nvPr/>
          </p:nvSpPr>
          <p:spPr>
            <a:xfrm rot="13403634">
              <a:off x="7087" y="3551"/>
              <a:ext cx="1596" cy="1596"/>
            </a:xfrm>
            <a:prstGeom prst="rect">
              <a:avLst/>
            </a:prstGeom>
            <a:solidFill>
              <a:srgbClr val="EB7D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50" name="Group 68"/>
            <p:cNvGrpSpPr/>
            <p:nvPr/>
          </p:nvGrpSpPr>
          <p:grpSpPr>
            <a:xfrm>
              <a:off x="7550" y="3906"/>
              <a:ext cx="669" cy="886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51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  <p:sp>
            <p:nvSpPr>
              <p:cNvPr id="52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sym typeface="Gill Sans" panose="020B0502020104020203" charset="0"/>
                </a:endParaRPr>
              </a:p>
            </p:txBody>
          </p:sp>
        </p:grpSp>
      </p:grpSp>
      <p:sp>
        <p:nvSpPr>
          <p:cNvPr id="62" name="TextBox 23"/>
          <p:cNvSpPr txBox="1"/>
          <p:nvPr/>
        </p:nvSpPr>
        <p:spPr>
          <a:xfrm>
            <a:off x="1909445" y="3912870"/>
            <a:ext cx="1915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3" name="TextBox 24"/>
          <p:cNvSpPr txBox="1"/>
          <p:nvPr/>
        </p:nvSpPr>
        <p:spPr>
          <a:xfrm>
            <a:off x="1962914" y="359375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2" name="TextBox 23"/>
          <p:cNvSpPr txBox="1"/>
          <p:nvPr/>
        </p:nvSpPr>
        <p:spPr>
          <a:xfrm>
            <a:off x="4048760" y="3912870"/>
            <a:ext cx="1915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3" name="TextBox 24"/>
          <p:cNvSpPr txBox="1"/>
          <p:nvPr/>
        </p:nvSpPr>
        <p:spPr>
          <a:xfrm>
            <a:off x="4102229" y="359375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4" name="TextBox 23"/>
          <p:cNvSpPr txBox="1"/>
          <p:nvPr/>
        </p:nvSpPr>
        <p:spPr>
          <a:xfrm>
            <a:off x="6232525" y="3912870"/>
            <a:ext cx="1915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5" name="TextBox 24"/>
          <p:cNvSpPr txBox="1"/>
          <p:nvPr/>
        </p:nvSpPr>
        <p:spPr>
          <a:xfrm>
            <a:off x="6285994" y="359375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6" name="TextBox 23"/>
          <p:cNvSpPr txBox="1"/>
          <p:nvPr/>
        </p:nvSpPr>
        <p:spPr>
          <a:xfrm>
            <a:off x="8370570" y="3912870"/>
            <a:ext cx="1915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7" name="TextBox 24"/>
          <p:cNvSpPr txBox="1"/>
          <p:nvPr/>
        </p:nvSpPr>
        <p:spPr>
          <a:xfrm>
            <a:off x="8424039" y="359375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62" grpId="0"/>
      <p:bldP spid="63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8415"/>
            <a:ext cx="3048000" cy="403542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25" y="2824480"/>
            <a:ext cx="3048000" cy="40354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11755" y="2128520"/>
            <a:ext cx="69684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THANK YOU</a:t>
            </a:r>
            <a:endParaRPr lang="en-US" altLang="zh-CN" sz="80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4955" y="3450590"/>
            <a:ext cx="6562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Remember what should be remembered, and forget what should be forgotten.Alter what is changeable, and accept what is unchangeable.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 bldLvl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8415"/>
            <a:ext cx="3048000" cy="403542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25" y="2824480"/>
            <a:ext cx="3048000" cy="40354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051050" y="2383155"/>
            <a:ext cx="21717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000">
                <a:solidFill>
                  <a:srgbClr val="EB7D92"/>
                </a:solidFill>
                <a:latin typeface="汉真广标" panose="02010609000101010101" charset="-122"/>
                <a:ea typeface="汉真广标" panose="02010609000101010101" charset="-122"/>
              </a:rPr>
              <a:t>01</a:t>
            </a:r>
            <a:endParaRPr lang="en-US" altLang="zh-CN" sz="13000">
              <a:solidFill>
                <a:srgbClr val="EB7D92"/>
              </a:solidFill>
              <a:latin typeface="汉真广标" panose="02010609000101010101" charset="-122"/>
              <a:ea typeface="汉真广标" panose="02010609000101010101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490085" y="2687955"/>
            <a:ext cx="0" cy="1482090"/>
          </a:xfrm>
          <a:prstGeom prst="line">
            <a:avLst/>
          </a:prstGeom>
          <a:ln w="25400">
            <a:solidFill>
              <a:srgbClr val="EB7D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928870" y="2687955"/>
            <a:ext cx="462089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sz="28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28870" y="3248025"/>
            <a:ext cx="5043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For our ever-lasting friendship, send sincere blessings and warm greetings to my friends whom I miss so much.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Shape 2839"/>
          <p:cNvSpPr/>
          <p:nvPr/>
        </p:nvSpPr>
        <p:spPr>
          <a:xfrm>
            <a:off x="1055078" y="1976520"/>
            <a:ext cx="502533" cy="456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4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3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4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2764" y="2160"/>
                </a:lnTo>
                <a:cubicBezTo>
                  <a:pt x="12492" y="2160"/>
                  <a:pt x="12273" y="2402"/>
                  <a:pt x="12273" y="2700"/>
                </a:cubicBezTo>
                <a:cubicBezTo>
                  <a:pt x="12273" y="2999"/>
                  <a:pt x="12492" y="3240"/>
                  <a:pt x="12764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8836" y="3240"/>
                </a:lnTo>
                <a:cubicBezTo>
                  <a:pt x="9108" y="3240"/>
                  <a:pt x="9327" y="2999"/>
                  <a:pt x="9327" y="2700"/>
                </a:cubicBezTo>
                <a:cubicBezTo>
                  <a:pt x="9327" y="2402"/>
                  <a:pt x="9108" y="2160"/>
                  <a:pt x="8836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3" y="13261"/>
                </a:cubicBezTo>
                <a:moveTo>
                  <a:pt x="7855" y="8640"/>
                </a:moveTo>
                <a:cubicBezTo>
                  <a:pt x="7583" y="8640"/>
                  <a:pt x="7364" y="8882"/>
                  <a:pt x="7364" y="9180"/>
                </a:cubicBezTo>
                <a:cubicBezTo>
                  <a:pt x="7364" y="9329"/>
                  <a:pt x="7418" y="9464"/>
                  <a:pt x="7507" y="9562"/>
                </a:cubicBezTo>
                <a:lnTo>
                  <a:pt x="10453" y="12802"/>
                </a:lnTo>
                <a:cubicBezTo>
                  <a:pt x="10542" y="12900"/>
                  <a:pt x="10665" y="12960"/>
                  <a:pt x="10800" y="12960"/>
                </a:cubicBezTo>
                <a:cubicBezTo>
                  <a:pt x="10936" y="12960"/>
                  <a:pt x="11058" y="12900"/>
                  <a:pt x="11147" y="12802"/>
                </a:cubicBezTo>
                <a:lnTo>
                  <a:pt x="14093" y="9562"/>
                </a:lnTo>
                <a:cubicBezTo>
                  <a:pt x="14182" y="9464"/>
                  <a:pt x="14236" y="9329"/>
                  <a:pt x="14236" y="9180"/>
                </a:cubicBezTo>
                <a:cubicBezTo>
                  <a:pt x="14236" y="8882"/>
                  <a:pt x="14017" y="8640"/>
                  <a:pt x="13745" y="8640"/>
                </a:cubicBezTo>
                <a:cubicBezTo>
                  <a:pt x="13610" y="8640"/>
                  <a:pt x="13487" y="8701"/>
                  <a:pt x="13398" y="8798"/>
                </a:cubicBezTo>
                <a:lnTo>
                  <a:pt x="11291" y="111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11116"/>
                </a:lnTo>
                <a:lnTo>
                  <a:pt x="8202" y="8798"/>
                </a:lnTo>
                <a:cubicBezTo>
                  <a:pt x="8113" y="8701"/>
                  <a:pt x="7990" y="8640"/>
                  <a:pt x="7855" y="8640"/>
                </a:cubicBezTo>
              </a:path>
            </a:pathLst>
          </a:custGeom>
          <a:solidFill>
            <a:srgbClr val="EB7D9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Shape 2547"/>
          <p:cNvSpPr/>
          <p:nvPr/>
        </p:nvSpPr>
        <p:spPr>
          <a:xfrm>
            <a:off x="4648412" y="1988851"/>
            <a:ext cx="505208" cy="505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EB7D9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hape 2579"/>
          <p:cNvSpPr/>
          <p:nvPr/>
        </p:nvSpPr>
        <p:spPr>
          <a:xfrm>
            <a:off x="4649767" y="4151539"/>
            <a:ext cx="483535" cy="483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rgbClr val="EB7D9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Shape 2633"/>
          <p:cNvSpPr/>
          <p:nvPr/>
        </p:nvSpPr>
        <p:spPr>
          <a:xfrm>
            <a:off x="8237533" y="1983798"/>
            <a:ext cx="465100" cy="46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rgbClr val="EB7D9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Shape 2944"/>
          <p:cNvSpPr/>
          <p:nvPr/>
        </p:nvSpPr>
        <p:spPr>
          <a:xfrm>
            <a:off x="1051560" y="4141387"/>
            <a:ext cx="432728" cy="432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EB7D9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Shape 2554"/>
          <p:cNvSpPr/>
          <p:nvPr/>
        </p:nvSpPr>
        <p:spPr>
          <a:xfrm>
            <a:off x="8244610" y="4141386"/>
            <a:ext cx="476001" cy="432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EB7D9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1055370" y="2494280"/>
            <a:ext cx="3134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TextBox 24"/>
          <p:cNvSpPr txBox="1"/>
          <p:nvPr/>
        </p:nvSpPr>
        <p:spPr>
          <a:xfrm>
            <a:off x="1698754" y="2114201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4650105" y="2494280"/>
            <a:ext cx="3134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5293489" y="2114201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236585" y="2494280"/>
            <a:ext cx="3134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879969" y="2114201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1055370" y="4634865"/>
            <a:ext cx="3134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1698754" y="4254786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4650105" y="4634865"/>
            <a:ext cx="3134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5293489" y="4254786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8236585" y="4634865"/>
            <a:ext cx="3134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TextBox 24"/>
          <p:cNvSpPr txBox="1"/>
          <p:nvPr/>
        </p:nvSpPr>
        <p:spPr>
          <a:xfrm>
            <a:off x="8879969" y="4254786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bldLvl="0" animBg="1"/>
      <p:bldP spid="11" grpId="0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14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Oval 4"/>
          <p:cNvSpPr/>
          <p:nvPr/>
        </p:nvSpPr>
        <p:spPr>
          <a:xfrm>
            <a:off x="857885" y="2247265"/>
            <a:ext cx="2967355" cy="2969895"/>
          </a:xfrm>
          <a:prstGeom prst="ellipse">
            <a:avLst/>
          </a:prstGeom>
          <a:solidFill>
            <a:srgbClr val="EB7D92"/>
          </a:solidFill>
          <a:ln w="9525" cap="flat" cmpd="sng" algn="ctr">
            <a:noFill/>
            <a:prstDash val="solid"/>
          </a:ln>
          <a:effectLst/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Oval 5"/>
          <p:cNvSpPr/>
          <p:nvPr/>
        </p:nvSpPr>
        <p:spPr>
          <a:xfrm>
            <a:off x="3371215" y="2247265"/>
            <a:ext cx="2967355" cy="2969895"/>
          </a:xfrm>
          <a:prstGeom prst="ellipse">
            <a:avLst/>
          </a:prstGeom>
          <a:noFill/>
          <a:ln w="9525" cap="flat" cmpd="sng" algn="ctr">
            <a:solidFill>
              <a:srgbClr val="EB7D92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363C"/>
                </a:solidFill>
              </a14:hiddenFill>
            </a:ext>
          </a:extLst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Oval 6"/>
          <p:cNvSpPr/>
          <p:nvPr/>
        </p:nvSpPr>
        <p:spPr>
          <a:xfrm>
            <a:off x="5900420" y="2247265"/>
            <a:ext cx="2967355" cy="2969895"/>
          </a:xfrm>
          <a:prstGeom prst="ellipse">
            <a:avLst/>
          </a:prstGeom>
          <a:solidFill>
            <a:srgbClr val="EB7D92"/>
          </a:solidFill>
          <a:ln w="9525" cap="flat" cmpd="sng" algn="ctr">
            <a:noFill/>
            <a:prstDash val="solid"/>
          </a:ln>
          <a:effectLst/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Oval 7"/>
          <p:cNvSpPr/>
          <p:nvPr/>
        </p:nvSpPr>
        <p:spPr>
          <a:xfrm>
            <a:off x="8380730" y="2247265"/>
            <a:ext cx="2967355" cy="2969895"/>
          </a:xfrm>
          <a:prstGeom prst="ellipse">
            <a:avLst/>
          </a:prstGeom>
          <a:noFill/>
          <a:ln w="9525" cap="flat" cmpd="sng" algn="ctr">
            <a:solidFill>
              <a:srgbClr val="EB7D92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363C"/>
                </a:solidFill>
              </a14:hiddenFill>
            </a:ext>
          </a:extLst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AutoShape 64"/>
          <p:cNvSpPr/>
          <p:nvPr/>
        </p:nvSpPr>
        <p:spPr bwMode="auto">
          <a:xfrm>
            <a:off x="1918335" y="2589530"/>
            <a:ext cx="779145" cy="6254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>
              <a:defRPr/>
            </a:pPr>
            <a:endParaRPr lang="es-ES" sz="1100" ker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panose="020B0502020104020203" charset="0"/>
              <a:sym typeface="Arial" panose="020B0604020202020204" pitchFamily="34" charset="0"/>
            </a:endParaRPr>
          </a:p>
        </p:txBody>
      </p:sp>
      <p:sp>
        <p:nvSpPr>
          <p:cNvPr id="16" name="Freeform 82"/>
          <p:cNvSpPr>
            <a:spLocks noChangeArrowheads="1"/>
          </p:cNvSpPr>
          <p:nvPr/>
        </p:nvSpPr>
        <p:spPr bwMode="auto">
          <a:xfrm>
            <a:off x="4465320" y="2590165"/>
            <a:ext cx="779145" cy="624840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rgbClr val="EB7D92"/>
          </a:solidFill>
          <a:ln>
            <a:noFill/>
          </a:ln>
          <a:effectLst/>
        </p:spPr>
        <p:txBody>
          <a:bodyPr wrap="none" anchor="ctr"/>
          <a:lstStyle/>
          <a:p>
            <a:pPr defTabSz="608965">
              <a:defRPr/>
            </a:pPr>
            <a:endParaRPr lang="en-US" sz="240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Freeform 102"/>
          <p:cNvSpPr>
            <a:spLocks noChangeArrowheads="1"/>
          </p:cNvSpPr>
          <p:nvPr/>
        </p:nvSpPr>
        <p:spPr bwMode="auto">
          <a:xfrm>
            <a:off x="7011670" y="2508250"/>
            <a:ext cx="745490" cy="666750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defTabSz="608965">
              <a:defRPr/>
            </a:pPr>
            <a:endParaRPr lang="en-US" sz="240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Freeform 116"/>
          <p:cNvSpPr>
            <a:spLocks noChangeArrowheads="1"/>
          </p:cNvSpPr>
          <p:nvPr/>
        </p:nvSpPr>
        <p:spPr bwMode="auto">
          <a:xfrm>
            <a:off x="9486265" y="2508250"/>
            <a:ext cx="756920" cy="787400"/>
          </a:xfrm>
          <a:custGeom>
            <a:avLst/>
            <a:gdLst>
              <a:gd name="T0" fmla="*/ 400 w 445"/>
              <a:gd name="T1" fmla="*/ 159 h 462"/>
              <a:gd name="T2" fmla="*/ 400 w 445"/>
              <a:gd name="T3" fmla="*/ 159 h 462"/>
              <a:gd name="T4" fmla="*/ 266 w 445"/>
              <a:gd name="T5" fmla="*/ 8 h 462"/>
              <a:gd name="T6" fmla="*/ 36 w 445"/>
              <a:gd name="T7" fmla="*/ 248 h 462"/>
              <a:gd name="T8" fmla="*/ 9 w 445"/>
              <a:gd name="T9" fmla="*/ 319 h 462"/>
              <a:gd name="T10" fmla="*/ 81 w 445"/>
              <a:gd name="T11" fmla="*/ 355 h 462"/>
              <a:gd name="T12" fmla="*/ 98 w 445"/>
              <a:gd name="T13" fmla="*/ 346 h 462"/>
              <a:gd name="T14" fmla="*/ 134 w 445"/>
              <a:gd name="T15" fmla="*/ 372 h 462"/>
              <a:gd name="T16" fmla="*/ 160 w 445"/>
              <a:gd name="T17" fmla="*/ 434 h 462"/>
              <a:gd name="T18" fmla="*/ 187 w 445"/>
              <a:gd name="T19" fmla="*/ 452 h 462"/>
              <a:gd name="T20" fmla="*/ 240 w 445"/>
              <a:gd name="T21" fmla="*/ 434 h 462"/>
              <a:gd name="T22" fmla="*/ 249 w 445"/>
              <a:gd name="T23" fmla="*/ 416 h 462"/>
              <a:gd name="T24" fmla="*/ 231 w 445"/>
              <a:gd name="T25" fmla="*/ 390 h 462"/>
              <a:gd name="T26" fmla="*/ 204 w 445"/>
              <a:gd name="T27" fmla="*/ 337 h 462"/>
              <a:gd name="T28" fmla="*/ 231 w 445"/>
              <a:gd name="T29" fmla="*/ 310 h 462"/>
              <a:gd name="T30" fmla="*/ 417 w 445"/>
              <a:gd name="T31" fmla="*/ 355 h 462"/>
              <a:gd name="T32" fmla="*/ 400 w 445"/>
              <a:gd name="T33" fmla="*/ 159 h 462"/>
              <a:gd name="T34" fmla="*/ 390 w 445"/>
              <a:gd name="T35" fmla="*/ 310 h 462"/>
              <a:gd name="T36" fmla="*/ 390 w 445"/>
              <a:gd name="T37" fmla="*/ 310 h 462"/>
              <a:gd name="T38" fmla="*/ 302 w 445"/>
              <a:gd name="T39" fmla="*/ 204 h 462"/>
              <a:gd name="T40" fmla="*/ 284 w 445"/>
              <a:gd name="T41" fmla="*/ 62 h 462"/>
              <a:gd name="T42" fmla="*/ 364 w 445"/>
              <a:gd name="T43" fmla="*/ 177 h 462"/>
              <a:gd name="T44" fmla="*/ 390 w 445"/>
              <a:gd name="T45" fmla="*/ 31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rgbClr val="EB7D92"/>
          </a:solidFill>
          <a:ln>
            <a:noFill/>
          </a:ln>
          <a:effectLst/>
        </p:spPr>
        <p:txBody>
          <a:bodyPr wrap="none" anchor="ctr"/>
          <a:lstStyle/>
          <a:p>
            <a:pPr defTabSz="608965">
              <a:defRPr/>
            </a:pPr>
            <a:endParaRPr lang="en-US" sz="240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1273810" y="3670935"/>
            <a:ext cx="2068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1437769" y="3342926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6315710" y="3666490"/>
            <a:ext cx="2068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6581269" y="3351816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5" name="TextBox 23"/>
          <p:cNvSpPr txBox="1"/>
          <p:nvPr/>
        </p:nvSpPr>
        <p:spPr>
          <a:xfrm>
            <a:off x="3787140" y="3670935"/>
            <a:ext cx="2068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6" name="TextBox 24"/>
          <p:cNvSpPr txBox="1"/>
          <p:nvPr/>
        </p:nvSpPr>
        <p:spPr>
          <a:xfrm>
            <a:off x="3951099" y="3342926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7" name="TextBox 23"/>
          <p:cNvSpPr txBox="1"/>
          <p:nvPr/>
        </p:nvSpPr>
        <p:spPr>
          <a:xfrm>
            <a:off x="8796655" y="3670935"/>
            <a:ext cx="2068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8" name="TextBox 24"/>
          <p:cNvSpPr txBox="1"/>
          <p:nvPr/>
        </p:nvSpPr>
        <p:spPr>
          <a:xfrm>
            <a:off x="8960614" y="3342926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10" grpId="0" bldLvl="0" animBg="1"/>
      <p:bldP spid="2" grpId="0" bldLvl="0" animBg="1"/>
      <p:bldP spid="12" grpId="0" bldLvl="0" animBg="1"/>
      <p:bldP spid="13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55055" y="1993900"/>
            <a:ext cx="4909820" cy="3336290"/>
          </a:xfrm>
          <a:prstGeom prst="rect">
            <a:avLst/>
          </a:prstGeom>
          <a:solidFill>
            <a:srgbClr val="EB7D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黑体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23315" y="1993900"/>
            <a:ext cx="4909820" cy="333629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黑体" panose="02010600040101010101" pitchFamily="2" charset="-122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6339840" y="2512695"/>
            <a:ext cx="46234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xnwe.taobao.com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6339969" y="2193576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6339840" y="4117975"/>
            <a:ext cx="46234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6339969" y="3798856"/>
            <a:ext cx="1605280" cy="319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2" grpId="0" bldLvl="0" animBg="1"/>
      <p:bldP spid="8" grpId="0" bldLvl="0" animBg="1"/>
      <p:bldP spid="51" grpId="0"/>
      <p:bldP spid="52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93" name="图表 92"/>
          <p:cNvGraphicFramePr/>
          <p:nvPr/>
        </p:nvGraphicFramePr>
        <p:xfrm>
          <a:off x="246164" y="1782941"/>
          <a:ext cx="6308941" cy="3951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94" name="组合 93"/>
          <p:cNvGrpSpPr/>
          <p:nvPr/>
        </p:nvGrpSpPr>
        <p:grpSpPr>
          <a:xfrm>
            <a:off x="10269855" y="2672080"/>
            <a:ext cx="698500" cy="698500"/>
            <a:chOff x="16173" y="3440"/>
            <a:chExt cx="1100" cy="1100"/>
          </a:xfrm>
        </p:grpSpPr>
        <p:sp>
          <p:nvSpPr>
            <p:cNvPr id="95" name="椭圆 94"/>
            <p:cNvSpPr/>
            <p:nvPr/>
          </p:nvSpPr>
          <p:spPr>
            <a:xfrm>
              <a:off x="16173" y="3440"/>
              <a:ext cx="1100" cy="1100"/>
            </a:xfrm>
            <a:prstGeom prst="ellipse">
              <a:avLst/>
            </a:prstGeom>
            <a:noFill/>
            <a:ln>
              <a:solidFill>
                <a:srgbClr val="EB7D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charset="0"/>
                <a:ea typeface="MComic PRC Medium"/>
              </a:endParaRPr>
            </a:p>
          </p:txBody>
        </p:sp>
        <p:sp>
          <p:nvSpPr>
            <p:cNvPr id="13317" name="Freeform 31"/>
            <p:cNvSpPr>
              <a:spLocks noEditPoints="1"/>
            </p:cNvSpPr>
            <p:nvPr/>
          </p:nvSpPr>
          <p:spPr>
            <a:xfrm>
              <a:off x="16378" y="3643"/>
              <a:ext cx="690" cy="695"/>
            </a:xfrm>
            <a:custGeom>
              <a:avLst/>
              <a:gdLst>
                <a:gd name="txL" fmla="*/ 0 w 186"/>
                <a:gd name="txT" fmla="*/ 0 h 187"/>
                <a:gd name="txR" fmla="*/ 186 w 186"/>
                <a:gd name="txB" fmla="*/ 187 h 187"/>
              </a:gdLst>
              <a:ahLst/>
              <a:cxnLst>
                <a:cxn ang="0">
                  <a:pos x="87312" y="214934"/>
                </a:cxn>
                <a:cxn ang="0">
                  <a:pos x="0" y="222020"/>
                </a:cxn>
                <a:cxn ang="0">
                  <a:pos x="87312" y="229106"/>
                </a:cxn>
                <a:cxn ang="0">
                  <a:pos x="35397" y="115734"/>
                </a:cxn>
                <a:cxn ang="0">
                  <a:pos x="106190" y="158248"/>
                </a:cxn>
                <a:cxn ang="0">
                  <a:pos x="110909" y="144077"/>
                </a:cxn>
                <a:cxn ang="0">
                  <a:pos x="33037" y="106286"/>
                </a:cxn>
                <a:cxn ang="0">
                  <a:pos x="148666" y="108648"/>
                </a:cxn>
                <a:cxn ang="0">
                  <a:pos x="158105" y="111010"/>
                </a:cxn>
                <a:cxn ang="0">
                  <a:pos x="122708" y="30705"/>
                </a:cxn>
                <a:cxn ang="0">
                  <a:pos x="110909" y="37791"/>
                </a:cxn>
                <a:cxn ang="0">
                  <a:pos x="219459" y="94477"/>
                </a:cxn>
                <a:cxn ang="0">
                  <a:pos x="226538" y="7086"/>
                </a:cxn>
                <a:cxn ang="0">
                  <a:pos x="212380" y="7086"/>
                </a:cxn>
                <a:cxn ang="0">
                  <a:pos x="219459" y="94477"/>
                </a:cxn>
                <a:cxn ang="0">
                  <a:pos x="287892" y="115734"/>
                </a:cxn>
                <a:cxn ang="0">
                  <a:pos x="337448" y="42514"/>
                </a:cxn>
                <a:cxn ang="0">
                  <a:pos x="325649" y="35429"/>
                </a:cxn>
                <a:cxn ang="0">
                  <a:pos x="285533" y="113372"/>
                </a:cxn>
                <a:cxn ang="0">
                  <a:pos x="335088" y="165334"/>
                </a:cxn>
                <a:cxn ang="0">
                  <a:pos x="408241" y="125181"/>
                </a:cxn>
                <a:cxn ang="0">
                  <a:pos x="403521" y="113372"/>
                </a:cxn>
                <a:cxn ang="0">
                  <a:pos x="330368" y="160610"/>
                </a:cxn>
                <a:cxn ang="0">
                  <a:pos x="278453" y="330668"/>
                </a:cxn>
                <a:cxn ang="0">
                  <a:pos x="313850" y="410973"/>
                </a:cxn>
                <a:cxn ang="0">
                  <a:pos x="323289" y="413335"/>
                </a:cxn>
                <a:cxn ang="0">
                  <a:pos x="287892" y="335392"/>
                </a:cxn>
                <a:cxn ang="0">
                  <a:pos x="212380" y="354287"/>
                </a:cxn>
                <a:cxn ang="0">
                  <a:pos x="219459" y="441678"/>
                </a:cxn>
                <a:cxn ang="0">
                  <a:pos x="226538" y="354287"/>
                </a:cxn>
                <a:cxn ang="0">
                  <a:pos x="108550" y="281068"/>
                </a:cxn>
                <a:cxn ang="0">
                  <a:pos x="28317" y="316497"/>
                </a:cxn>
                <a:cxn ang="0">
                  <a:pos x="33037" y="330668"/>
                </a:cxn>
                <a:cxn ang="0">
                  <a:pos x="106190" y="290515"/>
                </a:cxn>
                <a:cxn ang="0">
                  <a:pos x="431839" y="214934"/>
                </a:cxn>
                <a:cxn ang="0">
                  <a:pos x="344527" y="222020"/>
                </a:cxn>
                <a:cxn ang="0">
                  <a:pos x="431839" y="229106"/>
                </a:cxn>
                <a:cxn ang="0">
                  <a:pos x="431839" y="214934"/>
                </a:cxn>
                <a:cxn ang="0">
                  <a:pos x="335088" y="285792"/>
                </a:cxn>
                <a:cxn ang="0">
                  <a:pos x="328009" y="297601"/>
                </a:cxn>
                <a:cxn ang="0">
                  <a:pos x="401162" y="340116"/>
                </a:cxn>
                <a:cxn ang="0">
                  <a:pos x="403521" y="325944"/>
                </a:cxn>
                <a:cxn ang="0">
                  <a:pos x="143946" y="330668"/>
                </a:cxn>
                <a:cxn ang="0">
                  <a:pos x="103830" y="408611"/>
                </a:cxn>
                <a:cxn ang="0">
                  <a:pos x="113269" y="406249"/>
                </a:cxn>
                <a:cxn ang="0">
                  <a:pos x="153385" y="328306"/>
                </a:cxn>
                <a:cxn ang="0">
                  <a:pos x="219459" y="134629"/>
                </a:cxn>
                <a:cxn ang="0">
                  <a:pos x="219459" y="307049"/>
                </a:cxn>
                <a:cxn ang="0">
                  <a:pos x="146306" y="222020"/>
                </a:cxn>
                <a:cxn ang="0">
                  <a:pos x="292612" y="222020"/>
                </a:cxn>
                <a:cxn ang="0">
                  <a:pos x="146306" y="222020"/>
                </a:cxn>
              </a:cxnLst>
              <a:rect l="txL" t="txT" r="txR" b="txB"/>
              <a:pathLst>
                <a:path w="186" h="187">
                  <a:moveTo>
                    <a:pt x="40" y="94"/>
                  </a:moveTo>
                  <a:cubicBezTo>
                    <a:pt x="40" y="92"/>
                    <a:pt x="38" y="91"/>
                    <a:pt x="37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1" y="91"/>
                    <a:pt x="0" y="92"/>
                    <a:pt x="0" y="94"/>
                  </a:cubicBezTo>
                  <a:cubicBezTo>
                    <a:pt x="0" y="95"/>
                    <a:pt x="1" y="97"/>
                    <a:pt x="3" y="97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8" y="97"/>
                    <a:pt x="40" y="95"/>
                    <a:pt x="40" y="94"/>
                  </a:cubicBezTo>
                  <a:close/>
                  <a:moveTo>
                    <a:pt x="15" y="49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7"/>
                    <a:pt x="45" y="67"/>
                  </a:cubicBezTo>
                  <a:cubicBezTo>
                    <a:pt x="46" y="67"/>
                    <a:pt x="47" y="66"/>
                    <a:pt x="48" y="66"/>
                  </a:cubicBezTo>
                  <a:cubicBezTo>
                    <a:pt x="48" y="64"/>
                    <a:pt x="48" y="62"/>
                    <a:pt x="47" y="61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6" y="43"/>
                    <a:pt x="15" y="43"/>
                    <a:pt x="14" y="45"/>
                  </a:cubicBezTo>
                  <a:cubicBezTo>
                    <a:pt x="13" y="46"/>
                    <a:pt x="13" y="48"/>
                    <a:pt x="15" y="49"/>
                  </a:cubicBezTo>
                  <a:close/>
                  <a:moveTo>
                    <a:pt x="63" y="46"/>
                  </a:moveTo>
                  <a:cubicBezTo>
                    <a:pt x="64" y="47"/>
                    <a:pt x="65" y="47"/>
                    <a:pt x="66" y="47"/>
                  </a:cubicBezTo>
                  <a:cubicBezTo>
                    <a:pt x="66" y="47"/>
                    <a:pt x="67" y="47"/>
                    <a:pt x="67" y="47"/>
                  </a:cubicBezTo>
                  <a:cubicBezTo>
                    <a:pt x="69" y="46"/>
                    <a:pt x="69" y="44"/>
                    <a:pt x="69" y="4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1"/>
                    <a:pt x="50" y="11"/>
                    <a:pt x="48" y="12"/>
                  </a:cubicBezTo>
                  <a:cubicBezTo>
                    <a:pt x="47" y="13"/>
                    <a:pt x="46" y="14"/>
                    <a:pt x="47" y="16"/>
                  </a:cubicBezTo>
                  <a:lnTo>
                    <a:pt x="63" y="46"/>
                  </a:lnTo>
                  <a:close/>
                  <a:moveTo>
                    <a:pt x="93" y="40"/>
                  </a:moveTo>
                  <a:cubicBezTo>
                    <a:pt x="95" y="40"/>
                    <a:pt x="96" y="39"/>
                    <a:pt x="96" y="37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6" y="2"/>
                    <a:pt x="95" y="0"/>
                    <a:pt x="93" y="0"/>
                  </a:cubicBezTo>
                  <a:cubicBezTo>
                    <a:pt x="91" y="0"/>
                    <a:pt x="90" y="2"/>
                    <a:pt x="90" y="3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9"/>
                    <a:pt x="91" y="40"/>
                    <a:pt x="93" y="40"/>
                  </a:cubicBezTo>
                  <a:close/>
                  <a:moveTo>
                    <a:pt x="121" y="48"/>
                  </a:moveTo>
                  <a:cubicBezTo>
                    <a:pt x="121" y="49"/>
                    <a:pt x="122" y="49"/>
                    <a:pt x="122" y="49"/>
                  </a:cubicBezTo>
                  <a:cubicBezTo>
                    <a:pt x="123" y="49"/>
                    <a:pt x="124" y="48"/>
                    <a:pt x="125" y="47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4" y="17"/>
                    <a:pt x="143" y="15"/>
                    <a:pt x="142" y="14"/>
                  </a:cubicBezTo>
                  <a:cubicBezTo>
                    <a:pt x="140" y="13"/>
                    <a:pt x="139" y="14"/>
                    <a:pt x="138" y="15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19" y="46"/>
                    <a:pt x="119" y="47"/>
                    <a:pt x="121" y="48"/>
                  </a:cubicBezTo>
                  <a:close/>
                  <a:moveTo>
                    <a:pt x="140" y="68"/>
                  </a:moveTo>
                  <a:cubicBezTo>
                    <a:pt x="140" y="69"/>
                    <a:pt x="141" y="70"/>
                    <a:pt x="142" y="70"/>
                  </a:cubicBezTo>
                  <a:cubicBezTo>
                    <a:pt x="143" y="70"/>
                    <a:pt x="143" y="70"/>
                    <a:pt x="144" y="69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5" y="52"/>
                    <a:pt x="175" y="51"/>
                    <a:pt x="175" y="49"/>
                  </a:cubicBezTo>
                  <a:cubicBezTo>
                    <a:pt x="174" y="48"/>
                    <a:pt x="172" y="47"/>
                    <a:pt x="171" y="48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39" y="65"/>
                    <a:pt x="139" y="67"/>
                    <a:pt x="140" y="68"/>
                  </a:cubicBezTo>
                  <a:close/>
                  <a:moveTo>
                    <a:pt x="122" y="142"/>
                  </a:moveTo>
                  <a:cubicBezTo>
                    <a:pt x="122" y="140"/>
                    <a:pt x="120" y="140"/>
                    <a:pt x="118" y="140"/>
                  </a:cubicBezTo>
                  <a:cubicBezTo>
                    <a:pt x="117" y="141"/>
                    <a:pt x="116" y="143"/>
                    <a:pt x="117" y="144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4" y="175"/>
                    <a:pt x="135" y="176"/>
                    <a:pt x="136" y="176"/>
                  </a:cubicBezTo>
                  <a:cubicBezTo>
                    <a:pt x="136" y="176"/>
                    <a:pt x="137" y="176"/>
                    <a:pt x="137" y="175"/>
                  </a:cubicBezTo>
                  <a:cubicBezTo>
                    <a:pt x="139" y="175"/>
                    <a:pt x="139" y="173"/>
                    <a:pt x="139" y="171"/>
                  </a:cubicBezTo>
                  <a:lnTo>
                    <a:pt x="122" y="142"/>
                  </a:lnTo>
                  <a:close/>
                  <a:moveTo>
                    <a:pt x="93" y="147"/>
                  </a:moveTo>
                  <a:cubicBezTo>
                    <a:pt x="91" y="147"/>
                    <a:pt x="90" y="148"/>
                    <a:pt x="90" y="150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90" y="185"/>
                    <a:pt x="91" y="187"/>
                    <a:pt x="93" y="187"/>
                  </a:cubicBezTo>
                  <a:cubicBezTo>
                    <a:pt x="95" y="187"/>
                    <a:pt x="96" y="185"/>
                    <a:pt x="96" y="184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48"/>
                    <a:pt x="95" y="147"/>
                    <a:pt x="93" y="147"/>
                  </a:cubicBezTo>
                  <a:close/>
                  <a:moveTo>
                    <a:pt x="46" y="119"/>
                  </a:moveTo>
                  <a:cubicBezTo>
                    <a:pt x="45" y="118"/>
                    <a:pt x="43" y="117"/>
                    <a:pt x="42" y="118"/>
                  </a:cubicBezTo>
                  <a:cubicBezTo>
                    <a:pt x="12" y="134"/>
                    <a:pt x="12" y="134"/>
                    <a:pt x="12" y="134"/>
                  </a:cubicBezTo>
                  <a:cubicBezTo>
                    <a:pt x="11" y="135"/>
                    <a:pt x="10" y="137"/>
                    <a:pt x="11" y="138"/>
                  </a:cubicBezTo>
                  <a:cubicBezTo>
                    <a:pt x="12" y="139"/>
                    <a:pt x="13" y="140"/>
                    <a:pt x="14" y="140"/>
                  </a:cubicBezTo>
                  <a:cubicBezTo>
                    <a:pt x="14" y="140"/>
                    <a:pt x="15" y="139"/>
                    <a:pt x="15" y="139"/>
                  </a:cubicBezTo>
                  <a:cubicBezTo>
                    <a:pt x="45" y="123"/>
                    <a:pt x="45" y="123"/>
                    <a:pt x="45" y="123"/>
                  </a:cubicBezTo>
                  <a:cubicBezTo>
                    <a:pt x="46" y="122"/>
                    <a:pt x="47" y="120"/>
                    <a:pt x="46" y="119"/>
                  </a:cubicBezTo>
                  <a:close/>
                  <a:moveTo>
                    <a:pt x="183" y="91"/>
                  </a:moveTo>
                  <a:cubicBezTo>
                    <a:pt x="149" y="91"/>
                    <a:pt x="149" y="91"/>
                    <a:pt x="149" y="91"/>
                  </a:cubicBezTo>
                  <a:cubicBezTo>
                    <a:pt x="147" y="91"/>
                    <a:pt x="146" y="92"/>
                    <a:pt x="146" y="94"/>
                  </a:cubicBezTo>
                  <a:cubicBezTo>
                    <a:pt x="146" y="95"/>
                    <a:pt x="147" y="97"/>
                    <a:pt x="149" y="97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5" y="97"/>
                    <a:pt x="186" y="95"/>
                    <a:pt x="186" y="94"/>
                  </a:cubicBezTo>
                  <a:cubicBezTo>
                    <a:pt x="186" y="92"/>
                    <a:pt x="185" y="91"/>
                    <a:pt x="183" y="91"/>
                  </a:cubicBezTo>
                  <a:close/>
                  <a:moveTo>
                    <a:pt x="171" y="138"/>
                  </a:moveTo>
                  <a:cubicBezTo>
                    <a:pt x="142" y="121"/>
                    <a:pt x="142" y="121"/>
                    <a:pt x="142" y="121"/>
                  </a:cubicBezTo>
                  <a:cubicBezTo>
                    <a:pt x="141" y="120"/>
                    <a:pt x="139" y="120"/>
                    <a:pt x="138" y="122"/>
                  </a:cubicBezTo>
                  <a:cubicBezTo>
                    <a:pt x="137" y="123"/>
                    <a:pt x="138" y="125"/>
                    <a:pt x="139" y="126"/>
                  </a:cubicBezTo>
                  <a:cubicBezTo>
                    <a:pt x="168" y="143"/>
                    <a:pt x="168" y="143"/>
                    <a:pt x="168" y="143"/>
                  </a:cubicBezTo>
                  <a:cubicBezTo>
                    <a:pt x="168" y="144"/>
                    <a:pt x="169" y="144"/>
                    <a:pt x="170" y="144"/>
                  </a:cubicBezTo>
                  <a:cubicBezTo>
                    <a:pt x="171" y="144"/>
                    <a:pt x="172" y="143"/>
                    <a:pt x="172" y="142"/>
                  </a:cubicBezTo>
                  <a:cubicBezTo>
                    <a:pt x="173" y="141"/>
                    <a:pt x="173" y="139"/>
                    <a:pt x="171" y="138"/>
                  </a:cubicBezTo>
                  <a:close/>
                  <a:moveTo>
                    <a:pt x="65" y="139"/>
                  </a:moveTo>
                  <a:cubicBezTo>
                    <a:pt x="63" y="138"/>
                    <a:pt x="62" y="138"/>
                    <a:pt x="61" y="140"/>
                  </a:cubicBezTo>
                  <a:cubicBezTo>
                    <a:pt x="43" y="169"/>
                    <a:pt x="43" y="169"/>
                    <a:pt x="43" y="169"/>
                  </a:cubicBezTo>
                  <a:cubicBezTo>
                    <a:pt x="42" y="170"/>
                    <a:pt x="43" y="172"/>
                    <a:pt x="44" y="173"/>
                  </a:cubicBezTo>
                  <a:cubicBezTo>
                    <a:pt x="44" y="173"/>
                    <a:pt x="45" y="173"/>
                    <a:pt x="46" y="173"/>
                  </a:cubicBezTo>
                  <a:cubicBezTo>
                    <a:pt x="47" y="173"/>
                    <a:pt x="48" y="173"/>
                    <a:pt x="48" y="172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7" y="142"/>
                    <a:pt x="66" y="140"/>
                    <a:pt x="65" y="139"/>
                  </a:cubicBezTo>
                  <a:close/>
                  <a:moveTo>
                    <a:pt x="130" y="94"/>
                  </a:moveTo>
                  <a:cubicBezTo>
                    <a:pt x="130" y="73"/>
                    <a:pt x="113" y="57"/>
                    <a:pt x="93" y="57"/>
                  </a:cubicBezTo>
                  <a:cubicBezTo>
                    <a:pt x="73" y="57"/>
                    <a:pt x="56" y="73"/>
                    <a:pt x="56" y="94"/>
                  </a:cubicBezTo>
                  <a:cubicBezTo>
                    <a:pt x="56" y="114"/>
                    <a:pt x="73" y="130"/>
                    <a:pt x="93" y="130"/>
                  </a:cubicBezTo>
                  <a:cubicBezTo>
                    <a:pt x="113" y="130"/>
                    <a:pt x="130" y="114"/>
                    <a:pt x="130" y="94"/>
                  </a:cubicBezTo>
                  <a:close/>
                  <a:moveTo>
                    <a:pt x="62" y="94"/>
                  </a:moveTo>
                  <a:cubicBezTo>
                    <a:pt x="62" y="77"/>
                    <a:pt x="76" y="63"/>
                    <a:pt x="93" y="63"/>
                  </a:cubicBezTo>
                  <a:cubicBezTo>
                    <a:pt x="110" y="63"/>
                    <a:pt x="124" y="77"/>
                    <a:pt x="124" y="94"/>
                  </a:cubicBezTo>
                  <a:cubicBezTo>
                    <a:pt x="124" y="111"/>
                    <a:pt x="110" y="124"/>
                    <a:pt x="93" y="124"/>
                  </a:cubicBezTo>
                  <a:cubicBezTo>
                    <a:pt x="76" y="124"/>
                    <a:pt x="62" y="111"/>
                    <a:pt x="62" y="94"/>
                  </a:cubicBezTo>
                  <a:close/>
                </a:path>
              </a:pathLst>
            </a:custGeom>
            <a:solidFill>
              <a:srgbClr val="EB7D9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0274300" y="4279265"/>
            <a:ext cx="693738" cy="693738"/>
            <a:chOff x="16288" y="6859"/>
            <a:chExt cx="1093" cy="1093"/>
          </a:xfrm>
        </p:grpSpPr>
        <p:sp>
          <p:nvSpPr>
            <p:cNvPr id="13316" name="Freeform 30"/>
            <p:cNvSpPr>
              <a:spLocks noEditPoints="1"/>
            </p:cNvSpPr>
            <p:nvPr/>
          </p:nvSpPr>
          <p:spPr>
            <a:xfrm>
              <a:off x="16600" y="7160"/>
              <a:ext cx="470" cy="490"/>
            </a:xfrm>
            <a:custGeom>
              <a:avLst/>
              <a:gdLst>
                <a:gd name="txL" fmla="*/ 0 w 170"/>
                <a:gd name="txT" fmla="*/ 0 h 177"/>
                <a:gd name="txR" fmla="*/ 170 w 170"/>
                <a:gd name="txB" fmla="*/ 177 h 177"/>
              </a:gdLst>
              <a:ahLst/>
              <a:cxnLst>
                <a:cxn ang="0">
                  <a:pos x="295977" y="230243"/>
                </a:cxn>
                <a:cxn ang="0">
                  <a:pos x="288971" y="230243"/>
                </a:cxn>
                <a:cxn ang="0">
                  <a:pos x="210161" y="253092"/>
                </a:cxn>
                <a:cxn ang="0">
                  <a:pos x="66551" y="108970"/>
                </a:cxn>
                <a:cxn ang="0">
                  <a:pos x="106832" y="8788"/>
                </a:cxn>
                <a:cxn ang="0">
                  <a:pos x="106832" y="1758"/>
                </a:cxn>
                <a:cxn ang="0">
                  <a:pos x="101578" y="0"/>
                </a:cxn>
                <a:cxn ang="0">
                  <a:pos x="0" y="149394"/>
                </a:cxn>
                <a:cxn ang="0">
                  <a:pos x="161123" y="311092"/>
                </a:cxn>
                <a:cxn ang="0">
                  <a:pos x="297728" y="237274"/>
                </a:cxn>
                <a:cxn ang="0">
                  <a:pos x="295977" y="230243"/>
                </a:cxn>
                <a:cxn ang="0">
                  <a:pos x="161123" y="300547"/>
                </a:cxn>
                <a:cxn ang="0">
                  <a:pos x="10508" y="149394"/>
                </a:cxn>
                <a:cxn ang="0">
                  <a:pos x="84064" y="21091"/>
                </a:cxn>
                <a:cxn ang="0">
                  <a:pos x="56043" y="108970"/>
                </a:cxn>
                <a:cxn ang="0">
                  <a:pos x="210161" y="263637"/>
                </a:cxn>
                <a:cxn ang="0">
                  <a:pos x="273209" y="251334"/>
                </a:cxn>
                <a:cxn ang="0">
                  <a:pos x="161123" y="300547"/>
                </a:cxn>
              </a:cxnLst>
              <a:rect l="txL" t="txT" r="txR" b="txB"/>
              <a:pathLst>
                <a:path w="170" h="177">
                  <a:moveTo>
                    <a:pt x="169" y="131"/>
                  </a:moveTo>
                  <a:cubicBezTo>
                    <a:pt x="168" y="130"/>
                    <a:pt x="167" y="130"/>
                    <a:pt x="165" y="131"/>
                  </a:cubicBezTo>
                  <a:cubicBezTo>
                    <a:pt x="152" y="139"/>
                    <a:pt x="136" y="144"/>
                    <a:pt x="120" y="144"/>
                  </a:cubicBezTo>
                  <a:cubicBezTo>
                    <a:pt x="75" y="144"/>
                    <a:pt x="38" y="107"/>
                    <a:pt x="38" y="62"/>
                  </a:cubicBezTo>
                  <a:cubicBezTo>
                    <a:pt x="38" y="40"/>
                    <a:pt x="46" y="20"/>
                    <a:pt x="61" y="5"/>
                  </a:cubicBezTo>
                  <a:cubicBezTo>
                    <a:pt x="62" y="4"/>
                    <a:pt x="62" y="2"/>
                    <a:pt x="61" y="1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23" y="14"/>
                    <a:pt x="0" y="48"/>
                    <a:pt x="0" y="85"/>
                  </a:cubicBezTo>
                  <a:cubicBezTo>
                    <a:pt x="0" y="136"/>
                    <a:pt x="41" y="177"/>
                    <a:pt x="92" y="177"/>
                  </a:cubicBezTo>
                  <a:cubicBezTo>
                    <a:pt x="123" y="177"/>
                    <a:pt x="153" y="161"/>
                    <a:pt x="170" y="135"/>
                  </a:cubicBezTo>
                  <a:cubicBezTo>
                    <a:pt x="170" y="134"/>
                    <a:pt x="170" y="132"/>
                    <a:pt x="169" y="131"/>
                  </a:cubicBezTo>
                  <a:close/>
                  <a:moveTo>
                    <a:pt x="92" y="171"/>
                  </a:moveTo>
                  <a:cubicBezTo>
                    <a:pt x="45" y="171"/>
                    <a:pt x="6" y="133"/>
                    <a:pt x="6" y="85"/>
                  </a:cubicBezTo>
                  <a:cubicBezTo>
                    <a:pt x="6" y="55"/>
                    <a:pt x="22" y="27"/>
                    <a:pt x="48" y="12"/>
                  </a:cubicBezTo>
                  <a:cubicBezTo>
                    <a:pt x="38" y="26"/>
                    <a:pt x="32" y="44"/>
                    <a:pt x="32" y="62"/>
                  </a:cubicBezTo>
                  <a:cubicBezTo>
                    <a:pt x="32" y="110"/>
                    <a:pt x="72" y="150"/>
                    <a:pt x="120" y="150"/>
                  </a:cubicBezTo>
                  <a:cubicBezTo>
                    <a:pt x="133" y="150"/>
                    <a:pt x="145" y="148"/>
                    <a:pt x="156" y="143"/>
                  </a:cubicBezTo>
                  <a:cubicBezTo>
                    <a:pt x="140" y="161"/>
                    <a:pt x="116" y="171"/>
                    <a:pt x="92" y="171"/>
                  </a:cubicBezTo>
                  <a:close/>
                </a:path>
              </a:pathLst>
            </a:custGeom>
            <a:solidFill>
              <a:srgbClr val="99D3E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16288" y="6859"/>
              <a:ext cx="1093" cy="1093"/>
            </a:xfrm>
            <a:prstGeom prst="ellipse">
              <a:avLst/>
            </a:prstGeom>
            <a:noFill/>
            <a:ln>
              <a:solidFill>
                <a:srgbClr val="99D3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charset="0"/>
                <a:ea typeface="MComic PRC Medium"/>
              </a:endParaRPr>
            </a:p>
          </p:txBody>
        </p:sp>
      </p:grpSp>
      <p:sp>
        <p:nvSpPr>
          <p:cNvPr id="98" name="文本框 97"/>
          <p:cNvSpPr txBox="1">
            <a:spLocks noChangeArrowheads="1"/>
          </p:cNvSpPr>
          <p:nvPr/>
        </p:nvSpPr>
        <p:spPr bwMode="auto">
          <a:xfrm>
            <a:off x="5850890" y="2564765"/>
            <a:ext cx="425132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9" name="文本框 98"/>
          <p:cNvSpPr txBox="1">
            <a:spLocks noChangeArrowheads="1"/>
          </p:cNvSpPr>
          <p:nvPr/>
        </p:nvSpPr>
        <p:spPr bwMode="auto">
          <a:xfrm>
            <a:off x="5850890" y="4164965"/>
            <a:ext cx="425132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98" grpId="0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8415"/>
            <a:ext cx="3048000" cy="403542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25" y="2824480"/>
            <a:ext cx="3048000" cy="40354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051050" y="2383155"/>
            <a:ext cx="21717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000">
                <a:solidFill>
                  <a:srgbClr val="EB7D92"/>
                </a:solidFill>
                <a:latin typeface="汉真广标" panose="02010609000101010101" charset="-122"/>
                <a:ea typeface="汉真广标" panose="02010609000101010101" charset="-122"/>
              </a:rPr>
              <a:t>02</a:t>
            </a:r>
            <a:endParaRPr lang="en-US" altLang="zh-CN" sz="13000">
              <a:solidFill>
                <a:srgbClr val="EB7D92"/>
              </a:solidFill>
              <a:latin typeface="汉真广标" panose="02010609000101010101" charset="-122"/>
              <a:ea typeface="汉真广标" panose="02010609000101010101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490085" y="2687955"/>
            <a:ext cx="0" cy="1482090"/>
          </a:xfrm>
          <a:prstGeom prst="line">
            <a:avLst/>
          </a:prstGeom>
          <a:ln w="25400">
            <a:solidFill>
              <a:srgbClr val="EB7D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928870" y="2687955"/>
            <a:ext cx="462089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  <a:endParaRPr lang="zh-CN" altLang="en-US" sz="2800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28870" y="3248025"/>
            <a:ext cx="5043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20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For our ever-lasting friendship, send sincere blessings and warm greetings to my friends whom I miss so much.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粉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2540"/>
            <a:ext cx="2056130" cy="2723515"/>
          </a:xfrm>
          <a:prstGeom prst="rect">
            <a:avLst/>
          </a:prstGeom>
        </p:spPr>
      </p:pic>
      <p:pic>
        <p:nvPicPr>
          <p:cNvPr id="5" name="图片 4" descr="粉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3903980"/>
            <a:ext cx="2232025" cy="2955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" y="358140"/>
            <a:ext cx="11551920" cy="61410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6200000" flipV="1">
            <a:off x="1791970" y="644525"/>
            <a:ext cx="391160" cy="391160"/>
          </a:xfrm>
          <a:prstGeom prst="triangle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E6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83130" y="655955"/>
            <a:ext cx="2581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单击此处输入标题文本</a:t>
            </a:r>
            <a:endParaRPr lang="zh-CN" altLang="en-US" b="1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29960" y="1537970"/>
            <a:ext cx="130175" cy="809625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29960" y="2390140"/>
            <a:ext cx="130175" cy="809625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029960" y="3242310"/>
            <a:ext cx="130175" cy="809625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29960" y="4094480"/>
            <a:ext cx="130175" cy="809625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29960" y="4946650"/>
            <a:ext cx="130175" cy="809625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38875" y="3574415"/>
            <a:ext cx="805180" cy="72390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238875" y="5278755"/>
            <a:ext cx="805180" cy="72390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38875" y="1906270"/>
            <a:ext cx="805180" cy="72390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126355" y="2758440"/>
            <a:ext cx="805180" cy="72390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126355" y="4512945"/>
            <a:ext cx="805180" cy="72390"/>
          </a:xfrm>
          <a:prstGeom prst="rect">
            <a:avLst/>
          </a:prstGeom>
          <a:solidFill>
            <a:srgbClr val="EB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201C1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124065" y="4904105"/>
            <a:ext cx="871220" cy="871220"/>
            <a:chOff x="11219" y="8179"/>
            <a:chExt cx="1372" cy="1372"/>
          </a:xfrm>
          <a:solidFill>
            <a:srgbClr val="EB7D92"/>
          </a:solidFill>
        </p:grpSpPr>
        <p:sp>
          <p:nvSpPr>
            <p:cNvPr id="33" name="椭圆 32"/>
            <p:cNvSpPr/>
            <p:nvPr/>
          </p:nvSpPr>
          <p:spPr>
            <a:xfrm>
              <a:off x="11219" y="8179"/>
              <a:ext cx="1372" cy="1372"/>
            </a:xfrm>
            <a:prstGeom prst="ellipse">
              <a:avLst/>
            </a:prstGeom>
            <a:noFill/>
            <a:ln>
              <a:solidFill>
                <a:srgbClr val="EB7D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201C11"/>
                </a:solidFill>
              </a:endParaRPr>
            </a:p>
          </p:txBody>
        </p:sp>
        <p:sp>
          <p:nvSpPr>
            <p:cNvPr id="37" name="Freeform 48"/>
            <p:cNvSpPr/>
            <p:nvPr/>
          </p:nvSpPr>
          <p:spPr bwMode="auto">
            <a:xfrm>
              <a:off x="11685" y="8588"/>
              <a:ext cx="472" cy="546"/>
            </a:xfrm>
            <a:custGeom>
              <a:avLst/>
              <a:gdLst>
                <a:gd name="T0" fmla="*/ 104 w 120"/>
                <a:gd name="T1" fmla="*/ 67 h 120"/>
                <a:gd name="T2" fmla="*/ 120 w 120"/>
                <a:gd name="T3" fmla="*/ 76 h 120"/>
                <a:gd name="T4" fmla="*/ 114 w 120"/>
                <a:gd name="T5" fmla="*/ 91 h 120"/>
                <a:gd name="T6" fmla="*/ 96 w 120"/>
                <a:gd name="T7" fmla="*/ 86 h 120"/>
                <a:gd name="T8" fmla="*/ 86 w 120"/>
                <a:gd name="T9" fmla="*/ 96 h 120"/>
                <a:gd name="T10" fmla="*/ 91 w 120"/>
                <a:gd name="T11" fmla="*/ 114 h 120"/>
                <a:gd name="T12" fmla="*/ 76 w 120"/>
                <a:gd name="T13" fmla="*/ 120 h 120"/>
                <a:gd name="T14" fmla="*/ 66 w 120"/>
                <a:gd name="T15" fmla="*/ 104 h 120"/>
                <a:gd name="T16" fmla="*/ 60 w 120"/>
                <a:gd name="T17" fmla="*/ 104 h 120"/>
                <a:gd name="T18" fmla="*/ 53 w 120"/>
                <a:gd name="T19" fmla="*/ 104 h 120"/>
                <a:gd name="T20" fmla="*/ 53 w 120"/>
                <a:gd name="T21" fmla="*/ 104 h 120"/>
                <a:gd name="T22" fmla="*/ 44 w 120"/>
                <a:gd name="T23" fmla="*/ 120 h 120"/>
                <a:gd name="T24" fmla="*/ 29 w 120"/>
                <a:gd name="T25" fmla="*/ 114 h 120"/>
                <a:gd name="T26" fmla="*/ 34 w 120"/>
                <a:gd name="T27" fmla="*/ 95 h 120"/>
                <a:gd name="T28" fmla="*/ 24 w 120"/>
                <a:gd name="T29" fmla="*/ 86 h 120"/>
                <a:gd name="T30" fmla="*/ 6 w 120"/>
                <a:gd name="T31" fmla="*/ 91 h 120"/>
                <a:gd name="T32" fmla="*/ 0 w 120"/>
                <a:gd name="T33" fmla="*/ 76 h 120"/>
                <a:gd name="T34" fmla="*/ 16 w 120"/>
                <a:gd name="T35" fmla="*/ 66 h 120"/>
                <a:gd name="T36" fmla="*/ 16 w 120"/>
                <a:gd name="T37" fmla="*/ 60 h 120"/>
                <a:gd name="T38" fmla="*/ 16 w 120"/>
                <a:gd name="T39" fmla="*/ 53 h 120"/>
                <a:gd name="T40" fmla="*/ 16 w 120"/>
                <a:gd name="T41" fmla="*/ 53 h 120"/>
                <a:gd name="T42" fmla="*/ 0 w 120"/>
                <a:gd name="T43" fmla="*/ 43 h 120"/>
                <a:gd name="T44" fmla="*/ 6 w 120"/>
                <a:gd name="T45" fmla="*/ 29 h 120"/>
                <a:gd name="T46" fmla="*/ 24 w 120"/>
                <a:gd name="T47" fmla="*/ 34 h 120"/>
                <a:gd name="T48" fmla="*/ 34 w 120"/>
                <a:gd name="T49" fmla="*/ 24 h 120"/>
                <a:gd name="T50" fmla="*/ 29 w 120"/>
                <a:gd name="T51" fmla="*/ 6 h 120"/>
                <a:gd name="T52" fmla="*/ 44 w 120"/>
                <a:gd name="T53" fmla="*/ 0 h 120"/>
                <a:gd name="T54" fmla="*/ 54 w 120"/>
                <a:gd name="T55" fmla="*/ 16 h 120"/>
                <a:gd name="T56" fmla="*/ 60 w 120"/>
                <a:gd name="T57" fmla="*/ 16 h 120"/>
                <a:gd name="T58" fmla="*/ 67 w 120"/>
                <a:gd name="T59" fmla="*/ 16 h 120"/>
                <a:gd name="T60" fmla="*/ 77 w 120"/>
                <a:gd name="T61" fmla="*/ 0 h 120"/>
                <a:gd name="T62" fmla="*/ 91 w 120"/>
                <a:gd name="T63" fmla="*/ 6 h 120"/>
                <a:gd name="T64" fmla="*/ 87 w 120"/>
                <a:gd name="T65" fmla="*/ 24 h 120"/>
                <a:gd name="T66" fmla="*/ 96 w 120"/>
                <a:gd name="T67" fmla="*/ 34 h 120"/>
                <a:gd name="T68" fmla="*/ 114 w 120"/>
                <a:gd name="T69" fmla="*/ 29 h 120"/>
                <a:gd name="T70" fmla="*/ 120 w 120"/>
                <a:gd name="T71" fmla="*/ 44 h 120"/>
                <a:gd name="T72" fmla="*/ 104 w 120"/>
                <a:gd name="T73" fmla="*/ 54 h 120"/>
                <a:gd name="T74" fmla="*/ 104 w 120"/>
                <a:gd name="T75" fmla="*/ 60 h 120"/>
                <a:gd name="T76" fmla="*/ 104 w 120"/>
                <a:gd name="T77" fmla="*/ 6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0" h="120">
                  <a:moveTo>
                    <a:pt x="104" y="67"/>
                  </a:moveTo>
                  <a:cubicBezTo>
                    <a:pt x="120" y="76"/>
                    <a:pt x="120" y="76"/>
                    <a:pt x="120" y="76"/>
                  </a:cubicBezTo>
                  <a:cubicBezTo>
                    <a:pt x="114" y="91"/>
                    <a:pt x="114" y="91"/>
                    <a:pt x="114" y="91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3" y="90"/>
                    <a:pt x="90" y="93"/>
                    <a:pt x="86" y="96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4" y="104"/>
                    <a:pt x="62" y="104"/>
                    <a:pt x="60" y="104"/>
                  </a:cubicBezTo>
                  <a:cubicBezTo>
                    <a:pt x="58" y="104"/>
                    <a:pt x="56" y="104"/>
                    <a:pt x="53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0" y="93"/>
                    <a:pt x="27" y="89"/>
                    <a:pt x="24" y="86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4"/>
                    <a:pt x="16" y="62"/>
                    <a:pt x="16" y="60"/>
                  </a:cubicBezTo>
                  <a:cubicBezTo>
                    <a:pt x="16" y="57"/>
                    <a:pt x="16" y="55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7" y="30"/>
                    <a:pt x="30" y="27"/>
                    <a:pt x="34" y="24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6" y="16"/>
                    <a:pt x="58" y="16"/>
                    <a:pt x="60" y="16"/>
                  </a:cubicBezTo>
                  <a:cubicBezTo>
                    <a:pt x="62" y="16"/>
                    <a:pt x="65" y="16"/>
                    <a:pt x="67" y="16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90" y="27"/>
                    <a:pt x="93" y="30"/>
                    <a:pt x="96" y="34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56"/>
                    <a:pt x="104" y="58"/>
                    <a:pt x="104" y="60"/>
                  </a:cubicBezTo>
                  <a:cubicBezTo>
                    <a:pt x="104" y="62"/>
                    <a:pt x="104" y="64"/>
                    <a:pt x="104" y="67"/>
                  </a:cubicBezTo>
                  <a:close/>
                </a:path>
              </a:pathLst>
            </a:custGeom>
            <a:noFill/>
            <a:ln w="30163" cap="rnd">
              <a:solidFill>
                <a:srgbClr val="EB7D92"/>
              </a:solidFill>
              <a:prstDash val="solid"/>
              <a:round/>
            </a:ln>
          </p:spPr>
          <p:txBody>
            <a:bodyPr lIns="80296" tIns="40148" rIns="80296" bIns="40148"/>
            <a:lstStyle/>
            <a:p>
              <a:pPr>
                <a:defRPr/>
              </a:pPr>
              <a:endParaRPr lang="zh-CN" altLang="en-US" sz="1580">
                <a:solidFill>
                  <a:srgbClr val="201C11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61790" y="4149725"/>
            <a:ext cx="869950" cy="869950"/>
            <a:chOff x="6554" y="6991"/>
            <a:chExt cx="1370" cy="1370"/>
          </a:xfrm>
        </p:grpSpPr>
        <p:sp>
          <p:nvSpPr>
            <p:cNvPr id="36" name="椭圆 35"/>
            <p:cNvSpPr/>
            <p:nvPr/>
          </p:nvSpPr>
          <p:spPr>
            <a:xfrm>
              <a:off x="6554" y="6991"/>
              <a:ext cx="1371" cy="1370"/>
            </a:xfrm>
            <a:prstGeom prst="ellipse">
              <a:avLst/>
            </a:prstGeom>
            <a:noFill/>
            <a:ln>
              <a:solidFill>
                <a:srgbClr val="EB7D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201C1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6980" y="7411"/>
              <a:ext cx="519" cy="572"/>
              <a:chOff x="1684338" y="1239838"/>
              <a:chExt cx="434975" cy="479425"/>
            </a:xfrm>
            <a:solidFill>
              <a:srgbClr val="2185B7"/>
            </a:solidFill>
          </p:grpSpPr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1684338" y="1239838"/>
                <a:ext cx="434975" cy="479425"/>
              </a:xfrm>
              <a:custGeom>
                <a:avLst/>
                <a:gdLst>
                  <a:gd name="T0" fmla="*/ 160 w 176"/>
                  <a:gd name="T1" fmla="*/ 130 h 194"/>
                  <a:gd name="T2" fmla="*/ 176 w 176"/>
                  <a:gd name="T3" fmla="*/ 114 h 194"/>
                  <a:gd name="T4" fmla="*/ 160 w 176"/>
                  <a:gd name="T5" fmla="*/ 98 h 194"/>
                  <a:gd name="T6" fmla="*/ 152 w 176"/>
                  <a:gd name="T7" fmla="*/ 100 h 194"/>
                  <a:gd name="T8" fmla="*/ 90 w 176"/>
                  <a:gd name="T9" fmla="*/ 34 h 194"/>
                  <a:gd name="T10" fmla="*/ 91 w 176"/>
                  <a:gd name="T11" fmla="*/ 32 h 194"/>
                  <a:gd name="T12" fmla="*/ 91 w 176"/>
                  <a:gd name="T13" fmla="*/ 7 h 194"/>
                  <a:gd name="T14" fmla="*/ 66 w 176"/>
                  <a:gd name="T15" fmla="*/ 7 h 194"/>
                  <a:gd name="T16" fmla="*/ 51 w 176"/>
                  <a:gd name="T17" fmla="*/ 21 h 194"/>
                  <a:gd name="T18" fmla="*/ 34 w 176"/>
                  <a:gd name="T19" fmla="*/ 18 h 194"/>
                  <a:gd name="T20" fmla="*/ 1 w 176"/>
                  <a:gd name="T21" fmla="*/ 31 h 194"/>
                  <a:gd name="T22" fmla="*/ 1 w 176"/>
                  <a:gd name="T23" fmla="*/ 37 h 194"/>
                  <a:gd name="T24" fmla="*/ 61 w 176"/>
                  <a:gd name="T25" fmla="*/ 97 h 194"/>
                  <a:gd name="T26" fmla="*/ 64 w 176"/>
                  <a:gd name="T27" fmla="*/ 98 h 194"/>
                  <a:gd name="T28" fmla="*/ 67 w 176"/>
                  <a:gd name="T29" fmla="*/ 97 h 194"/>
                  <a:gd name="T30" fmla="*/ 77 w 176"/>
                  <a:gd name="T31" fmla="*/ 47 h 194"/>
                  <a:gd name="T32" fmla="*/ 84 w 176"/>
                  <a:gd name="T33" fmla="*/ 39 h 194"/>
                  <a:gd name="T34" fmla="*/ 146 w 176"/>
                  <a:gd name="T35" fmla="*/ 106 h 194"/>
                  <a:gd name="T36" fmla="*/ 144 w 176"/>
                  <a:gd name="T37" fmla="*/ 114 h 194"/>
                  <a:gd name="T38" fmla="*/ 146 w 176"/>
                  <a:gd name="T39" fmla="*/ 122 h 194"/>
                  <a:gd name="T40" fmla="*/ 126 w 176"/>
                  <a:gd name="T41" fmla="*/ 142 h 194"/>
                  <a:gd name="T42" fmla="*/ 112 w 176"/>
                  <a:gd name="T43" fmla="*/ 138 h 194"/>
                  <a:gd name="T44" fmla="*/ 88 w 176"/>
                  <a:gd name="T45" fmla="*/ 162 h 194"/>
                  <a:gd name="T46" fmla="*/ 52 w 176"/>
                  <a:gd name="T47" fmla="*/ 162 h 194"/>
                  <a:gd name="T48" fmla="*/ 32 w 176"/>
                  <a:gd name="T49" fmla="*/ 182 h 194"/>
                  <a:gd name="T50" fmla="*/ 32 w 176"/>
                  <a:gd name="T51" fmla="*/ 190 h 194"/>
                  <a:gd name="T52" fmla="*/ 36 w 176"/>
                  <a:gd name="T53" fmla="*/ 194 h 194"/>
                  <a:gd name="T54" fmla="*/ 156 w 176"/>
                  <a:gd name="T55" fmla="*/ 194 h 194"/>
                  <a:gd name="T56" fmla="*/ 160 w 176"/>
                  <a:gd name="T57" fmla="*/ 190 h 194"/>
                  <a:gd name="T58" fmla="*/ 160 w 176"/>
                  <a:gd name="T59" fmla="*/ 182 h 194"/>
                  <a:gd name="T60" fmla="*/ 140 w 176"/>
                  <a:gd name="T61" fmla="*/ 162 h 194"/>
                  <a:gd name="T62" fmla="*/ 136 w 176"/>
                  <a:gd name="T63" fmla="*/ 162 h 194"/>
                  <a:gd name="T64" fmla="*/ 132 w 176"/>
                  <a:gd name="T65" fmla="*/ 148 h 194"/>
                  <a:gd name="T66" fmla="*/ 152 w 176"/>
                  <a:gd name="T67" fmla="*/ 128 h 194"/>
                  <a:gd name="T68" fmla="*/ 160 w 176"/>
                  <a:gd name="T69" fmla="*/ 130 h 194"/>
                  <a:gd name="T70" fmla="*/ 55 w 176"/>
                  <a:gd name="T71" fmla="*/ 48 h 194"/>
                  <a:gd name="T72" fmla="*/ 52 w 176"/>
                  <a:gd name="T73" fmla="*/ 50 h 194"/>
                  <a:gd name="T74" fmla="*/ 50 w 176"/>
                  <a:gd name="T75" fmla="*/ 48 h 194"/>
                  <a:gd name="T76" fmla="*/ 31 w 176"/>
                  <a:gd name="T77" fmla="*/ 42 h 194"/>
                  <a:gd name="T78" fmla="*/ 27 w 176"/>
                  <a:gd name="T79" fmla="*/ 39 h 194"/>
                  <a:gd name="T80" fmla="*/ 30 w 176"/>
                  <a:gd name="T81" fmla="*/ 34 h 194"/>
                  <a:gd name="T82" fmla="*/ 34 w 176"/>
                  <a:gd name="T83" fmla="*/ 34 h 194"/>
                  <a:gd name="T84" fmla="*/ 55 w 176"/>
                  <a:gd name="T85" fmla="*/ 43 h 194"/>
                  <a:gd name="T86" fmla="*/ 55 w 176"/>
                  <a:gd name="T87" fmla="*/ 4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6" h="194">
                    <a:moveTo>
                      <a:pt x="160" y="130"/>
                    </a:moveTo>
                    <a:cubicBezTo>
                      <a:pt x="169" y="130"/>
                      <a:pt x="176" y="123"/>
                      <a:pt x="176" y="114"/>
                    </a:cubicBezTo>
                    <a:cubicBezTo>
                      <a:pt x="176" y="105"/>
                      <a:pt x="169" y="98"/>
                      <a:pt x="160" y="98"/>
                    </a:cubicBezTo>
                    <a:cubicBezTo>
                      <a:pt x="157" y="98"/>
                      <a:pt x="155" y="99"/>
                      <a:pt x="152" y="100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8" y="25"/>
                      <a:pt x="98" y="14"/>
                      <a:pt x="91" y="7"/>
                    </a:cubicBezTo>
                    <a:cubicBezTo>
                      <a:pt x="84" y="0"/>
                      <a:pt x="73" y="0"/>
                      <a:pt x="66" y="7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46" y="19"/>
                      <a:pt x="40" y="18"/>
                      <a:pt x="34" y="18"/>
                    </a:cubicBezTo>
                    <a:cubicBezTo>
                      <a:pt x="22" y="18"/>
                      <a:pt x="10" y="23"/>
                      <a:pt x="1" y="31"/>
                    </a:cubicBezTo>
                    <a:cubicBezTo>
                      <a:pt x="0" y="33"/>
                      <a:pt x="0" y="35"/>
                      <a:pt x="1" y="37"/>
                    </a:cubicBezTo>
                    <a:cubicBezTo>
                      <a:pt x="61" y="97"/>
                      <a:pt x="61" y="97"/>
                      <a:pt x="61" y="97"/>
                    </a:cubicBezTo>
                    <a:cubicBezTo>
                      <a:pt x="62" y="97"/>
                      <a:pt x="63" y="98"/>
                      <a:pt x="64" y="98"/>
                    </a:cubicBezTo>
                    <a:cubicBezTo>
                      <a:pt x="65" y="98"/>
                      <a:pt x="66" y="97"/>
                      <a:pt x="67" y="97"/>
                    </a:cubicBezTo>
                    <a:cubicBezTo>
                      <a:pt x="80" y="83"/>
                      <a:pt x="84" y="63"/>
                      <a:pt x="77" y="47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5" y="108"/>
                      <a:pt x="144" y="111"/>
                      <a:pt x="144" y="114"/>
                    </a:cubicBezTo>
                    <a:cubicBezTo>
                      <a:pt x="144" y="117"/>
                      <a:pt x="145" y="120"/>
                      <a:pt x="146" y="122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22" y="140"/>
                      <a:pt x="117" y="138"/>
                      <a:pt x="112" y="138"/>
                    </a:cubicBezTo>
                    <a:cubicBezTo>
                      <a:pt x="99" y="138"/>
                      <a:pt x="88" y="149"/>
                      <a:pt x="88" y="162"/>
                    </a:cubicBezTo>
                    <a:cubicBezTo>
                      <a:pt x="52" y="162"/>
                      <a:pt x="52" y="162"/>
                      <a:pt x="52" y="162"/>
                    </a:cubicBezTo>
                    <a:cubicBezTo>
                      <a:pt x="41" y="162"/>
                      <a:pt x="32" y="171"/>
                      <a:pt x="32" y="182"/>
                    </a:cubicBezTo>
                    <a:cubicBezTo>
                      <a:pt x="32" y="190"/>
                      <a:pt x="32" y="190"/>
                      <a:pt x="32" y="190"/>
                    </a:cubicBezTo>
                    <a:cubicBezTo>
                      <a:pt x="32" y="192"/>
                      <a:pt x="34" y="194"/>
                      <a:pt x="36" y="194"/>
                    </a:cubicBezTo>
                    <a:cubicBezTo>
                      <a:pt x="156" y="194"/>
                      <a:pt x="156" y="194"/>
                      <a:pt x="156" y="194"/>
                    </a:cubicBezTo>
                    <a:cubicBezTo>
                      <a:pt x="158" y="194"/>
                      <a:pt x="160" y="192"/>
                      <a:pt x="160" y="190"/>
                    </a:cubicBezTo>
                    <a:cubicBezTo>
                      <a:pt x="160" y="182"/>
                      <a:pt x="160" y="182"/>
                      <a:pt x="160" y="182"/>
                    </a:cubicBezTo>
                    <a:cubicBezTo>
                      <a:pt x="160" y="171"/>
                      <a:pt x="151" y="162"/>
                      <a:pt x="140" y="162"/>
                    </a:cubicBezTo>
                    <a:cubicBezTo>
                      <a:pt x="136" y="162"/>
                      <a:pt x="136" y="162"/>
                      <a:pt x="136" y="162"/>
                    </a:cubicBezTo>
                    <a:cubicBezTo>
                      <a:pt x="136" y="157"/>
                      <a:pt x="134" y="152"/>
                      <a:pt x="132" y="148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54" y="129"/>
                      <a:pt x="157" y="130"/>
                      <a:pt x="160" y="130"/>
                    </a:cubicBezTo>
                    <a:close/>
                    <a:moveTo>
                      <a:pt x="55" y="48"/>
                    </a:moveTo>
                    <a:cubicBezTo>
                      <a:pt x="55" y="49"/>
                      <a:pt x="53" y="50"/>
                      <a:pt x="52" y="50"/>
                    </a:cubicBezTo>
                    <a:cubicBezTo>
                      <a:pt x="51" y="50"/>
                      <a:pt x="50" y="49"/>
                      <a:pt x="50" y="48"/>
                    </a:cubicBezTo>
                    <a:cubicBezTo>
                      <a:pt x="45" y="43"/>
                      <a:pt x="38" y="41"/>
                      <a:pt x="31" y="42"/>
                    </a:cubicBezTo>
                    <a:cubicBezTo>
                      <a:pt x="29" y="42"/>
                      <a:pt x="27" y="41"/>
                      <a:pt x="27" y="39"/>
                    </a:cubicBezTo>
                    <a:cubicBezTo>
                      <a:pt x="26" y="36"/>
                      <a:pt x="28" y="34"/>
                      <a:pt x="30" y="34"/>
                    </a:cubicBezTo>
                    <a:cubicBezTo>
                      <a:pt x="31" y="34"/>
                      <a:pt x="33" y="34"/>
                      <a:pt x="34" y="34"/>
                    </a:cubicBezTo>
                    <a:cubicBezTo>
                      <a:pt x="42" y="34"/>
                      <a:pt x="50" y="37"/>
                      <a:pt x="55" y="43"/>
                    </a:cubicBezTo>
                    <a:cubicBezTo>
                      <a:pt x="57" y="44"/>
                      <a:pt x="57" y="47"/>
                      <a:pt x="55" y="48"/>
                    </a:cubicBezTo>
                    <a:close/>
                  </a:path>
                </a:pathLst>
              </a:custGeom>
              <a:solidFill>
                <a:srgbClr val="EB7D92"/>
              </a:solidFill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1698625" y="1379538"/>
                <a:ext cx="87313" cy="82550"/>
              </a:xfrm>
              <a:custGeom>
                <a:avLst/>
                <a:gdLst>
                  <a:gd name="T0" fmla="*/ 4 w 35"/>
                  <a:gd name="T1" fmla="*/ 0 h 33"/>
                  <a:gd name="T2" fmla="*/ 9 w 35"/>
                  <a:gd name="T3" fmla="*/ 26 h 33"/>
                  <a:gd name="T4" fmla="*/ 25 w 35"/>
                  <a:gd name="T5" fmla="*/ 33 h 33"/>
                  <a:gd name="T6" fmla="*/ 35 w 35"/>
                  <a:gd name="T7" fmla="*/ 31 h 33"/>
                  <a:gd name="T8" fmla="*/ 4 w 3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3">
                    <a:moveTo>
                      <a:pt x="4" y="0"/>
                    </a:moveTo>
                    <a:cubicBezTo>
                      <a:pt x="0" y="9"/>
                      <a:pt x="2" y="19"/>
                      <a:pt x="9" y="26"/>
                    </a:cubicBezTo>
                    <a:cubicBezTo>
                      <a:pt x="13" y="31"/>
                      <a:pt x="19" y="33"/>
                      <a:pt x="25" y="33"/>
                    </a:cubicBezTo>
                    <a:cubicBezTo>
                      <a:pt x="28" y="33"/>
                      <a:pt x="32" y="32"/>
                      <a:pt x="35" y="3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B7D92"/>
              </a:solidFill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7092950" y="1506855"/>
            <a:ext cx="871220" cy="871220"/>
            <a:chOff x="11170" y="2829"/>
            <a:chExt cx="1372" cy="1372"/>
          </a:xfrm>
          <a:solidFill>
            <a:srgbClr val="EB7D92"/>
          </a:solidFill>
        </p:grpSpPr>
        <p:sp>
          <p:nvSpPr>
            <p:cNvPr id="35" name="椭圆 34"/>
            <p:cNvSpPr/>
            <p:nvPr/>
          </p:nvSpPr>
          <p:spPr>
            <a:xfrm>
              <a:off x="11170" y="2829"/>
              <a:ext cx="1372" cy="1372"/>
            </a:xfrm>
            <a:prstGeom prst="ellipse">
              <a:avLst/>
            </a:prstGeom>
            <a:noFill/>
            <a:ln>
              <a:solidFill>
                <a:srgbClr val="EB7D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201C11"/>
                </a:solidFill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1631" y="3230"/>
              <a:ext cx="450" cy="571"/>
              <a:chOff x="2889250" y="1241425"/>
              <a:chExt cx="376238" cy="477838"/>
            </a:xfrm>
            <a:grpFill/>
          </p:grpSpPr>
          <p:sp>
            <p:nvSpPr>
              <p:cNvPr id="42" name="Freeform 25"/>
              <p:cNvSpPr/>
              <p:nvPr/>
            </p:nvSpPr>
            <p:spPr bwMode="auto">
              <a:xfrm>
                <a:off x="2889250" y="1241425"/>
                <a:ext cx="376238" cy="477838"/>
              </a:xfrm>
              <a:custGeom>
                <a:avLst/>
                <a:gdLst>
                  <a:gd name="T0" fmla="*/ 108 w 152"/>
                  <a:gd name="T1" fmla="*/ 161 h 193"/>
                  <a:gd name="T2" fmla="*/ 68 w 152"/>
                  <a:gd name="T3" fmla="*/ 161 h 193"/>
                  <a:gd name="T4" fmla="*/ 68 w 152"/>
                  <a:gd name="T5" fmla="*/ 145 h 193"/>
                  <a:gd name="T6" fmla="*/ 121 w 152"/>
                  <a:gd name="T7" fmla="*/ 122 h 193"/>
                  <a:gd name="T8" fmla="*/ 130 w 152"/>
                  <a:gd name="T9" fmla="*/ 19 h 193"/>
                  <a:gd name="T10" fmla="*/ 130 w 152"/>
                  <a:gd name="T11" fmla="*/ 18 h 193"/>
                  <a:gd name="T12" fmla="*/ 130 w 152"/>
                  <a:gd name="T13" fmla="*/ 18 h 193"/>
                  <a:gd name="T14" fmla="*/ 128 w 152"/>
                  <a:gd name="T15" fmla="*/ 14 h 193"/>
                  <a:gd name="T16" fmla="*/ 130 w 152"/>
                  <a:gd name="T17" fmla="*/ 10 h 193"/>
                  <a:gd name="T18" fmla="*/ 137 w 152"/>
                  <a:gd name="T19" fmla="*/ 10 h 193"/>
                  <a:gd name="T20" fmla="*/ 143 w 152"/>
                  <a:gd name="T21" fmla="*/ 10 h 193"/>
                  <a:gd name="T22" fmla="*/ 143 w 152"/>
                  <a:gd name="T23" fmla="*/ 5 h 193"/>
                  <a:gd name="T24" fmla="*/ 124 w 152"/>
                  <a:gd name="T25" fmla="*/ 5 h 193"/>
                  <a:gd name="T26" fmla="*/ 120 w 152"/>
                  <a:gd name="T27" fmla="*/ 14 h 193"/>
                  <a:gd name="T28" fmla="*/ 124 w 152"/>
                  <a:gd name="T29" fmla="*/ 23 h 193"/>
                  <a:gd name="T30" fmla="*/ 124 w 152"/>
                  <a:gd name="T31" fmla="*/ 23 h 193"/>
                  <a:gd name="T32" fmla="*/ 115 w 152"/>
                  <a:gd name="T33" fmla="*/ 116 h 193"/>
                  <a:gd name="T34" fmla="*/ 23 w 152"/>
                  <a:gd name="T35" fmla="*/ 124 h 193"/>
                  <a:gd name="T36" fmla="*/ 23 w 152"/>
                  <a:gd name="T37" fmla="*/ 124 h 193"/>
                  <a:gd name="T38" fmla="*/ 4 w 152"/>
                  <a:gd name="T39" fmla="*/ 125 h 193"/>
                  <a:gd name="T40" fmla="*/ 0 w 152"/>
                  <a:gd name="T41" fmla="*/ 134 h 193"/>
                  <a:gd name="T42" fmla="*/ 4 w 152"/>
                  <a:gd name="T43" fmla="*/ 144 h 193"/>
                  <a:gd name="T44" fmla="*/ 7 w 152"/>
                  <a:gd name="T45" fmla="*/ 145 h 193"/>
                  <a:gd name="T46" fmla="*/ 10 w 152"/>
                  <a:gd name="T47" fmla="*/ 144 h 193"/>
                  <a:gd name="T48" fmla="*/ 10 w 152"/>
                  <a:gd name="T49" fmla="*/ 138 h 193"/>
                  <a:gd name="T50" fmla="*/ 8 w 152"/>
                  <a:gd name="T51" fmla="*/ 134 h 193"/>
                  <a:gd name="T52" fmla="*/ 10 w 152"/>
                  <a:gd name="T53" fmla="*/ 130 h 193"/>
                  <a:gd name="T54" fmla="*/ 18 w 152"/>
                  <a:gd name="T55" fmla="*/ 130 h 193"/>
                  <a:gd name="T56" fmla="*/ 18 w 152"/>
                  <a:gd name="T57" fmla="*/ 131 h 193"/>
                  <a:gd name="T58" fmla="*/ 18 w 152"/>
                  <a:gd name="T59" fmla="*/ 131 h 193"/>
                  <a:gd name="T60" fmla="*/ 60 w 152"/>
                  <a:gd name="T61" fmla="*/ 145 h 193"/>
                  <a:gd name="T62" fmla="*/ 60 w 152"/>
                  <a:gd name="T63" fmla="*/ 161 h 193"/>
                  <a:gd name="T64" fmla="*/ 20 w 152"/>
                  <a:gd name="T65" fmla="*/ 161 h 193"/>
                  <a:gd name="T66" fmla="*/ 0 w 152"/>
                  <a:gd name="T67" fmla="*/ 181 h 193"/>
                  <a:gd name="T68" fmla="*/ 0 w 152"/>
                  <a:gd name="T69" fmla="*/ 189 h 193"/>
                  <a:gd name="T70" fmla="*/ 4 w 152"/>
                  <a:gd name="T71" fmla="*/ 193 h 193"/>
                  <a:gd name="T72" fmla="*/ 124 w 152"/>
                  <a:gd name="T73" fmla="*/ 193 h 193"/>
                  <a:gd name="T74" fmla="*/ 128 w 152"/>
                  <a:gd name="T75" fmla="*/ 189 h 193"/>
                  <a:gd name="T76" fmla="*/ 128 w 152"/>
                  <a:gd name="T77" fmla="*/ 181 h 193"/>
                  <a:gd name="T78" fmla="*/ 108 w 152"/>
                  <a:gd name="T79" fmla="*/ 16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2" h="193">
                    <a:moveTo>
                      <a:pt x="108" y="161"/>
                    </a:moveTo>
                    <a:cubicBezTo>
                      <a:pt x="68" y="161"/>
                      <a:pt x="68" y="161"/>
                      <a:pt x="68" y="161"/>
                    </a:cubicBezTo>
                    <a:cubicBezTo>
                      <a:pt x="68" y="145"/>
                      <a:pt x="68" y="145"/>
                      <a:pt x="68" y="145"/>
                    </a:cubicBezTo>
                    <a:cubicBezTo>
                      <a:pt x="88" y="144"/>
                      <a:pt x="107" y="136"/>
                      <a:pt x="121" y="122"/>
                    </a:cubicBezTo>
                    <a:cubicBezTo>
                      <a:pt x="148" y="94"/>
                      <a:pt x="152" y="50"/>
                      <a:pt x="130" y="19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29" y="17"/>
                      <a:pt x="128" y="16"/>
                      <a:pt x="128" y="14"/>
                    </a:cubicBezTo>
                    <a:cubicBezTo>
                      <a:pt x="128" y="13"/>
                      <a:pt x="129" y="11"/>
                      <a:pt x="130" y="10"/>
                    </a:cubicBezTo>
                    <a:cubicBezTo>
                      <a:pt x="132" y="8"/>
                      <a:pt x="135" y="8"/>
                      <a:pt x="137" y="10"/>
                    </a:cubicBezTo>
                    <a:cubicBezTo>
                      <a:pt x="139" y="12"/>
                      <a:pt x="141" y="12"/>
                      <a:pt x="143" y="10"/>
                    </a:cubicBezTo>
                    <a:cubicBezTo>
                      <a:pt x="144" y="9"/>
                      <a:pt x="144" y="6"/>
                      <a:pt x="143" y="5"/>
                    </a:cubicBezTo>
                    <a:cubicBezTo>
                      <a:pt x="138" y="0"/>
                      <a:pt x="129" y="0"/>
                      <a:pt x="124" y="5"/>
                    </a:cubicBezTo>
                    <a:cubicBezTo>
                      <a:pt x="121" y="7"/>
                      <a:pt x="120" y="11"/>
                      <a:pt x="120" y="14"/>
                    </a:cubicBezTo>
                    <a:cubicBezTo>
                      <a:pt x="120" y="18"/>
                      <a:pt x="121" y="21"/>
                      <a:pt x="124" y="23"/>
                    </a:cubicBezTo>
                    <a:cubicBezTo>
                      <a:pt x="124" y="23"/>
                      <a:pt x="124" y="23"/>
                      <a:pt x="124" y="23"/>
                    </a:cubicBezTo>
                    <a:cubicBezTo>
                      <a:pt x="143" y="52"/>
                      <a:pt x="140" y="92"/>
                      <a:pt x="115" y="116"/>
                    </a:cubicBezTo>
                    <a:cubicBezTo>
                      <a:pt x="91" y="140"/>
                      <a:pt x="51" y="14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17" y="120"/>
                      <a:pt x="9" y="120"/>
                      <a:pt x="4" y="125"/>
                    </a:cubicBezTo>
                    <a:cubicBezTo>
                      <a:pt x="2" y="127"/>
                      <a:pt x="0" y="131"/>
                      <a:pt x="0" y="134"/>
                    </a:cubicBezTo>
                    <a:cubicBezTo>
                      <a:pt x="0" y="138"/>
                      <a:pt x="2" y="141"/>
                      <a:pt x="4" y="144"/>
                    </a:cubicBezTo>
                    <a:cubicBezTo>
                      <a:pt x="5" y="144"/>
                      <a:pt x="6" y="145"/>
                      <a:pt x="7" y="145"/>
                    </a:cubicBezTo>
                    <a:cubicBezTo>
                      <a:pt x="8" y="145"/>
                      <a:pt x="9" y="144"/>
                      <a:pt x="10" y="144"/>
                    </a:cubicBezTo>
                    <a:cubicBezTo>
                      <a:pt x="11" y="142"/>
                      <a:pt x="11" y="140"/>
                      <a:pt x="10" y="138"/>
                    </a:cubicBezTo>
                    <a:cubicBezTo>
                      <a:pt x="9" y="137"/>
                      <a:pt x="8" y="136"/>
                      <a:pt x="8" y="134"/>
                    </a:cubicBezTo>
                    <a:cubicBezTo>
                      <a:pt x="8" y="133"/>
                      <a:pt x="9" y="131"/>
                      <a:pt x="10" y="130"/>
                    </a:cubicBezTo>
                    <a:cubicBezTo>
                      <a:pt x="12" y="128"/>
                      <a:pt x="15" y="128"/>
                      <a:pt x="18" y="130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31" y="140"/>
                      <a:pt x="45" y="144"/>
                      <a:pt x="60" y="145"/>
                    </a:cubicBezTo>
                    <a:cubicBezTo>
                      <a:pt x="60" y="161"/>
                      <a:pt x="60" y="161"/>
                      <a:pt x="60" y="161"/>
                    </a:cubicBezTo>
                    <a:cubicBezTo>
                      <a:pt x="20" y="161"/>
                      <a:pt x="20" y="161"/>
                      <a:pt x="20" y="161"/>
                    </a:cubicBezTo>
                    <a:cubicBezTo>
                      <a:pt x="9" y="161"/>
                      <a:pt x="0" y="170"/>
                      <a:pt x="0" y="18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91"/>
                      <a:pt x="2" y="193"/>
                      <a:pt x="4" y="193"/>
                    </a:cubicBezTo>
                    <a:cubicBezTo>
                      <a:pt x="124" y="193"/>
                      <a:pt x="124" y="193"/>
                      <a:pt x="124" y="193"/>
                    </a:cubicBezTo>
                    <a:cubicBezTo>
                      <a:pt x="127" y="193"/>
                      <a:pt x="128" y="191"/>
                      <a:pt x="128" y="189"/>
                    </a:cubicBezTo>
                    <a:cubicBezTo>
                      <a:pt x="128" y="181"/>
                      <a:pt x="128" y="181"/>
                      <a:pt x="128" y="181"/>
                    </a:cubicBezTo>
                    <a:cubicBezTo>
                      <a:pt x="128" y="170"/>
                      <a:pt x="119" y="161"/>
                      <a:pt x="108" y="1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  <p:sp>
            <p:nvSpPr>
              <p:cNvPr id="43" name="Freeform 26"/>
              <p:cNvSpPr>
                <a:spLocks noEditPoints="1"/>
              </p:cNvSpPr>
              <p:nvPr/>
            </p:nvSpPr>
            <p:spPr bwMode="auto">
              <a:xfrm>
                <a:off x="2889250" y="1244600"/>
                <a:ext cx="315913" cy="314325"/>
              </a:xfrm>
              <a:custGeom>
                <a:avLst/>
                <a:gdLst>
                  <a:gd name="T0" fmla="*/ 64 w 128"/>
                  <a:gd name="T1" fmla="*/ 127 h 127"/>
                  <a:gd name="T2" fmla="*/ 128 w 128"/>
                  <a:gd name="T3" fmla="*/ 64 h 127"/>
                  <a:gd name="T4" fmla="*/ 64 w 128"/>
                  <a:gd name="T5" fmla="*/ 0 h 127"/>
                  <a:gd name="T6" fmla="*/ 0 w 128"/>
                  <a:gd name="T7" fmla="*/ 64 h 127"/>
                  <a:gd name="T8" fmla="*/ 64 w 128"/>
                  <a:gd name="T9" fmla="*/ 127 h 127"/>
                  <a:gd name="T10" fmla="*/ 64 w 128"/>
                  <a:gd name="T11" fmla="*/ 24 h 127"/>
                  <a:gd name="T12" fmla="*/ 68 w 128"/>
                  <a:gd name="T13" fmla="*/ 28 h 127"/>
                  <a:gd name="T14" fmla="*/ 64 w 128"/>
                  <a:gd name="T15" fmla="*/ 32 h 127"/>
                  <a:gd name="T16" fmla="*/ 28 w 128"/>
                  <a:gd name="T17" fmla="*/ 68 h 127"/>
                  <a:gd name="T18" fmla="*/ 24 w 128"/>
                  <a:gd name="T19" fmla="*/ 72 h 127"/>
                  <a:gd name="T20" fmla="*/ 20 w 128"/>
                  <a:gd name="T21" fmla="*/ 68 h 127"/>
                  <a:gd name="T22" fmla="*/ 64 w 128"/>
                  <a:gd name="T2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" h="127">
                    <a:moveTo>
                      <a:pt x="64" y="127"/>
                    </a:moveTo>
                    <a:cubicBezTo>
                      <a:pt x="99" y="127"/>
                      <a:pt x="128" y="99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99"/>
                      <a:pt x="29" y="127"/>
                      <a:pt x="64" y="127"/>
                    </a:cubicBezTo>
                    <a:close/>
                    <a:moveTo>
                      <a:pt x="64" y="24"/>
                    </a:moveTo>
                    <a:cubicBezTo>
                      <a:pt x="66" y="24"/>
                      <a:pt x="68" y="26"/>
                      <a:pt x="68" y="28"/>
                    </a:cubicBezTo>
                    <a:cubicBezTo>
                      <a:pt x="68" y="30"/>
                      <a:pt x="66" y="32"/>
                      <a:pt x="64" y="32"/>
                    </a:cubicBezTo>
                    <a:cubicBezTo>
                      <a:pt x="44" y="32"/>
                      <a:pt x="28" y="48"/>
                      <a:pt x="28" y="68"/>
                    </a:cubicBezTo>
                    <a:cubicBezTo>
                      <a:pt x="28" y="70"/>
                      <a:pt x="27" y="72"/>
                      <a:pt x="24" y="72"/>
                    </a:cubicBezTo>
                    <a:cubicBezTo>
                      <a:pt x="22" y="72"/>
                      <a:pt x="20" y="70"/>
                      <a:pt x="20" y="68"/>
                    </a:cubicBezTo>
                    <a:cubicBezTo>
                      <a:pt x="20" y="44"/>
                      <a:pt x="40" y="24"/>
                      <a:pt x="64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190365" y="2322830"/>
            <a:ext cx="871220" cy="871220"/>
            <a:chOff x="6599" y="4114"/>
            <a:chExt cx="1372" cy="1372"/>
          </a:xfrm>
        </p:grpSpPr>
        <p:sp>
          <p:nvSpPr>
            <p:cNvPr id="32" name="椭圆 31"/>
            <p:cNvSpPr/>
            <p:nvPr/>
          </p:nvSpPr>
          <p:spPr>
            <a:xfrm>
              <a:off x="6599" y="4114"/>
              <a:ext cx="1372" cy="1372"/>
            </a:xfrm>
            <a:prstGeom prst="ellipse">
              <a:avLst/>
            </a:prstGeom>
            <a:noFill/>
            <a:ln>
              <a:solidFill>
                <a:srgbClr val="EB7D9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01C1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201C11"/>
                </a:solidFill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6993" y="4517"/>
              <a:ext cx="584" cy="566"/>
              <a:chOff x="2822575" y="2408238"/>
              <a:chExt cx="488950" cy="474662"/>
            </a:xfrm>
            <a:solidFill>
              <a:srgbClr val="2185B7"/>
            </a:solidFill>
          </p:grpSpPr>
          <p:sp>
            <p:nvSpPr>
              <p:cNvPr id="45" name="Freeform 31"/>
              <p:cNvSpPr/>
              <p:nvPr/>
            </p:nvSpPr>
            <p:spPr bwMode="auto">
              <a:xfrm>
                <a:off x="3048000" y="2646363"/>
                <a:ext cx="38100" cy="39687"/>
              </a:xfrm>
              <a:custGeom>
                <a:avLst/>
                <a:gdLst>
                  <a:gd name="T0" fmla="*/ 8 w 16"/>
                  <a:gd name="T1" fmla="*/ 0 h 16"/>
                  <a:gd name="T2" fmla="*/ 2 w 16"/>
                  <a:gd name="T3" fmla="*/ 2 h 16"/>
                  <a:gd name="T4" fmla="*/ 0 w 16"/>
                  <a:gd name="T5" fmla="*/ 8 h 16"/>
                  <a:gd name="T6" fmla="*/ 8 w 16"/>
                  <a:gd name="T7" fmla="*/ 16 h 16"/>
                  <a:gd name="T8" fmla="*/ 14 w 16"/>
                  <a:gd name="T9" fmla="*/ 14 h 16"/>
                  <a:gd name="T10" fmla="*/ 16 w 16"/>
                  <a:gd name="T11" fmla="*/ 8 h 16"/>
                  <a:gd name="T12" fmla="*/ 8 w 16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6">
                    <a:moveTo>
                      <a:pt x="8" y="0"/>
                    </a:moveTo>
                    <a:cubicBezTo>
                      <a:pt x="6" y="0"/>
                      <a:pt x="4" y="1"/>
                      <a:pt x="2" y="2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10" y="16"/>
                      <a:pt x="12" y="15"/>
                      <a:pt x="14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3"/>
                      <a:pt x="13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  <p:sp>
            <p:nvSpPr>
              <p:cNvPr id="46" name="Freeform 32"/>
              <p:cNvSpPr>
                <a:spLocks noEditPoints="1"/>
              </p:cNvSpPr>
              <p:nvPr/>
            </p:nvSpPr>
            <p:spPr bwMode="auto">
              <a:xfrm>
                <a:off x="2822575" y="2408238"/>
                <a:ext cx="488950" cy="474662"/>
              </a:xfrm>
              <a:custGeom>
                <a:avLst/>
                <a:gdLst>
                  <a:gd name="T0" fmla="*/ 187 w 198"/>
                  <a:gd name="T1" fmla="*/ 104 h 192"/>
                  <a:gd name="T2" fmla="*/ 168 w 198"/>
                  <a:gd name="T3" fmla="*/ 33 h 192"/>
                  <a:gd name="T4" fmla="*/ 184 w 198"/>
                  <a:gd name="T5" fmla="*/ 48 h 192"/>
                  <a:gd name="T6" fmla="*/ 187 w 198"/>
                  <a:gd name="T7" fmla="*/ 8 h 192"/>
                  <a:gd name="T8" fmla="*/ 148 w 198"/>
                  <a:gd name="T9" fmla="*/ 8 h 192"/>
                  <a:gd name="T10" fmla="*/ 162 w 198"/>
                  <a:gd name="T11" fmla="*/ 27 h 192"/>
                  <a:gd name="T12" fmla="*/ 99 w 198"/>
                  <a:gd name="T13" fmla="*/ 16 h 192"/>
                  <a:gd name="T14" fmla="*/ 36 w 198"/>
                  <a:gd name="T15" fmla="*/ 27 h 192"/>
                  <a:gd name="T16" fmla="*/ 50 w 198"/>
                  <a:gd name="T17" fmla="*/ 8 h 192"/>
                  <a:gd name="T18" fmla="*/ 11 w 198"/>
                  <a:gd name="T19" fmla="*/ 8 h 192"/>
                  <a:gd name="T20" fmla="*/ 14 w 198"/>
                  <a:gd name="T21" fmla="*/ 48 h 192"/>
                  <a:gd name="T22" fmla="*/ 31 w 198"/>
                  <a:gd name="T23" fmla="*/ 33 h 192"/>
                  <a:gd name="T24" fmla="*/ 11 w 198"/>
                  <a:gd name="T25" fmla="*/ 104 h 192"/>
                  <a:gd name="T26" fmla="*/ 49 w 198"/>
                  <a:gd name="T27" fmla="*/ 176 h 192"/>
                  <a:gd name="T28" fmla="*/ 36 w 198"/>
                  <a:gd name="T29" fmla="*/ 190 h 192"/>
                  <a:gd name="T30" fmla="*/ 42 w 198"/>
                  <a:gd name="T31" fmla="*/ 191 h 192"/>
                  <a:gd name="T32" fmla="*/ 56 w 198"/>
                  <a:gd name="T33" fmla="*/ 180 h 192"/>
                  <a:gd name="T34" fmla="*/ 142 w 198"/>
                  <a:gd name="T35" fmla="*/ 180 h 192"/>
                  <a:gd name="T36" fmla="*/ 157 w 198"/>
                  <a:gd name="T37" fmla="*/ 191 h 192"/>
                  <a:gd name="T38" fmla="*/ 162 w 198"/>
                  <a:gd name="T39" fmla="*/ 190 h 192"/>
                  <a:gd name="T40" fmla="*/ 150 w 198"/>
                  <a:gd name="T41" fmla="*/ 176 h 192"/>
                  <a:gd name="T42" fmla="*/ 65 w 198"/>
                  <a:gd name="T43" fmla="*/ 49 h 192"/>
                  <a:gd name="T44" fmla="*/ 103 w 198"/>
                  <a:gd name="T45" fmla="*/ 44 h 192"/>
                  <a:gd name="T46" fmla="*/ 99 w 198"/>
                  <a:gd name="T47" fmla="*/ 64 h 192"/>
                  <a:gd name="T48" fmla="*/ 95 w 198"/>
                  <a:gd name="T49" fmla="*/ 48 h 192"/>
                  <a:gd name="T50" fmla="*/ 67 w 198"/>
                  <a:gd name="T51" fmla="*/ 56 h 192"/>
                  <a:gd name="T52" fmla="*/ 65 w 198"/>
                  <a:gd name="T53" fmla="*/ 49 h 192"/>
                  <a:gd name="T54" fmla="*/ 119 w 198"/>
                  <a:gd name="T55" fmla="*/ 128 h 192"/>
                  <a:gd name="T56" fmla="*/ 107 w 198"/>
                  <a:gd name="T57" fmla="*/ 118 h 192"/>
                  <a:gd name="T58" fmla="*/ 83 w 198"/>
                  <a:gd name="T59" fmla="*/ 104 h 192"/>
                  <a:gd name="T60" fmla="*/ 52 w 198"/>
                  <a:gd name="T61" fmla="*/ 63 h 192"/>
                  <a:gd name="T62" fmla="*/ 58 w 198"/>
                  <a:gd name="T63" fmla="*/ 57 h 192"/>
                  <a:gd name="T64" fmla="*/ 99 w 198"/>
                  <a:gd name="T65" fmla="*/ 88 h 192"/>
                  <a:gd name="T66" fmla="*/ 113 w 198"/>
                  <a:gd name="T67" fmla="*/ 112 h 192"/>
                  <a:gd name="T68" fmla="*/ 122 w 198"/>
                  <a:gd name="T69" fmla="*/ 127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8" h="192">
                    <a:moveTo>
                      <a:pt x="150" y="176"/>
                    </a:moveTo>
                    <a:cubicBezTo>
                      <a:pt x="172" y="160"/>
                      <a:pt x="187" y="134"/>
                      <a:pt x="187" y="104"/>
                    </a:cubicBezTo>
                    <a:cubicBezTo>
                      <a:pt x="187" y="79"/>
                      <a:pt x="177" y="57"/>
                      <a:pt x="160" y="41"/>
                    </a:cubicBezTo>
                    <a:cubicBezTo>
                      <a:pt x="168" y="33"/>
                      <a:pt x="168" y="33"/>
                      <a:pt x="168" y="33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7"/>
                      <a:pt x="183" y="48"/>
                      <a:pt x="184" y="48"/>
                    </a:cubicBezTo>
                    <a:cubicBezTo>
                      <a:pt x="185" y="48"/>
                      <a:pt x="186" y="47"/>
                      <a:pt x="187" y="47"/>
                    </a:cubicBezTo>
                    <a:cubicBezTo>
                      <a:pt x="198" y="36"/>
                      <a:pt x="198" y="19"/>
                      <a:pt x="187" y="8"/>
                    </a:cubicBezTo>
                    <a:cubicBezTo>
                      <a:pt x="182" y="3"/>
                      <a:pt x="175" y="0"/>
                      <a:pt x="168" y="0"/>
                    </a:cubicBezTo>
                    <a:cubicBezTo>
                      <a:pt x="160" y="0"/>
                      <a:pt x="153" y="3"/>
                      <a:pt x="148" y="8"/>
                    </a:cubicBezTo>
                    <a:cubicBezTo>
                      <a:pt x="147" y="9"/>
                      <a:pt x="147" y="12"/>
                      <a:pt x="148" y="14"/>
                    </a:cubicBezTo>
                    <a:cubicBezTo>
                      <a:pt x="162" y="27"/>
                      <a:pt x="162" y="27"/>
                      <a:pt x="162" y="27"/>
                    </a:cubicBezTo>
                    <a:cubicBezTo>
                      <a:pt x="154" y="35"/>
                      <a:pt x="154" y="35"/>
                      <a:pt x="154" y="35"/>
                    </a:cubicBezTo>
                    <a:cubicBezTo>
                      <a:pt x="139" y="23"/>
                      <a:pt x="120" y="16"/>
                      <a:pt x="99" y="16"/>
                    </a:cubicBezTo>
                    <a:cubicBezTo>
                      <a:pt x="78" y="16"/>
                      <a:pt x="59" y="23"/>
                      <a:pt x="44" y="35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2" y="12"/>
                      <a:pt x="52" y="9"/>
                      <a:pt x="50" y="8"/>
                    </a:cubicBezTo>
                    <a:cubicBezTo>
                      <a:pt x="45" y="3"/>
                      <a:pt x="38" y="0"/>
                      <a:pt x="31" y="0"/>
                    </a:cubicBezTo>
                    <a:cubicBezTo>
                      <a:pt x="23" y="0"/>
                      <a:pt x="16" y="3"/>
                      <a:pt x="11" y="8"/>
                    </a:cubicBezTo>
                    <a:cubicBezTo>
                      <a:pt x="0" y="19"/>
                      <a:pt x="0" y="36"/>
                      <a:pt x="11" y="47"/>
                    </a:cubicBezTo>
                    <a:cubicBezTo>
                      <a:pt x="12" y="47"/>
                      <a:pt x="13" y="48"/>
                      <a:pt x="14" y="48"/>
                    </a:cubicBezTo>
                    <a:cubicBezTo>
                      <a:pt x="15" y="48"/>
                      <a:pt x="16" y="47"/>
                      <a:pt x="17" y="47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21" y="57"/>
                      <a:pt x="11" y="79"/>
                      <a:pt x="11" y="104"/>
                    </a:cubicBezTo>
                    <a:cubicBezTo>
                      <a:pt x="11" y="134"/>
                      <a:pt x="26" y="160"/>
                      <a:pt x="49" y="176"/>
                    </a:cubicBezTo>
                    <a:cubicBezTo>
                      <a:pt x="49" y="176"/>
                      <a:pt x="49" y="176"/>
                      <a:pt x="49" y="176"/>
                    </a:cubicBezTo>
                    <a:cubicBezTo>
                      <a:pt x="37" y="185"/>
                      <a:pt x="37" y="185"/>
                      <a:pt x="37" y="185"/>
                    </a:cubicBezTo>
                    <a:cubicBezTo>
                      <a:pt x="35" y="186"/>
                      <a:pt x="35" y="188"/>
                      <a:pt x="36" y="190"/>
                    </a:cubicBezTo>
                    <a:cubicBezTo>
                      <a:pt x="37" y="191"/>
                      <a:pt x="38" y="192"/>
                      <a:pt x="39" y="192"/>
                    </a:cubicBezTo>
                    <a:cubicBezTo>
                      <a:pt x="40" y="192"/>
                      <a:pt x="41" y="192"/>
                      <a:pt x="42" y="191"/>
                    </a:cubicBezTo>
                    <a:cubicBezTo>
                      <a:pt x="56" y="180"/>
                      <a:pt x="56" y="180"/>
                      <a:pt x="56" y="180"/>
                    </a:cubicBezTo>
                    <a:cubicBezTo>
                      <a:pt x="56" y="180"/>
                      <a:pt x="56" y="180"/>
                      <a:pt x="56" y="180"/>
                    </a:cubicBezTo>
                    <a:cubicBezTo>
                      <a:pt x="69" y="188"/>
                      <a:pt x="83" y="192"/>
                      <a:pt x="99" y="192"/>
                    </a:cubicBezTo>
                    <a:cubicBezTo>
                      <a:pt x="115" y="192"/>
                      <a:pt x="130" y="188"/>
                      <a:pt x="142" y="180"/>
                    </a:cubicBezTo>
                    <a:cubicBezTo>
                      <a:pt x="142" y="180"/>
                      <a:pt x="142" y="180"/>
                      <a:pt x="142" y="180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57" y="192"/>
                      <a:pt x="158" y="192"/>
                      <a:pt x="159" y="192"/>
                    </a:cubicBezTo>
                    <a:cubicBezTo>
                      <a:pt x="160" y="192"/>
                      <a:pt x="162" y="191"/>
                      <a:pt x="162" y="190"/>
                    </a:cubicBezTo>
                    <a:cubicBezTo>
                      <a:pt x="164" y="188"/>
                      <a:pt x="163" y="186"/>
                      <a:pt x="162" y="185"/>
                    </a:cubicBezTo>
                    <a:cubicBezTo>
                      <a:pt x="150" y="176"/>
                      <a:pt x="150" y="176"/>
                      <a:pt x="150" y="176"/>
                    </a:cubicBezTo>
                    <a:cubicBezTo>
                      <a:pt x="150" y="176"/>
                      <a:pt x="150" y="176"/>
                      <a:pt x="150" y="176"/>
                    </a:cubicBezTo>
                    <a:close/>
                    <a:moveTo>
                      <a:pt x="65" y="49"/>
                    </a:moveTo>
                    <a:cubicBezTo>
                      <a:pt x="74" y="43"/>
                      <a:pt x="85" y="40"/>
                      <a:pt x="99" y="40"/>
                    </a:cubicBezTo>
                    <a:cubicBezTo>
                      <a:pt x="101" y="40"/>
                      <a:pt x="103" y="42"/>
                      <a:pt x="103" y="44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03" y="62"/>
                      <a:pt x="101" y="64"/>
                      <a:pt x="99" y="64"/>
                    </a:cubicBezTo>
                    <a:cubicBezTo>
                      <a:pt x="97" y="64"/>
                      <a:pt x="95" y="62"/>
                      <a:pt x="95" y="60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85" y="48"/>
                      <a:pt x="76" y="51"/>
                      <a:pt x="69" y="55"/>
                    </a:cubicBezTo>
                    <a:cubicBezTo>
                      <a:pt x="69" y="56"/>
                      <a:pt x="68" y="56"/>
                      <a:pt x="67" y="56"/>
                    </a:cubicBezTo>
                    <a:cubicBezTo>
                      <a:pt x="66" y="56"/>
                      <a:pt x="65" y="55"/>
                      <a:pt x="64" y="54"/>
                    </a:cubicBezTo>
                    <a:cubicBezTo>
                      <a:pt x="63" y="52"/>
                      <a:pt x="63" y="50"/>
                      <a:pt x="65" y="49"/>
                    </a:cubicBezTo>
                    <a:close/>
                    <a:moveTo>
                      <a:pt x="122" y="127"/>
                    </a:moveTo>
                    <a:cubicBezTo>
                      <a:pt x="121" y="127"/>
                      <a:pt x="120" y="128"/>
                      <a:pt x="119" y="128"/>
                    </a:cubicBezTo>
                    <a:cubicBezTo>
                      <a:pt x="118" y="128"/>
                      <a:pt x="117" y="127"/>
                      <a:pt x="116" y="127"/>
                    </a:cubicBezTo>
                    <a:cubicBezTo>
                      <a:pt x="107" y="118"/>
                      <a:pt x="107" y="118"/>
                      <a:pt x="107" y="118"/>
                    </a:cubicBezTo>
                    <a:cubicBezTo>
                      <a:pt x="105" y="119"/>
                      <a:pt x="102" y="120"/>
                      <a:pt x="99" y="120"/>
                    </a:cubicBezTo>
                    <a:cubicBezTo>
                      <a:pt x="90" y="120"/>
                      <a:pt x="83" y="113"/>
                      <a:pt x="83" y="104"/>
                    </a:cubicBezTo>
                    <a:cubicBezTo>
                      <a:pt x="83" y="101"/>
                      <a:pt x="84" y="98"/>
                      <a:pt x="85" y="96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1" y="61"/>
                      <a:pt x="51" y="59"/>
                      <a:pt x="52" y="57"/>
                    </a:cubicBezTo>
                    <a:cubicBezTo>
                      <a:pt x="54" y="55"/>
                      <a:pt x="56" y="55"/>
                      <a:pt x="58" y="57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3" y="89"/>
                      <a:pt x="96" y="88"/>
                      <a:pt x="99" y="88"/>
                    </a:cubicBezTo>
                    <a:cubicBezTo>
                      <a:pt x="108" y="88"/>
                      <a:pt x="115" y="95"/>
                      <a:pt x="115" y="104"/>
                    </a:cubicBezTo>
                    <a:cubicBezTo>
                      <a:pt x="115" y="107"/>
                      <a:pt x="114" y="110"/>
                      <a:pt x="113" y="112"/>
                    </a:cubicBezTo>
                    <a:cubicBezTo>
                      <a:pt x="122" y="121"/>
                      <a:pt x="122" y="121"/>
                      <a:pt x="122" y="121"/>
                    </a:cubicBezTo>
                    <a:cubicBezTo>
                      <a:pt x="124" y="123"/>
                      <a:pt x="124" y="125"/>
                      <a:pt x="122" y="127"/>
                    </a:cubicBezTo>
                    <a:close/>
                  </a:path>
                </a:pathLst>
              </a:custGeom>
              <a:solidFill>
                <a:srgbClr val="EB7D92"/>
              </a:solidFill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7092950" y="3138805"/>
            <a:ext cx="871220" cy="871220"/>
            <a:chOff x="11170" y="5399"/>
            <a:chExt cx="1372" cy="1372"/>
          </a:xfrm>
          <a:solidFill>
            <a:srgbClr val="EB7D92"/>
          </a:solidFill>
        </p:grpSpPr>
        <p:sp>
          <p:nvSpPr>
            <p:cNvPr id="34" name="椭圆 33"/>
            <p:cNvSpPr/>
            <p:nvPr/>
          </p:nvSpPr>
          <p:spPr>
            <a:xfrm>
              <a:off x="11170" y="5399"/>
              <a:ext cx="1372" cy="1372"/>
            </a:xfrm>
            <a:prstGeom prst="ellipse">
              <a:avLst/>
            </a:prstGeom>
            <a:noFill/>
            <a:ln>
              <a:solidFill>
                <a:srgbClr val="EB7D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201C11"/>
                </a:solidFill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1684" y="5801"/>
              <a:ext cx="379" cy="566"/>
              <a:chOff x="596900" y="3573463"/>
              <a:chExt cx="317500" cy="474662"/>
            </a:xfrm>
            <a:grpFill/>
          </p:grpSpPr>
          <p:sp>
            <p:nvSpPr>
              <p:cNvPr id="48" name="Freeform 35"/>
              <p:cNvSpPr/>
              <p:nvPr/>
            </p:nvSpPr>
            <p:spPr bwMode="auto">
              <a:xfrm>
                <a:off x="657225" y="3929063"/>
                <a:ext cx="158750" cy="119062"/>
              </a:xfrm>
              <a:custGeom>
                <a:avLst/>
                <a:gdLst>
                  <a:gd name="T0" fmla="*/ 0 w 64"/>
                  <a:gd name="T1" fmla="*/ 4 h 48"/>
                  <a:gd name="T2" fmla="*/ 0 w 64"/>
                  <a:gd name="T3" fmla="*/ 28 h 48"/>
                  <a:gd name="T4" fmla="*/ 4 w 64"/>
                  <a:gd name="T5" fmla="*/ 32 h 48"/>
                  <a:gd name="T6" fmla="*/ 8 w 64"/>
                  <a:gd name="T7" fmla="*/ 32 h 48"/>
                  <a:gd name="T8" fmla="*/ 8 w 64"/>
                  <a:gd name="T9" fmla="*/ 36 h 48"/>
                  <a:gd name="T10" fmla="*/ 20 w 64"/>
                  <a:gd name="T11" fmla="*/ 48 h 48"/>
                  <a:gd name="T12" fmla="*/ 44 w 64"/>
                  <a:gd name="T13" fmla="*/ 48 h 48"/>
                  <a:gd name="T14" fmla="*/ 56 w 64"/>
                  <a:gd name="T15" fmla="*/ 36 h 48"/>
                  <a:gd name="T16" fmla="*/ 56 w 64"/>
                  <a:gd name="T17" fmla="*/ 32 h 48"/>
                  <a:gd name="T18" fmla="*/ 60 w 64"/>
                  <a:gd name="T19" fmla="*/ 32 h 48"/>
                  <a:gd name="T20" fmla="*/ 64 w 64"/>
                  <a:gd name="T21" fmla="*/ 28 h 48"/>
                  <a:gd name="T22" fmla="*/ 64 w 64"/>
                  <a:gd name="T23" fmla="*/ 4 h 48"/>
                  <a:gd name="T24" fmla="*/ 64 w 64"/>
                  <a:gd name="T25" fmla="*/ 0 h 48"/>
                  <a:gd name="T26" fmla="*/ 0 w 64"/>
                  <a:gd name="T27" fmla="*/ 0 h 48"/>
                  <a:gd name="T28" fmla="*/ 0 w 64"/>
                  <a:gd name="T29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" h="48">
                    <a:moveTo>
                      <a:pt x="0" y="4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2" y="32"/>
                      <a:pt x="4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42"/>
                      <a:pt x="14" y="48"/>
                      <a:pt x="20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51" y="48"/>
                      <a:pt x="56" y="42"/>
                      <a:pt x="56" y="36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2" y="32"/>
                      <a:pt x="64" y="30"/>
                      <a:pt x="64" y="28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3"/>
                      <a:pt x="64" y="1"/>
                      <a:pt x="6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  <p:sp>
            <p:nvSpPr>
              <p:cNvPr id="49" name="Freeform 36"/>
              <p:cNvSpPr>
                <a:spLocks noEditPoints="1"/>
              </p:cNvSpPr>
              <p:nvPr/>
            </p:nvSpPr>
            <p:spPr bwMode="auto">
              <a:xfrm>
                <a:off x="596900" y="3573463"/>
                <a:ext cx="317500" cy="336550"/>
              </a:xfrm>
              <a:custGeom>
                <a:avLst/>
                <a:gdLst>
                  <a:gd name="T0" fmla="*/ 64 w 128"/>
                  <a:gd name="T1" fmla="*/ 0 h 136"/>
                  <a:gd name="T2" fmla="*/ 0 w 128"/>
                  <a:gd name="T3" fmla="*/ 64 h 136"/>
                  <a:gd name="T4" fmla="*/ 19 w 128"/>
                  <a:gd name="T5" fmla="*/ 115 h 136"/>
                  <a:gd name="T6" fmla="*/ 30 w 128"/>
                  <a:gd name="T7" fmla="*/ 136 h 136"/>
                  <a:gd name="T8" fmla="*/ 99 w 128"/>
                  <a:gd name="T9" fmla="*/ 136 h 136"/>
                  <a:gd name="T10" fmla="*/ 110 w 128"/>
                  <a:gd name="T11" fmla="*/ 115 h 136"/>
                  <a:gd name="T12" fmla="*/ 128 w 128"/>
                  <a:gd name="T13" fmla="*/ 64 h 136"/>
                  <a:gd name="T14" fmla="*/ 64 w 128"/>
                  <a:gd name="T15" fmla="*/ 0 h 136"/>
                  <a:gd name="T16" fmla="*/ 61 w 128"/>
                  <a:gd name="T17" fmla="*/ 32 h 136"/>
                  <a:gd name="T18" fmla="*/ 32 w 128"/>
                  <a:gd name="T19" fmla="*/ 64 h 136"/>
                  <a:gd name="T20" fmla="*/ 45 w 128"/>
                  <a:gd name="T21" fmla="*/ 94 h 136"/>
                  <a:gd name="T22" fmla="*/ 48 w 128"/>
                  <a:gd name="T23" fmla="*/ 98 h 136"/>
                  <a:gd name="T24" fmla="*/ 46 w 128"/>
                  <a:gd name="T25" fmla="*/ 104 h 136"/>
                  <a:gd name="T26" fmla="*/ 44 w 128"/>
                  <a:gd name="T27" fmla="*/ 104 h 136"/>
                  <a:gd name="T28" fmla="*/ 41 w 128"/>
                  <a:gd name="T29" fmla="*/ 102 h 136"/>
                  <a:gd name="T30" fmla="*/ 38 w 128"/>
                  <a:gd name="T31" fmla="*/ 98 h 136"/>
                  <a:gd name="T32" fmla="*/ 24 w 128"/>
                  <a:gd name="T33" fmla="*/ 64 h 136"/>
                  <a:gd name="T34" fmla="*/ 60 w 128"/>
                  <a:gd name="T35" fmla="*/ 24 h 136"/>
                  <a:gd name="T36" fmla="*/ 64 w 128"/>
                  <a:gd name="T37" fmla="*/ 28 h 136"/>
                  <a:gd name="T38" fmla="*/ 61 w 128"/>
                  <a:gd name="T39" fmla="*/ 3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136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83"/>
                      <a:pt x="10" y="100"/>
                      <a:pt x="19" y="115"/>
                    </a:cubicBezTo>
                    <a:cubicBezTo>
                      <a:pt x="23" y="122"/>
                      <a:pt x="27" y="129"/>
                      <a:pt x="30" y="136"/>
                    </a:cubicBezTo>
                    <a:cubicBezTo>
                      <a:pt x="99" y="136"/>
                      <a:pt x="99" y="136"/>
                      <a:pt x="99" y="136"/>
                    </a:cubicBezTo>
                    <a:cubicBezTo>
                      <a:pt x="101" y="129"/>
                      <a:pt x="105" y="122"/>
                      <a:pt x="110" y="115"/>
                    </a:cubicBezTo>
                    <a:cubicBezTo>
                      <a:pt x="118" y="100"/>
                      <a:pt x="128" y="83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lose/>
                    <a:moveTo>
                      <a:pt x="61" y="32"/>
                    </a:moveTo>
                    <a:cubicBezTo>
                      <a:pt x="44" y="34"/>
                      <a:pt x="32" y="47"/>
                      <a:pt x="32" y="64"/>
                    </a:cubicBezTo>
                    <a:cubicBezTo>
                      <a:pt x="32" y="72"/>
                      <a:pt x="39" y="84"/>
                      <a:pt x="45" y="94"/>
                    </a:cubicBezTo>
                    <a:cubicBezTo>
                      <a:pt x="46" y="95"/>
                      <a:pt x="47" y="97"/>
                      <a:pt x="48" y="98"/>
                    </a:cubicBezTo>
                    <a:cubicBezTo>
                      <a:pt x="49" y="100"/>
                      <a:pt x="48" y="102"/>
                      <a:pt x="46" y="104"/>
                    </a:cubicBezTo>
                    <a:cubicBezTo>
                      <a:pt x="45" y="104"/>
                      <a:pt x="45" y="104"/>
                      <a:pt x="44" y="104"/>
                    </a:cubicBezTo>
                    <a:cubicBezTo>
                      <a:pt x="43" y="104"/>
                      <a:pt x="41" y="103"/>
                      <a:pt x="41" y="102"/>
                    </a:cubicBezTo>
                    <a:cubicBezTo>
                      <a:pt x="40" y="101"/>
                      <a:pt x="39" y="99"/>
                      <a:pt x="38" y="98"/>
                    </a:cubicBezTo>
                    <a:cubicBezTo>
                      <a:pt x="32" y="87"/>
                      <a:pt x="24" y="74"/>
                      <a:pt x="24" y="64"/>
                    </a:cubicBezTo>
                    <a:cubicBezTo>
                      <a:pt x="24" y="43"/>
                      <a:pt x="39" y="26"/>
                      <a:pt x="60" y="24"/>
                    </a:cubicBezTo>
                    <a:cubicBezTo>
                      <a:pt x="62" y="24"/>
                      <a:pt x="64" y="25"/>
                      <a:pt x="64" y="28"/>
                    </a:cubicBezTo>
                    <a:cubicBezTo>
                      <a:pt x="64" y="30"/>
                      <a:pt x="63" y="32"/>
                      <a:pt x="6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80296" tIns="40148" rIns="80296" bIns="40148"/>
              <a:lstStyle/>
              <a:p>
                <a:pPr>
                  <a:defRPr/>
                </a:pPr>
                <a:endParaRPr lang="zh-CN" altLang="en-US" sz="1580">
                  <a:solidFill>
                    <a:srgbClr val="201C11"/>
                  </a:solidFill>
                </a:endParaRPr>
              </a:p>
            </p:txBody>
          </p:sp>
        </p:grpSp>
      </p:grpSp>
      <p:sp>
        <p:nvSpPr>
          <p:cNvPr id="12" name="TextBox 23"/>
          <p:cNvSpPr txBox="1"/>
          <p:nvPr/>
        </p:nvSpPr>
        <p:spPr>
          <a:xfrm>
            <a:off x="8229600" y="1767205"/>
            <a:ext cx="2733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8197344" y="150714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1221740" y="2475230"/>
            <a:ext cx="2733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TextBox 24"/>
          <p:cNvSpPr txBox="1"/>
          <p:nvPr/>
        </p:nvSpPr>
        <p:spPr>
          <a:xfrm>
            <a:off x="2147064" y="2259616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8229600" y="3399155"/>
            <a:ext cx="2733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8197344" y="313909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1221740" y="4365625"/>
            <a:ext cx="2733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2147064" y="415001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TextBox 23"/>
          <p:cNvSpPr txBox="1"/>
          <p:nvPr/>
        </p:nvSpPr>
        <p:spPr>
          <a:xfrm>
            <a:off x="8229600" y="5164455"/>
            <a:ext cx="2733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点击此处更换文本https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://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www.haoke</a:t>
            </a:r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.com</a:t>
            </a:r>
            <a:r>
              <a: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TextBox 24"/>
          <p:cNvSpPr txBox="1"/>
          <p:nvPr/>
        </p:nvSpPr>
        <p:spPr>
          <a:xfrm>
            <a:off x="8197344" y="4904391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>
                <a:solidFill>
                  <a:srgbClr val="EB7D9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</a:t>
            </a:r>
            <a:endParaRPr lang="zh-CN" altLang="en-US" sz="1600" b="1" dirty="0">
              <a:solidFill>
                <a:srgbClr val="EB7D9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bldLvl="0" animBg="1"/>
      <p:bldP spid="7" grpId="0" animBg="1"/>
      <p:bldP spid="7" grpId="1" bldLvl="0" animBg="1"/>
      <p:bldP spid="11" grpId="0"/>
      <p:bldP spid="17" grpId="0" bldLvl="0" animBg="1"/>
      <p:bldP spid="18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3563</Words>
  <Application>WPS 演示</Application>
  <PresentationFormat>自定义</PresentationFormat>
  <Paragraphs>314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方正清刻本悦宋简体</vt:lpstr>
      <vt:lpstr>微软雅黑</vt:lpstr>
      <vt:lpstr>汉真广标</vt:lpstr>
      <vt:lpstr>Gill Sans</vt:lpstr>
      <vt:lpstr>Gill Sans</vt:lpstr>
      <vt:lpstr>华文黑体</vt:lpstr>
      <vt:lpstr>MComic PRC Medium</vt:lpstr>
      <vt:lpstr>Calibri</vt:lpstr>
      <vt:lpstr>MComic PRC Medium</vt:lpstr>
      <vt:lpstr>Calibri Light</vt:lpstr>
      <vt:lpstr>等线</vt:lpstr>
      <vt:lpstr>Top Secret</vt:lpstr>
      <vt:lpstr>黑体</vt:lpstr>
      <vt:lpstr>Hilda Sonnenschein</vt:lpstr>
      <vt:lpstr>Arial Unicode MS</vt:lpstr>
      <vt:lpstr>方正细圆简体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一颗苹果</cp:lastModifiedBy>
  <cp:revision>19</cp:revision>
  <dcterms:created xsi:type="dcterms:W3CDTF">2018-11-08T00:23:00Z</dcterms:created>
  <dcterms:modified xsi:type="dcterms:W3CDTF">2021-09-04T03:09:08Z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4D006829990F4925B26BD780A3966BA8</vt:lpwstr>
  </property>
</Properties>
</file>