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0" r:id="rId4"/>
    <p:sldId id="266" r:id="rId5"/>
    <p:sldId id="271" r:id="rId6"/>
    <p:sldId id="272" r:id="rId7"/>
    <p:sldId id="273" r:id="rId8"/>
    <p:sldId id="274" r:id="rId9"/>
    <p:sldId id="268" r:id="rId10"/>
    <p:sldId id="275" r:id="rId11"/>
    <p:sldId id="276" r:id="rId12"/>
    <p:sldId id="277" r:id="rId13"/>
    <p:sldId id="267" r:id="rId14"/>
    <p:sldId id="278" r:id="rId15"/>
    <p:sldId id="279" r:id="rId16"/>
    <p:sldId id="280" r:id="rId17"/>
    <p:sldId id="269" r:id="rId18"/>
    <p:sldId id="282" r:id="rId19"/>
    <p:sldId id="283" r:id="rId20"/>
    <p:sldId id="284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6A4D"/>
    <a:srgbClr val="9C2D0C"/>
    <a:srgbClr val="FFF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42" y="90"/>
      </p:cViewPr>
      <p:guideLst>
        <p:guide orient="horz" pos="2160"/>
        <p:guide pos="38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701-F58C-4F41-8203-F545095EA4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88C6-23A9-4415-B703-73649EB700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701-F58C-4F41-8203-F545095EA4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88C6-23A9-4415-B703-73649EB700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701-F58C-4F41-8203-F545095EA4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88C6-23A9-4415-B703-73649EB700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701-F58C-4F41-8203-F545095EA4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88C6-23A9-4415-B703-73649EB700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701-F58C-4F41-8203-F545095EA4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88C6-23A9-4415-B703-73649EB700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701-F58C-4F41-8203-F545095EA4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88C6-23A9-4415-B703-73649EB700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701-F58C-4F41-8203-F545095EA4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88C6-23A9-4415-B703-73649EB700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701-F58C-4F41-8203-F545095EA4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88C6-23A9-4415-B703-73649EB700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701-F58C-4F41-8203-F545095EA4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88C6-23A9-4415-B703-73649EB700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701-F58C-4F41-8203-F545095EA4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88C6-23A9-4415-B703-73649EB700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701-F58C-4F41-8203-F545095EA4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88C6-23A9-4415-B703-73649EB700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95701-F58C-4F41-8203-F545095EA4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688C6-23A9-4415-B703-73649EB700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.xml"/><Relationship Id="rId2" Type="http://schemas.openxmlformats.org/officeDocument/2006/relationships/image" Target="../media/image1.jpe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6732383" y="-1038202"/>
            <a:ext cx="2589196" cy="2589196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1126806" y="4023358"/>
            <a:ext cx="1838424" cy="1838424"/>
          </a:xfrm>
          <a:prstGeom prst="ellipse">
            <a:avLst/>
          </a:prstGeom>
          <a:solidFill>
            <a:srgbClr val="9C2D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578541" y="2729209"/>
            <a:ext cx="1203158" cy="1203158"/>
          </a:xfrm>
          <a:prstGeom prst="ellipse">
            <a:avLst/>
          </a:prstGeom>
          <a:solidFill>
            <a:srgbClr val="DC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 rot="2182719">
            <a:off x="-1008154" y="4757490"/>
            <a:ext cx="2967278" cy="2969750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6" name="任意多边形 15"/>
          <p:cNvSpPr/>
          <p:nvPr/>
        </p:nvSpPr>
        <p:spPr>
          <a:xfrm rot="2182719">
            <a:off x="8302888" y="551723"/>
            <a:ext cx="1142534" cy="1143486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9C2D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91583" y="2618472"/>
            <a:ext cx="8240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C36A4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MORIMOTO</a:t>
            </a:r>
            <a:endParaRPr lang="zh-CN" altLang="en-US" sz="6600" dirty="0">
              <a:solidFill>
                <a:srgbClr val="C36A4D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50693" y="3837205"/>
            <a:ext cx="712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994730" y="4844786"/>
            <a:ext cx="2234433" cy="394635"/>
          </a:xfrm>
          <a:prstGeom prst="roundRect">
            <a:avLst>
              <a:gd name="adj" fmla="val 50000"/>
            </a:avLst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869857" y="5691128"/>
            <a:ext cx="419549" cy="419549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Analysis of work difficulties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35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36A4D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工作难点分析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4" name="Teardrop 35"/>
          <p:cNvSpPr/>
          <p:nvPr/>
        </p:nvSpPr>
        <p:spPr>
          <a:xfrm>
            <a:off x="4120164" y="3896952"/>
            <a:ext cx="1881414" cy="1881414"/>
          </a:xfrm>
          <a:prstGeom prst="teardrop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ardrop 54"/>
          <p:cNvSpPr/>
          <p:nvPr/>
        </p:nvSpPr>
        <p:spPr>
          <a:xfrm flipH="1">
            <a:off x="6196614" y="3896952"/>
            <a:ext cx="1881414" cy="1881414"/>
          </a:xfrm>
          <a:prstGeom prst="teardrop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Teardrop 55"/>
          <p:cNvSpPr/>
          <p:nvPr/>
        </p:nvSpPr>
        <p:spPr>
          <a:xfrm flipV="1">
            <a:off x="4120164" y="1820502"/>
            <a:ext cx="1881414" cy="1881414"/>
          </a:xfrm>
          <a:prstGeom prst="teardrop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ym typeface="+mn-lt"/>
            </a:endParaRPr>
          </a:p>
        </p:txBody>
      </p:sp>
      <p:sp>
        <p:nvSpPr>
          <p:cNvPr id="7" name="Teardrop 56"/>
          <p:cNvSpPr/>
          <p:nvPr/>
        </p:nvSpPr>
        <p:spPr>
          <a:xfrm flipH="1" flipV="1">
            <a:off x="6196614" y="1820502"/>
            <a:ext cx="1881414" cy="1881414"/>
          </a:xfrm>
          <a:prstGeom prst="teardrop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Rectangle 95"/>
          <p:cNvSpPr/>
          <p:nvPr/>
        </p:nvSpPr>
        <p:spPr>
          <a:xfrm>
            <a:off x="4548551" y="4111812"/>
            <a:ext cx="10246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</a:t>
            </a:r>
            <a:endParaRPr lang="en-US" sz="8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Rectangle 96"/>
          <p:cNvSpPr/>
          <p:nvPr/>
        </p:nvSpPr>
        <p:spPr>
          <a:xfrm>
            <a:off x="4321277" y="2175457"/>
            <a:ext cx="15075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</a:t>
            </a:r>
            <a:endParaRPr lang="en-US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Rectangle 97"/>
          <p:cNvSpPr/>
          <p:nvPr/>
        </p:nvSpPr>
        <p:spPr>
          <a:xfrm>
            <a:off x="6489958" y="2194393"/>
            <a:ext cx="12891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W</a:t>
            </a:r>
            <a:endParaRPr lang="en-US" sz="8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Rectangle 98"/>
          <p:cNvSpPr/>
          <p:nvPr/>
        </p:nvSpPr>
        <p:spPr>
          <a:xfrm>
            <a:off x="6721593" y="4191373"/>
            <a:ext cx="82586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</a:t>
            </a:r>
            <a:endParaRPr lang="en-US" sz="8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1511085" y="2101733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1520382" y="2370375"/>
            <a:ext cx="216230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750501" y="2186944"/>
            <a:ext cx="621355" cy="621355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05538" y="2285247"/>
            <a:ext cx="51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1511085" y="4485197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1520382" y="4753839"/>
            <a:ext cx="216230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50501" y="4570408"/>
            <a:ext cx="621355" cy="621355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05538" y="4668711"/>
            <a:ext cx="51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9374705" y="2101733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9384002" y="2370375"/>
            <a:ext cx="216230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8614121" y="2186944"/>
            <a:ext cx="621355" cy="621355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669158" y="2285247"/>
            <a:ext cx="51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W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9374705" y="4485197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>
            <a:off x="9384002" y="4753839"/>
            <a:ext cx="216230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614121" y="4570408"/>
            <a:ext cx="621355" cy="621355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669158" y="4668711"/>
            <a:ext cx="51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Analysis of work difficulties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35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36A4D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工作难点分析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2345269"/>
            <a:ext cx="4064000" cy="3115733"/>
          </a:xfrm>
          <a:prstGeom prst="rect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64000" y="2345269"/>
            <a:ext cx="4064000" cy="3115733"/>
          </a:xfrm>
          <a:prstGeom prst="rect">
            <a:avLst/>
          </a:prstGeom>
          <a:blipFill>
            <a:blip r:embed="rId2"/>
            <a:stretch>
              <a:fillRect l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128000" y="2345269"/>
            <a:ext cx="4064000" cy="3115733"/>
          </a:xfrm>
          <a:prstGeom prst="rect">
            <a:avLst/>
          </a:prstGeom>
          <a:blipFill>
            <a:blip r:embed="rId3"/>
            <a:stretch>
              <a:fillRect l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 flipH="1">
            <a:off x="454078" y="3536867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 flipH="1">
            <a:off x="445611" y="3879664"/>
            <a:ext cx="327972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9" name="Group 44"/>
          <p:cNvGrpSpPr/>
          <p:nvPr/>
        </p:nvGrpSpPr>
        <p:grpSpPr>
          <a:xfrm>
            <a:off x="471012" y="2793997"/>
            <a:ext cx="499377" cy="499377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10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3094146" y="2450901"/>
            <a:ext cx="1203158" cy="1203158"/>
          </a:xfrm>
          <a:prstGeom prst="ellipse">
            <a:avLst/>
          </a:prstGeom>
          <a:solidFill>
            <a:srgbClr val="DC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6732383" y="-1038202"/>
            <a:ext cx="2589196" cy="2589196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1126806" y="4023358"/>
            <a:ext cx="1838424" cy="1838424"/>
          </a:xfrm>
          <a:prstGeom prst="ellipse">
            <a:avLst/>
          </a:prstGeom>
          <a:solidFill>
            <a:srgbClr val="9C2D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 rot="2182719">
            <a:off x="-1008154" y="4757490"/>
            <a:ext cx="2967278" cy="2969750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6" name="任意多边形 15"/>
          <p:cNvSpPr/>
          <p:nvPr/>
        </p:nvSpPr>
        <p:spPr>
          <a:xfrm rot="2182719">
            <a:off x="8302888" y="551723"/>
            <a:ext cx="1142534" cy="1143486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9C2D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94146" y="2735892"/>
            <a:ext cx="6003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9C2D0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市场状况概述</a:t>
            </a:r>
            <a:endParaRPr lang="zh-CN" altLang="en-US" sz="6000" dirty="0">
              <a:solidFill>
                <a:srgbClr val="9C2D0C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994730" y="4815911"/>
            <a:ext cx="2234433" cy="394635"/>
          </a:xfrm>
          <a:prstGeom prst="roundRect">
            <a:avLst>
              <a:gd name="adj" fmla="val 50000"/>
            </a:avLst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pc="5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PART.03</a:t>
            </a:r>
            <a:endParaRPr lang="zh-CN" altLang="en-US" sz="1600" spc="5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04589" y="3687500"/>
            <a:ext cx="4182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36A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2000" dirty="0">
              <a:solidFill>
                <a:srgbClr val="C36A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869857" y="5691128"/>
            <a:ext cx="419549" cy="419549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5082080" y="3412475"/>
            <a:ext cx="541222" cy="335173"/>
          </a:xfrm>
          <a:custGeom>
            <a:avLst/>
            <a:gdLst>
              <a:gd name="connsiteX0" fmla="*/ 0 w 702240"/>
              <a:gd name="connsiteY0" fmla="*/ 0 h 434889"/>
              <a:gd name="connsiteX1" fmla="*/ 702240 w 702240"/>
              <a:gd name="connsiteY1" fmla="*/ 0 h 434889"/>
              <a:gd name="connsiteX2" fmla="*/ 702240 w 702240"/>
              <a:gd name="connsiteY2" fmla="*/ 284370 h 434889"/>
              <a:gd name="connsiteX3" fmla="*/ 432856 w 702240"/>
              <a:gd name="connsiteY3" fmla="*/ 284370 h 434889"/>
              <a:gd name="connsiteX4" fmla="*/ 345577 w 702240"/>
              <a:gd name="connsiteY4" fmla="*/ 434889 h 434889"/>
              <a:gd name="connsiteX5" fmla="*/ 258299 w 702240"/>
              <a:gd name="connsiteY5" fmla="*/ 284370 h 434889"/>
              <a:gd name="connsiteX6" fmla="*/ 0 w 702240"/>
              <a:gd name="connsiteY6" fmla="*/ 284370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0" y="0"/>
                </a:moveTo>
                <a:lnTo>
                  <a:pt x="702240" y="0"/>
                </a:lnTo>
                <a:lnTo>
                  <a:pt x="702240" y="284370"/>
                </a:lnTo>
                <a:lnTo>
                  <a:pt x="432856" y="284370"/>
                </a:lnTo>
                <a:lnTo>
                  <a:pt x="345577" y="434889"/>
                </a:lnTo>
                <a:lnTo>
                  <a:pt x="258299" y="284370"/>
                </a:lnTo>
                <a:lnTo>
                  <a:pt x="0" y="28437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5" name="Shape 1353"/>
          <p:cNvSpPr/>
          <p:nvPr/>
        </p:nvSpPr>
        <p:spPr>
          <a:xfrm>
            <a:off x="846667" y="3830303"/>
            <a:ext cx="1363093" cy="1484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C36A4D">
              <a:alpha val="8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6" name="Shape 1354"/>
          <p:cNvSpPr/>
          <p:nvPr/>
        </p:nvSpPr>
        <p:spPr>
          <a:xfrm>
            <a:off x="1847133" y="2887618"/>
            <a:ext cx="1363093" cy="2427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C36A4D">
              <a:alpha val="8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7" name="Shape 1355"/>
          <p:cNvSpPr/>
          <p:nvPr/>
        </p:nvSpPr>
        <p:spPr>
          <a:xfrm>
            <a:off x="2833646" y="3830303"/>
            <a:ext cx="1363093" cy="1484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C36A4D">
              <a:alpha val="8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" name="Shape 1356"/>
          <p:cNvSpPr/>
          <p:nvPr/>
        </p:nvSpPr>
        <p:spPr>
          <a:xfrm>
            <a:off x="3761680" y="3409754"/>
            <a:ext cx="1363093" cy="1905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C36A4D">
              <a:alpha val="8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9" name="Shape 1357"/>
          <p:cNvSpPr/>
          <p:nvPr/>
        </p:nvSpPr>
        <p:spPr>
          <a:xfrm>
            <a:off x="4689871" y="3830303"/>
            <a:ext cx="1363093" cy="1484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C36A4D">
              <a:alpha val="8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0" name="Shape 1358"/>
          <p:cNvSpPr/>
          <p:nvPr/>
        </p:nvSpPr>
        <p:spPr>
          <a:xfrm>
            <a:off x="5681174" y="2990444"/>
            <a:ext cx="1363093" cy="2324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C36A4D">
              <a:alpha val="8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1" name="Shape 1359"/>
          <p:cNvSpPr/>
          <p:nvPr/>
        </p:nvSpPr>
        <p:spPr>
          <a:xfrm>
            <a:off x="1432629" y="5344556"/>
            <a:ext cx="212879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2" name="Shape 1360"/>
          <p:cNvSpPr/>
          <p:nvPr/>
        </p:nvSpPr>
        <p:spPr>
          <a:xfrm>
            <a:off x="2463324" y="5344556"/>
            <a:ext cx="212879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3" name="任意多边形 12"/>
          <p:cNvSpPr/>
          <p:nvPr/>
        </p:nvSpPr>
        <p:spPr>
          <a:xfrm rot="10800000">
            <a:off x="1257599" y="3409754"/>
            <a:ext cx="541222" cy="335172"/>
          </a:xfrm>
          <a:custGeom>
            <a:avLst/>
            <a:gdLst>
              <a:gd name="connsiteX0" fmla="*/ 702240 w 702240"/>
              <a:gd name="connsiteY0" fmla="*/ 434888 h 434888"/>
              <a:gd name="connsiteX1" fmla="*/ 0 w 702240"/>
              <a:gd name="connsiteY1" fmla="*/ 434888 h 434888"/>
              <a:gd name="connsiteX2" fmla="*/ 0 w 702240"/>
              <a:gd name="connsiteY2" fmla="*/ 150519 h 434888"/>
              <a:gd name="connsiteX3" fmla="*/ 269384 w 702240"/>
              <a:gd name="connsiteY3" fmla="*/ 150519 h 434888"/>
              <a:gd name="connsiteX4" fmla="*/ 356663 w 702240"/>
              <a:gd name="connsiteY4" fmla="*/ 0 h 434888"/>
              <a:gd name="connsiteX5" fmla="*/ 443942 w 702240"/>
              <a:gd name="connsiteY5" fmla="*/ 150519 h 434888"/>
              <a:gd name="connsiteX6" fmla="*/ 702240 w 702240"/>
              <a:gd name="connsiteY6" fmla="*/ 150519 h 43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8">
                <a:moveTo>
                  <a:pt x="702240" y="434888"/>
                </a:moveTo>
                <a:lnTo>
                  <a:pt x="0" y="434888"/>
                </a:lnTo>
                <a:lnTo>
                  <a:pt x="0" y="150519"/>
                </a:lnTo>
                <a:lnTo>
                  <a:pt x="269384" y="150519"/>
                </a:lnTo>
                <a:lnTo>
                  <a:pt x="356663" y="0"/>
                </a:lnTo>
                <a:lnTo>
                  <a:pt x="443942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4" name="Shape 1367"/>
          <p:cNvSpPr/>
          <p:nvPr/>
        </p:nvSpPr>
        <p:spPr>
          <a:xfrm>
            <a:off x="1257599" y="3415464"/>
            <a:ext cx="541222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25%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5" name="任意多边形 14"/>
          <p:cNvSpPr/>
          <p:nvPr/>
        </p:nvSpPr>
        <p:spPr>
          <a:xfrm rot="10800000">
            <a:off x="2253775" y="2494801"/>
            <a:ext cx="541222" cy="335173"/>
          </a:xfrm>
          <a:custGeom>
            <a:avLst/>
            <a:gdLst>
              <a:gd name="connsiteX0" fmla="*/ 702240 w 702240"/>
              <a:gd name="connsiteY0" fmla="*/ 434889 h 434889"/>
              <a:gd name="connsiteX1" fmla="*/ 0 w 702240"/>
              <a:gd name="connsiteY1" fmla="*/ 434889 h 434889"/>
              <a:gd name="connsiteX2" fmla="*/ 0 w 702240"/>
              <a:gd name="connsiteY2" fmla="*/ 150519 h 434889"/>
              <a:gd name="connsiteX3" fmla="*/ 269385 w 702240"/>
              <a:gd name="connsiteY3" fmla="*/ 150519 h 434889"/>
              <a:gd name="connsiteX4" fmla="*/ 356663 w 702240"/>
              <a:gd name="connsiteY4" fmla="*/ 0 h 434889"/>
              <a:gd name="connsiteX5" fmla="*/ 443942 w 702240"/>
              <a:gd name="connsiteY5" fmla="*/ 150519 h 434889"/>
              <a:gd name="connsiteX6" fmla="*/ 702240 w 702240"/>
              <a:gd name="connsiteY6" fmla="*/ 150519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702240" y="434889"/>
                </a:moveTo>
                <a:lnTo>
                  <a:pt x="0" y="434889"/>
                </a:lnTo>
                <a:lnTo>
                  <a:pt x="0" y="150519"/>
                </a:lnTo>
                <a:lnTo>
                  <a:pt x="269385" y="150519"/>
                </a:lnTo>
                <a:lnTo>
                  <a:pt x="356663" y="0"/>
                </a:lnTo>
                <a:lnTo>
                  <a:pt x="443942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6" name="Shape 1372"/>
          <p:cNvSpPr/>
          <p:nvPr/>
        </p:nvSpPr>
        <p:spPr>
          <a:xfrm>
            <a:off x="2253775" y="2500510"/>
            <a:ext cx="541222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75%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7" name="任意多边形 16"/>
          <p:cNvSpPr/>
          <p:nvPr/>
        </p:nvSpPr>
        <p:spPr>
          <a:xfrm rot="10800000">
            <a:off x="3262988" y="3432258"/>
            <a:ext cx="541222" cy="335173"/>
          </a:xfrm>
          <a:custGeom>
            <a:avLst/>
            <a:gdLst>
              <a:gd name="connsiteX0" fmla="*/ 702240 w 702240"/>
              <a:gd name="connsiteY0" fmla="*/ 434889 h 434889"/>
              <a:gd name="connsiteX1" fmla="*/ 0 w 702240"/>
              <a:gd name="connsiteY1" fmla="*/ 434889 h 434889"/>
              <a:gd name="connsiteX2" fmla="*/ 0 w 702240"/>
              <a:gd name="connsiteY2" fmla="*/ 150519 h 434889"/>
              <a:gd name="connsiteX3" fmla="*/ 269385 w 702240"/>
              <a:gd name="connsiteY3" fmla="*/ 150519 h 434889"/>
              <a:gd name="connsiteX4" fmla="*/ 356663 w 702240"/>
              <a:gd name="connsiteY4" fmla="*/ 0 h 434889"/>
              <a:gd name="connsiteX5" fmla="*/ 443942 w 702240"/>
              <a:gd name="connsiteY5" fmla="*/ 150519 h 434889"/>
              <a:gd name="connsiteX6" fmla="*/ 702240 w 702240"/>
              <a:gd name="connsiteY6" fmla="*/ 150519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702240" y="434889"/>
                </a:moveTo>
                <a:lnTo>
                  <a:pt x="0" y="434889"/>
                </a:lnTo>
                <a:lnTo>
                  <a:pt x="0" y="150519"/>
                </a:lnTo>
                <a:lnTo>
                  <a:pt x="269385" y="150519"/>
                </a:lnTo>
                <a:lnTo>
                  <a:pt x="356663" y="0"/>
                </a:lnTo>
                <a:lnTo>
                  <a:pt x="443942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8" name="Shape 1377"/>
          <p:cNvSpPr/>
          <p:nvPr/>
        </p:nvSpPr>
        <p:spPr>
          <a:xfrm>
            <a:off x="3262988" y="3437966"/>
            <a:ext cx="541222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25%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9" name="任意多边形 18"/>
          <p:cNvSpPr/>
          <p:nvPr/>
        </p:nvSpPr>
        <p:spPr>
          <a:xfrm rot="10800000">
            <a:off x="4155165" y="3035915"/>
            <a:ext cx="541222" cy="335173"/>
          </a:xfrm>
          <a:custGeom>
            <a:avLst/>
            <a:gdLst>
              <a:gd name="connsiteX0" fmla="*/ 702240 w 702240"/>
              <a:gd name="connsiteY0" fmla="*/ 434889 h 434889"/>
              <a:gd name="connsiteX1" fmla="*/ 0 w 702240"/>
              <a:gd name="connsiteY1" fmla="*/ 434889 h 434889"/>
              <a:gd name="connsiteX2" fmla="*/ 0 w 702240"/>
              <a:gd name="connsiteY2" fmla="*/ 150519 h 434889"/>
              <a:gd name="connsiteX3" fmla="*/ 269386 w 702240"/>
              <a:gd name="connsiteY3" fmla="*/ 150519 h 434889"/>
              <a:gd name="connsiteX4" fmla="*/ 356664 w 702240"/>
              <a:gd name="connsiteY4" fmla="*/ 0 h 434889"/>
              <a:gd name="connsiteX5" fmla="*/ 443942 w 702240"/>
              <a:gd name="connsiteY5" fmla="*/ 150519 h 434889"/>
              <a:gd name="connsiteX6" fmla="*/ 702240 w 702240"/>
              <a:gd name="connsiteY6" fmla="*/ 150519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702240" y="434889"/>
                </a:moveTo>
                <a:lnTo>
                  <a:pt x="0" y="434889"/>
                </a:lnTo>
                <a:lnTo>
                  <a:pt x="0" y="150519"/>
                </a:lnTo>
                <a:lnTo>
                  <a:pt x="269386" y="150519"/>
                </a:lnTo>
                <a:lnTo>
                  <a:pt x="356664" y="0"/>
                </a:lnTo>
                <a:lnTo>
                  <a:pt x="443942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0" name="Shape 1382"/>
          <p:cNvSpPr/>
          <p:nvPr/>
        </p:nvSpPr>
        <p:spPr>
          <a:xfrm>
            <a:off x="4155165" y="3041624"/>
            <a:ext cx="541222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25%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1" name="任意多边形 20"/>
          <p:cNvSpPr/>
          <p:nvPr/>
        </p:nvSpPr>
        <p:spPr>
          <a:xfrm rot="10800000">
            <a:off x="6081963" y="2630135"/>
            <a:ext cx="541222" cy="335173"/>
          </a:xfrm>
          <a:custGeom>
            <a:avLst/>
            <a:gdLst>
              <a:gd name="connsiteX0" fmla="*/ 702240 w 702240"/>
              <a:gd name="connsiteY0" fmla="*/ 434889 h 434889"/>
              <a:gd name="connsiteX1" fmla="*/ 0 w 702240"/>
              <a:gd name="connsiteY1" fmla="*/ 434889 h 434889"/>
              <a:gd name="connsiteX2" fmla="*/ 0 w 702240"/>
              <a:gd name="connsiteY2" fmla="*/ 150519 h 434889"/>
              <a:gd name="connsiteX3" fmla="*/ 269385 w 702240"/>
              <a:gd name="connsiteY3" fmla="*/ 150519 h 434889"/>
              <a:gd name="connsiteX4" fmla="*/ 356663 w 702240"/>
              <a:gd name="connsiteY4" fmla="*/ 0 h 434889"/>
              <a:gd name="connsiteX5" fmla="*/ 443941 w 702240"/>
              <a:gd name="connsiteY5" fmla="*/ 150519 h 434889"/>
              <a:gd name="connsiteX6" fmla="*/ 702240 w 702240"/>
              <a:gd name="connsiteY6" fmla="*/ 150519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702240" y="434889"/>
                </a:moveTo>
                <a:lnTo>
                  <a:pt x="0" y="434889"/>
                </a:lnTo>
                <a:lnTo>
                  <a:pt x="0" y="150519"/>
                </a:lnTo>
                <a:lnTo>
                  <a:pt x="269385" y="150519"/>
                </a:lnTo>
                <a:lnTo>
                  <a:pt x="356663" y="0"/>
                </a:lnTo>
                <a:lnTo>
                  <a:pt x="443941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2" name="Shape 1392"/>
          <p:cNvSpPr/>
          <p:nvPr/>
        </p:nvSpPr>
        <p:spPr>
          <a:xfrm>
            <a:off x="6081963" y="2635843"/>
            <a:ext cx="541222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75%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3" name="Shape 1382"/>
          <p:cNvSpPr/>
          <p:nvPr/>
        </p:nvSpPr>
        <p:spPr>
          <a:xfrm>
            <a:off x="5103186" y="3419596"/>
            <a:ext cx="541222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25%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4" name="Shape 1359"/>
          <p:cNvSpPr/>
          <p:nvPr/>
        </p:nvSpPr>
        <p:spPr>
          <a:xfrm>
            <a:off x="3414018" y="5350681"/>
            <a:ext cx="212879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5" name="Shape 1360"/>
          <p:cNvSpPr/>
          <p:nvPr/>
        </p:nvSpPr>
        <p:spPr>
          <a:xfrm>
            <a:off x="4444713" y="5350681"/>
            <a:ext cx="212879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6" name="Shape 1359"/>
          <p:cNvSpPr/>
          <p:nvPr/>
        </p:nvSpPr>
        <p:spPr>
          <a:xfrm>
            <a:off x="5315408" y="5342848"/>
            <a:ext cx="212879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05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7" name="Shape 1360"/>
          <p:cNvSpPr/>
          <p:nvPr/>
        </p:nvSpPr>
        <p:spPr>
          <a:xfrm>
            <a:off x="6346102" y="5342848"/>
            <a:ext cx="212879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06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689819" y="2755359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Overview of market conditions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PA_文本框 2"/>
          <p:cNvSpPr txBox="1"/>
          <p:nvPr>
            <p:custDataLst>
              <p:tags r:id="rId1"/>
            </p:custDataLst>
          </p:nvPr>
        </p:nvSpPr>
        <p:spPr>
          <a:xfrm>
            <a:off x="7658947" y="2197109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36A4D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市场状况分析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30" name="1"/>
          <p:cNvSpPr txBox="1">
            <a:spLocks noChangeArrowheads="1"/>
          </p:cNvSpPr>
          <p:nvPr/>
        </p:nvSpPr>
        <p:spPr bwMode="auto">
          <a:xfrm>
            <a:off x="7787849" y="3976860"/>
            <a:ext cx="39360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1"/>
          <p:cNvSpPr txBox="1">
            <a:spLocks noChangeArrowheads="1"/>
          </p:cNvSpPr>
          <p:nvPr/>
        </p:nvSpPr>
        <p:spPr bwMode="auto">
          <a:xfrm>
            <a:off x="7787849" y="3242999"/>
            <a:ext cx="393607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24887" y="1202912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Overview of market conditions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36A4D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市场状况分析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15261" y="2243665"/>
            <a:ext cx="2058238" cy="2058236"/>
            <a:chOff x="973667" y="2042806"/>
            <a:chExt cx="2324491" cy="2324490"/>
          </a:xfrm>
        </p:grpSpPr>
        <p:sp>
          <p:nvSpPr>
            <p:cNvPr id="5" name="Donut 1"/>
            <p:cNvSpPr/>
            <p:nvPr/>
          </p:nvSpPr>
          <p:spPr>
            <a:xfrm flipH="1" flipV="1">
              <a:off x="1140979" y="2210116"/>
              <a:ext cx="1989869" cy="1989868"/>
            </a:xfrm>
            <a:prstGeom prst="donut">
              <a:avLst>
                <a:gd name="adj" fmla="val 1629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Block Arc 3"/>
            <p:cNvSpPr/>
            <p:nvPr/>
          </p:nvSpPr>
          <p:spPr>
            <a:xfrm rot="5400000" flipH="1" flipV="1">
              <a:off x="973668" y="2042805"/>
              <a:ext cx="2324490" cy="2324491"/>
            </a:xfrm>
            <a:prstGeom prst="blockArc">
              <a:avLst>
                <a:gd name="adj1" fmla="val 5800676"/>
                <a:gd name="adj2" fmla="val 0"/>
                <a:gd name="adj3" fmla="val 25000"/>
              </a:avLst>
            </a:prstGeom>
            <a:solidFill>
              <a:srgbClr val="C36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Inhaltsplatzhalter 4"/>
            <p:cNvSpPr txBox="1"/>
            <p:nvPr/>
          </p:nvSpPr>
          <p:spPr>
            <a:xfrm>
              <a:off x="1740460" y="2996495"/>
              <a:ext cx="783276" cy="41710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72%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755320" y="2243665"/>
            <a:ext cx="2058238" cy="2058236"/>
            <a:chOff x="3613726" y="2042806"/>
            <a:chExt cx="2324491" cy="2324490"/>
          </a:xfrm>
        </p:grpSpPr>
        <p:sp>
          <p:nvSpPr>
            <p:cNvPr id="9" name="Donut 6"/>
            <p:cNvSpPr/>
            <p:nvPr/>
          </p:nvSpPr>
          <p:spPr>
            <a:xfrm flipH="1" flipV="1">
              <a:off x="3781037" y="2210116"/>
              <a:ext cx="1989869" cy="1989868"/>
            </a:xfrm>
            <a:prstGeom prst="donut">
              <a:avLst>
                <a:gd name="adj" fmla="val 1629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Block Arc 7"/>
            <p:cNvSpPr/>
            <p:nvPr/>
          </p:nvSpPr>
          <p:spPr>
            <a:xfrm rot="5400000" flipH="1" flipV="1">
              <a:off x="3613727" y="2042805"/>
              <a:ext cx="2324490" cy="2324491"/>
            </a:xfrm>
            <a:prstGeom prst="blockArc">
              <a:avLst>
                <a:gd name="adj1" fmla="val 14035808"/>
                <a:gd name="adj2" fmla="val 0"/>
                <a:gd name="adj3" fmla="val 25000"/>
              </a:avLst>
            </a:prstGeom>
            <a:solidFill>
              <a:srgbClr val="C36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Inhaltsplatzhalter 4"/>
            <p:cNvSpPr txBox="1"/>
            <p:nvPr/>
          </p:nvSpPr>
          <p:spPr>
            <a:xfrm>
              <a:off x="4384333" y="2996495"/>
              <a:ext cx="783276" cy="41710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25%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395378" y="2243665"/>
            <a:ext cx="2058238" cy="2058236"/>
            <a:chOff x="6253784" y="2042806"/>
            <a:chExt cx="2324491" cy="2324490"/>
          </a:xfrm>
        </p:grpSpPr>
        <p:sp>
          <p:nvSpPr>
            <p:cNvPr id="13" name="Donut 9"/>
            <p:cNvSpPr/>
            <p:nvPr/>
          </p:nvSpPr>
          <p:spPr>
            <a:xfrm flipH="1" flipV="1">
              <a:off x="6421096" y="2210116"/>
              <a:ext cx="1989869" cy="1989868"/>
            </a:xfrm>
            <a:prstGeom prst="donut">
              <a:avLst>
                <a:gd name="adj" fmla="val 1629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Block Arc 10"/>
            <p:cNvSpPr/>
            <p:nvPr/>
          </p:nvSpPr>
          <p:spPr>
            <a:xfrm rot="5400000" flipH="1" flipV="1">
              <a:off x="6253785" y="2042805"/>
              <a:ext cx="2324490" cy="2324491"/>
            </a:xfrm>
            <a:prstGeom prst="blockArc">
              <a:avLst>
                <a:gd name="adj1" fmla="val 10607131"/>
                <a:gd name="adj2" fmla="val 0"/>
                <a:gd name="adj3" fmla="val 25000"/>
              </a:avLst>
            </a:prstGeom>
            <a:solidFill>
              <a:srgbClr val="C36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Inhaltsplatzhalter 4"/>
            <p:cNvSpPr txBox="1"/>
            <p:nvPr/>
          </p:nvSpPr>
          <p:spPr>
            <a:xfrm>
              <a:off x="7024391" y="2996495"/>
              <a:ext cx="783276" cy="41710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035437" y="2243665"/>
            <a:ext cx="2058238" cy="2058236"/>
            <a:chOff x="8893843" y="2042806"/>
            <a:chExt cx="2324491" cy="2324490"/>
          </a:xfrm>
        </p:grpSpPr>
        <p:sp>
          <p:nvSpPr>
            <p:cNvPr id="17" name="Donut 12"/>
            <p:cNvSpPr/>
            <p:nvPr/>
          </p:nvSpPr>
          <p:spPr>
            <a:xfrm flipH="1" flipV="1">
              <a:off x="9041709" y="2210116"/>
              <a:ext cx="1989869" cy="1989868"/>
            </a:xfrm>
            <a:prstGeom prst="donut">
              <a:avLst>
                <a:gd name="adj" fmla="val 1629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Block Arc 13"/>
            <p:cNvSpPr/>
            <p:nvPr/>
          </p:nvSpPr>
          <p:spPr>
            <a:xfrm rot="5400000" flipH="1" flipV="1">
              <a:off x="8893844" y="2042805"/>
              <a:ext cx="2324490" cy="2324491"/>
            </a:xfrm>
            <a:prstGeom prst="blockArc">
              <a:avLst>
                <a:gd name="adj1" fmla="val 7653915"/>
                <a:gd name="adj2" fmla="val 0"/>
                <a:gd name="adj3" fmla="val 25000"/>
              </a:avLst>
            </a:prstGeom>
            <a:solidFill>
              <a:srgbClr val="C36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Inhaltsplatzhalter 4"/>
            <p:cNvSpPr txBox="1"/>
            <p:nvPr/>
          </p:nvSpPr>
          <p:spPr>
            <a:xfrm>
              <a:off x="9645005" y="2996495"/>
              <a:ext cx="783276" cy="41710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65%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1"/>
          <p:cNvSpPr txBox="1">
            <a:spLocks noChangeArrowheads="1"/>
          </p:cNvSpPr>
          <p:nvPr/>
        </p:nvSpPr>
        <p:spPr bwMode="auto">
          <a:xfrm flipH="1">
            <a:off x="1558825" y="473016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 flipH="1">
            <a:off x="1051082" y="5045443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 flipH="1">
            <a:off x="4138403" y="473016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 flipH="1">
            <a:off x="3630660" y="5045443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 flipH="1">
            <a:off x="6778461" y="473016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 flipH="1">
            <a:off x="6270718" y="5045443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 flipH="1">
            <a:off x="9417306" y="473016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1"/>
          <p:cNvSpPr txBox="1">
            <a:spLocks noChangeArrowheads="1"/>
          </p:cNvSpPr>
          <p:nvPr/>
        </p:nvSpPr>
        <p:spPr bwMode="auto">
          <a:xfrm flipH="1">
            <a:off x="8909563" y="5045443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66788" y="0"/>
            <a:ext cx="7548612" cy="6858000"/>
          </a:xfrm>
          <a:prstGeom prst="rect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5945507" y="1659469"/>
            <a:ext cx="5944216" cy="3821280"/>
            <a:chOff x="4777339" y="1072987"/>
            <a:chExt cx="7084905" cy="455458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7339" y="1072987"/>
              <a:ext cx="7084905" cy="455458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996539" y="1787090"/>
              <a:ext cx="4653280" cy="290576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b="-3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quotation-mark_32371"/>
          <p:cNvSpPr>
            <a:spLocks noChangeAspect="1"/>
          </p:cNvSpPr>
          <p:nvPr/>
        </p:nvSpPr>
        <p:spPr bwMode="auto">
          <a:xfrm>
            <a:off x="1510197" y="937702"/>
            <a:ext cx="1158282" cy="1075027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2089338" y="3684304"/>
            <a:ext cx="39360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2089338" y="3026643"/>
            <a:ext cx="393607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74820" y="2543233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Overview of market conditions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3"/>
            </p:custDataLst>
          </p:nvPr>
        </p:nvSpPr>
        <p:spPr>
          <a:xfrm>
            <a:off x="1935482" y="1984983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市场状况分析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3094146" y="2450901"/>
            <a:ext cx="1203158" cy="1203158"/>
          </a:xfrm>
          <a:prstGeom prst="ellipse">
            <a:avLst/>
          </a:prstGeom>
          <a:solidFill>
            <a:srgbClr val="DC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6732383" y="-1038202"/>
            <a:ext cx="2589196" cy="2589196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1126806" y="4023358"/>
            <a:ext cx="1838424" cy="1838424"/>
          </a:xfrm>
          <a:prstGeom prst="ellipse">
            <a:avLst/>
          </a:prstGeom>
          <a:solidFill>
            <a:srgbClr val="9C2D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 rot="2182719">
            <a:off x="-1008154" y="4757490"/>
            <a:ext cx="2967278" cy="2969750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6" name="任意多边形 15"/>
          <p:cNvSpPr/>
          <p:nvPr/>
        </p:nvSpPr>
        <p:spPr>
          <a:xfrm rot="2182719">
            <a:off x="8302888" y="551723"/>
            <a:ext cx="1142534" cy="1143486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9C2D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94146" y="2735892"/>
            <a:ext cx="6003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9C2D0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工作目标计划</a:t>
            </a:r>
            <a:endParaRPr lang="zh-CN" altLang="en-US" sz="6000" dirty="0">
              <a:solidFill>
                <a:srgbClr val="9C2D0C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994730" y="4815911"/>
            <a:ext cx="2234433" cy="394635"/>
          </a:xfrm>
          <a:prstGeom prst="roundRect">
            <a:avLst>
              <a:gd name="adj" fmla="val 50000"/>
            </a:avLst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pc="5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PART.04</a:t>
            </a:r>
            <a:endParaRPr lang="zh-CN" altLang="en-US" sz="1600" spc="5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04589" y="3687500"/>
            <a:ext cx="4182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36A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2000" dirty="0">
              <a:solidFill>
                <a:srgbClr val="C36A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869857" y="5691128"/>
            <a:ext cx="419549" cy="419549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7466" y="2429931"/>
            <a:ext cx="3946067" cy="2884731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quotation-mark_32371"/>
          <p:cNvSpPr>
            <a:spLocks noChangeAspect="1"/>
          </p:cNvSpPr>
          <p:nvPr/>
        </p:nvSpPr>
        <p:spPr bwMode="auto">
          <a:xfrm>
            <a:off x="406443" y="1784450"/>
            <a:ext cx="1032890" cy="958648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rgbClr val="C36A4D"/>
          </a:solidFill>
          <a:ln>
            <a:noFill/>
          </a:ln>
        </p:spPr>
      </p:sp>
      <p:sp>
        <p:nvSpPr>
          <p:cNvPr id="6" name="文本框 5"/>
          <p:cNvSpPr txBox="1"/>
          <p:nvPr/>
        </p:nvSpPr>
        <p:spPr>
          <a:xfrm>
            <a:off x="5138573" y="2373187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rgbClr val="C36A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工作目标</a:t>
            </a:r>
            <a:endParaRPr lang="zh-CN" altLang="en-US" sz="2400" dirty="0">
              <a:solidFill>
                <a:srgbClr val="C36A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5244317" y="3678069"/>
            <a:ext cx="335781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5244317" y="2944208"/>
            <a:ext cx="3357815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86333" y="0"/>
            <a:ext cx="3005667" cy="6858000"/>
          </a:xfrm>
          <a:prstGeom prst="rect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10102757" y="943605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9595014" y="1258885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 flipH="1">
            <a:off x="10102757" y="2875877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 flipH="1">
            <a:off x="9595014" y="3191157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 flipH="1">
            <a:off x="10102757" y="4865180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 flipH="1">
            <a:off x="9595014" y="5180460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Annual work plan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2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36A4D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工作目标计划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Annual work plan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36A4D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工作目标计划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28334" y="2165980"/>
            <a:ext cx="9059905" cy="32828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28334" y="2165980"/>
            <a:ext cx="9059905" cy="2650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76756" y="1835778"/>
            <a:ext cx="3860804" cy="3860804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92243" y="2051265"/>
            <a:ext cx="3429831" cy="3429831"/>
          </a:xfrm>
          <a:prstGeom prst="ellipse">
            <a:avLst/>
          </a:prstGeom>
          <a:blipFill dpi="0" rotWithShape="1">
            <a:blip r:embed="rId2"/>
            <a:srcRect/>
            <a:stretch>
              <a:fillRect l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41582" y="3105620"/>
            <a:ext cx="150642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rgbClr val="C36A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汇报小结</a:t>
            </a:r>
            <a:endParaRPr lang="zh-CN" altLang="en-US" sz="2400" dirty="0">
              <a:solidFill>
                <a:srgbClr val="C36A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5451520" y="3650635"/>
            <a:ext cx="539428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quotation-mark_32371"/>
          <p:cNvSpPr>
            <a:spLocks noChangeAspect="1"/>
          </p:cNvSpPr>
          <p:nvPr/>
        </p:nvSpPr>
        <p:spPr bwMode="auto">
          <a:xfrm>
            <a:off x="4593846" y="2609857"/>
            <a:ext cx="885870" cy="822195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bg1">
              <a:lumMod val="50000"/>
              <a:alpha val="20000"/>
            </a:scheme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6732383" y="-1038202"/>
            <a:ext cx="2589196" cy="2589196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1126806" y="4023358"/>
            <a:ext cx="1838424" cy="1838424"/>
          </a:xfrm>
          <a:prstGeom prst="ellipse">
            <a:avLst/>
          </a:prstGeom>
          <a:solidFill>
            <a:srgbClr val="9C2D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578541" y="2729209"/>
            <a:ext cx="1203158" cy="1203158"/>
          </a:xfrm>
          <a:prstGeom prst="ellipse">
            <a:avLst/>
          </a:prstGeom>
          <a:solidFill>
            <a:srgbClr val="DC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 rot="2182719">
            <a:off x="-1008154" y="4757490"/>
            <a:ext cx="2967278" cy="2969750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6" name="任意多边形 15"/>
          <p:cNvSpPr/>
          <p:nvPr/>
        </p:nvSpPr>
        <p:spPr>
          <a:xfrm rot="2182719">
            <a:off x="8302888" y="551723"/>
            <a:ext cx="1142534" cy="1143486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9C2D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91583" y="2618472"/>
            <a:ext cx="8240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C36A4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THANK YOU</a:t>
            </a:r>
            <a:endParaRPr lang="zh-CN" altLang="en-US" sz="6600" dirty="0">
              <a:solidFill>
                <a:srgbClr val="C36A4D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50693" y="3837205"/>
            <a:ext cx="712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994730" y="4844786"/>
            <a:ext cx="2234433" cy="394635"/>
          </a:xfrm>
          <a:prstGeom prst="roundRect">
            <a:avLst>
              <a:gd name="adj" fmla="val 50000"/>
            </a:avLst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869857" y="5691128"/>
            <a:ext cx="419549" cy="419549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1195724" y="1738601"/>
            <a:ext cx="1841341" cy="1841341"/>
          </a:xfrm>
          <a:prstGeom prst="ellipse">
            <a:avLst/>
          </a:prstGeom>
          <a:solidFill>
            <a:srgbClr val="9C2D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422278" y="2000590"/>
            <a:ext cx="3171293" cy="3171291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 rot="2182719">
            <a:off x="3263106" y="4141570"/>
            <a:ext cx="1399396" cy="1400561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9C2D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768519" y="6342116"/>
            <a:ext cx="1281708" cy="1281708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 rot="2182719">
            <a:off x="10768684" y="424434"/>
            <a:ext cx="762412" cy="763046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65120" y="2947224"/>
            <a:ext cx="2037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腾祥铭宋简-W8" pitchFamily="2" charset="0"/>
                <a:ea typeface="腾祥铭宋简-W8" pitchFamily="2" charset="0"/>
              </a:rPr>
              <a:t>目录</a:t>
            </a:r>
            <a:endParaRPr lang="zh-CN" altLang="en-US" sz="5400" dirty="0">
              <a:solidFill>
                <a:schemeClr val="bg1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272228" y="3837550"/>
            <a:ext cx="147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defTabSz="609600">
              <a:defRPr/>
            </a:pPr>
            <a:r>
              <a:rPr kumimoji="1" lang="en-US" altLang="zh-CN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CONTENT</a:t>
            </a:r>
            <a:endParaRPr kumimoji="1" lang="zh-CN" altLang="en-US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629847" y="1730740"/>
            <a:ext cx="2125461" cy="477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rgbClr val="C36A4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年中工作概述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772795" y="1731701"/>
            <a:ext cx="623134" cy="623134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9F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827540" y="1864205"/>
            <a:ext cx="50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rgbClr val="FFF9F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rgbClr val="FFF9F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629661" y="2112510"/>
            <a:ext cx="3132920" cy="308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dirty="0">
                <a:solidFill>
                  <a:srgbClr val="C36A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Review of work content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629847" y="2779874"/>
            <a:ext cx="2125461" cy="477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C36A4D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工作难点分析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772795" y="2780836"/>
            <a:ext cx="623134" cy="623134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9F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827540" y="2913339"/>
            <a:ext cx="50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F9F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FFF9F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629661" y="3161644"/>
            <a:ext cx="3132920" cy="308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dirty="0">
                <a:solidFill>
                  <a:srgbClr val="C36A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Analysis of work difficulties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628333" y="3862078"/>
            <a:ext cx="2125461" cy="477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rgbClr val="C36A4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市场状况概述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771281" y="3863040"/>
            <a:ext cx="623134" cy="623134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9F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826027" y="3995543"/>
            <a:ext cx="50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F9F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FFF9F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8147" y="4243848"/>
            <a:ext cx="3132920" cy="308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dirty="0">
                <a:solidFill>
                  <a:srgbClr val="C36A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Overview of market conditions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629847" y="4911213"/>
            <a:ext cx="2125461" cy="477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C36A4D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工作目标计划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6772795" y="4912174"/>
            <a:ext cx="623134" cy="623134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9F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827540" y="5044678"/>
            <a:ext cx="50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F9F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FFF9F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629661" y="5292982"/>
            <a:ext cx="3132920" cy="308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dirty="0">
                <a:solidFill>
                  <a:srgbClr val="C36A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Annual work plan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3094146" y="2450901"/>
            <a:ext cx="1203158" cy="1203158"/>
          </a:xfrm>
          <a:prstGeom prst="ellipse">
            <a:avLst/>
          </a:prstGeom>
          <a:solidFill>
            <a:srgbClr val="DC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6732383" y="-1038202"/>
            <a:ext cx="2589196" cy="2589196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1126806" y="4023358"/>
            <a:ext cx="1838424" cy="1838424"/>
          </a:xfrm>
          <a:prstGeom prst="ellipse">
            <a:avLst/>
          </a:prstGeom>
          <a:solidFill>
            <a:srgbClr val="9C2D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 rot="2182719">
            <a:off x="-1008154" y="4757490"/>
            <a:ext cx="2967278" cy="2969750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6" name="任意多边形 15"/>
          <p:cNvSpPr/>
          <p:nvPr/>
        </p:nvSpPr>
        <p:spPr>
          <a:xfrm rot="2182719">
            <a:off x="8302888" y="551723"/>
            <a:ext cx="1142534" cy="1143486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9C2D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94146" y="2735892"/>
            <a:ext cx="6003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C36A4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年中工作概述</a:t>
            </a:r>
            <a:endParaRPr lang="zh-CN" altLang="en-US" sz="6000" dirty="0">
              <a:solidFill>
                <a:srgbClr val="C36A4D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994730" y="4815911"/>
            <a:ext cx="2234433" cy="394635"/>
          </a:xfrm>
          <a:prstGeom prst="roundRect">
            <a:avLst>
              <a:gd name="adj" fmla="val 50000"/>
            </a:avLst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pc="5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PART.01</a:t>
            </a:r>
            <a:endParaRPr lang="zh-CN" altLang="en-US" sz="1600" spc="5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04589" y="3687500"/>
            <a:ext cx="4182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36A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2000" dirty="0">
              <a:solidFill>
                <a:srgbClr val="C36A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869857" y="5691128"/>
            <a:ext cx="419549" cy="419549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90853" y="1476108"/>
            <a:ext cx="4523874" cy="4292867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90853" y="3622542"/>
            <a:ext cx="4523874" cy="2146433"/>
          </a:xfrm>
          <a:prstGeom prst="rect">
            <a:avLst/>
          </a:prstGeom>
          <a:solidFill>
            <a:srgbClr val="C36A4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 flipH="1">
            <a:off x="1960055" y="395685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 flipH="1">
            <a:off x="1960055" y="4269007"/>
            <a:ext cx="350228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7068184" y="3871277"/>
            <a:ext cx="39360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7068184" y="3137416"/>
            <a:ext cx="393607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54345" y="2603294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PA_文本框 2"/>
          <p:cNvSpPr txBox="1"/>
          <p:nvPr>
            <p:custDataLst>
              <p:tags r:id="rId2"/>
            </p:custDataLst>
          </p:nvPr>
        </p:nvSpPr>
        <p:spPr>
          <a:xfrm>
            <a:off x="6923287" y="2035419"/>
            <a:ext cx="2902367" cy="6335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zh-CN" altLang="en-US" sz="3200" b="0" dirty="0">
                <a:solidFill>
                  <a:srgbClr val="C36A4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zh-CN" altLang="en-US" sz="3200" b="0" dirty="0">
              <a:solidFill>
                <a:srgbClr val="C36A4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88516" y="1212537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35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3200" b="0" dirty="0">
                <a:solidFill>
                  <a:srgbClr val="C36A4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zh-CN" altLang="en-US" sz="3200" b="0" dirty="0">
              <a:solidFill>
                <a:srgbClr val="C36A4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" name="Rounded Rectangle 2"/>
          <p:cNvSpPr/>
          <p:nvPr/>
        </p:nvSpPr>
        <p:spPr>
          <a:xfrm>
            <a:off x="707981" y="2017541"/>
            <a:ext cx="2444190" cy="3982912"/>
          </a:xfrm>
          <a:prstGeom prst="roundRect">
            <a:avLst>
              <a:gd name="adj" fmla="val 4811"/>
            </a:avLst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3"/>
          <p:cNvSpPr/>
          <p:nvPr/>
        </p:nvSpPr>
        <p:spPr>
          <a:xfrm>
            <a:off x="707981" y="2017541"/>
            <a:ext cx="2444190" cy="1104960"/>
          </a:xfrm>
          <a:prstGeom prst="round2SameRect">
            <a:avLst>
              <a:gd name="adj1" fmla="val 10686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8" name="Oval 4"/>
          <p:cNvSpPr/>
          <p:nvPr/>
        </p:nvSpPr>
        <p:spPr>
          <a:xfrm>
            <a:off x="1308229" y="2486182"/>
            <a:ext cx="1243693" cy="124369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9" name="Oval 5"/>
          <p:cNvSpPr/>
          <p:nvPr/>
        </p:nvSpPr>
        <p:spPr>
          <a:xfrm>
            <a:off x="1437821" y="2615774"/>
            <a:ext cx="984509" cy="984509"/>
          </a:xfrm>
          <a:prstGeom prst="ellipse">
            <a:avLst/>
          </a:prstGeom>
          <a:solidFill>
            <a:srgbClr val="F7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0" name="Rounded Rectangle 13"/>
          <p:cNvSpPr/>
          <p:nvPr/>
        </p:nvSpPr>
        <p:spPr>
          <a:xfrm>
            <a:off x="3490542" y="2017541"/>
            <a:ext cx="2444190" cy="3982912"/>
          </a:xfrm>
          <a:prstGeom prst="roundRect">
            <a:avLst>
              <a:gd name="adj" fmla="val 4811"/>
            </a:avLst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Same Side Corner Rectangle 14"/>
          <p:cNvSpPr/>
          <p:nvPr/>
        </p:nvSpPr>
        <p:spPr>
          <a:xfrm>
            <a:off x="3490542" y="2017541"/>
            <a:ext cx="2444190" cy="1104960"/>
          </a:xfrm>
          <a:prstGeom prst="round2SameRect">
            <a:avLst>
              <a:gd name="adj1" fmla="val 10686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2" name="Oval 15"/>
          <p:cNvSpPr/>
          <p:nvPr/>
        </p:nvSpPr>
        <p:spPr>
          <a:xfrm>
            <a:off x="4090790" y="2486182"/>
            <a:ext cx="1243693" cy="124369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3" name="Oval 16"/>
          <p:cNvSpPr/>
          <p:nvPr/>
        </p:nvSpPr>
        <p:spPr>
          <a:xfrm>
            <a:off x="4220382" y="2615774"/>
            <a:ext cx="984509" cy="984509"/>
          </a:xfrm>
          <a:prstGeom prst="ellipse">
            <a:avLst/>
          </a:prstGeom>
          <a:solidFill>
            <a:srgbClr val="F7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4" name="Rounded Rectangle 18"/>
          <p:cNvSpPr/>
          <p:nvPr/>
        </p:nvSpPr>
        <p:spPr>
          <a:xfrm>
            <a:off x="6273102" y="2017541"/>
            <a:ext cx="2444190" cy="3982912"/>
          </a:xfrm>
          <a:prstGeom prst="roundRect">
            <a:avLst>
              <a:gd name="adj" fmla="val 4811"/>
            </a:avLst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Same Side Corner Rectangle 19"/>
          <p:cNvSpPr/>
          <p:nvPr/>
        </p:nvSpPr>
        <p:spPr>
          <a:xfrm>
            <a:off x="6273102" y="2017541"/>
            <a:ext cx="2444190" cy="1104960"/>
          </a:xfrm>
          <a:prstGeom prst="round2SameRect">
            <a:avLst>
              <a:gd name="adj1" fmla="val 10686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6" name="Oval 20"/>
          <p:cNvSpPr/>
          <p:nvPr/>
        </p:nvSpPr>
        <p:spPr>
          <a:xfrm>
            <a:off x="6873350" y="2486182"/>
            <a:ext cx="1243693" cy="124369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7" name="Oval 21"/>
          <p:cNvSpPr/>
          <p:nvPr/>
        </p:nvSpPr>
        <p:spPr>
          <a:xfrm>
            <a:off x="7002942" y="2615774"/>
            <a:ext cx="984509" cy="984509"/>
          </a:xfrm>
          <a:prstGeom prst="ellipse">
            <a:avLst/>
          </a:prstGeom>
          <a:solidFill>
            <a:srgbClr val="F7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8" name="Rounded Rectangle 23"/>
          <p:cNvSpPr/>
          <p:nvPr/>
        </p:nvSpPr>
        <p:spPr>
          <a:xfrm>
            <a:off x="9323839" y="2017541"/>
            <a:ext cx="2444190" cy="3982912"/>
          </a:xfrm>
          <a:prstGeom prst="roundRect">
            <a:avLst>
              <a:gd name="adj" fmla="val 4811"/>
            </a:avLst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 Side Corner Rectangle 24"/>
          <p:cNvSpPr/>
          <p:nvPr/>
        </p:nvSpPr>
        <p:spPr>
          <a:xfrm>
            <a:off x="9323839" y="2017541"/>
            <a:ext cx="2444190" cy="1104960"/>
          </a:xfrm>
          <a:prstGeom prst="round2SameRect">
            <a:avLst>
              <a:gd name="adj1" fmla="val 10686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20" name="Oval 25"/>
          <p:cNvSpPr/>
          <p:nvPr/>
        </p:nvSpPr>
        <p:spPr>
          <a:xfrm>
            <a:off x="9924087" y="2486182"/>
            <a:ext cx="1243693" cy="124369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21" name="Oval 26"/>
          <p:cNvSpPr/>
          <p:nvPr/>
        </p:nvSpPr>
        <p:spPr>
          <a:xfrm>
            <a:off x="10053679" y="2615774"/>
            <a:ext cx="984509" cy="984509"/>
          </a:xfrm>
          <a:prstGeom prst="ellipse">
            <a:avLst/>
          </a:prstGeom>
          <a:solidFill>
            <a:srgbClr val="F7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22" name="Inhaltsplatzhalter 4"/>
          <p:cNvSpPr txBox="1"/>
          <p:nvPr/>
        </p:nvSpPr>
        <p:spPr>
          <a:xfrm>
            <a:off x="1316115" y="2137994"/>
            <a:ext cx="135722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nhaltsplatzhalter 4"/>
          <p:cNvSpPr txBox="1"/>
          <p:nvPr/>
        </p:nvSpPr>
        <p:spPr>
          <a:xfrm>
            <a:off x="4098676" y="2137994"/>
            <a:ext cx="135722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Inhaltsplatzhalter 4"/>
          <p:cNvSpPr txBox="1"/>
          <p:nvPr/>
        </p:nvSpPr>
        <p:spPr>
          <a:xfrm>
            <a:off x="6881237" y="2137994"/>
            <a:ext cx="135722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Inhaltsplatzhalter 4"/>
          <p:cNvSpPr txBox="1"/>
          <p:nvPr/>
        </p:nvSpPr>
        <p:spPr>
          <a:xfrm>
            <a:off x="9931974" y="2137994"/>
            <a:ext cx="135722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Group 58"/>
          <p:cNvGrpSpPr/>
          <p:nvPr/>
        </p:nvGrpSpPr>
        <p:grpSpPr>
          <a:xfrm>
            <a:off x="1771885" y="2875379"/>
            <a:ext cx="312990" cy="460376"/>
            <a:chOff x="9209088" y="5059363"/>
            <a:chExt cx="300038" cy="44132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7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2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33" name="Group 142"/>
          <p:cNvGrpSpPr/>
          <p:nvPr/>
        </p:nvGrpSpPr>
        <p:grpSpPr>
          <a:xfrm>
            <a:off x="4510280" y="2935584"/>
            <a:ext cx="403524" cy="355156"/>
            <a:chOff x="10059988" y="2759075"/>
            <a:chExt cx="463550" cy="40798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4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5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6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38" name="Freeform 66"/>
          <p:cNvSpPr>
            <a:spLocks noEditPoints="1"/>
          </p:cNvSpPr>
          <p:nvPr/>
        </p:nvSpPr>
        <p:spPr bwMode="auto">
          <a:xfrm>
            <a:off x="10326250" y="2900092"/>
            <a:ext cx="423466" cy="421940"/>
          </a:xfrm>
          <a:custGeom>
            <a:avLst/>
            <a:gdLst>
              <a:gd name="T0" fmla="*/ 3130 w 3331"/>
              <a:gd name="T1" fmla="*/ 1290 h 3328"/>
              <a:gd name="T2" fmla="*/ 3082 w 3331"/>
              <a:gd name="T3" fmla="*/ 1039 h 3328"/>
              <a:gd name="T4" fmla="*/ 2984 w 3331"/>
              <a:gd name="T5" fmla="*/ 809 h 3328"/>
              <a:gd name="T6" fmla="*/ 2841 w 3331"/>
              <a:gd name="T7" fmla="*/ 606 h 3328"/>
              <a:gd name="T8" fmla="*/ 2661 w 3331"/>
              <a:gd name="T9" fmla="*/ 438 h 3328"/>
              <a:gd name="T10" fmla="*/ 2449 w 3331"/>
              <a:gd name="T11" fmla="*/ 310 h 3328"/>
              <a:gd name="T12" fmla="*/ 2210 w 3331"/>
              <a:gd name="T13" fmla="*/ 227 h 3328"/>
              <a:gd name="T14" fmla="*/ 1571 w 3331"/>
              <a:gd name="T15" fmla="*/ 185 h 3328"/>
              <a:gd name="T16" fmla="*/ 1632 w 3331"/>
              <a:gd name="T17" fmla="*/ 207 h 3328"/>
              <a:gd name="T18" fmla="*/ 1666 w 3331"/>
              <a:gd name="T19" fmla="*/ 261 h 3328"/>
              <a:gd name="T20" fmla="*/ 1672 w 3331"/>
              <a:gd name="T21" fmla="*/ 1578 h 3328"/>
              <a:gd name="T22" fmla="*/ 1708 w 3331"/>
              <a:gd name="T23" fmla="*/ 1635 h 3328"/>
              <a:gd name="T24" fmla="*/ 1773 w 3331"/>
              <a:gd name="T25" fmla="*/ 1659 h 3328"/>
              <a:gd name="T26" fmla="*/ 3087 w 3331"/>
              <a:gd name="T27" fmla="*/ 1669 h 3328"/>
              <a:gd name="T28" fmla="*/ 3132 w 3331"/>
              <a:gd name="T29" fmla="*/ 1714 h 3328"/>
              <a:gd name="T30" fmla="*/ 3139 w 3331"/>
              <a:gd name="T31" fmla="*/ 1846 h 3328"/>
              <a:gd name="T32" fmla="*/ 3103 w 3331"/>
              <a:gd name="T33" fmla="*/ 2109 h 3328"/>
              <a:gd name="T34" fmla="*/ 3023 w 3331"/>
              <a:gd name="T35" fmla="*/ 2358 h 3328"/>
              <a:gd name="T36" fmla="*/ 2903 w 3331"/>
              <a:gd name="T37" fmla="*/ 2590 h 3328"/>
              <a:gd name="T38" fmla="*/ 2743 w 3331"/>
              <a:gd name="T39" fmla="*/ 2802 h 3328"/>
              <a:gd name="T40" fmla="*/ 2549 w 3331"/>
              <a:gd name="T41" fmla="*/ 2986 h 3328"/>
              <a:gd name="T42" fmla="*/ 2330 w 3331"/>
              <a:gd name="T43" fmla="*/ 3133 h 3328"/>
              <a:gd name="T44" fmla="*/ 2091 w 3331"/>
              <a:gd name="T45" fmla="*/ 3240 h 3328"/>
              <a:gd name="T46" fmla="*/ 1837 w 3331"/>
              <a:gd name="T47" fmla="*/ 3305 h 3328"/>
              <a:gd name="T48" fmla="*/ 1571 w 3331"/>
              <a:gd name="T49" fmla="*/ 3328 h 3328"/>
              <a:gd name="T50" fmla="*/ 1440 w 3331"/>
              <a:gd name="T51" fmla="*/ 3322 h 3328"/>
              <a:gd name="T52" fmla="*/ 1169 w 3331"/>
              <a:gd name="T53" fmla="*/ 3276 h 3328"/>
              <a:gd name="T54" fmla="*/ 912 w 3331"/>
              <a:gd name="T55" fmla="*/ 3182 h 3328"/>
              <a:gd name="T56" fmla="*/ 674 w 3331"/>
              <a:gd name="T57" fmla="*/ 3046 h 3328"/>
              <a:gd name="T58" fmla="*/ 460 w 3331"/>
              <a:gd name="T59" fmla="*/ 2866 h 3328"/>
              <a:gd name="T60" fmla="*/ 281 w 3331"/>
              <a:gd name="T61" fmla="*/ 2653 h 3328"/>
              <a:gd name="T62" fmla="*/ 145 w 3331"/>
              <a:gd name="T63" fmla="*/ 2415 h 3328"/>
              <a:gd name="T64" fmla="*/ 51 w 3331"/>
              <a:gd name="T65" fmla="*/ 2158 h 3328"/>
              <a:gd name="T66" fmla="*/ 4 w 3331"/>
              <a:gd name="T67" fmla="*/ 1887 h 3328"/>
              <a:gd name="T68" fmla="*/ 5 w 3331"/>
              <a:gd name="T69" fmla="*/ 1613 h 3328"/>
              <a:gd name="T70" fmla="*/ 52 w 3331"/>
              <a:gd name="T71" fmla="*/ 1349 h 3328"/>
              <a:gd name="T72" fmla="*/ 142 w 3331"/>
              <a:gd name="T73" fmla="*/ 1100 h 3328"/>
              <a:gd name="T74" fmla="*/ 274 w 3331"/>
              <a:gd name="T75" fmla="*/ 868 h 3328"/>
              <a:gd name="T76" fmla="*/ 446 w 3331"/>
              <a:gd name="T77" fmla="*/ 659 h 3328"/>
              <a:gd name="T78" fmla="*/ 651 w 3331"/>
              <a:gd name="T79" fmla="*/ 482 h 3328"/>
              <a:gd name="T80" fmla="*/ 880 w 3331"/>
              <a:gd name="T81" fmla="*/ 344 h 3328"/>
              <a:gd name="T82" fmla="*/ 1128 w 3331"/>
              <a:gd name="T83" fmla="*/ 249 h 3328"/>
              <a:gd name="T84" fmla="*/ 1389 w 3331"/>
              <a:gd name="T85" fmla="*/ 196 h 3328"/>
              <a:gd name="T86" fmla="*/ 1943 w 3331"/>
              <a:gd name="T87" fmla="*/ 0 h 3328"/>
              <a:gd name="T88" fmla="*/ 2222 w 3331"/>
              <a:gd name="T89" fmla="*/ 29 h 3328"/>
              <a:gd name="T90" fmla="*/ 2482 w 3331"/>
              <a:gd name="T91" fmla="*/ 109 h 3328"/>
              <a:gd name="T92" fmla="*/ 2718 w 3331"/>
              <a:gd name="T93" fmla="*/ 237 h 3328"/>
              <a:gd name="T94" fmla="*/ 2923 w 3331"/>
              <a:gd name="T95" fmla="*/ 407 h 3328"/>
              <a:gd name="T96" fmla="*/ 3094 w 3331"/>
              <a:gd name="T97" fmla="*/ 613 h 3328"/>
              <a:gd name="T98" fmla="*/ 3222 w 3331"/>
              <a:gd name="T99" fmla="*/ 848 h 3328"/>
              <a:gd name="T100" fmla="*/ 3302 w 3331"/>
              <a:gd name="T101" fmla="*/ 1109 h 3328"/>
              <a:gd name="T102" fmla="*/ 3331 w 3331"/>
              <a:gd name="T103" fmla="*/ 1388 h 3328"/>
              <a:gd name="T104" fmla="*/ 3310 w 3331"/>
              <a:gd name="T105" fmla="*/ 1449 h 3328"/>
              <a:gd name="T106" fmla="*/ 3256 w 3331"/>
              <a:gd name="T107" fmla="*/ 1484 h 3328"/>
              <a:gd name="T108" fmla="*/ 1920 w 3331"/>
              <a:gd name="T109" fmla="*/ 1484 h 3328"/>
              <a:gd name="T110" fmla="*/ 1866 w 3331"/>
              <a:gd name="T111" fmla="*/ 1449 h 3328"/>
              <a:gd name="T112" fmla="*/ 1844 w 3331"/>
              <a:gd name="T113" fmla="*/ 1388 h 3328"/>
              <a:gd name="T114" fmla="*/ 1854 w 3331"/>
              <a:gd name="T115" fmla="*/ 55 h 3328"/>
              <a:gd name="T116" fmla="*/ 1899 w 3331"/>
              <a:gd name="T117" fmla="*/ 10 h 3328"/>
              <a:gd name="T118" fmla="*/ 1943 w 3331"/>
              <a:gd name="T119" fmla="*/ 0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1" h="3328">
                <a:moveTo>
                  <a:pt x="2040" y="201"/>
                </a:moveTo>
                <a:lnTo>
                  <a:pt x="2040" y="1290"/>
                </a:lnTo>
                <a:lnTo>
                  <a:pt x="3130" y="1290"/>
                </a:lnTo>
                <a:lnTo>
                  <a:pt x="3120" y="1204"/>
                </a:lnTo>
                <a:lnTo>
                  <a:pt x="3104" y="1120"/>
                </a:lnTo>
                <a:lnTo>
                  <a:pt x="3082" y="1039"/>
                </a:lnTo>
                <a:lnTo>
                  <a:pt x="3055" y="959"/>
                </a:lnTo>
                <a:lnTo>
                  <a:pt x="3021" y="882"/>
                </a:lnTo>
                <a:lnTo>
                  <a:pt x="2984" y="809"/>
                </a:lnTo>
                <a:lnTo>
                  <a:pt x="2941" y="737"/>
                </a:lnTo>
                <a:lnTo>
                  <a:pt x="2893" y="670"/>
                </a:lnTo>
                <a:lnTo>
                  <a:pt x="2841" y="606"/>
                </a:lnTo>
                <a:lnTo>
                  <a:pt x="2785" y="546"/>
                </a:lnTo>
                <a:lnTo>
                  <a:pt x="2725" y="490"/>
                </a:lnTo>
                <a:lnTo>
                  <a:pt x="2661" y="438"/>
                </a:lnTo>
                <a:lnTo>
                  <a:pt x="2593" y="390"/>
                </a:lnTo>
                <a:lnTo>
                  <a:pt x="2522" y="347"/>
                </a:lnTo>
                <a:lnTo>
                  <a:pt x="2449" y="310"/>
                </a:lnTo>
                <a:lnTo>
                  <a:pt x="2371" y="276"/>
                </a:lnTo>
                <a:lnTo>
                  <a:pt x="2292" y="249"/>
                </a:lnTo>
                <a:lnTo>
                  <a:pt x="2210" y="227"/>
                </a:lnTo>
                <a:lnTo>
                  <a:pt x="2127" y="211"/>
                </a:lnTo>
                <a:lnTo>
                  <a:pt x="2040" y="201"/>
                </a:lnTo>
                <a:close/>
                <a:moveTo>
                  <a:pt x="1571" y="185"/>
                </a:moveTo>
                <a:lnTo>
                  <a:pt x="1593" y="189"/>
                </a:lnTo>
                <a:lnTo>
                  <a:pt x="1614" y="196"/>
                </a:lnTo>
                <a:lnTo>
                  <a:pt x="1632" y="207"/>
                </a:lnTo>
                <a:lnTo>
                  <a:pt x="1647" y="222"/>
                </a:lnTo>
                <a:lnTo>
                  <a:pt x="1658" y="240"/>
                </a:lnTo>
                <a:lnTo>
                  <a:pt x="1666" y="261"/>
                </a:lnTo>
                <a:lnTo>
                  <a:pt x="1669" y="284"/>
                </a:lnTo>
                <a:lnTo>
                  <a:pt x="1669" y="1555"/>
                </a:lnTo>
                <a:lnTo>
                  <a:pt x="1672" y="1578"/>
                </a:lnTo>
                <a:lnTo>
                  <a:pt x="1680" y="1600"/>
                </a:lnTo>
                <a:lnTo>
                  <a:pt x="1692" y="1619"/>
                </a:lnTo>
                <a:lnTo>
                  <a:pt x="1708" y="1635"/>
                </a:lnTo>
                <a:lnTo>
                  <a:pt x="1728" y="1648"/>
                </a:lnTo>
                <a:lnTo>
                  <a:pt x="1749" y="1656"/>
                </a:lnTo>
                <a:lnTo>
                  <a:pt x="1773" y="1659"/>
                </a:lnTo>
                <a:lnTo>
                  <a:pt x="3044" y="1659"/>
                </a:lnTo>
                <a:lnTo>
                  <a:pt x="3067" y="1661"/>
                </a:lnTo>
                <a:lnTo>
                  <a:pt x="3087" y="1669"/>
                </a:lnTo>
                <a:lnTo>
                  <a:pt x="3106" y="1680"/>
                </a:lnTo>
                <a:lnTo>
                  <a:pt x="3121" y="1695"/>
                </a:lnTo>
                <a:lnTo>
                  <a:pt x="3132" y="1714"/>
                </a:lnTo>
                <a:lnTo>
                  <a:pt x="3139" y="1734"/>
                </a:lnTo>
                <a:lnTo>
                  <a:pt x="3142" y="1757"/>
                </a:lnTo>
                <a:lnTo>
                  <a:pt x="3139" y="1846"/>
                </a:lnTo>
                <a:lnTo>
                  <a:pt x="3132" y="1935"/>
                </a:lnTo>
                <a:lnTo>
                  <a:pt x="3120" y="2022"/>
                </a:lnTo>
                <a:lnTo>
                  <a:pt x="3103" y="2109"/>
                </a:lnTo>
                <a:lnTo>
                  <a:pt x="3081" y="2193"/>
                </a:lnTo>
                <a:lnTo>
                  <a:pt x="3055" y="2277"/>
                </a:lnTo>
                <a:lnTo>
                  <a:pt x="3023" y="2358"/>
                </a:lnTo>
                <a:lnTo>
                  <a:pt x="2988" y="2438"/>
                </a:lnTo>
                <a:lnTo>
                  <a:pt x="2948" y="2515"/>
                </a:lnTo>
                <a:lnTo>
                  <a:pt x="2903" y="2590"/>
                </a:lnTo>
                <a:lnTo>
                  <a:pt x="2854" y="2664"/>
                </a:lnTo>
                <a:lnTo>
                  <a:pt x="2801" y="2734"/>
                </a:lnTo>
                <a:lnTo>
                  <a:pt x="2743" y="2802"/>
                </a:lnTo>
                <a:lnTo>
                  <a:pt x="2682" y="2867"/>
                </a:lnTo>
                <a:lnTo>
                  <a:pt x="2617" y="2928"/>
                </a:lnTo>
                <a:lnTo>
                  <a:pt x="2549" y="2986"/>
                </a:lnTo>
                <a:lnTo>
                  <a:pt x="2478" y="3039"/>
                </a:lnTo>
                <a:lnTo>
                  <a:pt x="2405" y="3088"/>
                </a:lnTo>
                <a:lnTo>
                  <a:pt x="2330" y="3133"/>
                </a:lnTo>
                <a:lnTo>
                  <a:pt x="2252" y="3173"/>
                </a:lnTo>
                <a:lnTo>
                  <a:pt x="2173" y="3208"/>
                </a:lnTo>
                <a:lnTo>
                  <a:pt x="2091" y="3240"/>
                </a:lnTo>
                <a:lnTo>
                  <a:pt x="2008" y="3266"/>
                </a:lnTo>
                <a:lnTo>
                  <a:pt x="1922" y="3288"/>
                </a:lnTo>
                <a:lnTo>
                  <a:pt x="1837" y="3305"/>
                </a:lnTo>
                <a:lnTo>
                  <a:pt x="1749" y="3317"/>
                </a:lnTo>
                <a:lnTo>
                  <a:pt x="1660" y="3325"/>
                </a:lnTo>
                <a:lnTo>
                  <a:pt x="1571" y="3328"/>
                </a:lnTo>
                <a:lnTo>
                  <a:pt x="1571" y="3328"/>
                </a:lnTo>
                <a:lnTo>
                  <a:pt x="1533" y="3328"/>
                </a:lnTo>
                <a:lnTo>
                  <a:pt x="1440" y="3322"/>
                </a:lnTo>
                <a:lnTo>
                  <a:pt x="1349" y="3312"/>
                </a:lnTo>
                <a:lnTo>
                  <a:pt x="1258" y="3296"/>
                </a:lnTo>
                <a:lnTo>
                  <a:pt x="1169" y="3276"/>
                </a:lnTo>
                <a:lnTo>
                  <a:pt x="1082" y="3249"/>
                </a:lnTo>
                <a:lnTo>
                  <a:pt x="995" y="3219"/>
                </a:lnTo>
                <a:lnTo>
                  <a:pt x="912" y="3182"/>
                </a:lnTo>
                <a:lnTo>
                  <a:pt x="830" y="3141"/>
                </a:lnTo>
                <a:lnTo>
                  <a:pt x="751" y="3095"/>
                </a:lnTo>
                <a:lnTo>
                  <a:pt x="674" y="3046"/>
                </a:lnTo>
                <a:lnTo>
                  <a:pt x="600" y="2990"/>
                </a:lnTo>
                <a:lnTo>
                  <a:pt x="529" y="2930"/>
                </a:lnTo>
                <a:lnTo>
                  <a:pt x="460" y="2866"/>
                </a:lnTo>
                <a:lnTo>
                  <a:pt x="396" y="2798"/>
                </a:lnTo>
                <a:lnTo>
                  <a:pt x="337" y="2727"/>
                </a:lnTo>
                <a:lnTo>
                  <a:pt x="281" y="2653"/>
                </a:lnTo>
                <a:lnTo>
                  <a:pt x="231" y="2576"/>
                </a:lnTo>
                <a:lnTo>
                  <a:pt x="185" y="2497"/>
                </a:lnTo>
                <a:lnTo>
                  <a:pt x="145" y="2415"/>
                </a:lnTo>
                <a:lnTo>
                  <a:pt x="108" y="2332"/>
                </a:lnTo>
                <a:lnTo>
                  <a:pt x="77" y="2245"/>
                </a:lnTo>
                <a:lnTo>
                  <a:pt x="51" y="2158"/>
                </a:lnTo>
                <a:lnTo>
                  <a:pt x="31" y="2069"/>
                </a:lnTo>
                <a:lnTo>
                  <a:pt x="14" y="1978"/>
                </a:lnTo>
                <a:lnTo>
                  <a:pt x="4" y="1887"/>
                </a:lnTo>
                <a:lnTo>
                  <a:pt x="0" y="1794"/>
                </a:lnTo>
                <a:lnTo>
                  <a:pt x="0" y="1704"/>
                </a:lnTo>
                <a:lnTo>
                  <a:pt x="5" y="1613"/>
                </a:lnTo>
                <a:lnTo>
                  <a:pt x="16" y="1524"/>
                </a:lnTo>
                <a:lnTo>
                  <a:pt x="32" y="1436"/>
                </a:lnTo>
                <a:lnTo>
                  <a:pt x="52" y="1349"/>
                </a:lnTo>
                <a:lnTo>
                  <a:pt x="77" y="1265"/>
                </a:lnTo>
                <a:lnTo>
                  <a:pt x="107" y="1181"/>
                </a:lnTo>
                <a:lnTo>
                  <a:pt x="142" y="1100"/>
                </a:lnTo>
                <a:lnTo>
                  <a:pt x="181" y="1020"/>
                </a:lnTo>
                <a:lnTo>
                  <a:pt x="225" y="943"/>
                </a:lnTo>
                <a:lnTo>
                  <a:pt x="274" y="868"/>
                </a:lnTo>
                <a:lnTo>
                  <a:pt x="327" y="795"/>
                </a:lnTo>
                <a:lnTo>
                  <a:pt x="384" y="726"/>
                </a:lnTo>
                <a:lnTo>
                  <a:pt x="446" y="659"/>
                </a:lnTo>
                <a:lnTo>
                  <a:pt x="511" y="596"/>
                </a:lnTo>
                <a:lnTo>
                  <a:pt x="580" y="537"/>
                </a:lnTo>
                <a:lnTo>
                  <a:pt x="651" y="482"/>
                </a:lnTo>
                <a:lnTo>
                  <a:pt x="725" y="432"/>
                </a:lnTo>
                <a:lnTo>
                  <a:pt x="801" y="386"/>
                </a:lnTo>
                <a:lnTo>
                  <a:pt x="880" y="344"/>
                </a:lnTo>
                <a:lnTo>
                  <a:pt x="961" y="308"/>
                </a:lnTo>
                <a:lnTo>
                  <a:pt x="1043" y="276"/>
                </a:lnTo>
                <a:lnTo>
                  <a:pt x="1128" y="249"/>
                </a:lnTo>
                <a:lnTo>
                  <a:pt x="1213" y="226"/>
                </a:lnTo>
                <a:lnTo>
                  <a:pt x="1301" y="209"/>
                </a:lnTo>
                <a:lnTo>
                  <a:pt x="1389" y="196"/>
                </a:lnTo>
                <a:lnTo>
                  <a:pt x="1480" y="189"/>
                </a:lnTo>
                <a:lnTo>
                  <a:pt x="1571" y="185"/>
                </a:lnTo>
                <a:close/>
                <a:moveTo>
                  <a:pt x="1943" y="0"/>
                </a:moveTo>
                <a:lnTo>
                  <a:pt x="2037" y="3"/>
                </a:lnTo>
                <a:lnTo>
                  <a:pt x="2130" y="13"/>
                </a:lnTo>
                <a:lnTo>
                  <a:pt x="2222" y="29"/>
                </a:lnTo>
                <a:lnTo>
                  <a:pt x="2311" y="50"/>
                </a:lnTo>
                <a:lnTo>
                  <a:pt x="2398" y="77"/>
                </a:lnTo>
                <a:lnTo>
                  <a:pt x="2482" y="109"/>
                </a:lnTo>
                <a:lnTo>
                  <a:pt x="2564" y="147"/>
                </a:lnTo>
                <a:lnTo>
                  <a:pt x="2642" y="190"/>
                </a:lnTo>
                <a:lnTo>
                  <a:pt x="2718" y="237"/>
                </a:lnTo>
                <a:lnTo>
                  <a:pt x="2790" y="289"/>
                </a:lnTo>
                <a:lnTo>
                  <a:pt x="2858" y="346"/>
                </a:lnTo>
                <a:lnTo>
                  <a:pt x="2923" y="407"/>
                </a:lnTo>
                <a:lnTo>
                  <a:pt x="2985" y="472"/>
                </a:lnTo>
                <a:lnTo>
                  <a:pt x="3041" y="541"/>
                </a:lnTo>
                <a:lnTo>
                  <a:pt x="3094" y="613"/>
                </a:lnTo>
                <a:lnTo>
                  <a:pt x="3140" y="688"/>
                </a:lnTo>
                <a:lnTo>
                  <a:pt x="3183" y="767"/>
                </a:lnTo>
                <a:lnTo>
                  <a:pt x="3222" y="848"/>
                </a:lnTo>
                <a:lnTo>
                  <a:pt x="3253" y="933"/>
                </a:lnTo>
                <a:lnTo>
                  <a:pt x="3281" y="1019"/>
                </a:lnTo>
                <a:lnTo>
                  <a:pt x="3302" y="1109"/>
                </a:lnTo>
                <a:lnTo>
                  <a:pt x="3318" y="1200"/>
                </a:lnTo>
                <a:lnTo>
                  <a:pt x="3328" y="1293"/>
                </a:lnTo>
                <a:lnTo>
                  <a:pt x="3331" y="1388"/>
                </a:lnTo>
                <a:lnTo>
                  <a:pt x="3328" y="1410"/>
                </a:lnTo>
                <a:lnTo>
                  <a:pt x="3321" y="1431"/>
                </a:lnTo>
                <a:lnTo>
                  <a:pt x="3310" y="1449"/>
                </a:lnTo>
                <a:lnTo>
                  <a:pt x="3294" y="1464"/>
                </a:lnTo>
                <a:lnTo>
                  <a:pt x="3276" y="1477"/>
                </a:lnTo>
                <a:lnTo>
                  <a:pt x="3256" y="1484"/>
                </a:lnTo>
                <a:lnTo>
                  <a:pt x="3232" y="1486"/>
                </a:lnTo>
                <a:lnTo>
                  <a:pt x="1943" y="1486"/>
                </a:lnTo>
                <a:lnTo>
                  <a:pt x="1920" y="1484"/>
                </a:lnTo>
                <a:lnTo>
                  <a:pt x="1899" y="1477"/>
                </a:lnTo>
                <a:lnTo>
                  <a:pt x="1881" y="1464"/>
                </a:lnTo>
                <a:lnTo>
                  <a:pt x="1866" y="1449"/>
                </a:lnTo>
                <a:lnTo>
                  <a:pt x="1854" y="1431"/>
                </a:lnTo>
                <a:lnTo>
                  <a:pt x="1847" y="1410"/>
                </a:lnTo>
                <a:lnTo>
                  <a:pt x="1844" y="1388"/>
                </a:lnTo>
                <a:lnTo>
                  <a:pt x="1844" y="98"/>
                </a:lnTo>
                <a:lnTo>
                  <a:pt x="1847" y="75"/>
                </a:lnTo>
                <a:lnTo>
                  <a:pt x="1854" y="55"/>
                </a:lnTo>
                <a:lnTo>
                  <a:pt x="1866" y="37"/>
                </a:lnTo>
                <a:lnTo>
                  <a:pt x="1881" y="22"/>
                </a:lnTo>
                <a:lnTo>
                  <a:pt x="1899" y="10"/>
                </a:lnTo>
                <a:lnTo>
                  <a:pt x="1920" y="3"/>
                </a:lnTo>
                <a:lnTo>
                  <a:pt x="1943" y="0"/>
                </a:lnTo>
                <a:lnTo>
                  <a:pt x="1943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grpSp>
        <p:nvGrpSpPr>
          <p:cNvPr id="39" name="Group 155"/>
          <p:cNvGrpSpPr/>
          <p:nvPr/>
        </p:nvGrpSpPr>
        <p:grpSpPr>
          <a:xfrm>
            <a:off x="7283334" y="2873552"/>
            <a:ext cx="424740" cy="493466"/>
            <a:chOff x="2593975" y="4225925"/>
            <a:chExt cx="490538" cy="56991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0" name="Freeform 18"/>
            <p:cNvSpPr/>
            <p:nvPr/>
          </p:nvSpPr>
          <p:spPr bwMode="auto">
            <a:xfrm>
              <a:off x="2773363" y="4384675"/>
              <a:ext cx="131763" cy="252412"/>
            </a:xfrm>
            <a:custGeom>
              <a:avLst/>
              <a:gdLst>
                <a:gd name="T0" fmla="*/ 445 w 827"/>
                <a:gd name="T1" fmla="*/ 0 h 1593"/>
                <a:gd name="T2" fmla="*/ 498 w 827"/>
                <a:gd name="T3" fmla="*/ 8 h 1593"/>
                <a:gd name="T4" fmla="*/ 515 w 827"/>
                <a:gd name="T5" fmla="*/ 47 h 1593"/>
                <a:gd name="T6" fmla="*/ 516 w 827"/>
                <a:gd name="T7" fmla="*/ 123 h 1593"/>
                <a:gd name="T8" fmla="*/ 525 w 827"/>
                <a:gd name="T9" fmla="*/ 163 h 1593"/>
                <a:gd name="T10" fmla="*/ 563 w 827"/>
                <a:gd name="T11" fmla="*/ 178 h 1593"/>
                <a:gd name="T12" fmla="*/ 691 w 827"/>
                <a:gd name="T13" fmla="*/ 207 h 1593"/>
                <a:gd name="T14" fmla="*/ 767 w 827"/>
                <a:gd name="T15" fmla="*/ 246 h 1593"/>
                <a:gd name="T16" fmla="*/ 771 w 827"/>
                <a:gd name="T17" fmla="*/ 287 h 1593"/>
                <a:gd name="T18" fmla="*/ 726 w 827"/>
                <a:gd name="T19" fmla="*/ 434 h 1593"/>
                <a:gd name="T20" fmla="*/ 700 w 827"/>
                <a:gd name="T21" fmla="*/ 455 h 1593"/>
                <a:gd name="T22" fmla="*/ 621 w 827"/>
                <a:gd name="T23" fmla="*/ 425 h 1593"/>
                <a:gd name="T24" fmla="*/ 473 w 827"/>
                <a:gd name="T25" fmla="*/ 396 h 1593"/>
                <a:gd name="T26" fmla="*/ 377 w 827"/>
                <a:gd name="T27" fmla="*/ 402 h 1593"/>
                <a:gd name="T28" fmla="*/ 315 w 827"/>
                <a:gd name="T29" fmla="*/ 437 h 1593"/>
                <a:gd name="T30" fmla="*/ 291 w 827"/>
                <a:gd name="T31" fmla="*/ 496 h 1593"/>
                <a:gd name="T32" fmla="*/ 314 w 827"/>
                <a:gd name="T33" fmla="*/ 557 h 1593"/>
                <a:gd name="T34" fmla="*/ 402 w 827"/>
                <a:gd name="T35" fmla="*/ 618 h 1593"/>
                <a:gd name="T36" fmla="*/ 572 w 827"/>
                <a:gd name="T37" fmla="*/ 691 h 1593"/>
                <a:gd name="T38" fmla="*/ 712 w 827"/>
                <a:gd name="T39" fmla="*/ 778 h 1593"/>
                <a:gd name="T40" fmla="*/ 791 w 827"/>
                <a:gd name="T41" fmla="*/ 886 h 1593"/>
                <a:gd name="T42" fmla="*/ 826 w 827"/>
                <a:gd name="T43" fmla="*/ 1009 h 1593"/>
                <a:gd name="T44" fmla="*/ 812 w 827"/>
                <a:gd name="T45" fmla="*/ 1137 h 1593"/>
                <a:gd name="T46" fmla="*/ 747 w 827"/>
                <a:gd name="T47" fmla="*/ 1256 h 1593"/>
                <a:gd name="T48" fmla="*/ 640 w 827"/>
                <a:gd name="T49" fmla="*/ 1345 h 1593"/>
                <a:gd name="T50" fmla="*/ 535 w 827"/>
                <a:gd name="T51" fmla="*/ 1387 h 1593"/>
                <a:gd name="T52" fmla="*/ 506 w 827"/>
                <a:gd name="T53" fmla="*/ 1423 h 1593"/>
                <a:gd name="T54" fmla="*/ 505 w 827"/>
                <a:gd name="T55" fmla="*/ 1545 h 1593"/>
                <a:gd name="T56" fmla="*/ 489 w 827"/>
                <a:gd name="T57" fmla="*/ 1585 h 1593"/>
                <a:gd name="T58" fmla="*/ 404 w 827"/>
                <a:gd name="T59" fmla="*/ 1593 h 1593"/>
                <a:gd name="T60" fmla="*/ 318 w 827"/>
                <a:gd name="T61" fmla="*/ 1584 h 1593"/>
                <a:gd name="T62" fmla="*/ 300 w 827"/>
                <a:gd name="T63" fmla="*/ 1542 h 1593"/>
                <a:gd name="T64" fmla="*/ 299 w 827"/>
                <a:gd name="T65" fmla="*/ 1446 h 1593"/>
                <a:gd name="T66" fmla="*/ 288 w 827"/>
                <a:gd name="T67" fmla="*/ 1413 h 1593"/>
                <a:gd name="T68" fmla="*/ 244 w 827"/>
                <a:gd name="T69" fmla="*/ 1401 h 1593"/>
                <a:gd name="T70" fmla="*/ 94 w 827"/>
                <a:gd name="T71" fmla="*/ 1365 h 1593"/>
                <a:gd name="T72" fmla="*/ 14 w 827"/>
                <a:gd name="T73" fmla="*/ 1325 h 1593"/>
                <a:gd name="T74" fmla="*/ 0 w 827"/>
                <a:gd name="T75" fmla="*/ 1293 h 1593"/>
                <a:gd name="T76" fmla="*/ 23 w 827"/>
                <a:gd name="T77" fmla="*/ 1198 h 1593"/>
                <a:gd name="T78" fmla="*/ 51 w 827"/>
                <a:gd name="T79" fmla="*/ 1113 h 1593"/>
                <a:gd name="T80" fmla="*/ 78 w 827"/>
                <a:gd name="T81" fmla="*/ 1102 h 1593"/>
                <a:gd name="T82" fmla="*/ 159 w 827"/>
                <a:gd name="T83" fmla="*/ 1137 h 1593"/>
                <a:gd name="T84" fmla="*/ 325 w 827"/>
                <a:gd name="T85" fmla="*/ 1180 h 1593"/>
                <a:gd name="T86" fmla="*/ 435 w 827"/>
                <a:gd name="T87" fmla="*/ 1173 h 1593"/>
                <a:gd name="T88" fmla="*/ 512 w 827"/>
                <a:gd name="T89" fmla="*/ 1132 h 1593"/>
                <a:gd name="T90" fmla="*/ 542 w 827"/>
                <a:gd name="T91" fmla="*/ 1070 h 1593"/>
                <a:gd name="T92" fmla="*/ 529 w 827"/>
                <a:gd name="T93" fmla="*/ 1004 h 1593"/>
                <a:gd name="T94" fmla="*/ 471 w 827"/>
                <a:gd name="T95" fmla="*/ 946 h 1593"/>
                <a:gd name="T96" fmla="*/ 369 w 827"/>
                <a:gd name="T97" fmla="*/ 898 h 1593"/>
                <a:gd name="T98" fmla="*/ 233 w 827"/>
                <a:gd name="T99" fmla="*/ 840 h 1593"/>
                <a:gd name="T100" fmla="*/ 126 w 827"/>
                <a:gd name="T101" fmla="*/ 772 h 1593"/>
                <a:gd name="T102" fmla="*/ 54 w 827"/>
                <a:gd name="T103" fmla="*/ 691 h 1593"/>
                <a:gd name="T104" fmla="*/ 15 w 827"/>
                <a:gd name="T105" fmla="*/ 591 h 1593"/>
                <a:gd name="T106" fmla="*/ 15 w 827"/>
                <a:gd name="T107" fmla="*/ 467 h 1593"/>
                <a:gd name="T108" fmla="*/ 58 w 827"/>
                <a:gd name="T109" fmla="*/ 351 h 1593"/>
                <a:gd name="T110" fmla="*/ 139 w 827"/>
                <a:gd name="T111" fmla="*/ 263 h 1593"/>
                <a:gd name="T112" fmla="*/ 254 w 827"/>
                <a:gd name="T113" fmla="*/ 203 h 1593"/>
                <a:gd name="T114" fmla="*/ 300 w 827"/>
                <a:gd name="T115" fmla="*/ 183 h 1593"/>
                <a:gd name="T116" fmla="*/ 314 w 827"/>
                <a:gd name="T117" fmla="*/ 156 h 1593"/>
                <a:gd name="T118" fmla="*/ 315 w 827"/>
                <a:gd name="T119" fmla="*/ 87 h 1593"/>
                <a:gd name="T120" fmla="*/ 320 w 827"/>
                <a:gd name="T121" fmla="*/ 21 h 1593"/>
                <a:gd name="T122" fmla="*/ 352 w 827"/>
                <a:gd name="T123" fmla="*/ 1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7" h="1593">
                  <a:moveTo>
                    <a:pt x="371" y="0"/>
                  </a:moveTo>
                  <a:lnTo>
                    <a:pt x="415" y="0"/>
                  </a:lnTo>
                  <a:lnTo>
                    <a:pt x="445" y="0"/>
                  </a:lnTo>
                  <a:lnTo>
                    <a:pt x="468" y="1"/>
                  </a:lnTo>
                  <a:lnTo>
                    <a:pt x="485" y="3"/>
                  </a:lnTo>
                  <a:lnTo>
                    <a:pt x="498" y="8"/>
                  </a:lnTo>
                  <a:lnTo>
                    <a:pt x="506" y="17"/>
                  </a:lnTo>
                  <a:lnTo>
                    <a:pt x="512" y="29"/>
                  </a:lnTo>
                  <a:lnTo>
                    <a:pt x="515" y="47"/>
                  </a:lnTo>
                  <a:lnTo>
                    <a:pt x="516" y="70"/>
                  </a:lnTo>
                  <a:lnTo>
                    <a:pt x="516" y="99"/>
                  </a:lnTo>
                  <a:lnTo>
                    <a:pt x="516" y="123"/>
                  </a:lnTo>
                  <a:lnTo>
                    <a:pt x="517" y="141"/>
                  </a:lnTo>
                  <a:lnTo>
                    <a:pt x="519" y="154"/>
                  </a:lnTo>
                  <a:lnTo>
                    <a:pt x="525" y="163"/>
                  </a:lnTo>
                  <a:lnTo>
                    <a:pt x="533" y="169"/>
                  </a:lnTo>
                  <a:lnTo>
                    <a:pt x="545" y="173"/>
                  </a:lnTo>
                  <a:lnTo>
                    <a:pt x="563" y="178"/>
                  </a:lnTo>
                  <a:lnTo>
                    <a:pt x="586" y="181"/>
                  </a:lnTo>
                  <a:lnTo>
                    <a:pt x="640" y="192"/>
                  </a:lnTo>
                  <a:lnTo>
                    <a:pt x="691" y="207"/>
                  </a:lnTo>
                  <a:lnTo>
                    <a:pt x="742" y="228"/>
                  </a:lnTo>
                  <a:lnTo>
                    <a:pt x="756" y="236"/>
                  </a:lnTo>
                  <a:lnTo>
                    <a:pt x="767" y="246"/>
                  </a:lnTo>
                  <a:lnTo>
                    <a:pt x="772" y="258"/>
                  </a:lnTo>
                  <a:lnTo>
                    <a:pt x="775" y="271"/>
                  </a:lnTo>
                  <a:lnTo>
                    <a:pt x="771" y="287"/>
                  </a:lnTo>
                  <a:lnTo>
                    <a:pt x="753" y="352"/>
                  </a:lnTo>
                  <a:lnTo>
                    <a:pt x="733" y="416"/>
                  </a:lnTo>
                  <a:lnTo>
                    <a:pt x="726" y="434"/>
                  </a:lnTo>
                  <a:lnTo>
                    <a:pt x="720" y="446"/>
                  </a:lnTo>
                  <a:lnTo>
                    <a:pt x="711" y="452"/>
                  </a:lnTo>
                  <a:lnTo>
                    <a:pt x="700" y="455"/>
                  </a:lnTo>
                  <a:lnTo>
                    <a:pt x="686" y="451"/>
                  </a:lnTo>
                  <a:lnTo>
                    <a:pt x="668" y="445"/>
                  </a:lnTo>
                  <a:lnTo>
                    <a:pt x="621" y="425"/>
                  </a:lnTo>
                  <a:lnTo>
                    <a:pt x="573" y="410"/>
                  </a:lnTo>
                  <a:lnTo>
                    <a:pt x="524" y="400"/>
                  </a:lnTo>
                  <a:lnTo>
                    <a:pt x="473" y="396"/>
                  </a:lnTo>
                  <a:lnTo>
                    <a:pt x="422" y="396"/>
                  </a:lnTo>
                  <a:lnTo>
                    <a:pt x="399" y="398"/>
                  </a:lnTo>
                  <a:lnTo>
                    <a:pt x="377" y="402"/>
                  </a:lnTo>
                  <a:lnTo>
                    <a:pt x="356" y="409"/>
                  </a:lnTo>
                  <a:lnTo>
                    <a:pt x="333" y="422"/>
                  </a:lnTo>
                  <a:lnTo>
                    <a:pt x="315" y="437"/>
                  </a:lnTo>
                  <a:lnTo>
                    <a:pt x="302" y="456"/>
                  </a:lnTo>
                  <a:lnTo>
                    <a:pt x="295" y="475"/>
                  </a:lnTo>
                  <a:lnTo>
                    <a:pt x="291" y="496"/>
                  </a:lnTo>
                  <a:lnTo>
                    <a:pt x="293" y="517"/>
                  </a:lnTo>
                  <a:lnTo>
                    <a:pt x="301" y="538"/>
                  </a:lnTo>
                  <a:lnTo>
                    <a:pt x="314" y="557"/>
                  </a:lnTo>
                  <a:lnTo>
                    <a:pt x="333" y="575"/>
                  </a:lnTo>
                  <a:lnTo>
                    <a:pt x="366" y="598"/>
                  </a:lnTo>
                  <a:lnTo>
                    <a:pt x="402" y="618"/>
                  </a:lnTo>
                  <a:lnTo>
                    <a:pt x="440" y="635"/>
                  </a:lnTo>
                  <a:lnTo>
                    <a:pt x="506" y="662"/>
                  </a:lnTo>
                  <a:lnTo>
                    <a:pt x="572" y="691"/>
                  </a:lnTo>
                  <a:lnTo>
                    <a:pt x="635" y="724"/>
                  </a:lnTo>
                  <a:lnTo>
                    <a:pt x="676" y="749"/>
                  </a:lnTo>
                  <a:lnTo>
                    <a:pt x="712" y="778"/>
                  </a:lnTo>
                  <a:lnTo>
                    <a:pt x="743" y="811"/>
                  </a:lnTo>
                  <a:lnTo>
                    <a:pt x="770" y="847"/>
                  </a:lnTo>
                  <a:lnTo>
                    <a:pt x="791" y="886"/>
                  </a:lnTo>
                  <a:lnTo>
                    <a:pt x="808" y="925"/>
                  </a:lnTo>
                  <a:lnTo>
                    <a:pt x="819" y="967"/>
                  </a:lnTo>
                  <a:lnTo>
                    <a:pt x="826" y="1009"/>
                  </a:lnTo>
                  <a:lnTo>
                    <a:pt x="827" y="1052"/>
                  </a:lnTo>
                  <a:lnTo>
                    <a:pt x="822" y="1095"/>
                  </a:lnTo>
                  <a:lnTo>
                    <a:pt x="812" y="1137"/>
                  </a:lnTo>
                  <a:lnTo>
                    <a:pt x="796" y="1179"/>
                  </a:lnTo>
                  <a:lnTo>
                    <a:pt x="775" y="1218"/>
                  </a:lnTo>
                  <a:lnTo>
                    <a:pt x="747" y="1256"/>
                  </a:lnTo>
                  <a:lnTo>
                    <a:pt x="715" y="1290"/>
                  </a:lnTo>
                  <a:lnTo>
                    <a:pt x="679" y="1320"/>
                  </a:lnTo>
                  <a:lnTo>
                    <a:pt x="640" y="1345"/>
                  </a:lnTo>
                  <a:lnTo>
                    <a:pt x="598" y="1366"/>
                  </a:lnTo>
                  <a:lnTo>
                    <a:pt x="553" y="1380"/>
                  </a:lnTo>
                  <a:lnTo>
                    <a:pt x="535" y="1387"/>
                  </a:lnTo>
                  <a:lnTo>
                    <a:pt x="521" y="1396"/>
                  </a:lnTo>
                  <a:lnTo>
                    <a:pt x="512" y="1407"/>
                  </a:lnTo>
                  <a:lnTo>
                    <a:pt x="506" y="1423"/>
                  </a:lnTo>
                  <a:lnTo>
                    <a:pt x="505" y="1442"/>
                  </a:lnTo>
                  <a:lnTo>
                    <a:pt x="506" y="1493"/>
                  </a:lnTo>
                  <a:lnTo>
                    <a:pt x="505" y="1545"/>
                  </a:lnTo>
                  <a:lnTo>
                    <a:pt x="504" y="1562"/>
                  </a:lnTo>
                  <a:lnTo>
                    <a:pt x="497" y="1575"/>
                  </a:lnTo>
                  <a:lnTo>
                    <a:pt x="489" y="1585"/>
                  </a:lnTo>
                  <a:lnTo>
                    <a:pt x="475" y="1590"/>
                  </a:lnTo>
                  <a:lnTo>
                    <a:pt x="459" y="1593"/>
                  </a:lnTo>
                  <a:lnTo>
                    <a:pt x="404" y="1593"/>
                  </a:lnTo>
                  <a:lnTo>
                    <a:pt x="348" y="1593"/>
                  </a:lnTo>
                  <a:lnTo>
                    <a:pt x="331" y="1590"/>
                  </a:lnTo>
                  <a:lnTo>
                    <a:pt x="318" y="1584"/>
                  </a:lnTo>
                  <a:lnTo>
                    <a:pt x="308" y="1574"/>
                  </a:lnTo>
                  <a:lnTo>
                    <a:pt x="302" y="1559"/>
                  </a:lnTo>
                  <a:lnTo>
                    <a:pt x="300" y="1542"/>
                  </a:lnTo>
                  <a:lnTo>
                    <a:pt x="300" y="1505"/>
                  </a:lnTo>
                  <a:lnTo>
                    <a:pt x="299" y="1466"/>
                  </a:lnTo>
                  <a:lnTo>
                    <a:pt x="299" y="1446"/>
                  </a:lnTo>
                  <a:lnTo>
                    <a:pt x="298" y="1431"/>
                  </a:lnTo>
                  <a:lnTo>
                    <a:pt x="293" y="1421"/>
                  </a:lnTo>
                  <a:lnTo>
                    <a:pt x="288" y="1413"/>
                  </a:lnTo>
                  <a:lnTo>
                    <a:pt x="278" y="1407"/>
                  </a:lnTo>
                  <a:lnTo>
                    <a:pt x="264" y="1404"/>
                  </a:lnTo>
                  <a:lnTo>
                    <a:pt x="244" y="1401"/>
                  </a:lnTo>
                  <a:lnTo>
                    <a:pt x="193" y="1392"/>
                  </a:lnTo>
                  <a:lnTo>
                    <a:pt x="142" y="1380"/>
                  </a:lnTo>
                  <a:lnTo>
                    <a:pt x="94" y="1365"/>
                  </a:lnTo>
                  <a:lnTo>
                    <a:pt x="46" y="1345"/>
                  </a:lnTo>
                  <a:lnTo>
                    <a:pt x="28" y="1335"/>
                  </a:lnTo>
                  <a:lnTo>
                    <a:pt x="14" y="1325"/>
                  </a:lnTo>
                  <a:lnTo>
                    <a:pt x="5" y="1317"/>
                  </a:lnTo>
                  <a:lnTo>
                    <a:pt x="1" y="1306"/>
                  </a:lnTo>
                  <a:lnTo>
                    <a:pt x="0" y="1293"/>
                  </a:lnTo>
                  <a:lnTo>
                    <a:pt x="2" y="1277"/>
                  </a:lnTo>
                  <a:lnTo>
                    <a:pt x="6" y="1256"/>
                  </a:lnTo>
                  <a:lnTo>
                    <a:pt x="23" y="1198"/>
                  </a:lnTo>
                  <a:lnTo>
                    <a:pt x="39" y="1142"/>
                  </a:lnTo>
                  <a:lnTo>
                    <a:pt x="45" y="1125"/>
                  </a:lnTo>
                  <a:lnTo>
                    <a:pt x="51" y="1113"/>
                  </a:lnTo>
                  <a:lnTo>
                    <a:pt x="58" y="1105"/>
                  </a:lnTo>
                  <a:lnTo>
                    <a:pt x="67" y="1102"/>
                  </a:lnTo>
                  <a:lnTo>
                    <a:pt x="78" y="1102"/>
                  </a:lnTo>
                  <a:lnTo>
                    <a:pt x="90" y="1107"/>
                  </a:lnTo>
                  <a:lnTo>
                    <a:pt x="106" y="1113"/>
                  </a:lnTo>
                  <a:lnTo>
                    <a:pt x="159" y="1137"/>
                  </a:lnTo>
                  <a:lnTo>
                    <a:pt x="212" y="1157"/>
                  </a:lnTo>
                  <a:lnTo>
                    <a:pt x="268" y="1170"/>
                  </a:lnTo>
                  <a:lnTo>
                    <a:pt x="325" y="1180"/>
                  </a:lnTo>
                  <a:lnTo>
                    <a:pt x="363" y="1182"/>
                  </a:lnTo>
                  <a:lnTo>
                    <a:pt x="399" y="1180"/>
                  </a:lnTo>
                  <a:lnTo>
                    <a:pt x="435" y="1173"/>
                  </a:lnTo>
                  <a:lnTo>
                    <a:pt x="469" y="1161"/>
                  </a:lnTo>
                  <a:lnTo>
                    <a:pt x="493" y="1148"/>
                  </a:lnTo>
                  <a:lnTo>
                    <a:pt x="512" y="1132"/>
                  </a:lnTo>
                  <a:lnTo>
                    <a:pt x="527" y="1113"/>
                  </a:lnTo>
                  <a:lnTo>
                    <a:pt x="537" y="1092"/>
                  </a:lnTo>
                  <a:lnTo>
                    <a:pt x="542" y="1070"/>
                  </a:lnTo>
                  <a:lnTo>
                    <a:pt x="542" y="1049"/>
                  </a:lnTo>
                  <a:lnTo>
                    <a:pt x="539" y="1026"/>
                  </a:lnTo>
                  <a:lnTo>
                    <a:pt x="529" y="1004"/>
                  </a:lnTo>
                  <a:lnTo>
                    <a:pt x="516" y="983"/>
                  </a:lnTo>
                  <a:lnTo>
                    <a:pt x="496" y="964"/>
                  </a:lnTo>
                  <a:lnTo>
                    <a:pt x="471" y="946"/>
                  </a:lnTo>
                  <a:lnTo>
                    <a:pt x="444" y="929"/>
                  </a:lnTo>
                  <a:lnTo>
                    <a:pt x="414" y="916"/>
                  </a:lnTo>
                  <a:lnTo>
                    <a:pt x="369" y="898"/>
                  </a:lnTo>
                  <a:lnTo>
                    <a:pt x="323" y="879"/>
                  </a:lnTo>
                  <a:lnTo>
                    <a:pt x="278" y="860"/>
                  </a:lnTo>
                  <a:lnTo>
                    <a:pt x="233" y="840"/>
                  </a:lnTo>
                  <a:lnTo>
                    <a:pt x="189" y="816"/>
                  </a:lnTo>
                  <a:lnTo>
                    <a:pt x="157" y="795"/>
                  </a:lnTo>
                  <a:lnTo>
                    <a:pt x="126" y="772"/>
                  </a:lnTo>
                  <a:lnTo>
                    <a:pt x="98" y="747"/>
                  </a:lnTo>
                  <a:lnTo>
                    <a:pt x="74" y="720"/>
                  </a:lnTo>
                  <a:lnTo>
                    <a:pt x="54" y="691"/>
                  </a:lnTo>
                  <a:lnTo>
                    <a:pt x="37" y="660"/>
                  </a:lnTo>
                  <a:lnTo>
                    <a:pt x="24" y="627"/>
                  </a:lnTo>
                  <a:lnTo>
                    <a:pt x="15" y="591"/>
                  </a:lnTo>
                  <a:lnTo>
                    <a:pt x="10" y="553"/>
                  </a:lnTo>
                  <a:lnTo>
                    <a:pt x="10" y="513"/>
                  </a:lnTo>
                  <a:lnTo>
                    <a:pt x="15" y="467"/>
                  </a:lnTo>
                  <a:lnTo>
                    <a:pt x="25" y="425"/>
                  </a:lnTo>
                  <a:lnTo>
                    <a:pt x="39" y="386"/>
                  </a:lnTo>
                  <a:lnTo>
                    <a:pt x="58" y="351"/>
                  </a:lnTo>
                  <a:lnTo>
                    <a:pt x="81" y="318"/>
                  </a:lnTo>
                  <a:lnTo>
                    <a:pt x="108" y="289"/>
                  </a:lnTo>
                  <a:lnTo>
                    <a:pt x="139" y="263"/>
                  </a:lnTo>
                  <a:lnTo>
                    <a:pt x="174" y="240"/>
                  </a:lnTo>
                  <a:lnTo>
                    <a:pt x="212" y="220"/>
                  </a:lnTo>
                  <a:lnTo>
                    <a:pt x="254" y="203"/>
                  </a:lnTo>
                  <a:lnTo>
                    <a:pt x="274" y="195"/>
                  </a:lnTo>
                  <a:lnTo>
                    <a:pt x="289" y="190"/>
                  </a:lnTo>
                  <a:lnTo>
                    <a:pt x="300" y="183"/>
                  </a:lnTo>
                  <a:lnTo>
                    <a:pt x="308" y="177"/>
                  </a:lnTo>
                  <a:lnTo>
                    <a:pt x="312" y="168"/>
                  </a:lnTo>
                  <a:lnTo>
                    <a:pt x="314" y="156"/>
                  </a:lnTo>
                  <a:lnTo>
                    <a:pt x="315" y="141"/>
                  </a:lnTo>
                  <a:lnTo>
                    <a:pt x="315" y="120"/>
                  </a:lnTo>
                  <a:lnTo>
                    <a:pt x="315" y="87"/>
                  </a:lnTo>
                  <a:lnTo>
                    <a:pt x="315" y="56"/>
                  </a:lnTo>
                  <a:lnTo>
                    <a:pt x="316" y="36"/>
                  </a:lnTo>
                  <a:lnTo>
                    <a:pt x="320" y="21"/>
                  </a:lnTo>
                  <a:lnTo>
                    <a:pt x="326" y="10"/>
                  </a:lnTo>
                  <a:lnTo>
                    <a:pt x="336" y="5"/>
                  </a:lnTo>
                  <a:lnTo>
                    <a:pt x="352" y="1"/>
                  </a:lnTo>
                  <a:lnTo>
                    <a:pt x="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1" name="Freeform 19"/>
            <p:cNvSpPr>
              <a:spLocks noEditPoints="1"/>
            </p:cNvSpPr>
            <p:nvPr/>
          </p:nvSpPr>
          <p:spPr bwMode="auto">
            <a:xfrm>
              <a:off x="2593975" y="4225925"/>
              <a:ext cx="490538" cy="569912"/>
            </a:xfrm>
            <a:custGeom>
              <a:avLst/>
              <a:gdLst>
                <a:gd name="T0" fmla="*/ 1277 w 3088"/>
                <a:gd name="T1" fmla="*/ 663 h 3592"/>
                <a:gd name="T2" fmla="*/ 955 w 3088"/>
                <a:gd name="T3" fmla="*/ 791 h 3592"/>
                <a:gd name="T4" fmla="*/ 689 w 3088"/>
                <a:gd name="T5" fmla="*/ 1004 h 3592"/>
                <a:gd name="T6" fmla="*/ 496 w 3088"/>
                <a:gd name="T7" fmla="*/ 1284 h 3592"/>
                <a:gd name="T8" fmla="*/ 391 w 3088"/>
                <a:gd name="T9" fmla="*/ 1617 h 3592"/>
                <a:gd name="T10" fmla="*/ 391 w 3088"/>
                <a:gd name="T11" fmla="*/ 1976 h 3592"/>
                <a:gd name="T12" fmla="*/ 496 w 3088"/>
                <a:gd name="T13" fmla="*/ 2308 h 3592"/>
                <a:gd name="T14" fmla="*/ 689 w 3088"/>
                <a:gd name="T15" fmla="*/ 2589 h 3592"/>
                <a:gd name="T16" fmla="*/ 955 w 3088"/>
                <a:gd name="T17" fmla="*/ 2801 h 3592"/>
                <a:gd name="T18" fmla="*/ 1277 w 3088"/>
                <a:gd name="T19" fmla="*/ 2929 h 3592"/>
                <a:gd name="T20" fmla="*/ 1630 w 3088"/>
                <a:gd name="T21" fmla="*/ 2958 h 3592"/>
                <a:gd name="T22" fmla="*/ 1959 w 3088"/>
                <a:gd name="T23" fmla="*/ 2884 h 3592"/>
                <a:gd name="T24" fmla="*/ 2246 w 3088"/>
                <a:gd name="T25" fmla="*/ 2726 h 3592"/>
                <a:gd name="T26" fmla="*/ 2475 w 3088"/>
                <a:gd name="T27" fmla="*/ 2497 h 3592"/>
                <a:gd name="T28" fmla="*/ 2634 w 3088"/>
                <a:gd name="T29" fmla="*/ 2211 h 3592"/>
                <a:gd name="T30" fmla="*/ 2706 w 3088"/>
                <a:gd name="T31" fmla="*/ 1883 h 3592"/>
                <a:gd name="T32" fmla="*/ 2679 w 3088"/>
                <a:gd name="T33" fmla="*/ 1529 h 3592"/>
                <a:gd name="T34" fmla="*/ 2551 w 3088"/>
                <a:gd name="T35" fmla="*/ 1208 h 3592"/>
                <a:gd name="T36" fmla="*/ 2337 w 3088"/>
                <a:gd name="T37" fmla="*/ 944 h 3592"/>
                <a:gd name="T38" fmla="*/ 2057 w 3088"/>
                <a:gd name="T39" fmla="*/ 750 h 3592"/>
                <a:gd name="T40" fmla="*/ 1725 w 3088"/>
                <a:gd name="T41" fmla="*/ 646 h 3592"/>
                <a:gd name="T42" fmla="*/ 1557 w 3088"/>
                <a:gd name="T43" fmla="*/ 1 h 3592"/>
                <a:gd name="T44" fmla="*/ 1621 w 3088"/>
                <a:gd name="T45" fmla="*/ 39 h 3592"/>
                <a:gd name="T46" fmla="*/ 2010 w 3088"/>
                <a:gd name="T47" fmla="*/ 278 h 3592"/>
                <a:gd name="T48" fmla="*/ 2427 w 3088"/>
                <a:gd name="T49" fmla="*/ 456 h 3592"/>
                <a:gd name="T50" fmla="*/ 2828 w 3088"/>
                <a:gd name="T51" fmla="*/ 546 h 3592"/>
                <a:gd name="T52" fmla="*/ 3051 w 3088"/>
                <a:gd name="T53" fmla="*/ 577 h 3592"/>
                <a:gd name="T54" fmla="*/ 3087 w 3088"/>
                <a:gd name="T55" fmla="*/ 630 h 3592"/>
                <a:gd name="T56" fmla="*/ 3086 w 3088"/>
                <a:gd name="T57" fmla="*/ 1810 h 3592"/>
                <a:gd name="T58" fmla="*/ 3046 w 3088"/>
                <a:gd name="T59" fmla="*/ 2262 h 3592"/>
                <a:gd name="T60" fmla="*/ 2938 w 3088"/>
                <a:gd name="T61" fmla="*/ 2537 h 3592"/>
                <a:gd name="T62" fmla="*/ 2757 w 3088"/>
                <a:gd name="T63" fmla="*/ 2805 h 3592"/>
                <a:gd name="T64" fmla="*/ 2484 w 3088"/>
                <a:gd name="T65" fmla="*/ 3078 h 3592"/>
                <a:gd name="T66" fmla="*/ 2171 w 3088"/>
                <a:gd name="T67" fmla="*/ 3300 h 3592"/>
                <a:gd name="T68" fmla="*/ 1796 w 3088"/>
                <a:gd name="T69" fmla="*/ 3494 h 3592"/>
                <a:gd name="T70" fmla="*/ 1549 w 3088"/>
                <a:gd name="T71" fmla="*/ 3592 h 3592"/>
                <a:gd name="T72" fmla="*/ 1296 w 3088"/>
                <a:gd name="T73" fmla="*/ 3499 h 3592"/>
                <a:gd name="T74" fmla="*/ 891 w 3088"/>
                <a:gd name="T75" fmla="*/ 3284 h 3592"/>
                <a:gd name="T76" fmla="*/ 525 w 3088"/>
                <a:gd name="T77" fmla="*/ 3005 h 3592"/>
                <a:gd name="T78" fmla="*/ 282 w 3088"/>
                <a:gd name="T79" fmla="*/ 2741 h 3592"/>
                <a:gd name="T80" fmla="*/ 118 w 3088"/>
                <a:gd name="T81" fmla="*/ 2469 h 3592"/>
                <a:gd name="T82" fmla="*/ 25 w 3088"/>
                <a:gd name="T83" fmla="*/ 2161 h 3592"/>
                <a:gd name="T84" fmla="*/ 0 w 3088"/>
                <a:gd name="T85" fmla="*/ 1506 h 3592"/>
                <a:gd name="T86" fmla="*/ 3 w 3088"/>
                <a:gd name="T87" fmla="*/ 621 h 3592"/>
                <a:gd name="T88" fmla="*/ 44 w 3088"/>
                <a:gd name="T89" fmla="*/ 575 h 3592"/>
                <a:gd name="T90" fmla="*/ 324 w 3088"/>
                <a:gd name="T91" fmla="*/ 541 h 3592"/>
                <a:gd name="T92" fmla="*/ 764 w 3088"/>
                <a:gd name="T93" fmla="*/ 420 h 3592"/>
                <a:gd name="T94" fmla="*/ 1176 w 3088"/>
                <a:gd name="T95" fmla="*/ 224 h 3592"/>
                <a:gd name="T96" fmla="*/ 1489 w 3088"/>
                <a:gd name="T97" fmla="*/ 24 h 3592"/>
                <a:gd name="T98" fmla="*/ 1545 w 3088"/>
                <a:gd name="T99" fmla="*/ 0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8" h="3592">
                  <a:moveTo>
                    <a:pt x="1544" y="632"/>
                  </a:moveTo>
                  <a:lnTo>
                    <a:pt x="1453" y="635"/>
                  </a:lnTo>
                  <a:lnTo>
                    <a:pt x="1363" y="646"/>
                  </a:lnTo>
                  <a:lnTo>
                    <a:pt x="1277" y="663"/>
                  </a:lnTo>
                  <a:lnTo>
                    <a:pt x="1192" y="686"/>
                  </a:lnTo>
                  <a:lnTo>
                    <a:pt x="1110" y="715"/>
                  </a:lnTo>
                  <a:lnTo>
                    <a:pt x="1031" y="750"/>
                  </a:lnTo>
                  <a:lnTo>
                    <a:pt x="955" y="791"/>
                  </a:lnTo>
                  <a:lnTo>
                    <a:pt x="883" y="837"/>
                  </a:lnTo>
                  <a:lnTo>
                    <a:pt x="814" y="888"/>
                  </a:lnTo>
                  <a:lnTo>
                    <a:pt x="749" y="944"/>
                  </a:lnTo>
                  <a:lnTo>
                    <a:pt x="689" y="1004"/>
                  </a:lnTo>
                  <a:lnTo>
                    <a:pt x="634" y="1068"/>
                  </a:lnTo>
                  <a:lnTo>
                    <a:pt x="583" y="1136"/>
                  </a:lnTo>
                  <a:lnTo>
                    <a:pt x="537" y="1208"/>
                  </a:lnTo>
                  <a:lnTo>
                    <a:pt x="496" y="1284"/>
                  </a:lnTo>
                  <a:lnTo>
                    <a:pt x="461" y="1363"/>
                  </a:lnTo>
                  <a:lnTo>
                    <a:pt x="432" y="1445"/>
                  </a:lnTo>
                  <a:lnTo>
                    <a:pt x="409" y="1529"/>
                  </a:lnTo>
                  <a:lnTo>
                    <a:pt x="391" y="1617"/>
                  </a:lnTo>
                  <a:lnTo>
                    <a:pt x="381" y="1705"/>
                  </a:lnTo>
                  <a:lnTo>
                    <a:pt x="378" y="1796"/>
                  </a:lnTo>
                  <a:lnTo>
                    <a:pt x="381" y="1887"/>
                  </a:lnTo>
                  <a:lnTo>
                    <a:pt x="391" y="1976"/>
                  </a:lnTo>
                  <a:lnTo>
                    <a:pt x="409" y="2063"/>
                  </a:lnTo>
                  <a:lnTo>
                    <a:pt x="432" y="2148"/>
                  </a:lnTo>
                  <a:lnTo>
                    <a:pt x="461" y="2229"/>
                  </a:lnTo>
                  <a:lnTo>
                    <a:pt x="496" y="2308"/>
                  </a:lnTo>
                  <a:lnTo>
                    <a:pt x="537" y="2383"/>
                  </a:lnTo>
                  <a:lnTo>
                    <a:pt x="583" y="2456"/>
                  </a:lnTo>
                  <a:lnTo>
                    <a:pt x="634" y="2524"/>
                  </a:lnTo>
                  <a:lnTo>
                    <a:pt x="689" y="2589"/>
                  </a:lnTo>
                  <a:lnTo>
                    <a:pt x="749" y="2649"/>
                  </a:lnTo>
                  <a:lnTo>
                    <a:pt x="814" y="2705"/>
                  </a:lnTo>
                  <a:lnTo>
                    <a:pt x="883" y="2755"/>
                  </a:lnTo>
                  <a:lnTo>
                    <a:pt x="955" y="2801"/>
                  </a:lnTo>
                  <a:lnTo>
                    <a:pt x="1031" y="2842"/>
                  </a:lnTo>
                  <a:lnTo>
                    <a:pt x="1110" y="2877"/>
                  </a:lnTo>
                  <a:lnTo>
                    <a:pt x="1192" y="2906"/>
                  </a:lnTo>
                  <a:lnTo>
                    <a:pt x="1277" y="2929"/>
                  </a:lnTo>
                  <a:lnTo>
                    <a:pt x="1363" y="2947"/>
                  </a:lnTo>
                  <a:lnTo>
                    <a:pt x="1453" y="2957"/>
                  </a:lnTo>
                  <a:lnTo>
                    <a:pt x="1544" y="2961"/>
                  </a:lnTo>
                  <a:lnTo>
                    <a:pt x="1630" y="2958"/>
                  </a:lnTo>
                  <a:lnTo>
                    <a:pt x="1716" y="2948"/>
                  </a:lnTo>
                  <a:lnTo>
                    <a:pt x="1799" y="2933"/>
                  </a:lnTo>
                  <a:lnTo>
                    <a:pt x="1881" y="2911"/>
                  </a:lnTo>
                  <a:lnTo>
                    <a:pt x="1959" y="2884"/>
                  </a:lnTo>
                  <a:lnTo>
                    <a:pt x="2036" y="2853"/>
                  </a:lnTo>
                  <a:lnTo>
                    <a:pt x="2109" y="2815"/>
                  </a:lnTo>
                  <a:lnTo>
                    <a:pt x="2179" y="2773"/>
                  </a:lnTo>
                  <a:lnTo>
                    <a:pt x="2246" y="2726"/>
                  </a:lnTo>
                  <a:lnTo>
                    <a:pt x="2309" y="2674"/>
                  </a:lnTo>
                  <a:lnTo>
                    <a:pt x="2369" y="2620"/>
                  </a:lnTo>
                  <a:lnTo>
                    <a:pt x="2424" y="2559"/>
                  </a:lnTo>
                  <a:lnTo>
                    <a:pt x="2475" y="2497"/>
                  </a:lnTo>
                  <a:lnTo>
                    <a:pt x="2522" y="2430"/>
                  </a:lnTo>
                  <a:lnTo>
                    <a:pt x="2564" y="2360"/>
                  </a:lnTo>
                  <a:lnTo>
                    <a:pt x="2601" y="2287"/>
                  </a:lnTo>
                  <a:lnTo>
                    <a:pt x="2634" y="2211"/>
                  </a:lnTo>
                  <a:lnTo>
                    <a:pt x="2660" y="2133"/>
                  </a:lnTo>
                  <a:lnTo>
                    <a:pt x="2682" y="2052"/>
                  </a:lnTo>
                  <a:lnTo>
                    <a:pt x="2698" y="1969"/>
                  </a:lnTo>
                  <a:lnTo>
                    <a:pt x="2706" y="1883"/>
                  </a:lnTo>
                  <a:lnTo>
                    <a:pt x="2710" y="1796"/>
                  </a:lnTo>
                  <a:lnTo>
                    <a:pt x="2706" y="1705"/>
                  </a:lnTo>
                  <a:lnTo>
                    <a:pt x="2697" y="1617"/>
                  </a:lnTo>
                  <a:lnTo>
                    <a:pt x="2679" y="1529"/>
                  </a:lnTo>
                  <a:lnTo>
                    <a:pt x="2656" y="1445"/>
                  </a:lnTo>
                  <a:lnTo>
                    <a:pt x="2627" y="1363"/>
                  </a:lnTo>
                  <a:lnTo>
                    <a:pt x="2591" y="1284"/>
                  </a:lnTo>
                  <a:lnTo>
                    <a:pt x="2551" y="1208"/>
                  </a:lnTo>
                  <a:lnTo>
                    <a:pt x="2505" y="1136"/>
                  </a:lnTo>
                  <a:lnTo>
                    <a:pt x="2453" y="1068"/>
                  </a:lnTo>
                  <a:lnTo>
                    <a:pt x="2397" y="1004"/>
                  </a:lnTo>
                  <a:lnTo>
                    <a:pt x="2337" y="944"/>
                  </a:lnTo>
                  <a:lnTo>
                    <a:pt x="2274" y="888"/>
                  </a:lnTo>
                  <a:lnTo>
                    <a:pt x="2205" y="837"/>
                  </a:lnTo>
                  <a:lnTo>
                    <a:pt x="2132" y="791"/>
                  </a:lnTo>
                  <a:lnTo>
                    <a:pt x="2057" y="750"/>
                  </a:lnTo>
                  <a:lnTo>
                    <a:pt x="1978" y="715"/>
                  </a:lnTo>
                  <a:lnTo>
                    <a:pt x="1896" y="686"/>
                  </a:lnTo>
                  <a:lnTo>
                    <a:pt x="1811" y="663"/>
                  </a:lnTo>
                  <a:lnTo>
                    <a:pt x="1725" y="646"/>
                  </a:lnTo>
                  <a:lnTo>
                    <a:pt x="1635" y="635"/>
                  </a:lnTo>
                  <a:lnTo>
                    <a:pt x="1544" y="632"/>
                  </a:lnTo>
                  <a:close/>
                  <a:moveTo>
                    <a:pt x="1545" y="0"/>
                  </a:moveTo>
                  <a:lnTo>
                    <a:pt x="1557" y="1"/>
                  </a:lnTo>
                  <a:lnTo>
                    <a:pt x="1569" y="6"/>
                  </a:lnTo>
                  <a:lnTo>
                    <a:pt x="1583" y="14"/>
                  </a:lnTo>
                  <a:lnTo>
                    <a:pt x="1600" y="25"/>
                  </a:lnTo>
                  <a:lnTo>
                    <a:pt x="1621" y="39"/>
                  </a:lnTo>
                  <a:lnTo>
                    <a:pt x="1716" y="104"/>
                  </a:lnTo>
                  <a:lnTo>
                    <a:pt x="1812" y="165"/>
                  </a:lnTo>
                  <a:lnTo>
                    <a:pt x="1910" y="223"/>
                  </a:lnTo>
                  <a:lnTo>
                    <a:pt x="2010" y="278"/>
                  </a:lnTo>
                  <a:lnTo>
                    <a:pt x="2112" y="329"/>
                  </a:lnTo>
                  <a:lnTo>
                    <a:pt x="2215" y="375"/>
                  </a:lnTo>
                  <a:lnTo>
                    <a:pt x="2320" y="418"/>
                  </a:lnTo>
                  <a:lnTo>
                    <a:pt x="2427" y="456"/>
                  </a:lnTo>
                  <a:lnTo>
                    <a:pt x="2537" y="489"/>
                  </a:lnTo>
                  <a:lnTo>
                    <a:pt x="2648" y="516"/>
                  </a:lnTo>
                  <a:lnTo>
                    <a:pt x="2738" y="532"/>
                  </a:lnTo>
                  <a:lnTo>
                    <a:pt x="2828" y="546"/>
                  </a:lnTo>
                  <a:lnTo>
                    <a:pt x="2919" y="556"/>
                  </a:lnTo>
                  <a:lnTo>
                    <a:pt x="3010" y="567"/>
                  </a:lnTo>
                  <a:lnTo>
                    <a:pt x="3032" y="572"/>
                  </a:lnTo>
                  <a:lnTo>
                    <a:pt x="3051" y="577"/>
                  </a:lnTo>
                  <a:lnTo>
                    <a:pt x="3065" y="586"/>
                  </a:lnTo>
                  <a:lnTo>
                    <a:pt x="3075" y="597"/>
                  </a:lnTo>
                  <a:lnTo>
                    <a:pt x="3082" y="611"/>
                  </a:lnTo>
                  <a:lnTo>
                    <a:pt x="3087" y="630"/>
                  </a:lnTo>
                  <a:lnTo>
                    <a:pt x="3088" y="653"/>
                  </a:lnTo>
                  <a:lnTo>
                    <a:pt x="3088" y="1352"/>
                  </a:lnTo>
                  <a:lnTo>
                    <a:pt x="3088" y="1580"/>
                  </a:lnTo>
                  <a:lnTo>
                    <a:pt x="3086" y="1810"/>
                  </a:lnTo>
                  <a:lnTo>
                    <a:pt x="3080" y="2039"/>
                  </a:lnTo>
                  <a:lnTo>
                    <a:pt x="3074" y="2115"/>
                  </a:lnTo>
                  <a:lnTo>
                    <a:pt x="3063" y="2190"/>
                  </a:lnTo>
                  <a:lnTo>
                    <a:pt x="3046" y="2262"/>
                  </a:lnTo>
                  <a:lnTo>
                    <a:pt x="3025" y="2333"/>
                  </a:lnTo>
                  <a:lnTo>
                    <a:pt x="3000" y="2402"/>
                  </a:lnTo>
                  <a:lnTo>
                    <a:pt x="2972" y="2470"/>
                  </a:lnTo>
                  <a:lnTo>
                    <a:pt x="2938" y="2537"/>
                  </a:lnTo>
                  <a:lnTo>
                    <a:pt x="2900" y="2601"/>
                  </a:lnTo>
                  <a:lnTo>
                    <a:pt x="2860" y="2664"/>
                  </a:lnTo>
                  <a:lnTo>
                    <a:pt x="2817" y="2727"/>
                  </a:lnTo>
                  <a:lnTo>
                    <a:pt x="2757" y="2805"/>
                  </a:lnTo>
                  <a:lnTo>
                    <a:pt x="2693" y="2878"/>
                  </a:lnTo>
                  <a:lnTo>
                    <a:pt x="2627" y="2948"/>
                  </a:lnTo>
                  <a:lnTo>
                    <a:pt x="2556" y="3015"/>
                  </a:lnTo>
                  <a:lnTo>
                    <a:pt x="2484" y="3078"/>
                  </a:lnTo>
                  <a:lnTo>
                    <a:pt x="2410" y="3138"/>
                  </a:lnTo>
                  <a:lnTo>
                    <a:pt x="2332" y="3195"/>
                  </a:lnTo>
                  <a:lnTo>
                    <a:pt x="2252" y="3249"/>
                  </a:lnTo>
                  <a:lnTo>
                    <a:pt x="2171" y="3300"/>
                  </a:lnTo>
                  <a:lnTo>
                    <a:pt x="2086" y="3349"/>
                  </a:lnTo>
                  <a:lnTo>
                    <a:pt x="2001" y="3396"/>
                  </a:lnTo>
                  <a:lnTo>
                    <a:pt x="1900" y="3447"/>
                  </a:lnTo>
                  <a:lnTo>
                    <a:pt x="1796" y="3494"/>
                  </a:lnTo>
                  <a:lnTo>
                    <a:pt x="1692" y="3540"/>
                  </a:lnTo>
                  <a:lnTo>
                    <a:pt x="1588" y="3583"/>
                  </a:lnTo>
                  <a:lnTo>
                    <a:pt x="1570" y="3590"/>
                  </a:lnTo>
                  <a:lnTo>
                    <a:pt x="1549" y="3592"/>
                  </a:lnTo>
                  <a:lnTo>
                    <a:pt x="1530" y="3592"/>
                  </a:lnTo>
                  <a:lnTo>
                    <a:pt x="1511" y="3588"/>
                  </a:lnTo>
                  <a:lnTo>
                    <a:pt x="1404" y="3545"/>
                  </a:lnTo>
                  <a:lnTo>
                    <a:pt x="1296" y="3499"/>
                  </a:lnTo>
                  <a:lnTo>
                    <a:pt x="1192" y="3451"/>
                  </a:lnTo>
                  <a:lnTo>
                    <a:pt x="1089" y="3399"/>
                  </a:lnTo>
                  <a:lnTo>
                    <a:pt x="989" y="3343"/>
                  </a:lnTo>
                  <a:lnTo>
                    <a:pt x="891" y="3284"/>
                  </a:lnTo>
                  <a:lnTo>
                    <a:pt x="796" y="3220"/>
                  </a:lnTo>
                  <a:lnTo>
                    <a:pt x="702" y="3152"/>
                  </a:lnTo>
                  <a:lnTo>
                    <a:pt x="613" y="3081"/>
                  </a:lnTo>
                  <a:lnTo>
                    <a:pt x="525" y="3005"/>
                  </a:lnTo>
                  <a:lnTo>
                    <a:pt x="440" y="2924"/>
                  </a:lnTo>
                  <a:lnTo>
                    <a:pt x="385" y="2865"/>
                  </a:lnTo>
                  <a:lnTo>
                    <a:pt x="331" y="2803"/>
                  </a:lnTo>
                  <a:lnTo>
                    <a:pt x="282" y="2741"/>
                  </a:lnTo>
                  <a:lnTo>
                    <a:pt x="234" y="2677"/>
                  </a:lnTo>
                  <a:lnTo>
                    <a:pt x="192" y="2610"/>
                  </a:lnTo>
                  <a:lnTo>
                    <a:pt x="153" y="2540"/>
                  </a:lnTo>
                  <a:lnTo>
                    <a:pt x="118" y="2469"/>
                  </a:lnTo>
                  <a:lnTo>
                    <a:pt x="88" y="2394"/>
                  </a:lnTo>
                  <a:lnTo>
                    <a:pt x="62" y="2318"/>
                  </a:lnTo>
                  <a:lnTo>
                    <a:pt x="42" y="2239"/>
                  </a:lnTo>
                  <a:lnTo>
                    <a:pt x="25" y="2161"/>
                  </a:lnTo>
                  <a:lnTo>
                    <a:pt x="13" y="2084"/>
                  </a:lnTo>
                  <a:lnTo>
                    <a:pt x="5" y="2004"/>
                  </a:lnTo>
                  <a:lnTo>
                    <a:pt x="3" y="1925"/>
                  </a:lnTo>
                  <a:lnTo>
                    <a:pt x="0" y="1506"/>
                  </a:lnTo>
                  <a:lnTo>
                    <a:pt x="0" y="1087"/>
                  </a:lnTo>
                  <a:lnTo>
                    <a:pt x="1" y="668"/>
                  </a:lnTo>
                  <a:lnTo>
                    <a:pt x="1" y="642"/>
                  </a:lnTo>
                  <a:lnTo>
                    <a:pt x="3" y="621"/>
                  </a:lnTo>
                  <a:lnTo>
                    <a:pt x="9" y="604"/>
                  </a:lnTo>
                  <a:lnTo>
                    <a:pt x="16" y="591"/>
                  </a:lnTo>
                  <a:lnTo>
                    <a:pt x="28" y="582"/>
                  </a:lnTo>
                  <a:lnTo>
                    <a:pt x="44" y="575"/>
                  </a:lnTo>
                  <a:lnTo>
                    <a:pt x="65" y="571"/>
                  </a:lnTo>
                  <a:lnTo>
                    <a:pt x="91" y="569"/>
                  </a:lnTo>
                  <a:lnTo>
                    <a:pt x="209" y="558"/>
                  </a:lnTo>
                  <a:lnTo>
                    <a:pt x="324" y="541"/>
                  </a:lnTo>
                  <a:lnTo>
                    <a:pt x="437" y="518"/>
                  </a:lnTo>
                  <a:lnTo>
                    <a:pt x="548" y="491"/>
                  </a:lnTo>
                  <a:lnTo>
                    <a:pt x="657" y="458"/>
                  </a:lnTo>
                  <a:lnTo>
                    <a:pt x="764" y="420"/>
                  </a:lnTo>
                  <a:lnTo>
                    <a:pt x="869" y="377"/>
                  </a:lnTo>
                  <a:lnTo>
                    <a:pt x="973" y="330"/>
                  </a:lnTo>
                  <a:lnTo>
                    <a:pt x="1075" y="279"/>
                  </a:lnTo>
                  <a:lnTo>
                    <a:pt x="1176" y="224"/>
                  </a:lnTo>
                  <a:lnTo>
                    <a:pt x="1274" y="165"/>
                  </a:lnTo>
                  <a:lnTo>
                    <a:pt x="1372" y="102"/>
                  </a:lnTo>
                  <a:lnTo>
                    <a:pt x="1468" y="38"/>
                  </a:lnTo>
                  <a:lnTo>
                    <a:pt x="1489" y="24"/>
                  </a:lnTo>
                  <a:lnTo>
                    <a:pt x="1507" y="13"/>
                  </a:lnTo>
                  <a:lnTo>
                    <a:pt x="1521" y="5"/>
                  </a:lnTo>
                  <a:lnTo>
                    <a:pt x="1534" y="1"/>
                  </a:lnTo>
                  <a:lnTo>
                    <a:pt x="15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42" name="1"/>
          <p:cNvSpPr txBox="1">
            <a:spLocks noChangeArrowheads="1"/>
          </p:cNvSpPr>
          <p:nvPr/>
        </p:nvSpPr>
        <p:spPr bwMode="auto">
          <a:xfrm flipH="1">
            <a:off x="1470731" y="4050769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1"/>
          <p:cNvSpPr txBox="1">
            <a:spLocks noChangeArrowheads="1"/>
          </p:cNvSpPr>
          <p:nvPr/>
        </p:nvSpPr>
        <p:spPr bwMode="auto">
          <a:xfrm flipH="1">
            <a:off x="1000121" y="4388489"/>
            <a:ext cx="18671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1"/>
          <p:cNvSpPr txBox="1">
            <a:spLocks noChangeArrowheads="1"/>
          </p:cNvSpPr>
          <p:nvPr/>
        </p:nvSpPr>
        <p:spPr bwMode="auto">
          <a:xfrm flipH="1">
            <a:off x="4263552" y="4050769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1"/>
          <p:cNvSpPr txBox="1">
            <a:spLocks noChangeArrowheads="1"/>
          </p:cNvSpPr>
          <p:nvPr/>
        </p:nvSpPr>
        <p:spPr bwMode="auto">
          <a:xfrm flipH="1">
            <a:off x="3792942" y="4388489"/>
            <a:ext cx="18671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1"/>
          <p:cNvSpPr txBox="1">
            <a:spLocks noChangeArrowheads="1"/>
          </p:cNvSpPr>
          <p:nvPr/>
        </p:nvSpPr>
        <p:spPr bwMode="auto">
          <a:xfrm flipH="1">
            <a:off x="7012465" y="4050769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1"/>
          <p:cNvSpPr txBox="1">
            <a:spLocks noChangeArrowheads="1"/>
          </p:cNvSpPr>
          <p:nvPr/>
        </p:nvSpPr>
        <p:spPr bwMode="auto">
          <a:xfrm flipH="1">
            <a:off x="6541854" y="4388489"/>
            <a:ext cx="18671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1"/>
          <p:cNvSpPr txBox="1">
            <a:spLocks noChangeArrowheads="1"/>
          </p:cNvSpPr>
          <p:nvPr/>
        </p:nvSpPr>
        <p:spPr bwMode="auto">
          <a:xfrm flipH="1">
            <a:off x="10088859" y="4050769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1"/>
          <p:cNvSpPr txBox="1">
            <a:spLocks noChangeArrowheads="1"/>
          </p:cNvSpPr>
          <p:nvPr/>
        </p:nvSpPr>
        <p:spPr bwMode="auto">
          <a:xfrm flipH="1">
            <a:off x="9618248" y="4388489"/>
            <a:ext cx="18671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21133" y="397934"/>
            <a:ext cx="3505200" cy="6053667"/>
          </a:xfrm>
          <a:prstGeom prst="rect">
            <a:avLst/>
          </a:prstGeom>
          <a:blipFill dpi="0" rotWithShape="1">
            <a:blip r:embed="rId1"/>
            <a:srcRect/>
            <a:stretch>
              <a:fillRect l="-50000" r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50933" y="2988733"/>
            <a:ext cx="2709334" cy="3462868"/>
          </a:xfrm>
          <a:prstGeom prst="rect">
            <a:avLst/>
          </a:prstGeom>
          <a:blipFill dpi="0" rotWithShape="1">
            <a:blip r:embed="rId2"/>
            <a:srcRect/>
            <a:stretch>
              <a:fillRect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50933" y="397934"/>
            <a:ext cx="2709334" cy="2438399"/>
          </a:xfrm>
          <a:prstGeom prst="rect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825305" y="3931336"/>
            <a:ext cx="39360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825306" y="3303493"/>
            <a:ext cx="393607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5863234" y="927242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5863235" y="1266672"/>
            <a:ext cx="17398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quotation-mark_32371"/>
          <p:cNvSpPr>
            <a:spLocks noChangeAspect="1"/>
          </p:cNvSpPr>
          <p:nvPr/>
        </p:nvSpPr>
        <p:spPr bwMode="auto">
          <a:xfrm>
            <a:off x="155925" y="1769265"/>
            <a:ext cx="885870" cy="822195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bg1">
              <a:lumMod val="50000"/>
              <a:alpha val="20000"/>
            </a:schemeClr>
          </a:solidFill>
          <a:ln>
            <a:noFill/>
          </a:ln>
        </p:spPr>
      </p:sp>
      <p:sp>
        <p:nvSpPr>
          <p:cNvPr id="2" name="文本框 1"/>
          <p:cNvSpPr txBox="1"/>
          <p:nvPr/>
        </p:nvSpPr>
        <p:spPr>
          <a:xfrm>
            <a:off x="739810" y="2815853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3"/>
            </p:custDataLst>
          </p:nvPr>
        </p:nvSpPr>
        <p:spPr>
          <a:xfrm>
            <a:off x="708752" y="2247978"/>
            <a:ext cx="2902367" cy="6335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zh-CN" altLang="en-US" sz="3200" b="0" dirty="0">
                <a:solidFill>
                  <a:srgbClr val="C36A4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zh-CN" altLang="en-US" sz="3200" b="0" dirty="0">
              <a:solidFill>
                <a:srgbClr val="C36A4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88516" y="1212537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35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3200" b="0" dirty="0">
                <a:solidFill>
                  <a:srgbClr val="C36A4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zh-CN" altLang="en-US" sz="3200" b="0" dirty="0">
              <a:solidFill>
                <a:srgbClr val="C36A4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43467" y="1736033"/>
            <a:ext cx="10905066" cy="4563533"/>
          </a:xfrm>
          <a:prstGeom prst="rect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73667" y="2066233"/>
            <a:ext cx="2963333" cy="1879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73666" y="4098233"/>
            <a:ext cx="2963333" cy="18796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97867" y="2066233"/>
            <a:ext cx="2963333" cy="1879600"/>
          </a:xfrm>
          <a:prstGeom prst="rect">
            <a:avLst/>
          </a:prstGeom>
          <a:blipFill dpi="0" rotWithShape="1">
            <a:blip r:embed="rId4"/>
            <a:srcRect/>
            <a:stretch>
              <a:fillRect t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7866" y="4098233"/>
            <a:ext cx="2963333" cy="18796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74967" y="2616631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项目展示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7563778" y="3921513"/>
            <a:ext cx="3442889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7563778" y="3187652"/>
            <a:ext cx="3442889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3094146" y="2450901"/>
            <a:ext cx="1203158" cy="1203158"/>
          </a:xfrm>
          <a:prstGeom prst="ellipse">
            <a:avLst/>
          </a:prstGeom>
          <a:solidFill>
            <a:srgbClr val="DC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6732383" y="-1038202"/>
            <a:ext cx="2589196" cy="2589196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1126806" y="4023358"/>
            <a:ext cx="1838424" cy="1838424"/>
          </a:xfrm>
          <a:prstGeom prst="ellipse">
            <a:avLst/>
          </a:prstGeom>
          <a:solidFill>
            <a:srgbClr val="9C2D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 rot="2182719">
            <a:off x="-1008154" y="4757490"/>
            <a:ext cx="2967278" cy="2969750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6" name="任意多边形 15"/>
          <p:cNvSpPr/>
          <p:nvPr/>
        </p:nvSpPr>
        <p:spPr>
          <a:xfrm rot="2182719">
            <a:off x="8302888" y="551723"/>
            <a:ext cx="1142534" cy="1143486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9C2D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94146" y="2735892"/>
            <a:ext cx="6003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C36A4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工作难点分析</a:t>
            </a:r>
            <a:endParaRPr lang="zh-CN" altLang="en-US" sz="6000" dirty="0">
              <a:solidFill>
                <a:srgbClr val="C36A4D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994730" y="4815911"/>
            <a:ext cx="2234433" cy="394635"/>
          </a:xfrm>
          <a:prstGeom prst="roundRect">
            <a:avLst>
              <a:gd name="adj" fmla="val 50000"/>
            </a:avLst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pc="5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PART.02</a:t>
            </a:r>
            <a:endParaRPr lang="zh-CN" altLang="en-US" sz="1600" spc="5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04589" y="3687500"/>
            <a:ext cx="4182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36A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2000" dirty="0">
              <a:solidFill>
                <a:srgbClr val="C36A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869857" y="5691128"/>
            <a:ext cx="419549" cy="419549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Analysis of work difficulties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35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36A4D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工作难点分析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36A4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63000" y="1956168"/>
            <a:ext cx="5099023" cy="2125132"/>
          </a:xfrm>
          <a:prstGeom prst="rect">
            <a:avLst/>
          </a:prstGeom>
          <a:blipFill dpi="0" rotWithShape="1">
            <a:blip r:embed="rId2"/>
            <a:srcRect/>
            <a:stretch>
              <a:fillRect t="-50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46310" y="1956167"/>
            <a:ext cx="5099023" cy="2125132"/>
          </a:xfrm>
          <a:prstGeom prst="rect">
            <a:avLst/>
          </a:prstGeom>
          <a:blipFill>
            <a:blip r:embed="rId3"/>
            <a:stretch>
              <a:fillRect t="-50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1299" y="4927891"/>
            <a:ext cx="709834" cy="709834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1689167" y="4930568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1689168" y="5193798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525098" y="4898682"/>
            <a:ext cx="709834" cy="709834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5422966" y="4901359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5422967" y="5164589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placeholder_286118"/>
          <p:cNvSpPr>
            <a:spLocks noChangeAspect="1"/>
          </p:cNvSpPr>
          <p:nvPr/>
        </p:nvSpPr>
        <p:spPr bwMode="auto">
          <a:xfrm>
            <a:off x="958006" y="5053977"/>
            <a:ext cx="363653" cy="426620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13" name="Group 51"/>
          <p:cNvGrpSpPr/>
          <p:nvPr/>
        </p:nvGrpSpPr>
        <p:grpSpPr>
          <a:xfrm>
            <a:off x="4673707" y="5075113"/>
            <a:ext cx="397826" cy="344065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14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258897" y="4898682"/>
            <a:ext cx="709834" cy="709834"/>
          </a:xfrm>
          <a:prstGeom prst="ellipse">
            <a:avLst/>
          </a:prstGeom>
          <a:solidFill>
            <a:srgbClr val="C3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9156765" y="4901359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9156766" y="5164589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0" name="Group 44"/>
          <p:cNvGrpSpPr/>
          <p:nvPr/>
        </p:nvGrpSpPr>
        <p:grpSpPr>
          <a:xfrm>
            <a:off x="8422146" y="5082673"/>
            <a:ext cx="383335" cy="383335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21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4.1.3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3112</Words>
  <Application>WPS 演示</Application>
  <PresentationFormat>宽屏</PresentationFormat>
  <Paragraphs>284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宋体</vt:lpstr>
      <vt:lpstr>Wingdings</vt:lpstr>
      <vt:lpstr>思源宋体 Heavy</vt:lpstr>
      <vt:lpstr>微软雅黑</vt:lpstr>
      <vt:lpstr>腾祥铭宋简-W8</vt:lpstr>
      <vt:lpstr>Calibri</vt:lpstr>
      <vt:lpstr>Arial</vt:lpstr>
      <vt:lpstr>字魂36号-正文宋楷</vt:lpstr>
      <vt:lpstr>Calibri Light</vt:lpstr>
      <vt:lpstr>Symbol</vt:lpstr>
      <vt:lpstr>Helvetica</vt:lpstr>
      <vt:lpstr>Calibri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BMI</dc:creator>
  <cp:lastModifiedBy>Administrator</cp:lastModifiedBy>
  <cp:revision>91</cp:revision>
  <dcterms:created xsi:type="dcterms:W3CDTF">2020-06-02T09:19:00Z</dcterms:created>
  <dcterms:modified xsi:type="dcterms:W3CDTF">2021-09-10T02:21:03Z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A32E55FA5FAD40BC83F63029CE495B0D</vt:lpwstr>
  </property>
  <property fmtid="{D5CDD505-2E9C-101B-9397-08002B2CF9AE}" pid="3" name="KSOProductBuildVer">
    <vt:lpwstr>2052-11.1.0.10700</vt:lpwstr>
  </property>
</Properties>
</file>