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8" r:id="rId5"/>
    <p:sldId id="272" r:id="rId6"/>
    <p:sldId id="271" r:id="rId7"/>
    <p:sldId id="257" r:id="rId8"/>
    <p:sldId id="259" r:id="rId9"/>
    <p:sldId id="260" r:id="rId10"/>
    <p:sldId id="264" r:id="rId11"/>
    <p:sldId id="262" r:id="rId12"/>
    <p:sldId id="273" r:id="rId13"/>
    <p:sldId id="263" r:id="rId14"/>
    <p:sldId id="266" r:id="rId15"/>
    <p:sldId id="265" r:id="rId16"/>
    <p:sldId id="274" r:id="rId17"/>
    <p:sldId id="267" r:id="rId18"/>
    <p:sldId id="268" r:id="rId19"/>
    <p:sldId id="269" r:id="rId20"/>
    <p:sldId id="275" r:id="rId21"/>
    <p:sldId id="261" r:id="rId22"/>
    <p:sldId id="270" r:id="rId23"/>
    <p:sldId id="276" r:id="rId24"/>
    <p:sldId id="279" r:id="rId25"/>
    <p:sldId id="280" r:id="rId26"/>
    <p:sldId id="281" r:id="rId27"/>
  </p:sldIdLst>
  <p:sldSz cx="12192000" cy="6858000"/>
  <p:notesSz cx="6858000" cy="9144000"/>
  <p:embeddedFontLst>
    <p:embeddedFont>
      <p:font typeface="方正清刻本悦宋简体" panose="02000000000000000000" pitchFamily="2" charset="-122"/>
      <p:regular r:id="rId31"/>
    </p:embeddedFont>
    <p:embeddedFont>
      <p:font typeface="微软雅黑" panose="020B0503020204020204" pitchFamily="34" charset="-122"/>
      <p:regular r:id="rId32"/>
    </p:embeddedFont>
    <p:embeddedFont>
      <p:font typeface="Calibri" panose="020F0502020204030204" pitchFamily="34" charset="0"/>
      <p:regular r:id="rId33"/>
      <p:bold r:id="rId34"/>
      <p:italic r:id="rId35"/>
      <p:boldItalic r:id="rId36"/>
    </p:embeddedFont>
    <p:embeddedFont>
      <p:font typeface="Calibri Light" panose="020F0302020204030204" charset="0"/>
      <p:regular r:id="rId37"/>
      <p: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844"/>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54" autoAdjust="0"/>
  </p:normalViewPr>
  <p:slideViewPr>
    <p:cSldViewPr snapToGrid="0" showGuides="1">
      <p:cViewPr varScale="1">
        <p:scale>
          <a:sx n="110" d="100"/>
          <a:sy n="110" d="100"/>
        </p:scale>
        <p:origin x="-540" y="-96"/>
      </p:cViewPr>
      <p:guideLst>
        <p:guide orient="horz" pos="2160"/>
        <p:guide pos="3840"/>
      </p:guideLst>
    </p:cSldViewPr>
  </p:slideViewPr>
  <p:notesTextViewPr>
    <p:cViewPr>
      <p:scale>
        <a:sx n="1" d="1"/>
        <a:sy n="1" d="1"/>
      </p:scale>
      <p:origin x="0" y="16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r>
              <a:rPr lang="zh-CN"/>
              <a:t>销售数据</a:t>
            </a:r>
            <a:endParaRPr lang="en-US"/>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26984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219"/>
        <c:overlap val="-27"/>
        <c:axId val="186484992"/>
        <c:axId val="186658816"/>
      </c:barChart>
      <c:catAx>
        <c:axId val="18648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p>
        </c:txPr>
        <c:crossAx val="186658816"/>
        <c:crosses val="autoZero"/>
        <c:auto val="1"/>
        <c:lblAlgn val="ctr"/>
        <c:lblOffset val="100"/>
        <c:noMultiLvlLbl val="0"/>
      </c:catAx>
      <c:valAx>
        <c:axId val="18665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p>
        </c:txPr>
        <c:crossAx val="186484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p>
      </c:txPr>
    </c:legend>
    <c:plotVisOnly val="1"/>
    <c:dispBlanksAs val="gap"/>
    <c:showDLblsOverMax val="0"/>
  </c:chart>
  <c:spPr>
    <a:noFill/>
    <a:ln>
      <a:noFill/>
    </a:ln>
    <a:effectLst/>
  </c:spPr>
  <c:txPr>
    <a:bodyPr/>
    <a:lstStyle/>
    <a:p>
      <a:pPr>
        <a:defRPr lang="zh-CN">
          <a:solidFill>
            <a:schemeClr val="tx1">
              <a:lumMod val="65000"/>
              <a:lumOff val="35000"/>
            </a:schemeClr>
          </a:solidFill>
          <a:latin typeface="方正清刻本悦宋简体" panose="02000000000000000000" pitchFamily="2" charset="-122"/>
          <a:ea typeface="方正清刻本悦宋简体" panose="02000000000000000000"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dirty="0" smtClean="0"/>
              <a:t>好客模板：www.haoke.com</a:t>
            </a:r>
            <a:endParaRP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smtClean="0"/>
              <a:t>https://liangliangtuwen.tmall.com</a:t>
            </a:r>
            <a:endParaRPr lang="en-US" altLang="zh-CN" smtClean="0"/>
          </a:p>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2F7944B-CFB7-4264-AE6D-D877F99075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7944B-CFB7-4264-AE6D-D877F99075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1BF48-EA46-46FE-8291-2B1208D7950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jpe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1372529" y="2331279"/>
            <a:ext cx="3959758" cy="3983190"/>
          </a:xfrm>
          <a:prstGeom prst="rect">
            <a:avLst/>
          </a:prstGeom>
        </p:spPr>
      </p:pic>
      <p:sp>
        <p:nvSpPr>
          <p:cNvPr id="6" name="文本框 5"/>
          <p:cNvSpPr txBox="1"/>
          <p:nvPr/>
        </p:nvSpPr>
        <p:spPr>
          <a:xfrm>
            <a:off x="6015391" y="2835681"/>
            <a:ext cx="5433646" cy="707886"/>
          </a:xfrm>
          <a:prstGeom prst="rect">
            <a:avLst/>
          </a:prstGeom>
          <a:noFill/>
        </p:spPr>
        <p:txBody>
          <a:bodyPr wrap="square" rtlCol="0">
            <a:spAutoFit/>
          </a:bodyPr>
          <a:lstStyle/>
          <a:p>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rPr>
              <a:t>荷花毕业答辩</a:t>
            </a:r>
            <a:r>
              <a:rPr lang="en-US" altLang="zh-CN" sz="4000" dirty="0" smtClean="0">
                <a:solidFill>
                  <a:srgbClr val="269844"/>
                </a:solidFill>
                <a:latin typeface="方正清刻本悦宋简体" panose="02000000000000000000" pitchFamily="2" charset="-122"/>
                <a:ea typeface="方正清刻本悦宋简体" panose="02000000000000000000" pitchFamily="2" charset="-122"/>
              </a:rPr>
              <a:t>PPT</a:t>
            </a:r>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rPr>
              <a:t>模板</a:t>
            </a:r>
            <a:endParaRPr lang="zh-CN" altLang="en-US" sz="4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6015391" y="3873436"/>
            <a:ext cx="4875087" cy="553998"/>
          </a:xfrm>
          <a:prstGeom prst="rect">
            <a:avLst/>
          </a:prstGeom>
          <a:noFill/>
        </p:spPr>
        <p:txBody>
          <a:bodyPr wrap="square" rtlCol="0">
            <a:spAutoFit/>
          </a:bodyPr>
          <a:lstStyle/>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Fresh business general template</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5391" y="3503583"/>
            <a:ext cx="5433646" cy="307777"/>
          </a:xfrm>
          <a:prstGeom prst="rect">
            <a:avLst/>
          </a:prstGeom>
          <a:noFill/>
        </p:spPr>
        <p:txBody>
          <a:bodyPr wrap="square" rtlCol="0">
            <a:spAutoFit/>
          </a:bodyPr>
          <a:lstStyle/>
          <a:p>
            <a:r>
              <a:rPr lang="en-US" altLang="zh-CN" sz="1400" dirty="0" smtClean="0">
                <a:solidFill>
                  <a:srgbClr val="269844"/>
                </a:solidFill>
                <a:latin typeface="方正清刻本悦宋简体" panose="02000000000000000000" pitchFamily="2" charset="-122"/>
                <a:ea typeface="方正清刻本悦宋简体" panose="02000000000000000000" pitchFamily="2" charset="-122"/>
              </a:rPr>
              <a:t>SPRING AND AUTUMN ADVERTISING EXQUISITE PPT TEMPLATES</a:t>
            </a:r>
            <a:endParaRPr lang="en-US" altLang="zh-CN" sz="1400"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9" name="文本框 8"/>
          <p:cNvSpPr txBox="1"/>
          <p:nvPr/>
        </p:nvSpPr>
        <p:spPr>
          <a:xfrm>
            <a:off x="6015355" y="4608830"/>
            <a:ext cx="3009900" cy="252730"/>
          </a:xfrm>
          <a:prstGeom prst="rect">
            <a:avLst/>
          </a:prstGeom>
          <a:noFill/>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指导老师：好客模板      答辩人：</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好客模板</a:t>
            </a:r>
            <a:endPar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a:off x="8554947" y="0"/>
            <a:ext cx="3637053" cy="2197383"/>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9549951" y="1172304"/>
            <a:ext cx="1205334" cy="1158975"/>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1676954" y="3231785"/>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4111930" y="1811029"/>
            <a:ext cx="803616" cy="7727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2772084"/>
            <a:chOff x="1351842" y="2554294"/>
            <a:chExt cx="5601798" cy="2772084"/>
          </a:xfrm>
        </p:grpSpPr>
        <p:sp>
          <p:nvSpPr>
            <p:cNvPr id="15" name="文本框 14"/>
            <p:cNvSpPr txBox="1"/>
            <p:nvPr/>
          </p:nvSpPr>
          <p:spPr>
            <a:xfrm>
              <a:off x="1351842" y="5015228"/>
              <a:ext cx="5601798" cy="3111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sz="1100" dirty="0" smtClean="0">
                  <a:solidFill>
                    <a:prstClr val="black">
                      <a:lumMod val="65000"/>
                      <a:lumOff val="35000"/>
                    </a:prstClr>
                  </a:solidFill>
                  <a:latin typeface="微软雅黑" panose="020B0503020204020204" pitchFamily="34" charset="-122"/>
                  <a:ea typeface="微软雅黑" panose="020B0503020204020204" pitchFamily="34" charset="-122"/>
                </a:rPr>
                <a:t>好客模板：www.haoke.com</a:t>
              </a:r>
              <a:endParaRPr sz="1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endPar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3" y="2554294"/>
              <a:ext cx="2839254"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贰</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TWO</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八边形 7"/>
          <p:cNvSpPr/>
          <p:nvPr/>
        </p:nvSpPr>
        <p:spPr>
          <a:xfrm>
            <a:off x="2080915" y="1792403"/>
            <a:ext cx="1289531" cy="1289531"/>
          </a:xfrm>
          <a:prstGeom prst="octagon">
            <a:avLst/>
          </a:prstGeom>
          <a:solidFill>
            <a:srgbClr val="26984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9" name="八边形 8"/>
          <p:cNvSpPr/>
          <p:nvPr/>
        </p:nvSpPr>
        <p:spPr>
          <a:xfrm>
            <a:off x="4327794" y="3081934"/>
            <a:ext cx="1289531" cy="1289531"/>
          </a:xfrm>
          <a:prstGeom prst="octagon">
            <a:avLst/>
          </a:prstGeom>
          <a:solidFill>
            <a:srgbClr val="26984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2" name="八边形 11"/>
          <p:cNvSpPr/>
          <p:nvPr/>
        </p:nvSpPr>
        <p:spPr>
          <a:xfrm>
            <a:off x="6574674" y="3081934"/>
            <a:ext cx="1289531" cy="1289531"/>
          </a:xfrm>
          <a:prstGeom prst="octagon">
            <a:avLst/>
          </a:prstGeom>
          <a:solidFill>
            <a:srgbClr val="26984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7" name="八边形 16"/>
          <p:cNvSpPr/>
          <p:nvPr/>
        </p:nvSpPr>
        <p:spPr>
          <a:xfrm>
            <a:off x="8821553" y="4371465"/>
            <a:ext cx="1289531" cy="1289531"/>
          </a:xfrm>
          <a:prstGeom prst="octagon">
            <a:avLst/>
          </a:prstGeom>
          <a:solidFill>
            <a:srgbClr val="2698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8" name="Freeform 6"/>
          <p:cNvSpPr>
            <a:spLocks noEditPoints="1"/>
          </p:cNvSpPr>
          <p:nvPr/>
        </p:nvSpPr>
        <p:spPr bwMode="auto">
          <a:xfrm>
            <a:off x="2494075" y="2190307"/>
            <a:ext cx="463210" cy="493723"/>
          </a:xfrm>
          <a:custGeom>
            <a:avLst/>
            <a:gdLst>
              <a:gd name="T0" fmla="*/ 47234 w 376"/>
              <a:gd name="T1" fmla="*/ 2112 h 401"/>
              <a:gd name="T2" fmla="*/ 43709 w 376"/>
              <a:gd name="T3" fmla="*/ 2112 h 401"/>
              <a:gd name="T4" fmla="*/ 0 w 376"/>
              <a:gd name="T5" fmla="*/ 111962 h 401"/>
              <a:gd name="T6" fmla="*/ 45824 w 376"/>
              <a:gd name="T7" fmla="*/ 157028 h 401"/>
              <a:gd name="T8" fmla="*/ 90943 w 376"/>
              <a:gd name="T9" fmla="*/ 111962 h 401"/>
              <a:gd name="T10" fmla="*/ 47234 w 376"/>
              <a:gd name="T11" fmla="*/ 2112 h 401"/>
              <a:gd name="T12" fmla="*/ 220661 w 376"/>
              <a:gd name="T13" fmla="*/ 2112 h 401"/>
              <a:gd name="T14" fmla="*/ 217841 w 376"/>
              <a:gd name="T15" fmla="*/ 2112 h 401"/>
              <a:gd name="T16" fmla="*/ 173427 w 376"/>
              <a:gd name="T17" fmla="*/ 111962 h 401"/>
              <a:gd name="T18" fmla="*/ 219251 w 376"/>
              <a:gd name="T19" fmla="*/ 157028 h 401"/>
              <a:gd name="T20" fmla="*/ 265075 w 376"/>
              <a:gd name="T21" fmla="*/ 111962 h 401"/>
              <a:gd name="T22" fmla="*/ 220661 w 376"/>
              <a:gd name="T23" fmla="*/ 2112 h 401"/>
              <a:gd name="T24" fmla="*/ 130423 w 376"/>
              <a:gd name="T25" fmla="*/ 126749 h 401"/>
              <a:gd name="T26" fmla="*/ 86713 w 376"/>
              <a:gd name="T27" fmla="*/ 237303 h 401"/>
              <a:gd name="T28" fmla="*/ 132538 w 376"/>
              <a:gd name="T29" fmla="*/ 282369 h 401"/>
              <a:gd name="T30" fmla="*/ 178362 w 376"/>
              <a:gd name="T31" fmla="*/ 237303 h 401"/>
              <a:gd name="T32" fmla="*/ 133947 w 376"/>
              <a:gd name="T33" fmla="*/ 126749 h 401"/>
              <a:gd name="T34" fmla="*/ 130423 w 376"/>
              <a:gd name="T35" fmla="*/ 12674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lstStyle/>
          <a:p>
            <a:endParaRPr lang="zh-CN" altLang="en-US"/>
          </a:p>
        </p:txBody>
      </p:sp>
      <p:sp>
        <p:nvSpPr>
          <p:cNvPr id="19" name="Freeform 11"/>
          <p:cNvSpPr>
            <a:spLocks noEditPoints="1"/>
          </p:cNvSpPr>
          <p:nvPr/>
        </p:nvSpPr>
        <p:spPr bwMode="auto">
          <a:xfrm>
            <a:off x="4674385" y="3428525"/>
            <a:ext cx="596349" cy="596349"/>
          </a:xfrm>
          <a:custGeom>
            <a:avLst/>
            <a:gdLst>
              <a:gd name="T0" fmla="*/ 307472 w 400"/>
              <a:gd name="T1" fmla="*/ 157319 h 400"/>
              <a:gd name="T2" fmla="*/ 307472 w 400"/>
              <a:gd name="T3" fmla="*/ 184678 h 400"/>
              <a:gd name="T4" fmla="*/ 341635 w 400"/>
              <a:gd name="T5" fmla="*/ 170999 h 400"/>
              <a:gd name="T6" fmla="*/ 170818 w 400"/>
              <a:gd name="T7" fmla="*/ 76949 h 400"/>
              <a:gd name="T8" fmla="*/ 170818 w 400"/>
              <a:gd name="T9" fmla="*/ 265048 h 400"/>
              <a:gd name="T10" fmla="*/ 170818 w 400"/>
              <a:gd name="T11" fmla="*/ 76949 h 400"/>
              <a:gd name="T12" fmla="*/ 102491 w 400"/>
              <a:gd name="T13" fmla="*/ 170999 h 400"/>
              <a:gd name="T14" fmla="*/ 239145 w 400"/>
              <a:gd name="T15" fmla="*/ 170999 h 400"/>
              <a:gd name="T16" fmla="*/ 50391 w 400"/>
              <a:gd name="T17" fmla="*/ 170999 h 400"/>
              <a:gd name="T18" fmla="*/ 17082 w 400"/>
              <a:gd name="T19" fmla="*/ 157319 h 400"/>
              <a:gd name="T20" fmla="*/ 17082 w 400"/>
              <a:gd name="T21" fmla="*/ 184678 h 400"/>
              <a:gd name="T22" fmla="*/ 50391 w 400"/>
              <a:gd name="T23" fmla="*/ 170999 h 400"/>
              <a:gd name="T24" fmla="*/ 184483 w 400"/>
              <a:gd name="T25" fmla="*/ 34200 h 400"/>
              <a:gd name="T26" fmla="*/ 170818 w 400"/>
              <a:gd name="T27" fmla="*/ 0 h 400"/>
              <a:gd name="T28" fmla="*/ 157152 w 400"/>
              <a:gd name="T29" fmla="*/ 34200 h 400"/>
              <a:gd name="T30" fmla="*/ 170818 w 400"/>
              <a:gd name="T31" fmla="*/ 290697 h 400"/>
              <a:gd name="T32" fmla="*/ 157152 w 400"/>
              <a:gd name="T33" fmla="*/ 324897 h 400"/>
              <a:gd name="T34" fmla="*/ 184483 w 400"/>
              <a:gd name="T35" fmla="*/ 324897 h 400"/>
              <a:gd name="T36" fmla="*/ 170818 w 400"/>
              <a:gd name="T37" fmla="*/ 290697 h 400"/>
              <a:gd name="T38" fmla="*/ 298931 w 400"/>
              <a:gd name="T39" fmla="*/ 42750 h 400"/>
              <a:gd name="T40" fmla="*/ 264767 w 400"/>
              <a:gd name="T41" fmla="*/ 57284 h 400"/>
              <a:gd name="T42" fmla="*/ 284411 w 400"/>
              <a:gd name="T43" fmla="*/ 76094 h 400"/>
              <a:gd name="T44" fmla="*/ 56370 w 400"/>
              <a:gd name="T45" fmla="*/ 265903 h 400"/>
              <a:gd name="T46" fmla="*/ 42704 w 400"/>
              <a:gd name="T47" fmla="*/ 299247 h 400"/>
              <a:gd name="T48" fmla="*/ 76014 w 400"/>
              <a:gd name="T49" fmla="*/ 284713 h 400"/>
              <a:gd name="T50" fmla="*/ 56370 w 400"/>
              <a:gd name="T51" fmla="*/ 265903 h 400"/>
              <a:gd name="T52" fmla="*/ 42704 w 400"/>
              <a:gd name="T53" fmla="*/ 42750 h 400"/>
              <a:gd name="T54" fmla="*/ 56370 w 400"/>
              <a:gd name="T55" fmla="*/ 76094 h 400"/>
              <a:gd name="T56" fmla="*/ 76014 w 400"/>
              <a:gd name="T57" fmla="*/ 57284 h 400"/>
              <a:gd name="T58" fmla="*/ 264767 w 400"/>
              <a:gd name="T59" fmla="*/ 284713 h 400"/>
              <a:gd name="T60" fmla="*/ 298931 w 400"/>
              <a:gd name="T61" fmla="*/ 299247 h 400"/>
              <a:gd name="T62" fmla="*/ 284411 w 400"/>
              <a:gd name="T63" fmla="*/ 265903 h 400"/>
              <a:gd name="T64" fmla="*/ 264767 w 400"/>
              <a:gd name="T65" fmla="*/ 284713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lstStyle/>
          <a:p>
            <a:endParaRPr lang="zh-CN" altLang="en-US"/>
          </a:p>
        </p:txBody>
      </p:sp>
      <p:sp>
        <p:nvSpPr>
          <p:cNvPr id="20" name="Freeform 21"/>
          <p:cNvSpPr>
            <a:spLocks noEditPoints="1"/>
          </p:cNvSpPr>
          <p:nvPr/>
        </p:nvSpPr>
        <p:spPr bwMode="auto">
          <a:xfrm>
            <a:off x="6939293" y="3445167"/>
            <a:ext cx="560292" cy="563064"/>
          </a:xfrm>
          <a:custGeom>
            <a:avLst/>
            <a:gdLst>
              <a:gd name="T0" fmla="*/ 309805 w 403"/>
              <a:gd name="T1" fmla="*/ 119236 h 404"/>
              <a:gd name="T2" fmla="*/ 191444 w 403"/>
              <a:gd name="T3" fmla="*/ 87440 h 404"/>
              <a:gd name="T4" fmla="*/ 170790 w 403"/>
              <a:gd name="T5" fmla="*/ 10334 h 404"/>
              <a:gd name="T6" fmla="*/ 154903 w 403"/>
              <a:gd name="T7" fmla="*/ 1590 h 404"/>
              <a:gd name="T8" fmla="*/ 11121 w 403"/>
              <a:gd name="T9" fmla="*/ 40540 h 404"/>
              <a:gd name="T10" fmla="*/ 1589 w 403"/>
              <a:gd name="T11" fmla="*/ 55644 h 404"/>
              <a:gd name="T12" fmla="*/ 53223 w 403"/>
              <a:gd name="T13" fmla="*/ 247217 h 404"/>
              <a:gd name="T14" fmla="*/ 68316 w 403"/>
              <a:gd name="T15" fmla="*/ 255961 h 404"/>
              <a:gd name="T16" fmla="*/ 126305 w 403"/>
              <a:gd name="T17" fmla="*/ 240062 h 404"/>
              <a:gd name="T18" fmla="*/ 118361 w 403"/>
              <a:gd name="T19" fmla="*/ 269474 h 404"/>
              <a:gd name="T20" fmla="*/ 127100 w 403"/>
              <a:gd name="T21" fmla="*/ 284577 h 404"/>
              <a:gd name="T22" fmla="*/ 255788 w 403"/>
              <a:gd name="T23" fmla="*/ 318758 h 404"/>
              <a:gd name="T24" fmla="*/ 271675 w 403"/>
              <a:gd name="T25" fmla="*/ 310809 h 404"/>
              <a:gd name="T26" fmla="*/ 318543 w 403"/>
              <a:gd name="T27" fmla="*/ 134340 h 404"/>
              <a:gd name="T28" fmla="*/ 309805 w 403"/>
              <a:gd name="T29" fmla="*/ 119236 h 404"/>
              <a:gd name="T30" fmla="*/ 27009 w 403"/>
              <a:gd name="T31" fmla="*/ 59618 h 404"/>
              <a:gd name="T32" fmla="*/ 151725 w 403"/>
              <a:gd name="T33" fmla="*/ 26232 h 404"/>
              <a:gd name="T34" fmla="*/ 197799 w 403"/>
              <a:gd name="T35" fmla="*/ 197932 h 404"/>
              <a:gd name="T36" fmla="*/ 73082 w 403"/>
              <a:gd name="T37" fmla="*/ 231318 h 404"/>
              <a:gd name="T38" fmla="*/ 27009 w 403"/>
              <a:gd name="T39" fmla="*/ 59618 h 404"/>
              <a:gd name="T40" fmla="*/ 250227 w 403"/>
              <a:gd name="T41" fmla="*/ 294911 h 404"/>
              <a:gd name="T42" fmla="*/ 142193 w 403"/>
              <a:gd name="T43" fmla="*/ 265499 h 404"/>
              <a:gd name="T44" fmla="*/ 150931 w 403"/>
              <a:gd name="T45" fmla="*/ 233703 h 404"/>
              <a:gd name="T46" fmla="*/ 212892 w 403"/>
              <a:gd name="T47" fmla="*/ 217010 h 404"/>
              <a:gd name="T48" fmla="*/ 221630 w 403"/>
              <a:gd name="T49" fmla="*/ 201907 h 404"/>
              <a:gd name="T50" fmla="*/ 197799 w 403"/>
              <a:gd name="T51" fmla="*/ 112877 h 404"/>
              <a:gd name="T52" fmla="*/ 292329 w 403"/>
              <a:gd name="T53" fmla="*/ 138314 h 404"/>
              <a:gd name="T54" fmla="*/ 250227 w 403"/>
              <a:gd name="T55" fmla="*/ 294911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lstStyle/>
          <a:p>
            <a:endParaRPr lang="zh-CN" altLang="en-US"/>
          </a:p>
        </p:txBody>
      </p:sp>
      <p:sp>
        <p:nvSpPr>
          <p:cNvPr id="21" name="Freeform 26"/>
          <p:cNvSpPr/>
          <p:nvPr/>
        </p:nvSpPr>
        <p:spPr bwMode="auto">
          <a:xfrm>
            <a:off x="9256903" y="4798494"/>
            <a:ext cx="418830" cy="435473"/>
          </a:xfrm>
          <a:custGeom>
            <a:avLst/>
            <a:gdLst>
              <a:gd name="T0" fmla="*/ 90060 w 274"/>
              <a:gd name="T1" fmla="*/ 248465 h 284"/>
              <a:gd name="T2" fmla="*/ 69949 w 274"/>
              <a:gd name="T3" fmla="*/ 238841 h 284"/>
              <a:gd name="T4" fmla="*/ 7869 w 274"/>
              <a:gd name="T5" fmla="*/ 155728 h 284"/>
              <a:gd name="T6" fmla="*/ 12241 w 274"/>
              <a:gd name="T7" fmla="*/ 121608 h 284"/>
              <a:gd name="T8" fmla="*/ 46342 w 274"/>
              <a:gd name="T9" fmla="*/ 126857 h 284"/>
              <a:gd name="T10" fmla="*/ 87437 w 274"/>
              <a:gd name="T11" fmla="*/ 181099 h 284"/>
              <a:gd name="T12" fmla="*/ 191487 w 274"/>
              <a:gd name="T13" fmla="*/ 14873 h 284"/>
              <a:gd name="T14" fmla="*/ 224713 w 274"/>
              <a:gd name="T15" fmla="*/ 6999 h 284"/>
              <a:gd name="T16" fmla="*/ 232582 w 274"/>
              <a:gd name="T17" fmla="*/ 41119 h 284"/>
              <a:gd name="T18" fmla="*/ 110170 w 274"/>
              <a:gd name="T19" fmla="*/ 237092 h 284"/>
              <a:gd name="T20" fmla="*/ 90934 w 274"/>
              <a:gd name="T21" fmla="*/ 248465 h 284"/>
              <a:gd name="T22" fmla="*/ 90060 w 274"/>
              <a:gd name="T23" fmla="*/ 24846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lstStyle/>
          <a:p>
            <a:endParaRPr lang="zh-CN" altLang="en-US"/>
          </a:p>
        </p:txBody>
      </p:sp>
      <p:sp>
        <p:nvSpPr>
          <p:cNvPr id="22" name="TextBox 76"/>
          <p:cNvSpPr txBox="1"/>
          <p:nvPr/>
        </p:nvSpPr>
        <p:spPr>
          <a:xfrm>
            <a:off x="2080915" y="4542556"/>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2080915" y="4938491"/>
            <a:ext cx="4846101" cy="722505"/>
          </a:xfrm>
          <a:prstGeom prst="rect">
            <a:avLst/>
          </a:prstGeom>
          <a:noFill/>
        </p:spPr>
        <p:txBody>
          <a:bodyPr wrap="square" rtlCol="0">
            <a:spAutoFit/>
          </a:bodyPr>
          <a:lstStyle/>
          <a:p>
            <a:pPr>
              <a:lnSpc>
                <a:spcPct val="130000"/>
              </a:lnSpc>
            </a:pP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8607025" y="1794372"/>
            <a:ext cx="1504059" cy="461665"/>
          </a:xfrm>
          <a:prstGeom prst="rect">
            <a:avLst/>
          </a:prstGeom>
          <a:noFill/>
        </p:spPr>
        <p:txBody>
          <a:bodyPr wrap="square" rtlCol="0">
            <a:spAutoFit/>
          </a:bodyPr>
          <a:lstStyle/>
          <a:p>
            <a:pPr algn="r"/>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5264983" y="2190307"/>
            <a:ext cx="4846101" cy="722505"/>
          </a:xfrm>
          <a:prstGeom prst="rect">
            <a:avLst/>
          </a:prstGeom>
          <a:noFill/>
        </p:spPr>
        <p:txBody>
          <a:bodyPr wrap="square" rtlCol="0">
            <a:spAutoFit/>
          </a:bodyPr>
          <a:lstStyle/>
          <a:p>
            <a:pPr algn="r">
              <a:lnSpc>
                <a:spcPct val="130000"/>
              </a:lnSpc>
            </a:pP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2" name="矩形 1"/>
          <p:cNvSpPr/>
          <p:nvPr/>
        </p:nvSpPr>
        <p:spPr>
          <a:xfrm>
            <a:off x="1146402" y="3988993"/>
            <a:ext cx="764591" cy="1941815"/>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60802" y="1564293"/>
            <a:ext cx="2987606" cy="4366516"/>
          </a:xfrm>
          <a:prstGeom prst="rect">
            <a:avLst/>
          </a:prstGeom>
          <a:blipFill dpi="0" rotWithShape="1">
            <a:blip r:embed="rId4" cstate="print"/>
            <a:srcRect/>
            <a:stretch>
              <a:fillRect l="-2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34224" y="1564293"/>
            <a:ext cx="6375573" cy="2424700"/>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6"/>
          <p:cNvSpPr txBox="1"/>
          <p:nvPr/>
        </p:nvSpPr>
        <p:spPr>
          <a:xfrm>
            <a:off x="5604521" y="1958879"/>
            <a:ext cx="1504059" cy="461665"/>
          </a:xfrm>
          <a:prstGeom prst="rect">
            <a:avLst/>
          </a:prstGeom>
          <a:noFill/>
        </p:spPr>
        <p:txBody>
          <a:bodyPr wrap="square" rtlCol="0">
            <a:spAutoFit/>
          </a:bodyPr>
          <a:lstStyle/>
          <a:p>
            <a:r>
              <a:rPr lang="zh-CN" altLang="en-US" sz="2400" dirty="0" smtClean="0">
                <a:solidFill>
                  <a:schemeClr val="bg1"/>
                </a:solidFill>
                <a:latin typeface="方正清刻本悦宋简体" panose="02000000000000000000" pitchFamily="2" charset="-122"/>
                <a:ea typeface="方正清刻本悦宋简体" panose="02000000000000000000" pitchFamily="2" charset="-122"/>
              </a:rPr>
              <a:t>添加标题</a:t>
            </a:r>
            <a:endParaRPr lang="zh-CN" altLang="en-US" sz="2400" dirty="0" smtClean="0">
              <a:solidFill>
                <a:schemeClr val="bg1"/>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5604521" y="2420544"/>
            <a:ext cx="5634977" cy="1142620"/>
          </a:xfrm>
          <a:prstGeom prst="rect">
            <a:avLst/>
          </a:prstGeom>
          <a:noFill/>
        </p:spPr>
        <p:txBody>
          <a:bodyPr wrap="square" rtlCol="0">
            <a:spAutoFit/>
          </a:bodyPr>
          <a:lstStyle/>
          <a:p>
            <a:pPr>
              <a:lnSpc>
                <a:spcPct val="130000"/>
              </a:lnSpc>
            </a:pPr>
            <a:r>
              <a:rPr lang="en-US" altLang="zh-CN" sz="1050" dirty="0" smtClean="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a:t>
            </a:r>
            <a:endParaRPr lang="en-US" altLang="zh-CN" sz="1050" dirty="0" smtClean="0">
              <a:solidFill>
                <a:schemeClr val="bg1"/>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5604521" y="4152746"/>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5604521" y="4614411"/>
            <a:ext cx="5634977" cy="1142620"/>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Oval 7"/>
          <p:cNvSpPr>
            <a:spLocks noChangeArrowheads="1"/>
          </p:cNvSpPr>
          <p:nvPr/>
        </p:nvSpPr>
        <p:spPr bwMode="auto">
          <a:xfrm rot="2700000">
            <a:off x="4224961" y="269397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6"/>
          <p:cNvSpPr>
            <a:spLocks noEditPoints="1" noChangeArrowheads="1"/>
          </p:cNvSpPr>
          <p:nvPr/>
        </p:nvSpPr>
        <p:spPr bwMode="auto">
          <a:xfrm>
            <a:off x="4429221" y="2994580"/>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12" name="Oval 13"/>
          <p:cNvSpPr>
            <a:spLocks noChangeArrowheads="1"/>
          </p:cNvSpPr>
          <p:nvPr/>
        </p:nvSpPr>
        <p:spPr bwMode="auto">
          <a:xfrm rot="2700000">
            <a:off x="9713688" y="269397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7"/>
          <p:cNvSpPr>
            <a:spLocks noEditPoints="1" noChangeArrowheads="1"/>
          </p:cNvSpPr>
          <p:nvPr/>
        </p:nvSpPr>
        <p:spPr bwMode="auto">
          <a:xfrm>
            <a:off x="9934094" y="2939329"/>
            <a:ext cx="510625" cy="467532"/>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3F0EC"/>
          </a:solidFill>
          <a:ln>
            <a:noFill/>
          </a:ln>
        </p:spPr>
        <p:txBody>
          <a:bodyPr lIns="90170" tIns="46990" rIns="90170" bIns="46990"/>
          <a:lstStyle/>
          <a:p>
            <a:endParaRPr lang="zh-CN" altLang="en-US">
              <a:solidFill>
                <a:schemeClr val="tx1">
                  <a:lumMod val="75000"/>
                  <a:lumOff val="25000"/>
                </a:schemeClr>
              </a:solidFill>
            </a:endParaRPr>
          </a:p>
        </p:txBody>
      </p:sp>
      <p:sp>
        <p:nvSpPr>
          <p:cNvPr id="18" name="Oval 4"/>
          <p:cNvSpPr>
            <a:spLocks noChangeArrowheads="1"/>
          </p:cNvSpPr>
          <p:nvPr/>
        </p:nvSpPr>
        <p:spPr bwMode="auto">
          <a:xfrm rot="2700000">
            <a:off x="1520460" y="176288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8"/>
          <p:cNvSpPr>
            <a:spLocks noEditPoints="1" noChangeArrowheads="1"/>
          </p:cNvSpPr>
          <p:nvPr/>
        </p:nvSpPr>
        <p:spPr bwMode="auto">
          <a:xfrm>
            <a:off x="1824234" y="1988627"/>
            <a:ext cx="343888" cy="5067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20" name="Oval 10"/>
          <p:cNvSpPr>
            <a:spLocks noChangeArrowheads="1"/>
          </p:cNvSpPr>
          <p:nvPr/>
        </p:nvSpPr>
        <p:spPr bwMode="auto">
          <a:xfrm rot="2700000">
            <a:off x="7021450" y="1762882"/>
            <a:ext cx="951438"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1"/>
          <p:cNvSpPr>
            <a:spLocks noEditPoints="1" noChangeArrowheads="1"/>
          </p:cNvSpPr>
          <p:nvPr/>
        </p:nvSpPr>
        <p:spPr bwMode="auto">
          <a:xfrm>
            <a:off x="7280075" y="2028352"/>
            <a:ext cx="434189" cy="42730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22" name="TextBox 76"/>
          <p:cNvSpPr txBox="1"/>
          <p:nvPr/>
        </p:nvSpPr>
        <p:spPr>
          <a:xfrm>
            <a:off x="1346580" y="316299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1009697" y="357979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4051081" y="409408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3714198" y="451088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6847571" y="316299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6510688" y="357979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9539808" y="409408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9" name="文本框 28"/>
          <p:cNvSpPr txBox="1"/>
          <p:nvPr/>
        </p:nvSpPr>
        <p:spPr>
          <a:xfrm>
            <a:off x="9202925" y="451088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Fresh business general template</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prstClr val="black">
                      <a:lumMod val="65000"/>
                      <a:lumOff val="35000"/>
                    </a:prstClr>
                  </a:solidFill>
                  <a:latin typeface="微软雅黑" panose="020B0503020204020204" pitchFamily="34" charset="-122"/>
                  <a:ea typeface="微软雅黑" panose="020B0503020204020204" pitchFamily="34" charset="-122"/>
                </a:rPr>
                <a:t>dataa</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endPar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2" y="2554294"/>
              <a:ext cx="2346095"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叁</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THREE</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Freeform 15"/>
          <p:cNvSpPr>
            <a:spLocks noEditPoints="1"/>
          </p:cNvSpPr>
          <p:nvPr/>
        </p:nvSpPr>
        <p:spPr bwMode="auto">
          <a:xfrm flipH="1">
            <a:off x="2850435" y="2041805"/>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9" name="Rectangle 16"/>
          <p:cNvSpPr>
            <a:spLocks noChangeArrowheads="1"/>
          </p:cNvSpPr>
          <p:nvPr/>
        </p:nvSpPr>
        <p:spPr bwMode="auto">
          <a:xfrm>
            <a:off x="3119937" y="2210973"/>
            <a:ext cx="20518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01</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3826141" y="2038618"/>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15"/>
          <p:cNvSpPr>
            <a:spLocks noEditPoints="1"/>
          </p:cNvSpPr>
          <p:nvPr/>
        </p:nvSpPr>
        <p:spPr bwMode="auto">
          <a:xfrm flipH="1">
            <a:off x="1721390" y="3308630"/>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18" name="Rectangle 16"/>
          <p:cNvSpPr>
            <a:spLocks noChangeArrowheads="1"/>
          </p:cNvSpPr>
          <p:nvPr/>
        </p:nvSpPr>
        <p:spPr bwMode="auto">
          <a:xfrm>
            <a:off x="1978068" y="3477798"/>
            <a:ext cx="23083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02</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2697096" y="3305443"/>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15"/>
          <p:cNvSpPr>
            <a:spLocks noEditPoints="1"/>
          </p:cNvSpPr>
          <p:nvPr/>
        </p:nvSpPr>
        <p:spPr bwMode="auto">
          <a:xfrm flipH="1">
            <a:off x="2850435" y="4578641"/>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21" name="Rectangle 16"/>
          <p:cNvSpPr>
            <a:spLocks noChangeArrowheads="1"/>
          </p:cNvSpPr>
          <p:nvPr/>
        </p:nvSpPr>
        <p:spPr bwMode="auto">
          <a:xfrm>
            <a:off x="3108716" y="4747809"/>
            <a:ext cx="22762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03</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3826141" y="4575454"/>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任意多边形 7"/>
          <p:cNvSpPr/>
          <p:nvPr/>
        </p:nvSpPr>
        <p:spPr>
          <a:xfrm>
            <a:off x="1659961"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59961"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4907280"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907280" y="1560180"/>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269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5374325" y="1669708"/>
            <a:ext cx="1443350" cy="461665"/>
          </a:xfrm>
          <a:prstGeom prst="rect">
            <a:avLst/>
          </a:prstGeom>
          <a:noFill/>
        </p:spPr>
        <p:txBody>
          <a:bodyPr wrap="square" rtlCol="0">
            <a:spAutoFit/>
          </a:bodyPr>
          <a:lstStyle/>
          <a:p>
            <a:pPr algn="ctr"/>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4907280"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8154599"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154599"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96000" y="2240900"/>
            <a:ext cx="0" cy="66668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848681" y="2443880"/>
            <a:ext cx="0" cy="46370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343319" y="2443880"/>
            <a:ext cx="0" cy="46370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848681" y="2443879"/>
            <a:ext cx="6493954" cy="0"/>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Oval 21"/>
          <p:cNvSpPr>
            <a:spLocks noChangeArrowheads="1"/>
          </p:cNvSpPr>
          <p:nvPr/>
        </p:nvSpPr>
        <p:spPr bwMode="auto">
          <a:xfrm>
            <a:off x="1164282" y="4463363"/>
            <a:ext cx="742314" cy="742314"/>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9" name="Freeform 12"/>
          <p:cNvSpPr>
            <a:spLocks noEditPoints="1"/>
          </p:cNvSpPr>
          <p:nvPr/>
        </p:nvSpPr>
        <p:spPr bwMode="auto">
          <a:xfrm>
            <a:off x="1275173" y="4648443"/>
            <a:ext cx="506453" cy="30902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BF4E8"/>
          </a:solidFill>
          <a:ln>
            <a:noFill/>
          </a:ln>
          <a:effectLst/>
        </p:spPr>
        <p:txBody>
          <a:bodyPr lIns="121682" tIns="60841" rIns="121682" bIns="60841"/>
          <a:lstStyle/>
          <a:p>
            <a:endParaRPr lang="zh-CN" altLang="en-US" sz="1200">
              <a:solidFill>
                <a:schemeClr val="tx1">
                  <a:lumMod val="65000"/>
                  <a:lumOff val="35000"/>
                </a:schemeClr>
              </a:solidFill>
            </a:endParaRPr>
          </a:p>
        </p:txBody>
      </p:sp>
      <p:sp>
        <p:nvSpPr>
          <p:cNvPr id="12" name="Oval 24"/>
          <p:cNvSpPr>
            <a:spLocks noChangeArrowheads="1"/>
          </p:cNvSpPr>
          <p:nvPr/>
        </p:nvSpPr>
        <p:spPr bwMode="auto">
          <a:xfrm>
            <a:off x="4746173" y="4461077"/>
            <a:ext cx="742314" cy="740796"/>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17" name="Freeform 22"/>
          <p:cNvSpPr>
            <a:spLocks noEditPoints="1"/>
          </p:cNvSpPr>
          <p:nvPr/>
        </p:nvSpPr>
        <p:spPr bwMode="auto">
          <a:xfrm>
            <a:off x="4943331" y="4659144"/>
            <a:ext cx="354598" cy="35339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BF4E8"/>
          </a:solidFill>
          <a:ln>
            <a:noFill/>
          </a:ln>
          <a:effectLst/>
        </p:spPr>
        <p:txBody>
          <a:bodyPr lIns="121682" tIns="60841" rIns="121682" bIns="60841"/>
          <a:lstStyle/>
          <a:p>
            <a:endParaRPr lang="zh-CN" altLang="en-US" sz="1200">
              <a:solidFill>
                <a:schemeClr val="tx1">
                  <a:lumMod val="65000"/>
                  <a:lumOff val="35000"/>
                </a:schemeClr>
              </a:solidFill>
            </a:endParaRPr>
          </a:p>
        </p:txBody>
      </p:sp>
      <p:sp>
        <p:nvSpPr>
          <p:cNvPr id="18" name="TextBox 76"/>
          <p:cNvSpPr txBox="1"/>
          <p:nvPr/>
        </p:nvSpPr>
        <p:spPr>
          <a:xfrm>
            <a:off x="2103258" y="4390368"/>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2103258" y="4585332"/>
            <a:ext cx="1852921" cy="692497"/>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76"/>
          <p:cNvSpPr txBox="1"/>
          <p:nvPr/>
        </p:nvSpPr>
        <p:spPr>
          <a:xfrm>
            <a:off x="5673836" y="4390367"/>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5673836" y="4585332"/>
            <a:ext cx="1852921" cy="673005"/>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Oval 24"/>
          <p:cNvSpPr>
            <a:spLocks noChangeArrowheads="1"/>
          </p:cNvSpPr>
          <p:nvPr/>
        </p:nvSpPr>
        <p:spPr bwMode="auto">
          <a:xfrm>
            <a:off x="8316751" y="4461077"/>
            <a:ext cx="742314" cy="740796"/>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23" name="TextBox 76"/>
          <p:cNvSpPr txBox="1"/>
          <p:nvPr/>
        </p:nvSpPr>
        <p:spPr>
          <a:xfrm>
            <a:off x="9244414" y="4390367"/>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9244414" y="4585332"/>
            <a:ext cx="1852921" cy="673005"/>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6"/>
          <p:cNvSpPr>
            <a:spLocks noEditPoints="1" noChangeArrowheads="1"/>
          </p:cNvSpPr>
          <p:nvPr/>
        </p:nvSpPr>
        <p:spPr bwMode="auto">
          <a:xfrm>
            <a:off x="8416450" y="4652961"/>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BF4E8"/>
          </a:solidFill>
          <a:ln>
            <a:noFill/>
          </a:ln>
        </p:spPr>
        <p:txBody>
          <a:bodyPr/>
          <a:lstStyle/>
          <a:p>
            <a:endParaRPr lang="zh-CN" altLang="en-US">
              <a:solidFill>
                <a:schemeClr val="tx1">
                  <a:lumMod val="65000"/>
                  <a:lumOff val="35000"/>
                </a:schemeClr>
              </a:solidFill>
            </a:endParaRPr>
          </a:p>
        </p:txBody>
      </p:sp>
      <p:sp>
        <p:nvSpPr>
          <p:cNvPr id="26" name="TextBox 76"/>
          <p:cNvSpPr txBox="1"/>
          <p:nvPr/>
        </p:nvSpPr>
        <p:spPr>
          <a:xfrm>
            <a:off x="5546729" y="2021841"/>
            <a:ext cx="1098541" cy="369332"/>
          </a:xfrm>
          <a:prstGeom prst="rect">
            <a:avLst/>
          </a:prstGeom>
          <a:noFill/>
        </p:spPr>
        <p:txBody>
          <a:bodyPr wrap="square" rtlCol="0">
            <a:spAutoFit/>
          </a:bodyPr>
          <a:lstStyle/>
          <a:p>
            <a:pPr algn="ctr"/>
            <a:r>
              <a:rPr lang="zh-CN" altLang="en-US"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208907" y="2391173"/>
            <a:ext cx="9774183" cy="75251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Fresh business general template</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prstClr val="black">
                      <a:lumMod val="65000"/>
                      <a:lumOff val="35000"/>
                    </a:prstClr>
                  </a:solidFill>
                  <a:latin typeface="微软雅黑" panose="020B0503020204020204" pitchFamily="34" charset="-122"/>
                  <a:ea typeface="微软雅黑" panose="020B0503020204020204" pitchFamily="34" charset="-122"/>
                </a:rPr>
                <a:t>dataa</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endPar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2" y="2554294"/>
              <a:ext cx="2120063" cy="1015663"/>
            </a:xfrm>
            <a:prstGeom prst="rect">
              <a:avLst/>
            </a:prstGeom>
            <a:noFill/>
          </p:spPr>
          <p:txBody>
            <a:bodyPr wrap="square" rtlCol="0">
              <a:spAutoFit/>
            </a:bodyPr>
            <a:lstStyle/>
            <a:p>
              <a:r>
                <a:rPr lang="zh-CN" altLang="en-US" sz="6000" dirty="0">
                  <a:solidFill>
                    <a:srgbClr val="269844"/>
                  </a:solidFill>
                  <a:latin typeface="方正清刻本悦宋简体" panose="02000000000000000000" pitchFamily="2" charset="-122"/>
                  <a:ea typeface="方正清刻本悦宋简体" panose="02000000000000000000" pitchFamily="2" charset="-122"/>
                </a:rPr>
                <a:t>肆</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FOUR</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矩形 7"/>
          <p:cNvSpPr/>
          <p:nvPr/>
        </p:nvSpPr>
        <p:spPr>
          <a:xfrm>
            <a:off x="1027049"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61486"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95923"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78359" y="4472177"/>
            <a:ext cx="4761185" cy="1492312"/>
          </a:xfrm>
          <a:prstGeom prst="rect">
            <a:avLst/>
          </a:prstGeom>
          <a:blipFill dpi="0" rotWithShape="1">
            <a:blip r:embed="rId4" cstate="print"/>
            <a:srcRect/>
            <a:stretch>
              <a:fillRect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942133" y="1564293"/>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942133" y="1960228"/>
            <a:ext cx="4846101"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72"/>
          <p:cNvSpPr>
            <a:spLocks noEditPoints="1"/>
          </p:cNvSpPr>
          <p:nvPr/>
        </p:nvSpPr>
        <p:spPr bwMode="auto">
          <a:xfrm>
            <a:off x="4709295" y="3243233"/>
            <a:ext cx="665567" cy="668445"/>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Freeform 76"/>
          <p:cNvSpPr>
            <a:spLocks noEditPoints="1"/>
          </p:cNvSpPr>
          <p:nvPr/>
        </p:nvSpPr>
        <p:spPr bwMode="auto">
          <a:xfrm>
            <a:off x="3099838" y="3265988"/>
            <a:ext cx="615606" cy="622934"/>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79"/>
          <p:cNvSpPr>
            <a:spLocks noEditPoints="1"/>
          </p:cNvSpPr>
          <p:nvPr/>
        </p:nvSpPr>
        <p:spPr bwMode="auto">
          <a:xfrm>
            <a:off x="1482386" y="3237309"/>
            <a:ext cx="581637" cy="680292"/>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TextBox 76"/>
          <p:cNvSpPr txBox="1"/>
          <p:nvPr/>
        </p:nvSpPr>
        <p:spPr>
          <a:xfrm>
            <a:off x="6268039" y="2451900"/>
            <a:ext cx="1424682"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6268038" y="2821232"/>
            <a:ext cx="4981829" cy="570865"/>
          </a:xfrm>
          <a:prstGeom prst="rect">
            <a:avLst/>
          </a:prstGeom>
          <a:noFill/>
        </p:spPr>
        <p:txBody>
          <a:bodyPr wrap="square" rtlCol="0">
            <a:spAutoFit/>
          </a:bodyPr>
          <a:lstStyle/>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a:t>
            </a:r>
            <a:r>
              <a:rPr sz="1200" dirty="0" smtClean="0">
                <a:solidFill>
                  <a:schemeClr val="tx1">
                    <a:lumMod val="65000"/>
                    <a:lumOff val="35000"/>
                  </a:schemeClr>
                </a:solidFill>
                <a:latin typeface="微软雅黑" panose="020B0503020204020204" pitchFamily="34" charset="-122"/>
                <a:ea typeface="微软雅黑" panose="020B0503020204020204" pitchFamily="34" charset="-122"/>
              </a:rPr>
              <a:t>好客模板：www.haoke.com</a:t>
            </a:r>
            <a:endParaRPr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8640092"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131799"/>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444941" y="0"/>
            <a:ext cx="2014058" cy="2296471"/>
          </a:xfrm>
          <a:prstGeom prst="rect">
            <a:avLst/>
          </a:prstGeom>
        </p:spPr>
      </p:pic>
      <p:sp>
        <p:nvSpPr>
          <p:cNvPr id="12" name="Text Box 3"/>
          <p:cNvSpPr>
            <a:spLocks noChangeArrowheads="1"/>
          </p:cNvSpPr>
          <p:nvPr/>
        </p:nvSpPr>
        <p:spPr bwMode="auto">
          <a:xfrm>
            <a:off x="5414563" y="305079"/>
            <a:ext cx="1362874" cy="984885"/>
          </a:xfrm>
          <a:prstGeom prst="rect">
            <a:avLst/>
          </a:prstGeom>
          <a:noFill/>
        </p:spPr>
        <p:txBody>
          <a:bodyPr wrap="none">
            <a:spAutoFit/>
          </a:bodyPr>
          <a:lstStyle/>
          <a:p>
            <a:pPr algn="ctr">
              <a:spcBef>
                <a:spcPct val="0"/>
              </a:spcBef>
            </a:pPr>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sym typeface="Calibri" panose="020F0502020204030204" pitchFamily="34" charset="0"/>
              </a:rPr>
              <a:t>目 录</a:t>
            </a:r>
            <a:endParaRPr lang="en-US" altLang="zh-CN" sz="4000" dirty="0" smtClean="0">
              <a:solidFill>
                <a:srgbClr val="269844"/>
              </a:solidFill>
              <a:latin typeface="方正清刻本悦宋简体" panose="02000000000000000000" pitchFamily="2" charset="-122"/>
              <a:ea typeface="方正清刻本悦宋简体" panose="02000000000000000000" pitchFamily="2" charset="-122"/>
              <a:sym typeface="Calibri" panose="020F0502020204030204" pitchFamily="34" charset="0"/>
            </a:endParaRPr>
          </a:p>
          <a:p>
            <a:pPr algn="ctr">
              <a:spcBef>
                <a:spcPct val="0"/>
              </a:spcBef>
            </a:pPr>
            <a:r>
              <a:rPr lang="en-US" altLang="zh-CN" sz="175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rPr>
              <a:t>COMPANY</a:t>
            </a:r>
            <a:endParaRPr lang="zh-CN" altLang="en-US" sz="175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22" name="椭圆 1"/>
          <p:cNvSpPr>
            <a:spLocks noChangeArrowheads="1"/>
          </p:cNvSpPr>
          <p:nvPr/>
        </p:nvSpPr>
        <p:spPr bwMode="auto">
          <a:xfrm>
            <a:off x="1566961" y="3024298"/>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23" name="TextBox 32"/>
          <p:cNvSpPr txBox="1">
            <a:spLocks noChangeArrowheads="1"/>
          </p:cNvSpPr>
          <p:nvPr/>
        </p:nvSpPr>
        <p:spPr bwMode="auto">
          <a:xfrm>
            <a:off x="1674235" y="3102473"/>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壹</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4" name="矩形 23"/>
          <p:cNvSpPr/>
          <p:nvPr/>
        </p:nvSpPr>
        <p:spPr>
          <a:xfrm>
            <a:off x="2482918" y="3443920"/>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76"/>
          <p:cNvSpPr txBox="1"/>
          <p:nvPr/>
        </p:nvSpPr>
        <p:spPr>
          <a:xfrm>
            <a:off x="2482917" y="2981292"/>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6" name="椭圆 1"/>
          <p:cNvSpPr>
            <a:spLocks noChangeArrowheads="1"/>
          </p:cNvSpPr>
          <p:nvPr/>
        </p:nvSpPr>
        <p:spPr bwMode="auto">
          <a:xfrm>
            <a:off x="1566961" y="4511015"/>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27" name="TextBox 32"/>
          <p:cNvSpPr txBox="1">
            <a:spLocks noChangeArrowheads="1"/>
          </p:cNvSpPr>
          <p:nvPr/>
        </p:nvSpPr>
        <p:spPr bwMode="auto">
          <a:xfrm>
            <a:off x="1656602" y="458919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叁</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8" name="矩形 27"/>
          <p:cNvSpPr/>
          <p:nvPr/>
        </p:nvSpPr>
        <p:spPr>
          <a:xfrm>
            <a:off x="2482918" y="4930637"/>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76"/>
          <p:cNvSpPr txBox="1"/>
          <p:nvPr/>
        </p:nvSpPr>
        <p:spPr>
          <a:xfrm>
            <a:off x="2482917" y="4468009"/>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a:t>
            </a:r>
            <a:r>
              <a:rPr lang="zh-CN" altLang="en-US" sz="2800" dirty="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0" name="椭圆 1"/>
          <p:cNvSpPr>
            <a:spLocks noChangeArrowheads="1"/>
          </p:cNvSpPr>
          <p:nvPr/>
        </p:nvSpPr>
        <p:spPr bwMode="auto">
          <a:xfrm>
            <a:off x="6812104" y="3024298"/>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31" name="TextBox 32"/>
          <p:cNvSpPr txBox="1">
            <a:spLocks noChangeArrowheads="1"/>
          </p:cNvSpPr>
          <p:nvPr/>
        </p:nvSpPr>
        <p:spPr bwMode="auto">
          <a:xfrm>
            <a:off x="6899341" y="3102473"/>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贰</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a:off x="7728061" y="3443920"/>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椭圆 1"/>
          <p:cNvSpPr>
            <a:spLocks noChangeArrowheads="1"/>
          </p:cNvSpPr>
          <p:nvPr/>
        </p:nvSpPr>
        <p:spPr bwMode="auto">
          <a:xfrm>
            <a:off x="6812104" y="4511015"/>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34" name="TextBox 32"/>
          <p:cNvSpPr txBox="1">
            <a:spLocks noChangeArrowheads="1"/>
          </p:cNvSpPr>
          <p:nvPr/>
        </p:nvSpPr>
        <p:spPr bwMode="auto">
          <a:xfrm>
            <a:off x="6902547" y="458919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肆</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35" name="矩形 34"/>
          <p:cNvSpPr/>
          <p:nvPr/>
        </p:nvSpPr>
        <p:spPr>
          <a:xfrm>
            <a:off x="7728061" y="4930637"/>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6"/>
          <p:cNvSpPr txBox="1"/>
          <p:nvPr/>
        </p:nvSpPr>
        <p:spPr>
          <a:xfrm>
            <a:off x="7728060" y="2981292"/>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7" name="TextBox 76"/>
          <p:cNvSpPr txBox="1"/>
          <p:nvPr/>
        </p:nvSpPr>
        <p:spPr>
          <a:xfrm>
            <a:off x="7728060" y="4468009"/>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a:t>
            </a:r>
            <a:r>
              <a:rPr lang="zh-CN" altLang="en-US" sz="2800" dirty="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graphicFrame>
        <p:nvGraphicFramePr>
          <p:cNvPr id="8" name="图表 7"/>
          <p:cNvGraphicFramePr/>
          <p:nvPr/>
        </p:nvGraphicFramePr>
        <p:xfrm>
          <a:off x="1095666" y="1882503"/>
          <a:ext cx="4573614" cy="4134874"/>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7007953" y="3104555"/>
            <a:ext cx="4063908" cy="572464"/>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76"/>
          <p:cNvSpPr txBox="1"/>
          <p:nvPr/>
        </p:nvSpPr>
        <p:spPr>
          <a:xfrm>
            <a:off x="7007952" y="2822223"/>
            <a:ext cx="1107996" cy="369332"/>
          </a:xfrm>
          <a:prstGeom prst="rect">
            <a:avLst/>
          </a:prstGeom>
          <a:noFill/>
        </p:spPr>
        <p:txBody>
          <a:bodyPr wrap="none" rtlCol="0">
            <a:spAutoFit/>
          </a:bodyPr>
          <a:lstStyle/>
          <a:p>
            <a:r>
              <a:rPr lang="zh-CN" altLang="en-US" dirty="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17" name="文本框 16"/>
          <p:cNvSpPr txBox="1"/>
          <p:nvPr/>
        </p:nvSpPr>
        <p:spPr>
          <a:xfrm>
            <a:off x="7007953" y="4396705"/>
            <a:ext cx="4063908" cy="572464"/>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76"/>
          <p:cNvSpPr txBox="1"/>
          <p:nvPr/>
        </p:nvSpPr>
        <p:spPr>
          <a:xfrm>
            <a:off x="7007952" y="4114373"/>
            <a:ext cx="1107996" cy="369332"/>
          </a:xfrm>
          <a:prstGeom prst="rect">
            <a:avLst/>
          </a:prstGeom>
          <a:noFill/>
        </p:spPr>
        <p:txBody>
          <a:bodyPr wrap="none" rtlCol="0">
            <a:spAutoFit/>
          </a:bodyPr>
          <a:lstStyle/>
          <a:p>
            <a:r>
              <a:rPr lang="zh-CN" altLang="en-US" dirty="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269844"/>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1372529" y="2331279"/>
            <a:ext cx="3959758" cy="398319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a:off x="8554947" y="0"/>
            <a:ext cx="3637053" cy="2197383"/>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9549951" y="1172304"/>
            <a:ext cx="1205334" cy="1158975"/>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1676954" y="3231785"/>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4111930" y="1811029"/>
            <a:ext cx="803616" cy="772708"/>
          </a:xfrm>
          <a:prstGeom prst="rect">
            <a:avLst/>
          </a:prstGeom>
        </p:spPr>
      </p:pic>
      <p:sp>
        <p:nvSpPr>
          <p:cNvPr id="14" name="TextBox 76"/>
          <p:cNvSpPr txBox="1"/>
          <p:nvPr/>
        </p:nvSpPr>
        <p:spPr>
          <a:xfrm>
            <a:off x="6015391" y="2787303"/>
            <a:ext cx="5500619"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感谢观看</a:t>
            </a:r>
            <a:endParaRPr lang="zh-CN" altLang="en-US" sz="6000" dirty="0">
              <a:solidFill>
                <a:srgbClr val="269844"/>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11"/>
          <p:cNvSpPr>
            <a:spLocks noEditPoints="1"/>
          </p:cNvSpPr>
          <p:nvPr/>
        </p:nvSpPr>
        <p:spPr bwMode="auto">
          <a:xfrm>
            <a:off x="1417638" y="5065411"/>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269844"/>
          </a:solidFill>
        </p:grpSpPr>
        <p:sp>
          <p:nvSpPr>
            <p:cNvPr id="4"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269844"/>
          </a:solidFill>
        </p:grpSpPr>
        <p:sp>
          <p:nvSpPr>
            <p:cNvPr id="7"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2"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5"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8" name="Freeform 30"/>
          <p:cNvSpPr/>
          <p:nvPr/>
        </p:nvSpPr>
        <p:spPr bwMode="auto">
          <a:xfrm>
            <a:off x="1427163" y="4087511"/>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9" name="Freeform 31"/>
          <p:cNvSpPr/>
          <p:nvPr/>
        </p:nvSpPr>
        <p:spPr bwMode="auto">
          <a:xfrm>
            <a:off x="3878263" y="4046236"/>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269844"/>
          </a:solidFill>
        </p:grpSpPr>
        <p:sp>
          <p:nvSpPr>
            <p:cNvPr id="22"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269844"/>
          </a:solidFill>
        </p:grpSpPr>
        <p:sp>
          <p:nvSpPr>
            <p:cNvPr id="26"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269844"/>
          </a:solidFill>
        </p:grpSpPr>
        <p:sp>
          <p:nvSpPr>
            <p:cNvPr id="35"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269844"/>
          </a:solidFill>
        </p:grpSpPr>
        <p:sp>
          <p:nvSpPr>
            <p:cNvPr id="43"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4"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269844"/>
          </a:solidFill>
        </p:grpSpPr>
        <p:sp>
          <p:nvSpPr>
            <p:cNvPr id="49"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1"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269844"/>
          </a:solidFill>
        </p:grpSpPr>
        <p:sp>
          <p:nvSpPr>
            <p:cNvPr id="55"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6"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269844"/>
          </a:solidFill>
        </p:grpSpPr>
        <p:sp>
          <p:nvSpPr>
            <p:cNvPr id="58"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9"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0"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269844"/>
          </a:solidFill>
        </p:grpSpPr>
        <p:sp>
          <p:nvSpPr>
            <p:cNvPr id="62"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3"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4"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5"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269844"/>
          </a:solidFill>
        </p:grpSpPr>
        <p:sp>
          <p:nvSpPr>
            <p:cNvPr id="6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2" name="Freeform 100"/>
          <p:cNvSpPr/>
          <p:nvPr/>
        </p:nvSpPr>
        <p:spPr bwMode="auto">
          <a:xfrm>
            <a:off x="7524750" y="4036711"/>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269844"/>
          </a:solidFill>
        </p:grpSpPr>
        <p:sp>
          <p:nvSpPr>
            <p:cNvPr id="74"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5"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6"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8" name="Freeform 105"/>
          <p:cNvSpPr/>
          <p:nvPr/>
        </p:nvSpPr>
        <p:spPr bwMode="auto">
          <a:xfrm>
            <a:off x="7539038" y="5078111"/>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269844"/>
          </a:solidFill>
        </p:grpSpPr>
        <p:sp>
          <p:nvSpPr>
            <p:cNvPr id="82"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3"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269844"/>
          </a:solidFill>
        </p:grpSpPr>
        <p:sp>
          <p:nvSpPr>
            <p:cNvPr id="87"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269844"/>
          </a:solidFill>
        </p:grpSpPr>
        <p:sp>
          <p:nvSpPr>
            <p:cNvPr id="9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269844"/>
          </a:solidFill>
        </p:grpSpPr>
        <p:sp>
          <p:nvSpPr>
            <p:cNvPr id="9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269844"/>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5"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6"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7"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269844"/>
          </a:solidFill>
        </p:grpSpPr>
        <p:sp>
          <p:nvSpPr>
            <p:cNvPr id="109"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0"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1"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2"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3"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69844"/>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组合 1"/>
          <p:cNvGrpSpPr/>
          <p:nvPr/>
        </p:nvGrpSpPr>
        <p:grpSpPr>
          <a:xfrm>
            <a:off x="422275" y="1081851"/>
            <a:ext cx="11394642" cy="4308475"/>
            <a:chOff x="422275" y="1579563"/>
            <a:chExt cx="11394642" cy="4308475"/>
          </a:xfrm>
          <a:solidFill>
            <a:srgbClr val="269844"/>
          </a:solidFill>
        </p:grpSpPr>
        <p:sp>
          <p:nvSpPr>
            <p:cNvPr id="3"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0"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1"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2"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3"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4"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5"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6"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7"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8"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0"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1"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2"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3"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4"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5"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6"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7"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8"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9"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0"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1"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2"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3"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4"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5"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6"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7"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8"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9"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0"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1"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2"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152"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3"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4"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5"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6"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6"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7"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8"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0"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1"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2"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2"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3"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4"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组合 1"/>
          <p:cNvGrpSpPr/>
          <p:nvPr/>
        </p:nvGrpSpPr>
        <p:grpSpPr>
          <a:xfrm>
            <a:off x="2719296" y="1591279"/>
            <a:ext cx="6951182" cy="3675441"/>
            <a:chOff x="1203012" y="1030703"/>
            <a:chExt cx="6951182" cy="3675441"/>
          </a:xfrm>
          <a:solidFill>
            <a:srgbClr val="269844"/>
          </a:solidFill>
        </p:grpSpPr>
        <p:sp>
          <p:nvSpPr>
            <p:cNvPr id="3" name="Freeform 5"/>
            <p:cNvSpPr/>
            <p:nvPr/>
          </p:nvSpPr>
          <p:spPr bwMode="auto">
            <a:xfrm>
              <a:off x="3323551" y="3360399"/>
              <a:ext cx="480625" cy="488795"/>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pFill/>
            <a:ln>
              <a:noFill/>
            </a:ln>
          </p:spPr>
          <p:txBody>
            <a:bodyPr vert="horz" wrap="square" lIns="68571" tIns="34285" rIns="68571" bIns="34285" numCol="1" anchor="t" anchorCtr="0" compatLnSpc="1"/>
            <a:lstStyle/>
            <a:p>
              <a:endParaRPr lang="zh-CN" altLang="en-US"/>
            </a:p>
          </p:txBody>
        </p:sp>
        <p:sp>
          <p:nvSpPr>
            <p:cNvPr id="4" name="Freeform 6"/>
            <p:cNvSpPr>
              <a:spLocks noEditPoints="1"/>
            </p:cNvSpPr>
            <p:nvPr/>
          </p:nvSpPr>
          <p:spPr bwMode="auto">
            <a:xfrm>
              <a:off x="4349517" y="3344568"/>
              <a:ext cx="510294" cy="510563"/>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68571" tIns="34285" rIns="68571" bIns="34285" numCol="1" anchor="t" anchorCtr="0" compatLnSpc="1"/>
            <a:lstStyle/>
            <a:p>
              <a:endParaRPr lang="zh-CN" altLang="en-US"/>
            </a:p>
          </p:txBody>
        </p:sp>
        <p:sp>
          <p:nvSpPr>
            <p:cNvPr id="5" name="Freeform 7"/>
            <p:cNvSpPr>
              <a:spLocks noEditPoints="1"/>
            </p:cNvSpPr>
            <p:nvPr/>
          </p:nvSpPr>
          <p:spPr bwMode="auto">
            <a:xfrm>
              <a:off x="5409106" y="3358421"/>
              <a:ext cx="488537" cy="492752"/>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grpFill/>
            <a:ln>
              <a:noFill/>
            </a:ln>
          </p:spPr>
          <p:txBody>
            <a:bodyPr vert="horz" wrap="square" lIns="68571" tIns="34285" rIns="68571" bIns="34285" numCol="1" anchor="t" anchorCtr="0" compatLnSpc="1"/>
            <a:lstStyle/>
            <a:p>
              <a:endParaRPr lang="zh-CN" altLang="en-US"/>
            </a:p>
          </p:txBody>
        </p:sp>
        <p:sp>
          <p:nvSpPr>
            <p:cNvPr id="6" name="Freeform 8"/>
            <p:cNvSpPr>
              <a:spLocks noEditPoints="1"/>
            </p:cNvSpPr>
            <p:nvPr/>
          </p:nvSpPr>
          <p:spPr bwMode="auto">
            <a:xfrm>
              <a:off x="7604344" y="2539262"/>
              <a:ext cx="530073" cy="522436"/>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pFill/>
            <a:ln>
              <a:noFill/>
            </a:ln>
          </p:spPr>
          <p:txBody>
            <a:bodyPr vert="horz" wrap="square" lIns="68571" tIns="34285" rIns="68571" bIns="34285" numCol="1" anchor="t" anchorCtr="0" compatLnSpc="1"/>
            <a:lstStyle/>
            <a:p>
              <a:endParaRPr lang="zh-CN" altLang="en-US"/>
            </a:p>
          </p:txBody>
        </p:sp>
        <p:sp>
          <p:nvSpPr>
            <p:cNvPr id="7" name="Freeform 9"/>
            <p:cNvSpPr>
              <a:spLocks noEditPoints="1"/>
            </p:cNvSpPr>
            <p:nvPr/>
          </p:nvSpPr>
          <p:spPr bwMode="auto">
            <a:xfrm>
              <a:off x="7604344" y="1127468"/>
              <a:ext cx="470737" cy="4986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68571" tIns="34285" rIns="68571" bIns="34285" numCol="1" anchor="t" anchorCtr="0" compatLnSpc="1"/>
            <a:lstStyle/>
            <a:p>
              <a:endParaRPr lang="zh-CN" altLang="en-US"/>
            </a:p>
          </p:txBody>
        </p:sp>
        <p:sp>
          <p:nvSpPr>
            <p:cNvPr id="8" name="Freeform 10"/>
            <p:cNvSpPr>
              <a:spLocks noEditPoints="1"/>
            </p:cNvSpPr>
            <p:nvPr/>
          </p:nvSpPr>
          <p:spPr bwMode="auto">
            <a:xfrm>
              <a:off x="6509153" y="1095805"/>
              <a:ext cx="563696" cy="56201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pFill/>
            <a:ln>
              <a:noFill/>
            </a:ln>
          </p:spPr>
          <p:txBody>
            <a:bodyPr vert="horz" wrap="square" lIns="68571" tIns="34285" rIns="68571" bIns="34285" numCol="1" anchor="t" anchorCtr="0" compatLnSpc="1"/>
            <a:lstStyle/>
            <a:p>
              <a:endParaRPr lang="zh-CN" altLang="en-US"/>
            </a:p>
          </p:txBody>
        </p:sp>
        <p:sp>
          <p:nvSpPr>
            <p:cNvPr id="9" name="Freeform 11"/>
            <p:cNvSpPr>
              <a:spLocks noEditPoints="1"/>
            </p:cNvSpPr>
            <p:nvPr/>
          </p:nvSpPr>
          <p:spPr bwMode="auto">
            <a:xfrm>
              <a:off x="3382887" y="4146108"/>
              <a:ext cx="363931" cy="496711"/>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68571" tIns="34285" rIns="68571" bIns="34285" numCol="1" anchor="t" anchorCtr="0" compatLnSpc="1"/>
            <a:lstStyle/>
            <a:p>
              <a:endParaRPr lang="zh-CN" altLang="en-US"/>
            </a:p>
          </p:txBody>
        </p:sp>
        <p:sp>
          <p:nvSpPr>
            <p:cNvPr id="10" name="Freeform 12"/>
            <p:cNvSpPr>
              <a:spLocks noEditPoints="1"/>
            </p:cNvSpPr>
            <p:nvPr/>
          </p:nvSpPr>
          <p:spPr bwMode="auto">
            <a:xfrm>
              <a:off x="1216856" y="4148088"/>
              <a:ext cx="630945" cy="492752"/>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68571" tIns="34285" rIns="68571" bIns="34285" numCol="1" anchor="t" anchorCtr="0" compatLnSpc="1"/>
            <a:lstStyle/>
            <a:p>
              <a:endParaRPr lang="zh-CN" altLang="en-US"/>
            </a:p>
          </p:txBody>
        </p:sp>
        <p:sp>
          <p:nvSpPr>
            <p:cNvPr id="11" name="Freeform 13"/>
            <p:cNvSpPr>
              <a:spLocks noEditPoints="1"/>
            </p:cNvSpPr>
            <p:nvPr/>
          </p:nvSpPr>
          <p:spPr bwMode="auto">
            <a:xfrm>
              <a:off x="5339881" y="2568945"/>
              <a:ext cx="626988" cy="49275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68571" tIns="34285" rIns="68571" bIns="34285" numCol="1" anchor="t" anchorCtr="0" compatLnSpc="1"/>
            <a:lstStyle/>
            <a:p>
              <a:endParaRPr lang="zh-CN" altLang="en-US"/>
            </a:p>
          </p:txBody>
        </p:sp>
        <p:sp>
          <p:nvSpPr>
            <p:cNvPr id="12" name="Freeform 14"/>
            <p:cNvSpPr>
              <a:spLocks noEditPoints="1"/>
            </p:cNvSpPr>
            <p:nvPr/>
          </p:nvSpPr>
          <p:spPr bwMode="auto">
            <a:xfrm>
              <a:off x="3367064" y="2568945"/>
              <a:ext cx="395577" cy="4947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68571" tIns="34285" rIns="68571" bIns="34285" numCol="1" anchor="t" anchorCtr="0" compatLnSpc="1"/>
            <a:lstStyle/>
            <a:p>
              <a:endParaRPr lang="zh-CN" altLang="en-US"/>
            </a:p>
          </p:txBody>
        </p:sp>
        <p:sp>
          <p:nvSpPr>
            <p:cNvPr id="13" name="Freeform 15"/>
            <p:cNvSpPr>
              <a:spLocks noEditPoints="1"/>
            </p:cNvSpPr>
            <p:nvPr/>
          </p:nvSpPr>
          <p:spPr bwMode="auto">
            <a:xfrm>
              <a:off x="6560577" y="4146108"/>
              <a:ext cx="464802" cy="49473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68571" tIns="34285" rIns="68571" bIns="34285" numCol="1" anchor="t" anchorCtr="0" compatLnSpc="1"/>
            <a:lstStyle/>
            <a:p>
              <a:endParaRPr lang="zh-CN" altLang="en-US"/>
            </a:p>
          </p:txBody>
        </p:sp>
        <p:sp>
          <p:nvSpPr>
            <p:cNvPr id="14" name="Freeform 16"/>
            <p:cNvSpPr>
              <a:spLocks noEditPoints="1"/>
            </p:cNvSpPr>
            <p:nvPr/>
          </p:nvSpPr>
          <p:spPr bwMode="auto">
            <a:xfrm>
              <a:off x="1268281" y="2566966"/>
              <a:ext cx="526117" cy="494730"/>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68571" tIns="34285" rIns="68571" bIns="34285" numCol="1" anchor="t" anchorCtr="0" compatLnSpc="1"/>
            <a:lstStyle/>
            <a:p>
              <a:endParaRPr lang="zh-CN" altLang="en-US"/>
            </a:p>
          </p:txBody>
        </p:sp>
        <p:sp>
          <p:nvSpPr>
            <p:cNvPr id="15" name="Freeform 17"/>
            <p:cNvSpPr>
              <a:spLocks noEditPoints="1"/>
            </p:cNvSpPr>
            <p:nvPr/>
          </p:nvSpPr>
          <p:spPr bwMode="auto">
            <a:xfrm>
              <a:off x="5383394" y="1806217"/>
              <a:ext cx="484581" cy="51847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pFill/>
            <a:ln>
              <a:noFill/>
            </a:ln>
          </p:spPr>
          <p:txBody>
            <a:bodyPr vert="horz" wrap="square" lIns="68571" tIns="34285" rIns="68571" bIns="34285" numCol="1" anchor="t" anchorCtr="0" compatLnSpc="1"/>
            <a:lstStyle/>
            <a:p>
              <a:endParaRPr lang="zh-CN" altLang="en-US"/>
            </a:p>
          </p:txBody>
        </p:sp>
        <p:sp>
          <p:nvSpPr>
            <p:cNvPr id="16" name="Freeform 18"/>
            <p:cNvSpPr>
              <a:spLocks noEditPoints="1"/>
            </p:cNvSpPr>
            <p:nvPr/>
          </p:nvSpPr>
          <p:spPr bwMode="auto">
            <a:xfrm>
              <a:off x="3331462" y="1827985"/>
              <a:ext cx="464802" cy="492752"/>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pFill/>
            <a:ln>
              <a:noFill/>
            </a:ln>
          </p:spPr>
          <p:txBody>
            <a:bodyPr vert="horz" wrap="square" lIns="68571" tIns="34285" rIns="68571" bIns="34285" numCol="1" anchor="t" anchorCtr="0" compatLnSpc="1"/>
            <a:lstStyle/>
            <a:p>
              <a:endParaRPr lang="zh-CN" altLang="en-US"/>
            </a:p>
          </p:txBody>
        </p:sp>
        <p:sp>
          <p:nvSpPr>
            <p:cNvPr id="17" name="Freeform 19"/>
            <p:cNvSpPr>
              <a:spLocks noEditPoints="1"/>
            </p:cNvSpPr>
            <p:nvPr/>
          </p:nvSpPr>
          <p:spPr bwMode="auto">
            <a:xfrm>
              <a:off x="2310332" y="1826007"/>
              <a:ext cx="522162" cy="49473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pFill/>
            <a:ln>
              <a:noFill/>
            </a:ln>
          </p:spPr>
          <p:txBody>
            <a:bodyPr vert="horz" wrap="square" lIns="68571" tIns="34285" rIns="68571" bIns="34285" numCol="1" anchor="t" anchorCtr="0" compatLnSpc="1"/>
            <a:lstStyle/>
            <a:p>
              <a:endParaRPr lang="zh-CN" altLang="en-US"/>
            </a:p>
          </p:txBody>
        </p:sp>
        <p:sp>
          <p:nvSpPr>
            <p:cNvPr id="18" name="Freeform 20"/>
            <p:cNvSpPr>
              <a:spLocks noEditPoints="1"/>
            </p:cNvSpPr>
            <p:nvPr/>
          </p:nvSpPr>
          <p:spPr bwMode="auto">
            <a:xfrm>
              <a:off x="1228724" y="1829964"/>
              <a:ext cx="609188" cy="486816"/>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pFill/>
            <a:ln>
              <a:noFill/>
            </a:ln>
          </p:spPr>
          <p:txBody>
            <a:bodyPr vert="horz" wrap="square" lIns="68571" tIns="34285" rIns="68571" bIns="34285" numCol="1" anchor="t" anchorCtr="0" compatLnSpc="1"/>
            <a:lstStyle/>
            <a:p>
              <a:endParaRPr lang="zh-CN" altLang="en-US"/>
            </a:p>
          </p:txBody>
        </p:sp>
        <p:sp>
          <p:nvSpPr>
            <p:cNvPr id="19" name="Freeform 21"/>
            <p:cNvSpPr>
              <a:spLocks noEditPoints="1"/>
            </p:cNvSpPr>
            <p:nvPr/>
          </p:nvSpPr>
          <p:spPr bwMode="auto">
            <a:xfrm>
              <a:off x="4432588" y="1096009"/>
              <a:ext cx="328329" cy="498689"/>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pFill/>
            <a:ln>
              <a:noFill/>
            </a:ln>
          </p:spPr>
          <p:txBody>
            <a:bodyPr vert="horz" wrap="square" lIns="68571" tIns="34285" rIns="68571" bIns="34285" numCol="1" anchor="t" anchorCtr="0" compatLnSpc="1"/>
            <a:lstStyle/>
            <a:p>
              <a:endParaRPr lang="zh-CN" altLang="en-US"/>
            </a:p>
          </p:txBody>
        </p:sp>
        <p:sp>
          <p:nvSpPr>
            <p:cNvPr id="20" name="Freeform 22"/>
            <p:cNvSpPr>
              <a:spLocks noEditPoints="1"/>
            </p:cNvSpPr>
            <p:nvPr/>
          </p:nvSpPr>
          <p:spPr bwMode="auto">
            <a:xfrm>
              <a:off x="6542776" y="1863403"/>
              <a:ext cx="500404" cy="496711"/>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68571" tIns="34285" rIns="68571" bIns="34285" numCol="1" anchor="t" anchorCtr="0" compatLnSpc="1"/>
            <a:lstStyle/>
            <a:p>
              <a:endParaRPr lang="zh-CN" altLang="en-US"/>
            </a:p>
          </p:txBody>
        </p:sp>
        <p:sp>
          <p:nvSpPr>
            <p:cNvPr id="21" name="Freeform 23"/>
            <p:cNvSpPr/>
            <p:nvPr/>
          </p:nvSpPr>
          <p:spPr bwMode="auto">
            <a:xfrm>
              <a:off x="7697305" y="1986095"/>
              <a:ext cx="284815" cy="328502"/>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68571" tIns="34285" rIns="68571" bIns="34285" numCol="1" anchor="t" anchorCtr="0" compatLnSpc="1"/>
            <a:lstStyle/>
            <a:p>
              <a:endParaRPr lang="zh-CN" altLang="en-US"/>
            </a:p>
          </p:txBody>
        </p:sp>
        <p:sp>
          <p:nvSpPr>
            <p:cNvPr id="22" name="Freeform 24"/>
            <p:cNvSpPr/>
            <p:nvPr/>
          </p:nvSpPr>
          <p:spPr bwMode="auto">
            <a:xfrm>
              <a:off x="7770486" y="1859444"/>
              <a:ext cx="138452" cy="298818"/>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68571" tIns="34285" rIns="68571" bIns="34285" numCol="1" anchor="t" anchorCtr="0" compatLnSpc="1"/>
            <a:lstStyle/>
            <a:p>
              <a:endParaRPr lang="zh-CN" altLang="en-US"/>
            </a:p>
          </p:txBody>
        </p:sp>
        <p:sp>
          <p:nvSpPr>
            <p:cNvPr id="23" name="Freeform 25"/>
            <p:cNvSpPr>
              <a:spLocks noEditPoints="1"/>
            </p:cNvSpPr>
            <p:nvPr/>
          </p:nvSpPr>
          <p:spPr bwMode="auto">
            <a:xfrm>
              <a:off x="3382888" y="1099968"/>
              <a:ext cx="361952" cy="494730"/>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68571" tIns="34285" rIns="68571" bIns="34285" numCol="1" anchor="t" anchorCtr="0" compatLnSpc="1"/>
            <a:lstStyle/>
            <a:p>
              <a:endParaRPr lang="zh-CN" altLang="en-US"/>
            </a:p>
          </p:txBody>
        </p:sp>
        <p:sp>
          <p:nvSpPr>
            <p:cNvPr id="24" name="Freeform 26"/>
            <p:cNvSpPr>
              <a:spLocks noEditPoints="1"/>
            </p:cNvSpPr>
            <p:nvPr/>
          </p:nvSpPr>
          <p:spPr bwMode="auto">
            <a:xfrm>
              <a:off x="2294508" y="1090072"/>
              <a:ext cx="553807" cy="514520"/>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68571" tIns="34285" rIns="68571" bIns="34285" numCol="1" anchor="t" anchorCtr="0" compatLnSpc="1"/>
            <a:lstStyle/>
            <a:p>
              <a:endParaRPr lang="zh-CN" altLang="en-US"/>
            </a:p>
          </p:txBody>
        </p:sp>
        <p:sp>
          <p:nvSpPr>
            <p:cNvPr id="25" name="Freeform 27"/>
            <p:cNvSpPr>
              <a:spLocks noEditPoints="1"/>
            </p:cNvSpPr>
            <p:nvPr/>
          </p:nvSpPr>
          <p:spPr bwMode="auto">
            <a:xfrm>
              <a:off x="5373504" y="1101944"/>
              <a:ext cx="557763" cy="492752"/>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pFill/>
            <a:ln>
              <a:noFill/>
            </a:ln>
          </p:spPr>
          <p:txBody>
            <a:bodyPr vert="horz" wrap="square" lIns="68571" tIns="34285" rIns="68571" bIns="34285" numCol="1" anchor="t" anchorCtr="0" compatLnSpc="1"/>
            <a:lstStyle/>
            <a:p>
              <a:endParaRPr lang="zh-CN" altLang="en-US"/>
            </a:p>
          </p:txBody>
        </p:sp>
        <p:sp>
          <p:nvSpPr>
            <p:cNvPr id="26" name="Freeform 28"/>
            <p:cNvSpPr>
              <a:spLocks noEditPoints="1"/>
            </p:cNvSpPr>
            <p:nvPr/>
          </p:nvSpPr>
          <p:spPr bwMode="auto">
            <a:xfrm>
              <a:off x="6578379" y="2568945"/>
              <a:ext cx="482604" cy="484837"/>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68571" tIns="34285" rIns="68571" bIns="34285" numCol="1" anchor="t" anchorCtr="0" compatLnSpc="1"/>
            <a:lstStyle/>
            <a:p>
              <a:endParaRPr lang="zh-CN" altLang="en-US"/>
            </a:p>
          </p:txBody>
        </p:sp>
        <p:sp>
          <p:nvSpPr>
            <p:cNvPr id="27" name="Freeform 29"/>
            <p:cNvSpPr/>
            <p:nvPr/>
          </p:nvSpPr>
          <p:spPr bwMode="auto">
            <a:xfrm>
              <a:off x="1543209" y="3358421"/>
              <a:ext cx="235367" cy="235492"/>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vert="horz" wrap="square" lIns="68571" tIns="34285" rIns="68571" bIns="34285" numCol="1" anchor="t" anchorCtr="0" compatLnSpc="1"/>
            <a:lstStyle/>
            <a:p>
              <a:endParaRPr lang="zh-CN" altLang="en-US"/>
            </a:p>
          </p:txBody>
        </p:sp>
        <p:sp>
          <p:nvSpPr>
            <p:cNvPr id="28" name="Freeform 30"/>
            <p:cNvSpPr/>
            <p:nvPr/>
          </p:nvSpPr>
          <p:spPr bwMode="auto">
            <a:xfrm>
              <a:off x="1284105" y="3358421"/>
              <a:ext cx="237347" cy="235492"/>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vert="horz" wrap="square" lIns="68571" tIns="34285" rIns="68571" bIns="34285" numCol="1" anchor="t" anchorCtr="0" compatLnSpc="1"/>
            <a:lstStyle/>
            <a:p>
              <a:endParaRPr lang="zh-CN" altLang="en-US"/>
            </a:p>
          </p:txBody>
        </p:sp>
        <p:sp>
          <p:nvSpPr>
            <p:cNvPr id="29" name="Freeform 31"/>
            <p:cNvSpPr/>
            <p:nvPr/>
          </p:nvSpPr>
          <p:spPr bwMode="auto">
            <a:xfrm>
              <a:off x="1543209" y="3615681"/>
              <a:ext cx="237347" cy="237472"/>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vert="horz" wrap="square" lIns="68571" tIns="34285" rIns="68571" bIns="34285" numCol="1" anchor="t" anchorCtr="0" compatLnSpc="1"/>
            <a:lstStyle/>
            <a:p>
              <a:endParaRPr lang="zh-CN" altLang="en-US"/>
            </a:p>
          </p:txBody>
        </p:sp>
        <p:sp>
          <p:nvSpPr>
            <p:cNvPr id="30" name="Freeform 32"/>
            <p:cNvSpPr/>
            <p:nvPr/>
          </p:nvSpPr>
          <p:spPr bwMode="auto">
            <a:xfrm>
              <a:off x="1284105" y="3615681"/>
              <a:ext cx="237347" cy="237472"/>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vert="horz" wrap="square" lIns="68571" tIns="34285" rIns="68571" bIns="34285" numCol="1" anchor="t" anchorCtr="0" compatLnSpc="1"/>
            <a:lstStyle/>
            <a:p>
              <a:endParaRPr lang="zh-CN" altLang="en-US"/>
            </a:p>
          </p:txBody>
        </p:sp>
        <p:grpSp>
          <p:nvGrpSpPr>
            <p:cNvPr id="31" name="组合 30"/>
            <p:cNvGrpSpPr/>
            <p:nvPr/>
          </p:nvGrpSpPr>
          <p:grpSpPr>
            <a:xfrm>
              <a:off x="2308353" y="4146108"/>
              <a:ext cx="526117" cy="496711"/>
              <a:chOff x="2308353" y="4146108"/>
              <a:chExt cx="526117" cy="496711"/>
            </a:xfrm>
            <a:grpFill/>
          </p:grpSpPr>
          <p:sp>
            <p:nvSpPr>
              <p:cNvPr id="45" name="Freeform 33"/>
              <p:cNvSpPr/>
              <p:nvPr/>
            </p:nvSpPr>
            <p:spPr bwMode="auto">
              <a:xfrm>
                <a:off x="2316264" y="4146108"/>
                <a:ext cx="510294" cy="245386"/>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vert="horz" wrap="square" lIns="68571" tIns="34285" rIns="68571" bIns="34285" numCol="1" anchor="t" anchorCtr="0" compatLnSpc="1"/>
              <a:lstStyle/>
              <a:p>
                <a:endParaRPr lang="zh-CN" altLang="en-US"/>
              </a:p>
            </p:txBody>
          </p:sp>
          <p:sp>
            <p:nvSpPr>
              <p:cNvPr id="46" name="Freeform 34"/>
              <p:cNvSpPr/>
              <p:nvPr/>
            </p:nvSpPr>
            <p:spPr bwMode="auto">
              <a:xfrm>
                <a:off x="2308353" y="4282655"/>
                <a:ext cx="526117" cy="360164"/>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vert="horz" wrap="square" lIns="68571" tIns="34285" rIns="68571" bIns="34285" numCol="1" anchor="t" anchorCtr="0" compatLnSpc="1"/>
              <a:lstStyle/>
              <a:p>
                <a:endParaRPr lang="zh-CN" altLang="en-US"/>
              </a:p>
            </p:txBody>
          </p:sp>
        </p:grpSp>
        <p:sp>
          <p:nvSpPr>
            <p:cNvPr id="32" name="Freeform 35"/>
            <p:cNvSpPr>
              <a:spLocks noEditPoints="1"/>
            </p:cNvSpPr>
            <p:nvPr/>
          </p:nvSpPr>
          <p:spPr bwMode="auto">
            <a:xfrm>
              <a:off x="4400942" y="4150067"/>
              <a:ext cx="397554" cy="488795"/>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pFill/>
            <a:ln>
              <a:noFill/>
            </a:ln>
          </p:spPr>
          <p:txBody>
            <a:bodyPr vert="horz" wrap="square" lIns="68571" tIns="34285" rIns="68571" bIns="34285" numCol="1" anchor="t" anchorCtr="0" compatLnSpc="1"/>
            <a:lstStyle/>
            <a:p>
              <a:endParaRPr lang="zh-CN" altLang="en-US"/>
            </a:p>
          </p:txBody>
        </p:sp>
        <p:sp>
          <p:nvSpPr>
            <p:cNvPr id="33" name="Freeform 36"/>
            <p:cNvSpPr>
              <a:spLocks noEditPoints="1"/>
            </p:cNvSpPr>
            <p:nvPr/>
          </p:nvSpPr>
          <p:spPr bwMode="auto">
            <a:xfrm>
              <a:off x="1203012" y="1030703"/>
              <a:ext cx="656657" cy="554099"/>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68571" tIns="34285" rIns="68571" bIns="34285" numCol="1" anchor="t" anchorCtr="0" compatLnSpc="1"/>
            <a:lstStyle/>
            <a:p>
              <a:endParaRPr lang="zh-CN" altLang="en-US"/>
            </a:p>
          </p:txBody>
        </p:sp>
        <p:sp>
          <p:nvSpPr>
            <p:cNvPr id="34" name="Freeform 37"/>
            <p:cNvSpPr>
              <a:spLocks noEditPoints="1"/>
            </p:cNvSpPr>
            <p:nvPr/>
          </p:nvSpPr>
          <p:spPr bwMode="auto">
            <a:xfrm>
              <a:off x="4367317" y="2563008"/>
              <a:ext cx="462825" cy="50264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68571" tIns="34285" rIns="68571" bIns="34285" numCol="1" anchor="t" anchorCtr="0" compatLnSpc="1"/>
            <a:lstStyle/>
            <a:p>
              <a:endParaRPr lang="zh-CN" altLang="en-US"/>
            </a:p>
          </p:txBody>
        </p:sp>
        <p:sp>
          <p:nvSpPr>
            <p:cNvPr id="35" name="Freeform 38"/>
            <p:cNvSpPr>
              <a:spLocks noEditPoints="1"/>
            </p:cNvSpPr>
            <p:nvPr/>
          </p:nvSpPr>
          <p:spPr bwMode="auto">
            <a:xfrm>
              <a:off x="2369668" y="2545198"/>
              <a:ext cx="401509" cy="51649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pFill/>
            <a:ln>
              <a:noFill/>
            </a:ln>
          </p:spPr>
          <p:txBody>
            <a:bodyPr vert="horz" wrap="square" lIns="68571" tIns="34285" rIns="68571" bIns="34285" numCol="1" anchor="t" anchorCtr="0" compatLnSpc="1"/>
            <a:lstStyle/>
            <a:p>
              <a:endParaRPr lang="zh-CN" altLang="en-US"/>
            </a:p>
          </p:txBody>
        </p:sp>
        <p:sp>
          <p:nvSpPr>
            <p:cNvPr id="36" name="Freeform 39"/>
            <p:cNvSpPr>
              <a:spLocks noEditPoints="1"/>
            </p:cNvSpPr>
            <p:nvPr/>
          </p:nvSpPr>
          <p:spPr bwMode="auto">
            <a:xfrm>
              <a:off x="2343954" y="3352483"/>
              <a:ext cx="454913" cy="504626"/>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pFill/>
            <a:ln>
              <a:noFill/>
            </a:ln>
          </p:spPr>
          <p:txBody>
            <a:bodyPr vert="horz" wrap="square" lIns="68571" tIns="34285" rIns="68571" bIns="34285" numCol="1" anchor="t" anchorCtr="0" compatLnSpc="1"/>
            <a:lstStyle/>
            <a:p>
              <a:endParaRPr lang="zh-CN" altLang="en-US"/>
            </a:p>
          </p:txBody>
        </p:sp>
        <p:sp>
          <p:nvSpPr>
            <p:cNvPr id="37" name="Freeform 40"/>
            <p:cNvSpPr/>
            <p:nvPr/>
          </p:nvSpPr>
          <p:spPr bwMode="auto">
            <a:xfrm>
              <a:off x="4335671" y="1829964"/>
              <a:ext cx="528095" cy="486816"/>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68571" tIns="34285" rIns="68571" bIns="34285" numCol="1" anchor="t" anchorCtr="0" compatLnSpc="1"/>
            <a:lstStyle/>
            <a:p>
              <a:endParaRPr lang="zh-CN" altLang="en-US"/>
            </a:p>
          </p:txBody>
        </p:sp>
        <p:sp>
          <p:nvSpPr>
            <p:cNvPr id="38" name="Freeform 41"/>
            <p:cNvSpPr>
              <a:spLocks noEditPoints="1"/>
            </p:cNvSpPr>
            <p:nvPr/>
          </p:nvSpPr>
          <p:spPr bwMode="auto">
            <a:xfrm>
              <a:off x="5397238" y="4148088"/>
              <a:ext cx="512272" cy="49275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pFill/>
            <a:ln>
              <a:noFill/>
            </a:ln>
          </p:spPr>
          <p:txBody>
            <a:bodyPr vert="horz" wrap="square" lIns="68571" tIns="34285" rIns="68571" bIns="34285" numCol="1" anchor="t" anchorCtr="0" compatLnSpc="1"/>
            <a:lstStyle/>
            <a:p>
              <a:endParaRPr lang="zh-CN" altLang="en-US"/>
            </a:p>
          </p:txBody>
        </p:sp>
        <p:sp>
          <p:nvSpPr>
            <p:cNvPr id="39" name="Freeform 42"/>
            <p:cNvSpPr>
              <a:spLocks noEditPoints="1"/>
            </p:cNvSpPr>
            <p:nvPr/>
          </p:nvSpPr>
          <p:spPr bwMode="auto">
            <a:xfrm>
              <a:off x="6588268" y="3409873"/>
              <a:ext cx="486560" cy="47692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pFill/>
            <a:ln>
              <a:noFill/>
            </a:ln>
          </p:spPr>
          <p:txBody>
            <a:bodyPr vert="horz" wrap="square" lIns="68571" tIns="34285" rIns="68571" bIns="34285" numCol="1" anchor="t" anchorCtr="0" compatLnSpc="1"/>
            <a:lstStyle/>
            <a:p>
              <a:endParaRPr lang="zh-CN" altLang="en-US"/>
            </a:p>
          </p:txBody>
        </p:sp>
        <p:grpSp>
          <p:nvGrpSpPr>
            <p:cNvPr id="40" name="组合 39"/>
            <p:cNvGrpSpPr/>
            <p:nvPr/>
          </p:nvGrpSpPr>
          <p:grpSpPr>
            <a:xfrm>
              <a:off x="7574675" y="3380188"/>
              <a:ext cx="579519" cy="536289"/>
              <a:chOff x="2438399" y="4906963"/>
              <a:chExt cx="465137" cy="430213"/>
            </a:xfrm>
            <a:grpFill/>
          </p:grpSpPr>
          <p:sp>
            <p:nvSpPr>
              <p:cNvPr id="42"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46"/>
            <p:cNvSpPr>
              <a:spLocks noEditPoints="1"/>
            </p:cNvSpPr>
            <p:nvPr/>
          </p:nvSpPr>
          <p:spPr bwMode="auto">
            <a:xfrm>
              <a:off x="7679503" y="4150066"/>
              <a:ext cx="431179" cy="55607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pFill/>
            <a:ln>
              <a:noFill/>
            </a:ln>
          </p:spPr>
          <p:txBody>
            <a:bodyPr vert="horz" wrap="square" lIns="68571" tIns="34285" rIns="68571" bIns="34285"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Fresh business general template</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schemeClr val="tx1">
                      <a:lumMod val="65000"/>
                      <a:lumOff val="35000"/>
                    </a:schemeClr>
                  </a:solidFill>
                  <a:latin typeface="微软雅黑" panose="020B0503020204020204" pitchFamily="34" charset="-122"/>
                  <a:ea typeface="微软雅黑" panose="020B0503020204020204" pitchFamily="34" charset="-122"/>
                </a:rPr>
                <a:t>dataa</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3" y="2554294"/>
              <a:ext cx="1954884"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壹</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ONE</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7" name="TextBox 76"/>
          <p:cNvSpPr txBox="1"/>
          <p:nvPr/>
        </p:nvSpPr>
        <p:spPr>
          <a:xfrm>
            <a:off x="5546729" y="4003865"/>
            <a:ext cx="1098541" cy="369332"/>
          </a:xfrm>
          <a:prstGeom prst="rect">
            <a:avLst/>
          </a:prstGeom>
          <a:solidFill>
            <a:srgbClr val="269844"/>
          </a:solidFill>
        </p:spPr>
        <p:txBody>
          <a:bodyPr wrap="square" rtlCol="0">
            <a:spAutoFit/>
          </a:bodyPr>
          <a:lstStyle/>
          <a:p>
            <a:pPr algn="ctr"/>
            <a:r>
              <a:rPr lang="zh-CN" altLang="en-US"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1979453" y="4373197"/>
            <a:ext cx="8233093" cy="530860"/>
          </a:xfrm>
          <a:prstGeom prst="rect">
            <a:avLst/>
          </a:prstGeom>
          <a:noFill/>
        </p:spPr>
        <p:txBody>
          <a:bodyPr wrap="square" rtlCol="0">
            <a:spAutoFit/>
          </a:bodyPr>
          <a:lstStyle/>
          <a:p>
            <a:pPr algn="ctr">
              <a:lnSpc>
                <a:spcPct val="130000"/>
              </a:lnSpc>
            </a:pPr>
            <a:r>
              <a:rPr lang="en-US" altLang="zh-CN" sz="1100" dirty="0" smtClean="0">
                <a:solidFill>
                  <a:srgbClr val="2A364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a:t>
            </a:r>
            <a:r>
              <a:rPr sz="1100" dirty="0" smtClean="0">
                <a:solidFill>
                  <a:srgbClr val="2A3641"/>
                </a:solidFill>
                <a:latin typeface="微软雅黑" panose="020B0503020204020204" pitchFamily="34" charset="-122"/>
                <a:ea typeface="微软雅黑" panose="020B0503020204020204" pitchFamily="34" charset="-122"/>
              </a:rPr>
              <a:t>好客模板：www.haoke.com</a:t>
            </a:r>
            <a:endParaRPr sz="1100" dirty="0" smtClean="0">
              <a:solidFill>
                <a:srgbClr val="2A3641"/>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5546729" y="1815995"/>
            <a:ext cx="1098541" cy="369332"/>
          </a:xfrm>
          <a:prstGeom prst="rect">
            <a:avLst/>
          </a:prstGeom>
          <a:solidFill>
            <a:srgbClr val="269844"/>
          </a:solidFill>
        </p:spPr>
        <p:txBody>
          <a:bodyPr wrap="square" rtlCol="0">
            <a:spAutoFit/>
          </a:bodyPr>
          <a:lstStyle/>
          <a:p>
            <a:pPr algn="ctr"/>
            <a:r>
              <a:rPr lang="zh-CN" altLang="en-US"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1979453" y="2185327"/>
            <a:ext cx="8233093" cy="731098"/>
          </a:xfrm>
          <a:prstGeom prst="rect">
            <a:avLst/>
          </a:prstGeom>
          <a:noFill/>
        </p:spPr>
        <p:txBody>
          <a:bodyPr wrap="square" rtlCol="0">
            <a:spAutoFit/>
          </a:bodyPr>
          <a:lstStyle/>
          <a:p>
            <a:pPr algn="ctr">
              <a:lnSpc>
                <a:spcPct val="130000"/>
              </a:lnSpc>
            </a:pPr>
            <a:r>
              <a:rPr lang="en-US" altLang="zh-CN" sz="1100" dirty="0" smtClean="0">
                <a:solidFill>
                  <a:srgbClr val="2A364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100" dirty="0" smtClean="0">
              <a:solidFill>
                <a:srgbClr val="2A364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21" name="Freeform 5"/>
          <p:cNvSpPr/>
          <p:nvPr/>
        </p:nvSpPr>
        <p:spPr bwMode="auto">
          <a:xfrm>
            <a:off x="1864775" y="2157413"/>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22" name="Freeform 6"/>
          <p:cNvSpPr/>
          <p:nvPr/>
        </p:nvSpPr>
        <p:spPr bwMode="auto">
          <a:xfrm>
            <a:off x="1864775" y="2157413"/>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23" name="Oval 7"/>
          <p:cNvSpPr>
            <a:spLocks noChangeArrowheads="1"/>
          </p:cNvSpPr>
          <p:nvPr/>
        </p:nvSpPr>
        <p:spPr bwMode="auto">
          <a:xfrm>
            <a:off x="2236250" y="2393950"/>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1</a:t>
            </a:r>
            <a:endParaRPr lang="zh-CN" altLang="en-US" sz="2800" dirty="0">
              <a:solidFill>
                <a:srgbClr val="269844"/>
              </a:solidFill>
            </a:endParaRPr>
          </a:p>
        </p:txBody>
      </p:sp>
      <p:sp>
        <p:nvSpPr>
          <p:cNvPr id="24" name="文本框 23"/>
          <p:cNvSpPr txBox="1"/>
          <p:nvPr/>
        </p:nvSpPr>
        <p:spPr>
          <a:xfrm>
            <a:off x="3017123" y="2353373"/>
            <a:ext cx="2031285"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a:off x="7143590" y="2157413"/>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34" name="Freeform 6"/>
          <p:cNvSpPr/>
          <p:nvPr/>
        </p:nvSpPr>
        <p:spPr bwMode="auto">
          <a:xfrm>
            <a:off x="7143590" y="2157413"/>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35" name="Oval 7"/>
          <p:cNvSpPr>
            <a:spLocks noChangeArrowheads="1"/>
          </p:cNvSpPr>
          <p:nvPr/>
        </p:nvSpPr>
        <p:spPr bwMode="auto">
          <a:xfrm>
            <a:off x="7515065" y="2393950"/>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2</a:t>
            </a:r>
            <a:endParaRPr lang="zh-CN" altLang="en-US" sz="2800" dirty="0">
              <a:solidFill>
                <a:srgbClr val="269844"/>
              </a:solidFill>
            </a:endParaRPr>
          </a:p>
        </p:txBody>
      </p:sp>
      <p:sp>
        <p:nvSpPr>
          <p:cNvPr id="36" name="文本框 35"/>
          <p:cNvSpPr txBox="1"/>
          <p:nvPr/>
        </p:nvSpPr>
        <p:spPr>
          <a:xfrm>
            <a:off x="8295938" y="2353373"/>
            <a:ext cx="2031285"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5"/>
          <p:cNvSpPr/>
          <p:nvPr/>
        </p:nvSpPr>
        <p:spPr bwMode="auto">
          <a:xfrm flipH="1">
            <a:off x="7272873" y="4306138"/>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38" name="Freeform 6"/>
          <p:cNvSpPr/>
          <p:nvPr/>
        </p:nvSpPr>
        <p:spPr bwMode="auto">
          <a:xfrm flipH="1">
            <a:off x="9220735" y="4306138"/>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39" name="Oval 7"/>
          <p:cNvSpPr>
            <a:spLocks noChangeArrowheads="1"/>
          </p:cNvSpPr>
          <p:nvPr/>
        </p:nvSpPr>
        <p:spPr bwMode="auto">
          <a:xfrm flipH="1">
            <a:off x="9319160" y="4542675"/>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4</a:t>
            </a:r>
            <a:endParaRPr lang="zh-CN" altLang="en-US" sz="2800" dirty="0">
              <a:solidFill>
                <a:srgbClr val="269844"/>
              </a:solidFill>
            </a:endParaRPr>
          </a:p>
        </p:txBody>
      </p:sp>
      <p:sp>
        <p:nvSpPr>
          <p:cNvPr id="40" name="文本框 39"/>
          <p:cNvSpPr txBox="1"/>
          <p:nvPr/>
        </p:nvSpPr>
        <p:spPr>
          <a:xfrm flipH="1">
            <a:off x="7143590" y="4502098"/>
            <a:ext cx="2031285" cy="722505"/>
          </a:xfrm>
          <a:prstGeom prst="rect">
            <a:avLst/>
          </a:prstGeom>
          <a:noFill/>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Freeform 5"/>
          <p:cNvSpPr/>
          <p:nvPr/>
        </p:nvSpPr>
        <p:spPr bwMode="auto">
          <a:xfrm flipH="1">
            <a:off x="1994058" y="4306138"/>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42" name="Freeform 6"/>
          <p:cNvSpPr/>
          <p:nvPr/>
        </p:nvSpPr>
        <p:spPr bwMode="auto">
          <a:xfrm flipH="1">
            <a:off x="3941920" y="4306138"/>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43" name="Oval 7"/>
          <p:cNvSpPr>
            <a:spLocks noChangeArrowheads="1"/>
          </p:cNvSpPr>
          <p:nvPr/>
        </p:nvSpPr>
        <p:spPr bwMode="auto">
          <a:xfrm flipH="1">
            <a:off x="4040345" y="4542675"/>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3</a:t>
            </a:r>
            <a:endParaRPr lang="zh-CN" altLang="en-US" sz="2800" dirty="0">
              <a:solidFill>
                <a:srgbClr val="269844"/>
              </a:solidFill>
            </a:endParaRPr>
          </a:p>
        </p:txBody>
      </p:sp>
      <p:sp>
        <p:nvSpPr>
          <p:cNvPr id="44" name="文本框 43"/>
          <p:cNvSpPr txBox="1"/>
          <p:nvPr/>
        </p:nvSpPr>
        <p:spPr>
          <a:xfrm flipH="1">
            <a:off x="1864775" y="4502098"/>
            <a:ext cx="2031285" cy="722505"/>
          </a:xfrm>
          <a:prstGeom prst="rect">
            <a:avLst/>
          </a:prstGeom>
          <a:noFill/>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7" name="矩形 16"/>
          <p:cNvSpPr/>
          <p:nvPr/>
        </p:nvSpPr>
        <p:spPr>
          <a:xfrm>
            <a:off x="1465193" y="1921267"/>
            <a:ext cx="7812371" cy="3947098"/>
          </a:xfrm>
          <a:prstGeom prst="rect">
            <a:avLst/>
          </a:prstGeom>
          <a:noFill/>
          <a:ln w="76200">
            <a:solidFill>
              <a:srgbClr val="269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641"/>
              </a:solidFill>
            </a:endParaRPr>
          </a:p>
        </p:txBody>
      </p:sp>
      <p:sp>
        <p:nvSpPr>
          <p:cNvPr id="18" name="文本框 17"/>
          <p:cNvSpPr txBox="1"/>
          <p:nvPr/>
        </p:nvSpPr>
        <p:spPr>
          <a:xfrm>
            <a:off x="2014388" y="3429000"/>
            <a:ext cx="4355590" cy="1769745"/>
          </a:xfrm>
          <a:prstGeom prst="rect">
            <a:avLst/>
          </a:prstGeom>
          <a:noFill/>
        </p:spPr>
        <p:txBody>
          <a:bodyPr wrap="square" rtlCol="0">
            <a:spAutoFit/>
          </a:bodyPr>
          <a:lstStyle/>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a:t>
            </a:r>
            <a:r>
              <a:rPr sz="1200" dirty="0" smtClean="0">
                <a:solidFill>
                  <a:schemeClr val="tx1">
                    <a:lumMod val="65000"/>
                    <a:lumOff val="35000"/>
                  </a:schemeClr>
                </a:solidFill>
                <a:latin typeface="微软雅黑" panose="020B0503020204020204" pitchFamily="34" charset="-122"/>
                <a:ea typeface="微软雅黑" panose="020B0503020204020204" pitchFamily="34" charset="-122"/>
              </a:rPr>
              <a:t>好客模板：www.haoke.com</a:t>
            </a:r>
            <a:endParaRPr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2095411" y="2799198"/>
            <a:ext cx="1775042" cy="523220"/>
          </a:xfrm>
          <a:prstGeom prst="rect">
            <a:avLst/>
          </a:prstGeom>
          <a:solidFill>
            <a:srgbClr val="269844"/>
          </a:solidFill>
        </p:spPr>
        <p:txBody>
          <a:bodyPr wrap="square" rtlCol="0">
            <a:spAutoFit/>
          </a:bodyPr>
          <a:lstStyle/>
          <a:p>
            <a:pPr algn="ctr"/>
            <a:r>
              <a:rPr lang="zh-CN" altLang="en-US" sz="28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800" dirty="0">
              <a:solidFill>
                <a:srgbClr val="F6F6F6"/>
              </a:solidFill>
              <a:latin typeface="方正清刻本悦宋简体" panose="02000000000000000000" pitchFamily="2" charset="-122"/>
              <a:ea typeface="方正清刻本悦宋简体" panose="02000000000000000000" pitchFamily="2" charset="-122"/>
            </a:endParaRPr>
          </a:p>
        </p:txBody>
      </p:sp>
      <p:grpSp>
        <p:nvGrpSpPr>
          <p:cNvPr id="8" name="组合 7"/>
          <p:cNvGrpSpPr/>
          <p:nvPr/>
        </p:nvGrpSpPr>
        <p:grpSpPr>
          <a:xfrm>
            <a:off x="6592033" y="2306507"/>
            <a:ext cx="4914688" cy="3176618"/>
            <a:chOff x="-3733388" y="719528"/>
            <a:chExt cx="8707199" cy="5627914"/>
          </a:xfrm>
        </p:grpSpPr>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733388" y="719528"/>
              <a:ext cx="8707199" cy="562791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552" y="1665707"/>
              <a:ext cx="6022275" cy="4014187"/>
            </a:xfrm>
            <a:custGeom>
              <a:avLst/>
              <a:gdLst>
                <a:gd name="connsiteX0" fmla="*/ 0 w 6172200"/>
                <a:gd name="connsiteY0" fmla="*/ 0 h 3981450"/>
                <a:gd name="connsiteX1" fmla="*/ 6172200 w 6172200"/>
                <a:gd name="connsiteY1" fmla="*/ 0 h 3981450"/>
                <a:gd name="connsiteX2" fmla="*/ 6172200 w 6172200"/>
                <a:gd name="connsiteY2" fmla="*/ 3981450 h 3981450"/>
                <a:gd name="connsiteX3" fmla="*/ 0 w 61722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172200" h="3981450">
                  <a:moveTo>
                    <a:pt x="0" y="0"/>
                  </a:moveTo>
                  <a:lnTo>
                    <a:pt x="6172200" y="0"/>
                  </a:lnTo>
                  <a:lnTo>
                    <a:pt x="6172200" y="3981450"/>
                  </a:lnTo>
                  <a:lnTo>
                    <a:pt x="0" y="3981450"/>
                  </a:lnTo>
                  <a:close/>
                </a:path>
              </a:pathLst>
            </a:custGeom>
            <a:ln>
              <a:solidFill>
                <a:srgbClr val="282828"/>
              </a:solid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Freeform 6"/>
          <p:cNvSpPr/>
          <p:nvPr/>
        </p:nvSpPr>
        <p:spPr bwMode="auto">
          <a:xfrm flipH="1">
            <a:off x="8275998" y="2044700"/>
            <a:ext cx="2794000" cy="3311526"/>
          </a:xfrm>
          <a:custGeom>
            <a:avLst/>
            <a:gdLst>
              <a:gd name="T0" fmla="*/ 189 w 189"/>
              <a:gd name="T1" fmla="*/ 182 h 222"/>
              <a:gd name="T2" fmla="*/ 146 w 189"/>
              <a:gd name="T3" fmla="*/ 222 h 222"/>
              <a:gd name="T4" fmla="*/ 0 w 189"/>
              <a:gd name="T5" fmla="*/ 222 h 222"/>
              <a:gd name="T6" fmla="*/ 29 w 189"/>
              <a:gd name="T7" fmla="*/ 183 h 222"/>
              <a:gd name="T8" fmla="*/ 29 w 189"/>
              <a:gd name="T9" fmla="*/ 0 h 222"/>
              <a:gd name="T10" fmla="*/ 189 w 189"/>
              <a:gd name="T11" fmla="*/ 0 h 222"/>
              <a:gd name="T12" fmla="*/ 189 w 189"/>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9" h="222">
                <a:moveTo>
                  <a:pt x="189" y="182"/>
                </a:moveTo>
                <a:cubicBezTo>
                  <a:pt x="189" y="205"/>
                  <a:pt x="174" y="222"/>
                  <a:pt x="146" y="222"/>
                </a:cubicBezTo>
                <a:cubicBezTo>
                  <a:pt x="124" y="222"/>
                  <a:pt x="36" y="222"/>
                  <a:pt x="0" y="222"/>
                </a:cubicBezTo>
                <a:cubicBezTo>
                  <a:pt x="19" y="217"/>
                  <a:pt x="29" y="202"/>
                  <a:pt x="29" y="183"/>
                </a:cubicBezTo>
                <a:cubicBezTo>
                  <a:pt x="29" y="161"/>
                  <a:pt x="29" y="0"/>
                  <a:pt x="29" y="0"/>
                </a:cubicBezTo>
                <a:cubicBezTo>
                  <a:pt x="189" y="0"/>
                  <a:pt x="189" y="0"/>
                  <a:pt x="189" y="0"/>
                </a:cubicBezTo>
                <a:cubicBezTo>
                  <a:pt x="189" y="0"/>
                  <a:pt x="189" y="160"/>
                  <a:pt x="189"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flipH="1">
            <a:off x="4881456" y="2044700"/>
            <a:ext cx="2795588" cy="3311526"/>
          </a:xfrm>
          <a:custGeom>
            <a:avLst/>
            <a:gdLst>
              <a:gd name="T0" fmla="*/ 189 w 189"/>
              <a:gd name="T1" fmla="*/ 182 h 222"/>
              <a:gd name="T2" fmla="*/ 146 w 189"/>
              <a:gd name="T3" fmla="*/ 222 h 222"/>
              <a:gd name="T4" fmla="*/ 0 w 189"/>
              <a:gd name="T5" fmla="*/ 222 h 222"/>
              <a:gd name="T6" fmla="*/ 29 w 189"/>
              <a:gd name="T7" fmla="*/ 183 h 222"/>
              <a:gd name="T8" fmla="*/ 29 w 189"/>
              <a:gd name="T9" fmla="*/ 0 h 222"/>
              <a:gd name="T10" fmla="*/ 189 w 189"/>
              <a:gd name="T11" fmla="*/ 0 h 222"/>
              <a:gd name="T12" fmla="*/ 189 w 189"/>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9" h="222">
                <a:moveTo>
                  <a:pt x="189" y="182"/>
                </a:moveTo>
                <a:cubicBezTo>
                  <a:pt x="189" y="205"/>
                  <a:pt x="174" y="222"/>
                  <a:pt x="146" y="222"/>
                </a:cubicBezTo>
                <a:cubicBezTo>
                  <a:pt x="124" y="222"/>
                  <a:pt x="36" y="222"/>
                  <a:pt x="0" y="222"/>
                </a:cubicBezTo>
                <a:cubicBezTo>
                  <a:pt x="19" y="217"/>
                  <a:pt x="29" y="202"/>
                  <a:pt x="29" y="183"/>
                </a:cubicBezTo>
                <a:cubicBezTo>
                  <a:pt x="29" y="161"/>
                  <a:pt x="29" y="0"/>
                  <a:pt x="29" y="0"/>
                </a:cubicBezTo>
                <a:cubicBezTo>
                  <a:pt x="189" y="0"/>
                  <a:pt x="189" y="0"/>
                  <a:pt x="189" y="0"/>
                </a:cubicBezTo>
                <a:cubicBezTo>
                  <a:pt x="189" y="0"/>
                  <a:pt x="189" y="160"/>
                  <a:pt x="189"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flipH="1">
            <a:off x="1502789" y="2044700"/>
            <a:ext cx="2779713" cy="3311526"/>
          </a:xfrm>
          <a:custGeom>
            <a:avLst/>
            <a:gdLst>
              <a:gd name="T0" fmla="*/ 188 w 188"/>
              <a:gd name="T1" fmla="*/ 182 h 222"/>
              <a:gd name="T2" fmla="*/ 146 w 188"/>
              <a:gd name="T3" fmla="*/ 222 h 222"/>
              <a:gd name="T4" fmla="*/ 0 w 188"/>
              <a:gd name="T5" fmla="*/ 222 h 222"/>
              <a:gd name="T6" fmla="*/ 29 w 188"/>
              <a:gd name="T7" fmla="*/ 183 h 222"/>
              <a:gd name="T8" fmla="*/ 29 w 188"/>
              <a:gd name="T9" fmla="*/ 0 h 222"/>
              <a:gd name="T10" fmla="*/ 188 w 188"/>
              <a:gd name="T11" fmla="*/ 0 h 222"/>
              <a:gd name="T12" fmla="*/ 188 w 188"/>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8" h="222">
                <a:moveTo>
                  <a:pt x="188" y="182"/>
                </a:moveTo>
                <a:cubicBezTo>
                  <a:pt x="188" y="205"/>
                  <a:pt x="173" y="222"/>
                  <a:pt x="146" y="222"/>
                </a:cubicBezTo>
                <a:cubicBezTo>
                  <a:pt x="124" y="222"/>
                  <a:pt x="36" y="222"/>
                  <a:pt x="0" y="222"/>
                </a:cubicBezTo>
                <a:cubicBezTo>
                  <a:pt x="19" y="217"/>
                  <a:pt x="29" y="202"/>
                  <a:pt x="29" y="183"/>
                </a:cubicBezTo>
                <a:cubicBezTo>
                  <a:pt x="29" y="161"/>
                  <a:pt x="29" y="0"/>
                  <a:pt x="29" y="0"/>
                </a:cubicBezTo>
                <a:cubicBezTo>
                  <a:pt x="188" y="0"/>
                  <a:pt x="188" y="0"/>
                  <a:pt x="188" y="0"/>
                </a:cubicBezTo>
                <a:cubicBezTo>
                  <a:pt x="188" y="0"/>
                  <a:pt x="188" y="160"/>
                  <a:pt x="188"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2351469"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5765595"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19" name="Freeform 12"/>
          <p:cNvSpPr>
            <a:spLocks noEditPoints="1"/>
          </p:cNvSpPr>
          <p:nvPr/>
        </p:nvSpPr>
        <p:spPr bwMode="auto">
          <a:xfrm>
            <a:off x="9115686"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20" name="TextBox 76"/>
          <p:cNvSpPr txBox="1"/>
          <p:nvPr/>
        </p:nvSpPr>
        <p:spPr>
          <a:xfrm>
            <a:off x="2061339"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1724456"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rgbClr val="F6F6F6"/>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5446401"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5109518"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rgbClr val="F6F6F6"/>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8796493"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8459610"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rgbClr val="F6F6F6"/>
              </a:solidFill>
              <a:latin typeface="微软雅黑" panose="020B0503020204020204" pitchFamily="34" charset="-122"/>
              <a:ea typeface="微软雅黑" panose="020B0503020204020204" pitchFamily="34" charset="-122"/>
            </a:endParaRPr>
          </a:p>
        </p:txBody>
      </p:sp>
      <p:cxnSp>
        <p:nvCxnSpPr>
          <p:cNvPr id="3" name="直接连接符 2"/>
          <p:cNvCxnSpPr>
            <a:stCxn id="12" idx="5"/>
            <a:endCxn id="8" idx="4"/>
          </p:cNvCxnSpPr>
          <p:nvPr/>
        </p:nvCxnSpPr>
        <p:spPr>
          <a:xfrm>
            <a:off x="1502789" y="2044700"/>
            <a:ext cx="9138500" cy="0"/>
          </a:xfrm>
          <a:prstGeom prst="line">
            <a:avLst/>
          </a:prstGeom>
          <a:ln w="25400">
            <a:solidFill>
              <a:srgbClr val="2698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Freeform 6"/>
          <p:cNvSpPr/>
          <p:nvPr/>
        </p:nvSpPr>
        <p:spPr bwMode="auto">
          <a:xfrm>
            <a:off x="6730633" y="3027579"/>
            <a:ext cx="1182018"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9" name="Freeform 7"/>
          <p:cNvSpPr/>
          <p:nvPr/>
        </p:nvSpPr>
        <p:spPr bwMode="auto">
          <a:xfrm>
            <a:off x="4279345" y="3027579"/>
            <a:ext cx="1180655"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2" name="Freeform 8"/>
          <p:cNvSpPr/>
          <p:nvPr/>
        </p:nvSpPr>
        <p:spPr bwMode="auto">
          <a:xfrm>
            <a:off x="4891486" y="196224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7" name="Freeform 9"/>
          <p:cNvSpPr/>
          <p:nvPr/>
        </p:nvSpPr>
        <p:spPr bwMode="auto">
          <a:xfrm>
            <a:off x="6119857" y="196224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8" name="Freeform 10"/>
          <p:cNvSpPr/>
          <p:nvPr/>
        </p:nvSpPr>
        <p:spPr bwMode="auto">
          <a:xfrm>
            <a:off x="4891486" y="408608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9" name="Freeform 11"/>
          <p:cNvSpPr/>
          <p:nvPr/>
        </p:nvSpPr>
        <p:spPr bwMode="auto">
          <a:xfrm>
            <a:off x="6119857" y="408608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0" name="Freeform 13"/>
          <p:cNvSpPr>
            <a:spLocks noEditPoints="1"/>
          </p:cNvSpPr>
          <p:nvPr/>
        </p:nvSpPr>
        <p:spPr bwMode="auto">
          <a:xfrm>
            <a:off x="4628361" y="3451800"/>
            <a:ext cx="526251" cy="519707"/>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1" name="Freeform 14"/>
          <p:cNvSpPr>
            <a:spLocks noEditPoints="1"/>
          </p:cNvSpPr>
          <p:nvPr/>
        </p:nvSpPr>
        <p:spPr bwMode="auto">
          <a:xfrm>
            <a:off x="5311395" y="2331909"/>
            <a:ext cx="377646" cy="515614"/>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2" name="Freeform 15"/>
          <p:cNvSpPr>
            <a:spLocks noEditPoints="1"/>
          </p:cNvSpPr>
          <p:nvPr/>
        </p:nvSpPr>
        <p:spPr bwMode="auto">
          <a:xfrm>
            <a:off x="6411612" y="2389199"/>
            <a:ext cx="599870" cy="514251"/>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3" name="Freeform 17"/>
          <p:cNvSpPr>
            <a:spLocks noEditPoints="1"/>
          </p:cNvSpPr>
          <p:nvPr/>
        </p:nvSpPr>
        <p:spPr bwMode="auto">
          <a:xfrm>
            <a:off x="7043691" y="3449072"/>
            <a:ext cx="526251" cy="527891"/>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grpSp>
        <p:nvGrpSpPr>
          <p:cNvPr id="24" name="组合 23"/>
          <p:cNvGrpSpPr/>
          <p:nvPr/>
        </p:nvGrpSpPr>
        <p:grpSpPr>
          <a:xfrm>
            <a:off x="6421528" y="4499640"/>
            <a:ext cx="580037" cy="538318"/>
            <a:chOff x="5928340" y="670992"/>
            <a:chExt cx="506444" cy="470018"/>
          </a:xfrm>
          <a:solidFill>
            <a:srgbClr val="F6F6F6"/>
          </a:solidFill>
          <a:effectLst/>
        </p:grpSpPr>
        <p:sp>
          <p:nvSpPr>
            <p:cNvPr id="25"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26"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27"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grpSp>
      <p:grpSp>
        <p:nvGrpSpPr>
          <p:cNvPr id="28" name="组合 27"/>
          <p:cNvGrpSpPr/>
          <p:nvPr/>
        </p:nvGrpSpPr>
        <p:grpSpPr>
          <a:xfrm>
            <a:off x="5199891" y="4491511"/>
            <a:ext cx="490612" cy="536441"/>
            <a:chOff x="697828" y="4453123"/>
            <a:chExt cx="229831" cy="251300"/>
          </a:xfrm>
          <a:solidFill>
            <a:srgbClr val="F6F6F6"/>
          </a:solidFill>
          <a:effectLst/>
        </p:grpSpPr>
        <p:sp>
          <p:nvSpPr>
            <p:cNvPr id="2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0" name="Rectangle 666"/>
            <p:cNvSpPr>
              <a:spLocks noChangeArrowheads="1"/>
            </p:cNvSpPr>
            <p:nvPr/>
          </p:nvSpPr>
          <p:spPr bwMode="auto">
            <a:xfrm>
              <a:off x="718073" y="4643682"/>
              <a:ext cx="33343" cy="60741"/>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1" name="Rectangle 667"/>
            <p:cNvSpPr>
              <a:spLocks noChangeArrowheads="1"/>
            </p:cNvSpPr>
            <p:nvPr/>
          </p:nvSpPr>
          <p:spPr bwMode="auto">
            <a:xfrm>
              <a:off x="772851" y="4613906"/>
              <a:ext cx="33343" cy="90515"/>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2" name="Rectangle 668"/>
            <p:cNvSpPr>
              <a:spLocks noChangeArrowheads="1"/>
            </p:cNvSpPr>
            <p:nvPr/>
          </p:nvSpPr>
          <p:spPr bwMode="auto">
            <a:xfrm>
              <a:off x="828820" y="4584131"/>
              <a:ext cx="33343" cy="120291"/>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3" name="Rectangle 669"/>
            <p:cNvSpPr>
              <a:spLocks noChangeArrowheads="1"/>
            </p:cNvSpPr>
            <p:nvPr/>
          </p:nvSpPr>
          <p:spPr bwMode="auto">
            <a:xfrm>
              <a:off x="883598" y="4554357"/>
              <a:ext cx="33343" cy="150065"/>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grpSp>
      <p:sp>
        <p:nvSpPr>
          <p:cNvPr id="34" name="TextBox 76"/>
          <p:cNvSpPr txBox="1"/>
          <p:nvPr/>
        </p:nvSpPr>
        <p:spPr>
          <a:xfrm>
            <a:off x="7729326" y="1714063"/>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5" name="文本框 34"/>
          <p:cNvSpPr txBox="1"/>
          <p:nvPr/>
        </p:nvSpPr>
        <p:spPr>
          <a:xfrm>
            <a:off x="7729326" y="2011315"/>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6"/>
          <p:cNvSpPr txBox="1"/>
          <p:nvPr/>
        </p:nvSpPr>
        <p:spPr>
          <a:xfrm>
            <a:off x="7729326" y="4769594"/>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7" name="文本框 36"/>
          <p:cNvSpPr txBox="1"/>
          <p:nvPr/>
        </p:nvSpPr>
        <p:spPr>
          <a:xfrm>
            <a:off x="7729326" y="5066846"/>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6"/>
          <p:cNvSpPr txBox="1"/>
          <p:nvPr/>
        </p:nvSpPr>
        <p:spPr>
          <a:xfrm>
            <a:off x="8458531" y="3201081"/>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8458531" y="3498333"/>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76"/>
          <p:cNvSpPr txBox="1"/>
          <p:nvPr/>
        </p:nvSpPr>
        <p:spPr>
          <a:xfrm>
            <a:off x="3164439" y="1714063"/>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1" name="文本框 40"/>
          <p:cNvSpPr txBox="1"/>
          <p:nvPr/>
        </p:nvSpPr>
        <p:spPr>
          <a:xfrm>
            <a:off x="2011300" y="2011315"/>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76"/>
          <p:cNvSpPr txBox="1"/>
          <p:nvPr/>
        </p:nvSpPr>
        <p:spPr>
          <a:xfrm>
            <a:off x="3164439" y="4769594"/>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3" name="文本框 42"/>
          <p:cNvSpPr txBox="1"/>
          <p:nvPr/>
        </p:nvSpPr>
        <p:spPr>
          <a:xfrm>
            <a:off x="2011300" y="5066846"/>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76"/>
          <p:cNvSpPr txBox="1"/>
          <p:nvPr/>
        </p:nvSpPr>
        <p:spPr>
          <a:xfrm>
            <a:off x="2430148" y="3201081"/>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5" name="文本框 44"/>
          <p:cNvSpPr txBox="1"/>
          <p:nvPr/>
        </p:nvSpPr>
        <p:spPr>
          <a:xfrm>
            <a:off x="1277009" y="3498333"/>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endPar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2" name="Rectangle 58"/>
          <p:cNvSpPr>
            <a:spLocks noChangeArrowheads="1"/>
          </p:cNvSpPr>
          <p:nvPr/>
        </p:nvSpPr>
        <p:spPr bwMode="auto">
          <a:xfrm>
            <a:off x="1636076" y="2185505"/>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17" name="Rectangle 58"/>
          <p:cNvSpPr>
            <a:spLocks noChangeArrowheads="1"/>
          </p:cNvSpPr>
          <p:nvPr/>
        </p:nvSpPr>
        <p:spPr bwMode="auto">
          <a:xfrm>
            <a:off x="1636076" y="4315322"/>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18" name="Freeform 28"/>
          <p:cNvSpPr>
            <a:spLocks noEditPoints="1"/>
          </p:cNvSpPr>
          <p:nvPr/>
        </p:nvSpPr>
        <p:spPr bwMode="auto">
          <a:xfrm>
            <a:off x="1992772" y="2396772"/>
            <a:ext cx="429609" cy="409576"/>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F6F6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19" name="Freeform 30"/>
          <p:cNvSpPr>
            <a:spLocks noEditPoints="1"/>
          </p:cNvSpPr>
          <p:nvPr/>
        </p:nvSpPr>
        <p:spPr bwMode="auto">
          <a:xfrm>
            <a:off x="2043442" y="4526210"/>
            <a:ext cx="328268" cy="410335"/>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rgbClr val="F6F6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20" name="文本框 19"/>
          <p:cNvSpPr txBox="1"/>
          <p:nvPr/>
        </p:nvSpPr>
        <p:spPr>
          <a:xfrm>
            <a:off x="2829747" y="2236011"/>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829747" y="4365828"/>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Rectangle 58"/>
          <p:cNvSpPr>
            <a:spLocks noChangeArrowheads="1"/>
          </p:cNvSpPr>
          <p:nvPr/>
        </p:nvSpPr>
        <p:spPr bwMode="auto">
          <a:xfrm>
            <a:off x="6809960" y="2185505"/>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25" name="Rectangle 58"/>
          <p:cNvSpPr>
            <a:spLocks noChangeArrowheads="1"/>
          </p:cNvSpPr>
          <p:nvPr/>
        </p:nvSpPr>
        <p:spPr bwMode="auto">
          <a:xfrm>
            <a:off x="6809960" y="4315322"/>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26" name="文本框 25"/>
          <p:cNvSpPr txBox="1"/>
          <p:nvPr/>
        </p:nvSpPr>
        <p:spPr>
          <a:xfrm>
            <a:off x="8003631" y="2236011"/>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003631" y="4365828"/>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8" name="Group 42"/>
          <p:cNvGrpSpPr/>
          <p:nvPr/>
        </p:nvGrpSpPr>
        <p:grpSpPr>
          <a:xfrm>
            <a:off x="7209990" y="2446368"/>
            <a:ext cx="386728" cy="310384"/>
            <a:chOff x="10575925" y="5006975"/>
            <a:chExt cx="490538" cy="393701"/>
          </a:xfrm>
          <a:solidFill>
            <a:srgbClr val="F6F6F6"/>
          </a:solidFill>
        </p:grpSpPr>
        <p:sp>
          <p:nvSpPr>
            <p:cNvPr id="29"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30"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grpSp>
      <p:grpSp>
        <p:nvGrpSpPr>
          <p:cNvPr id="31" name="Group 39"/>
          <p:cNvGrpSpPr/>
          <p:nvPr/>
        </p:nvGrpSpPr>
        <p:grpSpPr>
          <a:xfrm>
            <a:off x="7217908" y="4538390"/>
            <a:ext cx="365951" cy="385974"/>
            <a:chOff x="8804275" y="3135313"/>
            <a:chExt cx="449263" cy="476250"/>
          </a:xfrm>
          <a:solidFill>
            <a:srgbClr val="F6F6F6"/>
          </a:solidFill>
        </p:grpSpPr>
        <p:sp>
          <p:nvSpPr>
            <p:cNvPr id="32"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33"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7445</Words>
  <Application>WPS 演示</Application>
  <PresentationFormat>自定义</PresentationFormat>
  <Paragraphs>296</Paragraphs>
  <Slides>24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宋体</vt:lpstr>
      <vt:lpstr>Wingdings</vt:lpstr>
      <vt:lpstr>方正清刻本悦宋简体</vt:lpstr>
      <vt:lpstr>微软雅黑</vt:lpstr>
      <vt:lpstr>Calibri</vt:lpstr>
      <vt:lpstr>Calibri Light</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25</cp:revision>
  <dcterms:created xsi:type="dcterms:W3CDTF">2017-05-11T11:35:00Z</dcterms:created>
  <dcterms:modified xsi:type="dcterms:W3CDTF">2021-09-04T03:07:22Z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CFAB54B1E1F94ECEA359BE0B8AE9439E</vt:lpwstr>
  </property>
</Properties>
</file>