
<file path=[Content_Types].xml><?xml version="1.0" encoding="utf-8"?>
<Types xmlns="http://schemas.openxmlformats.org/package/2006/content-types">
  <Default Extension="jpeg" ContentType="image/jpeg"/>
  <Default Extension="JPG" ContentType="image/.jpg"/>
  <Default Extension="xlsx" ContentType="application/vnd.openxmlformats-officedocument.spreadsheetml.sheet"/>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olors1.xml" ContentType="application/vnd.ms-office.chartcolorstyle+xml"/>
  <Override PartName="/ppt/charts/colors2.xml" ContentType="application/vnd.ms-office.chartcolorstyle+xml"/>
  <Override PartName="/ppt/charts/colors3.xml" ContentType="application/vnd.ms-office.chartcolorstyle+xml"/>
  <Override PartName="/ppt/charts/style1.xml" ContentType="application/vnd.ms-office.chartstyle+xml"/>
  <Override PartName="/ppt/charts/style2.xml" ContentType="application/vnd.ms-office.chartstyle+xml"/>
  <Override PartName="/ppt/charts/style3.xml" ContentType="application/vnd.ms-office.chart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327" r:id="rId3"/>
    <p:sldId id="289" r:id="rId5"/>
    <p:sldId id="290" r:id="rId6"/>
    <p:sldId id="301" r:id="rId7"/>
    <p:sldId id="277" r:id="rId8"/>
    <p:sldId id="286" r:id="rId9"/>
    <p:sldId id="287" r:id="rId10"/>
    <p:sldId id="300" r:id="rId11"/>
    <p:sldId id="295" r:id="rId12"/>
    <p:sldId id="271" r:id="rId13"/>
    <p:sldId id="280" r:id="rId14"/>
    <p:sldId id="282" r:id="rId15"/>
    <p:sldId id="291" r:id="rId16"/>
    <p:sldId id="299" r:id="rId17"/>
    <p:sldId id="284" r:id="rId18"/>
    <p:sldId id="293" r:id="rId19"/>
    <p:sldId id="294" r:id="rId20"/>
    <p:sldId id="296" r:id="rId21"/>
    <p:sldId id="303" r:id="rId22"/>
    <p:sldId id="298" r:id="rId23"/>
    <p:sldId id="264" r:id="rId24"/>
    <p:sldId id="302" r:id="rId25"/>
    <p:sldId id="292" r:id="rId26"/>
    <p:sldId id="297" r:id="rId27"/>
    <p:sldId id="328" r:id="rId28"/>
  </p:sldIdLst>
  <p:sldSz cx="12192000" cy="6858000"/>
  <p:notesSz cx="7103745" cy="10234295"/>
  <p:custDataLst>
    <p:tags r:id="rId3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CD8CC"/>
    <a:srgbClr val="FCDEDC"/>
    <a:srgbClr val="3A88A2"/>
    <a:srgbClr val="9CC3D0"/>
    <a:srgbClr val="94C37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270"/>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2" Type="http://schemas.openxmlformats.org/officeDocument/2006/relationships/tags" Target="tags/tag1.xml"/><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 Target="slides/slide1.xml"/><Relationship Id="rId29" Type="http://schemas.openxmlformats.org/officeDocument/2006/relationships/presProps" Target="presProps.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Workbook1.xlsx"/></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package" Target="../embeddings/Workbook2.xlsx"/></Relationships>
</file>

<file path=ppt/charts/_rels/chart3.xml.rels><?xml version="1.0" encoding="UTF-8" standalone="yes"?>
<Relationships xmlns="http://schemas.openxmlformats.org/package/2006/relationships"><Relationship Id="rId3" Type="http://schemas.microsoft.com/office/2011/relationships/chartColorStyle" Target="colors3.xml"/><Relationship Id="rId2" Type="http://schemas.microsoft.com/office/2011/relationships/chartStyle" Target="style3.xml"/><Relationship Id="rId1" Type="http://schemas.openxmlformats.org/officeDocument/2006/relationships/package" Target="../embeddings/Workbook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ln w="19050">
              <a:noFill/>
            </a:ln>
          </c:spPr>
          <c:explosion val="0"/>
          <c:dPt>
            <c:idx val="0"/>
            <c:bubble3D val="0"/>
            <c:spPr>
              <a:solidFill>
                <a:srgbClr val="BCD8CC"/>
              </a:solidFill>
              <a:ln w="19050">
                <a:noFill/>
              </a:ln>
              <a:effectLst/>
            </c:spPr>
          </c:dPt>
          <c:dPt>
            <c:idx val="1"/>
            <c:bubble3D val="0"/>
            <c:spPr>
              <a:solidFill>
                <a:srgbClr val="9ECD9F"/>
              </a:solidFill>
              <a:ln w="19050">
                <a:noFill/>
              </a:ln>
              <a:effectLst/>
            </c:spPr>
          </c:dPt>
          <c:dPt>
            <c:idx val="2"/>
            <c:bubble3D val="0"/>
            <c:spPr>
              <a:solidFill>
                <a:schemeClr val="bg1">
                  <a:lumMod val="75000"/>
                </a:schemeClr>
              </a:solidFill>
              <a:ln w="19050">
                <a:noFill/>
              </a:ln>
              <a:effectLst/>
            </c:spPr>
          </c:dPt>
          <c:dLbls>
            <c:delete val="1"/>
          </c:dLbls>
          <c:cat>
            <c:strRef>
              <c:f>Sheet1!$A$2:$A$4</c:f>
              <c:strCache>
                <c:ptCount val="3"/>
                <c:pt idx="0">
                  <c:v>第一季度</c:v>
                </c:pt>
                <c:pt idx="1">
                  <c:v>第二季度</c:v>
                </c:pt>
                <c:pt idx="2">
                  <c:v>第三季度</c:v>
                </c:pt>
              </c:strCache>
            </c:strRef>
          </c:cat>
          <c:val>
            <c:numRef>
              <c:f>Sheet1!$B$2:$B$4</c:f>
              <c:numCache>
                <c:formatCode>General</c:formatCode>
                <c:ptCount val="3"/>
                <c:pt idx="0">
                  <c:v>7.6</c:v>
                </c:pt>
                <c:pt idx="1">
                  <c:v>4</c:v>
                </c:pt>
                <c:pt idx="2">
                  <c:v>2.3</c:v>
                </c:pt>
              </c:numCache>
            </c:numRef>
          </c:val>
        </c:ser>
        <c:dLbls>
          <c:showLegendKey val="0"/>
          <c:showVal val="0"/>
          <c:showCatName val="0"/>
          <c:showSerName val="0"/>
          <c:showPercent val="0"/>
          <c:showBubbleSize val="0"/>
          <c:showLeaderLines val="1"/>
        </c:dLbls>
        <c:firstSliceAng val="0"/>
        <c:holeSize val="90"/>
      </c:doughnutChart>
      <c:spPr>
        <a:noFill/>
        <a:ln>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ln w="19050">
              <a:noFill/>
            </a:ln>
          </c:spPr>
          <c:explosion val="0"/>
          <c:dPt>
            <c:idx val="0"/>
            <c:bubble3D val="0"/>
            <c:explosion val="1"/>
            <c:spPr>
              <a:solidFill>
                <a:srgbClr val="BCD8CC"/>
              </a:solidFill>
              <a:ln w="19050">
                <a:noFill/>
              </a:ln>
              <a:effectLst/>
            </c:spPr>
          </c:dPt>
          <c:dPt>
            <c:idx val="1"/>
            <c:bubble3D val="0"/>
            <c:spPr>
              <a:solidFill>
                <a:srgbClr val="9ECD9F"/>
              </a:solidFill>
              <a:ln w="19050">
                <a:noFill/>
              </a:ln>
              <a:effectLst/>
            </c:spPr>
          </c:dPt>
          <c:dPt>
            <c:idx val="2"/>
            <c:bubble3D val="0"/>
            <c:spPr>
              <a:solidFill>
                <a:schemeClr val="bg1">
                  <a:lumMod val="75000"/>
                </a:schemeClr>
              </a:solidFill>
              <a:ln w="19050">
                <a:noFill/>
              </a:ln>
              <a:effectLst/>
            </c:spPr>
          </c:dPt>
          <c:dLbls>
            <c:delete val="1"/>
          </c:dLbls>
          <c:cat>
            <c:strRef>
              <c:f>Sheet1!$A$2:$A$4</c:f>
              <c:strCache>
                <c:ptCount val="3"/>
                <c:pt idx="0">
                  <c:v>第一季度</c:v>
                </c:pt>
                <c:pt idx="1">
                  <c:v>第二季度</c:v>
                </c:pt>
                <c:pt idx="2">
                  <c:v>第三季度</c:v>
                </c:pt>
              </c:strCache>
            </c:strRef>
          </c:cat>
          <c:val>
            <c:numRef>
              <c:f>Sheet1!$B$2:$B$4</c:f>
              <c:numCache>
                <c:formatCode>General</c:formatCode>
                <c:ptCount val="3"/>
                <c:pt idx="0">
                  <c:v>8.2</c:v>
                </c:pt>
                <c:pt idx="1">
                  <c:v>3.2</c:v>
                </c:pt>
                <c:pt idx="2">
                  <c:v>1.4</c:v>
                </c:pt>
              </c:numCache>
            </c:numRef>
          </c:val>
        </c:ser>
        <c:dLbls>
          <c:showLegendKey val="0"/>
          <c:showVal val="0"/>
          <c:showCatName val="0"/>
          <c:showSerName val="0"/>
          <c:showPercent val="0"/>
          <c:showBubbleSize val="0"/>
          <c:showLeaderLines val="1"/>
        </c:dLbls>
        <c:firstSliceAng val="0"/>
        <c:holeSize val="90"/>
      </c:doughnutChart>
      <c:spPr>
        <a:noFill/>
        <a:ln>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ln w="19050">
              <a:noFill/>
            </a:ln>
          </c:spPr>
          <c:explosion val="0"/>
          <c:dPt>
            <c:idx val="0"/>
            <c:bubble3D val="0"/>
            <c:spPr>
              <a:solidFill>
                <a:srgbClr val="BCD8CC"/>
              </a:solidFill>
              <a:ln w="19050">
                <a:noFill/>
              </a:ln>
              <a:effectLst/>
            </c:spPr>
          </c:dPt>
          <c:dPt>
            <c:idx val="1"/>
            <c:bubble3D val="0"/>
            <c:spPr>
              <a:solidFill>
                <a:srgbClr val="9ECD9F"/>
              </a:solidFill>
              <a:ln w="19050">
                <a:noFill/>
              </a:ln>
              <a:effectLst/>
            </c:spPr>
          </c:dPt>
          <c:dPt>
            <c:idx val="2"/>
            <c:bubble3D val="0"/>
            <c:spPr>
              <a:solidFill>
                <a:schemeClr val="bg1">
                  <a:lumMod val="75000"/>
                </a:schemeClr>
              </a:solidFill>
              <a:ln w="19050">
                <a:noFill/>
              </a:ln>
              <a:effectLst/>
            </c:spPr>
          </c:dPt>
          <c:dLbls>
            <c:delete val="1"/>
          </c:dLbls>
          <c:cat>
            <c:strRef>
              <c:f>Sheet1!$A$2:$A$4</c:f>
              <c:strCache>
                <c:ptCount val="3"/>
                <c:pt idx="0">
                  <c:v>第一季度</c:v>
                </c:pt>
                <c:pt idx="1">
                  <c:v>第二季度</c:v>
                </c:pt>
                <c:pt idx="2">
                  <c:v>第三季度</c:v>
                </c:pt>
              </c:strCache>
            </c:strRef>
          </c:cat>
          <c:val>
            <c:numRef>
              <c:f>Sheet1!$B$2:$B$4</c:f>
              <c:numCache>
                <c:formatCode>General</c:formatCode>
                <c:ptCount val="3"/>
                <c:pt idx="0">
                  <c:v>8.2</c:v>
                </c:pt>
                <c:pt idx="1">
                  <c:v>1.3</c:v>
                </c:pt>
                <c:pt idx="2">
                  <c:v>4</c:v>
                </c:pt>
              </c:numCache>
            </c:numRef>
          </c:val>
        </c:ser>
        <c:dLbls>
          <c:showLegendKey val="0"/>
          <c:showVal val="0"/>
          <c:showCatName val="0"/>
          <c:showSerName val="0"/>
          <c:showPercent val="0"/>
          <c:showBubbleSize val="0"/>
          <c:showLeaderLines val="1"/>
        </c:dLbls>
        <c:firstSliceAng val="0"/>
        <c:holeSize val="90"/>
      </c:doughnutChart>
      <c:spPr>
        <a:noFill/>
        <a:ln>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4313" y="0"/>
            <a:ext cx="3078162" cy="512763"/>
          </a:xfrm>
          <a:prstGeom prst="rect">
            <a:avLst/>
          </a:prstGeom>
        </p:spPr>
        <p:txBody>
          <a:bodyPr vert="horz" lIns="91440" tIns="45720" rIns="91440" bIns="45720" rtlCol="0"/>
          <a:lstStyle>
            <a:lvl1pPr algn="r">
              <a:defRPr sz="1200"/>
            </a:lvl1pPr>
          </a:lstStyle>
          <a:p>
            <a:fld id="{5825B8CE-4EA2-44C5-9155-A65FBCB56014}"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1200" y="4926013"/>
            <a:ext cx="5683250" cy="4029075"/>
          </a:xfrm>
          <a:prstGeom prst="rect">
            <a:avLst/>
          </a:prstGeom>
        </p:spPr>
        <p:txBody>
          <a:bodyPr vert="horz" lIns="91440" tIns="45720" rIns="91440" bIns="45720" rtlCol="0"/>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9721850"/>
            <a:ext cx="3078163" cy="512763"/>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4313" y="9721850"/>
            <a:ext cx="3078162" cy="512763"/>
          </a:xfrm>
          <a:prstGeom prst="rect">
            <a:avLst/>
          </a:prstGeom>
        </p:spPr>
        <p:txBody>
          <a:bodyPr vert="horz" lIns="91440" tIns="45720" rIns="91440" bIns="45720" rtlCol="0" anchor="b"/>
          <a:lstStyle>
            <a:lvl1pPr algn="r">
              <a:defRPr sz="1200"/>
            </a:lvl1pPr>
          </a:lstStyle>
          <a:p>
            <a:fld id="{A0E6B580-D68F-4541-A400-3CC39AD262A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0E6B580-D68F-4541-A400-3CC39AD262AD}"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0E6B580-D68F-4541-A400-3CC39AD262AD}"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0E6B580-D68F-4541-A400-3CC39AD262AD}"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0E6B580-D68F-4541-A400-3CC39AD262AD}"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45AEE55-A4C7-403A-BE2E-55BFBBAD3C2E}"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0E6B580-D68F-4541-A400-3CC39AD262AD}"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45AEE55-A4C7-403A-BE2E-55BFBBAD3C2E}"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0E6B580-D68F-4541-A400-3CC39AD262AD}"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45AEE55-A4C7-403A-BE2E-55BFBBAD3C2E}"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0E6B580-D68F-4541-A400-3CC39AD262AD}"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0E6B580-D68F-4541-A400-3CC39AD262AD}"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45AEE55-A4C7-403A-BE2E-55BFBBAD3C2E}"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45AEE55-A4C7-403A-BE2E-55BFBBAD3C2E}"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0E6B580-D68F-4541-A400-3CC39AD262AD}"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0E6B580-D68F-4541-A400-3CC39AD262AD}"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45AEE55-A4C7-403A-BE2E-55BFBBAD3C2E}"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0E6B580-D68F-4541-A400-3CC39AD262AD}"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0E6B580-D68F-4541-A400-3CC39AD262AD}"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0E6B580-D68F-4541-A400-3CC39AD262AD}"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45AEE55-A4C7-403A-BE2E-55BFBBAD3C2E}"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2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1186774" y="2665379"/>
            <a:ext cx="4873574"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256938" y="2665379"/>
            <a:ext cx="4897576"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mc:AlternateContent xmlns:mc="http://schemas.openxmlformats.org/markup-compatibility/2006">
    <mc:Choice xmlns:p14="http://schemas.microsoft.com/office/powerpoint/2010/main" Requires="p14">
      <p:transition spd="slow" p14:dur="2000" advTm="3000"/>
    </mc:Choice>
    <mc:Fallback>
      <p:transition spd="slow" advTm="3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notesSlide" Target="../notesSlides/notesSlide1.xml"/><Relationship Id="rId7"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image" Target="../media/image11.jpeg"/></Relationships>
</file>

<file path=ppt/slides/_rels/slide11.xml.rels><?xml version="1.0" encoding="UTF-8" standalone="yes"?>
<Relationships xmlns="http://schemas.openxmlformats.org/package/2006/relationships"><Relationship Id="rId5" Type="http://schemas.openxmlformats.org/officeDocument/2006/relationships/notesSlide" Target="../notesSlides/notesSlide11.xml"/><Relationship Id="rId4" Type="http://schemas.openxmlformats.org/officeDocument/2006/relationships/slideLayout" Target="../slideLayouts/slideLayout2.xml"/><Relationship Id="rId3" Type="http://schemas.openxmlformats.org/officeDocument/2006/relationships/image" Target="../media/image12.jpeg"/><Relationship Id="rId2" Type="http://schemas.openxmlformats.org/officeDocument/2006/relationships/image" Target="../media/image10.jpeg"/><Relationship Id="rId1" Type="http://schemas.openxmlformats.org/officeDocument/2006/relationships/image" Target="../media/image7.jpeg"/></Relationships>
</file>

<file path=ppt/slides/_rels/slide12.xml.rels><?xml version="1.0" encoding="UTF-8" standalone="yes"?>
<Relationships xmlns="http://schemas.openxmlformats.org/package/2006/relationships"><Relationship Id="rId5" Type="http://schemas.openxmlformats.org/officeDocument/2006/relationships/notesSlide" Target="../notesSlides/notesSlide12.xml"/><Relationship Id="rId4" Type="http://schemas.openxmlformats.org/officeDocument/2006/relationships/slideLayout" Target="../slideLayouts/slideLayout2.xml"/><Relationship Id="rId3" Type="http://schemas.openxmlformats.org/officeDocument/2006/relationships/image" Target="../media/image12.jpeg"/><Relationship Id="rId2" Type="http://schemas.openxmlformats.org/officeDocument/2006/relationships/image" Target="../media/image13.jpeg"/><Relationship Id="rId1" Type="http://schemas.openxmlformats.org/officeDocument/2006/relationships/image" Target="../media/image7.jpeg"/></Relationships>
</file>

<file path=ppt/slides/_rels/slide13.xml.rels><?xml version="1.0" encoding="UTF-8" standalone="yes"?>
<Relationships xmlns="http://schemas.openxmlformats.org/package/2006/relationships"><Relationship Id="rId5" Type="http://schemas.openxmlformats.org/officeDocument/2006/relationships/notesSlide" Target="../notesSlides/notesSlide13.xml"/><Relationship Id="rId4" Type="http://schemas.openxmlformats.org/officeDocument/2006/relationships/slideLayout" Target="../slideLayouts/slideLayout2.xml"/><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chart" Target="../charts/chart1.xml"/></Relationships>
</file>

<file path=ppt/slides/_rels/slide14.xml.rels><?xml version="1.0" encoding="UTF-8" standalone="yes"?>
<Relationships xmlns="http://schemas.openxmlformats.org/package/2006/relationships"><Relationship Id="rId5" Type="http://schemas.openxmlformats.org/officeDocument/2006/relationships/notesSlide" Target="../notesSlides/notesSlide14.xml"/><Relationship Id="rId4" Type="http://schemas.openxmlformats.org/officeDocument/2006/relationships/slideLayout" Target="../slideLayouts/slideLayout13.xml"/><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7.jpeg"/></Relationships>
</file>

<file path=ppt/slides/_rels/slide15.xml.rels><?xml version="1.0" encoding="UTF-8" standalone="yes"?>
<Relationships xmlns="http://schemas.openxmlformats.org/package/2006/relationships"><Relationship Id="rId5" Type="http://schemas.openxmlformats.org/officeDocument/2006/relationships/notesSlide" Target="../notesSlides/notesSlide15.xml"/><Relationship Id="rId4" Type="http://schemas.openxmlformats.org/officeDocument/2006/relationships/slideLayout" Target="../slideLayouts/slideLayout2.xml"/><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image" Target="../media/image7.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5" Type="http://schemas.openxmlformats.org/officeDocument/2006/relationships/notesSlide" Target="../notesSlides/notesSlide17.xml"/><Relationship Id="rId4" Type="http://schemas.openxmlformats.org/officeDocument/2006/relationships/slideLayout" Target="../slideLayouts/slideLayout13.xml"/><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image" Target="../media/image16.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5" Type="http://schemas.openxmlformats.org/officeDocument/2006/relationships/notesSlide" Target="../notesSlides/notesSlide19.xml"/><Relationship Id="rId4" Type="http://schemas.openxmlformats.org/officeDocument/2006/relationships/slideLayout" Target="../slideLayouts/slideLayout13.xml"/><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7.jpeg"/></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12.xml"/><Relationship Id="rId2" Type="http://schemas.openxmlformats.org/officeDocument/2006/relationships/image" Target="../media/image5.png"/><Relationship Id="rId1" Type="http://schemas.openxmlformats.org/officeDocument/2006/relationships/image" Target="../media/image4.png"/></Relationships>
</file>

<file path=ppt/slides/_rels/slide20.xml.rels><?xml version="1.0" encoding="UTF-8" standalone="yes"?>
<Relationships xmlns="http://schemas.openxmlformats.org/package/2006/relationships"><Relationship Id="rId6" Type="http://schemas.openxmlformats.org/officeDocument/2006/relationships/notesSlide" Target="../notesSlides/notesSlide20.xml"/><Relationship Id="rId5" Type="http://schemas.openxmlformats.org/officeDocument/2006/relationships/slideLayout" Target="../slideLayouts/slideLayout13.xml"/><Relationship Id="rId4" Type="http://schemas.openxmlformats.org/officeDocument/2006/relationships/image" Target="../media/image21.png"/><Relationship Id="rId3" Type="http://schemas.openxmlformats.org/officeDocument/2006/relationships/image" Target="../media/image9.jpeg"/><Relationship Id="rId2" Type="http://schemas.openxmlformats.org/officeDocument/2006/relationships/image" Target="../media/image20.png"/><Relationship Id="rId1" Type="http://schemas.openxmlformats.org/officeDocument/2006/relationships/image" Target="../media/image19.jpeg"/></Relationships>
</file>

<file path=ppt/slides/_rels/slide21.xml.rels><?xml version="1.0" encoding="UTF-8" standalone="yes"?>
<Relationships xmlns="http://schemas.openxmlformats.org/package/2006/relationships"><Relationship Id="rId4" Type="http://schemas.openxmlformats.org/officeDocument/2006/relationships/notesSlide" Target="../notesSlides/notesSlide21.xml"/><Relationship Id="rId3" Type="http://schemas.openxmlformats.org/officeDocument/2006/relationships/slideLayout" Target="../slideLayouts/slideLayout2.xml"/><Relationship Id="rId2" Type="http://schemas.openxmlformats.org/officeDocument/2006/relationships/image" Target="../media/image7.jpeg"/><Relationship Id="rId1" Type="http://schemas.openxmlformats.org/officeDocument/2006/relationships/image" Target="../media/image15.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5" Type="http://schemas.openxmlformats.org/officeDocument/2006/relationships/notesSlide" Target="../notesSlides/notesSlide24.xml"/><Relationship Id="rId4" Type="http://schemas.openxmlformats.org/officeDocument/2006/relationships/slideLayout" Target="../slideLayouts/slideLayout13.xml"/><Relationship Id="rId3" Type="http://schemas.openxmlformats.org/officeDocument/2006/relationships/image" Target="../media/image18.png"/><Relationship Id="rId2" Type="http://schemas.openxmlformats.org/officeDocument/2006/relationships/image" Target="../media/image15.jpeg"/><Relationship Id="rId1" Type="http://schemas.openxmlformats.org/officeDocument/2006/relationships/image" Target="../media/image9.jpeg"/></Relationships>
</file>

<file path=ppt/slides/_rels/slide25.xml.rels><?xml version="1.0" encoding="UTF-8" standalone="yes"?>
<Relationships xmlns="http://schemas.openxmlformats.org/package/2006/relationships"><Relationship Id="rId8" Type="http://schemas.openxmlformats.org/officeDocument/2006/relationships/notesSlide" Target="../notesSlides/notesSlide25.xml"/><Relationship Id="rId7"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13.xml"/><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image" Target="../media/image7.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2.xml"/><Relationship Id="rId2" Type="http://schemas.openxmlformats.org/officeDocument/2006/relationships/image" Target="../media/image4.png"/><Relationship Id="rId1" Type="http://schemas.openxmlformats.org/officeDocument/2006/relationships/image" Target="../media/image8.emf"/></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image" Target="../media/image9.jpeg"/></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2.xml"/><Relationship Id="rId2" Type="http://schemas.openxmlformats.org/officeDocument/2006/relationships/image" Target="../media/image10.jpeg"/><Relationship Id="rId1" Type="http://schemas.openxmlformats.org/officeDocument/2006/relationships/image" Target="../media/image7.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5" Type="http://schemas.openxmlformats.org/officeDocument/2006/relationships/notesSlide" Target="../notesSlides/notesSlide9.xml"/><Relationship Id="rId4" Type="http://schemas.openxmlformats.org/officeDocument/2006/relationships/slideLayout" Target="../slideLayouts/slideLayout13.xml"/><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背景_0000s_0004_bg-拷贝"/>
          <p:cNvPicPr>
            <a:picLocks noChangeAspect="1"/>
          </p:cNvPicPr>
          <p:nvPr/>
        </p:nvPicPr>
        <p:blipFill>
          <a:blip r:embed="rId1"/>
          <a:srcRect l="8683" r="56061"/>
          <a:stretch>
            <a:fillRect/>
          </a:stretch>
        </p:blipFill>
        <p:spPr>
          <a:xfrm>
            <a:off x="-30480" y="-1905"/>
            <a:ext cx="7672705" cy="6923405"/>
          </a:xfrm>
          <a:prstGeom prst="rect">
            <a:avLst/>
          </a:prstGeom>
        </p:spPr>
      </p:pic>
      <p:pic>
        <p:nvPicPr>
          <p:cNvPr id="7" name="图片 6" descr="背景_0000s_0003_border"/>
          <p:cNvPicPr>
            <a:picLocks noChangeAspect="1"/>
          </p:cNvPicPr>
          <p:nvPr/>
        </p:nvPicPr>
        <p:blipFill>
          <a:blip r:embed="rId2"/>
          <a:srcRect b="38878"/>
          <a:stretch>
            <a:fillRect/>
          </a:stretch>
        </p:blipFill>
        <p:spPr>
          <a:xfrm>
            <a:off x="160020" y="-387350"/>
            <a:ext cx="11871960" cy="6434455"/>
          </a:xfrm>
          <a:prstGeom prst="rect">
            <a:avLst/>
          </a:prstGeom>
        </p:spPr>
      </p:pic>
      <p:pic>
        <p:nvPicPr>
          <p:cNvPr id="4" name="图片 3" descr="背景_0000s_0000_矢量智能对象-拷贝-4"/>
          <p:cNvPicPr/>
          <p:nvPr/>
        </p:nvPicPr>
        <p:blipFill>
          <a:blip r:embed="rId3"/>
          <a:srcRect b="65455"/>
          <a:stretch>
            <a:fillRect/>
          </a:stretch>
        </p:blipFill>
        <p:spPr>
          <a:xfrm>
            <a:off x="0" y="0"/>
            <a:ext cx="12348091" cy="1487805"/>
          </a:xfrm>
          <a:prstGeom prst="rect">
            <a:avLst/>
          </a:prstGeom>
        </p:spPr>
      </p:pic>
      <p:pic>
        <p:nvPicPr>
          <p:cNvPr id="5" name="图片 4" descr="背景_0000s_0001_矢量智能对象-拷贝-3"/>
          <p:cNvPicPr>
            <a:picLocks noChangeAspect="1"/>
          </p:cNvPicPr>
          <p:nvPr/>
        </p:nvPicPr>
        <p:blipFill>
          <a:blip r:embed="rId4"/>
          <a:srcRect l="82576" t="23758"/>
          <a:stretch>
            <a:fillRect/>
          </a:stretch>
        </p:blipFill>
        <p:spPr>
          <a:xfrm>
            <a:off x="9769475" y="3496310"/>
            <a:ext cx="2437765" cy="3333115"/>
          </a:xfrm>
          <a:prstGeom prst="rect">
            <a:avLst/>
          </a:prstGeom>
        </p:spPr>
      </p:pic>
      <p:pic>
        <p:nvPicPr>
          <p:cNvPr id="6" name="图片 5" descr="背景_0000s_0002_矢量智能对象-拷贝-2"/>
          <p:cNvPicPr>
            <a:picLocks noChangeAspect="1"/>
          </p:cNvPicPr>
          <p:nvPr/>
        </p:nvPicPr>
        <p:blipFill>
          <a:blip r:embed="rId5"/>
          <a:srcRect t="28280" r="79764"/>
          <a:stretch>
            <a:fillRect/>
          </a:stretch>
        </p:blipFill>
        <p:spPr>
          <a:xfrm>
            <a:off x="106680" y="3199765"/>
            <a:ext cx="3276600" cy="3629660"/>
          </a:xfrm>
          <a:prstGeom prst="rect">
            <a:avLst/>
          </a:prstGeom>
        </p:spPr>
      </p:pic>
      <p:pic>
        <p:nvPicPr>
          <p:cNvPr id="9" name="图片 8" descr="肉"/>
          <p:cNvPicPr>
            <a:picLocks noChangeAspect="1"/>
          </p:cNvPicPr>
          <p:nvPr/>
        </p:nvPicPr>
        <p:blipFill>
          <a:blip r:embed="rId6"/>
          <a:stretch>
            <a:fillRect/>
          </a:stretch>
        </p:blipFill>
        <p:spPr>
          <a:xfrm>
            <a:off x="3985895" y="2223135"/>
            <a:ext cx="3477895" cy="3477895"/>
          </a:xfrm>
          <a:prstGeom prst="rect">
            <a:avLst/>
          </a:prstGeom>
        </p:spPr>
      </p:pic>
      <p:grpSp>
        <p:nvGrpSpPr>
          <p:cNvPr id="12" name="组合 11"/>
          <p:cNvGrpSpPr/>
          <p:nvPr/>
        </p:nvGrpSpPr>
        <p:grpSpPr>
          <a:xfrm>
            <a:off x="7966928" y="1623060"/>
            <a:ext cx="2800767" cy="4561238"/>
            <a:chOff x="4234771" y="943449"/>
            <a:chExt cx="2800549" cy="4561293"/>
          </a:xfrm>
        </p:grpSpPr>
        <p:sp>
          <p:nvSpPr>
            <p:cNvPr id="13" name="文本框 12"/>
            <p:cNvSpPr txBox="1"/>
            <p:nvPr/>
          </p:nvSpPr>
          <p:spPr>
            <a:xfrm>
              <a:off x="4234771" y="943449"/>
              <a:ext cx="2800549" cy="2273624"/>
            </a:xfrm>
            <a:prstGeom prst="rect">
              <a:avLst/>
            </a:prstGeom>
            <a:noFill/>
          </p:spPr>
          <p:txBody>
            <a:bodyPr vert="eaVert" wrap="square" rtlCol="0">
              <a:spAutoFit/>
            </a:bodyPr>
            <a:lstStyle/>
            <a:p>
              <a:r>
                <a:rPr lang="zh-CN" altLang="en-US" sz="17000" spc="-300" dirty="0" smtClean="0">
                  <a:latin typeface="方正行楷简体" panose="03000509000000000000" pitchFamily="65" charset="-122"/>
                  <a:ea typeface="方正行楷简体" panose="03000509000000000000" pitchFamily="65" charset="-122"/>
                </a:rPr>
                <a:t>北</a:t>
              </a:r>
              <a:endParaRPr lang="zh-CN" altLang="en-US" sz="17000" spc="-300" dirty="0">
                <a:latin typeface="方正行楷简体" panose="03000509000000000000" pitchFamily="65" charset="-122"/>
                <a:ea typeface="方正行楷简体" panose="03000509000000000000" pitchFamily="65" charset="-122"/>
              </a:endParaRPr>
            </a:p>
          </p:txBody>
        </p:sp>
        <p:sp>
          <p:nvSpPr>
            <p:cNvPr id="14" name="矩形 13"/>
            <p:cNvSpPr/>
            <p:nvPr/>
          </p:nvSpPr>
          <p:spPr>
            <a:xfrm>
              <a:off x="4546671" y="2796275"/>
              <a:ext cx="2364750" cy="2708467"/>
            </a:xfrm>
            <a:prstGeom prst="rect">
              <a:avLst/>
            </a:prstGeom>
          </p:spPr>
          <p:txBody>
            <a:bodyPr wrap="square">
              <a:spAutoFit/>
            </a:bodyPr>
            <a:lstStyle/>
            <a:p>
              <a:r>
                <a:rPr lang="zh-CN" altLang="en-US" sz="17000" dirty="0" smtClean="0">
                  <a:latin typeface="方正行楷简体" panose="03000509000000000000" pitchFamily="65" charset="-122"/>
                  <a:ea typeface="方正行楷简体" panose="03000509000000000000" pitchFamily="65" charset="-122"/>
                </a:rPr>
                <a:t>欧</a:t>
              </a:r>
              <a:endParaRPr lang="zh-CN" altLang="en-US" sz="17000" dirty="0">
                <a:latin typeface="方正行楷简体" panose="03000509000000000000" pitchFamily="65" charset="-122"/>
                <a:ea typeface="方正行楷简体" panose="03000509000000000000" pitchFamily="65" charset="-122"/>
              </a:endParaRPr>
            </a:p>
          </p:txBody>
        </p:sp>
      </p:grpSp>
      <p:sp>
        <p:nvSpPr>
          <p:cNvPr id="16" name="文本框 15"/>
          <p:cNvSpPr txBox="1"/>
          <p:nvPr/>
        </p:nvSpPr>
        <p:spPr>
          <a:xfrm>
            <a:off x="7642225" y="2050415"/>
            <a:ext cx="683895" cy="645160"/>
          </a:xfrm>
          <a:prstGeom prst="rect">
            <a:avLst/>
          </a:prstGeom>
          <a:solidFill>
            <a:schemeClr val="bg2">
              <a:lumMod val="50000"/>
            </a:schemeClr>
          </a:solidFill>
        </p:spPr>
        <p:txBody>
          <a:bodyPr wrap="square" rtlCol="0">
            <a:spAutoFit/>
          </a:bodyPr>
          <a:lstStyle/>
          <a:p>
            <a:r>
              <a:rPr lang="zh-CN" altLang="en-US" dirty="0" smtClean="0">
                <a:solidFill>
                  <a:srgbClr val="FCDEDC"/>
                </a:solidFill>
                <a:latin typeface="方正隶变_GBK" panose="03000509000000000000" pitchFamily="65" charset="-122"/>
                <a:ea typeface="方正隶变_GBK" panose="03000509000000000000" pitchFamily="65" charset="-122"/>
              </a:rPr>
              <a:t>输入</a:t>
            </a:r>
            <a:endParaRPr lang="en-US" altLang="zh-CN" dirty="0" smtClean="0">
              <a:solidFill>
                <a:srgbClr val="FCDEDC"/>
              </a:solidFill>
              <a:latin typeface="方正隶变_GBK" panose="03000509000000000000" pitchFamily="65" charset="-122"/>
              <a:ea typeface="方正隶变_GBK" panose="03000509000000000000" pitchFamily="65" charset="-122"/>
            </a:endParaRPr>
          </a:p>
          <a:p>
            <a:r>
              <a:rPr lang="zh-CN" altLang="en-US" dirty="0" smtClean="0">
                <a:solidFill>
                  <a:srgbClr val="FCDEDC"/>
                </a:solidFill>
                <a:latin typeface="方正隶变_GBK" panose="03000509000000000000" pitchFamily="65" charset="-122"/>
                <a:ea typeface="方正隶变_GBK" panose="03000509000000000000" pitchFamily="65" charset="-122"/>
              </a:rPr>
              <a:t>标题</a:t>
            </a:r>
            <a:endParaRPr lang="zh-CN" altLang="en-US" dirty="0">
              <a:solidFill>
                <a:srgbClr val="FCDEDC"/>
              </a:solidFill>
              <a:latin typeface="方正隶变_GBK" panose="03000509000000000000" pitchFamily="65" charset="-122"/>
              <a:ea typeface="方正隶变_GBK" panose="03000509000000000000" pitchFamily="65" charset="-122"/>
            </a:endParaRPr>
          </a:p>
        </p:txBody>
      </p:sp>
      <p:sp>
        <p:nvSpPr>
          <p:cNvPr id="17" name="矩形 16"/>
          <p:cNvSpPr/>
          <p:nvPr/>
        </p:nvSpPr>
        <p:spPr>
          <a:xfrm>
            <a:off x="7642225" y="2985770"/>
            <a:ext cx="582930" cy="2558415"/>
          </a:xfrm>
          <a:prstGeom prst="rect">
            <a:avLst/>
          </a:prstGeom>
        </p:spPr>
        <p:txBody>
          <a:bodyPr vert="eaVert" wrap="square">
            <a:spAutoFit/>
          </a:bodyPr>
          <a:lstStyle/>
          <a:p>
            <a:pPr>
              <a:lnSpc>
                <a:spcPct val="130000"/>
              </a:lnSpc>
            </a:pPr>
            <a:r>
              <a:rPr lang="en-US" altLang="zh-CN" sz="1000" b="0" dirty="0">
                <a:effectLst/>
                <a:latin typeface="Segoe UI" panose="020B0502040204020203" pitchFamily="34" charset="0"/>
                <a:cs typeface="Segoe UI" panose="020B0502040204020203" pitchFamily="34" charset="0"/>
              </a:rPr>
              <a:t>Lorem ipsum dolor sit </a:t>
            </a:r>
            <a:r>
              <a:rPr lang="en-US" altLang="zh-CN" sz="1000" b="0" dirty="0" err="1">
                <a:effectLst/>
                <a:latin typeface="Segoe UI" panose="020B0502040204020203" pitchFamily="34" charset="0"/>
                <a:cs typeface="Segoe UI" panose="020B0502040204020203" pitchFamily="34" charset="0"/>
              </a:rPr>
              <a:t>amet,sed</a:t>
            </a:r>
            <a:r>
              <a:rPr lang="en-US" altLang="zh-CN" sz="1000" b="0" dirty="0">
                <a:effectLst/>
                <a:latin typeface="Segoe UI" panose="020B0502040204020203" pitchFamily="34" charset="0"/>
                <a:cs typeface="Segoe UI" panose="020B0502040204020203" pitchFamily="34" charset="0"/>
              </a:rPr>
              <a:t> consectetur adipisicing elit, sed do eiusmod tempor</a:t>
            </a:r>
            <a:endParaRPr lang="zh-CN" altLang="en-US" sz="1000" dirty="0">
              <a:latin typeface="Segoe UI" panose="020B0502040204020203" pitchFamily="34" charset="0"/>
              <a:cs typeface="Segoe UI" panose="020B0502040204020203"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1500"/>
                                        <p:tgtEl>
                                          <p:spTgt spid="12"/>
                                        </p:tgtEl>
                                      </p:cBhvr>
                                    </p:animEffect>
                                  </p:childTnLst>
                                </p:cTn>
                              </p:par>
                            </p:childTnLst>
                          </p:cTn>
                        </p:par>
                        <p:par>
                          <p:cTn id="8" fill="hold">
                            <p:stCondLst>
                              <p:cond delay="1500"/>
                            </p:stCondLst>
                            <p:childTnLst>
                              <p:par>
                                <p:cTn id="9" presetID="22" presetClass="entr" presetSubtype="1"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up)">
                                      <p:cBhvr>
                                        <p:cTn id="11" dur="500"/>
                                        <p:tgtEl>
                                          <p:spTgt spid="16"/>
                                        </p:tgtEl>
                                      </p:cBhvr>
                                    </p:animEffect>
                                  </p:childTnLst>
                                </p:cTn>
                              </p:par>
                            </p:childTnLst>
                          </p:cTn>
                        </p:par>
                        <p:par>
                          <p:cTn id="12" fill="hold">
                            <p:stCondLst>
                              <p:cond delay="2000"/>
                            </p:stCondLst>
                            <p:childTnLst>
                              <p:par>
                                <p:cTn id="13" presetID="22" presetClass="entr" presetSubtype="1"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up)">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ldLvl="0" animBg="1"/>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927735" y="1769110"/>
            <a:ext cx="6457950" cy="3320415"/>
          </a:xfrm>
          <a:prstGeom prst="rect">
            <a:avLst/>
          </a:prstGeom>
          <a:solidFill>
            <a:srgbClr val="BCD8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L 形 5"/>
          <p:cNvSpPr/>
          <p:nvPr/>
        </p:nvSpPr>
        <p:spPr>
          <a:xfrm flipV="1">
            <a:off x="861060" y="1690370"/>
            <a:ext cx="577215" cy="577215"/>
          </a:xfrm>
          <a:prstGeom prst="corner">
            <a:avLst>
              <a:gd name="adj1" fmla="val 25694"/>
              <a:gd name="adj2" fmla="val 25694"/>
            </a:avLst>
          </a:prstGeom>
          <a:solidFill>
            <a:srgbClr val="9CC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7632065" y="718820"/>
            <a:ext cx="3562350" cy="5240655"/>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2679065" y="2267585"/>
            <a:ext cx="2955290" cy="706755"/>
          </a:xfrm>
          <a:prstGeom prst="rect">
            <a:avLst/>
          </a:prstGeom>
          <a:noFill/>
        </p:spPr>
        <p:txBody>
          <a:bodyPr wrap="square" rtlCol="0">
            <a:spAutoFit/>
          </a:bodyPr>
          <a:lstStyle/>
          <a:p>
            <a:pPr algn="dist"/>
            <a:r>
              <a:rPr lang="zh-CN" altLang="en-US" sz="4000">
                <a:solidFill>
                  <a:schemeClr val="bg1"/>
                </a:solidFill>
                <a:latin typeface="TypeLand 康熙字典體試用版" charset="-120"/>
                <a:ea typeface="TypeLand 康熙字典體試用版" charset="-120"/>
              </a:rPr>
              <a:t>清新自然</a:t>
            </a:r>
            <a:endParaRPr lang="zh-CN" altLang="en-US" sz="4000">
              <a:solidFill>
                <a:schemeClr val="bg1"/>
              </a:solidFill>
              <a:latin typeface="TypeLand 康熙字典體試用版" charset="-120"/>
              <a:ea typeface="TypeLand 康熙字典體試用版" charset="-120"/>
            </a:endParaRPr>
          </a:p>
        </p:txBody>
      </p:sp>
      <p:sp>
        <p:nvSpPr>
          <p:cNvPr id="27" name="矩形 26"/>
          <p:cNvSpPr/>
          <p:nvPr/>
        </p:nvSpPr>
        <p:spPr>
          <a:xfrm>
            <a:off x="1284605" y="3139440"/>
            <a:ext cx="5744210" cy="1476375"/>
          </a:xfrm>
          <a:prstGeom prst="rect">
            <a:avLst/>
          </a:prstGeom>
        </p:spPr>
        <p:txBody>
          <a:bodyPr wrap="square">
            <a:spAutoFit/>
          </a:bodyPr>
          <a:lstStyle/>
          <a:p>
            <a:pPr algn="ctr" fontAlgn="auto">
              <a:lnSpc>
                <a:spcPct val="150000"/>
              </a:lnSpc>
            </a:pPr>
            <a:r>
              <a:rPr lang="zh-CN" altLang="en-US" sz="1000">
                <a:solidFill>
                  <a:schemeClr val="bg1"/>
                </a:solidFill>
                <a:latin typeface="微软雅黑" panose="020B0503020204020204" charset="-122"/>
                <a:ea typeface="微软雅黑" panose="020B0503020204020204" charset="-122"/>
                <a:sym typeface="+mn-ea"/>
              </a:rPr>
              <a:t>I love you more than I've ever loved any woman. And I've waited longer for you than I've waited for any woman.</a:t>
            </a:r>
            <a:endParaRPr lang="zh-CN" altLang="en-US" sz="1000">
              <a:solidFill>
                <a:schemeClr val="bg1"/>
              </a:solidFill>
              <a:latin typeface="微软雅黑" panose="020B0503020204020204" charset="-122"/>
              <a:ea typeface="微软雅黑" panose="020B0503020204020204" charset="-122"/>
              <a:sym typeface="+mn-ea"/>
            </a:endParaRPr>
          </a:p>
          <a:p>
            <a:pPr algn="ctr" fontAlgn="auto">
              <a:lnSpc>
                <a:spcPct val="150000"/>
              </a:lnSpc>
            </a:pPr>
            <a:endParaRPr lang="zh-CN" altLang="en-US" sz="1000">
              <a:solidFill>
                <a:schemeClr val="bg1"/>
              </a:solidFill>
              <a:latin typeface="微软雅黑" panose="020B0503020204020204" charset="-122"/>
              <a:ea typeface="微软雅黑" panose="020B0503020204020204" charset="-122"/>
              <a:sym typeface="+mn-ea"/>
            </a:endParaRPr>
          </a:p>
          <a:p>
            <a:pPr algn="ctr" fontAlgn="auto">
              <a:lnSpc>
                <a:spcPct val="150000"/>
              </a:lnSpc>
            </a:pPr>
            <a:r>
              <a:rPr lang="zh-CN" altLang="en-US" sz="1000">
                <a:solidFill>
                  <a:schemeClr val="bg1"/>
                </a:solidFill>
                <a:latin typeface="微软雅黑" panose="020B0503020204020204" charset="-122"/>
                <a:ea typeface="微软雅黑" panose="020B0503020204020204" charset="-122"/>
                <a:sym typeface="+mn-ea"/>
              </a:rPr>
              <a:t>I love you more than I've ever loved any woman. And I've waited longer for you than I've waited for any woman.I love you more than I've ever loved any woman. And I've waited longer for you than I've waited for any woman.</a:t>
            </a:r>
            <a:endParaRPr lang="zh-CN" altLang="en-US" sz="1000" dirty="0">
              <a:solidFill>
                <a:schemeClr val="bg1"/>
              </a:solidFill>
              <a:latin typeface="微软雅黑" panose="020B0503020204020204" charset="-122"/>
              <a:ea typeface="微软雅黑" panose="020B0503020204020204" charset="-122"/>
              <a:sym typeface="+mn-ea"/>
            </a:endParaRPr>
          </a:p>
        </p:txBody>
      </p:sp>
      <p:sp>
        <p:nvSpPr>
          <p:cNvPr id="8" name="矩形 7"/>
          <p:cNvSpPr/>
          <p:nvPr/>
        </p:nvSpPr>
        <p:spPr>
          <a:xfrm>
            <a:off x="216977" y="278969"/>
            <a:ext cx="11747716" cy="6385302"/>
          </a:xfrm>
          <a:prstGeom prst="rect">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descr="d01cec3ba1513ea894a2a291c513bc9c"/>
          <p:cNvPicPr>
            <a:picLocks noChangeAspect="1"/>
          </p:cNvPicPr>
          <p:nvPr/>
        </p:nvPicPr>
        <p:blipFill>
          <a:blip r:embed="rId1"/>
          <a:stretch>
            <a:fillRect/>
          </a:stretch>
        </p:blipFill>
        <p:spPr>
          <a:xfrm>
            <a:off x="7912100" y="718820"/>
            <a:ext cx="3282315" cy="548386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edge">
                                      <p:cBhvr>
                                        <p:cTn id="7" dur="1000"/>
                                        <p:tgtEl>
                                          <p:spTgt spid="7"/>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right)">
                                      <p:cBhvr>
                                        <p:cTn id="11" dur="500"/>
                                        <p:tgtEl>
                                          <p:spTgt spid="4"/>
                                        </p:tgtEl>
                                      </p:cBhvr>
                                    </p:animEffect>
                                  </p:childTnLst>
                                </p:cTn>
                              </p:par>
                            </p:childTnLst>
                          </p:cTn>
                        </p:par>
                        <p:par>
                          <p:cTn id="12" fill="hold">
                            <p:stCondLst>
                              <p:cond delay="1500"/>
                            </p:stCondLst>
                            <p:childTnLst>
                              <p:par>
                                <p:cTn id="13" presetID="15"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fltVal val="0"/>
                                          </p:val>
                                        </p:tav>
                                        <p:tav tm="100000">
                                          <p:val>
                                            <p:strVal val="#ppt_w"/>
                                          </p:val>
                                        </p:tav>
                                      </p:tavLst>
                                    </p:anim>
                                    <p:anim calcmode="lin" valueType="num">
                                      <p:cBhvr>
                                        <p:cTn id="16" dur="1000" fill="hold"/>
                                        <p:tgtEl>
                                          <p:spTgt spid="6"/>
                                        </p:tgtEl>
                                        <p:attrNameLst>
                                          <p:attrName>ppt_h</p:attrName>
                                        </p:attrNameLst>
                                      </p:cBhvr>
                                      <p:tavLst>
                                        <p:tav tm="0">
                                          <p:val>
                                            <p:fltVal val="0"/>
                                          </p:val>
                                        </p:tav>
                                        <p:tav tm="100000">
                                          <p:val>
                                            <p:strVal val="#ppt_h"/>
                                          </p:val>
                                        </p:tav>
                                      </p:tavLst>
                                    </p:anim>
                                    <p:anim calcmode="lin" valueType="num">
                                      <p:cBhvr>
                                        <p:cTn id="17"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9" fill="hold">
                            <p:stCondLst>
                              <p:cond delay="2500"/>
                            </p:stCondLst>
                            <p:childTnLst>
                              <p:par>
                                <p:cTn id="20" presetID="16" presetClass="entr" presetSubtype="21" fill="hold" grpId="1"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1000"/>
                                        <p:tgtEl>
                                          <p:spTgt spid="12"/>
                                        </p:tgtEl>
                                      </p:cBhvr>
                                    </p:animEffect>
                                  </p:childTnLst>
                                </p:cTn>
                              </p:par>
                            </p:childTnLst>
                          </p:cTn>
                        </p:par>
                        <p:par>
                          <p:cTn id="23" fill="hold">
                            <p:stCondLst>
                              <p:cond delay="3500"/>
                            </p:stCondLst>
                            <p:childTnLst>
                              <p:par>
                                <p:cTn id="24" presetID="12" presetClass="entr" presetSubtype="4" fill="hold" grpId="1" nodeType="afterEffect">
                                  <p:stCondLst>
                                    <p:cond delay="0"/>
                                  </p:stCondLst>
                                  <p:childTnLst>
                                    <p:set>
                                      <p:cBhvr>
                                        <p:cTn id="25" dur="1" fill="hold">
                                          <p:stCondLst>
                                            <p:cond delay="0"/>
                                          </p:stCondLst>
                                        </p:cTn>
                                        <p:tgtEl>
                                          <p:spTgt spid="27"/>
                                        </p:tgtEl>
                                        <p:attrNameLst>
                                          <p:attrName>style.visibility</p:attrName>
                                        </p:attrNameLst>
                                      </p:cBhvr>
                                      <p:to>
                                        <p:strVal val="visible"/>
                                      </p:to>
                                    </p:set>
                                    <p:anim calcmode="lin" valueType="num">
                                      <p:cBhvr additive="base">
                                        <p:cTn id="26" dur="500"/>
                                        <p:tgtEl>
                                          <p:spTgt spid="27"/>
                                        </p:tgtEl>
                                        <p:attrNameLst>
                                          <p:attrName>ppt_y</p:attrName>
                                        </p:attrNameLst>
                                      </p:cBhvr>
                                      <p:tavLst>
                                        <p:tav tm="0">
                                          <p:val>
                                            <p:strVal val="#ppt_y+#ppt_h*1.125000"/>
                                          </p:val>
                                        </p:tav>
                                        <p:tav tm="100000">
                                          <p:val>
                                            <p:strVal val="#ppt_y"/>
                                          </p:val>
                                        </p:tav>
                                      </p:tavLst>
                                    </p:anim>
                                    <p:animEffect transition="in" filter="wipe(up)">
                                      <p:cBhvr>
                                        <p:cTn id="2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6" grpId="0" bldLvl="0" animBg="1"/>
      <p:bldP spid="7" grpId="0" bldLvl="0" animBg="1"/>
      <p:bldP spid="12" grpId="0"/>
      <p:bldP spid="12" grpId="1"/>
      <p:bldP spid="27" grpId="0"/>
      <p:bldP spid="27"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445" y="1619885"/>
            <a:ext cx="12200890" cy="963930"/>
          </a:xfrm>
          <a:prstGeom prst="rect">
            <a:avLst/>
          </a:prstGeom>
          <a:solidFill>
            <a:srgbClr val="BCD8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4541520" y="2169160"/>
            <a:ext cx="3108960" cy="2075815"/>
          </a:xfrm>
          <a:prstGeom prst="rect">
            <a:avLst/>
          </a:prstGeom>
          <a:blipFill rotWithShape="1">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8211185" y="2169160"/>
            <a:ext cx="3108960" cy="2075815"/>
          </a:xfrm>
          <a:prstGeom prst="rect">
            <a:avLst/>
          </a:prstGeom>
          <a:blipFill rotWithShape="1">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875030" y="2169160"/>
            <a:ext cx="3108960" cy="2075815"/>
          </a:xfrm>
          <a:prstGeom prst="rect">
            <a:avLst/>
          </a:prstGeom>
          <a:blipFill rotWithShape="1">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975360" y="4587240"/>
            <a:ext cx="2908935" cy="1476375"/>
          </a:xfrm>
          <a:prstGeom prst="rect">
            <a:avLst/>
          </a:prstGeom>
        </p:spPr>
        <p:txBody>
          <a:bodyPr wrap="square">
            <a:spAutoFit/>
          </a:bodyPr>
          <a:lstStyle/>
          <a:p>
            <a:pPr algn="ctr" fontAlgn="auto">
              <a:lnSpc>
                <a:spcPct val="150000"/>
              </a:lnSpc>
            </a:pPr>
            <a:r>
              <a:rPr lang="zh-CN" altLang="en-US" sz="1000">
                <a:solidFill>
                  <a:schemeClr val="tx1">
                    <a:lumMod val="65000"/>
                    <a:lumOff val="35000"/>
                  </a:schemeClr>
                </a:solidFill>
                <a:latin typeface="微软雅黑" panose="020B0503020204020204" charset="-122"/>
                <a:ea typeface="微软雅黑" panose="020B0503020204020204" charset="-122"/>
                <a:sym typeface="+mn-ea"/>
              </a:rPr>
              <a:t>I love you more than I've ever loved any woman. And I've waited longer for you than I've waited for any woman.I love you more than I've ever loved any woman. And I've waited longer for you than I've waited for any woman.</a:t>
            </a:r>
            <a:endParaRPr lang="zh-CN" altLang="en-US" sz="1000" dirty="0">
              <a:solidFill>
                <a:schemeClr val="tx1">
                  <a:lumMod val="65000"/>
                  <a:lumOff val="35000"/>
                </a:schemeClr>
              </a:solidFill>
              <a:latin typeface="微软雅黑" panose="020B0503020204020204" charset="-122"/>
              <a:ea typeface="微软雅黑" panose="020B0503020204020204" charset="-122"/>
              <a:sym typeface="+mn-ea"/>
            </a:endParaRPr>
          </a:p>
        </p:txBody>
      </p:sp>
      <p:sp>
        <p:nvSpPr>
          <p:cNvPr id="11" name="矩形 10"/>
          <p:cNvSpPr/>
          <p:nvPr/>
        </p:nvSpPr>
        <p:spPr>
          <a:xfrm>
            <a:off x="4641215" y="4587240"/>
            <a:ext cx="2908935" cy="1476375"/>
          </a:xfrm>
          <a:prstGeom prst="rect">
            <a:avLst/>
          </a:prstGeom>
        </p:spPr>
        <p:txBody>
          <a:bodyPr wrap="square">
            <a:spAutoFit/>
          </a:bodyPr>
          <a:lstStyle/>
          <a:p>
            <a:pPr algn="ctr" fontAlgn="auto">
              <a:lnSpc>
                <a:spcPct val="150000"/>
              </a:lnSpc>
            </a:pPr>
            <a:r>
              <a:rPr lang="zh-CN" altLang="en-US" sz="1000">
                <a:solidFill>
                  <a:schemeClr val="tx1">
                    <a:lumMod val="65000"/>
                    <a:lumOff val="35000"/>
                  </a:schemeClr>
                </a:solidFill>
                <a:latin typeface="微软雅黑" panose="020B0503020204020204" charset="-122"/>
                <a:ea typeface="微软雅黑" panose="020B0503020204020204" charset="-122"/>
                <a:sym typeface="+mn-ea"/>
              </a:rPr>
              <a:t>I love you more than I've ever loved any woman. And I've waited longer for you than I've waited for any woman.I love you more than I've ever loved any woman. And I've waited longer for you than I've waited for any woman.</a:t>
            </a:r>
            <a:endParaRPr lang="zh-CN" altLang="en-US" sz="1000" dirty="0">
              <a:solidFill>
                <a:schemeClr val="tx1">
                  <a:lumMod val="65000"/>
                  <a:lumOff val="35000"/>
                </a:schemeClr>
              </a:solidFill>
              <a:latin typeface="微软雅黑" panose="020B0503020204020204" charset="-122"/>
              <a:ea typeface="微软雅黑" panose="020B0503020204020204" charset="-122"/>
              <a:sym typeface="+mn-ea"/>
            </a:endParaRPr>
          </a:p>
        </p:txBody>
      </p:sp>
      <p:sp>
        <p:nvSpPr>
          <p:cNvPr id="12" name="矩形 11"/>
          <p:cNvSpPr/>
          <p:nvPr/>
        </p:nvSpPr>
        <p:spPr>
          <a:xfrm>
            <a:off x="8311515" y="4587240"/>
            <a:ext cx="2908935" cy="1476375"/>
          </a:xfrm>
          <a:prstGeom prst="rect">
            <a:avLst/>
          </a:prstGeom>
        </p:spPr>
        <p:txBody>
          <a:bodyPr wrap="square">
            <a:spAutoFit/>
          </a:bodyPr>
          <a:lstStyle/>
          <a:p>
            <a:pPr algn="ctr" fontAlgn="auto">
              <a:lnSpc>
                <a:spcPct val="150000"/>
              </a:lnSpc>
            </a:pPr>
            <a:r>
              <a:rPr lang="zh-CN" altLang="en-US" sz="1000">
                <a:solidFill>
                  <a:schemeClr val="tx1">
                    <a:lumMod val="65000"/>
                    <a:lumOff val="35000"/>
                  </a:schemeClr>
                </a:solidFill>
                <a:latin typeface="微软雅黑" panose="020B0503020204020204" charset="-122"/>
                <a:ea typeface="微软雅黑" panose="020B0503020204020204" charset="-122"/>
                <a:sym typeface="+mn-ea"/>
              </a:rPr>
              <a:t>I love you more than I've ever loved any woman. And I've waited longer for you than I've waited for any woman.I love you more than I've ever loved any woman. And I've waited longer for you than I've waited for any woman.</a:t>
            </a:r>
            <a:endParaRPr lang="zh-CN" altLang="en-US" sz="1000" dirty="0">
              <a:solidFill>
                <a:schemeClr val="tx1">
                  <a:lumMod val="65000"/>
                  <a:lumOff val="35000"/>
                </a:schemeClr>
              </a:solidFill>
              <a:latin typeface="微软雅黑" panose="020B0503020204020204" charset="-122"/>
              <a:ea typeface="微软雅黑" panose="020B0503020204020204" charset="-122"/>
              <a:sym typeface="+mn-ea"/>
            </a:endParaRPr>
          </a:p>
        </p:txBody>
      </p:sp>
      <p:sp>
        <p:nvSpPr>
          <p:cNvPr id="10" name="矩形 9"/>
          <p:cNvSpPr/>
          <p:nvPr/>
        </p:nvSpPr>
        <p:spPr>
          <a:xfrm>
            <a:off x="216977" y="278969"/>
            <a:ext cx="11747716" cy="6385302"/>
          </a:xfrm>
          <a:prstGeom prst="rect">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edge">
                                      <p:cBhvr>
                                        <p:cTn id="11" dur="1000"/>
                                        <p:tgtEl>
                                          <p:spTgt spid="7"/>
                                        </p:tgtEl>
                                      </p:cBhvr>
                                    </p:animEffect>
                                  </p:childTnLst>
                                </p:cTn>
                              </p:par>
                            </p:childTnLst>
                          </p:cTn>
                        </p:par>
                        <p:par>
                          <p:cTn id="12" fill="hold">
                            <p:stCondLst>
                              <p:cond delay="1500"/>
                            </p:stCondLst>
                            <p:childTnLst>
                              <p:par>
                                <p:cTn id="13" presetID="12" presetClass="entr" presetSubtype="4" fill="hold" grpId="1" nodeType="after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500"/>
                                        <p:tgtEl>
                                          <p:spTgt spid="27"/>
                                        </p:tgtEl>
                                        <p:attrNameLst>
                                          <p:attrName>ppt_y</p:attrName>
                                        </p:attrNameLst>
                                      </p:cBhvr>
                                      <p:tavLst>
                                        <p:tav tm="0">
                                          <p:val>
                                            <p:strVal val="#ppt_y+#ppt_h*1.125000"/>
                                          </p:val>
                                        </p:tav>
                                        <p:tav tm="100000">
                                          <p:val>
                                            <p:strVal val="#ppt_y"/>
                                          </p:val>
                                        </p:tav>
                                      </p:tavLst>
                                    </p:anim>
                                    <p:animEffect transition="in" filter="wipe(up)">
                                      <p:cBhvr>
                                        <p:cTn id="16" dur="500"/>
                                        <p:tgtEl>
                                          <p:spTgt spid="27"/>
                                        </p:tgtEl>
                                      </p:cBhvr>
                                    </p:animEffect>
                                  </p:childTnLst>
                                </p:cTn>
                              </p:par>
                            </p:childTnLst>
                          </p:cTn>
                        </p:par>
                        <p:par>
                          <p:cTn id="17" fill="hold">
                            <p:stCondLst>
                              <p:cond delay="2000"/>
                            </p:stCondLst>
                            <p:childTnLst>
                              <p:par>
                                <p:cTn id="18" presetID="20" presetClass="entr" presetSubtype="0"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edge">
                                      <p:cBhvr>
                                        <p:cTn id="20" dur="1000"/>
                                        <p:tgtEl>
                                          <p:spTgt spid="5"/>
                                        </p:tgtEl>
                                      </p:cBhvr>
                                    </p:animEffect>
                                  </p:childTnLst>
                                </p:cTn>
                              </p:par>
                            </p:childTnLst>
                          </p:cTn>
                        </p:par>
                        <p:par>
                          <p:cTn id="21" fill="hold">
                            <p:stCondLst>
                              <p:cond delay="3000"/>
                            </p:stCondLst>
                            <p:childTnLst>
                              <p:par>
                                <p:cTn id="22" presetID="12" presetClass="entr" presetSubtype="4" fill="hold" grpId="1" nodeType="after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p:tgtEl>
                                          <p:spTgt spid="11"/>
                                        </p:tgtEl>
                                        <p:attrNameLst>
                                          <p:attrName>ppt_y</p:attrName>
                                        </p:attrNameLst>
                                      </p:cBhvr>
                                      <p:tavLst>
                                        <p:tav tm="0">
                                          <p:val>
                                            <p:strVal val="#ppt_y+#ppt_h*1.125000"/>
                                          </p:val>
                                        </p:tav>
                                        <p:tav tm="100000">
                                          <p:val>
                                            <p:strVal val="#ppt_y"/>
                                          </p:val>
                                        </p:tav>
                                      </p:tavLst>
                                    </p:anim>
                                    <p:animEffect transition="in" filter="wipe(up)">
                                      <p:cBhvr>
                                        <p:cTn id="25" dur="500"/>
                                        <p:tgtEl>
                                          <p:spTgt spid="11"/>
                                        </p:tgtEl>
                                      </p:cBhvr>
                                    </p:animEffect>
                                  </p:childTnLst>
                                </p:cTn>
                              </p:par>
                            </p:childTnLst>
                          </p:cTn>
                        </p:par>
                        <p:par>
                          <p:cTn id="26" fill="hold">
                            <p:stCondLst>
                              <p:cond delay="3500"/>
                            </p:stCondLst>
                            <p:childTnLst>
                              <p:par>
                                <p:cTn id="27" presetID="20" presetClass="entr" presetSubtype="0"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edge">
                                      <p:cBhvr>
                                        <p:cTn id="29" dur="1000"/>
                                        <p:tgtEl>
                                          <p:spTgt spid="6"/>
                                        </p:tgtEl>
                                      </p:cBhvr>
                                    </p:animEffect>
                                  </p:childTnLst>
                                </p:cTn>
                              </p:par>
                            </p:childTnLst>
                          </p:cTn>
                        </p:par>
                        <p:par>
                          <p:cTn id="30" fill="hold">
                            <p:stCondLst>
                              <p:cond delay="4500"/>
                            </p:stCondLst>
                            <p:childTnLst>
                              <p:par>
                                <p:cTn id="31" presetID="12" presetClass="entr" presetSubtype="4" fill="hold" grpId="1" nodeType="after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500"/>
                                        <p:tgtEl>
                                          <p:spTgt spid="12"/>
                                        </p:tgtEl>
                                        <p:attrNameLst>
                                          <p:attrName>ppt_y</p:attrName>
                                        </p:attrNameLst>
                                      </p:cBhvr>
                                      <p:tavLst>
                                        <p:tav tm="0">
                                          <p:val>
                                            <p:strVal val="#ppt_y+#ppt_h*1.125000"/>
                                          </p:val>
                                        </p:tav>
                                        <p:tav tm="100000">
                                          <p:val>
                                            <p:strVal val="#ppt_y"/>
                                          </p:val>
                                        </p:tav>
                                      </p:tavLst>
                                    </p:anim>
                                    <p:animEffect transition="in" filter="wipe(up)">
                                      <p:cBhvr>
                                        <p:cTn id="3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bldLvl="0" animBg="1"/>
      <p:bldP spid="6" grpId="0" bldLvl="0" animBg="1"/>
      <p:bldP spid="7" grpId="0" bldLvl="0" animBg="1"/>
      <p:bldP spid="27" grpId="0"/>
      <p:bldP spid="27" grpId="1"/>
      <p:bldP spid="11" grpId="0"/>
      <p:bldP spid="11" grpId="1"/>
      <p:bldP spid="12" grpId="0"/>
      <p:bldP spid="12"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744345" y="1877695"/>
            <a:ext cx="2490470" cy="1506855"/>
          </a:xfrm>
          <a:prstGeom prst="rect">
            <a:avLst/>
          </a:prstGeom>
          <a:blipFill rotWithShape="1">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5340032" y="1877695"/>
            <a:ext cx="2490470" cy="1506855"/>
          </a:xfrm>
          <a:prstGeom prst="rect">
            <a:avLst/>
          </a:prstGeom>
          <a:blipFill rotWithShape="1">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8844280" y="1877695"/>
            <a:ext cx="2490470" cy="1506855"/>
          </a:xfrm>
          <a:prstGeom prst="rect">
            <a:avLst/>
          </a:prstGeom>
          <a:blipFill rotWithShape="1">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7" name="组合 16"/>
          <p:cNvGrpSpPr/>
          <p:nvPr/>
        </p:nvGrpSpPr>
        <p:grpSpPr>
          <a:xfrm>
            <a:off x="5692140" y="3704272"/>
            <a:ext cx="1853565" cy="481965"/>
            <a:chOff x="8141" y="5908"/>
            <a:chExt cx="2919" cy="759"/>
          </a:xfrm>
        </p:grpSpPr>
        <p:sp>
          <p:nvSpPr>
            <p:cNvPr id="18" name="圆角矩形 17"/>
            <p:cNvSpPr/>
            <p:nvPr/>
          </p:nvSpPr>
          <p:spPr>
            <a:xfrm>
              <a:off x="8141" y="5908"/>
              <a:ext cx="2919" cy="699"/>
            </a:xfrm>
            <a:prstGeom prst="roundRect">
              <a:avLst/>
            </a:prstGeom>
            <a:noFill/>
            <a:ln>
              <a:solidFill>
                <a:srgbClr val="3A88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19" name="文本框 18"/>
            <p:cNvSpPr txBox="1"/>
            <p:nvPr/>
          </p:nvSpPr>
          <p:spPr>
            <a:xfrm>
              <a:off x="8277" y="5940"/>
              <a:ext cx="2645" cy="727"/>
            </a:xfrm>
            <a:prstGeom prst="rect">
              <a:avLst/>
            </a:prstGeom>
            <a:noFill/>
          </p:spPr>
          <p:txBody>
            <a:bodyPr wrap="square" rtlCol="0">
              <a:spAutoFit/>
            </a:bodyPr>
            <a:lstStyle/>
            <a:p>
              <a:pPr algn="dist"/>
              <a:r>
                <a:rPr lang="zh-CN" altLang="en-US" sz="2400" dirty="0">
                  <a:latin typeface="TypeLand 康熙字典體試用版" charset="-120"/>
                  <a:ea typeface="TypeLand 康熙字典體試用版" charset="-120"/>
                </a:rPr>
                <a:t>输入标题</a:t>
              </a:r>
              <a:endParaRPr lang="zh-CN" altLang="en-US" sz="2400" dirty="0">
                <a:latin typeface="TypeLand 康熙字典體試用版" charset="-120"/>
                <a:ea typeface="TypeLand 康熙字典體試用版" charset="-120"/>
              </a:endParaRPr>
            </a:p>
          </p:txBody>
        </p:sp>
      </p:grpSp>
      <p:grpSp>
        <p:nvGrpSpPr>
          <p:cNvPr id="20" name="组合 19"/>
          <p:cNvGrpSpPr/>
          <p:nvPr/>
        </p:nvGrpSpPr>
        <p:grpSpPr>
          <a:xfrm>
            <a:off x="9163685" y="3675062"/>
            <a:ext cx="1853565" cy="481965"/>
            <a:chOff x="8141" y="5908"/>
            <a:chExt cx="2919" cy="759"/>
          </a:xfrm>
        </p:grpSpPr>
        <p:sp>
          <p:nvSpPr>
            <p:cNvPr id="21" name="圆角矩形 20"/>
            <p:cNvSpPr/>
            <p:nvPr/>
          </p:nvSpPr>
          <p:spPr>
            <a:xfrm>
              <a:off x="8141" y="5908"/>
              <a:ext cx="2919" cy="699"/>
            </a:xfrm>
            <a:prstGeom prst="roundRect">
              <a:avLst/>
            </a:prstGeom>
            <a:noFill/>
            <a:ln>
              <a:solidFill>
                <a:srgbClr val="3A88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22" name="文本框 21"/>
            <p:cNvSpPr txBox="1"/>
            <p:nvPr/>
          </p:nvSpPr>
          <p:spPr>
            <a:xfrm>
              <a:off x="8277" y="5940"/>
              <a:ext cx="2645" cy="727"/>
            </a:xfrm>
            <a:prstGeom prst="rect">
              <a:avLst/>
            </a:prstGeom>
            <a:noFill/>
          </p:spPr>
          <p:txBody>
            <a:bodyPr wrap="square" rtlCol="0">
              <a:spAutoFit/>
            </a:bodyPr>
            <a:lstStyle/>
            <a:p>
              <a:pPr algn="dist"/>
              <a:r>
                <a:rPr lang="zh-CN" altLang="en-US" sz="2400" dirty="0">
                  <a:latin typeface="TypeLand 康熙字典體試用版" charset="-120"/>
                  <a:ea typeface="TypeLand 康熙字典體試用版" charset="-120"/>
                </a:rPr>
                <a:t>输入标题</a:t>
              </a:r>
              <a:endParaRPr lang="zh-CN" altLang="en-US" sz="2400" dirty="0">
                <a:latin typeface="TypeLand 康熙字典體試用版" charset="-120"/>
                <a:ea typeface="TypeLand 康熙字典體試用版" charset="-120"/>
              </a:endParaRPr>
            </a:p>
          </p:txBody>
        </p:sp>
      </p:grpSp>
      <p:grpSp>
        <p:nvGrpSpPr>
          <p:cNvPr id="23" name="组合 22"/>
          <p:cNvGrpSpPr/>
          <p:nvPr/>
        </p:nvGrpSpPr>
        <p:grpSpPr>
          <a:xfrm>
            <a:off x="2155190" y="3616960"/>
            <a:ext cx="1853565" cy="481965"/>
            <a:chOff x="8141" y="5908"/>
            <a:chExt cx="2919" cy="759"/>
          </a:xfrm>
        </p:grpSpPr>
        <p:sp>
          <p:nvSpPr>
            <p:cNvPr id="24" name="圆角矩形 23"/>
            <p:cNvSpPr/>
            <p:nvPr/>
          </p:nvSpPr>
          <p:spPr>
            <a:xfrm>
              <a:off x="8141" y="5908"/>
              <a:ext cx="2919" cy="699"/>
            </a:xfrm>
            <a:prstGeom prst="roundRect">
              <a:avLst/>
            </a:prstGeom>
            <a:noFill/>
            <a:ln>
              <a:solidFill>
                <a:srgbClr val="3A88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25" name="文本框 24"/>
            <p:cNvSpPr txBox="1"/>
            <p:nvPr/>
          </p:nvSpPr>
          <p:spPr>
            <a:xfrm>
              <a:off x="8277" y="5940"/>
              <a:ext cx="2645" cy="727"/>
            </a:xfrm>
            <a:prstGeom prst="rect">
              <a:avLst/>
            </a:prstGeom>
            <a:noFill/>
          </p:spPr>
          <p:txBody>
            <a:bodyPr wrap="square" rtlCol="0">
              <a:spAutoFit/>
            </a:bodyPr>
            <a:lstStyle/>
            <a:p>
              <a:pPr algn="dist"/>
              <a:r>
                <a:rPr lang="zh-CN" altLang="en-US" sz="2400" dirty="0">
                  <a:latin typeface="TypeLand 康熙字典體試用版" charset="-120"/>
                  <a:ea typeface="TypeLand 康熙字典體試用版" charset="-120"/>
                </a:rPr>
                <a:t>输入标题</a:t>
              </a:r>
              <a:endParaRPr lang="zh-CN" altLang="en-US" sz="2400" dirty="0">
                <a:latin typeface="TypeLand 康熙字典體試用版" charset="-120"/>
                <a:ea typeface="TypeLand 康熙字典體試用版" charset="-120"/>
              </a:endParaRPr>
            </a:p>
          </p:txBody>
        </p:sp>
      </p:grpSp>
      <p:sp>
        <p:nvSpPr>
          <p:cNvPr id="26" name="矩形 25"/>
          <p:cNvSpPr/>
          <p:nvPr/>
        </p:nvSpPr>
        <p:spPr>
          <a:xfrm>
            <a:off x="1929765" y="4331335"/>
            <a:ext cx="2305050" cy="1322070"/>
          </a:xfrm>
          <a:prstGeom prst="rect">
            <a:avLst/>
          </a:prstGeom>
        </p:spPr>
        <p:txBody>
          <a:bodyPr wrap="square">
            <a:spAutoFit/>
          </a:bodyPr>
          <a:lstStyle/>
          <a:p>
            <a:pPr algn="ctr" fontAlgn="auto">
              <a:lnSpc>
                <a:spcPct val="200000"/>
              </a:lnSpc>
            </a:pPr>
            <a:r>
              <a:rPr lang="zh-CN" altLang="en-US" sz="1000">
                <a:solidFill>
                  <a:schemeClr val="tx1">
                    <a:lumMod val="65000"/>
                    <a:lumOff val="35000"/>
                  </a:schemeClr>
                </a:solidFill>
                <a:latin typeface="微软雅黑" panose="020B0503020204020204" charset="-122"/>
                <a:ea typeface="微软雅黑" panose="020B0503020204020204" charset="-122"/>
                <a:sym typeface="+mn-ea"/>
              </a:rPr>
              <a:t>I love you more than I've ever loved any woman. And I've waited longer for you than I've waited for any woman.</a:t>
            </a:r>
            <a:endParaRPr lang="zh-CN" altLang="en-US" sz="1000" dirty="0">
              <a:solidFill>
                <a:schemeClr val="tx1">
                  <a:lumMod val="65000"/>
                  <a:lumOff val="35000"/>
                </a:schemeClr>
              </a:solidFill>
              <a:latin typeface="微软雅黑" panose="020B0503020204020204" charset="-122"/>
              <a:ea typeface="微软雅黑" panose="020B0503020204020204" charset="-122"/>
              <a:sym typeface="+mn-ea"/>
            </a:endParaRPr>
          </a:p>
        </p:txBody>
      </p:sp>
      <p:sp>
        <p:nvSpPr>
          <p:cNvPr id="30" name="矩形 29"/>
          <p:cNvSpPr/>
          <p:nvPr/>
        </p:nvSpPr>
        <p:spPr>
          <a:xfrm>
            <a:off x="5465445" y="4381817"/>
            <a:ext cx="2305050" cy="1322070"/>
          </a:xfrm>
          <a:prstGeom prst="rect">
            <a:avLst/>
          </a:prstGeom>
        </p:spPr>
        <p:txBody>
          <a:bodyPr wrap="square">
            <a:spAutoFit/>
          </a:bodyPr>
          <a:lstStyle/>
          <a:p>
            <a:pPr algn="ctr" fontAlgn="auto">
              <a:lnSpc>
                <a:spcPct val="200000"/>
              </a:lnSpc>
            </a:pPr>
            <a:r>
              <a:rPr lang="zh-CN" altLang="en-US" sz="1000">
                <a:solidFill>
                  <a:schemeClr val="tx1">
                    <a:lumMod val="65000"/>
                    <a:lumOff val="35000"/>
                  </a:schemeClr>
                </a:solidFill>
                <a:latin typeface="微软雅黑" panose="020B0503020204020204" charset="-122"/>
                <a:ea typeface="微软雅黑" panose="020B0503020204020204" charset="-122"/>
                <a:sym typeface="+mn-ea"/>
              </a:rPr>
              <a:t>I love you more than I've ever loved any woman. And I've waited longer for you than I've waited for any woman.</a:t>
            </a:r>
            <a:endParaRPr lang="zh-CN" altLang="en-US" sz="1000" dirty="0">
              <a:solidFill>
                <a:schemeClr val="tx1">
                  <a:lumMod val="65000"/>
                  <a:lumOff val="35000"/>
                </a:schemeClr>
              </a:solidFill>
              <a:latin typeface="微软雅黑" panose="020B0503020204020204" charset="-122"/>
              <a:ea typeface="微软雅黑" panose="020B0503020204020204" charset="-122"/>
              <a:sym typeface="+mn-ea"/>
            </a:endParaRPr>
          </a:p>
        </p:txBody>
      </p:sp>
      <p:sp>
        <p:nvSpPr>
          <p:cNvPr id="31" name="矩形 30"/>
          <p:cNvSpPr/>
          <p:nvPr/>
        </p:nvSpPr>
        <p:spPr>
          <a:xfrm>
            <a:off x="8936990" y="4389437"/>
            <a:ext cx="2305050" cy="1322070"/>
          </a:xfrm>
          <a:prstGeom prst="rect">
            <a:avLst/>
          </a:prstGeom>
        </p:spPr>
        <p:txBody>
          <a:bodyPr wrap="square">
            <a:spAutoFit/>
          </a:bodyPr>
          <a:lstStyle/>
          <a:p>
            <a:pPr algn="ctr" fontAlgn="auto">
              <a:lnSpc>
                <a:spcPct val="200000"/>
              </a:lnSpc>
            </a:pPr>
            <a:r>
              <a:rPr lang="zh-CN" altLang="en-US" sz="1000">
                <a:solidFill>
                  <a:schemeClr val="tx1">
                    <a:lumMod val="65000"/>
                    <a:lumOff val="35000"/>
                  </a:schemeClr>
                </a:solidFill>
                <a:latin typeface="微软雅黑" panose="020B0503020204020204" charset="-122"/>
                <a:ea typeface="微软雅黑" panose="020B0503020204020204" charset="-122"/>
                <a:sym typeface="+mn-ea"/>
              </a:rPr>
              <a:t>I love you more than I've ever loved any woman. And I've waited longer for you than I've waited for any woman.</a:t>
            </a:r>
            <a:endParaRPr lang="zh-CN" altLang="en-US" sz="1000" dirty="0">
              <a:solidFill>
                <a:schemeClr val="tx1">
                  <a:lumMod val="65000"/>
                  <a:lumOff val="35000"/>
                </a:schemeClr>
              </a:solidFill>
              <a:latin typeface="微软雅黑" panose="020B0503020204020204" charset="-122"/>
              <a:ea typeface="微软雅黑" panose="020B0503020204020204" charset="-122"/>
              <a:sym typeface="+mn-ea"/>
            </a:endParaRPr>
          </a:p>
        </p:txBody>
      </p:sp>
      <p:sp>
        <p:nvSpPr>
          <p:cNvPr id="27" name="矩形 26"/>
          <p:cNvSpPr/>
          <p:nvPr/>
        </p:nvSpPr>
        <p:spPr>
          <a:xfrm>
            <a:off x="216977" y="278969"/>
            <a:ext cx="11747716" cy="6385302"/>
          </a:xfrm>
          <a:prstGeom prst="rect">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edge">
                                      <p:cBhvr>
                                        <p:cTn id="7" dur="500"/>
                                        <p:tgtEl>
                                          <p:spTgt spid="5"/>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p:tgtEl>
                                          <p:spTgt spid="8"/>
                                        </p:tgtEl>
                                        <p:attrNameLst>
                                          <p:attrName>ppt_x</p:attrName>
                                        </p:attrNameLst>
                                      </p:cBhvr>
                                      <p:tavLst>
                                        <p:tav tm="0">
                                          <p:val>
                                            <p:strVal val="#ppt_x-#ppt_w*1.125000"/>
                                          </p:val>
                                        </p:tav>
                                        <p:tav tm="100000">
                                          <p:val>
                                            <p:strVal val="#ppt_x"/>
                                          </p:val>
                                        </p:tav>
                                      </p:tavLst>
                                    </p:anim>
                                    <p:animEffect transition="in" filter="wipe(right)">
                                      <p:cBhvr>
                                        <p:cTn id="12" dur="500"/>
                                        <p:tgtEl>
                                          <p:spTgt spid="8"/>
                                        </p:tgtEl>
                                      </p:cBhvr>
                                    </p:animEffect>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up)">
                                      <p:cBhvr>
                                        <p:cTn id="16" dur="500"/>
                                        <p:tgtEl>
                                          <p:spTgt spid="9"/>
                                        </p:tgtEl>
                                      </p:cBhvr>
                                    </p:animEffect>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 calcmode="lin" valueType="num">
                                      <p:cBhvr>
                                        <p:cTn id="20" dur="500" fill="hold"/>
                                        <p:tgtEl>
                                          <p:spTgt spid="23"/>
                                        </p:tgtEl>
                                        <p:attrNameLst>
                                          <p:attrName>ppt_w</p:attrName>
                                        </p:attrNameLst>
                                      </p:cBhvr>
                                      <p:tavLst>
                                        <p:tav tm="0">
                                          <p:val>
                                            <p:fltVal val="0"/>
                                          </p:val>
                                        </p:tav>
                                        <p:tav tm="100000">
                                          <p:val>
                                            <p:strVal val="#ppt_w"/>
                                          </p:val>
                                        </p:tav>
                                      </p:tavLst>
                                    </p:anim>
                                    <p:anim calcmode="lin" valueType="num">
                                      <p:cBhvr>
                                        <p:cTn id="21" dur="500" fill="hold"/>
                                        <p:tgtEl>
                                          <p:spTgt spid="23"/>
                                        </p:tgtEl>
                                        <p:attrNameLst>
                                          <p:attrName>ppt_h</p:attrName>
                                        </p:attrNameLst>
                                      </p:cBhvr>
                                      <p:tavLst>
                                        <p:tav tm="0">
                                          <p:val>
                                            <p:fltVal val="0"/>
                                          </p:val>
                                        </p:tav>
                                        <p:tav tm="100000">
                                          <p:val>
                                            <p:strVal val="#ppt_h"/>
                                          </p:val>
                                        </p:tav>
                                      </p:tavLst>
                                    </p:anim>
                                    <p:animEffect transition="in" filter="fade">
                                      <p:cBhvr>
                                        <p:cTn id="22" dur="500"/>
                                        <p:tgtEl>
                                          <p:spTgt spid="23"/>
                                        </p:tgtEl>
                                      </p:cBhvr>
                                    </p:animEffect>
                                  </p:childTnLst>
                                </p:cTn>
                              </p:par>
                            </p:childTnLst>
                          </p:cTn>
                        </p:par>
                        <p:par>
                          <p:cTn id="23" fill="hold">
                            <p:stCondLst>
                              <p:cond delay="2000"/>
                            </p:stCondLst>
                            <p:childTnLst>
                              <p:par>
                                <p:cTn id="24" presetID="12" presetClass="entr" presetSubtype="4" fill="hold" grpId="1"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p:tgtEl>
                                          <p:spTgt spid="26"/>
                                        </p:tgtEl>
                                        <p:attrNameLst>
                                          <p:attrName>ppt_y</p:attrName>
                                        </p:attrNameLst>
                                      </p:cBhvr>
                                      <p:tavLst>
                                        <p:tav tm="0">
                                          <p:val>
                                            <p:strVal val="#ppt_y+#ppt_h*1.125000"/>
                                          </p:val>
                                        </p:tav>
                                        <p:tav tm="100000">
                                          <p:val>
                                            <p:strVal val="#ppt_y"/>
                                          </p:val>
                                        </p:tav>
                                      </p:tavLst>
                                    </p:anim>
                                    <p:animEffect transition="in" filter="wipe(up)">
                                      <p:cBhvr>
                                        <p:cTn id="27" dur="500"/>
                                        <p:tgtEl>
                                          <p:spTgt spid="26"/>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500" fill="hold"/>
                                        <p:tgtEl>
                                          <p:spTgt spid="17"/>
                                        </p:tgtEl>
                                        <p:attrNameLst>
                                          <p:attrName>ppt_w</p:attrName>
                                        </p:attrNameLst>
                                      </p:cBhvr>
                                      <p:tavLst>
                                        <p:tav tm="0">
                                          <p:val>
                                            <p:fltVal val="0"/>
                                          </p:val>
                                        </p:tav>
                                        <p:tav tm="100000">
                                          <p:val>
                                            <p:strVal val="#ppt_w"/>
                                          </p:val>
                                        </p:tav>
                                      </p:tavLst>
                                    </p:anim>
                                    <p:anim calcmode="lin" valueType="num">
                                      <p:cBhvr>
                                        <p:cTn id="32" dur="500" fill="hold"/>
                                        <p:tgtEl>
                                          <p:spTgt spid="17"/>
                                        </p:tgtEl>
                                        <p:attrNameLst>
                                          <p:attrName>ppt_h</p:attrName>
                                        </p:attrNameLst>
                                      </p:cBhvr>
                                      <p:tavLst>
                                        <p:tav tm="0">
                                          <p:val>
                                            <p:fltVal val="0"/>
                                          </p:val>
                                        </p:tav>
                                        <p:tav tm="100000">
                                          <p:val>
                                            <p:strVal val="#ppt_h"/>
                                          </p:val>
                                        </p:tav>
                                      </p:tavLst>
                                    </p:anim>
                                    <p:animEffect transition="in" filter="fade">
                                      <p:cBhvr>
                                        <p:cTn id="33" dur="500"/>
                                        <p:tgtEl>
                                          <p:spTgt spid="17"/>
                                        </p:tgtEl>
                                      </p:cBhvr>
                                    </p:animEffect>
                                  </p:childTnLst>
                                </p:cTn>
                              </p:par>
                            </p:childTnLst>
                          </p:cTn>
                        </p:par>
                        <p:par>
                          <p:cTn id="34" fill="hold">
                            <p:stCondLst>
                              <p:cond delay="3000"/>
                            </p:stCondLst>
                            <p:childTnLst>
                              <p:par>
                                <p:cTn id="35" presetID="12" presetClass="entr" presetSubtype="4" fill="hold" grpId="1" nodeType="after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additive="base">
                                        <p:cTn id="37" dur="500"/>
                                        <p:tgtEl>
                                          <p:spTgt spid="30"/>
                                        </p:tgtEl>
                                        <p:attrNameLst>
                                          <p:attrName>ppt_y</p:attrName>
                                        </p:attrNameLst>
                                      </p:cBhvr>
                                      <p:tavLst>
                                        <p:tav tm="0">
                                          <p:val>
                                            <p:strVal val="#ppt_y+#ppt_h*1.125000"/>
                                          </p:val>
                                        </p:tav>
                                        <p:tav tm="100000">
                                          <p:val>
                                            <p:strVal val="#ppt_y"/>
                                          </p:val>
                                        </p:tav>
                                      </p:tavLst>
                                    </p:anim>
                                    <p:animEffect transition="in" filter="wipe(up)">
                                      <p:cBhvr>
                                        <p:cTn id="38" dur="500"/>
                                        <p:tgtEl>
                                          <p:spTgt spid="30"/>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p:cTn id="42" dur="500" fill="hold"/>
                                        <p:tgtEl>
                                          <p:spTgt spid="20"/>
                                        </p:tgtEl>
                                        <p:attrNameLst>
                                          <p:attrName>ppt_w</p:attrName>
                                        </p:attrNameLst>
                                      </p:cBhvr>
                                      <p:tavLst>
                                        <p:tav tm="0">
                                          <p:val>
                                            <p:fltVal val="0"/>
                                          </p:val>
                                        </p:tav>
                                        <p:tav tm="100000">
                                          <p:val>
                                            <p:strVal val="#ppt_w"/>
                                          </p:val>
                                        </p:tav>
                                      </p:tavLst>
                                    </p:anim>
                                    <p:anim calcmode="lin" valueType="num">
                                      <p:cBhvr>
                                        <p:cTn id="43" dur="500" fill="hold"/>
                                        <p:tgtEl>
                                          <p:spTgt spid="20"/>
                                        </p:tgtEl>
                                        <p:attrNameLst>
                                          <p:attrName>ppt_h</p:attrName>
                                        </p:attrNameLst>
                                      </p:cBhvr>
                                      <p:tavLst>
                                        <p:tav tm="0">
                                          <p:val>
                                            <p:fltVal val="0"/>
                                          </p:val>
                                        </p:tav>
                                        <p:tav tm="100000">
                                          <p:val>
                                            <p:strVal val="#ppt_h"/>
                                          </p:val>
                                        </p:tav>
                                      </p:tavLst>
                                    </p:anim>
                                    <p:animEffect transition="in" filter="fade">
                                      <p:cBhvr>
                                        <p:cTn id="44" dur="500"/>
                                        <p:tgtEl>
                                          <p:spTgt spid="20"/>
                                        </p:tgtEl>
                                      </p:cBhvr>
                                    </p:animEffect>
                                  </p:childTnLst>
                                </p:cTn>
                              </p:par>
                            </p:childTnLst>
                          </p:cTn>
                        </p:par>
                        <p:par>
                          <p:cTn id="45" fill="hold">
                            <p:stCondLst>
                              <p:cond delay="4000"/>
                            </p:stCondLst>
                            <p:childTnLst>
                              <p:par>
                                <p:cTn id="46" presetID="12" presetClass="entr" presetSubtype="4" fill="hold" grpId="1" nodeType="afterEffect">
                                  <p:stCondLst>
                                    <p:cond delay="0"/>
                                  </p:stCondLst>
                                  <p:childTnLst>
                                    <p:set>
                                      <p:cBhvr>
                                        <p:cTn id="47" dur="1" fill="hold">
                                          <p:stCondLst>
                                            <p:cond delay="0"/>
                                          </p:stCondLst>
                                        </p:cTn>
                                        <p:tgtEl>
                                          <p:spTgt spid="31"/>
                                        </p:tgtEl>
                                        <p:attrNameLst>
                                          <p:attrName>style.visibility</p:attrName>
                                        </p:attrNameLst>
                                      </p:cBhvr>
                                      <p:to>
                                        <p:strVal val="visible"/>
                                      </p:to>
                                    </p:set>
                                    <p:anim calcmode="lin" valueType="num">
                                      <p:cBhvr additive="base">
                                        <p:cTn id="48" dur="500"/>
                                        <p:tgtEl>
                                          <p:spTgt spid="31"/>
                                        </p:tgtEl>
                                        <p:attrNameLst>
                                          <p:attrName>ppt_y</p:attrName>
                                        </p:attrNameLst>
                                      </p:cBhvr>
                                      <p:tavLst>
                                        <p:tav tm="0">
                                          <p:val>
                                            <p:strVal val="#ppt_y+#ppt_h*1.125000"/>
                                          </p:val>
                                        </p:tav>
                                        <p:tav tm="100000">
                                          <p:val>
                                            <p:strVal val="#ppt_y"/>
                                          </p:val>
                                        </p:tav>
                                      </p:tavLst>
                                    </p:anim>
                                    <p:animEffect transition="in" filter="wipe(up)">
                                      <p:cBhvr>
                                        <p:cTn id="49"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8" grpId="0" bldLvl="0" animBg="1"/>
      <p:bldP spid="9" grpId="0" bldLvl="0" animBg="1"/>
      <p:bldP spid="26" grpId="0"/>
      <p:bldP spid="26" grpId="1"/>
      <p:bldP spid="30" grpId="0"/>
      <p:bldP spid="30" grpId="1"/>
      <p:bldP spid="31" grpId="0"/>
      <p:bldP spid="31"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579146" y="1592826"/>
            <a:ext cx="8957543" cy="4219088"/>
            <a:chOff x="455677" y="1064818"/>
            <a:chExt cx="11206004" cy="5278137"/>
          </a:xfrm>
        </p:grpSpPr>
        <p:grpSp>
          <p:nvGrpSpPr>
            <p:cNvPr id="8" name="组合 7"/>
            <p:cNvGrpSpPr/>
            <p:nvPr/>
          </p:nvGrpSpPr>
          <p:grpSpPr>
            <a:xfrm>
              <a:off x="4091255" y="1064818"/>
              <a:ext cx="3934848" cy="2623232"/>
              <a:chOff x="4091255" y="1349605"/>
              <a:chExt cx="3934848" cy="2623232"/>
            </a:xfrm>
          </p:grpSpPr>
          <p:graphicFrame>
            <p:nvGraphicFramePr>
              <p:cNvPr id="9" name="图表 8"/>
              <p:cNvGraphicFramePr/>
              <p:nvPr/>
            </p:nvGraphicFramePr>
            <p:xfrm>
              <a:off x="4091255" y="1349605"/>
              <a:ext cx="3934848" cy="2623232"/>
            </p:xfrm>
            <a:graphic>
              <a:graphicData uri="http://schemas.openxmlformats.org/drawingml/2006/chart">
                <c:chart xmlns:c="http://schemas.openxmlformats.org/drawingml/2006/chart" xmlns:r="http://schemas.openxmlformats.org/officeDocument/2006/relationships" r:id="rId1"/>
              </a:graphicData>
            </a:graphic>
          </p:graphicFrame>
          <p:sp>
            <p:nvSpPr>
              <p:cNvPr id="10" name="文本框 9"/>
              <p:cNvSpPr txBox="1"/>
              <p:nvPr/>
            </p:nvSpPr>
            <p:spPr>
              <a:xfrm>
                <a:off x="5510292" y="2215082"/>
                <a:ext cx="1096775" cy="646331"/>
              </a:xfrm>
              <a:prstGeom prst="rect">
                <a:avLst/>
              </a:prstGeom>
              <a:noFill/>
            </p:spPr>
            <p:txBody>
              <a:bodyPr wrap="none" rtlCol="0">
                <a:spAutoFit/>
              </a:bodyPr>
              <a:lstStyle/>
              <a:p>
                <a:r>
                  <a:rPr lang="en-US" altLang="zh-CN" sz="3600" dirty="0" smtClean="0">
                    <a:solidFill>
                      <a:schemeClr val="tx1">
                        <a:lumMod val="50000"/>
                        <a:lumOff val="50000"/>
                      </a:schemeClr>
                    </a:solidFill>
                    <a:latin typeface="微软雅黑 Light" panose="020B0502040204020203" pitchFamily="34" charset="-122"/>
                    <a:ea typeface="微软雅黑 Light" panose="020B0502040204020203" pitchFamily="34" charset="-122"/>
                  </a:rPr>
                  <a:t>80%</a:t>
                </a:r>
                <a:endParaRPr lang="zh-CN" altLang="en-US" sz="3600" dirty="0" smtClean="0">
                  <a:solidFill>
                    <a:schemeClr val="tx1">
                      <a:lumMod val="50000"/>
                      <a:lumOff val="50000"/>
                    </a:schemeClr>
                  </a:solidFill>
                  <a:latin typeface="微软雅黑 Light" panose="020B0502040204020203" pitchFamily="34" charset="-122"/>
                  <a:ea typeface="微软雅黑 Light" panose="020B0502040204020203" pitchFamily="34" charset="-122"/>
                </a:endParaRPr>
              </a:p>
            </p:txBody>
          </p:sp>
          <p:sp>
            <p:nvSpPr>
              <p:cNvPr id="11" name="文本框 10"/>
              <p:cNvSpPr txBox="1"/>
              <p:nvPr/>
            </p:nvSpPr>
            <p:spPr>
              <a:xfrm>
                <a:off x="5675451" y="2837658"/>
                <a:ext cx="766456" cy="385033"/>
              </a:xfrm>
              <a:prstGeom prst="rect">
                <a:avLst/>
              </a:prstGeom>
              <a:noFill/>
            </p:spPr>
            <p:txBody>
              <a:bodyPr wrap="none" rtlCol="0">
                <a:spAutoFit/>
              </a:bodyPr>
              <a:lstStyle/>
              <a:p>
                <a:r>
                  <a:rPr lang="zh-CN" altLang="en-US" sz="1400" dirty="0" smtClean="0">
                    <a:solidFill>
                      <a:schemeClr val="tx1">
                        <a:lumMod val="50000"/>
                        <a:lumOff val="50000"/>
                      </a:schemeClr>
                    </a:solidFill>
                    <a:latin typeface="微软雅黑 Light" panose="020B0502040204020203" pitchFamily="34" charset="-122"/>
                    <a:ea typeface="微软雅黑 Light" panose="020B0502040204020203" pitchFamily="34" charset="-122"/>
                  </a:rPr>
                  <a:t>文本</a:t>
                </a:r>
                <a:r>
                  <a:rPr lang="en-US" altLang="zh-CN" sz="1400" dirty="0" smtClean="0">
                    <a:solidFill>
                      <a:schemeClr val="tx1">
                        <a:lumMod val="50000"/>
                        <a:lumOff val="50000"/>
                      </a:schemeClr>
                    </a:solidFill>
                    <a:latin typeface="微软雅黑 Light" panose="020B0502040204020203" pitchFamily="34" charset="-122"/>
                    <a:ea typeface="微软雅黑 Light" panose="020B0502040204020203" pitchFamily="34" charset="-122"/>
                  </a:rPr>
                  <a:t>1</a:t>
                </a:r>
                <a:endParaRPr lang="zh-CN" altLang="en-US" sz="1400" dirty="0" smtClean="0">
                  <a:solidFill>
                    <a:schemeClr val="tx1">
                      <a:lumMod val="50000"/>
                      <a:lumOff val="50000"/>
                    </a:schemeClr>
                  </a:solidFill>
                  <a:latin typeface="微软雅黑 Light" panose="020B0502040204020203" pitchFamily="34" charset="-122"/>
                  <a:ea typeface="微软雅黑 Light" panose="020B0502040204020203" pitchFamily="34" charset="-122"/>
                </a:endParaRPr>
              </a:p>
            </p:txBody>
          </p:sp>
        </p:grpSp>
        <p:grpSp>
          <p:nvGrpSpPr>
            <p:cNvPr id="12" name="组合 11"/>
            <p:cNvGrpSpPr/>
            <p:nvPr/>
          </p:nvGrpSpPr>
          <p:grpSpPr>
            <a:xfrm>
              <a:off x="455677" y="1064818"/>
              <a:ext cx="3934848" cy="2623232"/>
              <a:chOff x="455677" y="1349605"/>
              <a:chExt cx="3934848" cy="2623232"/>
            </a:xfrm>
          </p:grpSpPr>
          <p:graphicFrame>
            <p:nvGraphicFramePr>
              <p:cNvPr id="13" name="图表 12"/>
              <p:cNvGraphicFramePr/>
              <p:nvPr/>
            </p:nvGraphicFramePr>
            <p:xfrm>
              <a:off x="455677" y="1349605"/>
              <a:ext cx="3934848" cy="2623232"/>
            </p:xfrm>
            <a:graphic>
              <a:graphicData uri="http://schemas.openxmlformats.org/drawingml/2006/chart">
                <c:chart xmlns:c="http://schemas.openxmlformats.org/drawingml/2006/chart" xmlns:r="http://schemas.openxmlformats.org/officeDocument/2006/relationships" r:id="rId2"/>
              </a:graphicData>
            </a:graphic>
          </p:graphicFrame>
          <p:sp>
            <p:nvSpPr>
              <p:cNvPr id="14" name="文本框 13"/>
              <p:cNvSpPr txBox="1"/>
              <p:nvPr/>
            </p:nvSpPr>
            <p:spPr>
              <a:xfrm>
                <a:off x="1874714" y="2215082"/>
                <a:ext cx="1096775" cy="646331"/>
              </a:xfrm>
              <a:prstGeom prst="rect">
                <a:avLst/>
              </a:prstGeom>
              <a:noFill/>
            </p:spPr>
            <p:txBody>
              <a:bodyPr wrap="none" rtlCol="0">
                <a:spAutoFit/>
              </a:bodyPr>
              <a:lstStyle/>
              <a:p>
                <a:r>
                  <a:rPr lang="en-US" altLang="zh-CN" sz="3600" dirty="0" smtClean="0">
                    <a:solidFill>
                      <a:schemeClr val="tx1">
                        <a:lumMod val="50000"/>
                        <a:lumOff val="50000"/>
                      </a:schemeClr>
                    </a:solidFill>
                    <a:latin typeface="微软雅黑 Light" panose="020B0502040204020203" pitchFamily="34" charset="-122"/>
                    <a:ea typeface="微软雅黑 Light" panose="020B0502040204020203" pitchFamily="34" charset="-122"/>
                  </a:rPr>
                  <a:t>40%</a:t>
                </a:r>
                <a:endParaRPr lang="zh-CN" altLang="en-US" sz="3600" dirty="0" smtClean="0">
                  <a:solidFill>
                    <a:schemeClr val="tx1">
                      <a:lumMod val="50000"/>
                      <a:lumOff val="50000"/>
                    </a:schemeClr>
                  </a:solidFill>
                  <a:latin typeface="微软雅黑 Light" panose="020B0502040204020203" pitchFamily="34" charset="-122"/>
                  <a:ea typeface="微软雅黑 Light" panose="020B0502040204020203" pitchFamily="34" charset="-122"/>
                </a:endParaRPr>
              </a:p>
            </p:txBody>
          </p:sp>
          <p:sp>
            <p:nvSpPr>
              <p:cNvPr id="15" name="文本框 14"/>
              <p:cNvSpPr txBox="1"/>
              <p:nvPr/>
            </p:nvSpPr>
            <p:spPr>
              <a:xfrm>
                <a:off x="2042638" y="2799030"/>
                <a:ext cx="766456" cy="385033"/>
              </a:xfrm>
              <a:prstGeom prst="rect">
                <a:avLst/>
              </a:prstGeom>
              <a:noFill/>
            </p:spPr>
            <p:txBody>
              <a:bodyPr wrap="none" rtlCol="0">
                <a:spAutoFit/>
              </a:bodyPr>
              <a:lstStyle/>
              <a:p>
                <a:r>
                  <a:rPr lang="zh-CN" altLang="en-US" sz="1400" dirty="0" smtClean="0">
                    <a:solidFill>
                      <a:schemeClr val="tx1">
                        <a:lumMod val="50000"/>
                        <a:lumOff val="50000"/>
                      </a:schemeClr>
                    </a:solidFill>
                    <a:latin typeface="微软雅黑 Light" panose="020B0502040204020203" pitchFamily="34" charset="-122"/>
                    <a:ea typeface="微软雅黑 Light" panose="020B0502040204020203" pitchFamily="34" charset="-122"/>
                  </a:rPr>
                  <a:t>文本</a:t>
                </a:r>
                <a:r>
                  <a:rPr lang="en-US" altLang="zh-CN" sz="1400" dirty="0" smtClean="0">
                    <a:solidFill>
                      <a:schemeClr val="tx1">
                        <a:lumMod val="50000"/>
                        <a:lumOff val="50000"/>
                      </a:schemeClr>
                    </a:solidFill>
                    <a:latin typeface="微软雅黑 Light" panose="020B0502040204020203" pitchFamily="34" charset="-122"/>
                    <a:ea typeface="微软雅黑 Light" panose="020B0502040204020203" pitchFamily="34" charset="-122"/>
                  </a:rPr>
                  <a:t>1</a:t>
                </a:r>
                <a:endParaRPr lang="zh-CN" altLang="en-US" sz="1400" dirty="0" smtClean="0">
                  <a:solidFill>
                    <a:schemeClr val="tx1">
                      <a:lumMod val="50000"/>
                      <a:lumOff val="50000"/>
                    </a:schemeClr>
                  </a:solidFill>
                  <a:latin typeface="微软雅黑 Light" panose="020B0502040204020203" pitchFamily="34" charset="-122"/>
                  <a:ea typeface="微软雅黑 Light" panose="020B0502040204020203" pitchFamily="34" charset="-122"/>
                </a:endParaRPr>
              </a:p>
            </p:txBody>
          </p:sp>
        </p:grpSp>
        <p:grpSp>
          <p:nvGrpSpPr>
            <p:cNvPr id="16" name="组合 15"/>
            <p:cNvGrpSpPr/>
            <p:nvPr/>
          </p:nvGrpSpPr>
          <p:grpSpPr>
            <a:xfrm>
              <a:off x="7726833" y="1064818"/>
              <a:ext cx="3934848" cy="2623232"/>
              <a:chOff x="7726833" y="1349605"/>
              <a:chExt cx="3934848" cy="2623232"/>
            </a:xfrm>
          </p:grpSpPr>
          <p:graphicFrame>
            <p:nvGraphicFramePr>
              <p:cNvPr id="17" name="图表 16"/>
              <p:cNvGraphicFramePr/>
              <p:nvPr/>
            </p:nvGraphicFramePr>
            <p:xfrm>
              <a:off x="7726833" y="1349605"/>
              <a:ext cx="3934848" cy="2623232"/>
            </p:xfrm>
            <a:graphic>
              <a:graphicData uri="http://schemas.openxmlformats.org/drawingml/2006/chart">
                <c:chart xmlns:c="http://schemas.openxmlformats.org/drawingml/2006/chart" xmlns:r="http://schemas.openxmlformats.org/officeDocument/2006/relationships" r:id="rId3"/>
              </a:graphicData>
            </a:graphic>
          </p:graphicFrame>
          <p:sp>
            <p:nvSpPr>
              <p:cNvPr id="18" name="文本框 17"/>
              <p:cNvSpPr txBox="1"/>
              <p:nvPr/>
            </p:nvSpPr>
            <p:spPr>
              <a:xfrm>
                <a:off x="9181543" y="2215082"/>
                <a:ext cx="1096775" cy="646331"/>
              </a:xfrm>
              <a:prstGeom prst="rect">
                <a:avLst/>
              </a:prstGeom>
              <a:noFill/>
            </p:spPr>
            <p:txBody>
              <a:bodyPr wrap="none" rtlCol="0">
                <a:spAutoFit/>
              </a:bodyPr>
              <a:lstStyle/>
              <a:p>
                <a:r>
                  <a:rPr lang="en-US" altLang="zh-CN" sz="3600" dirty="0" smtClean="0">
                    <a:solidFill>
                      <a:schemeClr val="tx1">
                        <a:lumMod val="50000"/>
                        <a:lumOff val="50000"/>
                      </a:schemeClr>
                    </a:solidFill>
                    <a:latin typeface="微软雅黑 Light" panose="020B0502040204020203" pitchFamily="34" charset="-122"/>
                    <a:ea typeface="微软雅黑 Light" panose="020B0502040204020203" pitchFamily="34" charset="-122"/>
                  </a:rPr>
                  <a:t>20%</a:t>
                </a:r>
                <a:endParaRPr lang="zh-CN" altLang="en-US" sz="3600" dirty="0" smtClean="0">
                  <a:solidFill>
                    <a:schemeClr val="tx1">
                      <a:lumMod val="50000"/>
                      <a:lumOff val="50000"/>
                    </a:schemeClr>
                  </a:solidFill>
                  <a:latin typeface="微软雅黑 Light" panose="020B0502040204020203" pitchFamily="34" charset="-122"/>
                  <a:ea typeface="微软雅黑 Light" panose="020B0502040204020203" pitchFamily="34" charset="-122"/>
                </a:endParaRPr>
              </a:p>
            </p:txBody>
          </p:sp>
          <p:sp>
            <p:nvSpPr>
              <p:cNvPr id="19" name="文本框 18"/>
              <p:cNvSpPr txBox="1"/>
              <p:nvPr/>
            </p:nvSpPr>
            <p:spPr>
              <a:xfrm>
                <a:off x="9311029" y="2837658"/>
                <a:ext cx="766456" cy="385033"/>
              </a:xfrm>
              <a:prstGeom prst="rect">
                <a:avLst/>
              </a:prstGeom>
              <a:noFill/>
            </p:spPr>
            <p:txBody>
              <a:bodyPr wrap="none" rtlCol="0">
                <a:spAutoFit/>
              </a:bodyPr>
              <a:lstStyle/>
              <a:p>
                <a:r>
                  <a:rPr lang="zh-CN" altLang="en-US" sz="1400" dirty="0" smtClean="0">
                    <a:solidFill>
                      <a:schemeClr val="tx1">
                        <a:lumMod val="50000"/>
                        <a:lumOff val="50000"/>
                      </a:schemeClr>
                    </a:solidFill>
                    <a:latin typeface="微软雅黑 Light" panose="020B0502040204020203" pitchFamily="34" charset="-122"/>
                    <a:ea typeface="微软雅黑 Light" panose="020B0502040204020203" pitchFamily="34" charset="-122"/>
                  </a:rPr>
                  <a:t>文本</a:t>
                </a:r>
                <a:r>
                  <a:rPr lang="en-US" altLang="zh-CN" sz="1400" dirty="0" smtClean="0">
                    <a:solidFill>
                      <a:schemeClr val="tx1">
                        <a:lumMod val="50000"/>
                        <a:lumOff val="50000"/>
                      </a:schemeClr>
                    </a:solidFill>
                    <a:latin typeface="微软雅黑 Light" panose="020B0502040204020203" pitchFamily="34" charset="-122"/>
                    <a:ea typeface="微软雅黑 Light" panose="020B0502040204020203" pitchFamily="34" charset="-122"/>
                  </a:rPr>
                  <a:t>1</a:t>
                </a:r>
                <a:endParaRPr lang="zh-CN" altLang="en-US" sz="1400" dirty="0" smtClean="0">
                  <a:solidFill>
                    <a:schemeClr val="tx1">
                      <a:lumMod val="50000"/>
                      <a:lumOff val="50000"/>
                    </a:schemeClr>
                  </a:solidFill>
                  <a:latin typeface="微软雅黑 Light" panose="020B0502040204020203" pitchFamily="34" charset="-122"/>
                  <a:ea typeface="微软雅黑 Light" panose="020B0502040204020203" pitchFamily="34" charset="-122"/>
                </a:endParaRPr>
              </a:p>
            </p:txBody>
          </p:sp>
        </p:grpSp>
        <p:grpSp>
          <p:nvGrpSpPr>
            <p:cNvPr id="20" name="组合 19"/>
            <p:cNvGrpSpPr/>
            <p:nvPr/>
          </p:nvGrpSpPr>
          <p:grpSpPr>
            <a:xfrm>
              <a:off x="833694" y="3829543"/>
              <a:ext cx="10449969" cy="2513412"/>
              <a:chOff x="833694" y="4114330"/>
              <a:chExt cx="10449969" cy="2513412"/>
            </a:xfrm>
          </p:grpSpPr>
          <p:grpSp>
            <p:nvGrpSpPr>
              <p:cNvPr id="21" name="组合 20"/>
              <p:cNvGrpSpPr/>
              <p:nvPr/>
            </p:nvGrpSpPr>
            <p:grpSpPr>
              <a:xfrm>
                <a:off x="2150093" y="4114330"/>
                <a:ext cx="546016" cy="546016"/>
                <a:chOff x="2150093" y="4269844"/>
                <a:chExt cx="546016" cy="546016"/>
              </a:xfrm>
            </p:grpSpPr>
            <p:sp>
              <p:nvSpPr>
                <p:cNvPr id="24" name="椭圆 23"/>
                <p:cNvSpPr/>
                <p:nvPr/>
              </p:nvSpPr>
              <p:spPr>
                <a:xfrm>
                  <a:off x="2150093" y="4269844"/>
                  <a:ext cx="546016" cy="546016"/>
                </a:xfrm>
                <a:prstGeom prst="ellipse">
                  <a:avLst/>
                </a:prstGeom>
                <a:solidFill>
                  <a:srgbClr val="9CC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Freeform 266"/>
                <p:cNvSpPr>
                  <a:spLocks noEditPoints="1"/>
                </p:cNvSpPr>
                <p:nvPr/>
              </p:nvSpPr>
              <p:spPr bwMode="auto">
                <a:xfrm>
                  <a:off x="2232601" y="4399977"/>
                  <a:ext cx="381000" cy="285750"/>
                </a:xfrm>
                <a:custGeom>
                  <a:avLst/>
                  <a:gdLst>
                    <a:gd name="T0" fmla="*/ 3 w 108"/>
                    <a:gd name="T1" fmla="*/ 54 h 81"/>
                    <a:gd name="T2" fmla="*/ 21 w 108"/>
                    <a:gd name="T3" fmla="*/ 47 h 81"/>
                    <a:gd name="T4" fmla="*/ 26 w 108"/>
                    <a:gd name="T5" fmla="*/ 43 h 81"/>
                    <a:gd name="T6" fmla="*/ 35 w 108"/>
                    <a:gd name="T7" fmla="*/ 62 h 81"/>
                    <a:gd name="T8" fmla="*/ 43 w 108"/>
                    <a:gd name="T9" fmla="*/ 43 h 81"/>
                    <a:gd name="T10" fmla="*/ 48 w 108"/>
                    <a:gd name="T11" fmla="*/ 47 h 81"/>
                    <a:gd name="T12" fmla="*/ 60 w 108"/>
                    <a:gd name="T13" fmla="*/ 51 h 81"/>
                    <a:gd name="T14" fmla="*/ 61 w 108"/>
                    <a:gd name="T15" fmla="*/ 50 h 81"/>
                    <a:gd name="T16" fmla="*/ 72 w 108"/>
                    <a:gd name="T17" fmla="*/ 46 h 81"/>
                    <a:gd name="T18" fmla="*/ 84 w 108"/>
                    <a:gd name="T19" fmla="*/ 60 h 81"/>
                    <a:gd name="T20" fmla="*/ 96 w 108"/>
                    <a:gd name="T21" fmla="*/ 46 h 81"/>
                    <a:gd name="T22" fmla="*/ 105 w 108"/>
                    <a:gd name="T23" fmla="*/ 48 h 81"/>
                    <a:gd name="T24" fmla="*/ 108 w 108"/>
                    <a:gd name="T25" fmla="*/ 71 h 81"/>
                    <a:gd name="T26" fmla="*/ 70 w 108"/>
                    <a:gd name="T27" fmla="*/ 71 h 81"/>
                    <a:gd name="T28" fmla="*/ 70 w 108"/>
                    <a:gd name="T29" fmla="*/ 81 h 81"/>
                    <a:gd name="T30" fmla="*/ 0 w 108"/>
                    <a:gd name="T31" fmla="*/ 81 h 81"/>
                    <a:gd name="T32" fmla="*/ 3 w 108"/>
                    <a:gd name="T33" fmla="*/ 54 h 81"/>
                    <a:gd name="T34" fmla="*/ 74 w 108"/>
                    <a:gd name="T35" fmla="*/ 26 h 81"/>
                    <a:gd name="T36" fmla="*/ 94 w 108"/>
                    <a:gd name="T37" fmla="*/ 24 h 81"/>
                    <a:gd name="T38" fmla="*/ 92 w 108"/>
                    <a:gd name="T39" fmla="*/ 37 h 81"/>
                    <a:gd name="T40" fmla="*/ 89 w 108"/>
                    <a:gd name="T41" fmla="*/ 41 h 81"/>
                    <a:gd name="T42" fmla="*/ 99 w 108"/>
                    <a:gd name="T43" fmla="*/ 42 h 81"/>
                    <a:gd name="T44" fmla="*/ 98 w 108"/>
                    <a:gd name="T45" fmla="*/ 31 h 81"/>
                    <a:gd name="T46" fmla="*/ 69 w 108"/>
                    <a:gd name="T47" fmla="*/ 31 h 81"/>
                    <a:gd name="T48" fmla="*/ 68 w 108"/>
                    <a:gd name="T49" fmla="*/ 42 h 81"/>
                    <a:gd name="T50" fmla="*/ 78 w 108"/>
                    <a:gd name="T51" fmla="*/ 41 h 81"/>
                    <a:gd name="T52" fmla="*/ 75 w 108"/>
                    <a:gd name="T53" fmla="*/ 37 h 81"/>
                    <a:gd name="T54" fmla="*/ 74 w 108"/>
                    <a:gd name="T55" fmla="*/ 26 h 81"/>
                    <a:gd name="T56" fmla="*/ 74 w 108"/>
                    <a:gd name="T57" fmla="*/ 26 h 81"/>
                    <a:gd name="T58" fmla="*/ 22 w 108"/>
                    <a:gd name="T59" fmla="*/ 30 h 81"/>
                    <a:gd name="T60" fmla="*/ 23 w 108"/>
                    <a:gd name="T61" fmla="*/ 15 h 81"/>
                    <a:gd name="T62" fmla="*/ 47 w 108"/>
                    <a:gd name="T63" fmla="*/ 15 h 81"/>
                    <a:gd name="T64" fmla="*/ 48 w 108"/>
                    <a:gd name="T65" fmla="*/ 31 h 81"/>
                    <a:gd name="T66" fmla="*/ 52 w 108"/>
                    <a:gd name="T67" fmla="*/ 25 h 81"/>
                    <a:gd name="T68" fmla="*/ 50 w 108"/>
                    <a:gd name="T69" fmla="*/ 8 h 81"/>
                    <a:gd name="T70" fmla="*/ 20 w 108"/>
                    <a:gd name="T71" fmla="*/ 6 h 81"/>
                    <a:gd name="T72" fmla="*/ 18 w 108"/>
                    <a:gd name="T73" fmla="*/ 27 h 81"/>
                    <a:gd name="T74" fmla="*/ 22 w 108"/>
                    <a:gd name="T75" fmla="*/ 3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8" h="81">
                      <a:moveTo>
                        <a:pt x="3" y="54"/>
                      </a:moveTo>
                      <a:cubicBezTo>
                        <a:pt x="9" y="51"/>
                        <a:pt x="15" y="49"/>
                        <a:pt x="21" y="47"/>
                      </a:cubicBezTo>
                      <a:cubicBezTo>
                        <a:pt x="23" y="45"/>
                        <a:pt x="24" y="44"/>
                        <a:pt x="26" y="43"/>
                      </a:cubicBezTo>
                      <a:cubicBezTo>
                        <a:pt x="35" y="62"/>
                        <a:pt x="35" y="62"/>
                        <a:pt x="35" y="62"/>
                      </a:cubicBezTo>
                      <a:cubicBezTo>
                        <a:pt x="43" y="43"/>
                        <a:pt x="43" y="43"/>
                        <a:pt x="43" y="43"/>
                      </a:cubicBezTo>
                      <a:cubicBezTo>
                        <a:pt x="45" y="44"/>
                        <a:pt x="46" y="46"/>
                        <a:pt x="48" y="47"/>
                      </a:cubicBezTo>
                      <a:cubicBezTo>
                        <a:pt x="60" y="51"/>
                        <a:pt x="60" y="51"/>
                        <a:pt x="60" y="51"/>
                      </a:cubicBezTo>
                      <a:cubicBezTo>
                        <a:pt x="60" y="51"/>
                        <a:pt x="61" y="50"/>
                        <a:pt x="61" y="50"/>
                      </a:cubicBezTo>
                      <a:cubicBezTo>
                        <a:pt x="65" y="48"/>
                        <a:pt x="69" y="47"/>
                        <a:pt x="72" y="46"/>
                      </a:cubicBezTo>
                      <a:cubicBezTo>
                        <a:pt x="75" y="52"/>
                        <a:pt x="79" y="57"/>
                        <a:pt x="84" y="60"/>
                      </a:cubicBezTo>
                      <a:cubicBezTo>
                        <a:pt x="89" y="57"/>
                        <a:pt x="93" y="52"/>
                        <a:pt x="96" y="46"/>
                      </a:cubicBezTo>
                      <a:cubicBezTo>
                        <a:pt x="99" y="47"/>
                        <a:pt x="102" y="48"/>
                        <a:pt x="105" y="48"/>
                      </a:cubicBezTo>
                      <a:cubicBezTo>
                        <a:pt x="108" y="53"/>
                        <a:pt x="108" y="64"/>
                        <a:pt x="108" y="71"/>
                      </a:cubicBezTo>
                      <a:cubicBezTo>
                        <a:pt x="70" y="71"/>
                        <a:pt x="70" y="71"/>
                        <a:pt x="70" y="71"/>
                      </a:cubicBezTo>
                      <a:cubicBezTo>
                        <a:pt x="70" y="74"/>
                        <a:pt x="70" y="77"/>
                        <a:pt x="70" y="81"/>
                      </a:cubicBezTo>
                      <a:cubicBezTo>
                        <a:pt x="47" y="81"/>
                        <a:pt x="24" y="81"/>
                        <a:pt x="0" y="81"/>
                      </a:cubicBezTo>
                      <a:cubicBezTo>
                        <a:pt x="0" y="68"/>
                        <a:pt x="1" y="58"/>
                        <a:pt x="3" y="54"/>
                      </a:cubicBezTo>
                      <a:close/>
                      <a:moveTo>
                        <a:pt x="74" y="26"/>
                      </a:moveTo>
                      <a:cubicBezTo>
                        <a:pt x="79" y="27"/>
                        <a:pt x="89" y="26"/>
                        <a:pt x="94" y="24"/>
                      </a:cubicBezTo>
                      <a:cubicBezTo>
                        <a:pt x="94" y="27"/>
                        <a:pt x="94" y="32"/>
                        <a:pt x="92" y="37"/>
                      </a:cubicBezTo>
                      <a:cubicBezTo>
                        <a:pt x="91" y="39"/>
                        <a:pt x="90" y="40"/>
                        <a:pt x="89" y="41"/>
                      </a:cubicBezTo>
                      <a:cubicBezTo>
                        <a:pt x="99" y="42"/>
                        <a:pt x="99" y="42"/>
                        <a:pt x="99" y="42"/>
                      </a:cubicBezTo>
                      <a:cubicBezTo>
                        <a:pt x="99" y="42"/>
                        <a:pt x="98" y="33"/>
                        <a:pt x="98" y="31"/>
                      </a:cubicBezTo>
                      <a:cubicBezTo>
                        <a:pt x="102" y="2"/>
                        <a:pt x="65" y="2"/>
                        <a:pt x="69" y="31"/>
                      </a:cubicBezTo>
                      <a:cubicBezTo>
                        <a:pt x="69" y="33"/>
                        <a:pt x="68" y="42"/>
                        <a:pt x="68" y="42"/>
                      </a:cubicBezTo>
                      <a:cubicBezTo>
                        <a:pt x="78" y="41"/>
                        <a:pt x="78" y="41"/>
                        <a:pt x="78" y="41"/>
                      </a:cubicBezTo>
                      <a:cubicBezTo>
                        <a:pt x="77" y="40"/>
                        <a:pt x="76" y="39"/>
                        <a:pt x="75" y="37"/>
                      </a:cubicBezTo>
                      <a:cubicBezTo>
                        <a:pt x="74" y="33"/>
                        <a:pt x="73" y="29"/>
                        <a:pt x="74" y="26"/>
                      </a:cubicBezTo>
                      <a:cubicBezTo>
                        <a:pt x="74" y="26"/>
                        <a:pt x="74" y="26"/>
                        <a:pt x="74" y="26"/>
                      </a:cubicBezTo>
                      <a:close/>
                      <a:moveTo>
                        <a:pt x="22" y="30"/>
                      </a:moveTo>
                      <a:cubicBezTo>
                        <a:pt x="21" y="25"/>
                        <a:pt x="21" y="21"/>
                        <a:pt x="23" y="15"/>
                      </a:cubicBezTo>
                      <a:cubicBezTo>
                        <a:pt x="29" y="11"/>
                        <a:pt x="37" y="17"/>
                        <a:pt x="47" y="15"/>
                      </a:cubicBezTo>
                      <a:cubicBezTo>
                        <a:pt x="48" y="20"/>
                        <a:pt x="48" y="24"/>
                        <a:pt x="48" y="31"/>
                      </a:cubicBezTo>
                      <a:cubicBezTo>
                        <a:pt x="48" y="31"/>
                        <a:pt x="52" y="27"/>
                        <a:pt x="52" y="25"/>
                      </a:cubicBezTo>
                      <a:cubicBezTo>
                        <a:pt x="53" y="22"/>
                        <a:pt x="52" y="10"/>
                        <a:pt x="50" y="8"/>
                      </a:cubicBezTo>
                      <a:cubicBezTo>
                        <a:pt x="45" y="0"/>
                        <a:pt x="26" y="0"/>
                        <a:pt x="20" y="6"/>
                      </a:cubicBezTo>
                      <a:cubicBezTo>
                        <a:pt x="18" y="8"/>
                        <a:pt x="16" y="25"/>
                        <a:pt x="18" y="27"/>
                      </a:cubicBezTo>
                      <a:cubicBezTo>
                        <a:pt x="20" y="29"/>
                        <a:pt x="22" y="30"/>
                        <a:pt x="22" y="30"/>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grpSp>
          <p:sp>
            <p:nvSpPr>
              <p:cNvPr id="22" name="矩形 21"/>
              <p:cNvSpPr/>
              <p:nvPr/>
            </p:nvSpPr>
            <p:spPr>
              <a:xfrm>
                <a:off x="833694" y="5130183"/>
                <a:ext cx="3178813" cy="1467377"/>
              </a:xfrm>
              <a:prstGeom prst="rect">
                <a:avLst/>
              </a:prstGeom>
            </p:spPr>
            <p:txBody>
              <a:bodyPr wrap="square">
                <a:spAutoFit/>
              </a:bodyPr>
              <a:lstStyle/>
              <a:p>
                <a:pPr algn="ctr">
                  <a:lnSpc>
                    <a:spcPct val="130000"/>
                  </a:lnSpc>
                </a:pPr>
                <a:r>
                  <a:rPr lang="en-US" altLang="zh-CN" sz="1400" dirty="0">
                    <a:solidFill>
                      <a:schemeClr val="bg2">
                        <a:lumMod val="50000"/>
                      </a:schemeClr>
                    </a:solidFill>
                    <a:latin typeface="+mn-ea"/>
                  </a:rPr>
                  <a:t>We have many PowerPoint templates that has been specifically designed to help</a:t>
                </a:r>
                <a:endParaRPr lang="zh-CN" altLang="en-US" sz="1400" dirty="0">
                  <a:solidFill>
                    <a:schemeClr val="bg2">
                      <a:lumMod val="50000"/>
                    </a:schemeClr>
                  </a:solidFill>
                  <a:latin typeface="+mn-ea"/>
                </a:endParaRPr>
              </a:p>
            </p:txBody>
          </p:sp>
          <p:sp>
            <p:nvSpPr>
              <p:cNvPr id="23" name="文本框 22"/>
              <p:cNvSpPr txBox="1"/>
              <p:nvPr/>
            </p:nvSpPr>
            <p:spPr>
              <a:xfrm>
                <a:off x="1858746" y="4710598"/>
                <a:ext cx="1107996" cy="369332"/>
              </a:xfrm>
              <a:prstGeom prst="rect">
                <a:avLst/>
              </a:prstGeom>
              <a:noFill/>
            </p:spPr>
            <p:txBody>
              <a:bodyPr wrap="none" rtlCol="0">
                <a:spAutoFit/>
              </a:bodyPr>
              <a:lstStyle/>
              <a:p>
                <a:pPr algn="ctr"/>
                <a:r>
                  <a:rPr lang="zh-CN" altLang="en-US" dirty="0" smtClean="0">
                    <a:solidFill>
                      <a:schemeClr val="tx1">
                        <a:lumMod val="85000"/>
                        <a:lumOff val="15000"/>
                      </a:schemeClr>
                    </a:solidFill>
                    <a:latin typeface="微软雅黑 Light" panose="020B0502040204020203" pitchFamily="34" charset="-122"/>
                    <a:ea typeface="微软雅黑 Light" panose="020B0502040204020203" pitchFamily="34" charset="-122"/>
                  </a:rPr>
                  <a:t>文字内容</a:t>
                </a:r>
                <a:endParaRPr lang="zh-CN" altLang="en-US" dirty="0" smtClean="0">
                  <a:solidFill>
                    <a:schemeClr val="tx1">
                      <a:lumMod val="85000"/>
                      <a:lumOff val="15000"/>
                    </a:schemeClr>
                  </a:solidFill>
                  <a:latin typeface="微软雅黑 Light" panose="020B0502040204020203" pitchFamily="34" charset="-122"/>
                  <a:ea typeface="微软雅黑 Light" panose="020B0502040204020203" pitchFamily="34" charset="-122"/>
                </a:endParaRPr>
              </a:p>
            </p:txBody>
          </p:sp>
          <p:sp>
            <p:nvSpPr>
              <p:cNvPr id="39" name="矩形 38"/>
              <p:cNvSpPr/>
              <p:nvPr/>
            </p:nvSpPr>
            <p:spPr>
              <a:xfrm>
                <a:off x="4469269" y="5145637"/>
                <a:ext cx="3178814" cy="1467377"/>
              </a:xfrm>
              <a:prstGeom prst="rect">
                <a:avLst/>
              </a:prstGeom>
            </p:spPr>
            <p:txBody>
              <a:bodyPr wrap="square">
                <a:spAutoFit/>
              </a:bodyPr>
              <a:lstStyle/>
              <a:p>
                <a:pPr algn="ctr">
                  <a:lnSpc>
                    <a:spcPct val="130000"/>
                  </a:lnSpc>
                </a:pPr>
                <a:r>
                  <a:rPr lang="en-US" altLang="zh-CN" sz="1400" dirty="0">
                    <a:solidFill>
                      <a:schemeClr val="bg2">
                        <a:lumMod val="50000"/>
                      </a:schemeClr>
                    </a:solidFill>
                    <a:latin typeface="+mn-ea"/>
                  </a:rPr>
                  <a:t>We have many PowerPoint templates that has been specifically designed to help</a:t>
                </a:r>
                <a:endParaRPr lang="zh-CN" altLang="en-US" sz="1400" dirty="0">
                  <a:solidFill>
                    <a:schemeClr val="bg2">
                      <a:lumMod val="50000"/>
                    </a:schemeClr>
                  </a:solidFill>
                  <a:latin typeface="+mn-ea"/>
                </a:endParaRPr>
              </a:p>
            </p:txBody>
          </p:sp>
          <p:sp>
            <p:nvSpPr>
              <p:cNvPr id="40" name="矩形 39"/>
              <p:cNvSpPr/>
              <p:nvPr/>
            </p:nvSpPr>
            <p:spPr>
              <a:xfrm>
                <a:off x="8104847" y="5160365"/>
                <a:ext cx="3178816" cy="1467377"/>
              </a:xfrm>
              <a:prstGeom prst="rect">
                <a:avLst/>
              </a:prstGeom>
            </p:spPr>
            <p:txBody>
              <a:bodyPr wrap="square">
                <a:spAutoFit/>
              </a:bodyPr>
              <a:lstStyle/>
              <a:p>
                <a:pPr algn="ctr">
                  <a:lnSpc>
                    <a:spcPct val="130000"/>
                  </a:lnSpc>
                </a:pPr>
                <a:r>
                  <a:rPr lang="en-US" altLang="zh-CN" sz="1400" dirty="0">
                    <a:solidFill>
                      <a:schemeClr val="bg2">
                        <a:lumMod val="50000"/>
                      </a:schemeClr>
                    </a:solidFill>
                    <a:latin typeface="+mn-ea"/>
                  </a:rPr>
                  <a:t>We have many PowerPoint templates that has been specifically designed to help</a:t>
                </a:r>
                <a:endParaRPr lang="zh-CN" altLang="en-US" sz="1400" dirty="0">
                  <a:solidFill>
                    <a:schemeClr val="bg2">
                      <a:lumMod val="50000"/>
                    </a:schemeClr>
                  </a:solidFill>
                  <a:latin typeface="+mn-ea"/>
                </a:endParaRPr>
              </a:p>
            </p:txBody>
          </p:sp>
        </p:grpSp>
        <p:grpSp>
          <p:nvGrpSpPr>
            <p:cNvPr id="26" name="组合 25"/>
            <p:cNvGrpSpPr/>
            <p:nvPr/>
          </p:nvGrpSpPr>
          <p:grpSpPr>
            <a:xfrm>
              <a:off x="5555019" y="3829543"/>
              <a:ext cx="1107996" cy="965600"/>
              <a:chOff x="5555019" y="4114330"/>
              <a:chExt cx="1107996" cy="965600"/>
            </a:xfrm>
          </p:grpSpPr>
          <p:grpSp>
            <p:nvGrpSpPr>
              <p:cNvPr id="27" name="组合 26"/>
              <p:cNvGrpSpPr/>
              <p:nvPr/>
            </p:nvGrpSpPr>
            <p:grpSpPr>
              <a:xfrm>
                <a:off x="5785671" y="4114330"/>
                <a:ext cx="546016" cy="546016"/>
                <a:chOff x="5785671" y="4269844"/>
                <a:chExt cx="546016" cy="546016"/>
              </a:xfrm>
            </p:grpSpPr>
            <p:sp>
              <p:nvSpPr>
                <p:cNvPr id="30" name="椭圆 29"/>
                <p:cNvSpPr/>
                <p:nvPr/>
              </p:nvSpPr>
              <p:spPr>
                <a:xfrm>
                  <a:off x="5785671" y="4269844"/>
                  <a:ext cx="546016" cy="546016"/>
                </a:xfrm>
                <a:prstGeom prst="ellipse">
                  <a:avLst/>
                </a:prstGeom>
                <a:solidFill>
                  <a:srgbClr val="9CC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Freeform 247"/>
                <p:cNvSpPr>
                  <a:spLocks noEditPoints="1"/>
                </p:cNvSpPr>
                <p:nvPr/>
              </p:nvSpPr>
              <p:spPr bwMode="auto">
                <a:xfrm>
                  <a:off x="5908660" y="4393627"/>
                  <a:ext cx="300038" cy="298450"/>
                </a:xfrm>
                <a:custGeom>
                  <a:avLst/>
                  <a:gdLst>
                    <a:gd name="T0" fmla="*/ 80 w 85"/>
                    <a:gd name="T1" fmla="*/ 53 h 85"/>
                    <a:gd name="T2" fmla="*/ 80 w 85"/>
                    <a:gd name="T3" fmla="*/ 80 h 85"/>
                    <a:gd name="T4" fmla="*/ 74 w 85"/>
                    <a:gd name="T5" fmla="*/ 85 h 85"/>
                    <a:gd name="T6" fmla="*/ 10 w 85"/>
                    <a:gd name="T7" fmla="*/ 85 h 85"/>
                    <a:gd name="T8" fmla="*/ 5 w 85"/>
                    <a:gd name="T9" fmla="*/ 80 h 85"/>
                    <a:gd name="T10" fmla="*/ 5 w 85"/>
                    <a:gd name="T11" fmla="*/ 53 h 85"/>
                    <a:gd name="T12" fmla="*/ 17 w 85"/>
                    <a:gd name="T13" fmla="*/ 56 h 85"/>
                    <a:gd name="T14" fmla="*/ 17 w 85"/>
                    <a:gd name="T15" fmla="*/ 61 h 85"/>
                    <a:gd name="T16" fmla="*/ 21 w 85"/>
                    <a:gd name="T17" fmla="*/ 61 h 85"/>
                    <a:gd name="T18" fmla="*/ 21 w 85"/>
                    <a:gd name="T19" fmla="*/ 68 h 85"/>
                    <a:gd name="T20" fmla="*/ 27 w 85"/>
                    <a:gd name="T21" fmla="*/ 68 h 85"/>
                    <a:gd name="T22" fmla="*/ 27 w 85"/>
                    <a:gd name="T23" fmla="*/ 61 h 85"/>
                    <a:gd name="T24" fmla="*/ 30 w 85"/>
                    <a:gd name="T25" fmla="*/ 61 h 85"/>
                    <a:gd name="T26" fmla="*/ 30 w 85"/>
                    <a:gd name="T27" fmla="*/ 57 h 85"/>
                    <a:gd name="T28" fmla="*/ 54 w 85"/>
                    <a:gd name="T29" fmla="*/ 57 h 85"/>
                    <a:gd name="T30" fmla="*/ 54 w 85"/>
                    <a:gd name="T31" fmla="*/ 61 h 85"/>
                    <a:gd name="T32" fmla="*/ 57 w 85"/>
                    <a:gd name="T33" fmla="*/ 61 h 85"/>
                    <a:gd name="T34" fmla="*/ 57 w 85"/>
                    <a:gd name="T35" fmla="*/ 68 h 85"/>
                    <a:gd name="T36" fmla="*/ 63 w 85"/>
                    <a:gd name="T37" fmla="*/ 68 h 85"/>
                    <a:gd name="T38" fmla="*/ 63 w 85"/>
                    <a:gd name="T39" fmla="*/ 61 h 85"/>
                    <a:gd name="T40" fmla="*/ 66 w 85"/>
                    <a:gd name="T41" fmla="*/ 61 h 85"/>
                    <a:gd name="T42" fmla="*/ 66 w 85"/>
                    <a:gd name="T43" fmla="*/ 56 h 85"/>
                    <a:gd name="T44" fmla="*/ 80 w 85"/>
                    <a:gd name="T45" fmla="*/ 53 h 85"/>
                    <a:gd name="T46" fmla="*/ 31 w 85"/>
                    <a:gd name="T47" fmla="*/ 0 h 85"/>
                    <a:gd name="T48" fmla="*/ 54 w 85"/>
                    <a:gd name="T49" fmla="*/ 0 h 85"/>
                    <a:gd name="T50" fmla="*/ 61 w 85"/>
                    <a:gd name="T51" fmla="*/ 7 h 85"/>
                    <a:gd name="T52" fmla="*/ 61 w 85"/>
                    <a:gd name="T53" fmla="*/ 16 h 85"/>
                    <a:gd name="T54" fmla="*/ 53 w 85"/>
                    <a:gd name="T55" fmla="*/ 16 h 85"/>
                    <a:gd name="T56" fmla="*/ 53 w 85"/>
                    <a:gd name="T57" fmla="*/ 8 h 85"/>
                    <a:gd name="T58" fmla="*/ 32 w 85"/>
                    <a:gd name="T59" fmla="*/ 8 h 85"/>
                    <a:gd name="T60" fmla="*/ 32 w 85"/>
                    <a:gd name="T61" fmla="*/ 16 h 85"/>
                    <a:gd name="T62" fmla="*/ 24 w 85"/>
                    <a:gd name="T63" fmla="*/ 16 h 85"/>
                    <a:gd name="T64" fmla="*/ 24 w 85"/>
                    <a:gd name="T65" fmla="*/ 7 h 85"/>
                    <a:gd name="T66" fmla="*/ 31 w 85"/>
                    <a:gd name="T67" fmla="*/ 0 h 85"/>
                    <a:gd name="T68" fmla="*/ 0 w 85"/>
                    <a:gd name="T69" fmla="*/ 20 h 85"/>
                    <a:gd name="T70" fmla="*/ 0 w 85"/>
                    <a:gd name="T71" fmla="*/ 48 h 85"/>
                    <a:gd name="T72" fmla="*/ 85 w 85"/>
                    <a:gd name="T73" fmla="*/ 48 h 85"/>
                    <a:gd name="T74" fmla="*/ 85 w 85"/>
                    <a:gd name="T75" fmla="*/ 20 h 85"/>
                    <a:gd name="T76" fmla="*/ 0 w 85"/>
                    <a:gd name="T77" fmla="*/ 2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5" h="85">
                      <a:moveTo>
                        <a:pt x="80" y="53"/>
                      </a:moveTo>
                      <a:cubicBezTo>
                        <a:pt x="80" y="80"/>
                        <a:pt x="80" y="80"/>
                        <a:pt x="80" y="80"/>
                      </a:cubicBezTo>
                      <a:cubicBezTo>
                        <a:pt x="80" y="83"/>
                        <a:pt x="78" y="85"/>
                        <a:pt x="74" y="85"/>
                      </a:cubicBezTo>
                      <a:cubicBezTo>
                        <a:pt x="10" y="85"/>
                        <a:pt x="10" y="85"/>
                        <a:pt x="10" y="85"/>
                      </a:cubicBezTo>
                      <a:cubicBezTo>
                        <a:pt x="7" y="85"/>
                        <a:pt x="5" y="83"/>
                        <a:pt x="5" y="80"/>
                      </a:cubicBezTo>
                      <a:cubicBezTo>
                        <a:pt x="5" y="53"/>
                        <a:pt x="5" y="53"/>
                        <a:pt x="5" y="53"/>
                      </a:cubicBezTo>
                      <a:cubicBezTo>
                        <a:pt x="9" y="54"/>
                        <a:pt x="13" y="55"/>
                        <a:pt x="17" y="56"/>
                      </a:cubicBezTo>
                      <a:cubicBezTo>
                        <a:pt x="17" y="61"/>
                        <a:pt x="17" y="61"/>
                        <a:pt x="17" y="61"/>
                      </a:cubicBezTo>
                      <a:cubicBezTo>
                        <a:pt x="21" y="61"/>
                        <a:pt x="21" y="61"/>
                        <a:pt x="21" y="61"/>
                      </a:cubicBezTo>
                      <a:cubicBezTo>
                        <a:pt x="21" y="68"/>
                        <a:pt x="21" y="68"/>
                        <a:pt x="21" y="68"/>
                      </a:cubicBezTo>
                      <a:cubicBezTo>
                        <a:pt x="27" y="68"/>
                        <a:pt x="27" y="68"/>
                        <a:pt x="27" y="68"/>
                      </a:cubicBezTo>
                      <a:cubicBezTo>
                        <a:pt x="27" y="61"/>
                        <a:pt x="27" y="61"/>
                        <a:pt x="27" y="61"/>
                      </a:cubicBezTo>
                      <a:cubicBezTo>
                        <a:pt x="30" y="61"/>
                        <a:pt x="30" y="61"/>
                        <a:pt x="30" y="61"/>
                      </a:cubicBezTo>
                      <a:cubicBezTo>
                        <a:pt x="30" y="57"/>
                        <a:pt x="30" y="57"/>
                        <a:pt x="30" y="57"/>
                      </a:cubicBezTo>
                      <a:cubicBezTo>
                        <a:pt x="38" y="58"/>
                        <a:pt x="46" y="58"/>
                        <a:pt x="54" y="57"/>
                      </a:cubicBezTo>
                      <a:cubicBezTo>
                        <a:pt x="54" y="61"/>
                        <a:pt x="54" y="61"/>
                        <a:pt x="54" y="61"/>
                      </a:cubicBezTo>
                      <a:cubicBezTo>
                        <a:pt x="57" y="61"/>
                        <a:pt x="57" y="61"/>
                        <a:pt x="57" y="61"/>
                      </a:cubicBezTo>
                      <a:cubicBezTo>
                        <a:pt x="57" y="68"/>
                        <a:pt x="57" y="68"/>
                        <a:pt x="57" y="68"/>
                      </a:cubicBezTo>
                      <a:cubicBezTo>
                        <a:pt x="63" y="68"/>
                        <a:pt x="63" y="68"/>
                        <a:pt x="63" y="68"/>
                      </a:cubicBezTo>
                      <a:cubicBezTo>
                        <a:pt x="63" y="61"/>
                        <a:pt x="63" y="61"/>
                        <a:pt x="63" y="61"/>
                      </a:cubicBezTo>
                      <a:cubicBezTo>
                        <a:pt x="66" y="61"/>
                        <a:pt x="66" y="61"/>
                        <a:pt x="66" y="61"/>
                      </a:cubicBezTo>
                      <a:cubicBezTo>
                        <a:pt x="66" y="56"/>
                        <a:pt x="66" y="56"/>
                        <a:pt x="66" y="56"/>
                      </a:cubicBezTo>
                      <a:cubicBezTo>
                        <a:pt x="71" y="55"/>
                        <a:pt x="75" y="54"/>
                        <a:pt x="80" y="53"/>
                      </a:cubicBezTo>
                      <a:close/>
                      <a:moveTo>
                        <a:pt x="31" y="0"/>
                      </a:moveTo>
                      <a:cubicBezTo>
                        <a:pt x="54" y="0"/>
                        <a:pt x="54" y="0"/>
                        <a:pt x="54" y="0"/>
                      </a:cubicBezTo>
                      <a:cubicBezTo>
                        <a:pt x="58" y="0"/>
                        <a:pt x="61" y="3"/>
                        <a:pt x="61" y="7"/>
                      </a:cubicBezTo>
                      <a:cubicBezTo>
                        <a:pt x="61" y="16"/>
                        <a:pt x="61" y="16"/>
                        <a:pt x="61" y="16"/>
                      </a:cubicBezTo>
                      <a:cubicBezTo>
                        <a:pt x="53" y="16"/>
                        <a:pt x="53" y="16"/>
                        <a:pt x="53" y="16"/>
                      </a:cubicBezTo>
                      <a:cubicBezTo>
                        <a:pt x="53" y="8"/>
                        <a:pt x="53" y="8"/>
                        <a:pt x="53" y="8"/>
                      </a:cubicBezTo>
                      <a:cubicBezTo>
                        <a:pt x="32" y="8"/>
                        <a:pt x="32" y="8"/>
                        <a:pt x="32" y="8"/>
                      </a:cubicBezTo>
                      <a:cubicBezTo>
                        <a:pt x="32" y="16"/>
                        <a:pt x="32" y="16"/>
                        <a:pt x="32" y="16"/>
                      </a:cubicBezTo>
                      <a:cubicBezTo>
                        <a:pt x="24" y="16"/>
                        <a:pt x="24" y="16"/>
                        <a:pt x="24" y="16"/>
                      </a:cubicBezTo>
                      <a:cubicBezTo>
                        <a:pt x="24" y="7"/>
                        <a:pt x="24" y="7"/>
                        <a:pt x="24" y="7"/>
                      </a:cubicBezTo>
                      <a:cubicBezTo>
                        <a:pt x="24" y="3"/>
                        <a:pt x="27" y="0"/>
                        <a:pt x="31" y="0"/>
                      </a:cubicBezTo>
                      <a:close/>
                      <a:moveTo>
                        <a:pt x="0" y="20"/>
                      </a:moveTo>
                      <a:cubicBezTo>
                        <a:pt x="0" y="48"/>
                        <a:pt x="0" y="48"/>
                        <a:pt x="0" y="48"/>
                      </a:cubicBezTo>
                      <a:cubicBezTo>
                        <a:pt x="27" y="55"/>
                        <a:pt x="56" y="55"/>
                        <a:pt x="85" y="48"/>
                      </a:cubicBezTo>
                      <a:cubicBezTo>
                        <a:pt x="85" y="20"/>
                        <a:pt x="85" y="20"/>
                        <a:pt x="85" y="20"/>
                      </a:cubicBezTo>
                      <a:lnTo>
                        <a:pt x="0" y="20"/>
                      </a:ln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grpSp>
          <p:sp>
            <p:nvSpPr>
              <p:cNvPr id="29" name="文本框 28"/>
              <p:cNvSpPr txBox="1"/>
              <p:nvPr/>
            </p:nvSpPr>
            <p:spPr>
              <a:xfrm>
                <a:off x="5555019" y="4710598"/>
                <a:ext cx="1107996" cy="369332"/>
              </a:xfrm>
              <a:prstGeom prst="rect">
                <a:avLst/>
              </a:prstGeom>
              <a:noFill/>
            </p:spPr>
            <p:txBody>
              <a:bodyPr wrap="none" rtlCol="0">
                <a:spAutoFit/>
              </a:bodyPr>
              <a:lstStyle/>
              <a:p>
                <a:pPr algn="ctr"/>
                <a:r>
                  <a:rPr lang="zh-CN" altLang="en-US" dirty="0">
                    <a:solidFill>
                      <a:schemeClr val="tx1">
                        <a:lumMod val="85000"/>
                        <a:lumOff val="15000"/>
                      </a:schemeClr>
                    </a:solidFill>
                    <a:latin typeface="微软雅黑 Light" panose="020B0502040204020203" pitchFamily="34" charset="-122"/>
                    <a:ea typeface="微软雅黑 Light" panose="020B0502040204020203" pitchFamily="34" charset="-122"/>
                  </a:rPr>
                  <a:t>文字内容</a:t>
                </a:r>
                <a:endParaRPr lang="zh-CN" altLang="en-US" dirty="0">
                  <a:solidFill>
                    <a:schemeClr val="tx1">
                      <a:lumMod val="85000"/>
                      <a:lumOff val="15000"/>
                    </a:schemeClr>
                  </a:solidFill>
                  <a:latin typeface="微软雅黑 Light" panose="020B0502040204020203" pitchFamily="34" charset="-122"/>
                  <a:ea typeface="微软雅黑 Light" panose="020B0502040204020203" pitchFamily="34" charset="-122"/>
                </a:endParaRPr>
              </a:p>
            </p:txBody>
          </p:sp>
        </p:grpSp>
        <p:grpSp>
          <p:nvGrpSpPr>
            <p:cNvPr id="32" name="组合 31"/>
            <p:cNvGrpSpPr/>
            <p:nvPr/>
          </p:nvGrpSpPr>
          <p:grpSpPr>
            <a:xfrm>
              <a:off x="9181455" y="3829543"/>
              <a:ext cx="1107996" cy="965600"/>
              <a:chOff x="9181455" y="4114330"/>
              <a:chExt cx="1107996" cy="965600"/>
            </a:xfrm>
          </p:grpSpPr>
          <p:grpSp>
            <p:nvGrpSpPr>
              <p:cNvPr id="33" name="组合 32"/>
              <p:cNvGrpSpPr/>
              <p:nvPr/>
            </p:nvGrpSpPr>
            <p:grpSpPr>
              <a:xfrm>
                <a:off x="9421249" y="4114330"/>
                <a:ext cx="546016" cy="546016"/>
                <a:chOff x="9456922" y="4269844"/>
                <a:chExt cx="546016" cy="546016"/>
              </a:xfrm>
            </p:grpSpPr>
            <p:sp>
              <p:nvSpPr>
                <p:cNvPr id="36" name="椭圆 35"/>
                <p:cNvSpPr/>
                <p:nvPr/>
              </p:nvSpPr>
              <p:spPr>
                <a:xfrm>
                  <a:off x="9456922" y="4269844"/>
                  <a:ext cx="546016" cy="546016"/>
                </a:xfrm>
                <a:prstGeom prst="ellipse">
                  <a:avLst/>
                </a:prstGeom>
                <a:solidFill>
                  <a:srgbClr val="9CC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Freeform 257"/>
                <p:cNvSpPr>
                  <a:spLocks noEditPoints="1"/>
                </p:cNvSpPr>
                <p:nvPr/>
              </p:nvSpPr>
              <p:spPr bwMode="auto">
                <a:xfrm>
                  <a:off x="9564036" y="4369021"/>
                  <a:ext cx="331788" cy="347663"/>
                </a:xfrm>
                <a:custGeom>
                  <a:avLst/>
                  <a:gdLst>
                    <a:gd name="T0" fmla="*/ 160 w 209"/>
                    <a:gd name="T1" fmla="*/ 28 h 219"/>
                    <a:gd name="T2" fmla="*/ 169 w 209"/>
                    <a:gd name="T3" fmla="*/ 9 h 219"/>
                    <a:gd name="T4" fmla="*/ 140 w 209"/>
                    <a:gd name="T5" fmla="*/ 17 h 219"/>
                    <a:gd name="T6" fmla="*/ 7 w 209"/>
                    <a:gd name="T7" fmla="*/ 148 h 219"/>
                    <a:gd name="T8" fmla="*/ 29 w 209"/>
                    <a:gd name="T9" fmla="*/ 208 h 219"/>
                    <a:gd name="T10" fmla="*/ 29 w 209"/>
                    <a:gd name="T11" fmla="*/ 159 h 219"/>
                    <a:gd name="T12" fmla="*/ 100 w 209"/>
                    <a:gd name="T13" fmla="*/ 108 h 219"/>
                    <a:gd name="T14" fmla="*/ 109 w 209"/>
                    <a:gd name="T15" fmla="*/ 86 h 219"/>
                    <a:gd name="T16" fmla="*/ 80 w 209"/>
                    <a:gd name="T17" fmla="*/ 97 h 219"/>
                    <a:gd name="T18" fmla="*/ 71 w 209"/>
                    <a:gd name="T19" fmla="*/ 93 h 219"/>
                    <a:gd name="T20" fmla="*/ 109 w 209"/>
                    <a:gd name="T21" fmla="*/ 77 h 219"/>
                    <a:gd name="T22" fmla="*/ 124 w 209"/>
                    <a:gd name="T23" fmla="*/ 86 h 219"/>
                    <a:gd name="T24" fmla="*/ 124 w 209"/>
                    <a:gd name="T25" fmla="*/ 17 h 219"/>
                    <a:gd name="T26" fmla="*/ 169 w 209"/>
                    <a:gd name="T27" fmla="*/ 0 h 219"/>
                    <a:gd name="T28" fmla="*/ 171 w 209"/>
                    <a:gd name="T29" fmla="*/ 0 h 219"/>
                    <a:gd name="T30" fmla="*/ 209 w 209"/>
                    <a:gd name="T31" fmla="*/ 17 h 219"/>
                    <a:gd name="T32" fmla="*/ 160 w 209"/>
                    <a:gd name="T33" fmla="*/ 175 h 219"/>
                    <a:gd name="T34" fmla="*/ 146 w 209"/>
                    <a:gd name="T35" fmla="*/ 168 h 219"/>
                    <a:gd name="T36" fmla="*/ 100 w 209"/>
                    <a:gd name="T37" fmla="*/ 197 h 219"/>
                    <a:gd name="T38" fmla="*/ 82 w 209"/>
                    <a:gd name="T39" fmla="*/ 188 h 219"/>
                    <a:gd name="T40" fmla="*/ 35 w 209"/>
                    <a:gd name="T41" fmla="*/ 219 h 219"/>
                    <a:gd name="T42" fmla="*/ 2 w 209"/>
                    <a:gd name="T43" fmla="*/ 204 h 219"/>
                    <a:gd name="T44" fmla="*/ 0 w 209"/>
                    <a:gd name="T45" fmla="*/ 202 h 219"/>
                    <a:gd name="T46" fmla="*/ 0 w 209"/>
                    <a:gd name="T47" fmla="*/ 139 h 219"/>
                    <a:gd name="T48" fmla="*/ 42 w 209"/>
                    <a:gd name="T49" fmla="*/ 122 h 219"/>
                    <a:gd name="T50" fmla="*/ 44 w 209"/>
                    <a:gd name="T51" fmla="*/ 122 h 219"/>
                    <a:gd name="T52" fmla="*/ 82 w 209"/>
                    <a:gd name="T53" fmla="*/ 139 h 219"/>
                    <a:gd name="T54" fmla="*/ 93 w 209"/>
                    <a:gd name="T55" fmla="*/ 186 h 219"/>
                    <a:gd name="T56" fmla="*/ 71 w 209"/>
                    <a:gd name="T57" fmla="*/ 108 h 219"/>
                    <a:gd name="T58" fmla="*/ 64 w 209"/>
                    <a:gd name="T59" fmla="*/ 131 h 219"/>
                    <a:gd name="T60" fmla="*/ 64 w 209"/>
                    <a:gd name="T61" fmla="*/ 97 h 219"/>
                    <a:gd name="T62" fmla="*/ 131 w 209"/>
                    <a:gd name="T63" fmla="*/ 88 h 219"/>
                    <a:gd name="T64" fmla="*/ 146 w 209"/>
                    <a:gd name="T65" fmla="*/ 97 h 219"/>
                    <a:gd name="T66" fmla="*/ 153 w 209"/>
                    <a:gd name="T67" fmla="*/ 164 h 219"/>
                    <a:gd name="T68" fmla="*/ 131 w 209"/>
                    <a:gd name="T69" fmla="*/ 28 h 219"/>
                    <a:gd name="T70" fmla="*/ 131 w 209"/>
                    <a:gd name="T71" fmla="*/ 88 h 219"/>
                    <a:gd name="T72" fmla="*/ 35 w 209"/>
                    <a:gd name="T73" fmla="*/ 148 h 219"/>
                    <a:gd name="T74" fmla="*/ 44 w 209"/>
                    <a:gd name="T75" fmla="*/ 128 h 219"/>
                    <a:gd name="T76" fmla="*/ 15 w 209"/>
                    <a:gd name="T77" fmla="*/ 139 h 219"/>
                    <a:gd name="T78" fmla="*/ 162 w 209"/>
                    <a:gd name="T79" fmla="*/ 35 h 219"/>
                    <a:gd name="T80" fmla="*/ 160 w 209"/>
                    <a:gd name="T81" fmla="*/ 35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9" h="219">
                      <a:moveTo>
                        <a:pt x="140" y="17"/>
                      </a:moveTo>
                      <a:lnTo>
                        <a:pt x="160" y="28"/>
                      </a:lnTo>
                      <a:lnTo>
                        <a:pt x="189" y="17"/>
                      </a:lnTo>
                      <a:lnTo>
                        <a:pt x="169" y="9"/>
                      </a:lnTo>
                      <a:lnTo>
                        <a:pt x="140" y="17"/>
                      </a:lnTo>
                      <a:lnTo>
                        <a:pt x="140" y="17"/>
                      </a:lnTo>
                      <a:close/>
                      <a:moveTo>
                        <a:pt x="29" y="159"/>
                      </a:moveTo>
                      <a:lnTo>
                        <a:pt x="7" y="148"/>
                      </a:lnTo>
                      <a:lnTo>
                        <a:pt x="7" y="199"/>
                      </a:lnTo>
                      <a:lnTo>
                        <a:pt x="29" y="208"/>
                      </a:lnTo>
                      <a:lnTo>
                        <a:pt x="29" y="159"/>
                      </a:lnTo>
                      <a:lnTo>
                        <a:pt x="29" y="159"/>
                      </a:lnTo>
                      <a:close/>
                      <a:moveTo>
                        <a:pt x="80" y="97"/>
                      </a:moveTo>
                      <a:lnTo>
                        <a:pt x="100" y="108"/>
                      </a:lnTo>
                      <a:lnTo>
                        <a:pt x="129" y="95"/>
                      </a:lnTo>
                      <a:lnTo>
                        <a:pt x="109" y="86"/>
                      </a:lnTo>
                      <a:lnTo>
                        <a:pt x="80" y="97"/>
                      </a:lnTo>
                      <a:lnTo>
                        <a:pt x="80" y="97"/>
                      </a:lnTo>
                      <a:close/>
                      <a:moveTo>
                        <a:pt x="64" y="97"/>
                      </a:moveTo>
                      <a:lnTo>
                        <a:pt x="71" y="93"/>
                      </a:lnTo>
                      <a:lnTo>
                        <a:pt x="106" y="80"/>
                      </a:lnTo>
                      <a:lnTo>
                        <a:pt x="109" y="77"/>
                      </a:lnTo>
                      <a:lnTo>
                        <a:pt x="109" y="80"/>
                      </a:lnTo>
                      <a:lnTo>
                        <a:pt x="124" y="86"/>
                      </a:lnTo>
                      <a:lnTo>
                        <a:pt x="124" y="24"/>
                      </a:lnTo>
                      <a:lnTo>
                        <a:pt x="124" y="17"/>
                      </a:lnTo>
                      <a:lnTo>
                        <a:pt x="131" y="15"/>
                      </a:lnTo>
                      <a:lnTo>
                        <a:pt x="169" y="0"/>
                      </a:lnTo>
                      <a:lnTo>
                        <a:pt x="169" y="0"/>
                      </a:lnTo>
                      <a:lnTo>
                        <a:pt x="171" y="0"/>
                      </a:lnTo>
                      <a:lnTo>
                        <a:pt x="200" y="15"/>
                      </a:lnTo>
                      <a:lnTo>
                        <a:pt x="209" y="17"/>
                      </a:lnTo>
                      <a:lnTo>
                        <a:pt x="209" y="157"/>
                      </a:lnTo>
                      <a:lnTo>
                        <a:pt x="160" y="175"/>
                      </a:lnTo>
                      <a:lnTo>
                        <a:pt x="155" y="173"/>
                      </a:lnTo>
                      <a:lnTo>
                        <a:pt x="146" y="168"/>
                      </a:lnTo>
                      <a:lnTo>
                        <a:pt x="146" y="179"/>
                      </a:lnTo>
                      <a:lnTo>
                        <a:pt x="100" y="197"/>
                      </a:lnTo>
                      <a:lnTo>
                        <a:pt x="93" y="195"/>
                      </a:lnTo>
                      <a:lnTo>
                        <a:pt x="82" y="188"/>
                      </a:lnTo>
                      <a:lnTo>
                        <a:pt x="82" y="204"/>
                      </a:lnTo>
                      <a:lnTo>
                        <a:pt x="35" y="219"/>
                      </a:lnTo>
                      <a:lnTo>
                        <a:pt x="31" y="217"/>
                      </a:lnTo>
                      <a:lnTo>
                        <a:pt x="2" y="204"/>
                      </a:lnTo>
                      <a:lnTo>
                        <a:pt x="0" y="204"/>
                      </a:lnTo>
                      <a:lnTo>
                        <a:pt x="0" y="202"/>
                      </a:lnTo>
                      <a:lnTo>
                        <a:pt x="0" y="144"/>
                      </a:lnTo>
                      <a:lnTo>
                        <a:pt x="0" y="139"/>
                      </a:lnTo>
                      <a:lnTo>
                        <a:pt x="7" y="135"/>
                      </a:lnTo>
                      <a:lnTo>
                        <a:pt x="42" y="122"/>
                      </a:lnTo>
                      <a:lnTo>
                        <a:pt x="44" y="119"/>
                      </a:lnTo>
                      <a:lnTo>
                        <a:pt x="44" y="122"/>
                      </a:lnTo>
                      <a:lnTo>
                        <a:pt x="75" y="135"/>
                      </a:lnTo>
                      <a:lnTo>
                        <a:pt x="82" y="139"/>
                      </a:lnTo>
                      <a:lnTo>
                        <a:pt x="82" y="182"/>
                      </a:lnTo>
                      <a:lnTo>
                        <a:pt x="93" y="186"/>
                      </a:lnTo>
                      <a:lnTo>
                        <a:pt x="93" y="117"/>
                      </a:lnTo>
                      <a:lnTo>
                        <a:pt x="71" y="108"/>
                      </a:lnTo>
                      <a:lnTo>
                        <a:pt x="71" y="133"/>
                      </a:lnTo>
                      <a:lnTo>
                        <a:pt x="64" y="131"/>
                      </a:lnTo>
                      <a:lnTo>
                        <a:pt x="64" y="102"/>
                      </a:lnTo>
                      <a:lnTo>
                        <a:pt x="64" y="97"/>
                      </a:lnTo>
                      <a:lnTo>
                        <a:pt x="64" y="97"/>
                      </a:lnTo>
                      <a:close/>
                      <a:moveTo>
                        <a:pt x="131" y="88"/>
                      </a:moveTo>
                      <a:lnTo>
                        <a:pt x="140" y="93"/>
                      </a:lnTo>
                      <a:lnTo>
                        <a:pt x="146" y="97"/>
                      </a:lnTo>
                      <a:lnTo>
                        <a:pt x="146" y="162"/>
                      </a:lnTo>
                      <a:lnTo>
                        <a:pt x="153" y="164"/>
                      </a:lnTo>
                      <a:lnTo>
                        <a:pt x="153" y="40"/>
                      </a:lnTo>
                      <a:lnTo>
                        <a:pt x="131" y="28"/>
                      </a:lnTo>
                      <a:lnTo>
                        <a:pt x="131" y="88"/>
                      </a:lnTo>
                      <a:lnTo>
                        <a:pt x="131" y="88"/>
                      </a:lnTo>
                      <a:close/>
                      <a:moveTo>
                        <a:pt x="15" y="139"/>
                      </a:moveTo>
                      <a:lnTo>
                        <a:pt x="35" y="148"/>
                      </a:lnTo>
                      <a:lnTo>
                        <a:pt x="64" y="137"/>
                      </a:lnTo>
                      <a:lnTo>
                        <a:pt x="44" y="128"/>
                      </a:lnTo>
                      <a:lnTo>
                        <a:pt x="15" y="139"/>
                      </a:lnTo>
                      <a:lnTo>
                        <a:pt x="15" y="139"/>
                      </a:lnTo>
                      <a:close/>
                      <a:moveTo>
                        <a:pt x="160" y="35"/>
                      </a:moveTo>
                      <a:lnTo>
                        <a:pt x="162" y="35"/>
                      </a:lnTo>
                      <a:lnTo>
                        <a:pt x="160" y="35"/>
                      </a:lnTo>
                      <a:lnTo>
                        <a:pt x="160" y="35"/>
                      </a:lnTo>
                      <a:lnTo>
                        <a:pt x="160" y="35"/>
                      </a:ln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grpSp>
          <p:sp>
            <p:nvSpPr>
              <p:cNvPr id="35" name="文本框 34"/>
              <p:cNvSpPr txBox="1"/>
              <p:nvPr/>
            </p:nvSpPr>
            <p:spPr>
              <a:xfrm>
                <a:off x="9181455" y="4710598"/>
                <a:ext cx="1107996" cy="369332"/>
              </a:xfrm>
              <a:prstGeom prst="rect">
                <a:avLst/>
              </a:prstGeom>
              <a:noFill/>
            </p:spPr>
            <p:txBody>
              <a:bodyPr wrap="none" rtlCol="0">
                <a:spAutoFit/>
              </a:bodyPr>
              <a:lstStyle/>
              <a:p>
                <a:pPr algn="ctr"/>
                <a:r>
                  <a:rPr lang="zh-CN" altLang="en-US" dirty="0" smtClean="0">
                    <a:solidFill>
                      <a:schemeClr val="tx1">
                        <a:lumMod val="85000"/>
                        <a:lumOff val="15000"/>
                      </a:schemeClr>
                    </a:solidFill>
                    <a:latin typeface="微软雅黑 Light" panose="020B0502040204020203" pitchFamily="34" charset="-122"/>
                    <a:ea typeface="微软雅黑 Light" panose="020B0502040204020203" pitchFamily="34" charset="-122"/>
                  </a:rPr>
                  <a:t>文字内容</a:t>
                </a:r>
                <a:endParaRPr lang="zh-CN" altLang="en-US" dirty="0" smtClean="0">
                  <a:solidFill>
                    <a:schemeClr val="tx1">
                      <a:lumMod val="85000"/>
                      <a:lumOff val="15000"/>
                    </a:schemeClr>
                  </a:solidFill>
                  <a:latin typeface="微软雅黑 Light" panose="020B0502040204020203" pitchFamily="34" charset="-122"/>
                  <a:ea typeface="微软雅黑 Light" panose="020B0502040204020203" pitchFamily="34" charset="-122"/>
                </a:endParaRPr>
              </a:p>
            </p:txBody>
          </p:sp>
        </p:grpSp>
      </p:grpSp>
      <p:sp>
        <p:nvSpPr>
          <p:cNvPr id="38" name="矩形 37"/>
          <p:cNvSpPr/>
          <p:nvPr/>
        </p:nvSpPr>
        <p:spPr>
          <a:xfrm>
            <a:off x="216977" y="278969"/>
            <a:ext cx="11747716" cy="6385302"/>
          </a:xfrm>
          <a:prstGeom prst="rect">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BCD8CC"/>
        </a:solidFill>
        <a:effectLst/>
      </p:bgPr>
    </p:bg>
    <p:spTree>
      <p:nvGrpSpPr>
        <p:cNvPr id="1" name=""/>
        <p:cNvGrpSpPr/>
        <p:nvPr/>
      </p:nvGrpSpPr>
      <p:grpSpPr>
        <a:xfrm>
          <a:off x="0" y="0"/>
          <a:ext cx="0" cy="0"/>
          <a:chOff x="0" y="0"/>
          <a:chExt cx="0" cy="0"/>
        </a:xfrm>
      </p:grpSpPr>
      <p:sp>
        <p:nvSpPr>
          <p:cNvPr id="8" name="矩形 7"/>
          <p:cNvSpPr/>
          <p:nvPr/>
        </p:nvSpPr>
        <p:spPr>
          <a:xfrm>
            <a:off x="464949" y="495687"/>
            <a:ext cx="11112285" cy="588935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5218064" y="2862957"/>
            <a:ext cx="5345245" cy="903645"/>
          </a:xfrm>
          <a:prstGeom prst="rect">
            <a:avLst/>
          </a:prstGeom>
        </p:spPr>
        <p:txBody>
          <a:bodyPr wrap="square">
            <a:spAutoFit/>
            <a:scene3d>
              <a:camera prst="orthographicFront"/>
              <a:lightRig rig="threePt" dir="t"/>
            </a:scene3d>
            <a:sp3d contourW="12700"/>
          </a:bodyPr>
          <a:lstStyle/>
          <a:p>
            <a:pPr>
              <a:lnSpc>
                <a:spcPct val="120000"/>
              </a:lnSpc>
            </a:pPr>
            <a:r>
              <a:rPr lang="zh-CN" altLang="en-US" sz="4800" b="1" dirty="0">
                <a:solidFill>
                  <a:schemeClr val="tx1">
                    <a:lumMod val="75000"/>
                    <a:lumOff val="25000"/>
                  </a:schemeClr>
                </a:solidFill>
                <a:latin typeface="微软雅黑" panose="020B0503020204020204" charset="-122"/>
                <a:ea typeface="微软雅黑" panose="020B0503020204020204" charset="-122"/>
              </a:rPr>
              <a:t>点击输入标题名称</a:t>
            </a:r>
            <a:endParaRPr lang="zh-CN" altLang="en-US" sz="4800" b="1" dirty="0">
              <a:solidFill>
                <a:schemeClr val="tx1">
                  <a:lumMod val="75000"/>
                  <a:lumOff val="25000"/>
                </a:schemeClr>
              </a:solidFill>
              <a:latin typeface="微软雅黑" panose="020B0503020204020204" charset="-122"/>
              <a:ea typeface="微软雅黑" panose="020B0503020204020204" charset="-122"/>
            </a:endParaRPr>
          </a:p>
        </p:txBody>
      </p:sp>
      <p:sp>
        <p:nvSpPr>
          <p:cNvPr id="17" name="文本框 16"/>
          <p:cNvSpPr txBox="1"/>
          <p:nvPr/>
        </p:nvSpPr>
        <p:spPr>
          <a:xfrm>
            <a:off x="5247092" y="3942732"/>
            <a:ext cx="5316217" cy="513346"/>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200" dirty="0">
                <a:solidFill>
                  <a:schemeClr val="bg1">
                    <a:lumMod val="50000"/>
                  </a:schemeClr>
                </a:solidFill>
                <a:latin typeface="Century Gothic" panose="020B0502020202020204" pitchFamily="34" charset="0"/>
                <a:ea typeface="+mj-ea"/>
              </a:rPr>
              <a:t>The user can demonstrate on a projector or computer, or print the presentation and make it into a </a:t>
            </a:r>
            <a:r>
              <a:rPr lang="en-US" altLang="zh-CN" sz="1200" dirty="0" smtClean="0">
                <a:solidFill>
                  <a:schemeClr val="bg1">
                    <a:lumMod val="50000"/>
                  </a:schemeClr>
                </a:solidFill>
                <a:latin typeface="Century Gothic" panose="020B0502020202020204" pitchFamily="34" charset="0"/>
                <a:ea typeface="+mj-ea"/>
              </a:rPr>
              <a:t>film</a:t>
            </a:r>
            <a:endParaRPr lang="en-US" altLang="zh-CN" sz="1200" dirty="0">
              <a:solidFill>
                <a:schemeClr val="bg1">
                  <a:lumMod val="50000"/>
                </a:schemeClr>
              </a:solidFill>
              <a:latin typeface="Century Gothic" panose="020B0502020202020204" pitchFamily="34" charset="0"/>
              <a:ea typeface="+mj-ea"/>
            </a:endParaRPr>
          </a:p>
        </p:txBody>
      </p:sp>
      <p:sp>
        <p:nvSpPr>
          <p:cNvPr id="18" name="矩形 17"/>
          <p:cNvSpPr/>
          <p:nvPr/>
        </p:nvSpPr>
        <p:spPr>
          <a:xfrm>
            <a:off x="5189036" y="1969836"/>
            <a:ext cx="3823285" cy="1088390"/>
          </a:xfrm>
          <a:prstGeom prst="rect">
            <a:avLst/>
          </a:prstGeom>
        </p:spPr>
        <p:txBody>
          <a:bodyPr wrap="square">
            <a:spAutoFit/>
            <a:scene3d>
              <a:camera prst="orthographicFront"/>
              <a:lightRig rig="threePt" dir="t"/>
            </a:scene3d>
            <a:sp3d contourW="12700"/>
          </a:bodyPr>
          <a:lstStyle/>
          <a:p>
            <a:pPr>
              <a:lnSpc>
                <a:spcPct val="120000"/>
              </a:lnSpc>
            </a:pPr>
            <a:r>
              <a:rPr lang="en-US" altLang="zh-CN" sz="5400" b="1" dirty="0" smtClean="0">
                <a:solidFill>
                  <a:srgbClr val="BCD8CC"/>
                </a:solidFill>
                <a:latin typeface="Century Gothic" panose="020B0502020202020204" pitchFamily="34" charset="0"/>
              </a:rPr>
              <a:t>PART 03</a:t>
            </a:r>
            <a:endParaRPr lang="en-US" altLang="zh-CN" sz="5400" b="1" dirty="0" smtClean="0">
              <a:solidFill>
                <a:srgbClr val="BCD8CC"/>
              </a:solidFill>
              <a:latin typeface="Century Gothic" panose="020B0502020202020204" pitchFamily="34" charset="0"/>
            </a:endParaRPr>
          </a:p>
        </p:txBody>
      </p:sp>
      <p:cxnSp>
        <p:nvCxnSpPr>
          <p:cNvPr id="19" name="直接连接符 18"/>
          <p:cNvCxnSpPr/>
          <p:nvPr/>
        </p:nvCxnSpPr>
        <p:spPr>
          <a:xfrm>
            <a:off x="5340975" y="3836680"/>
            <a:ext cx="674146" cy="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4" name="图片 3" descr="3a2a06edd1e941c23db82193257de610"/>
          <p:cNvPicPr>
            <a:picLocks noChangeAspect="1"/>
          </p:cNvPicPr>
          <p:nvPr/>
        </p:nvPicPr>
        <p:blipFill>
          <a:blip r:embed="rId1"/>
          <a:stretch>
            <a:fillRect/>
          </a:stretch>
        </p:blipFill>
        <p:spPr>
          <a:xfrm>
            <a:off x="1062990" y="1429385"/>
            <a:ext cx="3999865" cy="3999865"/>
          </a:xfrm>
          <a:prstGeom prst="rect">
            <a:avLst/>
          </a:prstGeom>
        </p:spPr>
      </p:pic>
      <p:pic>
        <p:nvPicPr>
          <p:cNvPr id="5" name="图片 4" descr="背景_0000s_0001_矢量智能对象-拷贝-3"/>
          <p:cNvPicPr>
            <a:picLocks noChangeAspect="1"/>
          </p:cNvPicPr>
          <p:nvPr/>
        </p:nvPicPr>
        <p:blipFill>
          <a:blip r:embed="rId2"/>
          <a:srcRect l="82576" t="23758"/>
          <a:stretch>
            <a:fillRect/>
          </a:stretch>
        </p:blipFill>
        <p:spPr>
          <a:xfrm>
            <a:off x="9769475" y="3496310"/>
            <a:ext cx="2437765" cy="3333115"/>
          </a:xfrm>
          <a:prstGeom prst="rect">
            <a:avLst/>
          </a:prstGeom>
        </p:spPr>
      </p:pic>
      <p:pic>
        <p:nvPicPr>
          <p:cNvPr id="6" name="图片 5" descr="背景_0000s_0002_矢量智能对象-拷贝-2"/>
          <p:cNvPicPr>
            <a:picLocks noChangeAspect="1"/>
          </p:cNvPicPr>
          <p:nvPr/>
        </p:nvPicPr>
        <p:blipFill>
          <a:blip r:embed="rId3"/>
          <a:srcRect t="28280" r="79764"/>
          <a:stretch>
            <a:fillRect/>
          </a:stretch>
        </p:blipFill>
        <p:spPr>
          <a:xfrm>
            <a:off x="106680" y="3199765"/>
            <a:ext cx="3276600" cy="362966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1+#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1+#ppt_w/2"/>
                                          </p:val>
                                        </p:tav>
                                        <p:tav tm="100000">
                                          <p:val>
                                            <p:strVal val="#ppt_x"/>
                                          </p:val>
                                        </p:tav>
                                      </p:tavLst>
                                    </p:anim>
                                    <p:anim calcmode="lin" valueType="num">
                                      <p:cBhvr additive="base">
                                        <p:cTn id="12" dur="500" fill="hold"/>
                                        <p:tgtEl>
                                          <p:spTgt spid="1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1+#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1+#ppt_w/2"/>
                                          </p:val>
                                        </p:tav>
                                        <p:tav tm="100000">
                                          <p:val>
                                            <p:strVal val="#ppt_x"/>
                                          </p:val>
                                        </p:tav>
                                      </p:tavLst>
                                    </p:anim>
                                    <p:anim calcmode="lin" valueType="num">
                                      <p:cBhvr additive="base">
                                        <p:cTn id="20"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alpha val="40000"/>
          </a:schemeClr>
        </a:solidFill>
        <a:effectLst/>
      </p:bgPr>
    </p:bg>
    <p:spTree>
      <p:nvGrpSpPr>
        <p:cNvPr id="1" name=""/>
        <p:cNvGrpSpPr/>
        <p:nvPr/>
      </p:nvGrpSpPr>
      <p:grpSpPr>
        <a:xfrm>
          <a:off x="0" y="0"/>
          <a:ext cx="0" cy="0"/>
          <a:chOff x="0" y="0"/>
          <a:chExt cx="0" cy="0"/>
        </a:xfrm>
      </p:grpSpPr>
      <p:sp>
        <p:nvSpPr>
          <p:cNvPr id="4" name="矩形 3"/>
          <p:cNvSpPr/>
          <p:nvPr/>
        </p:nvSpPr>
        <p:spPr>
          <a:xfrm>
            <a:off x="352425" y="354330"/>
            <a:ext cx="11487150" cy="61487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352425" y="4224655"/>
            <a:ext cx="434340" cy="1419225"/>
          </a:xfrm>
          <a:prstGeom prst="rect">
            <a:avLst/>
          </a:prstGeom>
          <a:solidFill>
            <a:srgbClr val="BCD8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7934325" y="4224655"/>
            <a:ext cx="3905885" cy="1419225"/>
          </a:xfrm>
          <a:prstGeom prst="rect">
            <a:avLst/>
          </a:prstGeom>
          <a:solidFill>
            <a:srgbClr val="BCD8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891540" y="4224655"/>
            <a:ext cx="2258695" cy="1419225"/>
          </a:xfrm>
          <a:prstGeom prst="rect">
            <a:avLst/>
          </a:prstGeom>
          <a:blipFill rotWithShape="1">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3226435" y="4224655"/>
            <a:ext cx="2258695" cy="1419225"/>
          </a:xfrm>
          <a:prstGeom prst="rect">
            <a:avLst/>
          </a:prstGeom>
          <a:blipFill rotWithShape="1">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5580380" y="4224655"/>
            <a:ext cx="2258695" cy="1419225"/>
          </a:xfrm>
          <a:prstGeom prst="rect">
            <a:avLst/>
          </a:prstGeom>
          <a:blipFill rotWithShape="1">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9935091" y="1306195"/>
            <a:ext cx="800219" cy="2761615"/>
          </a:xfrm>
          <a:prstGeom prst="rect">
            <a:avLst/>
          </a:prstGeom>
          <a:noFill/>
        </p:spPr>
        <p:txBody>
          <a:bodyPr vert="eaVert" wrap="square" rtlCol="0">
            <a:spAutoFit/>
          </a:bodyPr>
          <a:lstStyle/>
          <a:p>
            <a:pPr algn="dist"/>
            <a:r>
              <a:rPr lang="zh-CN" altLang="en-US" sz="4000" dirty="0">
                <a:latin typeface="TypeLand 康熙字典體試用版" charset="-120"/>
                <a:ea typeface="TypeLand 康熙字典體試用版" charset="-120"/>
              </a:rPr>
              <a:t>输入标题</a:t>
            </a:r>
            <a:endParaRPr lang="zh-CN" altLang="en-US" sz="4000" dirty="0">
              <a:latin typeface="TypeLand 康熙字典體試用版" charset="-120"/>
              <a:ea typeface="TypeLand 康熙字典體試用版" charset="-120"/>
            </a:endParaRPr>
          </a:p>
        </p:txBody>
      </p:sp>
      <p:sp>
        <p:nvSpPr>
          <p:cNvPr id="11" name="文本框 10"/>
          <p:cNvSpPr txBox="1"/>
          <p:nvPr/>
        </p:nvSpPr>
        <p:spPr>
          <a:xfrm>
            <a:off x="8572500" y="1584325"/>
            <a:ext cx="490220" cy="2017395"/>
          </a:xfrm>
          <a:prstGeom prst="rect">
            <a:avLst/>
          </a:prstGeom>
          <a:noFill/>
        </p:spPr>
        <p:txBody>
          <a:bodyPr vert="eaVert" wrap="square" rtlCol="0">
            <a:spAutoFit/>
          </a:bodyPr>
          <a:lstStyle/>
          <a:p>
            <a:r>
              <a:rPr lang="zh-CN" altLang="en-US" sz="2000">
                <a:solidFill>
                  <a:schemeClr val="tx1">
                    <a:lumMod val="65000"/>
                    <a:lumOff val="35000"/>
                  </a:schemeClr>
                </a:solidFill>
                <a:latin typeface="汉仪全唐诗简" panose="00020600040101010101" charset="-122"/>
                <a:ea typeface="汉仪全唐诗简" panose="00020600040101010101" charset="-122"/>
              </a:rPr>
              <a:t>爱你就像爱生命</a:t>
            </a:r>
            <a:endParaRPr lang="zh-CN" altLang="en-US" sz="2000">
              <a:solidFill>
                <a:schemeClr val="tx1">
                  <a:lumMod val="65000"/>
                  <a:lumOff val="35000"/>
                </a:schemeClr>
              </a:solidFill>
              <a:latin typeface="汉仪全唐诗简" panose="00020600040101010101" charset="-122"/>
              <a:ea typeface="汉仪全唐诗简" panose="00020600040101010101" charset="-122"/>
            </a:endParaRPr>
          </a:p>
        </p:txBody>
      </p:sp>
      <p:sp>
        <p:nvSpPr>
          <p:cNvPr id="13" name="文本框 12"/>
          <p:cNvSpPr txBox="1"/>
          <p:nvPr/>
        </p:nvSpPr>
        <p:spPr>
          <a:xfrm>
            <a:off x="7559040" y="1148080"/>
            <a:ext cx="1013460" cy="3075940"/>
          </a:xfrm>
          <a:prstGeom prst="rect">
            <a:avLst/>
          </a:prstGeom>
          <a:noFill/>
        </p:spPr>
        <p:txBody>
          <a:bodyPr vert="eaVert" wrap="square" rtlCol="0">
            <a:spAutoFit/>
          </a:bodyPr>
          <a:lstStyle/>
          <a:p>
            <a:pPr algn="l" fontAlgn="auto">
              <a:lnSpc>
                <a:spcPct val="150000"/>
              </a:lnSpc>
            </a:pPr>
            <a:r>
              <a:rPr lang="zh-CN" altLang="en-US" sz="1200">
                <a:solidFill>
                  <a:schemeClr val="tx1">
                    <a:lumMod val="65000"/>
                    <a:lumOff val="35000"/>
                  </a:schemeClr>
                </a:solidFill>
                <a:latin typeface="汉仪全唐诗简" panose="00020600040101010101" charset="-122"/>
                <a:ea typeface="汉仪全唐诗简" panose="00020600040101010101" charset="-122"/>
                <a:sym typeface="+mn-ea"/>
              </a:rPr>
              <a:t>踏着一地的思念，任这条路风雨起落，可在路的尽头，却有着一所房子，亮着一盏灯，和灯下牵念着我们也被我们牵念着的白头人。</a:t>
            </a:r>
            <a:endParaRPr lang="zh-CN" altLang="en-US" sz="1200">
              <a:solidFill>
                <a:schemeClr val="tx1">
                  <a:lumMod val="65000"/>
                  <a:lumOff val="35000"/>
                </a:schemeClr>
              </a:solidFill>
              <a:latin typeface="汉仪全唐诗简" panose="00020600040101010101" charset="-122"/>
              <a:ea typeface="汉仪全唐诗简" panose="00020600040101010101" charset="-122"/>
              <a:sym typeface="+mn-ea"/>
            </a:endParaRPr>
          </a:p>
        </p:txBody>
      </p:sp>
      <p:sp>
        <p:nvSpPr>
          <p:cNvPr id="12" name="文本框 11"/>
          <p:cNvSpPr txBox="1"/>
          <p:nvPr/>
        </p:nvSpPr>
        <p:spPr>
          <a:xfrm>
            <a:off x="6470015" y="1584960"/>
            <a:ext cx="490220" cy="2017395"/>
          </a:xfrm>
          <a:prstGeom prst="rect">
            <a:avLst/>
          </a:prstGeom>
          <a:noFill/>
        </p:spPr>
        <p:txBody>
          <a:bodyPr vert="eaVert" wrap="square" rtlCol="0">
            <a:spAutoFit/>
          </a:bodyPr>
          <a:lstStyle/>
          <a:p>
            <a:r>
              <a:rPr lang="zh-CN" altLang="en-US" sz="2000">
                <a:solidFill>
                  <a:schemeClr val="tx1">
                    <a:lumMod val="65000"/>
                    <a:lumOff val="35000"/>
                  </a:schemeClr>
                </a:solidFill>
                <a:latin typeface="汉仪全唐诗简" panose="00020600040101010101" charset="-122"/>
                <a:ea typeface="汉仪全唐诗简" panose="00020600040101010101" charset="-122"/>
              </a:rPr>
              <a:t>爱你就像爱生命</a:t>
            </a:r>
            <a:endParaRPr lang="zh-CN" altLang="en-US" sz="2000">
              <a:solidFill>
                <a:schemeClr val="tx1">
                  <a:lumMod val="65000"/>
                  <a:lumOff val="35000"/>
                </a:schemeClr>
              </a:solidFill>
              <a:latin typeface="汉仪全唐诗简" panose="00020600040101010101" charset="-122"/>
              <a:ea typeface="汉仪全唐诗简" panose="00020600040101010101" charset="-122"/>
            </a:endParaRPr>
          </a:p>
        </p:txBody>
      </p:sp>
      <p:sp>
        <p:nvSpPr>
          <p:cNvPr id="14" name="文本框 13"/>
          <p:cNvSpPr txBox="1"/>
          <p:nvPr/>
        </p:nvSpPr>
        <p:spPr>
          <a:xfrm>
            <a:off x="5456555" y="1148715"/>
            <a:ext cx="1013460" cy="3075940"/>
          </a:xfrm>
          <a:prstGeom prst="rect">
            <a:avLst/>
          </a:prstGeom>
          <a:noFill/>
        </p:spPr>
        <p:txBody>
          <a:bodyPr vert="eaVert" wrap="square" rtlCol="0">
            <a:spAutoFit/>
          </a:bodyPr>
          <a:lstStyle/>
          <a:p>
            <a:pPr algn="l" fontAlgn="auto">
              <a:lnSpc>
                <a:spcPct val="150000"/>
              </a:lnSpc>
            </a:pPr>
            <a:r>
              <a:rPr lang="zh-CN" altLang="en-US" sz="1200">
                <a:solidFill>
                  <a:schemeClr val="tx1">
                    <a:lumMod val="65000"/>
                    <a:lumOff val="35000"/>
                  </a:schemeClr>
                </a:solidFill>
                <a:latin typeface="汉仪全唐诗简" panose="00020600040101010101" charset="-122"/>
                <a:ea typeface="汉仪全唐诗简" panose="00020600040101010101" charset="-122"/>
                <a:sym typeface="+mn-ea"/>
              </a:rPr>
              <a:t>踏着一地的思念，任这条路风雨起落，可在路的尽头，却有着一所房子，亮着一盏灯，和灯下牵念着我们也被我们牵念着的白头人。</a:t>
            </a:r>
            <a:endParaRPr lang="zh-CN" altLang="en-US" sz="1200">
              <a:solidFill>
                <a:schemeClr val="tx1">
                  <a:lumMod val="65000"/>
                  <a:lumOff val="35000"/>
                </a:schemeClr>
              </a:solidFill>
              <a:latin typeface="汉仪全唐诗简" panose="00020600040101010101" charset="-122"/>
              <a:ea typeface="汉仪全唐诗简" panose="00020600040101010101" charset="-122"/>
              <a:sym typeface="+mn-ea"/>
            </a:endParaRPr>
          </a:p>
        </p:txBody>
      </p:sp>
      <p:sp>
        <p:nvSpPr>
          <p:cNvPr id="15" name="文本框 14"/>
          <p:cNvSpPr txBox="1"/>
          <p:nvPr/>
        </p:nvSpPr>
        <p:spPr>
          <a:xfrm>
            <a:off x="4285615" y="1584960"/>
            <a:ext cx="490220" cy="2017395"/>
          </a:xfrm>
          <a:prstGeom prst="rect">
            <a:avLst/>
          </a:prstGeom>
          <a:noFill/>
        </p:spPr>
        <p:txBody>
          <a:bodyPr vert="eaVert" wrap="square" rtlCol="0">
            <a:spAutoFit/>
          </a:bodyPr>
          <a:lstStyle/>
          <a:p>
            <a:r>
              <a:rPr lang="zh-CN" altLang="en-US" sz="2000">
                <a:solidFill>
                  <a:schemeClr val="tx1">
                    <a:lumMod val="65000"/>
                    <a:lumOff val="35000"/>
                  </a:schemeClr>
                </a:solidFill>
                <a:latin typeface="汉仪全唐诗简" panose="00020600040101010101" charset="-122"/>
                <a:ea typeface="汉仪全唐诗简" panose="00020600040101010101" charset="-122"/>
              </a:rPr>
              <a:t>爱你就像爱生命</a:t>
            </a:r>
            <a:endParaRPr lang="zh-CN" altLang="en-US" sz="2000">
              <a:solidFill>
                <a:schemeClr val="tx1">
                  <a:lumMod val="65000"/>
                  <a:lumOff val="35000"/>
                </a:schemeClr>
              </a:solidFill>
              <a:latin typeface="汉仪全唐诗简" panose="00020600040101010101" charset="-122"/>
              <a:ea typeface="汉仪全唐诗简" panose="00020600040101010101" charset="-122"/>
            </a:endParaRPr>
          </a:p>
        </p:txBody>
      </p:sp>
      <p:sp>
        <p:nvSpPr>
          <p:cNvPr id="16" name="文本框 15"/>
          <p:cNvSpPr txBox="1"/>
          <p:nvPr/>
        </p:nvSpPr>
        <p:spPr>
          <a:xfrm>
            <a:off x="3272155" y="1148715"/>
            <a:ext cx="1013460" cy="3075940"/>
          </a:xfrm>
          <a:prstGeom prst="rect">
            <a:avLst/>
          </a:prstGeom>
          <a:noFill/>
        </p:spPr>
        <p:txBody>
          <a:bodyPr vert="eaVert" wrap="square" rtlCol="0">
            <a:spAutoFit/>
          </a:bodyPr>
          <a:lstStyle/>
          <a:p>
            <a:pPr algn="l" fontAlgn="auto">
              <a:lnSpc>
                <a:spcPct val="150000"/>
              </a:lnSpc>
            </a:pPr>
            <a:r>
              <a:rPr lang="zh-CN" altLang="en-US" sz="1200">
                <a:solidFill>
                  <a:schemeClr val="tx1">
                    <a:lumMod val="65000"/>
                    <a:lumOff val="35000"/>
                  </a:schemeClr>
                </a:solidFill>
                <a:latin typeface="汉仪全唐诗简" panose="00020600040101010101" charset="-122"/>
                <a:ea typeface="汉仪全唐诗简" panose="00020600040101010101" charset="-122"/>
                <a:sym typeface="+mn-ea"/>
              </a:rPr>
              <a:t>踏着一地的思念，任这条路风雨起落，可在路的尽头，却有着一所房子，亮着一盏灯，和灯下牵念着我们也被我们牵念着的白头人。</a:t>
            </a:r>
            <a:endParaRPr lang="zh-CN" altLang="en-US" sz="1200">
              <a:solidFill>
                <a:schemeClr val="tx1">
                  <a:lumMod val="65000"/>
                  <a:lumOff val="35000"/>
                </a:schemeClr>
              </a:solidFill>
              <a:latin typeface="汉仪全唐诗简" panose="00020600040101010101" charset="-122"/>
              <a:ea typeface="汉仪全唐诗简" panose="00020600040101010101" charset="-122"/>
              <a:sym typeface="+mn-ea"/>
            </a:endParaRPr>
          </a:p>
        </p:txBody>
      </p:sp>
      <p:sp>
        <p:nvSpPr>
          <p:cNvPr id="17" name="文本框 16"/>
          <p:cNvSpPr txBox="1"/>
          <p:nvPr/>
        </p:nvSpPr>
        <p:spPr>
          <a:xfrm>
            <a:off x="2095500" y="1584960"/>
            <a:ext cx="490220" cy="2017395"/>
          </a:xfrm>
          <a:prstGeom prst="rect">
            <a:avLst/>
          </a:prstGeom>
          <a:noFill/>
        </p:spPr>
        <p:txBody>
          <a:bodyPr vert="eaVert" wrap="square" rtlCol="0">
            <a:spAutoFit/>
          </a:bodyPr>
          <a:lstStyle/>
          <a:p>
            <a:r>
              <a:rPr lang="zh-CN" altLang="en-US" sz="2000">
                <a:solidFill>
                  <a:schemeClr val="tx1">
                    <a:lumMod val="65000"/>
                    <a:lumOff val="35000"/>
                  </a:schemeClr>
                </a:solidFill>
                <a:latin typeface="汉仪全唐诗简" panose="00020600040101010101" charset="-122"/>
                <a:ea typeface="汉仪全唐诗简" panose="00020600040101010101" charset="-122"/>
              </a:rPr>
              <a:t>爱你就像爱生命</a:t>
            </a:r>
            <a:endParaRPr lang="zh-CN" altLang="en-US" sz="2000">
              <a:solidFill>
                <a:schemeClr val="tx1">
                  <a:lumMod val="65000"/>
                  <a:lumOff val="35000"/>
                </a:schemeClr>
              </a:solidFill>
              <a:latin typeface="汉仪全唐诗简" panose="00020600040101010101" charset="-122"/>
              <a:ea typeface="汉仪全唐诗简" panose="00020600040101010101" charset="-122"/>
            </a:endParaRPr>
          </a:p>
        </p:txBody>
      </p:sp>
      <p:sp>
        <p:nvSpPr>
          <p:cNvPr id="18" name="文本框 17"/>
          <p:cNvSpPr txBox="1"/>
          <p:nvPr/>
        </p:nvSpPr>
        <p:spPr>
          <a:xfrm>
            <a:off x="1082040" y="1148715"/>
            <a:ext cx="1013460" cy="3075940"/>
          </a:xfrm>
          <a:prstGeom prst="rect">
            <a:avLst/>
          </a:prstGeom>
          <a:noFill/>
        </p:spPr>
        <p:txBody>
          <a:bodyPr vert="eaVert" wrap="square" rtlCol="0">
            <a:spAutoFit/>
          </a:bodyPr>
          <a:lstStyle/>
          <a:p>
            <a:pPr algn="l" fontAlgn="auto">
              <a:lnSpc>
                <a:spcPct val="150000"/>
              </a:lnSpc>
            </a:pPr>
            <a:r>
              <a:rPr lang="zh-CN" altLang="en-US" sz="1200">
                <a:solidFill>
                  <a:schemeClr val="tx1">
                    <a:lumMod val="65000"/>
                    <a:lumOff val="35000"/>
                  </a:schemeClr>
                </a:solidFill>
                <a:latin typeface="汉仪全唐诗简" panose="00020600040101010101" charset="-122"/>
                <a:ea typeface="汉仪全唐诗简" panose="00020600040101010101" charset="-122"/>
                <a:sym typeface="+mn-ea"/>
              </a:rPr>
              <a:t>踏着一地的思念，任这条路风雨起落，可在路的尽头，却有着一所房子，亮着一盏灯，和灯下牵念着我们也被我们牵念着的白头人。</a:t>
            </a:r>
            <a:endParaRPr lang="zh-CN" altLang="en-US" sz="1200">
              <a:solidFill>
                <a:schemeClr val="tx1">
                  <a:lumMod val="65000"/>
                  <a:lumOff val="35000"/>
                </a:schemeClr>
              </a:solidFill>
              <a:latin typeface="汉仪全唐诗简" panose="00020600040101010101" charset="-122"/>
              <a:ea typeface="汉仪全唐诗简" panose="00020600040101010101" charset="-122"/>
              <a:sym typeface="+mn-ea"/>
            </a:endParaRPr>
          </a:p>
        </p:txBody>
      </p:sp>
      <p:sp>
        <p:nvSpPr>
          <p:cNvPr id="19" name="矩形 18"/>
          <p:cNvSpPr/>
          <p:nvPr/>
        </p:nvSpPr>
        <p:spPr>
          <a:xfrm>
            <a:off x="216977" y="278969"/>
            <a:ext cx="11747716" cy="6385302"/>
          </a:xfrm>
          <a:prstGeom prst="rect">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1"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par>
                                <p:cTn id="14" presetID="22" presetClass="entr" presetSubtype="2"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right)">
                                      <p:cBhvr>
                                        <p:cTn id="16" dur="500"/>
                                        <p:tgtEl>
                                          <p:spTgt spid="6"/>
                                        </p:tgtEl>
                                      </p:cBhvr>
                                    </p:animEffect>
                                  </p:childTnLst>
                                </p:cTn>
                              </p:par>
                            </p:childTnLst>
                          </p:cTn>
                        </p:par>
                        <p:par>
                          <p:cTn id="17" fill="hold">
                            <p:stCondLst>
                              <p:cond delay="1500"/>
                            </p:stCondLst>
                            <p:childTnLst>
                              <p:par>
                                <p:cTn id="18" presetID="53" presetClass="entr" presetSubtype="16" fill="hold" grpId="1"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2000"/>
                            </p:stCondLst>
                            <p:childTnLst>
                              <p:par>
                                <p:cTn id="24" presetID="53" presetClass="entr" presetSubtype="16" fill="hold" grpId="1" nodeType="after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500" fill="hold"/>
                                        <p:tgtEl>
                                          <p:spTgt spid="8"/>
                                        </p:tgtEl>
                                        <p:attrNameLst>
                                          <p:attrName>ppt_w</p:attrName>
                                        </p:attrNameLst>
                                      </p:cBhvr>
                                      <p:tavLst>
                                        <p:tav tm="0">
                                          <p:val>
                                            <p:fltVal val="0"/>
                                          </p:val>
                                        </p:tav>
                                        <p:tav tm="100000">
                                          <p:val>
                                            <p:strVal val="#ppt_w"/>
                                          </p:val>
                                        </p:tav>
                                      </p:tavLst>
                                    </p:anim>
                                    <p:anim calcmode="lin" valueType="num">
                                      <p:cBhvr>
                                        <p:cTn id="27" dur="500" fill="hold"/>
                                        <p:tgtEl>
                                          <p:spTgt spid="8"/>
                                        </p:tgtEl>
                                        <p:attrNameLst>
                                          <p:attrName>ppt_h</p:attrName>
                                        </p:attrNameLst>
                                      </p:cBhvr>
                                      <p:tavLst>
                                        <p:tav tm="0">
                                          <p:val>
                                            <p:fltVal val="0"/>
                                          </p:val>
                                        </p:tav>
                                        <p:tav tm="100000">
                                          <p:val>
                                            <p:strVal val="#ppt_h"/>
                                          </p:val>
                                        </p:tav>
                                      </p:tavLst>
                                    </p:anim>
                                    <p:animEffect transition="in" filter="fade">
                                      <p:cBhvr>
                                        <p:cTn id="28" dur="500"/>
                                        <p:tgtEl>
                                          <p:spTgt spid="8"/>
                                        </p:tgtEl>
                                      </p:cBhvr>
                                    </p:animEffect>
                                  </p:childTnLst>
                                </p:cTn>
                              </p:par>
                            </p:childTnLst>
                          </p:cTn>
                        </p:par>
                        <p:par>
                          <p:cTn id="29" fill="hold">
                            <p:stCondLst>
                              <p:cond delay="2500"/>
                            </p:stCondLst>
                            <p:childTnLst>
                              <p:par>
                                <p:cTn id="30" presetID="53" presetClass="entr" presetSubtype="16" fill="hold" grpId="1"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3000"/>
                            </p:stCondLst>
                            <p:childTnLst>
                              <p:par>
                                <p:cTn id="36" presetID="41" presetClass="entr" presetSubtype="0" fill="hold" grpId="0" nodeType="afterEffect">
                                  <p:stCondLst>
                                    <p:cond delay="0"/>
                                  </p:stCondLst>
                                  <p:iterate type="lt">
                                    <p:tmPct val="10000"/>
                                  </p:iterate>
                                  <p:childTnLst>
                                    <p:set>
                                      <p:cBhvr>
                                        <p:cTn id="37" dur="1" fill="hold">
                                          <p:stCondLst>
                                            <p:cond delay="0"/>
                                          </p:stCondLst>
                                        </p:cTn>
                                        <p:tgtEl>
                                          <p:spTgt spid="10"/>
                                        </p:tgtEl>
                                        <p:attrNameLst>
                                          <p:attrName>style.visibility</p:attrName>
                                        </p:attrNameLst>
                                      </p:cBhvr>
                                      <p:to>
                                        <p:strVal val="visible"/>
                                      </p:to>
                                    </p:set>
                                    <p:anim calcmode="lin" valueType="num">
                                      <p:cBhvr>
                                        <p:cTn id="38"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39" dur="500" fill="hold"/>
                                        <p:tgtEl>
                                          <p:spTgt spid="10"/>
                                        </p:tgtEl>
                                        <p:attrNameLst>
                                          <p:attrName>ppt_y</p:attrName>
                                        </p:attrNameLst>
                                      </p:cBhvr>
                                      <p:tavLst>
                                        <p:tav tm="0">
                                          <p:val>
                                            <p:strVal val="#ppt_y"/>
                                          </p:val>
                                        </p:tav>
                                        <p:tav tm="100000">
                                          <p:val>
                                            <p:strVal val="#ppt_y"/>
                                          </p:val>
                                        </p:tav>
                                      </p:tavLst>
                                    </p:anim>
                                    <p:anim calcmode="lin" valueType="num">
                                      <p:cBhvr>
                                        <p:cTn id="40"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41"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42" dur="500" tmFilter="0,0; .5, 1; 1, 1"/>
                                        <p:tgtEl>
                                          <p:spTgt spid="10"/>
                                        </p:tgtEl>
                                      </p:cBhvr>
                                    </p:animEffect>
                                  </p:childTnLst>
                                </p:cTn>
                              </p:par>
                            </p:childTnLst>
                          </p:cTn>
                        </p:par>
                        <p:par>
                          <p:cTn id="43" fill="hold">
                            <p:stCondLst>
                              <p:cond delay="3650"/>
                            </p:stCondLst>
                            <p:childTnLst>
                              <p:par>
                                <p:cTn id="44" presetID="42" presetClass="entr" presetSubtype="0" fill="hold" grpId="1" nodeType="after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fade">
                                      <p:cBhvr>
                                        <p:cTn id="46" dur="500"/>
                                        <p:tgtEl>
                                          <p:spTgt spid="11"/>
                                        </p:tgtEl>
                                      </p:cBhvr>
                                    </p:animEffect>
                                    <p:anim calcmode="lin" valueType="num">
                                      <p:cBhvr>
                                        <p:cTn id="47" dur="500" fill="hold"/>
                                        <p:tgtEl>
                                          <p:spTgt spid="11"/>
                                        </p:tgtEl>
                                        <p:attrNameLst>
                                          <p:attrName>ppt_x</p:attrName>
                                        </p:attrNameLst>
                                      </p:cBhvr>
                                      <p:tavLst>
                                        <p:tav tm="0">
                                          <p:val>
                                            <p:strVal val="#ppt_x"/>
                                          </p:val>
                                        </p:tav>
                                        <p:tav tm="100000">
                                          <p:val>
                                            <p:strVal val="#ppt_x"/>
                                          </p:val>
                                        </p:tav>
                                      </p:tavLst>
                                    </p:anim>
                                    <p:anim calcmode="lin" valueType="num">
                                      <p:cBhvr>
                                        <p:cTn id="48" dur="500" fill="hold"/>
                                        <p:tgtEl>
                                          <p:spTgt spid="11"/>
                                        </p:tgtEl>
                                        <p:attrNameLst>
                                          <p:attrName>ppt_y</p:attrName>
                                        </p:attrNameLst>
                                      </p:cBhvr>
                                      <p:tavLst>
                                        <p:tav tm="0">
                                          <p:val>
                                            <p:strVal val="#ppt_y+.1"/>
                                          </p:val>
                                        </p:tav>
                                        <p:tav tm="100000">
                                          <p:val>
                                            <p:strVal val="#ppt_y"/>
                                          </p:val>
                                        </p:tav>
                                      </p:tavLst>
                                    </p:anim>
                                  </p:childTnLst>
                                </p:cTn>
                              </p:par>
                              <p:par>
                                <p:cTn id="49" presetID="47" presetClass="entr" presetSubtype="0" fill="hold" grpId="1" nodeType="with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500"/>
                                        <p:tgtEl>
                                          <p:spTgt spid="13"/>
                                        </p:tgtEl>
                                      </p:cBhvr>
                                    </p:animEffect>
                                    <p:anim calcmode="lin" valueType="num">
                                      <p:cBhvr>
                                        <p:cTn id="52" dur="500" fill="hold"/>
                                        <p:tgtEl>
                                          <p:spTgt spid="13"/>
                                        </p:tgtEl>
                                        <p:attrNameLst>
                                          <p:attrName>ppt_x</p:attrName>
                                        </p:attrNameLst>
                                      </p:cBhvr>
                                      <p:tavLst>
                                        <p:tav tm="0">
                                          <p:val>
                                            <p:strVal val="#ppt_x"/>
                                          </p:val>
                                        </p:tav>
                                        <p:tav tm="100000">
                                          <p:val>
                                            <p:strVal val="#ppt_x"/>
                                          </p:val>
                                        </p:tav>
                                      </p:tavLst>
                                    </p:anim>
                                    <p:anim calcmode="lin" valueType="num">
                                      <p:cBhvr>
                                        <p:cTn id="53" dur="500" fill="hold"/>
                                        <p:tgtEl>
                                          <p:spTgt spid="13"/>
                                        </p:tgtEl>
                                        <p:attrNameLst>
                                          <p:attrName>ppt_y</p:attrName>
                                        </p:attrNameLst>
                                      </p:cBhvr>
                                      <p:tavLst>
                                        <p:tav tm="0">
                                          <p:val>
                                            <p:strVal val="#ppt_y-.1"/>
                                          </p:val>
                                        </p:tav>
                                        <p:tav tm="100000">
                                          <p:val>
                                            <p:strVal val="#ppt_y"/>
                                          </p:val>
                                        </p:tav>
                                      </p:tavLst>
                                    </p:anim>
                                  </p:childTnLst>
                                </p:cTn>
                              </p:par>
                            </p:childTnLst>
                          </p:cTn>
                        </p:par>
                        <p:par>
                          <p:cTn id="54" fill="hold">
                            <p:stCondLst>
                              <p:cond delay="4150"/>
                            </p:stCondLst>
                            <p:childTnLst>
                              <p:par>
                                <p:cTn id="55" presetID="42" presetClass="entr" presetSubtype="0" fill="hold" grpId="1" nodeType="after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fade">
                                      <p:cBhvr>
                                        <p:cTn id="57" dur="500"/>
                                        <p:tgtEl>
                                          <p:spTgt spid="12"/>
                                        </p:tgtEl>
                                      </p:cBhvr>
                                    </p:animEffect>
                                    <p:anim calcmode="lin" valueType="num">
                                      <p:cBhvr>
                                        <p:cTn id="58" dur="500" fill="hold"/>
                                        <p:tgtEl>
                                          <p:spTgt spid="12"/>
                                        </p:tgtEl>
                                        <p:attrNameLst>
                                          <p:attrName>ppt_x</p:attrName>
                                        </p:attrNameLst>
                                      </p:cBhvr>
                                      <p:tavLst>
                                        <p:tav tm="0">
                                          <p:val>
                                            <p:strVal val="#ppt_x"/>
                                          </p:val>
                                        </p:tav>
                                        <p:tav tm="100000">
                                          <p:val>
                                            <p:strVal val="#ppt_x"/>
                                          </p:val>
                                        </p:tav>
                                      </p:tavLst>
                                    </p:anim>
                                    <p:anim calcmode="lin" valueType="num">
                                      <p:cBhvr>
                                        <p:cTn id="59" dur="500" fill="hold"/>
                                        <p:tgtEl>
                                          <p:spTgt spid="12"/>
                                        </p:tgtEl>
                                        <p:attrNameLst>
                                          <p:attrName>ppt_y</p:attrName>
                                        </p:attrNameLst>
                                      </p:cBhvr>
                                      <p:tavLst>
                                        <p:tav tm="0">
                                          <p:val>
                                            <p:strVal val="#ppt_y+.1"/>
                                          </p:val>
                                        </p:tav>
                                        <p:tav tm="100000">
                                          <p:val>
                                            <p:strVal val="#ppt_y"/>
                                          </p:val>
                                        </p:tav>
                                      </p:tavLst>
                                    </p:anim>
                                  </p:childTnLst>
                                </p:cTn>
                              </p:par>
                              <p:par>
                                <p:cTn id="60" presetID="47" presetClass="entr" presetSubtype="0" fill="hold" grpId="1" nodeType="with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fade">
                                      <p:cBhvr>
                                        <p:cTn id="62" dur="500"/>
                                        <p:tgtEl>
                                          <p:spTgt spid="14"/>
                                        </p:tgtEl>
                                      </p:cBhvr>
                                    </p:animEffect>
                                    <p:anim calcmode="lin" valueType="num">
                                      <p:cBhvr>
                                        <p:cTn id="63" dur="500" fill="hold"/>
                                        <p:tgtEl>
                                          <p:spTgt spid="14"/>
                                        </p:tgtEl>
                                        <p:attrNameLst>
                                          <p:attrName>ppt_x</p:attrName>
                                        </p:attrNameLst>
                                      </p:cBhvr>
                                      <p:tavLst>
                                        <p:tav tm="0">
                                          <p:val>
                                            <p:strVal val="#ppt_x"/>
                                          </p:val>
                                        </p:tav>
                                        <p:tav tm="100000">
                                          <p:val>
                                            <p:strVal val="#ppt_x"/>
                                          </p:val>
                                        </p:tav>
                                      </p:tavLst>
                                    </p:anim>
                                    <p:anim calcmode="lin" valueType="num">
                                      <p:cBhvr>
                                        <p:cTn id="64" dur="500" fill="hold"/>
                                        <p:tgtEl>
                                          <p:spTgt spid="14"/>
                                        </p:tgtEl>
                                        <p:attrNameLst>
                                          <p:attrName>ppt_y</p:attrName>
                                        </p:attrNameLst>
                                      </p:cBhvr>
                                      <p:tavLst>
                                        <p:tav tm="0">
                                          <p:val>
                                            <p:strVal val="#ppt_y-.1"/>
                                          </p:val>
                                        </p:tav>
                                        <p:tav tm="100000">
                                          <p:val>
                                            <p:strVal val="#ppt_y"/>
                                          </p:val>
                                        </p:tav>
                                      </p:tavLst>
                                    </p:anim>
                                  </p:childTnLst>
                                </p:cTn>
                              </p:par>
                            </p:childTnLst>
                          </p:cTn>
                        </p:par>
                        <p:par>
                          <p:cTn id="65" fill="hold">
                            <p:stCondLst>
                              <p:cond delay="4650"/>
                            </p:stCondLst>
                            <p:childTnLst>
                              <p:par>
                                <p:cTn id="66" presetID="42" presetClass="entr" presetSubtype="0" fill="hold" grpId="1" nodeType="after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500"/>
                                        <p:tgtEl>
                                          <p:spTgt spid="15"/>
                                        </p:tgtEl>
                                      </p:cBhvr>
                                    </p:animEffect>
                                    <p:anim calcmode="lin" valueType="num">
                                      <p:cBhvr>
                                        <p:cTn id="69" dur="500" fill="hold"/>
                                        <p:tgtEl>
                                          <p:spTgt spid="15"/>
                                        </p:tgtEl>
                                        <p:attrNameLst>
                                          <p:attrName>ppt_x</p:attrName>
                                        </p:attrNameLst>
                                      </p:cBhvr>
                                      <p:tavLst>
                                        <p:tav tm="0">
                                          <p:val>
                                            <p:strVal val="#ppt_x"/>
                                          </p:val>
                                        </p:tav>
                                        <p:tav tm="100000">
                                          <p:val>
                                            <p:strVal val="#ppt_x"/>
                                          </p:val>
                                        </p:tav>
                                      </p:tavLst>
                                    </p:anim>
                                    <p:anim calcmode="lin" valueType="num">
                                      <p:cBhvr>
                                        <p:cTn id="70" dur="500" fill="hold"/>
                                        <p:tgtEl>
                                          <p:spTgt spid="15"/>
                                        </p:tgtEl>
                                        <p:attrNameLst>
                                          <p:attrName>ppt_y</p:attrName>
                                        </p:attrNameLst>
                                      </p:cBhvr>
                                      <p:tavLst>
                                        <p:tav tm="0">
                                          <p:val>
                                            <p:strVal val="#ppt_y+.1"/>
                                          </p:val>
                                        </p:tav>
                                        <p:tav tm="100000">
                                          <p:val>
                                            <p:strVal val="#ppt_y"/>
                                          </p:val>
                                        </p:tav>
                                      </p:tavLst>
                                    </p:anim>
                                  </p:childTnLst>
                                </p:cTn>
                              </p:par>
                              <p:par>
                                <p:cTn id="71" presetID="47" presetClass="entr" presetSubtype="0" fill="hold" grpId="1"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strVal val="#ppt_x"/>
                                          </p:val>
                                        </p:tav>
                                        <p:tav tm="100000">
                                          <p:val>
                                            <p:strVal val="#ppt_x"/>
                                          </p:val>
                                        </p:tav>
                                      </p:tavLst>
                                    </p:anim>
                                    <p:anim calcmode="lin" valueType="num">
                                      <p:cBhvr>
                                        <p:cTn id="75" dur="500" fill="hold"/>
                                        <p:tgtEl>
                                          <p:spTgt spid="16"/>
                                        </p:tgtEl>
                                        <p:attrNameLst>
                                          <p:attrName>ppt_y</p:attrName>
                                        </p:attrNameLst>
                                      </p:cBhvr>
                                      <p:tavLst>
                                        <p:tav tm="0">
                                          <p:val>
                                            <p:strVal val="#ppt_y-.1"/>
                                          </p:val>
                                        </p:tav>
                                        <p:tav tm="100000">
                                          <p:val>
                                            <p:strVal val="#ppt_y"/>
                                          </p:val>
                                        </p:tav>
                                      </p:tavLst>
                                    </p:anim>
                                  </p:childTnLst>
                                </p:cTn>
                              </p:par>
                            </p:childTnLst>
                          </p:cTn>
                        </p:par>
                        <p:par>
                          <p:cTn id="76" fill="hold">
                            <p:stCondLst>
                              <p:cond delay="5150"/>
                            </p:stCondLst>
                            <p:childTnLst>
                              <p:par>
                                <p:cTn id="77" presetID="42" presetClass="entr" presetSubtype="0" fill="hold" grpId="1"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fade">
                                      <p:cBhvr>
                                        <p:cTn id="79" dur="500"/>
                                        <p:tgtEl>
                                          <p:spTgt spid="17"/>
                                        </p:tgtEl>
                                      </p:cBhvr>
                                    </p:animEffect>
                                    <p:anim calcmode="lin" valueType="num">
                                      <p:cBhvr>
                                        <p:cTn id="80" dur="500" fill="hold"/>
                                        <p:tgtEl>
                                          <p:spTgt spid="17"/>
                                        </p:tgtEl>
                                        <p:attrNameLst>
                                          <p:attrName>ppt_x</p:attrName>
                                        </p:attrNameLst>
                                      </p:cBhvr>
                                      <p:tavLst>
                                        <p:tav tm="0">
                                          <p:val>
                                            <p:strVal val="#ppt_x"/>
                                          </p:val>
                                        </p:tav>
                                        <p:tav tm="100000">
                                          <p:val>
                                            <p:strVal val="#ppt_x"/>
                                          </p:val>
                                        </p:tav>
                                      </p:tavLst>
                                    </p:anim>
                                    <p:anim calcmode="lin" valueType="num">
                                      <p:cBhvr>
                                        <p:cTn id="81" dur="500" fill="hold"/>
                                        <p:tgtEl>
                                          <p:spTgt spid="17"/>
                                        </p:tgtEl>
                                        <p:attrNameLst>
                                          <p:attrName>ppt_y</p:attrName>
                                        </p:attrNameLst>
                                      </p:cBhvr>
                                      <p:tavLst>
                                        <p:tav tm="0">
                                          <p:val>
                                            <p:strVal val="#ppt_y+.1"/>
                                          </p:val>
                                        </p:tav>
                                        <p:tav tm="100000">
                                          <p:val>
                                            <p:strVal val="#ppt_y"/>
                                          </p:val>
                                        </p:tav>
                                      </p:tavLst>
                                    </p:anim>
                                  </p:childTnLst>
                                </p:cTn>
                              </p:par>
                              <p:par>
                                <p:cTn id="82" presetID="47" presetClass="entr" presetSubtype="0" fill="hold" grpId="1" nodeType="withEffect">
                                  <p:stCondLst>
                                    <p:cond delay="0"/>
                                  </p:stCondLst>
                                  <p:childTnLst>
                                    <p:set>
                                      <p:cBhvr>
                                        <p:cTn id="83" dur="1" fill="hold">
                                          <p:stCondLst>
                                            <p:cond delay="0"/>
                                          </p:stCondLst>
                                        </p:cTn>
                                        <p:tgtEl>
                                          <p:spTgt spid="18"/>
                                        </p:tgtEl>
                                        <p:attrNameLst>
                                          <p:attrName>style.visibility</p:attrName>
                                        </p:attrNameLst>
                                      </p:cBhvr>
                                      <p:to>
                                        <p:strVal val="visible"/>
                                      </p:to>
                                    </p:set>
                                    <p:animEffect transition="in" filter="fade">
                                      <p:cBhvr>
                                        <p:cTn id="84" dur="500"/>
                                        <p:tgtEl>
                                          <p:spTgt spid="18"/>
                                        </p:tgtEl>
                                      </p:cBhvr>
                                    </p:animEffect>
                                    <p:anim calcmode="lin" valueType="num">
                                      <p:cBhvr>
                                        <p:cTn id="85" dur="500" fill="hold"/>
                                        <p:tgtEl>
                                          <p:spTgt spid="18"/>
                                        </p:tgtEl>
                                        <p:attrNameLst>
                                          <p:attrName>ppt_x</p:attrName>
                                        </p:attrNameLst>
                                      </p:cBhvr>
                                      <p:tavLst>
                                        <p:tav tm="0">
                                          <p:val>
                                            <p:strVal val="#ppt_x"/>
                                          </p:val>
                                        </p:tav>
                                        <p:tav tm="100000">
                                          <p:val>
                                            <p:strVal val="#ppt_x"/>
                                          </p:val>
                                        </p:tav>
                                      </p:tavLst>
                                    </p:anim>
                                    <p:anim calcmode="lin" valueType="num">
                                      <p:cBhvr>
                                        <p:cTn id="86" dur="5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bldLvl="0" animBg="1"/>
      <p:bldP spid="6" grpId="0" bldLvl="0" animBg="1"/>
      <p:bldP spid="7" grpId="0" animBg="1"/>
      <p:bldP spid="7" grpId="1" bldLvl="0" animBg="1"/>
      <p:bldP spid="8" grpId="0" animBg="1"/>
      <p:bldP spid="8" grpId="1" bldLvl="0" animBg="1"/>
      <p:bldP spid="9" grpId="0" animBg="1"/>
      <p:bldP spid="9" grpId="1" bldLvl="0" animBg="1"/>
      <p:bldP spid="10" grpId="0"/>
      <p:bldP spid="11" grpId="0"/>
      <p:bldP spid="11" grpId="1"/>
      <p:bldP spid="13" grpId="0"/>
      <p:bldP spid="13" grpId="1"/>
      <p:bldP spid="12" grpId="0"/>
      <p:bldP spid="12" grpId="1"/>
      <p:bldP spid="14" grpId="0"/>
      <p:bldP spid="14" grpId="1"/>
      <p:bldP spid="15" grpId="0"/>
      <p:bldP spid="15" grpId="1"/>
      <p:bldP spid="16" grpId="0"/>
      <p:bldP spid="16" grpId="1"/>
      <p:bldP spid="17" grpId="0"/>
      <p:bldP spid="17" grpId="1"/>
      <p:bldP spid="18" grpId="0"/>
      <p:bldP spid="18"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015243" y="1240618"/>
            <a:ext cx="8161515" cy="5144992"/>
            <a:chOff x="2015243" y="1713008"/>
            <a:chExt cx="8161515" cy="5144992"/>
          </a:xfrm>
        </p:grpSpPr>
        <p:sp>
          <p:nvSpPr>
            <p:cNvPr id="8" name="任意多边形 7"/>
            <p:cNvSpPr/>
            <p:nvPr/>
          </p:nvSpPr>
          <p:spPr>
            <a:xfrm>
              <a:off x="5150882" y="1713008"/>
              <a:ext cx="2045082" cy="5144992"/>
            </a:xfrm>
            <a:custGeom>
              <a:avLst/>
              <a:gdLst>
                <a:gd name="connsiteX0" fmla="*/ 982449 w 1382890"/>
                <a:gd name="connsiteY0" fmla="*/ 3543487 h 3594532"/>
                <a:gd name="connsiteX1" fmla="*/ 572874 w 1382890"/>
                <a:gd name="connsiteY1" fmla="*/ 3553012 h 3594532"/>
                <a:gd name="connsiteX2" fmla="*/ 372849 w 1382890"/>
                <a:gd name="connsiteY2" fmla="*/ 3038662 h 3594532"/>
                <a:gd name="connsiteX3" fmla="*/ 725274 w 1382890"/>
                <a:gd name="connsiteY3" fmla="*/ 2343337 h 3594532"/>
                <a:gd name="connsiteX4" fmla="*/ 515724 w 1382890"/>
                <a:gd name="connsiteY4" fmla="*/ 1838512 h 3594532"/>
                <a:gd name="connsiteX5" fmla="*/ 1374 w 1382890"/>
                <a:gd name="connsiteY5" fmla="*/ 1809937 h 3594532"/>
                <a:gd name="connsiteX6" fmla="*/ 372849 w 1382890"/>
                <a:gd name="connsiteY6" fmla="*/ 1705162 h 3594532"/>
                <a:gd name="connsiteX7" fmla="*/ 620499 w 1382890"/>
                <a:gd name="connsiteY7" fmla="*/ 1838512 h 3594532"/>
                <a:gd name="connsiteX8" fmla="*/ 668124 w 1382890"/>
                <a:gd name="connsiteY8" fmla="*/ 1609912 h 3594532"/>
                <a:gd name="connsiteX9" fmla="*/ 801474 w 1382890"/>
                <a:gd name="connsiteY9" fmla="*/ 1295587 h 3594532"/>
                <a:gd name="connsiteX10" fmla="*/ 744324 w 1382890"/>
                <a:gd name="connsiteY10" fmla="*/ 771712 h 3594532"/>
                <a:gd name="connsiteX11" fmla="*/ 515724 w 1382890"/>
                <a:gd name="connsiteY11" fmla="*/ 628837 h 3594532"/>
                <a:gd name="connsiteX12" fmla="*/ 668124 w 1382890"/>
                <a:gd name="connsiteY12" fmla="*/ 628837 h 3594532"/>
                <a:gd name="connsiteX13" fmla="*/ 744324 w 1382890"/>
                <a:gd name="connsiteY13" fmla="*/ 714562 h 3594532"/>
                <a:gd name="connsiteX14" fmla="*/ 849099 w 1382890"/>
                <a:gd name="connsiteY14" fmla="*/ 187 h 3594532"/>
                <a:gd name="connsiteX15" fmla="*/ 810999 w 1382890"/>
                <a:gd name="connsiteY15" fmla="*/ 647887 h 3594532"/>
                <a:gd name="connsiteX16" fmla="*/ 887199 w 1382890"/>
                <a:gd name="connsiteY16" fmla="*/ 1038412 h 3594532"/>
                <a:gd name="connsiteX17" fmla="*/ 915774 w 1382890"/>
                <a:gd name="connsiteY17" fmla="*/ 1286062 h 3594532"/>
                <a:gd name="connsiteX18" fmla="*/ 1087224 w 1382890"/>
                <a:gd name="connsiteY18" fmla="*/ 1152712 h 3594532"/>
                <a:gd name="connsiteX19" fmla="*/ 1315824 w 1382890"/>
                <a:gd name="connsiteY19" fmla="*/ 1133662 h 3594532"/>
                <a:gd name="connsiteX20" fmla="*/ 1068174 w 1382890"/>
                <a:gd name="connsiteY20" fmla="*/ 1190812 h 3594532"/>
                <a:gd name="connsiteX21" fmla="*/ 858624 w 1382890"/>
                <a:gd name="connsiteY21" fmla="*/ 1495612 h 3594532"/>
                <a:gd name="connsiteX22" fmla="*/ 801474 w 1382890"/>
                <a:gd name="connsiteY22" fmla="*/ 1857562 h 3594532"/>
                <a:gd name="connsiteX23" fmla="*/ 953874 w 1382890"/>
                <a:gd name="connsiteY23" fmla="*/ 2314762 h 3594532"/>
                <a:gd name="connsiteX24" fmla="*/ 877674 w 1382890"/>
                <a:gd name="connsiteY24" fmla="*/ 2552887 h 3594532"/>
                <a:gd name="connsiteX25" fmla="*/ 1191999 w 1382890"/>
                <a:gd name="connsiteY25" fmla="*/ 2495737 h 3594532"/>
                <a:gd name="connsiteX26" fmla="*/ 1382499 w 1382890"/>
                <a:gd name="connsiteY26" fmla="*/ 2590987 h 3594532"/>
                <a:gd name="connsiteX27" fmla="*/ 1144374 w 1382890"/>
                <a:gd name="connsiteY27" fmla="*/ 2533837 h 3594532"/>
                <a:gd name="connsiteX28" fmla="*/ 810999 w 1382890"/>
                <a:gd name="connsiteY28" fmla="*/ 2695762 h 3594532"/>
                <a:gd name="connsiteX29" fmla="*/ 668124 w 1382890"/>
                <a:gd name="connsiteY29" fmla="*/ 3048187 h 3594532"/>
                <a:gd name="connsiteX30" fmla="*/ 896724 w 1382890"/>
                <a:gd name="connsiteY30" fmla="*/ 3381562 h 3594532"/>
                <a:gd name="connsiteX31" fmla="*/ 982449 w 1382890"/>
                <a:gd name="connsiteY31" fmla="*/ 3543487 h 3594532"/>
                <a:gd name="connsiteX0-1" fmla="*/ 982886 w 1383327"/>
                <a:gd name="connsiteY0-2" fmla="*/ 3543487 h 3594532"/>
                <a:gd name="connsiteX1-3" fmla="*/ 573311 w 1383327"/>
                <a:gd name="connsiteY1-4" fmla="*/ 3553012 h 3594532"/>
                <a:gd name="connsiteX2-5" fmla="*/ 373286 w 1383327"/>
                <a:gd name="connsiteY2-6" fmla="*/ 3038662 h 3594532"/>
                <a:gd name="connsiteX3-7" fmla="*/ 725711 w 1383327"/>
                <a:gd name="connsiteY3-8" fmla="*/ 2343337 h 3594532"/>
                <a:gd name="connsiteX4-9" fmla="*/ 539021 w 1383327"/>
                <a:gd name="connsiteY4-10" fmla="*/ 1884232 h 3594532"/>
                <a:gd name="connsiteX5-11" fmla="*/ 1811 w 1383327"/>
                <a:gd name="connsiteY5-12" fmla="*/ 1809937 h 3594532"/>
                <a:gd name="connsiteX6-13" fmla="*/ 373286 w 1383327"/>
                <a:gd name="connsiteY6-14" fmla="*/ 1705162 h 3594532"/>
                <a:gd name="connsiteX7-15" fmla="*/ 620936 w 1383327"/>
                <a:gd name="connsiteY7-16" fmla="*/ 1838512 h 3594532"/>
                <a:gd name="connsiteX8-17" fmla="*/ 668561 w 1383327"/>
                <a:gd name="connsiteY8-18" fmla="*/ 1609912 h 3594532"/>
                <a:gd name="connsiteX9-19" fmla="*/ 801911 w 1383327"/>
                <a:gd name="connsiteY9-20" fmla="*/ 1295587 h 3594532"/>
                <a:gd name="connsiteX10-21" fmla="*/ 744761 w 1383327"/>
                <a:gd name="connsiteY10-22" fmla="*/ 771712 h 3594532"/>
                <a:gd name="connsiteX11-23" fmla="*/ 516161 w 1383327"/>
                <a:gd name="connsiteY11-24" fmla="*/ 628837 h 3594532"/>
                <a:gd name="connsiteX12-25" fmla="*/ 668561 w 1383327"/>
                <a:gd name="connsiteY12-26" fmla="*/ 628837 h 3594532"/>
                <a:gd name="connsiteX13-27" fmla="*/ 744761 w 1383327"/>
                <a:gd name="connsiteY13-28" fmla="*/ 714562 h 3594532"/>
                <a:gd name="connsiteX14-29" fmla="*/ 849536 w 1383327"/>
                <a:gd name="connsiteY14-30" fmla="*/ 187 h 3594532"/>
                <a:gd name="connsiteX15-31" fmla="*/ 811436 w 1383327"/>
                <a:gd name="connsiteY15-32" fmla="*/ 647887 h 3594532"/>
                <a:gd name="connsiteX16-33" fmla="*/ 887636 w 1383327"/>
                <a:gd name="connsiteY16-34" fmla="*/ 1038412 h 3594532"/>
                <a:gd name="connsiteX17-35" fmla="*/ 916211 w 1383327"/>
                <a:gd name="connsiteY17-36" fmla="*/ 1286062 h 3594532"/>
                <a:gd name="connsiteX18-37" fmla="*/ 1087661 w 1383327"/>
                <a:gd name="connsiteY18-38" fmla="*/ 1152712 h 3594532"/>
                <a:gd name="connsiteX19-39" fmla="*/ 1316261 w 1383327"/>
                <a:gd name="connsiteY19-40" fmla="*/ 1133662 h 3594532"/>
                <a:gd name="connsiteX20-41" fmla="*/ 1068611 w 1383327"/>
                <a:gd name="connsiteY20-42" fmla="*/ 1190812 h 3594532"/>
                <a:gd name="connsiteX21-43" fmla="*/ 859061 w 1383327"/>
                <a:gd name="connsiteY21-44" fmla="*/ 1495612 h 3594532"/>
                <a:gd name="connsiteX22-45" fmla="*/ 801911 w 1383327"/>
                <a:gd name="connsiteY22-46" fmla="*/ 1857562 h 3594532"/>
                <a:gd name="connsiteX23-47" fmla="*/ 954311 w 1383327"/>
                <a:gd name="connsiteY23-48" fmla="*/ 2314762 h 3594532"/>
                <a:gd name="connsiteX24-49" fmla="*/ 878111 w 1383327"/>
                <a:gd name="connsiteY24-50" fmla="*/ 2552887 h 3594532"/>
                <a:gd name="connsiteX25-51" fmla="*/ 1192436 w 1383327"/>
                <a:gd name="connsiteY25-52" fmla="*/ 2495737 h 3594532"/>
                <a:gd name="connsiteX26-53" fmla="*/ 1382936 w 1383327"/>
                <a:gd name="connsiteY26-54" fmla="*/ 2590987 h 3594532"/>
                <a:gd name="connsiteX27-55" fmla="*/ 1144811 w 1383327"/>
                <a:gd name="connsiteY27-56" fmla="*/ 2533837 h 3594532"/>
                <a:gd name="connsiteX28-57" fmla="*/ 811436 w 1383327"/>
                <a:gd name="connsiteY28-58" fmla="*/ 2695762 h 3594532"/>
                <a:gd name="connsiteX29-59" fmla="*/ 668561 w 1383327"/>
                <a:gd name="connsiteY29-60" fmla="*/ 3048187 h 3594532"/>
                <a:gd name="connsiteX30-61" fmla="*/ 897161 w 1383327"/>
                <a:gd name="connsiteY30-62" fmla="*/ 3381562 h 3594532"/>
                <a:gd name="connsiteX31-63" fmla="*/ 982886 w 1383327"/>
                <a:gd name="connsiteY31-64" fmla="*/ 3543487 h 3594532"/>
                <a:gd name="connsiteX0-65" fmla="*/ 982886 w 1383327"/>
                <a:gd name="connsiteY0-66" fmla="*/ 3543487 h 3594532"/>
                <a:gd name="connsiteX1-67" fmla="*/ 573311 w 1383327"/>
                <a:gd name="connsiteY1-68" fmla="*/ 3553012 h 3594532"/>
                <a:gd name="connsiteX2-69" fmla="*/ 373286 w 1383327"/>
                <a:gd name="connsiteY2-70" fmla="*/ 3038662 h 3594532"/>
                <a:gd name="connsiteX3-71" fmla="*/ 725711 w 1383327"/>
                <a:gd name="connsiteY3-72" fmla="*/ 2343337 h 3594532"/>
                <a:gd name="connsiteX4-73" fmla="*/ 539021 w 1383327"/>
                <a:gd name="connsiteY4-74" fmla="*/ 1884232 h 3594532"/>
                <a:gd name="connsiteX5-75" fmla="*/ 1811 w 1383327"/>
                <a:gd name="connsiteY5-76" fmla="*/ 1809937 h 3594532"/>
                <a:gd name="connsiteX6-77" fmla="*/ 373286 w 1383327"/>
                <a:gd name="connsiteY6-78" fmla="*/ 1705162 h 3594532"/>
                <a:gd name="connsiteX7-79" fmla="*/ 620936 w 1383327"/>
                <a:gd name="connsiteY7-80" fmla="*/ 1838512 h 3594532"/>
                <a:gd name="connsiteX8-81" fmla="*/ 668561 w 1383327"/>
                <a:gd name="connsiteY8-82" fmla="*/ 1609912 h 3594532"/>
                <a:gd name="connsiteX9-83" fmla="*/ 801911 w 1383327"/>
                <a:gd name="connsiteY9-84" fmla="*/ 1295587 h 3594532"/>
                <a:gd name="connsiteX10-85" fmla="*/ 744761 w 1383327"/>
                <a:gd name="connsiteY10-86" fmla="*/ 771712 h 3594532"/>
                <a:gd name="connsiteX11-87" fmla="*/ 516161 w 1383327"/>
                <a:gd name="connsiteY11-88" fmla="*/ 628837 h 3594532"/>
                <a:gd name="connsiteX12-89" fmla="*/ 668561 w 1383327"/>
                <a:gd name="connsiteY12-90" fmla="*/ 628837 h 3594532"/>
                <a:gd name="connsiteX13-91" fmla="*/ 744761 w 1383327"/>
                <a:gd name="connsiteY13-92" fmla="*/ 714562 h 3594532"/>
                <a:gd name="connsiteX14-93" fmla="*/ 849536 w 1383327"/>
                <a:gd name="connsiteY14-94" fmla="*/ 187 h 3594532"/>
                <a:gd name="connsiteX15-95" fmla="*/ 811436 w 1383327"/>
                <a:gd name="connsiteY15-96" fmla="*/ 647887 h 3594532"/>
                <a:gd name="connsiteX16-97" fmla="*/ 887636 w 1383327"/>
                <a:gd name="connsiteY16-98" fmla="*/ 1038412 h 3594532"/>
                <a:gd name="connsiteX17-99" fmla="*/ 916211 w 1383327"/>
                <a:gd name="connsiteY17-100" fmla="*/ 1286062 h 3594532"/>
                <a:gd name="connsiteX18-101" fmla="*/ 1087661 w 1383327"/>
                <a:gd name="connsiteY18-102" fmla="*/ 1152712 h 3594532"/>
                <a:gd name="connsiteX19-103" fmla="*/ 1316261 w 1383327"/>
                <a:gd name="connsiteY19-104" fmla="*/ 1133662 h 3594532"/>
                <a:gd name="connsiteX20-105" fmla="*/ 1068611 w 1383327"/>
                <a:gd name="connsiteY20-106" fmla="*/ 1190812 h 3594532"/>
                <a:gd name="connsiteX21-107" fmla="*/ 859061 w 1383327"/>
                <a:gd name="connsiteY21-108" fmla="*/ 1495612 h 3594532"/>
                <a:gd name="connsiteX22-109" fmla="*/ 801911 w 1383327"/>
                <a:gd name="connsiteY22-110" fmla="*/ 1857562 h 3594532"/>
                <a:gd name="connsiteX23-111" fmla="*/ 954311 w 1383327"/>
                <a:gd name="connsiteY23-112" fmla="*/ 2314762 h 3594532"/>
                <a:gd name="connsiteX24-113" fmla="*/ 878111 w 1383327"/>
                <a:gd name="connsiteY24-114" fmla="*/ 2552887 h 3594532"/>
                <a:gd name="connsiteX25-115" fmla="*/ 1192436 w 1383327"/>
                <a:gd name="connsiteY25-116" fmla="*/ 2495737 h 3594532"/>
                <a:gd name="connsiteX26-117" fmla="*/ 1382936 w 1383327"/>
                <a:gd name="connsiteY26-118" fmla="*/ 2590987 h 3594532"/>
                <a:gd name="connsiteX27-119" fmla="*/ 1144811 w 1383327"/>
                <a:gd name="connsiteY27-120" fmla="*/ 2533837 h 3594532"/>
                <a:gd name="connsiteX28-121" fmla="*/ 811436 w 1383327"/>
                <a:gd name="connsiteY28-122" fmla="*/ 2695762 h 3594532"/>
                <a:gd name="connsiteX29-123" fmla="*/ 668561 w 1383327"/>
                <a:gd name="connsiteY29-124" fmla="*/ 3048187 h 3594532"/>
                <a:gd name="connsiteX30-125" fmla="*/ 897161 w 1383327"/>
                <a:gd name="connsiteY30-126" fmla="*/ 3381562 h 3594532"/>
                <a:gd name="connsiteX31-127" fmla="*/ 982886 w 1383327"/>
                <a:gd name="connsiteY31-128" fmla="*/ 3543487 h 3594532"/>
                <a:gd name="connsiteX0-129" fmla="*/ 1005643 w 1406084"/>
                <a:gd name="connsiteY0-130" fmla="*/ 3543487 h 3594532"/>
                <a:gd name="connsiteX1-131" fmla="*/ 596068 w 1406084"/>
                <a:gd name="connsiteY1-132" fmla="*/ 3553012 h 3594532"/>
                <a:gd name="connsiteX2-133" fmla="*/ 396043 w 1406084"/>
                <a:gd name="connsiteY2-134" fmla="*/ 3038662 h 3594532"/>
                <a:gd name="connsiteX3-135" fmla="*/ 748468 w 1406084"/>
                <a:gd name="connsiteY3-136" fmla="*/ 2343337 h 3594532"/>
                <a:gd name="connsiteX4-137" fmla="*/ 561778 w 1406084"/>
                <a:gd name="connsiteY4-138" fmla="*/ 1884232 h 3594532"/>
                <a:gd name="connsiteX5-139" fmla="*/ 1708 w 1406084"/>
                <a:gd name="connsiteY5-140" fmla="*/ 1832797 h 3594532"/>
                <a:gd name="connsiteX6-141" fmla="*/ 396043 w 1406084"/>
                <a:gd name="connsiteY6-142" fmla="*/ 1705162 h 3594532"/>
                <a:gd name="connsiteX7-143" fmla="*/ 643693 w 1406084"/>
                <a:gd name="connsiteY7-144" fmla="*/ 1838512 h 3594532"/>
                <a:gd name="connsiteX8-145" fmla="*/ 691318 w 1406084"/>
                <a:gd name="connsiteY8-146" fmla="*/ 1609912 h 3594532"/>
                <a:gd name="connsiteX9-147" fmla="*/ 824668 w 1406084"/>
                <a:gd name="connsiteY9-148" fmla="*/ 1295587 h 3594532"/>
                <a:gd name="connsiteX10-149" fmla="*/ 767518 w 1406084"/>
                <a:gd name="connsiteY10-150" fmla="*/ 771712 h 3594532"/>
                <a:gd name="connsiteX11-151" fmla="*/ 538918 w 1406084"/>
                <a:gd name="connsiteY11-152" fmla="*/ 628837 h 3594532"/>
                <a:gd name="connsiteX12-153" fmla="*/ 691318 w 1406084"/>
                <a:gd name="connsiteY12-154" fmla="*/ 628837 h 3594532"/>
                <a:gd name="connsiteX13-155" fmla="*/ 767518 w 1406084"/>
                <a:gd name="connsiteY13-156" fmla="*/ 714562 h 3594532"/>
                <a:gd name="connsiteX14-157" fmla="*/ 872293 w 1406084"/>
                <a:gd name="connsiteY14-158" fmla="*/ 187 h 3594532"/>
                <a:gd name="connsiteX15-159" fmla="*/ 834193 w 1406084"/>
                <a:gd name="connsiteY15-160" fmla="*/ 647887 h 3594532"/>
                <a:gd name="connsiteX16-161" fmla="*/ 910393 w 1406084"/>
                <a:gd name="connsiteY16-162" fmla="*/ 1038412 h 3594532"/>
                <a:gd name="connsiteX17-163" fmla="*/ 938968 w 1406084"/>
                <a:gd name="connsiteY17-164" fmla="*/ 1286062 h 3594532"/>
                <a:gd name="connsiteX18-165" fmla="*/ 1110418 w 1406084"/>
                <a:gd name="connsiteY18-166" fmla="*/ 1152712 h 3594532"/>
                <a:gd name="connsiteX19-167" fmla="*/ 1339018 w 1406084"/>
                <a:gd name="connsiteY19-168" fmla="*/ 1133662 h 3594532"/>
                <a:gd name="connsiteX20-169" fmla="*/ 1091368 w 1406084"/>
                <a:gd name="connsiteY20-170" fmla="*/ 1190812 h 3594532"/>
                <a:gd name="connsiteX21-171" fmla="*/ 881818 w 1406084"/>
                <a:gd name="connsiteY21-172" fmla="*/ 1495612 h 3594532"/>
                <a:gd name="connsiteX22-173" fmla="*/ 824668 w 1406084"/>
                <a:gd name="connsiteY22-174" fmla="*/ 1857562 h 3594532"/>
                <a:gd name="connsiteX23-175" fmla="*/ 977068 w 1406084"/>
                <a:gd name="connsiteY23-176" fmla="*/ 2314762 h 3594532"/>
                <a:gd name="connsiteX24-177" fmla="*/ 900868 w 1406084"/>
                <a:gd name="connsiteY24-178" fmla="*/ 2552887 h 3594532"/>
                <a:gd name="connsiteX25-179" fmla="*/ 1215193 w 1406084"/>
                <a:gd name="connsiteY25-180" fmla="*/ 2495737 h 3594532"/>
                <a:gd name="connsiteX26-181" fmla="*/ 1405693 w 1406084"/>
                <a:gd name="connsiteY26-182" fmla="*/ 2590987 h 3594532"/>
                <a:gd name="connsiteX27-183" fmla="*/ 1167568 w 1406084"/>
                <a:gd name="connsiteY27-184" fmla="*/ 2533837 h 3594532"/>
                <a:gd name="connsiteX28-185" fmla="*/ 834193 w 1406084"/>
                <a:gd name="connsiteY28-186" fmla="*/ 2695762 h 3594532"/>
                <a:gd name="connsiteX29-187" fmla="*/ 691318 w 1406084"/>
                <a:gd name="connsiteY29-188" fmla="*/ 3048187 h 3594532"/>
                <a:gd name="connsiteX30-189" fmla="*/ 919918 w 1406084"/>
                <a:gd name="connsiteY30-190" fmla="*/ 3381562 h 3594532"/>
                <a:gd name="connsiteX31-191" fmla="*/ 1005643 w 1406084"/>
                <a:gd name="connsiteY31-192" fmla="*/ 3543487 h 3594532"/>
                <a:gd name="connsiteX0-193" fmla="*/ 1003993 w 1404434"/>
                <a:gd name="connsiteY0-194" fmla="*/ 3543487 h 3594532"/>
                <a:gd name="connsiteX1-195" fmla="*/ 594418 w 1404434"/>
                <a:gd name="connsiteY1-196" fmla="*/ 3553012 h 3594532"/>
                <a:gd name="connsiteX2-197" fmla="*/ 394393 w 1404434"/>
                <a:gd name="connsiteY2-198" fmla="*/ 3038662 h 3594532"/>
                <a:gd name="connsiteX3-199" fmla="*/ 746818 w 1404434"/>
                <a:gd name="connsiteY3-200" fmla="*/ 2343337 h 3594532"/>
                <a:gd name="connsiteX4-201" fmla="*/ 560128 w 1404434"/>
                <a:gd name="connsiteY4-202" fmla="*/ 1884232 h 3594532"/>
                <a:gd name="connsiteX5-203" fmla="*/ 58 w 1404434"/>
                <a:gd name="connsiteY5-204" fmla="*/ 1832797 h 3594532"/>
                <a:gd name="connsiteX6-205" fmla="*/ 394393 w 1404434"/>
                <a:gd name="connsiteY6-206" fmla="*/ 1705162 h 3594532"/>
                <a:gd name="connsiteX7-207" fmla="*/ 642043 w 1404434"/>
                <a:gd name="connsiteY7-208" fmla="*/ 1838512 h 3594532"/>
                <a:gd name="connsiteX8-209" fmla="*/ 689668 w 1404434"/>
                <a:gd name="connsiteY8-210" fmla="*/ 1609912 h 3594532"/>
                <a:gd name="connsiteX9-211" fmla="*/ 823018 w 1404434"/>
                <a:gd name="connsiteY9-212" fmla="*/ 1295587 h 3594532"/>
                <a:gd name="connsiteX10-213" fmla="*/ 765868 w 1404434"/>
                <a:gd name="connsiteY10-214" fmla="*/ 771712 h 3594532"/>
                <a:gd name="connsiteX11-215" fmla="*/ 537268 w 1404434"/>
                <a:gd name="connsiteY11-216" fmla="*/ 628837 h 3594532"/>
                <a:gd name="connsiteX12-217" fmla="*/ 689668 w 1404434"/>
                <a:gd name="connsiteY12-218" fmla="*/ 628837 h 3594532"/>
                <a:gd name="connsiteX13-219" fmla="*/ 765868 w 1404434"/>
                <a:gd name="connsiteY13-220" fmla="*/ 714562 h 3594532"/>
                <a:gd name="connsiteX14-221" fmla="*/ 870643 w 1404434"/>
                <a:gd name="connsiteY14-222" fmla="*/ 187 h 3594532"/>
                <a:gd name="connsiteX15-223" fmla="*/ 832543 w 1404434"/>
                <a:gd name="connsiteY15-224" fmla="*/ 647887 h 3594532"/>
                <a:gd name="connsiteX16-225" fmla="*/ 908743 w 1404434"/>
                <a:gd name="connsiteY16-226" fmla="*/ 1038412 h 3594532"/>
                <a:gd name="connsiteX17-227" fmla="*/ 937318 w 1404434"/>
                <a:gd name="connsiteY17-228" fmla="*/ 1286062 h 3594532"/>
                <a:gd name="connsiteX18-229" fmla="*/ 1108768 w 1404434"/>
                <a:gd name="connsiteY18-230" fmla="*/ 1152712 h 3594532"/>
                <a:gd name="connsiteX19-231" fmla="*/ 1337368 w 1404434"/>
                <a:gd name="connsiteY19-232" fmla="*/ 1133662 h 3594532"/>
                <a:gd name="connsiteX20-233" fmla="*/ 1089718 w 1404434"/>
                <a:gd name="connsiteY20-234" fmla="*/ 1190812 h 3594532"/>
                <a:gd name="connsiteX21-235" fmla="*/ 880168 w 1404434"/>
                <a:gd name="connsiteY21-236" fmla="*/ 1495612 h 3594532"/>
                <a:gd name="connsiteX22-237" fmla="*/ 823018 w 1404434"/>
                <a:gd name="connsiteY22-238" fmla="*/ 1857562 h 3594532"/>
                <a:gd name="connsiteX23-239" fmla="*/ 975418 w 1404434"/>
                <a:gd name="connsiteY23-240" fmla="*/ 2314762 h 3594532"/>
                <a:gd name="connsiteX24-241" fmla="*/ 899218 w 1404434"/>
                <a:gd name="connsiteY24-242" fmla="*/ 2552887 h 3594532"/>
                <a:gd name="connsiteX25-243" fmla="*/ 1213543 w 1404434"/>
                <a:gd name="connsiteY25-244" fmla="*/ 2495737 h 3594532"/>
                <a:gd name="connsiteX26-245" fmla="*/ 1404043 w 1404434"/>
                <a:gd name="connsiteY26-246" fmla="*/ 2590987 h 3594532"/>
                <a:gd name="connsiteX27-247" fmla="*/ 1165918 w 1404434"/>
                <a:gd name="connsiteY27-248" fmla="*/ 2533837 h 3594532"/>
                <a:gd name="connsiteX28-249" fmla="*/ 832543 w 1404434"/>
                <a:gd name="connsiteY28-250" fmla="*/ 2695762 h 3594532"/>
                <a:gd name="connsiteX29-251" fmla="*/ 689668 w 1404434"/>
                <a:gd name="connsiteY29-252" fmla="*/ 3048187 h 3594532"/>
                <a:gd name="connsiteX30-253" fmla="*/ 918268 w 1404434"/>
                <a:gd name="connsiteY30-254" fmla="*/ 3381562 h 3594532"/>
                <a:gd name="connsiteX31-255" fmla="*/ 1003993 w 1404434"/>
                <a:gd name="connsiteY31-256" fmla="*/ 3543487 h 3594532"/>
                <a:gd name="connsiteX0-257" fmla="*/ 1003993 w 1404434"/>
                <a:gd name="connsiteY0-258" fmla="*/ 3543487 h 3559332"/>
                <a:gd name="connsiteX1-259" fmla="*/ 594418 w 1404434"/>
                <a:gd name="connsiteY1-260" fmla="*/ 3553012 h 3559332"/>
                <a:gd name="connsiteX2-261" fmla="*/ 394393 w 1404434"/>
                <a:gd name="connsiteY2-262" fmla="*/ 3038662 h 3559332"/>
                <a:gd name="connsiteX3-263" fmla="*/ 746818 w 1404434"/>
                <a:gd name="connsiteY3-264" fmla="*/ 2343337 h 3559332"/>
                <a:gd name="connsiteX4-265" fmla="*/ 560128 w 1404434"/>
                <a:gd name="connsiteY4-266" fmla="*/ 1884232 h 3559332"/>
                <a:gd name="connsiteX5-267" fmla="*/ 58 w 1404434"/>
                <a:gd name="connsiteY5-268" fmla="*/ 1832797 h 3559332"/>
                <a:gd name="connsiteX6-269" fmla="*/ 394393 w 1404434"/>
                <a:gd name="connsiteY6-270" fmla="*/ 1705162 h 3559332"/>
                <a:gd name="connsiteX7-271" fmla="*/ 642043 w 1404434"/>
                <a:gd name="connsiteY7-272" fmla="*/ 1838512 h 3559332"/>
                <a:gd name="connsiteX8-273" fmla="*/ 689668 w 1404434"/>
                <a:gd name="connsiteY8-274" fmla="*/ 1609912 h 3559332"/>
                <a:gd name="connsiteX9-275" fmla="*/ 823018 w 1404434"/>
                <a:gd name="connsiteY9-276" fmla="*/ 1295587 h 3559332"/>
                <a:gd name="connsiteX10-277" fmla="*/ 765868 w 1404434"/>
                <a:gd name="connsiteY10-278" fmla="*/ 771712 h 3559332"/>
                <a:gd name="connsiteX11-279" fmla="*/ 537268 w 1404434"/>
                <a:gd name="connsiteY11-280" fmla="*/ 628837 h 3559332"/>
                <a:gd name="connsiteX12-281" fmla="*/ 689668 w 1404434"/>
                <a:gd name="connsiteY12-282" fmla="*/ 628837 h 3559332"/>
                <a:gd name="connsiteX13-283" fmla="*/ 765868 w 1404434"/>
                <a:gd name="connsiteY13-284" fmla="*/ 714562 h 3559332"/>
                <a:gd name="connsiteX14-285" fmla="*/ 870643 w 1404434"/>
                <a:gd name="connsiteY14-286" fmla="*/ 187 h 3559332"/>
                <a:gd name="connsiteX15-287" fmla="*/ 832543 w 1404434"/>
                <a:gd name="connsiteY15-288" fmla="*/ 647887 h 3559332"/>
                <a:gd name="connsiteX16-289" fmla="*/ 908743 w 1404434"/>
                <a:gd name="connsiteY16-290" fmla="*/ 1038412 h 3559332"/>
                <a:gd name="connsiteX17-291" fmla="*/ 937318 w 1404434"/>
                <a:gd name="connsiteY17-292" fmla="*/ 1286062 h 3559332"/>
                <a:gd name="connsiteX18-293" fmla="*/ 1108768 w 1404434"/>
                <a:gd name="connsiteY18-294" fmla="*/ 1152712 h 3559332"/>
                <a:gd name="connsiteX19-295" fmla="*/ 1337368 w 1404434"/>
                <a:gd name="connsiteY19-296" fmla="*/ 1133662 h 3559332"/>
                <a:gd name="connsiteX20-297" fmla="*/ 1089718 w 1404434"/>
                <a:gd name="connsiteY20-298" fmla="*/ 1190812 h 3559332"/>
                <a:gd name="connsiteX21-299" fmla="*/ 880168 w 1404434"/>
                <a:gd name="connsiteY21-300" fmla="*/ 1495612 h 3559332"/>
                <a:gd name="connsiteX22-301" fmla="*/ 823018 w 1404434"/>
                <a:gd name="connsiteY22-302" fmla="*/ 1857562 h 3559332"/>
                <a:gd name="connsiteX23-303" fmla="*/ 975418 w 1404434"/>
                <a:gd name="connsiteY23-304" fmla="*/ 2314762 h 3559332"/>
                <a:gd name="connsiteX24-305" fmla="*/ 899218 w 1404434"/>
                <a:gd name="connsiteY24-306" fmla="*/ 2552887 h 3559332"/>
                <a:gd name="connsiteX25-307" fmla="*/ 1213543 w 1404434"/>
                <a:gd name="connsiteY25-308" fmla="*/ 2495737 h 3559332"/>
                <a:gd name="connsiteX26-309" fmla="*/ 1404043 w 1404434"/>
                <a:gd name="connsiteY26-310" fmla="*/ 2590987 h 3559332"/>
                <a:gd name="connsiteX27-311" fmla="*/ 1165918 w 1404434"/>
                <a:gd name="connsiteY27-312" fmla="*/ 2533837 h 3559332"/>
                <a:gd name="connsiteX28-313" fmla="*/ 832543 w 1404434"/>
                <a:gd name="connsiteY28-314" fmla="*/ 2695762 h 3559332"/>
                <a:gd name="connsiteX29-315" fmla="*/ 689668 w 1404434"/>
                <a:gd name="connsiteY29-316" fmla="*/ 3048187 h 3559332"/>
                <a:gd name="connsiteX30-317" fmla="*/ 918268 w 1404434"/>
                <a:gd name="connsiteY30-318" fmla="*/ 3381562 h 3559332"/>
                <a:gd name="connsiteX31-319" fmla="*/ 1003993 w 1404434"/>
                <a:gd name="connsiteY31-320" fmla="*/ 3543487 h 3559332"/>
                <a:gd name="connsiteX0-321" fmla="*/ 1003993 w 1404434"/>
                <a:gd name="connsiteY0-322" fmla="*/ 3543487 h 3553018"/>
                <a:gd name="connsiteX1-323" fmla="*/ 594418 w 1404434"/>
                <a:gd name="connsiteY1-324" fmla="*/ 3553012 h 3553018"/>
                <a:gd name="connsiteX2-325" fmla="*/ 394393 w 1404434"/>
                <a:gd name="connsiteY2-326" fmla="*/ 3038662 h 3553018"/>
                <a:gd name="connsiteX3-327" fmla="*/ 746818 w 1404434"/>
                <a:gd name="connsiteY3-328" fmla="*/ 2343337 h 3553018"/>
                <a:gd name="connsiteX4-329" fmla="*/ 560128 w 1404434"/>
                <a:gd name="connsiteY4-330" fmla="*/ 1884232 h 3553018"/>
                <a:gd name="connsiteX5-331" fmla="*/ 58 w 1404434"/>
                <a:gd name="connsiteY5-332" fmla="*/ 1832797 h 3553018"/>
                <a:gd name="connsiteX6-333" fmla="*/ 394393 w 1404434"/>
                <a:gd name="connsiteY6-334" fmla="*/ 1705162 h 3553018"/>
                <a:gd name="connsiteX7-335" fmla="*/ 642043 w 1404434"/>
                <a:gd name="connsiteY7-336" fmla="*/ 1838512 h 3553018"/>
                <a:gd name="connsiteX8-337" fmla="*/ 689668 w 1404434"/>
                <a:gd name="connsiteY8-338" fmla="*/ 1609912 h 3553018"/>
                <a:gd name="connsiteX9-339" fmla="*/ 823018 w 1404434"/>
                <a:gd name="connsiteY9-340" fmla="*/ 1295587 h 3553018"/>
                <a:gd name="connsiteX10-341" fmla="*/ 765868 w 1404434"/>
                <a:gd name="connsiteY10-342" fmla="*/ 771712 h 3553018"/>
                <a:gd name="connsiteX11-343" fmla="*/ 537268 w 1404434"/>
                <a:gd name="connsiteY11-344" fmla="*/ 628837 h 3553018"/>
                <a:gd name="connsiteX12-345" fmla="*/ 689668 w 1404434"/>
                <a:gd name="connsiteY12-346" fmla="*/ 628837 h 3553018"/>
                <a:gd name="connsiteX13-347" fmla="*/ 765868 w 1404434"/>
                <a:gd name="connsiteY13-348" fmla="*/ 714562 h 3553018"/>
                <a:gd name="connsiteX14-349" fmla="*/ 870643 w 1404434"/>
                <a:gd name="connsiteY14-350" fmla="*/ 187 h 3553018"/>
                <a:gd name="connsiteX15-351" fmla="*/ 832543 w 1404434"/>
                <a:gd name="connsiteY15-352" fmla="*/ 647887 h 3553018"/>
                <a:gd name="connsiteX16-353" fmla="*/ 908743 w 1404434"/>
                <a:gd name="connsiteY16-354" fmla="*/ 1038412 h 3553018"/>
                <a:gd name="connsiteX17-355" fmla="*/ 937318 w 1404434"/>
                <a:gd name="connsiteY17-356" fmla="*/ 1286062 h 3553018"/>
                <a:gd name="connsiteX18-357" fmla="*/ 1108768 w 1404434"/>
                <a:gd name="connsiteY18-358" fmla="*/ 1152712 h 3553018"/>
                <a:gd name="connsiteX19-359" fmla="*/ 1337368 w 1404434"/>
                <a:gd name="connsiteY19-360" fmla="*/ 1133662 h 3553018"/>
                <a:gd name="connsiteX20-361" fmla="*/ 1089718 w 1404434"/>
                <a:gd name="connsiteY20-362" fmla="*/ 1190812 h 3553018"/>
                <a:gd name="connsiteX21-363" fmla="*/ 880168 w 1404434"/>
                <a:gd name="connsiteY21-364" fmla="*/ 1495612 h 3553018"/>
                <a:gd name="connsiteX22-365" fmla="*/ 823018 w 1404434"/>
                <a:gd name="connsiteY22-366" fmla="*/ 1857562 h 3553018"/>
                <a:gd name="connsiteX23-367" fmla="*/ 975418 w 1404434"/>
                <a:gd name="connsiteY23-368" fmla="*/ 2314762 h 3553018"/>
                <a:gd name="connsiteX24-369" fmla="*/ 899218 w 1404434"/>
                <a:gd name="connsiteY24-370" fmla="*/ 2552887 h 3553018"/>
                <a:gd name="connsiteX25-371" fmla="*/ 1213543 w 1404434"/>
                <a:gd name="connsiteY25-372" fmla="*/ 2495737 h 3553018"/>
                <a:gd name="connsiteX26-373" fmla="*/ 1404043 w 1404434"/>
                <a:gd name="connsiteY26-374" fmla="*/ 2590987 h 3553018"/>
                <a:gd name="connsiteX27-375" fmla="*/ 1165918 w 1404434"/>
                <a:gd name="connsiteY27-376" fmla="*/ 2533837 h 3553018"/>
                <a:gd name="connsiteX28-377" fmla="*/ 832543 w 1404434"/>
                <a:gd name="connsiteY28-378" fmla="*/ 2695762 h 3553018"/>
                <a:gd name="connsiteX29-379" fmla="*/ 689668 w 1404434"/>
                <a:gd name="connsiteY29-380" fmla="*/ 3048187 h 3553018"/>
                <a:gd name="connsiteX30-381" fmla="*/ 918268 w 1404434"/>
                <a:gd name="connsiteY30-382" fmla="*/ 3381562 h 3553018"/>
                <a:gd name="connsiteX31-383" fmla="*/ 1003993 w 1404434"/>
                <a:gd name="connsiteY31-384" fmla="*/ 3543487 h 3553018"/>
                <a:gd name="connsiteX0-385" fmla="*/ 1003993 w 1404434"/>
                <a:gd name="connsiteY0-386" fmla="*/ 3543487 h 3553025"/>
                <a:gd name="connsiteX1-387" fmla="*/ 594418 w 1404434"/>
                <a:gd name="connsiteY1-388" fmla="*/ 3553012 h 3553025"/>
                <a:gd name="connsiteX2-389" fmla="*/ 394393 w 1404434"/>
                <a:gd name="connsiteY2-390" fmla="*/ 3038662 h 3553025"/>
                <a:gd name="connsiteX3-391" fmla="*/ 746818 w 1404434"/>
                <a:gd name="connsiteY3-392" fmla="*/ 2343337 h 3553025"/>
                <a:gd name="connsiteX4-393" fmla="*/ 560128 w 1404434"/>
                <a:gd name="connsiteY4-394" fmla="*/ 1884232 h 3553025"/>
                <a:gd name="connsiteX5-395" fmla="*/ 58 w 1404434"/>
                <a:gd name="connsiteY5-396" fmla="*/ 1832797 h 3553025"/>
                <a:gd name="connsiteX6-397" fmla="*/ 394393 w 1404434"/>
                <a:gd name="connsiteY6-398" fmla="*/ 1705162 h 3553025"/>
                <a:gd name="connsiteX7-399" fmla="*/ 642043 w 1404434"/>
                <a:gd name="connsiteY7-400" fmla="*/ 1838512 h 3553025"/>
                <a:gd name="connsiteX8-401" fmla="*/ 689668 w 1404434"/>
                <a:gd name="connsiteY8-402" fmla="*/ 1609912 h 3553025"/>
                <a:gd name="connsiteX9-403" fmla="*/ 823018 w 1404434"/>
                <a:gd name="connsiteY9-404" fmla="*/ 1295587 h 3553025"/>
                <a:gd name="connsiteX10-405" fmla="*/ 765868 w 1404434"/>
                <a:gd name="connsiteY10-406" fmla="*/ 771712 h 3553025"/>
                <a:gd name="connsiteX11-407" fmla="*/ 537268 w 1404434"/>
                <a:gd name="connsiteY11-408" fmla="*/ 628837 h 3553025"/>
                <a:gd name="connsiteX12-409" fmla="*/ 689668 w 1404434"/>
                <a:gd name="connsiteY12-410" fmla="*/ 628837 h 3553025"/>
                <a:gd name="connsiteX13-411" fmla="*/ 765868 w 1404434"/>
                <a:gd name="connsiteY13-412" fmla="*/ 714562 h 3553025"/>
                <a:gd name="connsiteX14-413" fmla="*/ 870643 w 1404434"/>
                <a:gd name="connsiteY14-414" fmla="*/ 187 h 3553025"/>
                <a:gd name="connsiteX15-415" fmla="*/ 832543 w 1404434"/>
                <a:gd name="connsiteY15-416" fmla="*/ 647887 h 3553025"/>
                <a:gd name="connsiteX16-417" fmla="*/ 908743 w 1404434"/>
                <a:gd name="connsiteY16-418" fmla="*/ 1038412 h 3553025"/>
                <a:gd name="connsiteX17-419" fmla="*/ 937318 w 1404434"/>
                <a:gd name="connsiteY17-420" fmla="*/ 1286062 h 3553025"/>
                <a:gd name="connsiteX18-421" fmla="*/ 1108768 w 1404434"/>
                <a:gd name="connsiteY18-422" fmla="*/ 1152712 h 3553025"/>
                <a:gd name="connsiteX19-423" fmla="*/ 1337368 w 1404434"/>
                <a:gd name="connsiteY19-424" fmla="*/ 1133662 h 3553025"/>
                <a:gd name="connsiteX20-425" fmla="*/ 1089718 w 1404434"/>
                <a:gd name="connsiteY20-426" fmla="*/ 1190812 h 3553025"/>
                <a:gd name="connsiteX21-427" fmla="*/ 880168 w 1404434"/>
                <a:gd name="connsiteY21-428" fmla="*/ 1495612 h 3553025"/>
                <a:gd name="connsiteX22-429" fmla="*/ 823018 w 1404434"/>
                <a:gd name="connsiteY22-430" fmla="*/ 1857562 h 3553025"/>
                <a:gd name="connsiteX23-431" fmla="*/ 975418 w 1404434"/>
                <a:gd name="connsiteY23-432" fmla="*/ 2314762 h 3553025"/>
                <a:gd name="connsiteX24-433" fmla="*/ 899218 w 1404434"/>
                <a:gd name="connsiteY24-434" fmla="*/ 2552887 h 3553025"/>
                <a:gd name="connsiteX25-435" fmla="*/ 1213543 w 1404434"/>
                <a:gd name="connsiteY25-436" fmla="*/ 2495737 h 3553025"/>
                <a:gd name="connsiteX26-437" fmla="*/ 1404043 w 1404434"/>
                <a:gd name="connsiteY26-438" fmla="*/ 2590987 h 3553025"/>
                <a:gd name="connsiteX27-439" fmla="*/ 1165918 w 1404434"/>
                <a:gd name="connsiteY27-440" fmla="*/ 2533837 h 3553025"/>
                <a:gd name="connsiteX28-441" fmla="*/ 832543 w 1404434"/>
                <a:gd name="connsiteY28-442" fmla="*/ 2695762 h 3553025"/>
                <a:gd name="connsiteX29-443" fmla="*/ 689668 w 1404434"/>
                <a:gd name="connsiteY29-444" fmla="*/ 3048187 h 3553025"/>
                <a:gd name="connsiteX30-445" fmla="*/ 918268 w 1404434"/>
                <a:gd name="connsiteY30-446" fmla="*/ 3381562 h 3553025"/>
                <a:gd name="connsiteX31-447" fmla="*/ 1003993 w 1404434"/>
                <a:gd name="connsiteY31-448" fmla="*/ 3543487 h 3553025"/>
                <a:gd name="connsiteX0-449" fmla="*/ 1016693 w 1404434"/>
                <a:gd name="connsiteY0-450" fmla="*/ 3543487 h 3588988"/>
                <a:gd name="connsiteX1-451" fmla="*/ 594418 w 1404434"/>
                <a:gd name="connsiteY1-452" fmla="*/ 3553012 h 3588988"/>
                <a:gd name="connsiteX2-453" fmla="*/ 394393 w 1404434"/>
                <a:gd name="connsiteY2-454" fmla="*/ 3038662 h 3588988"/>
                <a:gd name="connsiteX3-455" fmla="*/ 746818 w 1404434"/>
                <a:gd name="connsiteY3-456" fmla="*/ 2343337 h 3588988"/>
                <a:gd name="connsiteX4-457" fmla="*/ 560128 w 1404434"/>
                <a:gd name="connsiteY4-458" fmla="*/ 1884232 h 3588988"/>
                <a:gd name="connsiteX5-459" fmla="*/ 58 w 1404434"/>
                <a:gd name="connsiteY5-460" fmla="*/ 1832797 h 3588988"/>
                <a:gd name="connsiteX6-461" fmla="*/ 394393 w 1404434"/>
                <a:gd name="connsiteY6-462" fmla="*/ 1705162 h 3588988"/>
                <a:gd name="connsiteX7-463" fmla="*/ 642043 w 1404434"/>
                <a:gd name="connsiteY7-464" fmla="*/ 1838512 h 3588988"/>
                <a:gd name="connsiteX8-465" fmla="*/ 689668 w 1404434"/>
                <a:gd name="connsiteY8-466" fmla="*/ 1609912 h 3588988"/>
                <a:gd name="connsiteX9-467" fmla="*/ 823018 w 1404434"/>
                <a:gd name="connsiteY9-468" fmla="*/ 1295587 h 3588988"/>
                <a:gd name="connsiteX10-469" fmla="*/ 765868 w 1404434"/>
                <a:gd name="connsiteY10-470" fmla="*/ 771712 h 3588988"/>
                <a:gd name="connsiteX11-471" fmla="*/ 537268 w 1404434"/>
                <a:gd name="connsiteY11-472" fmla="*/ 628837 h 3588988"/>
                <a:gd name="connsiteX12-473" fmla="*/ 689668 w 1404434"/>
                <a:gd name="connsiteY12-474" fmla="*/ 628837 h 3588988"/>
                <a:gd name="connsiteX13-475" fmla="*/ 765868 w 1404434"/>
                <a:gd name="connsiteY13-476" fmla="*/ 714562 h 3588988"/>
                <a:gd name="connsiteX14-477" fmla="*/ 870643 w 1404434"/>
                <a:gd name="connsiteY14-478" fmla="*/ 187 h 3588988"/>
                <a:gd name="connsiteX15-479" fmla="*/ 832543 w 1404434"/>
                <a:gd name="connsiteY15-480" fmla="*/ 647887 h 3588988"/>
                <a:gd name="connsiteX16-481" fmla="*/ 908743 w 1404434"/>
                <a:gd name="connsiteY16-482" fmla="*/ 1038412 h 3588988"/>
                <a:gd name="connsiteX17-483" fmla="*/ 937318 w 1404434"/>
                <a:gd name="connsiteY17-484" fmla="*/ 1286062 h 3588988"/>
                <a:gd name="connsiteX18-485" fmla="*/ 1108768 w 1404434"/>
                <a:gd name="connsiteY18-486" fmla="*/ 1152712 h 3588988"/>
                <a:gd name="connsiteX19-487" fmla="*/ 1337368 w 1404434"/>
                <a:gd name="connsiteY19-488" fmla="*/ 1133662 h 3588988"/>
                <a:gd name="connsiteX20-489" fmla="*/ 1089718 w 1404434"/>
                <a:gd name="connsiteY20-490" fmla="*/ 1190812 h 3588988"/>
                <a:gd name="connsiteX21-491" fmla="*/ 880168 w 1404434"/>
                <a:gd name="connsiteY21-492" fmla="*/ 1495612 h 3588988"/>
                <a:gd name="connsiteX22-493" fmla="*/ 823018 w 1404434"/>
                <a:gd name="connsiteY22-494" fmla="*/ 1857562 h 3588988"/>
                <a:gd name="connsiteX23-495" fmla="*/ 975418 w 1404434"/>
                <a:gd name="connsiteY23-496" fmla="*/ 2314762 h 3588988"/>
                <a:gd name="connsiteX24-497" fmla="*/ 899218 w 1404434"/>
                <a:gd name="connsiteY24-498" fmla="*/ 2552887 h 3588988"/>
                <a:gd name="connsiteX25-499" fmla="*/ 1213543 w 1404434"/>
                <a:gd name="connsiteY25-500" fmla="*/ 2495737 h 3588988"/>
                <a:gd name="connsiteX26-501" fmla="*/ 1404043 w 1404434"/>
                <a:gd name="connsiteY26-502" fmla="*/ 2590987 h 3588988"/>
                <a:gd name="connsiteX27-503" fmla="*/ 1165918 w 1404434"/>
                <a:gd name="connsiteY27-504" fmla="*/ 2533837 h 3588988"/>
                <a:gd name="connsiteX28-505" fmla="*/ 832543 w 1404434"/>
                <a:gd name="connsiteY28-506" fmla="*/ 2695762 h 3588988"/>
                <a:gd name="connsiteX29-507" fmla="*/ 689668 w 1404434"/>
                <a:gd name="connsiteY29-508" fmla="*/ 3048187 h 3588988"/>
                <a:gd name="connsiteX30-509" fmla="*/ 918268 w 1404434"/>
                <a:gd name="connsiteY30-510" fmla="*/ 3381562 h 3588988"/>
                <a:gd name="connsiteX31-511" fmla="*/ 1016693 w 1404434"/>
                <a:gd name="connsiteY31-512" fmla="*/ 3543487 h 3588988"/>
                <a:gd name="connsiteX0-513" fmla="*/ 1016693 w 1404434"/>
                <a:gd name="connsiteY0-514" fmla="*/ 3543487 h 3592198"/>
                <a:gd name="connsiteX1-515" fmla="*/ 591243 w 1404434"/>
                <a:gd name="connsiteY1-516" fmla="*/ 3549837 h 3592198"/>
                <a:gd name="connsiteX2-517" fmla="*/ 394393 w 1404434"/>
                <a:gd name="connsiteY2-518" fmla="*/ 3038662 h 3592198"/>
                <a:gd name="connsiteX3-519" fmla="*/ 746818 w 1404434"/>
                <a:gd name="connsiteY3-520" fmla="*/ 2343337 h 3592198"/>
                <a:gd name="connsiteX4-521" fmla="*/ 560128 w 1404434"/>
                <a:gd name="connsiteY4-522" fmla="*/ 1884232 h 3592198"/>
                <a:gd name="connsiteX5-523" fmla="*/ 58 w 1404434"/>
                <a:gd name="connsiteY5-524" fmla="*/ 1832797 h 3592198"/>
                <a:gd name="connsiteX6-525" fmla="*/ 394393 w 1404434"/>
                <a:gd name="connsiteY6-526" fmla="*/ 1705162 h 3592198"/>
                <a:gd name="connsiteX7-527" fmla="*/ 642043 w 1404434"/>
                <a:gd name="connsiteY7-528" fmla="*/ 1838512 h 3592198"/>
                <a:gd name="connsiteX8-529" fmla="*/ 689668 w 1404434"/>
                <a:gd name="connsiteY8-530" fmla="*/ 1609912 h 3592198"/>
                <a:gd name="connsiteX9-531" fmla="*/ 823018 w 1404434"/>
                <a:gd name="connsiteY9-532" fmla="*/ 1295587 h 3592198"/>
                <a:gd name="connsiteX10-533" fmla="*/ 765868 w 1404434"/>
                <a:gd name="connsiteY10-534" fmla="*/ 771712 h 3592198"/>
                <a:gd name="connsiteX11-535" fmla="*/ 537268 w 1404434"/>
                <a:gd name="connsiteY11-536" fmla="*/ 628837 h 3592198"/>
                <a:gd name="connsiteX12-537" fmla="*/ 689668 w 1404434"/>
                <a:gd name="connsiteY12-538" fmla="*/ 628837 h 3592198"/>
                <a:gd name="connsiteX13-539" fmla="*/ 765868 w 1404434"/>
                <a:gd name="connsiteY13-540" fmla="*/ 714562 h 3592198"/>
                <a:gd name="connsiteX14-541" fmla="*/ 870643 w 1404434"/>
                <a:gd name="connsiteY14-542" fmla="*/ 187 h 3592198"/>
                <a:gd name="connsiteX15-543" fmla="*/ 832543 w 1404434"/>
                <a:gd name="connsiteY15-544" fmla="*/ 647887 h 3592198"/>
                <a:gd name="connsiteX16-545" fmla="*/ 908743 w 1404434"/>
                <a:gd name="connsiteY16-546" fmla="*/ 1038412 h 3592198"/>
                <a:gd name="connsiteX17-547" fmla="*/ 937318 w 1404434"/>
                <a:gd name="connsiteY17-548" fmla="*/ 1286062 h 3592198"/>
                <a:gd name="connsiteX18-549" fmla="*/ 1108768 w 1404434"/>
                <a:gd name="connsiteY18-550" fmla="*/ 1152712 h 3592198"/>
                <a:gd name="connsiteX19-551" fmla="*/ 1337368 w 1404434"/>
                <a:gd name="connsiteY19-552" fmla="*/ 1133662 h 3592198"/>
                <a:gd name="connsiteX20-553" fmla="*/ 1089718 w 1404434"/>
                <a:gd name="connsiteY20-554" fmla="*/ 1190812 h 3592198"/>
                <a:gd name="connsiteX21-555" fmla="*/ 880168 w 1404434"/>
                <a:gd name="connsiteY21-556" fmla="*/ 1495612 h 3592198"/>
                <a:gd name="connsiteX22-557" fmla="*/ 823018 w 1404434"/>
                <a:gd name="connsiteY22-558" fmla="*/ 1857562 h 3592198"/>
                <a:gd name="connsiteX23-559" fmla="*/ 975418 w 1404434"/>
                <a:gd name="connsiteY23-560" fmla="*/ 2314762 h 3592198"/>
                <a:gd name="connsiteX24-561" fmla="*/ 899218 w 1404434"/>
                <a:gd name="connsiteY24-562" fmla="*/ 2552887 h 3592198"/>
                <a:gd name="connsiteX25-563" fmla="*/ 1213543 w 1404434"/>
                <a:gd name="connsiteY25-564" fmla="*/ 2495737 h 3592198"/>
                <a:gd name="connsiteX26-565" fmla="*/ 1404043 w 1404434"/>
                <a:gd name="connsiteY26-566" fmla="*/ 2590987 h 3592198"/>
                <a:gd name="connsiteX27-567" fmla="*/ 1165918 w 1404434"/>
                <a:gd name="connsiteY27-568" fmla="*/ 2533837 h 3592198"/>
                <a:gd name="connsiteX28-569" fmla="*/ 832543 w 1404434"/>
                <a:gd name="connsiteY28-570" fmla="*/ 2695762 h 3592198"/>
                <a:gd name="connsiteX29-571" fmla="*/ 689668 w 1404434"/>
                <a:gd name="connsiteY29-572" fmla="*/ 3048187 h 3592198"/>
                <a:gd name="connsiteX30-573" fmla="*/ 918268 w 1404434"/>
                <a:gd name="connsiteY30-574" fmla="*/ 3381562 h 3592198"/>
                <a:gd name="connsiteX31-575" fmla="*/ 1016693 w 1404434"/>
                <a:gd name="connsiteY31-576" fmla="*/ 3543487 h 3592198"/>
                <a:gd name="connsiteX0-577" fmla="*/ 1016693 w 1404434"/>
                <a:gd name="connsiteY0-578" fmla="*/ 3543487 h 3558296"/>
                <a:gd name="connsiteX1-579" fmla="*/ 591243 w 1404434"/>
                <a:gd name="connsiteY1-580" fmla="*/ 3549837 h 3558296"/>
                <a:gd name="connsiteX2-581" fmla="*/ 394393 w 1404434"/>
                <a:gd name="connsiteY2-582" fmla="*/ 3038662 h 3558296"/>
                <a:gd name="connsiteX3-583" fmla="*/ 746818 w 1404434"/>
                <a:gd name="connsiteY3-584" fmla="*/ 2343337 h 3558296"/>
                <a:gd name="connsiteX4-585" fmla="*/ 560128 w 1404434"/>
                <a:gd name="connsiteY4-586" fmla="*/ 1884232 h 3558296"/>
                <a:gd name="connsiteX5-587" fmla="*/ 58 w 1404434"/>
                <a:gd name="connsiteY5-588" fmla="*/ 1832797 h 3558296"/>
                <a:gd name="connsiteX6-589" fmla="*/ 394393 w 1404434"/>
                <a:gd name="connsiteY6-590" fmla="*/ 1705162 h 3558296"/>
                <a:gd name="connsiteX7-591" fmla="*/ 642043 w 1404434"/>
                <a:gd name="connsiteY7-592" fmla="*/ 1838512 h 3558296"/>
                <a:gd name="connsiteX8-593" fmla="*/ 689668 w 1404434"/>
                <a:gd name="connsiteY8-594" fmla="*/ 1609912 h 3558296"/>
                <a:gd name="connsiteX9-595" fmla="*/ 823018 w 1404434"/>
                <a:gd name="connsiteY9-596" fmla="*/ 1295587 h 3558296"/>
                <a:gd name="connsiteX10-597" fmla="*/ 765868 w 1404434"/>
                <a:gd name="connsiteY10-598" fmla="*/ 771712 h 3558296"/>
                <a:gd name="connsiteX11-599" fmla="*/ 537268 w 1404434"/>
                <a:gd name="connsiteY11-600" fmla="*/ 628837 h 3558296"/>
                <a:gd name="connsiteX12-601" fmla="*/ 689668 w 1404434"/>
                <a:gd name="connsiteY12-602" fmla="*/ 628837 h 3558296"/>
                <a:gd name="connsiteX13-603" fmla="*/ 765868 w 1404434"/>
                <a:gd name="connsiteY13-604" fmla="*/ 714562 h 3558296"/>
                <a:gd name="connsiteX14-605" fmla="*/ 870643 w 1404434"/>
                <a:gd name="connsiteY14-606" fmla="*/ 187 h 3558296"/>
                <a:gd name="connsiteX15-607" fmla="*/ 832543 w 1404434"/>
                <a:gd name="connsiteY15-608" fmla="*/ 647887 h 3558296"/>
                <a:gd name="connsiteX16-609" fmla="*/ 908743 w 1404434"/>
                <a:gd name="connsiteY16-610" fmla="*/ 1038412 h 3558296"/>
                <a:gd name="connsiteX17-611" fmla="*/ 937318 w 1404434"/>
                <a:gd name="connsiteY17-612" fmla="*/ 1286062 h 3558296"/>
                <a:gd name="connsiteX18-613" fmla="*/ 1108768 w 1404434"/>
                <a:gd name="connsiteY18-614" fmla="*/ 1152712 h 3558296"/>
                <a:gd name="connsiteX19-615" fmla="*/ 1337368 w 1404434"/>
                <a:gd name="connsiteY19-616" fmla="*/ 1133662 h 3558296"/>
                <a:gd name="connsiteX20-617" fmla="*/ 1089718 w 1404434"/>
                <a:gd name="connsiteY20-618" fmla="*/ 1190812 h 3558296"/>
                <a:gd name="connsiteX21-619" fmla="*/ 880168 w 1404434"/>
                <a:gd name="connsiteY21-620" fmla="*/ 1495612 h 3558296"/>
                <a:gd name="connsiteX22-621" fmla="*/ 823018 w 1404434"/>
                <a:gd name="connsiteY22-622" fmla="*/ 1857562 h 3558296"/>
                <a:gd name="connsiteX23-623" fmla="*/ 975418 w 1404434"/>
                <a:gd name="connsiteY23-624" fmla="*/ 2314762 h 3558296"/>
                <a:gd name="connsiteX24-625" fmla="*/ 899218 w 1404434"/>
                <a:gd name="connsiteY24-626" fmla="*/ 2552887 h 3558296"/>
                <a:gd name="connsiteX25-627" fmla="*/ 1213543 w 1404434"/>
                <a:gd name="connsiteY25-628" fmla="*/ 2495737 h 3558296"/>
                <a:gd name="connsiteX26-629" fmla="*/ 1404043 w 1404434"/>
                <a:gd name="connsiteY26-630" fmla="*/ 2590987 h 3558296"/>
                <a:gd name="connsiteX27-631" fmla="*/ 1165918 w 1404434"/>
                <a:gd name="connsiteY27-632" fmla="*/ 2533837 h 3558296"/>
                <a:gd name="connsiteX28-633" fmla="*/ 832543 w 1404434"/>
                <a:gd name="connsiteY28-634" fmla="*/ 2695762 h 3558296"/>
                <a:gd name="connsiteX29-635" fmla="*/ 689668 w 1404434"/>
                <a:gd name="connsiteY29-636" fmla="*/ 3048187 h 3558296"/>
                <a:gd name="connsiteX30-637" fmla="*/ 918268 w 1404434"/>
                <a:gd name="connsiteY30-638" fmla="*/ 3381562 h 3558296"/>
                <a:gd name="connsiteX31-639" fmla="*/ 1016693 w 1404434"/>
                <a:gd name="connsiteY31-640" fmla="*/ 3543487 h 3558296"/>
                <a:gd name="connsiteX0-641" fmla="*/ 1016693 w 1404434"/>
                <a:gd name="connsiteY0-642" fmla="*/ 3543487 h 3550128"/>
                <a:gd name="connsiteX1-643" fmla="*/ 591243 w 1404434"/>
                <a:gd name="connsiteY1-644" fmla="*/ 3549837 h 3550128"/>
                <a:gd name="connsiteX2-645" fmla="*/ 394393 w 1404434"/>
                <a:gd name="connsiteY2-646" fmla="*/ 3038662 h 3550128"/>
                <a:gd name="connsiteX3-647" fmla="*/ 746818 w 1404434"/>
                <a:gd name="connsiteY3-648" fmla="*/ 2343337 h 3550128"/>
                <a:gd name="connsiteX4-649" fmla="*/ 560128 w 1404434"/>
                <a:gd name="connsiteY4-650" fmla="*/ 1884232 h 3550128"/>
                <a:gd name="connsiteX5-651" fmla="*/ 58 w 1404434"/>
                <a:gd name="connsiteY5-652" fmla="*/ 1832797 h 3550128"/>
                <a:gd name="connsiteX6-653" fmla="*/ 394393 w 1404434"/>
                <a:gd name="connsiteY6-654" fmla="*/ 1705162 h 3550128"/>
                <a:gd name="connsiteX7-655" fmla="*/ 642043 w 1404434"/>
                <a:gd name="connsiteY7-656" fmla="*/ 1838512 h 3550128"/>
                <a:gd name="connsiteX8-657" fmla="*/ 689668 w 1404434"/>
                <a:gd name="connsiteY8-658" fmla="*/ 1609912 h 3550128"/>
                <a:gd name="connsiteX9-659" fmla="*/ 823018 w 1404434"/>
                <a:gd name="connsiteY9-660" fmla="*/ 1295587 h 3550128"/>
                <a:gd name="connsiteX10-661" fmla="*/ 765868 w 1404434"/>
                <a:gd name="connsiteY10-662" fmla="*/ 771712 h 3550128"/>
                <a:gd name="connsiteX11-663" fmla="*/ 537268 w 1404434"/>
                <a:gd name="connsiteY11-664" fmla="*/ 628837 h 3550128"/>
                <a:gd name="connsiteX12-665" fmla="*/ 689668 w 1404434"/>
                <a:gd name="connsiteY12-666" fmla="*/ 628837 h 3550128"/>
                <a:gd name="connsiteX13-667" fmla="*/ 765868 w 1404434"/>
                <a:gd name="connsiteY13-668" fmla="*/ 714562 h 3550128"/>
                <a:gd name="connsiteX14-669" fmla="*/ 870643 w 1404434"/>
                <a:gd name="connsiteY14-670" fmla="*/ 187 h 3550128"/>
                <a:gd name="connsiteX15-671" fmla="*/ 832543 w 1404434"/>
                <a:gd name="connsiteY15-672" fmla="*/ 647887 h 3550128"/>
                <a:gd name="connsiteX16-673" fmla="*/ 908743 w 1404434"/>
                <a:gd name="connsiteY16-674" fmla="*/ 1038412 h 3550128"/>
                <a:gd name="connsiteX17-675" fmla="*/ 937318 w 1404434"/>
                <a:gd name="connsiteY17-676" fmla="*/ 1286062 h 3550128"/>
                <a:gd name="connsiteX18-677" fmla="*/ 1108768 w 1404434"/>
                <a:gd name="connsiteY18-678" fmla="*/ 1152712 h 3550128"/>
                <a:gd name="connsiteX19-679" fmla="*/ 1337368 w 1404434"/>
                <a:gd name="connsiteY19-680" fmla="*/ 1133662 h 3550128"/>
                <a:gd name="connsiteX20-681" fmla="*/ 1089718 w 1404434"/>
                <a:gd name="connsiteY20-682" fmla="*/ 1190812 h 3550128"/>
                <a:gd name="connsiteX21-683" fmla="*/ 880168 w 1404434"/>
                <a:gd name="connsiteY21-684" fmla="*/ 1495612 h 3550128"/>
                <a:gd name="connsiteX22-685" fmla="*/ 823018 w 1404434"/>
                <a:gd name="connsiteY22-686" fmla="*/ 1857562 h 3550128"/>
                <a:gd name="connsiteX23-687" fmla="*/ 975418 w 1404434"/>
                <a:gd name="connsiteY23-688" fmla="*/ 2314762 h 3550128"/>
                <a:gd name="connsiteX24-689" fmla="*/ 899218 w 1404434"/>
                <a:gd name="connsiteY24-690" fmla="*/ 2552887 h 3550128"/>
                <a:gd name="connsiteX25-691" fmla="*/ 1213543 w 1404434"/>
                <a:gd name="connsiteY25-692" fmla="*/ 2495737 h 3550128"/>
                <a:gd name="connsiteX26-693" fmla="*/ 1404043 w 1404434"/>
                <a:gd name="connsiteY26-694" fmla="*/ 2590987 h 3550128"/>
                <a:gd name="connsiteX27-695" fmla="*/ 1165918 w 1404434"/>
                <a:gd name="connsiteY27-696" fmla="*/ 2533837 h 3550128"/>
                <a:gd name="connsiteX28-697" fmla="*/ 832543 w 1404434"/>
                <a:gd name="connsiteY28-698" fmla="*/ 2695762 h 3550128"/>
                <a:gd name="connsiteX29-699" fmla="*/ 689668 w 1404434"/>
                <a:gd name="connsiteY29-700" fmla="*/ 3048187 h 3550128"/>
                <a:gd name="connsiteX30-701" fmla="*/ 918268 w 1404434"/>
                <a:gd name="connsiteY30-702" fmla="*/ 3381562 h 3550128"/>
                <a:gd name="connsiteX31-703" fmla="*/ 1016693 w 1404434"/>
                <a:gd name="connsiteY31-704" fmla="*/ 3543487 h 3550128"/>
                <a:gd name="connsiteX0-705" fmla="*/ 1016693 w 1404434"/>
                <a:gd name="connsiteY0-706" fmla="*/ 3543487 h 3550128"/>
                <a:gd name="connsiteX1-707" fmla="*/ 591243 w 1404434"/>
                <a:gd name="connsiteY1-708" fmla="*/ 3549837 h 3550128"/>
                <a:gd name="connsiteX2-709" fmla="*/ 394393 w 1404434"/>
                <a:gd name="connsiteY2-710" fmla="*/ 3038662 h 3550128"/>
                <a:gd name="connsiteX3-711" fmla="*/ 746818 w 1404434"/>
                <a:gd name="connsiteY3-712" fmla="*/ 2343337 h 3550128"/>
                <a:gd name="connsiteX4-713" fmla="*/ 560128 w 1404434"/>
                <a:gd name="connsiteY4-714" fmla="*/ 1884232 h 3550128"/>
                <a:gd name="connsiteX5-715" fmla="*/ 58 w 1404434"/>
                <a:gd name="connsiteY5-716" fmla="*/ 1832797 h 3550128"/>
                <a:gd name="connsiteX6-717" fmla="*/ 394393 w 1404434"/>
                <a:gd name="connsiteY6-718" fmla="*/ 1705162 h 3550128"/>
                <a:gd name="connsiteX7-719" fmla="*/ 642043 w 1404434"/>
                <a:gd name="connsiteY7-720" fmla="*/ 1838512 h 3550128"/>
                <a:gd name="connsiteX8-721" fmla="*/ 689668 w 1404434"/>
                <a:gd name="connsiteY8-722" fmla="*/ 1609912 h 3550128"/>
                <a:gd name="connsiteX9-723" fmla="*/ 823018 w 1404434"/>
                <a:gd name="connsiteY9-724" fmla="*/ 1295587 h 3550128"/>
                <a:gd name="connsiteX10-725" fmla="*/ 765868 w 1404434"/>
                <a:gd name="connsiteY10-726" fmla="*/ 771712 h 3550128"/>
                <a:gd name="connsiteX11-727" fmla="*/ 537268 w 1404434"/>
                <a:gd name="connsiteY11-728" fmla="*/ 628837 h 3550128"/>
                <a:gd name="connsiteX12-729" fmla="*/ 689668 w 1404434"/>
                <a:gd name="connsiteY12-730" fmla="*/ 628837 h 3550128"/>
                <a:gd name="connsiteX13-731" fmla="*/ 765868 w 1404434"/>
                <a:gd name="connsiteY13-732" fmla="*/ 714562 h 3550128"/>
                <a:gd name="connsiteX14-733" fmla="*/ 870643 w 1404434"/>
                <a:gd name="connsiteY14-734" fmla="*/ 187 h 3550128"/>
                <a:gd name="connsiteX15-735" fmla="*/ 832543 w 1404434"/>
                <a:gd name="connsiteY15-736" fmla="*/ 647887 h 3550128"/>
                <a:gd name="connsiteX16-737" fmla="*/ 908743 w 1404434"/>
                <a:gd name="connsiteY16-738" fmla="*/ 1038412 h 3550128"/>
                <a:gd name="connsiteX17-739" fmla="*/ 937318 w 1404434"/>
                <a:gd name="connsiteY17-740" fmla="*/ 1286062 h 3550128"/>
                <a:gd name="connsiteX18-741" fmla="*/ 1108768 w 1404434"/>
                <a:gd name="connsiteY18-742" fmla="*/ 1152712 h 3550128"/>
                <a:gd name="connsiteX19-743" fmla="*/ 1337368 w 1404434"/>
                <a:gd name="connsiteY19-744" fmla="*/ 1133662 h 3550128"/>
                <a:gd name="connsiteX20-745" fmla="*/ 1089718 w 1404434"/>
                <a:gd name="connsiteY20-746" fmla="*/ 1190812 h 3550128"/>
                <a:gd name="connsiteX21-747" fmla="*/ 880168 w 1404434"/>
                <a:gd name="connsiteY21-748" fmla="*/ 1495612 h 3550128"/>
                <a:gd name="connsiteX22-749" fmla="*/ 823018 w 1404434"/>
                <a:gd name="connsiteY22-750" fmla="*/ 1857562 h 3550128"/>
                <a:gd name="connsiteX23-751" fmla="*/ 975418 w 1404434"/>
                <a:gd name="connsiteY23-752" fmla="*/ 2314762 h 3550128"/>
                <a:gd name="connsiteX24-753" fmla="*/ 899218 w 1404434"/>
                <a:gd name="connsiteY24-754" fmla="*/ 2552887 h 3550128"/>
                <a:gd name="connsiteX25-755" fmla="*/ 1213543 w 1404434"/>
                <a:gd name="connsiteY25-756" fmla="*/ 2495737 h 3550128"/>
                <a:gd name="connsiteX26-757" fmla="*/ 1404043 w 1404434"/>
                <a:gd name="connsiteY26-758" fmla="*/ 2590987 h 3550128"/>
                <a:gd name="connsiteX27-759" fmla="*/ 1165918 w 1404434"/>
                <a:gd name="connsiteY27-760" fmla="*/ 2533837 h 3550128"/>
                <a:gd name="connsiteX28-761" fmla="*/ 832543 w 1404434"/>
                <a:gd name="connsiteY28-762" fmla="*/ 2695762 h 3550128"/>
                <a:gd name="connsiteX29-763" fmla="*/ 689668 w 1404434"/>
                <a:gd name="connsiteY29-764" fmla="*/ 3048187 h 3550128"/>
                <a:gd name="connsiteX30-765" fmla="*/ 918268 w 1404434"/>
                <a:gd name="connsiteY30-766" fmla="*/ 3381562 h 3550128"/>
                <a:gd name="connsiteX31-767" fmla="*/ 1016693 w 1404434"/>
                <a:gd name="connsiteY31-768" fmla="*/ 3543487 h 3550128"/>
                <a:gd name="connsiteX0-769" fmla="*/ 1016693 w 1404434"/>
                <a:gd name="connsiteY0-770" fmla="*/ 3543487 h 3550128"/>
                <a:gd name="connsiteX1-771" fmla="*/ 591243 w 1404434"/>
                <a:gd name="connsiteY1-772" fmla="*/ 3549837 h 3550128"/>
                <a:gd name="connsiteX2-773" fmla="*/ 394393 w 1404434"/>
                <a:gd name="connsiteY2-774" fmla="*/ 3038662 h 3550128"/>
                <a:gd name="connsiteX3-775" fmla="*/ 746818 w 1404434"/>
                <a:gd name="connsiteY3-776" fmla="*/ 2343337 h 3550128"/>
                <a:gd name="connsiteX4-777" fmla="*/ 560128 w 1404434"/>
                <a:gd name="connsiteY4-778" fmla="*/ 1884232 h 3550128"/>
                <a:gd name="connsiteX5-779" fmla="*/ 58 w 1404434"/>
                <a:gd name="connsiteY5-780" fmla="*/ 1832797 h 3550128"/>
                <a:gd name="connsiteX6-781" fmla="*/ 394393 w 1404434"/>
                <a:gd name="connsiteY6-782" fmla="*/ 1705162 h 3550128"/>
                <a:gd name="connsiteX7-783" fmla="*/ 642043 w 1404434"/>
                <a:gd name="connsiteY7-784" fmla="*/ 1838512 h 3550128"/>
                <a:gd name="connsiteX8-785" fmla="*/ 689668 w 1404434"/>
                <a:gd name="connsiteY8-786" fmla="*/ 1609912 h 3550128"/>
                <a:gd name="connsiteX9-787" fmla="*/ 823018 w 1404434"/>
                <a:gd name="connsiteY9-788" fmla="*/ 1295587 h 3550128"/>
                <a:gd name="connsiteX10-789" fmla="*/ 765868 w 1404434"/>
                <a:gd name="connsiteY10-790" fmla="*/ 771712 h 3550128"/>
                <a:gd name="connsiteX11-791" fmla="*/ 537268 w 1404434"/>
                <a:gd name="connsiteY11-792" fmla="*/ 628837 h 3550128"/>
                <a:gd name="connsiteX12-793" fmla="*/ 689668 w 1404434"/>
                <a:gd name="connsiteY12-794" fmla="*/ 628837 h 3550128"/>
                <a:gd name="connsiteX13-795" fmla="*/ 765868 w 1404434"/>
                <a:gd name="connsiteY13-796" fmla="*/ 714562 h 3550128"/>
                <a:gd name="connsiteX14-797" fmla="*/ 870643 w 1404434"/>
                <a:gd name="connsiteY14-798" fmla="*/ 187 h 3550128"/>
                <a:gd name="connsiteX15-799" fmla="*/ 832543 w 1404434"/>
                <a:gd name="connsiteY15-800" fmla="*/ 647887 h 3550128"/>
                <a:gd name="connsiteX16-801" fmla="*/ 908743 w 1404434"/>
                <a:gd name="connsiteY16-802" fmla="*/ 1038412 h 3550128"/>
                <a:gd name="connsiteX17-803" fmla="*/ 937318 w 1404434"/>
                <a:gd name="connsiteY17-804" fmla="*/ 1286062 h 3550128"/>
                <a:gd name="connsiteX18-805" fmla="*/ 1108768 w 1404434"/>
                <a:gd name="connsiteY18-806" fmla="*/ 1152712 h 3550128"/>
                <a:gd name="connsiteX19-807" fmla="*/ 1337368 w 1404434"/>
                <a:gd name="connsiteY19-808" fmla="*/ 1133662 h 3550128"/>
                <a:gd name="connsiteX20-809" fmla="*/ 1089718 w 1404434"/>
                <a:gd name="connsiteY20-810" fmla="*/ 1190812 h 3550128"/>
                <a:gd name="connsiteX21-811" fmla="*/ 880168 w 1404434"/>
                <a:gd name="connsiteY21-812" fmla="*/ 1495612 h 3550128"/>
                <a:gd name="connsiteX22-813" fmla="*/ 823018 w 1404434"/>
                <a:gd name="connsiteY22-814" fmla="*/ 1857562 h 3550128"/>
                <a:gd name="connsiteX23-815" fmla="*/ 975418 w 1404434"/>
                <a:gd name="connsiteY23-816" fmla="*/ 2314762 h 3550128"/>
                <a:gd name="connsiteX24-817" fmla="*/ 899218 w 1404434"/>
                <a:gd name="connsiteY24-818" fmla="*/ 2552887 h 3550128"/>
                <a:gd name="connsiteX25-819" fmla="*/ 1213543 w 1404434"/>
                <a:gd name="connsiteY25-820" fmla="*/ 2495737 h 3550128"/>
                <a:gd name="connsiteX26-821" fmla="*/ 1404043 w 1404434"/>
                <a:gd name="connsiteY26-822" fmla="*/ 2590987 h 3550128"/>
                <a:gd name="connsiteX27-823" fmla="*/ 1165918 w 1404434"/>
                <a:gd name="connsiteY27-824" fmla="*/ 2533837 h 3550128"/>
                <a:gd name="connsiteX28-825" fmla="*/ 832543 w 1404434"/>
                <a:gd name="connsiteY28-826" fmla="*/ 2695762 h 3550128"/>
                <a:gd name="connsiteX29-827" fmla="*/ 689668 w 1404434"/>
                <a:gd name="connsiteY29-828" fmla="*/ 3048187 h 3550128"/>
                <a:gd name="connsiteX30-829" fmla="*/ 918268 w 1404434"/>
                <a:gd name="connsiteY30-830" fmla="*/ 3381562 h 3550128"/>
                <a:gd name="connsiteX31-831" fmla="*/ 1016693 w 1404434"/>
                <a:gd name="connsiteY31-832" fmla="*/ 3543487 h 3550128"/>
                <a:gd name="connsiteX0-833" fmla="*/ 1016693 w 1404434"/>
                <a:gd name="connsiteY0-834" fmla="*/ 3543487 h 3550128"/>
                <a:gd name="connsiteX1-835" fmla="*/ 591243 w 1404434"/>
                <a:gd name="connsiteY1-836" fmla="*/ 3549837 h 3550128"/>
                <a:gd name="connsiteX2-837" fmla="*/ 394393 w 1404434"/>
                <a:gd name="connsiteY2-838" fmla="*/ 3038662 h 3550128"/>
                <a:gd name="connsiteX3-839" fmla="*/ 746818 w 1404434"/>
                <a:gd name="connsiteY3-840" fmla="*/ 2343337 h 3550128"/>
                <a:gd name="connsiteX4-841" fmla="*/ 560128 w 1404434"/>
                <a:gd name="connsiteY4-842" fmla="*/ 1884232 h 3550128"/>
                <a:gd name="connsiteX5-843" fmla="*/ 58 w 1404434"/>
                <a:gd name="connsiteY5-844" fmla="*/ 1832797 h 3550128"/>
                <a:gd name="connsiteX6-845" fmla="*/ 394393 w 1404434"/>
                <a:gd name="connsiteY6-846" fmla="*/ 1705162 h 3550128"/>
                <a:gd name="connsiteX7-847" fmla="*/ 642043 w 1404434"/>
                <a:gd name="connsiteY7-848" fmla="*/ 1838512 h 3550128"/>
                <a:gd name="connsiteX8-849" fmla="*/ 689668 w 1404434"/>
                <a:gd name="connsiteY8-850" fmla="*/ 1609912 h 3550128"/>
                <a:gd name="connsiteX9-851" fmla="*/ 823018 w 1404434"/>
                <a:gd name="connsiteY9-852" fmla="*/ 1295587 h 3550128"/>
                <a:gd name="connsiteX10-853" fmla="*/ 765868 w 1404434"/>
                <a:gd name="connsiteY10-854" fmla="*/ 771712 h 3550128"/>
                <a:gd name="connsiteX11-855" fmla="*/ 537268 w 1404434"/>
                <a:gd name="connsiteY11-856" fmla="*/ 628837 h 3550128"/>
                <a:gd name="connsiteX12-857" fmla="*/ 689668 w 1404434"/>
                <a:gd name="connsiteY12-858" fmla="*/ 628837 h 3550128"/>
                <a:gd name="connsiteX13-859" fmla="*/ 765868 w 1404434"/>
                <a:gd name="connsiteY13-860" fmla="*/ 714562 h 3550128"/>
                <a:gd name="connsiteX14-861" fmla="*/ 870643 w 1404434"/>
                <a:gd name="connsiteY14-862" fmla="*/ 187 h 3550128"/>
                <a:gd name="connsiteX15-863" fmla="*/ 832543 w 1404434"/>
                <a:gd name="connsiteY15-864" fmla="*/ 647887 h 3550128"/>
                <a:gd name="connsiteX16-865" fmla="*/ 908743 w 1404434"/>
                <a:gd name="connsiteY16-866" fmla="*/ 1038412 h 3550128"/>
                <a:gd name="connsiteX17-867" fmla="*/ 937318 w 1404434"/>
                <a:gd name="connsiteY17-868" fmla="*/ 1286062 h 3550128"/>
                <a:gd name="connsiteX18-869" fmla="*/ 1108768 w 1404434"/>
                <a:gd name="connsiteY18-870" fmla="*/ 1152712 h 3550128"/>
                <a:gd name="connsiteX19-871" fmla="*/ 1337368 w 1404434"/>
                <a:gd name="connsiteY19-872" fmla="*/ 1133662 h 3550128"/>
                <a:gd name="connsiteX20-873" fmla="*/ 1089718 w 1404434"/>
                <a:gd name="connsiteY20-874" fmla="*/ 1190812 h 3550128"/>
                <a:gd name="connsiteX21-875" fmla="*/ 880168 w 1404434"/>
                <a:gd name="connsiteY21-876" fmla="*/ 1495612 h 3550128"/>
                <a:gd name="connsiteX22-877" fmla="*/ 823018 w 1404434"/>
                <a:gd name="connsiteY22-878" fmla="*/ 1857562 h 3550128"/>
                <a:gd name="connsiteX23-879" fmla="*/ 975418 w 1404434"/>
                <a:gd name="connsiteY23-880" fmla="*/ 2314762 h 3550128"/>
                <a:gd name="connsiteX24-881" fmla="*/ 899218 w 1404434"/>
                <a:gd name="connsiteY24-882" fmla="*/ 2552887 h 3550128"/>
                <a:gd name="connsiteX25-883" fmla="*/ 1213543 w 1404434"/>
                <a:gd name="connsiteY25-884" fmla="*/ 2495737 h 3550128"/>
                <a:gd name="connsiteX26-885" fmla="*/ 1404043 w 1404434"/>
                <a:gd name="connsiteY26-886" fmla="*/ 2590987 h 3550128"/>
                <a:gd name="connsiteX27-887" fmla="*/ 1165918 w 1404434"/>
                <a:gd name="connsiteY27-888" fmla="*/ 2533837 h 3550128"/>
                <a:gd name="connsiteX28-889" fmla="*/ 832543 w 1404434"/>
                <a:gd name="connsiteY28-890" fmla="*/ 2695762 h 3550128"/>
                <a:gd name="connsiteX29-891" fmla="*/ 689668 w 1404434"/>
                <a:gd name="connsiteY29-892" fmla="*/ 3048187 h 3550128"/>
                <a:gd name="connsiteX30-893" fmla="*/ 918268 w 1404434"/>
                <a:gd name="connsiteY30-894" fmla="*/ 3381562 h 3550128"/>
                <a:gd name="connsiteX31-895" fmla="*/ 1016693 w 1404434"/>
                <a:gd name="connsiteY31-896" fmla="*/ 3543487 h 3550128"/>
                <a:gd name="connsiteX0-897" fmla="*/ 1016693 w 1404434"/>
                <a:gd name="connsiteY0-898" fmla="*/ 3543487 h 3550128"/>
                <a:gd name="connsiteX1-899" fmla="*/ 591243 w 1404434"/>
                <a:gd name="connsiteY1-900" fmla="*/ 3549837 h 3550128"/>
                <a:gd name="connsiteX2-901" fmla="*/ 394393 w 1404434"/>
                <a:gd name="connsiteY2-902" fmla="*/ 3038662 h 3550128"/>
                <a:gd name="connsiteX3-903" fmla="*/ 746818 w 1404434"/>
                <a:gd name="connsiteY3-904" fmla="*/ 2343337 h 3550128"/>
                <a:gd name="connsiteX4-905" fmla="*/ 560128 w 1404434"/>
                <a:gd name="connsiteY4-906" fmla="*/ 1884232 h 3550128"/>
                <a:gd name="connsiteX5-907" fmla="*/ 58 w 1404434"/>
                <a:gd name="connsiteY5-908" fmla="*/ 1832797 h 3550128"/>
                <a:gd name="connsiteX6-909" fmla="*/ 394393 w 1404434"/>
                <a:gd name="connsiteY6-910" fmla="*/ 1705162 h 3550128"/>
                <a:gd name="connsiteX7-911" fmla="*/ 642043 w 1404434"/>
                <a:gd name="connsiteY7-912" fmla="*/ 1838512 h 3550128"/>
                <a:gd name="connsiteX8-913" fmla="*/ 689668 w 1404434"/>
                <a:gd name="connsiteY8-914" fmla="*/ 1609912 h 3550128"/>
                <a:gd name="connsiteX9-915" fmla="*/ 823018 w 1404434"/>
                <a:gd name="connsiteY9-916" fmla="*/ 1295587 h 3550128"/>
                <a:gd name="connsiteX10-917" fmla="*/ 765868 w 1404434"/>
                <a:gd name="connsiteY10-918" fmla="*/ 771712 h 3550128"/>
                <a:gd name="connsiteX11-919" fmla="*/ 537268 w 1404434"/>
                <a:gd name="connsiteY11-920" fmla="*/ 628837 h 3550128"/>
                <a:gd name="connsiteX12-921" fmla="*/ 689668 w 1404434"/>
                <a:gd name="connsiteY12-922" fmla="*/ 628837 h 3550128"/>
                <a:gd name="connsiteX13-923" fmla="*/ 765868 w 1404434"/>
                <a:gd name="connsiteY13-924" fmla="*/ 714562 h 3550128"/>
                <a:gd name="connsiteX14-925" fmla="*/ 870643 w 1404434"/>
                <a:gd name="connsiteY14-926" fmla="*/ 187 h 3550128"/>
                <a:gd name="connsiteX15-927" fmla="*/ 832543 w 1404434"/>
                <a:gd name="connsiteY15-928" fmla="*/ 647887 h 3550128"/>
                <a:gd name="connsiteX16-929" fmla="*/ 908743 w 1404434"/>
                <a:gd name="connsiteY16-930" fmla="*/ 1038412 h 3550128"/>
                <a:gd name="connsiteX17-931" fmla="*/ 937318 w 1404434"/>
                <a:gd name="connsiteY17-932" fmla="*/ 1286062 h 3550128"/>
                <a:gd name="connsiteX18-933" fmla="*/ 1108768 w 1404434"/>
                <a:gd name="connsiteY18-934" fmla="*/ 1152712 h 3550128"/>
                <a:gd name="connsiteX19-935" fmla="*/ 1337368 w 1404434"/>
                <a:gd name="connsiteY19-936" fmla="*/ 1133662 h 3550128"/>
                <a:gd name="connsiteX20-937" fmla="*/ 1089718 w 1404434"/>
                <a:gd name="connsiteY20-938" fmla="*/ 1190812 h 3550128"/>
                <a:gd name="connsiteX21-939" fmla="*/ 880168 w 1404434"/>
                <a:gd name="connsiteY21-940" fmla="*/ 1495612 h 3550128"/>
                <a:gd name="connsiteX22-941" fmla="*/ 823018 w 1404434"/>
                <a:gd name="connsiteY22-942" fmla="*/ 1857562 h 3550128"/>
                <a:gd name="connsiteX23-943" fmla="*/ 975418 w 1404434"/>
                <a:gd name="connsiteY23-944" fmla="*/ 2314762 h 3550128"/>
                <a:gd name="connsiteX24-945" fmla="*/ 899218 w 1404434"/>
                <a:gd name="connsiteY24-946" fmla="*/ 2552887 h 3550128"/>
                <a:gd name="connsiteX25-947" fmla="*/ 1213543 w 1404434"/>
                <a:gd name="connsiteY25-948" fmla="*/ 2495737 h 3550128"/>
                <a:gd name="connsiteX26-949" fmla="*/ 1404043 w 1404434"/>
                <a:gd name="connsiteY26-950" fmla="*/ 2590987 h 3550128"/>
                <a:gd name="connsiteX27-951" fmla="*/ 1165918 w 1404434"/>
                <a:gd name="connsiteY27-952" fmla="*/ 2533837 h 3550128"/>
                <a:gd name="connsiteX28-953" fmla="*/ 832543 w 1404434"/>
                <a:gd name="connsiteY28-954" fmla="*/ 2695762 h 3550128"/>
                <a:gd name="connsiteX29-955" fmla="*/ 689668 w 1404434"/>
                <a:gd name="connsiteY29-956" fmla="*/ 3048187 h 3550128"/>
                <a:gd name="connsiteX30-957" fmla="*/ 918268 w 1404434"/>
                <a:gd name="connsiteY30-958" fmla="*/ 3381562 h 3550128"/>
                <a:gd name="connsiteX31-959" fmla="*/ 1016693 w 1404434"/>
                <a:gd name="connsiteY31-960" fmla="*/ 3543487 h 3550128"/>
                <a:gd name="connsiteX0-961" fmla="*/ 1016693 w 1404434"/>
                <a:gd name="connsiteY0-962" fmla="*/ 3543487 h 3550128"/>
                <a:gd name="connsiteX1-963" fmla="*/ 591243 w 1404434"/>
                <a:gd name="connsiteY1-964" fmla="*/ 3549837 h 3550128"/>
                <a:gd name="connsiteX2-965" fmla="*/ 394393 w 1404434"/>
                <a:gd name="connsiteY2-966" fmla="*/ 3038662 h 3550128"/>
                <a:gd name="connsiteX3-967" fmla="*/ 746818 w 1404434"/>
                <a:gd name="connsiteY3-968" fmla="*/ 2343337 h 3550128"/>
                <a:gd name="connsiteX4-969" fmla="*/ 560128 w 1404434"/>
                <a:gd name="connsiteY4-970" fmla="*/ 1884232 h 3550128"/>
                <a:gd name="connsiteX5-971" fmla="*/ 58 w 1404434"/>
                <a:gd name="connsiteY5-972" fmla="*/ 1832797 h 3550128"/>
                <a:gd name="connsiteX6-973" fmla="*/ 394393 w 1404434"/>
                <a:gd name="connsiteY6-974" fmla="*/ 1705162 h 3550128"/>
                <a:gd name="connsiteX7-975" fmla="*/ 642043 w 1404434"/>
                <a:gd name="connsiteY7-976" fmla="*/ 1838512 h 3550128"/>
                <a:gd name="connsiteX8-977" fmla="*/ 689668 w 1404434"/>
                <a:gd name="connsiteY8-978" fmla="*/ 1609912 h 3550128"/>
                <a:gd name="connsiteX9-979" fmla="*/ 823018 w 1404434"/>
                <a:gd name="connsiteY9-980" fmla="*/ 1295587 h 3550128"/>
                <a:gd name="connsiteX10-981" fmla="*/ 765868 w 1404434"/>
                <a:gd name="connsiteY10-982" fmla="*/ 771712 h 3550128"/>
                <a:gd name="connsiteX11-983" fmla="*/ 537268 w 1404434"/>
                <a:gd name="connsiteY11-984" fmla="*/ 628837 h 3550128"/>
                <a:gd name="connsiteX12-985" fmla="*/ 689668 w 1404434"/>
                <a:gd name="connsiteY12-986" fmla="*/ 628837 h 3550128"/>
                <a:gd name="connsiteX13-987" fmla="*/ 765868 w 1404434"/>
                <a:gd name="connsiteY13-988" fmla="*/ 714562 h 3550128"/>
                <a:gd name="connsiteX14-989" fmla="*/ 870643 w 1404434"/>
                <a:gd name="connsiteY14-990" fmla="*/ 187 h 3550128"/>
                <a:gd name="connsiteX15-991" fmla="*/ 832543 w 1404434"/>
                <a:gd name="connsiteY15-992" fmla="*/ 647887 h 3550128"/>
                <a:gd name="connsiteX16-993" fmla="*/ 908743 w 1404434"/>
                <a:gd name="connsiteY16-994" fmla="*/ 1038412 h 3550128"/>
                <a:gd name="connsiteX17-995" fmla="*/ 937318 w 1404434"/>
                <a:gd name="connsiteY17-996" fmla="*/ 1286062 h 3550128"/>
                <a:gd name="connsiteX18-997" fmla="*/ 1108768 w 1404434"/>
                <a:gd name="connsiteY18-998" fmla="*/ 1152712 h 3550128"/>
                <a:gd name="connsiteX19-999" fmla="*/ 1337368 w 1404434"/>
                <a:gd name="connsiteY19-1000" fmla="*/ 1133662 h 3550128"/>
                <a:gd name="connsiteX20-1001" fmla="*/ 1089718 w 1404434"/>
                <a:gd name="connsiteY20-1002" fmla="*/ 1190812 h 3550128"/>
                <a:gd name="connsiteX21-1003" fmla="*/ 880168 w 1404434"/>
                <a:gd name="connsiteY21-1004" fmla="*/ 1495612 h 3550128"/>
                <a:gd name="connsiteX22-1005" fmla="*/ 823018 w 1404434"/>
                <a:gd name="connsiteY22-1006" fmla="*/ 1857562 h 3550128"/>
                <a:gd name="connsiteX23-1007" fmla="*/ 975418 w 1404434"/>
                <a:gd name="connsiteY23-1008" fmla="*/ 2314762 h 3550128"/>
                <a:gd name="connsiteX24-1009" fmla="*/ 899218 w 1404434"/>
                <a:gd name="connsiteY24-1010" fmla="*/ 2552887 h 3550128"/>
                <a:gd name="connsiteX25-1011" fmla="*/ 1213543 w 1404434"/>
                <a:gd name="connsiteY25-1012" fmla="*/ 2495737 h 3550128"/>
                <a:gd name="connsiteX26-1013" fmla="*/ 1404043 w 1404434"/>
                <a:gd name="connsiteY26-1014" fmla="*/ 2590987 h 3550128"/>
                <a:gd name="connsiteX27-1015" fmla="*/ 1165918 w 1404434"/>
                <a:gd name="connsiteY27-1016" fmla="*/ 2533837 h 3550128"/>
                <a:gd name="connsiteX28-1017" fmla="*/ 832543 w 1404434"/>
                <a:gd name="connsiteY28-1018" fmla="*/ 2695762 h 3550128"/>
                <a:gd name="connsiteX29-1019" fmla="*/ 689668 w 1404434"/>
                <a:gd name="connsiteY29-1020" fmla="*/ 3048187 h 3550128"/>
                <a:gd name="connsiteX30-1021" fmla="*/ 918268 w 1404434"/>
                <a:gd name="connsiteY30-1022" fmla="*/ 3381562 h 3550128"/>
                <a:gd name="connsiteX31-1023" fmla="*/ 1016693 w 1404434"/>
                <a:gd name="connsiteY31-1024" fmla="*/ 3543487 h 3550128"/>
                <a:gd name="connsiteX0-1025" fmla="*/ 1016693 w 1404434"/>
                <a:gd name="connsiteY0-1026" fmla="*/ 3543487 h 3550128"/>
                <a:gd name="connsiteX1-1027" fmla="*/ 591243 w 1404434"/>
                <a:gd name="connsiteY1-1028" fmla="*/ 3549837 h 3550128"/>
                <a:gd name="connsiteX2-1029" fmla="*/ 394393 w 1404434"/>
                <a:gd name="connsiteY2-1030" fmla="*/ 3038662 h 3550128"/>
                <a:gd name="connsiteX3-1031" fmla="*/ 746818 w 1404434"/>
                <a:gd name="connsiteY3-1032" fmla="*/ 2343337 h 3550128"/>
                <a:gd name="connsiteX4-1033" fmla="*/ 560128 w 1404434"/>
                <a:gd name="connsiteY4-1034" fmla="*/ 1884232 h 3550128"/>
                <a:gd name="connsiteX5-1035" fmla="*/ 58 w 1404434"/>
                <a:gd name="connsiteY5-1036" fmla="*/ 1832797 h 3550128"/>
                <a:gd name="connsiteX6-1037" fmla="*/ 394393 w 1404434"/>
                <a:gd name="connsiteY6-1038" fmla="*/ 1705162 h 3550128"/>
                <a:gd name="connsiteX7-1039" fmla="*/ 642043 w 1404434"/>
                <a:gd name="connsiteY7-1040" fmla="*/ 1838512 h 3550128"/>
                <a:gd name="connsiteX8-1041" fmla="*/ 689668 w 1404434"/>
                <a:gd name="connsiteY8-1042" fmla="*/ 1609912 h 3550128"/>
                <a:gd name="connsiteX9-1043" fmla="*/ 823018 w 1404434"/>
                <a:gd name="connsiteY9-1044" fmla="*/ 1295587 h 3550128"/>
                <a:gd name="connsiteX10-1045" fmla="*/ 765868 w 1404434"/>
                <a:gd name="connsiteY10-1046" fmla="*/ 771712 h 3550128"/>
                <a:gd name="connsiteX11-1047" fmla="*/ 537268 w 1404434"/>
                <a:gd name="connsiteY11-1048" fmla="*/ 628837 h 3550128"/>
                <a:gd name="connsiteX12-1049" fmla="*/ 689668 w 1404434"/>
                <a:gd name="connsiteY12-1050" fmla="*/ 628837 h 3550128"/>
                <a:gd name="connsiteX13-1051" fmla="*/ 765868 w 1404434"/>
                <a:gd name="connsiteY13-1052" fmla="*/ 714562 h 3550128"/>
                <a:gd name="connsiteX14-1053" fmla="*/ 870643 w 1404434"/>
                <a:gd name="connsiteY14-1054" fmla="*/ 187 h 3550128"/>
                <a:gd name="connsiteX15-1055" fmla="*/ 832543 w 1404434"/>
                <a:gd name="connsiteY15-1056" fmla="*/ 647887 h 3550128"/>
                <a:gd name="connsiteX16-1057" fmla="*/ 908743 w 1404434"/>
                <a:gd name="connsiteY16-1058" fmla="*/ 1038412 h 3550128"/>
                <a:gd name="connsiteX17-1059" fmla="*/ 937318 w 1404434"/>
                <a:gd name="connsiteY17-1060" fmla="*/ 1286062 h 3550128"/>
                <a:gd name="connsiteX18-1061" fmla="*/ 1108768 w 1404434"/>
                <a:gd name="connsiteY18-1062" fmla="*/ 1152712 h 3550128"/>
                <a:gd name="connsiteX19-1063" fmla="*/ 1337368 w 1404434"/>
                <a:gd name="connsiteY19-1064" fmla="*/ 1133662 h 3550128"/>
                <a:gd name="connsiteX20-1065" fmla="*/ 1089718 w 1404434"/>
                <a:gd name="connsiteY20-1066" fmla="*/ 1190812 h 3550128"/>
                <a:gd name="connsiteX21-1067" fmla="*/ 880168 w 1404434"/>
                <a:gd name="connsiteY21-1068" fmla="*/ 1495612 h 3550128"/>
                <a:gd name="connsiteX22-1069" fmla="*/ 823018 w 1404434"/>
                <a:gd name="connsiteY22-1070" fmla="*/ 1857562 h 3550128"/>
                <a:gd name="connsiteX23-1071" fmla="*/ 975418 w 1404434"/>
                <a:gd name="connsiteY23-1072" fmla="*/ 2314762 h 3550128"/>
                <a:gd name="connsiteX24-1073" fmla="*/ 899218 w 1404434"/>
                <a:gd name="connsiteY24-1074" fmla="*/ 2552887 h 3550128"/>
                <a:gd name="connsiteX25-1075" fmla="*/ 1213543 w 1404434"/>
                <a:gd name="connsiteY25-1076" fmla="*/ 2495737 h 3550128"/>
                <a:gd name="connsiteX26-1077" fmla="*/ 1404043 w 1404434"/>
                <a:gd name="connsiteY26-1078" fmla="*/ 2590987 h 3550128"/>
                <a:gd name="connsiteX27-1079" fmla="*/ 1165918 w 1404434"/>
                <a:gd name="connsiteY27-1080" fmla="*/ 2533837 h 3550128"/>
                <a:gd name="connsiteX28-1081" fmla="*/ 832543 w 1404434"/>
                <a:gd name="connsiteY28-1082" fmla="*/ 2695762 h 3550128"/>
                <a:gd name="connsiteX29-1083" fmla="*/ 689668 w 1404434"/>
                <a:gd name="connsiteY29-1084" fmla="*/ 3048187 h 3550128"/>
                <a:gd name="connsiteX30-1085" fmla="*/ 918268 w 1404434"/>
                <a:gd name="connsiteY30-1086" fmla="*/ 3381562 h 3550128"/>
                <a:gd name="connsiteX31-1087" fmla="*/ 1016693 w 1404434"/>
                <a:gd name="connsiteY31-1088" fmla="*/ 3543487 h 3550128"/>
                <a:gd name="connsiteX0-1089" fmla="*/ 1016693 w 1404434"/>
                <a:gd name="connsiteY0-1090" fmla="*/ 3543487 h 3550128"/>
                <a:gd name="connsiteX1-1091" fmla="*/ 591243 w 1404434"/>
                <a:gd name="connsiteY1-1092" fmla="*/ 3549837 h 3550128"/>
                <a:gd name="connsiteX2-1093" fmla="*/ 394393 w 1404434"/>
                <a:gd name="connsiteY2-1094" fmla="*/ 3038662 h 3550128"/>
                <a:gd name="connsiteX3-1095" fmla="*/ 746818 w 1404434"/>
                <a:gd name="connsiteY3-1096" fmla="*/ 2343337 h 3550128"/>
                <a:gd name="connsiteX4-1097" fmla="*/ 560128 w 1404434"/>
                <a:gd name="connsiteY4-1098" fmla="*/ 1884232 h 3550128"/>
                <a:gd name="connsiteX5-1099" fmla="*/ 58 w 1404434"/>
                <a:gd name="connsiteY5-1100" fmla="*/ 1832797 h 3550128"/>
                <a:gd name="connsiteX6-1101" fmla="*/ 394393 w 1404434"/>
                <a:gd name="connsiteY6-1102" fmla="*/ 1705162 h 3550128"/>
                <a:gd name="connsiteX7-1103" fmla="*/ 642043 w 1404434"/>
                <a:gd name="connsiteY7-1104" fmla="*/ 1838512 h 3550128"/>
                <a:gd name="connsiteX8-1105" fmla="*/ 689668 w 1404434"/>
                <a:gd name="connsiteY8-1106" fmla="*/ 1609912 h 3550128"/>
                <a:gd name="connsiteX9-1107" fmla="*/ 823018 w 1404434"/>
                <a:gd name="connsiteY9-1108" fmla="*/ 1295587 h 3550128"/>
                <a:gd name="connsiteX10-1109" fmla="*/ 765868 w 1404434"/>
                <a:gd name="connsiteY10-1110" fmla="*/ 771712 h 3550128"/>
                <a:gd name="connsiteX11-1111" fmla="*/ 537268 w 1404434"/>
                <a:gd name="connsiteY11-1112" fmla="*/ 628837 h 3550128"/>
                <a:gd name="connsiteX12-1113" fmla="*/ 689668 w 1404434"/>
                <a:gd name="connsiteY12-1114" fmla="*/ 628837 h 3550128"/>
                <a:gd name="connsiteX13-1115" fmla="*/ 765868 w 1404434"/>
                <a:gd name="connsiteY13-1116" fmla="*/ 714562 h 3550128"/>
                <a:gd name="connsiteX14-1117" fmla="*/ 870643 w 1404434"/>
                <a:gd name="connsiteY14-1118" fmla="*/ 187 h 3550128"/>
                <a:gd name="connsiteX15-1119" fmla="*/ 832543 w 1404434"/>
                <a:gd name="connsiteY15-1120" fmla="*/ 647887 h 3550128"/>
                <a:gd name="connsiteX16-1121" fmla="*/ 908743 w 1404434"/>
                <a:gd name="connsiteY16-1122" fmla="*/ 1038412 h 3550128"/>
                <a:gd name="connsiteX17-1123" fmla="*/ 937318 w 1404434"/>
                <a:gd name="connsiteY17-1124" fmla="*/ 1286062 h 3550128"/>
                <a:gd name="connsiteX18-1125" fmla="*/ 1108768 w 1404434"/>
                <a:gd name="connsiteY18-1126" fmla="*/ 1152712 h 3550128"/>
                <a:gd name="connsiteX19-1127" fmla="*/ 1337368 w 1404434"/>
                <a:gd name="connsiteY19-1128" fmla="*/ 1133662 h 3550128"/>
                <a:gd name="connsiteX20-1129" fmla="*/ 1089718 w 1404434"/>
                <a:gd name="connsiteY20-1130" fmla="*/ 1190812 h 3550128"/>
                <a:gd name="connsiteX21-1131" fmla="*/ 880168 w 1404434"/>
                <a:gd name="connsiteY21-1132" fmla="*/ 1495612 h 3550128"/>
                <a:gd name="connsiteX22-1133" fmla="*/ 823018 w 1404434"/>
                <a:gd name="connsiteY22-1134" fmla="*/ 1857562 h 3550128"/>
                <a:gd name="connsiteX23-1135" fmla="*/ 975418 w 1404434"/>
                <a:gd name="connsiteY23-1136" fmla="*/ 2314762 h 3550128"/>
                <a:gd name="connsiteX24-1137" fmla="*/ 899218 w 1404434"/>
                <a:gd name="connsiteY24-1138" fmla="*/ 2552887 h 3550128"/>
                <a:gd name="connsiteX25-1139" fmla="*/ 1213543 w 1404434"/>
                <a:gd name="connsiteY25-1140" fmla="*/ 2495737 h 3550128"/>
                <a:gd name="connsiteX26-1141" fmla="*/ 1404043 w 1404434"/>
                <a:gd name="connsiteY26-1142" fmla="*/ 2590987 h 3550128"/>
                <a:gd name="connsiteX27-1143" fmla="*/ 1165918 w 1404434"/>
                <a:gd name="connsiteY27-1144" fmla="*/ 2533837 h 3550128"/>
                <a:gd name="connsiteX28-1145" fmla="*/ 832543 w 1404434"/>
                <a:gd name="connsiteY28-1146" fmla="*/ 2695762 h 3550128"/>
                <a:gd name="connsiteX29-1147" fmla="*/ 689668 w 1404434"/>
                <a:gd name="connsiteY29-1148" fmla="*/ 3048187 h 3550128"/>
                <a:gd name="connsiteX30-1149" fmla="*/ 918268 w 1404434"/>
                <a:gd name="connsiteY30-1150" fmla="*/ 3381562 h 3550128"/>
                <a:gd name="connsiteX31-1151" fmla="*/ 1016693 w 1404434"/>
                <a:gd name="connsiteY31-1152" fmla="*/ 3543487 h 3550128"/>
                <a:gd name="connsiteX0-1153" fmla="*/ 1016693 w 1404434"/>
                <a:gd name="connsiteY0-1154" fmla="*/ 3543487 h 3550128"/>
                <a:gd name="connsiteX1-1155" fmla="*/ 591243 w 1404434"/>
                <a:gd name="connsiteY1-1156" fmla="*/ 3549837 h 3550128"/>
                <a:gd name="connsiteX2-1157" fmla="*/ 394393 w 1404434"/>
                <a:gd name="connsiteY2-1158" fmla="*/ 3038662 h 3550128"/>
                <a:gd name="connsiteX3-1159" fmla="*/ 746818 w 1404434"/>
                <a:gd name="connsiteY3-1160" fmla="*/ 2343337 h 3550128"/>
                <a:gd name="connsiteX4-1161" fmla="*/ 560128 w 1404434"/>
                <a:gd name="connsiteY4-1162" fmla="*/ 1884232 h 3550128"/>
                <a:gd name="connsiteX5-1163" fmla="*/ 58 w 1404434"/>
                <a:gd name="connsiteY5-1164" fmla="*/ 1832797 h 3550128"/>
                <a:gd name="connsiteX6-1165" fmla="*/ 394393 w 1404434"/>
                <a:gd name="connsiteY6-1166" fmla="*/ 1705162 h 3550128"/>
                <a:gd name="connsiteX7-1167" fmla="*/ 642043 w 1404434"/>
                <a:gd name="connsiteY7-1168" fmla="*/ 1838512 h 3550128"/>
                <a:gd name="connsiteX8-1169" fmla="*/ 689668 w 1404434"/>
                <a:gd name="connsiteY8-1170" fmla="*/ 1609912 h 3550128"/>
                <a:gd name="connsiteX9-1171" fmla="*/ 823018 w 1404434"/>
                <a:gd name="connsiteY9-1172" fmla="*/ 1295587 h 3550128"/>
                <a:gd name="connsiteX10-1173" fmla="*/ 765868 w 1404434"/>
                <a:gd name="connsiteY10-1174" fmla="*/ 771712 h 3550128"/>
                <a:gd name="connsiteX11-1175" fmla="*/ 537268 w 1404434"/>
                <a:gd name="connsiteY11-1176" fmla="*/ 628837 h 3550128"/>
                <a:gd name="connsiteX12-1177" fmla="*/ 689668 w 1404434"/>
                <a:gd name="connsiteY12-1178" fmla="*/ 628837 h 3550128"/>
                <a:gd name="connsiteX13-1179" fmla="*/ 765868 w 1404434"/>
                <a:gd name="connsiteY13-1180" fmla="*/ 714562 h 3550128"/>
                <a:gd name="connsiteX14-1181" fmla="*/ 870643 w 1404434"/>
                <a:gd name="connsiteY14-1182" fmla="*/ 187 h 3550128"/>
                <a:gd name="connsiteX15-1183" fmla="*/ 832543 w 1404434"/>
                <a:gd name="connsiteY15-1184" fmla="*/ 647887 h 3550128"/>
                <a:gd name="connsiteX16-1185" fmla="*/ 908743 w 1404434"/>
                <a:gd name="connsiteY16-1186" fmla="*/ 1038412 h 3550128"/>
                <a:gd name="connsiteX17-1187" fmla="*/ 937318 w 1404434"/>
                <a:gd name="connsiteY17-1188" fmla="*/ 1286062 h 3550128"/>
                <a:gd name="connsiteX18-1189" fmla="*/ 1108768 w 1404434"/>
                <a:gd name="connsiteY18-1190" fmla="*/ 1152712 h 3550128"/>
                <a:gd name="connsiteX19-1191" fmla="*/ 1337368 w 1404434"/>
                <a:gd name="connsiteY19-1192" fmla="*/ 1133662 h 3550128"/>
                <a:gd name="connsiteX20-1193" fmla="*/ 1089718 w 1404434"/>
                <a:gd name="connsiteY20-1194" fmla="*/ 1190812 h 3550128"/>
                <a:gd name="connsiteX21-1195" fmla="*/ 880168 w 1404434"/>
                <a:gd name="connsiteY21-1196" fmla="*/ 1495612 h 3550128"/>
                <a:gd name="connsiteX22-1197" fmla="*/ 823018 w 1404434"/>
                <a:gd name="connsiteY22-1198" fmla="*/ 1857562 h 3550128"/>
                <a:gd name="connsiteX23-1199" fmla="*/ 975418 w 1404434"/>
                <a:gd name="connsiteY23-1200" fmla="*/ 2314762 h 3550128"/>
                <a:gd name="connsiteX24-1201" fmla="*/ 899218 w 1404434"/>
                <a:gd name="connsiteY24-1202" fmla="*/ 2552887 h 3550128"/>
                <a:gd name="connsiteX25-1203" fmla="*/ 1213543 w 1404434"/>
                <a:gd name="connsiteY25-1204" fmla="*/ 2495737 h 3550128"/>
                <a:gd name="connsiteX26-1205" fmla="*/ 1404043 w 1404434"/>
                <a:gd name="connsiteY26-1206" fmla="*/ 2590987 h 3550128"/>
                <a:gd name="connsiteX27-1207" fmla="*/ 1165918 w 1404434"/>
                <a:gd name="connsiteY27-1208" fmla="*/ 2533837 h 3550128"/>
                <a:gd name="connsiteX28-1209" fmla="*/ 832543 w 1404434"/>
                <a:gd name="connsiteY28-1210" fmla="*/ 2695762 h 3550128"/>
                <a:gd name="connsiteX29-1211" fmla="*/ 689668 w 1404434"/>
                <a:gd name="connsiteY29-1212" fmla="*/ 3048187 h 3550128"/>
                <a:gd name="connsiteX30-1213" fmla="*/ 918268 w 1404434"/>
                <a:gd name="connsiteY30-1214" fmla="*/ 3381562 h 3550128"/>
                <a:gd name="connsiteX31-1215" fmla="*/ 1016693 w 1404434"/>
                <a:gd name="connsiteY31-1216" fmla="*/ 3543487 h 3550128"/>
                <a:gd name="connsiteX0-1217" fmla="*/ 1016693 w 1404434"/>
                <a:gd name="connsiteY0-1218" fmla="*/ 3543487 h 3550128"/>
                <a:gd name="connsiteX1-1219" fmla="*/ 591243 w 1404434"/>
                <a:gd name="connsiteY1-1220" fmla="*/ 3549837 h 3550128"/>
                <a:gd name="connsiteX2-1221" fmla="*/ 394393 w 1404434"/>
                <a:gd name="connsiteY2-1222" fmla="*/ 3038662 h 3550128"/>
                <a:gd name="connsiteX3-1223" fmla="*/ 746818 w 1404434"/>
                <a:gd name="connsiteY3-1224" fmla="*/ 2343337 h 3550128"/>
                <a:gd name="connsiteX4-1225" fmla="*/ 560128 w 1404434"/>
                <a:gd name="connsiteY4-1226" fmla="*/ 1884232 h 3550128"/>
                <a:gd name="connsiteX5-1227" fmla="*/ 58 w 1404434"/>
                <a:gd name="connsiteY5-1228" fmla="*/ 1832797 h 3550128"/>
                <a:gd name="connsiteX6-1229" fmla="*/ 394393 w 1404434"/>
                <a:gd name="connsiteY6-1230" fmla="*/ 1705162 h 3550128"/>
                <a:gd name="connsiteX7-1231" fmla="*/ 642043 w 1404434"/>
                <a:gd name="connsiteY7-1232" fmla="*/ 1838512 h 3550128"/>
                <a:gd name="connsiteX8-1233" fmla="*/ 689668 w 1404434"/>
                <a:gd name="connsiteY8-1234" fmla="*/ 1609912 h 3550128"/>
                <a:gd name="connsiteX9-1235" fmla="*/ 823018 w 1404434"/>
                <a:gd name="connsiteY9-1236" fmla="*/ 1295587 h 3550128"/>
                <a:gd name="connsiteX10-1237" fmla="*/ 765868 w 1404434"/>
                <a:gd name="connsiteY10-1238" fmla="*/ 771712 h 3550128"/>
                <a:gd name="connsiteX11-1239" fmla="*/ 537268 w 1404434"/>
                <a:gd name="connsiteY11-1240" fmla="*/ 628837 h 3550128"/>
                <a:gd name="connsiteX12-1241" fmla="*/ 689668 w 1404434"/>
                <a:gd name="connsiteY12-1242" fmla="*/ 628837 h 3550128"/>
                <a:gd name="connsiteX13-1243" fmla="*/ 765868 w 1404434"/>
                <a:gd name="connsiteY13-1244" fmla="*/ 714562 h 3550128"/>
                <a:gd name="connsiteX14-1245" fmla="*/ 870643 w 1404434"/>
                <a:gd name="connsiteY14-1246" fmla="*/ 187 h 3550128"/>
                <a:gd name="connsiteX15-1247" fmla="*/ 832543 w 1404434"/>
                <a:gd name="connsiteY15-1248" fmla="*/ 647887 h 3550128"/>
                <a:gd name="connsiteX16-1249" fmla="*/ 908743 w 1404434"/>
                <a:gd name="connsiteY16-1250" fmla="*/ 1038412 h 3550128"/>
                <a:gd name="connsiteX17-1251" fmla="*/ 937318 w 1404434"/>
                <a:gd name="connsiteY17-1252" fmla="*/ 1286062 h 3550128"/>
                <a:gd name="connsiteX18-1253" fmla="*/ 1108768 w 1404434"/>
                <a:gd name="connsiteY18-1254" fmla="*/ 1152712 h 3550128"/>
                <a:gd name="connsiteX19-1255" fmla="*/ 1337368 w 1404434"/>
                <a:gd name="connsiteY19-1256" fmla="*/ 1133662 h 3550128"/>
                <a:gd name="connsiteX20-1257" fmla="*/ 1089718 w 1404434"/>
                <a:gd name="connsiteY20-1258" fmla="*/ 1190812 h 3550128"/>
                <a:gd name="connsiteX21-1259" fmla="*/ 880168 w 1404434"/>
                <a:gd name="connsiteY21-1260" fmla="*/ 1495612 h 3550128"/>
                <a:gd name="connsiteX22-1261" fmla="*/ 823018 w 1404434"/>
                <a:gd name="connsiteY22-1262" fmla="*/ 1857562 h 3550128"/>
                <a:gd name="connsiteX23-1263" fmla="*/ 975418 w 1404434"/>
                <a:gd name="connsiteY23-1264" fmla="*/ 2314762 h 3550128"/>
                <a:gd name="connsiteX24-1265" fmla="*/ 899218 w 1404434"/>
                <a:gd name="connsiteY24-1266" fmla="*/ 2552887 h 3550128"/>
                <a:gd name="connsiteX25-1267" fmla="*/ 1213543 w 1404434"/>
                <a:gd name="connsiteY25-1268" fmla="*/ 2495737 h 3550128"/>
                <a:gd name="connsiteX26-1269" fmla="*/ 1404043 w 1404434"/>
                <a:gd name="connsiteY26-1270" fmla="*/ 2590987 h 3550128"/>
                <a:gd name="connsiteX27-1271" fmla="*/ 1165918 w 1404434"/>
                <a:gd name="connsiteY27-1272" fmla="*/ 2533837 h 3550128"/>
                <a:gd name="connsiteX28-1273" fmla="*/ 832543 w 1404434"/>
                <a:gd name="connsiteY28-1274" fmla="*/ 2695762 h 3550128"/>
                <a:gd name="connsiteX29-1275" fmla="*/ 689668 w 1404434"/>
                <a:gd name="connsiteY29-1276" fmla="*/ 3048187 h 3550128"/>
                <a:gd name="connsiteX30-1277" fmla="*/ 918268 w 1404434"/>
                <a:gd name="connsiteY30-1278" fmla="*/ 3381562 h 3550128"/>
                <a:gd name="connsiteX31-1279" fmla="*/ 1016693 w 1404434"/>
                <a:gd name="connsiteY31-1280" fmla="*/ 3543487 h 3550128"/>
                <a:gd name="connsiteX0-1281" fmla="*/ 1016693 w 1404434"/>
                <a:gd name="connsiteY0-1282" fmla="*/ 3543487 h 3550128"/>
                <a:gd name="connsiteX1-1283" fmla="*/ 591243 w 1404434"/>
                <a:gd name="connsiteY1-1284" fmla="*/ 3549837 h 3550128"/>
                <a:gd name="connsiteX2-1285" fmla="*/ 394393 w 1404434"/>
                <a:gd name="connsiteY2-1286" fmla="*/ 3038662 h 3550128"/>
                <a:gd name="connsiteX3-1287" fmla="*/ 746818 w 1404434"/>
                <a:gd name="connsiteY3-1288" fmla="*/ 2343337 h 3550128"/>
                <a:gd name="connsiteX4-1289" fmla="*/ 560128 w 1404434"/>
                <a:gd name="connsiteY4-1290" fmla="*/ 1884232 h 3550128"/>
                <a:gd name="connsiteX5-1291" fmla="*/ 58 w 1404434"/>
                <a:gd name="connsiteY5-1292" fmla="*/ 1832797 h 3550128"/>
                <a:gd name="connsiteX6-1293" fmla="*/ 394393 w 1404434"/>
                <a:gd name="connsiteY6-1294" fmla="*/ 1705162 h 3550128"/>
                <a:gd name="connsiteX7-1295" fmla="*/ 642043 w 1404434"/>
                <a:gd name="connsiteY7-1296" fmla="*/ 1838512 h 3550128"/>
                <a:gd name="connsiteX8-1297" fmla="*/ 689668 w 1404434"/>
                <a:gd name="connsiteY8-1298" fmla="*/ 1609912 h 3550128"/>
                <a:gd name="connsiteX9-1299" fmla="*/ 823018 w 1404434"/>
                <a:gd name="connsiteY9-1300" fmla="*/ 1295587 h 3550128"/>
                <a:gd name="connsiteX10-1301" fmla="*/ 765868 w 1404434"/>
                <a:gd name="connsiteY10-1302" fmla="*/ 771712 h 3550128"/>
                <a:gd name="connsiteX11-1303" fmla="*/ 537268 w 1404434"/>
                <a:gd name="connsiteY11-1304" fmla="*/ 628837 h 3550128"/>
                <a:gd name="connsiteX12-1305" fmla="*/ 689668 w 1404434"/>
                <a:gd name="connsiteY12-1306" fmla="*/ 628837 h 3550128"/>
                <a:gd name="connsiteX13-1307" fmla="*/ 765868 w 1404434"/>
                <a:gd name="connsiteY13-1308" fmla="*/ 714562 h 3550128"/>
                <a:gd name="connsiteX14-1309" fmla="*/ 870643 w 1404434"/>
                <a:gd name="connsiteY14-1310" fmla="*/ 187 h 3550128"/>
                <a:gd name="connsiteX15-1311" fmla="*/ 832543 w 1404434"/>
                <a:gd name="connsiteY15-1312" fmla="*/ 647887 h 3550128"/>
                <a:gd name="connsiteX16-1313" fmla="*/ 908743 w 1404434"/>
                <a:gd name="connsiteY16-1314" fmla="*/ 1038412 h 3550128"/>
                <a:gd name="connsiteX17-1315" fmla="*/ 937318 w 1404434"/>
                <a:gd name="connsiteY17-1316" fmla="*/ 1286062 h 3550128"/>
                <a:gd name="connsiteX18-1317" fmla="*/ 1108768 w 1404434"/>
                <a:gd name="connsiteY18-1318" fmla="*/ 1152712 h 3550128"/>
                <a:gd name="connsiteX19-1319" fmla="*/ 1337368 w 1404434"/>
                <a:gd name="connsiteY19-1320" fmla="*/ 1133662 h 3550128"/>
                <a:gd name="connsiteX20-1321" fmla="*/ 1089718 w 1404434"/>
                <a:gd name="connsiteY20-1322" fmla="*/ 1190812 h 3550128"/>
                <a:gd name="connsiteX21-1323" fmla="*/ 880168 w 1404434"/>
                <a:gd name="connsiteY21-1324" fmla="*/ 1495612 h 3550128"/>
                <a:gd name="connsiteX22-1325" fmla="*/ 823018 w 1404434"/>
                <a:gd name="connsiteY22-1326" fmla="*/ 1857562 h 3550128"/>
                <a:gd name="connsiteX23-1327" fmla="*/ 975418 w 1404434"/>
                <a:gd name="connsiteY23-1328" fmla="*/ 2314762 h 3550128"/>
                <a:gd name="connsiteX24-1329" fmla="*/ 899218 w 1404434"/>
                <a:gd name="connsiteY24-1330" fmla="*/ 2552887 h 3550128"/>
                <a:gd name="connsiteX25-1331" fmla="*/ 1213543 w 1404434"/>
                <a:gd name="connsiteY25-1332" fmla="*/ 2495737 h 3550128"/>
                <a:gd name="connsiteX26-1333" fmla="*/ 1404043 w 1404434"/>
                <a:gd name="connsiteY26-1334" fmla="*/ 2590987 h 3550128"/>
                <a:gd name="connsiteX27-1335" fmla="*/ 1165918 w 1404434"/>
                <a:gd name="connsiteY27-1336" fmla="*/ 2533837 h 3550128"/>
                <a:gd name="connsiteX28-1337" fmla="*/ 832543 w 1404434"/>
                <a:gd name="connsiteY28-1338" fmla="*/ 2695762 h 3550128"/>
                <a:gd name="connsiteX29-1339" fmla="*/ 689668 w 1404434"/>
                <a:gd name="connsiteY29-1340" fmla="*/ 3048187 h 3550128"/>
                <a:gd name="connsiteX30-1341" fmla="*/ 918268 w 1404434"/>
                <a:gd name="connsiteY30-1342" fmla="*/ 3381562 h 3550128"/>
                <a:gd name="connsiteX31-1343" fmla="*/ 1016693 w 1404434"/>
                <a:gd name="connsiteY31-1344" fmla="*/ 3543487 h 3550128"/>
                <a:gd name="connsiteX0-1345" fmla="*/ 1016693 w 1404387"/>
                <a:gd name="connsiteY0-1346" fmla="*/ 3543487 h 3550128"/>
                <a:gd name="connsiteX1-1347" fmla="*/ 591243 w 1404387"/>
                <a:gd name="connsiteY1-1348" fmla="*/ 3549837 h 3550128"/>
                <a:gd name="connsiteX2-1349" fmla="*/ 394393 w 1404387"/>
                <a:gd name="connsiteY2-1350" fmla="*/ 3038662 h 3550128"/>
                <a:gd name="connsiteX3-1351" fmla="*/ 746818 w 1404387"/>
                <a:gd name="connsiteY3-1352" fmla="*/ 2343337 h 3550128"/>
                <a:gd name="connsiteX4-1353" fmla="*/ 560128 w 1404387"/>
                <a:gd name="connsiteY4-1354" fmla="*/ 1884232 h 3550128"/>
                <a:gd name="connsiteX5-1355" fmla="*/ 58 w 1404387"/>
                <a:gd name="connsiteY5-1356" fmla="*/ 1832797 h 3550128"/>
                <a:gd name="connsiteX6-1357" fmla="*/ 394393 w 1404387"/>
                <a:gd name="connsiteY6-1358" fmla="*/ 1705162 h 3550128"/>
                <a:gd name="connsiteX7-1359" fmla="*/ 642043 w 1404387"/>
                <a:gd name="connsiteY7-1360" fmla="*/ 1838512 h 3550128"/>
                <a:gd name="connsiteX8-1361" fmla="*/ 689668 w 1404387"/>
                <a:gd name="connsiteY8-1362" fmla="*/ 1609912 h 3550128"/>
                <a:gd name="connsiteX9-1363" fmla="*/ 823018 w 1404387"/>
                <a:gd name="connsiteY9-1364" fmla="*/ 1295587 h 3550128"/>
                <a:gd name="connsiteX10-1365" fmla="*/ 765868 w 1404387"/>
                <a:gd name="connsiteY10-1366" fmla="*/ 771712 h 3550128"/>
                <a:gd name="connsiteX11-1367" fmla="*/ 537268 w 1404387"/>
                <a:gd name="connsiteY11-1368" fmla="*/ 628837 h 3550128"/>
                <a:gd name="connsiteX12-1369" fmla="*/ 689668 w 1404387"/>
                <a:gd name="connsiteY12-1370" fmla="*/ 628837 h 3550128"/>
                <a:gd name="connsiteX13-1371" fmla="*/ 765868 w 1404387"/>
                <a:gd name="connsiteY13-1372" fmla="*/ 714562 h 3550128"/>
                <a:gd name="connsiteX14-1373" fmla="*/ 870643 w 1404387"/>
                <a:gd name="connsiteY14-1374" fmla="*/ 187 h 3550128"/>
                <a:gd name="connsiteX15-1375" fmla="*/ 832543 w 1404387"/>
                <a:gd name="connsiteY15-1376" fmla="*/ 647887 h 3550128"/>
                <a:gd name="connsiteX16-1377" fmla="*/ 908743 w 1404387"/>
                <a:gd name="connsiteY16-1378" fmla="*/ 1038412 h 3550128"/>
                <a:gd name="connsiteX17-1379" fmla="*/ 937318 w 1404387"/>
                <a:gd name="connsiteY17-1380" fmla="*/ 1286062 h 3550128"/>
                <a:gd name="connsiteX18-1381" fmla="*/ 1108768 w 1404387"/>
                <a:gd name="connsiteY18-1382" fmla="*/ 1152712 h 3550128"/>
                <a:gd name="connsiteX19-1383" fmla="*/ 1337368 w 1404387"/>
                <a:gd name="connsiteY19-1384" fmla="*/ 1133662 h 3550128"/>
                <a:gd name="connsiteX20-1385" fmla="*/ 1089718 w 1404387"/>
                <a:gd name="connsiteY20-1386" fmla="*/ 1190812 h 3550128"/>
                <a:gd name="connsiteX21-1387" fmla="*/ 880168 w 1404387"/>
                <a:gd name="connsiteY21-1388" fmla="*/ 1495612 h 3550128"/>
                <a:gd name="connsiteX22-1389" fmla="*/ 823018 w 1404387"/>
                <a:gd name="connsiteY22-1390" fmla="*/ 1857562 h 3550128"/>
                <a:gd name="connsiteX23-1391" fmla="*/ 975418 w 1404387"/>
                <a:gd name="connsiteY23-1392" fmla="*/ 2314762 h 3550128"/>
                <a:gd name="connsiteX24-1393" fmla="*/ 899218 w 1404387"/>
                <a:gd name="connsiteY24-1394" fmla="*/ 2552887 h 3550128"/>
                <a:gd name="connsiteX25-1395" fmla="*/ 1213543 w 1404387"/>
                <a:gd name="connsiteY25-1396" fmla="*/ 2495737 h 3550128"/>
                <a:gd name="connsiteX26-1397" fmla="*/ 1404043 w 1404387"/>
                <a:gd name="connsiteY26-1398" fmla="*/ 2590987 h 3550128"/>
                <a:gd name="connsiteX27-1399" fmla="*/ 1169093 w 1404387"/>
                <a:gd name="connsiteY27-1400" fmla="*/ 2543362 h 3550128"/>
                <a:gd name="connsiteX28-1401" fmla="*/ 832543 w 1404387"/>
                <a:gd name="connsiteY28-1402" fmla="*/ 2695762 h 3550128"/>
                <a:gd name="connsiteX29-1403" fmla="*/ 689668 w 1404387"/>
                <a:gd name="connsiteY29-1404" fmla="*/ 3048187 h 3550128"/>
                <a:gd name="connsiteX30-1405" fmla="*/ 918268 w 1404387"/>
                <a:gd name="connsiteY30-1406" fmla="*/ 3381562 h 3550128"/>
                <a:gd name="connsiteX31-1407" fmla="*/ 1016693 w 1404387"/>
                <a:gd name="connsiteY31-1408" fmla="*/ 3543487 h 3550128"/>
                <a:gd name="connsiteX0-1409" fmla="*/ 1016693 w 1404387"/>
                <a:gd name="connsiteY0-1410" fmla="*/ 3543487 h 3550128"/>
                <a:gd name="connsiteX1-1411" fmla="*/ 591243 w 1404387"/>
                <a:gd name="connsiteY1-1412" fmla="*/ 3549837 h 3550128"/>
                <a:gd name="connsiteX2-1413" fmla="*/ 394393 w 1404387"/>
                <a:gd name="connsiteY2-1414" fmla="*/ 3038662 h 3550128"/>
                <a:gd name="connsiteX3-1415" fmla="*/ 746818 w 1404387"/>
                <a:gd name="connsiteY3-1416" fmla="*/ 2343337 h 3550128"/>
                <a:gd name="connsiteX4-1417" fmla="*/ 560128 w 1404387"/>
                <a:gd name="connsiteY4-1418" fmla="*/ 1884232 h 3550128"/>
                <a:gd name="connsiteX5-1419" fmla="*/ 58 w 1404387"/>
                <a:gd name="connsiteY5-1420" fmla="*/ 1832797 h 3550128"/>
                <a:gd name="connsiteX6-1421" fmla="*/ 394393 w 1404387"/>
                <a:gd name="connsiteY6-1422" fmla="*/ 1705162 h 3550128"/>
                <a:gd name="connsiteX7-1423" fmla="*/ 642043 w 1404387"/>
                <a:gd name="connsiteY7-1424" fmla="*/ 1838512 h 3550128"/>
                <a:gd name="connsiteX8-1425" fmla="*/ 689668 w 1404387"/>
                <a:gd name="connsiteY8-1426" fmla="*/ 1609912 h 3550128"/>
                <a:gd name="connsiteX9-1427" fmla="*/ 823018 w 1404387"/>
                <a:gd name="connsiteY9-1428" fmla="*/ 1295587 h 3550128"/>
                <a:gd name="connsiteX10-1429" fmla="*/ 765868 w 1404387"/>
                <a:gd name="connsiteY10-1430" fmla="*/ 771712 h 3550128"/>
                <a:gd name="connsiteX11-1431" fmla="*/ 537268 w 1404387"/>
                <a:gd name="connsiteY11-1432" fmla="*/ 628837 h 3550128"/>
                <a:gd name="connsiteX12-1433" fmla="*/ 689668 w 1404387"/>
                <a:gd name="connsiteY12-1434" fmla="*/ 628837 h 3550128"/>
                <a:gd name="connsiteX13-1435" fmla="*/ 765868 w 1404387"/>
                <a:gd name="connsiteY13-1436" fmla="*/ 714562 h 3550128"/>
                <a:gd name="connsiteX14-1437" fmla="*/ 870643 w 1404387"/>
                <a:gd name="connsiteY14-1438" fmla="*/ 187 h 3550128"/>
                <a:gd name="connsiteX15-1439" fmla="*/ 832543 w 1404387"/>
                <a:gd name="connsiteY15-1440" fmla="*/ 647887 h 3550128"/>
                <a:gd name="connsiteX16-1441" fmla="*/ 908743 w 1404387"/>
                <a:gd name="connsiteY16-1442" fmla="*/ 1038412 h 3550128"/>
                <a:gd name="connsiteX17-1443" fmla="*/ 937318 w 1404387"/>
                <a:gd name="connsiteY17-1444" fmla="*/ 1286062 h 3550128"/>
                <a:gd name="connsiteX18-1445" fmla="*/ 1108768 w 1404387"/>
                <a:gd name="connsiteY18-1446" fmla="*/ 1152712 h 3550128"/>
                <a:gd name="connsiteX19-1447" fmla="*/ 1337368 w 1404387"/>
                <a:gd name="connsiteY19-1448" fmla="*/ 1133662 h 3550128"/>
                <a:gd name="connsiteX20-1449" fmla="*/ 1089718 w 1404387"/>
                <a:gd name="connsiteY20-1450" fmla="*/ 1190812 h 3550128"/>
                <a:gd name="connsiteX21-1451" fmla="*/ 880168 w 1404387"/>
                <a:gd name="connsiteY21-1452" fmla="*/ 1495612 h 3550128"/>
                <a:gd name="connsiteX22-1453" fmla="*/ 823018 w 1404387"/>
                <a:gd name="connsiteY22-1454" fmla="*/ 1857562 h 3550128"/>
                <a:gd name="connsiteX23-1455" fmla="*/ 975418 w 1404387"/>
                <a:gd name="connsiteY23-1456" fmla="*/ 2314762 h 3550128"/>
                <a:gd name="connsiteX24-1457" fmla="*/ 899218 w 1404387"/>
                <a:gd name="connsiteY24-1458" fmla="*/ 2552887 h 3550128"/>
                <a:gd name="connsiteX25-1459" fmla="*/ 1213543 w 1404387"/>
                <a:gd name="connsiteY25-1460" fmla="*/ 2495737 h 3550128"/>
                <a:gd name="connsiteX26-1461" fmla="*/ 1404043 w 1404387"/>
                <a:gd name="connsiteY26-1462" fmla="*/ 2590987 h 3550128"/>
                <a:gd name="connsiteX27-1463" fmla="*/ 1169093 w 1404387"/>
                <a:gd name="connsiteY27-1464" fmla="*/ 2543362 h 3550128"/>
                <a:gd name="connsiteX28-1465" fmla="*/ 832543 w 1404387"/>
                <a:gd name="connsiteY28-1466" fmla="*/ 2695762 h 3550128"/>
                <a:gd name="connsiteX29-1467" fmla="*/ 689668 w 1404387"/>
                <a:gd name="connsiteY29-1468" fmla="*/ 3048187 h 3550128"/>
                <a:gd name="connsiteX30-1469" fmla="*/ 918268 w 1404387"/>
                <a:gd name="connsiteY30-1470" fmla="*/ 3381562 h 3550128"/>
                <a:gd name="connsiteX31-1471" fmla="*/ 1016693 w 1404387"/>
                <a:gd name="connsiteY31-1472" fmla="*/ 3543487 h 3550128"/>
                <a:gd name="connsiteX0-1473" fmla="*/ 1016693 w 1404160"/>
                <a:gd name="connsiteY0-1474" fmla="*/ 3543487 h 3550128"/>
                <a:gd name="connsiteX1-1475" fmla="*/ 591243 w 1404160"/>
                <a:gd name="connsiteY1-1476" fmla="*/ 3549837 h 3550128"/>
                <a:gd name="connsiteX2-1477" fmla="*/ 394393 w 1404160"/>
                <a:gd name="connsiteY2-1478" fmla="*/ 3038662 h 3550128"/>
                <a:gd name="connsiteX3-1479" fmla="*/ 746818 w 1404160"/>
                <a:gd name="connsiteY3-1480" fmla="*/ 2343337 h 3550128"/>
                <a:gd name="connsiteX4-1481" fmla="*/ 560128 w 1404160"/>
                <a:gd name="connsiteY4-1482" fmla="*/ 1884232 h 3550128"/>
                <a:gd name="connsiteX5-1483" fmla="*/ 58 w 1404160"/>
                <a:gd name="connsiteY5-1484" fmla="*/ 1832797 h 3550128"/>
                <a:gd name="connsiteX6-1485" fmla="*/ 394393 w 1404160"/>
                <a:gd name="connsiteY6-1486" fmla="*/ 1705162 h 3550128"/>
                <a:gd name="connsiteX7-1487" fmla="*/ 642043 w 1404160"/>
                <a:gd name="connsiteY7-1488" fmla="*/ 1838512 h 3550128"/>
                <a:gd name="connsiteX8-1489" fmla="*/ 689668 w 1404160"/>
                <a:gd name="connsiteY8-1490" fmla="*/ 1609912 h 3550128"/>
                <a:gd name="connsiteX9-1491" fmla="*/ 823018 w 1404160"/>
                <a:gd name="connsiteY9-1492" fmla="*/ 1295587 h 3550128"/>
                <a:gd name="connsiteX10-1493" fmla="*/ 765868 w 1404160"/>
                <a:gd name="connsiteY10-1494" fmla="*/ 771712 h 3550128"/>
                <a:gd name="connsiteX11-1495" fmla="*/ 537268 w 1404160"/>
                <a:gd name="connsiteY11-1496" fmla="*/ 628837 h 3550128"/>
                <a:gd name="connsiteX12-1497" fmla="*/ 689668 w 1404160"/>
                <a:gd name="connsiteY12-1498" fmla="*/ 628837 h 3550128"/>
                <a:gd name="connsiteX13-1499" fmla="*/ 765868 w 1404160"/>
                <a:gd name="connsiteY13-1500" fmla="*/ 714562 h 3550128"/>
                <a:gd name="connsiteX14-1501" fmla="*/ 870643 w 1404160"/>
                <a:gd name="connsiteY14-1502" fmla="*/ 187 h 3550128"/>
                <a:gd name="connsiteX15-1503" fmla="*/ 832543 w 1404160"/>
                <a:gd name="connsiteY15-1504" fmla="*/ 647887 h 3550128"/>
                <a:gd name="connsiteX16-1505" fmla="*/ 908743 w 1404160"/>
                <a:gd name="connsiteY16-1506" fmla="*/ 1038412 h 3550128"/>
                <a:gd name="connsiteX17-1507" fmla="*/ 937318 w 1404160"/>
                <a:gd name="connsiteY17-1508" fmla="*/ 1286062 h 3550128"/>
                <a:gd name="connsiteX18-1509" fmla="*/ 1108768 w 1404160"/>
                <a:gd name="connsiteY18-1510" fmla="*/ 1152712 h 3550128"/>
                <a:gd name="connsiteX19-1511" fmla="*/ 1337368 w 1404160"/>
                <a:gd name="connsiteY19-1512" fmla="*/ 1133662 h 3550128"/>
                <a:gd name="connsiteX20-1513" fmla="*/ 1089718 w 1404160"/>
                <a:gd name="connsiteY20-1514" fmla="*/ 1190812 h 3550128"/>
                <a:gd name="connsiteX21-1515" fmla="*/ 880168 w 1404160"/>
                <a:gd name="connsiteY21-1516" fmla="*/ 1495612 h 3550128"/>
                <a:gd name="connsiteX22-1517" fmla="*/ 823018 w 1404160"/>
                <a:gd name="connsiteY22-1518" fmla="*/ 1857562 h 3550128"/>
                <a:gd name="connsiteX23-1519" fmla="*/ 975418 w 1404160"/>
                <a:gd name="connsiteY23-1520" fmla="*/ 2314762 h 3550128"/>
                <a:gd name="connsiteX24-1521" fmla="*/ 899218 w 1404160"/>
                <a:gd name="connsiteY24-1522" fmla="*/ 2552887 h 3550128"/>
                <a:gd name="connsiteX25-1523" fmla="*/ 1213543 w 1404160"/>
                <a:gd name="connsiteY25-1524" fmla="*/ 2495737 h 3550128"/>
                <a:gd name="connsiteX26-1525" fmla="*/ 1404043 w 1404160"/>
                <a:gd name="connsiteY26-1526" fmla="*/ 2590987 h 3550128"/>
                <a:gd name="connsiteX27-1527" fmla="*/ 1188143 w 1404160"/>
                <a:gd name="connsiteY27-1528" fmla="*/ 2552887 h 3550128"/>
                <a:gd name="connsiteX28-1529" fmla="*/ 832543 w 1404160"/>
                <a:gd name="connsiteY28-1530" fmla="*/ 2695762 h 3550128"/>
                <a:gd name="connsiteX29-1531" fmla="*/ 689668 w 1404160"/>
                <a:gd name="connsiteY29-1532" fmla="*/ 3048187 h 3550128"/>
                <a:gd name="connsiteX30-1533" fmla="*/ 918268 w 1404160"/>
                <a:gd name="connsiteY30-1534" fmla="*/ 3381562 h 3550128"/>
                <a:gd name="connsiteX31-1535" fmla="*/ 1016693 w 1404160"/>
                <a:gd name="connsiteY31-1536" fmla="*/ 3543487 h 3550128"/>
                <a:gd name="connsiteX0-1537" fmla="*/ 1016693 w 1404160"/>
                <a:gd name="connsiteY0-1538" fmla="*/ 3543487 h 3550128"/>
                <a:gd name="connsiteX1-1539" fmla="*/ 591243 w 1404160"/>
                <a:gd name="connsiteY1-1540" fmla="*/ 3549837 h 3550128"/>
                <a:gd name="connsiteX2-1541" fmla="*/ 394393 w 1404160"/>
                <a:gd name="connsiteY2-1542" fmla="*/ 3038662 h 3550128"/>
                <a:gd name="connsiteX3-1543" fmla="*/ 746818 w 1404160"/>
                <a:gd name="connsiteY3-1544" fmla="*/ 2343337 h 3550128"/>
                <a:gd name="connsiteX4-1545" fmla="*/ 560128 w 1404160"/>
                <a:gd name="connsiteY4-1546" fmla="*/ 1884232 h 3550128"/>
                <a:gd name="connsiteX5-1547" fmla="*/ 58 w 1404160"/>
                <a:gd name="connsiteY5-1548" fmla="*/ 1832797 h 3550128"/>
                <a:gd name="connsiteX6-1549" fmla="*/ 394393 w 1404160"/>
                <a:gd name="connsiteY6-1550" fmla="*/ 1705162 h 3550128"/>
                <a:gd name="connsiteX7-1551" fmla="*/ 642043 w 1404160"/>
                <a:gd name="connsiteY7-1552" fmla="*/ 1838512 h 3550128"/>
                <a:gd name="connsiteX8-1553" fmla="*/ 689668 w 1404160"/>
                <a:gd name="connsiteY8-1554" fmla="*/ 1609912 h 3550128"/>
                <a:gd name="connsiteX9-1555" fmla="*/ 823018 w 1404160"/>
                <a:gd name="connsiteY9-1556" fmla="*/ 1295587 h 3550128"/>
                <a:gd name="connsiteX10-1557" fmla="*/ 765868 w 1404160"/>
                <a:gd name="connsiteY10-1558" fmla="*/ 771712 h 3550128"/>
                <a:gd name="connsiteX11-1559" fmla="*/ 537268 w 1404160"/>
                <a:gd name="connsiteY11-1560" fmla="*/ 628837 h 3550128"/>
                <a:gd name="connsiteX12-1561" fmla="*/ 689668 w 1404160"/>
                <a:gd name="connsiteY12-1562" fmla="*/ 628837 h 3550128"/>
                <a:gd name="connsiteX13-1563" fmla="*/ 765868 w 1404160"/>
                <a:gd name="connsiteY13-1564" fmla="*/ 714562 h 3550128"/>
                <a:gd name="connsiteX14-1565" fmla="*/ 870643 w 1404160"/>
                <a:gd name="connsiteY14-1566" fmla="*/ 187 h 3550128"/>
                <a:gd name="connsiteX15-1567" fmla="*/ 832543 w 1404160"/>
                <a:gd name="connsiteY15-1568" fmla="*/ 647887 h 3550128"/>
                <a:gd name="connsiteX16-1569" fmla="*/ 908743 w 1404160"/>
                <a:gd name="connsiteY16-1570" fmla="*/ 1038412 h 3550128"/>
                <a:gd name="connsiteX17-1571" fmla="*/ 937318 w 1404160"/>
                <a:gd name="connsiteY17-1572" fmla="*/ 1286062 h 3550128"/>
                <a:gd name="connsiteX18-1573" fmla="*/ 1108768 w 1404160"/>
                <a:gd name="connsiteY18-1574" fmla="*/ 1152712 h 3550128"/>
                <a:gd name="connsiteX19-1575" fmla="*/ 1337368 w 1404160"/>
                <a:gd name="connsiteY19-1576" fmla="*/ 1133662 h 3550128"/>
                <a:gd name="connsiteX20-1577" fmla="*/ 1089718 w 1404160"/>
                <a:gd name="connsiteY20-1578" fmla="*/ 1190812 h 3550128"/>
                <a:gd name="connsiteX21-1579" fmla="*/ 880168 w 1404160"/>
                <a:gd name="connsiteY21-1580" fmla="*/ 1495612 h 3550128"/>
                <a:gd name="connsiteX22-1581" fmla="*/ 823018 w 1404160"/>
                <a:gd name="connsiteY22-1582" fmla="*/ 1857562 h 3550128"/>
                <a:gd name="connsiteX23-1583" fmla="*/ 975418 w 1404160"/>
                <a:gd name="connsiteY23-1584" fmla="*/ 2314762 h 3550128"/>
                <a:gd name="connsiteX24-1585" fmla="*/ 899218 w 1404160"/>
                <a:gd name="connsiteY24-1586" fmla="*/ 2552887 h 3550128"/>
                <a:gd name="connsiteX25-1587" fmla="*/ 1213543 w 1404160"/>
                <a:gd name="connsiteY25-1588" fmla="*/ 2495737 h 3550128"/>
                <a:gd name="connsiteX26-1589" fmla="*/ 1404043 w 1404160"/>
                <a:gd name="connsiteY26-1590" fmla="*/ 2590987 h 3550128"/>
                <a:gd name="connsiteX27-1591" fmla="*/ 1188143 w 1404160"/>
                <a:gd name="connsiteY27-1592" fmla="*/ 2552887 h 3550128"/>
                <a:gd name="connsiteX28-1593" fmla="*/ 832543 w 1404160"/>
                <a:gd name="connsiteY28-1594" fmla="*/ 2695762 h 3550128"/>
                <a:gd name="connsiteX29-1595" fmla="*/ 689668 w 1404160"/>
                <a:gd name="connsiteY29-1596" fmla="*/ 3048187 h 3550128"/>
                <a:gd name="connsiteX30-1597" fmla="*/ 918268 w 1404160"/>
                <a:gd name="connsiteY30-1598" fmla="*/ 3381562 h 3550128"/>
                <a:gd name="connsiteX31-1599" fmla="*/ 1016693 w 1404160"/>
                <a:gd name="connsiteY31-1600" fmla="*/ 3543487 h 3550128"/>
                <a:gd name="connsiteX0-1601" fmla="*/ 1016693 w 1423196"/>
                <a:gd name="connsiteY0-1602" fmla="*/ 3543487 h 3550128"/>
                <a:gd name="connsiteX1-1603" fmla="*/ 591243 w 1423196"/>
                <a:gd name="connsiteY1-1604" fmla="*/ 3549837 h 3550128"/>
                <a:gd name="connsiteX2-1605" fmla="*/ 394393 w 1423196"/>
                <a:gd name="connsiteY2-1606" fmla="*/ 3038662 h 3550128"/>
                <a:gd name="connsiteX3-1607" fmla="*/ 746818 w 1423196"/>
                <a:gd name="connsiteY3-1608" fmla="*/ 2343337 h 3550128"/>
                <a:gd name="connsiteX4-1609" fmla="*/ 560128 w 1423196"/>
                <a:gd name="connsiteY4-1610" fmla="*/ 1884232 h 3550128"/>
                <a:gd name="connsiteX5-1611" fmla="*/ 58 w 1423196"/>
                <a:gd name="connsiteY5-1612" fmla="*/ 1832797 h 3550128"/>
                <a:gd name="connsiteX6-1613" fmla="*/ 394393 w 1423196"/>
                <a:gd name="connsiteY6-1614" fmla="*/ 1705162 h 3550128"/>
                <a:gd name="connsiteX7-1615" fmla="*/ 642043 w 1423196"/>
                <a:gd name="connsiteY7-1616" fmla="*/ 1838512 h 3550128"/>
                <a:gd name="connsiteX8-1617" fmla="*/ 689668 w 1423196"/>
                <a:gd name="connsiteY8-1618" fmla="*/ 1609912 h 3550128"/>
                <a:gd name="connsiteX9-1619" fmla="*/ 823018 w 1423196"/>
                <a:gd name="connsiteY9-1620" fmla="*/ 1295587 h 3550128"/>
                <a:gd name="connsiteX10-1621" fmla="*/ 765868 w 1423196"/>
                <a:gd name="connsiteY10-1622" fmla="*/ 771712 h 3550128"/>
                <a:gd name="connsiteX11-1623" fmla="*/ 537268 w 1423196"/>
                <a:gd name="connsiteY11-1624" fmla="*/ 628837 h 3550128"/>
                <a:gd name="connsiteX12-1625" fmla="*/ 689668 w 1423196"/>
                <a:gd name="connsiteY12-1626" fmla="*/ 628837 h 3550128"/>
                <a:gd name="connsiteX13-1627" fmla="*/ 765868 w 1423196"/>
                <a:gd name="connsiteY13-1628" fmla="*/ 714562 h 3550128"/>
                <a:gd name="connsiteX14-1629" fmla="*/ 870643 w 1423196"/>
                <a:gd name="connsiteY14-1630" fmla="*/ 187 h 3550128"/>
                <a:gd name="connsiteX15-1631" fmla="*/ 832543 w 1423196"/>
                <a:gd name="connsiteY15-1632" fmla="*/ 647887 h 3550128"/>
                <a:gd name="connsiteX16-1633" fmla="*/ 908743 w 1423196"/>
                <a:gd name="connsiteY16-1634" fmla="*/ 1038412 h 3550128"/>
                <a:gd name="connsiteX17-1635" fmla="*/ 937318 w 1423196"/>
                <a:gd name="connsiteY17-1636" fmla="*/ 1286062 h 3550128"/>
                <a:gd name="connsiteX18-1637" fmla="*/ 1108768 w 1423196"/>
                <a:gd name="connsiteY18-1638" fmla="*/ 1152712 h 3550128"/>
                <a:gd name="connsiteX19-1639" fmla="*/ 1337368 w 1423196"/>
                <a:gd name="connsiteY19-1640" fmla="*/ 1133662 h 3550128"/>
                <a:gd name="connsiteX20-1641" fmla="*/ 1089718 w 1423196"/>
                <a:gd name="connsiteY20-1642" fmla="*/ 1190812 h 3550128"/>
                <a:gd name="connsiteX21-1643" fmla="*/ 880168 w 1423196"/>
                <a:gd name="connsiteY21-1644" fmla="*/ 1495612 h 3550128"/>
                <a:gd name="connsiteX22-1645" fmla="*/ 823018 w 1423196"/>
                <a:gd name="connsiteY22-1646" fmla="*/ 1857562 h 3550128"/>
                <a:gd name="connsiteX23-1647" fmla="*/ 975418 w 1423196"/>
                <a:gd name="connsiteY23-1648" fmla="*/ 2314762 h 3550128"/>
                <a:gd name="connsiteX24-1649" fmla="*/ 899218 w 1423196"/>
                <a:gd name="connsiteY24-1650" fmla="*/ 2552887 h 3550128"/>
                <a:gd name="connsiteX25-1651" fmla="*/ 1213543 w 1423196"/>
                <a:gd name="connsiteY25-1652" fmla="*/ 2495737 h 3550128"/>
                <a:gd name="connsiteX26-1653" fmla="*/ 1423093 w 1423196"/>
                <a:gd name="connsiteY26-1654" fmla="*/ 2612418 h 3550128"/>
                <a:gd name="connsiteX27-1655" fmla="*/ 1188143 w 1423196"/>
                <a:gd name="connsiteY27-1656" fmla="*/ 2552887 h 3550128"/>
                <a:gd name="connsiteX28-1657" fmla="*/ 832543 w 1423196"/>
                <a:gd name="connsiteY28-1658" fmla="*/ 2695762 h 3550128"/>
                <a:gd name="connsiteX29-1659" fmla="*/ 689668 w 1423196"/>
                <a:gd name="connsiteY29-1660" fmla="*/ 3048187 h 3550128"/>
                <a:gd name="connsiteX30-1661" fmla="*/ 918268 w 1423196"/>
                <a:gd name="connsiteY30-1662" fmla="*/ 3381562 h 3550128"/>
                <a:gd name="connsiteX31-1663" fmla="*/ 1016693 w 1423196"/>
                <a:gd name="connsiteY31-1664" fmla="*/ 3543487 h 3550128"/>
                <a:gd name="connsiteX0-1665" fmla="*/ 1016693 w 1420817"/>
                <a:gd name="connsiteY0-1666" fmla="*/ 3543487 h 3550128"/>
                <a:gd name="connsiteX1-1667" fmla="*/ 591243 w 1420817"/>
                <a:gd name="connsiteY1-1668" fmla="*/ 3549837 h 3550128"/>
                <a:gd name="connsiteX2-1669" fmla="*/ 394393 w 1420817"/>
                <a:gd name="connsiteY2-1670" fmla="*/ 3038662 h 3550128"/>
                <a:gd name="connsiteX3-1671" fmla="*/ 746818 w 1420817"/>
                <a:gd name="connsiteY3-1672" fmla="*/ 2343337 h 3550128"/>
                <a:gd name="connsiteX4-1673" fmla="*/ 560128 w 1420817"/>
                <a:gd name="connsiteY4-1674" fmla="*/ 1884232 h 3550128"/>
                <a:gd name="connsiteX5-1675" fmla="*/ 58 w 1420817"/>
                <a:gd name="connsiteY5-1676" fmla="*/ 1832797 h 3550128"/>
                <a:gd name="connsiteX6-1677" fmla="*/ 394393 w 1420817"/>
                <a:gd name="connsiteY6-1678" fmla="*/ 1705162 h 3550128"/>
                <a:gd name="connsiteX7-1679" fmla="*/ 642043 w 1420817"/>
                <a:gd name="connsiteY7-1680" fmla="*/ 1838512 h 3550128"/>
                <a:gd name="connsiteX8-1681" fmla="*/ 689668 w 1420817"/>
                <a:gd name="connsiteY8-1682" fmla="*/ 1609912 h 3550128"/>
                <a:gd name="connsiteX9-1683" fmla="*/ 823018 w 1420817"/>
                <a:gd name="connsiteY9-1684" fmla="*/ 1295587 h 3550128"/>
                <a:gd name="connsiteX10-1685" fmla="*/ 765868 w 1420817"/>
                <a:gd name="connsiteY10-1686" fmla="*/ 771712 h 3550128"/>
                <a:gd name="connsiteX11-1687" fmla="*/ 537268 w 1420817"/>
                <a:gd name="connsiteY11-1688" fmla="*/ 628837 h 3550128"/>
                <a:gd name="connsiteX12-1689" fmla="*/ 689668 w 1420817"/>
                <a:gd name="connsiteY12-1690" fmla="*/ 628837 h 3550128"/>
                <a:gd name="connsiteX13-1691" fmla="*/ 765868 w 1420817"/>
                <a:gd name="connsiteY13-1692" fmla="*/ 714562 h 3550128"/>
                <a:gd name="connsiteX14-1693" fmla="*/ 870643 w 1420817"/>
                <a:gd name="connsiteY14-1694" fmla="*/ 187 h 3550128"/>
                <a:gd name="connsiteX15-1695" fmla="*/ 832543 w 1420817"/>
                <a:gd name="connsiteY15-1696" fmla="*/ 647887 h 3550128"/>
                <a:gd name="connsiteX16-1697" fmla="*/ 908743 w 1420817"/>
                <a:gd name="connsiteY16-1698" fmla="*/ 1038412 h 3550128"/>
                <a:gd name="connsiteX17-1699" fmla="*/ 937318 w 1420817"/>
                <a:gd name="connsiteY17-1700" fmla="*/ 1286062 h 3550128"/>
                <a:gd name="connsiteX18-1701" fmla="*/ 1108768 w 1420817"/>
                <a:gd name="connsiteY18-1702" fmla="*/ 1152712 h 3550128"/>
                <a:gd name="connsiteX19-1703" fmla="*/ 1337368 w 1420817"/>
                <a:gd name="connsiteY19-1704" fmla="*/ 1133662 h 3550128"/>
                <a:gd name="connsiteX20-1705" fmla="*/ 1089718 w 1420817"/>
                <a:gd name="connsiteY20-1706" fmla="*/ 1190812 h 3550128"/>
                <a:gd name="connsiteX21-1707" fmla="*/ 880168 w 1420817"/>
                <a:gd name="connsiteY21-1708" fmla="*/ 1495612 h 3550128"/>
                <a:gd name="connsiteX22-1709" fmla="*/ 823018 w 1420817"/>
                <a:gd name="connsiteY22-1710" fmla="*/ 1857562 h 3550128"/>
                <a:gd name="connsiteX23-1711" fmla="*/ 975418 w 1420817"/>
                <a:gd name="connsiteY23-1712" fmla="*/ 2314762 h 3550128"/>
                <a:gd name="connsiteX24-1713" fmla="*/ 899218 w 1420817"/>
                <a:gd name="connsiteY24-1714" fmla="*/ 2552887 h 3550128"/>
                <a:gd name="connsiteX25-1715" fmla="*/ 1213543 w 1420817"/>
                <a:gd name="connsiteY25-1716" fmla="*/ 2495737 h 3550128"/>
                <a:gd name="connsiteX26-1717" fmla="*/ 1420712 w 1420817"/>
                <a:gd name="connsiteY26-1718" fmla="*/ 2583843 h 3550128"/>
                <a:gd name="connsiteX27-1719" fmla="*/ 1188143 w 1420817"/>
                <a:gd name="connsiteY27-1720" fmla="*/ 2552887 h 3550128"/>
                <a:gd name="connsiteX28-1721" fmla="*/ 832543 w 1420817"/>
                <a:gd name="connsiteY28-1722" fmla="*/ 2695762 h 3550128"/>
                <a:gd name="connsiteX29-1723" fmla="*/ 689668 w 1420817"/>
                <a:gd name="connsiteY29-1724" fmla="*/ 3048187 h 3550128"/>
                <a:gd name="connsiteX30-1725" fmla="*/ 918268 w 1420817"/>
                <a:gd name="connsiteY30-1726" fmla="*/ 3381562 h 3550128"/>
                <a:gd name="connsiteX31-1727" fmla="*/ 1016693 w 1420817"/>
                <a:gd name="connsiteY31-1728" fmla="*/ 3543487 h 3550128"/>
                <a:gd name="connsiteX0-1729" fmla="*/ 1016693 w 1420960"/>
                <a:gd name="connsiteY0-1730" fmla="*/ 3543487 h 3550128"/>
                <a:gd name="connsiteX1-1731" fmla="*/ 591243 w 1420960"/>
                <a:gd name="connsiteY1-1732" fmla="*/ 3549837 h 3550128"/>
                <a:gd name="connsiteX2-1733" fmla="*/ 394393 w 1420960"/>
                <a:gd name="connsiteY2-1734" fmla="*/ 3038662 h 3550128"/>
                <a:gd name="connsiteX3-1735" fmla="*/ 746818 w 1420960"/>
                <a:gd name="connsiteY3-1736" fmla="*/ 2343337 h 3550128"/>
                <a:gd name="connsiteX4-1737" fmla="*/ 560128 w 1420960"/>
                <a:gd name="connsiteY4-1738" fmla="*/ 1884232 h 3550128"/>
                <a:gd name="connsiteX5-1739" fmla="*/ 58 w 1420960"/>
                <a:gd name="connsiteY5-1740" fmla="*/ 1832797 h 3550128"/>
                <a:gd name="connsiteX6-1741" fmla="*/ 394393 w 1420960"/>
                <a:gd name="connsiteY6-1742" fmla="*/ 1705162 h 3550128"/>
                <a:gd name="connsiteX7-1743" fmla="*/ 642043 w 1420960"/>
                <a:gd name="connsiteY7-1744" fmla="*/ 1838512 h 3550128"/>
                <a:gd name="connsiteX8-1745" fmla="*/ 689668 w 1420960"/>
                <a:gd name="connsiteY8-1746" fmla="*/ 1609912 h 3550128"/>
                <a:gd name="connsiteX9-1747" fmla="*/ 823018 w 1420960"/>
                <a:gd name="connsiteY9-1748" fmla="*/ 1295587 h 3550128"/>
                <a:gd name="connsiteX10-1749" fmla="*/ 765868 w 1420960"/>
                <a:gd name="connsiteY10-1750" fmla="*/ 771712 h 3550128"/>
                <a:gd name="connsiteX11-1751" fmla="*/ 537268 w 1420960"/>
                <a:gd name="connsiteY11-1752" fmla="*/ 628837 h 3550128"/>
                <a:gd name="connsiteX12-1753" fmla="*/ 689668 w 1420960"/>
                <a:gd name="connsiteY12-1754" fmla="*/ 628837 h 3550128"/>
                <a:gd name="connsiteX13-1755" fmla="*/ 765868 w 1420960"/>
                <a:gd name="connsiteY13-1756" fmla="*/ 714562 h 3550128"/>
                <a:gd name="connsiteX14-1757" fmla="*/ 870643 w 1420960"/>
                <a:gd name="connsiteY14-1758" fmla="*/ 187 h 3550128"/>
                <a:gd name="connsiteX15-1759" fmla="*/ 832543 w 1420960"/>
                <a:gd name="connsiteY15-1760" fmla="*/ 647887 h 3550128"/>
                <a:gd name="connsiteX16-1761" fmla="*/ 908743 w 1420960"/>
                <a:gd name="connsiteY16-1762" fmla="*/ 1038412 h 3550128"/>
                <a:gd name="connsiteX17-1763" fmla="*/ 937318 w 1420960"/>
                <a:gd name="connsiteY17-1764" fmla="*/ 1286062 h 3550128"/>
                <a:gd name="connsiteX18-1765" fmla="*/ 1108768 w 1420960"/>
                <a:gd name="connsiteY18-1766" fmla="*/ 1152712 h 3550128"/>
                <a:gd name="connsiteX19-1767" fmla="*/ 1337368 w 1420960"/>
                <a:gd name="connsiteY19-1768" fmla="*/ 1133662 h 3550128"/>
                <a:gd name="connsiteX20-1769" fmla="*/ 1089718 w 1420960"/>
                <a:gd name="connsiteY20-1770" fmla="*/ 1190812 h 3550128"/>
                <a:gd name="connsiteX21-1771" fmla="*/ 880168 w 1420960"/>
                <a:gd name="connsiteY21-1772" fmla="*/ 1495612 h 3550128"/>
                <a:gd name="connsiteX22-1773" fmla="*/ 823018 w 1420960"/>
                <a:gd name="connsiteY22-1774" fmla="*/ 1857562 h 3550128"/>
                <a:gd name="connsiteX23-1775" fmla="*/ 975418 w 1420960"/>
                <a:gd name="connsiteY23-1776" fmla="*/ 2314762 h 3550128"/>
                <a:gd name="connsiteX24-1777" fmla="*/ 899218 w 1420960"/>
                <a:gd name="connsiteY24-1778" fmla="*/ 2552887 h 3550128"/>
                <a:gd name="connsiteX25-1779" fmla="*/ 1213543 w 1420960"/>
                <a:gd name="connsiteY25-1780" fmla="*/ 2495737 h 3550128"/>
                <a:gd name="connsiteX26-1781" fmla="*/ 1420712 w 1420960"/>
                <a:gd name="connsiteY26-1782" fmla="*/ 2583843 h 3550128"/>
                <a:gd name="connsiteX27-1783" fmla="*/ 1188143 w 1420960"/>
                <a:gd name="connsiteY27-1784" fmla="*/ 2552887 h 3550128"/>
                <a:gd name="connsiteX28-1785" fmla="*/ 832543 w 1420960"/>
                <a:gd name="connsiteY28-1786" fmla="*/ 2695762 h 3550128"/>
                <a:gd name="connsiteX29-1787" fmla="*/ 689668 w 1420960"/>
                <a:gd name="connsiteY29-1788" fmla="*/ 3048187 h 3550128"/>
                <a:gd name="connsiteX30-1789" fmla="*/ 918268 w 1420960"/>
                <a:gd name="connsiteY30-1790" fmla="*/ 3381562 h 3550128"/>
                <a:gd name="connsiteX31-1791" fmla="*/ 1016693 w 1420960"/>
                <a:gd name="connsiteY31-1792" fmla="*/ 3543487 h 3550128"/>
                <a:gd name="connsiteX0-1793" fmla="*/ 1016693 w 1432703"/>
                <a:gd name="connsiteY0-1794" fmla="*/ 3543487 h 3550128"/>
                <a:gd name="connsiteX1-1795" fmla="*/ 591243 w 1432703"/>
                <a:gd name="connsiteY1-1796" fmla="*/ 3549837 h 3550128"/>
                <a:gd name="connsiteX2-1797" fmla="*/ 394393 w 1432703"/>
                <a:gd name="connsiteY2-1798" fmla="*/ 3038662 h 3550128"/>
                <a:gd name="connsiteX3-1799" fmla="*/ 746818 w 1432703"/>
                <a:gd name="connsiteY3-1800" fmla="*/ 2343337 h 3550128"/>
                <a:gd name="connsiteX4-1801" fmla="*/ 560128 w 1432703"/>
                <a:gd name="connsiteY4-1802" fmla="*/ 1884232 h 3550128"/>
                <a:gd name="connsiteX5-1803" fmla="*/ 58 w 1432703"/>
                <a:gd name="connsiteY5-1804" fmla="*/ 1832797 h 3550128"/>
                <a:gd name="connsiteX6-1805" fmla="*/ 394393 w 1432703"/>
                <a:gd name="connsiteY6-1806" fmla="*/ 1705162 h 3550128"/>
                <a:gd name="connsiteX7-1807" fmla="*/ 642043 w 1432703"/>
                <a:gd name="connsiteY7-1808" fmla="*/ 1838512 h 3550128"/>
                <a:gd name="connsiteX8-1809" fmla="*/ 689668 w 1432703"/>
                <a:gd name="connsiteY8-1810" fmla="*/ 1609912 h 3550128"/>
                <a:gd name="connsiteX9-1811" fmla="*/ 823018 w 1432703"/>
                <a:gd name="connsiteY9-1812" fmla="*/ 1295587 h 3550128"/>
                <a:gd name="connsiteX10-1813" fmla="*/ 765868 w 1432703"/>
                <a:gd name="connsiteY10-1814" fmla="*/ 771712 h 3550128"/>
                <a:gd name="connsiteX11-1815" fmla="*/ 537268 w 1432703"/>
                <a:gd name="connsiteY11-1816" fmla="*/ 628837 h 3550128"/>
                <a:gd name="connsiteX12-1817" fmla="*/ 689668 w 1432703"/>
                <a:gd name="connsiteY12-1818" fmla="*/ 628837 h 3550128"/>
                <a:gd name="connsiteX13-1819" fmla="*/ 765868 w 1432703"/>
                <a:gd name="connsiteY13-1820" fmla="*/ 714562 h 3550128"/>
                <a:gd name="connsiteX14-1821" fmla="*/ 870643 w 1432703"/>
                <a:gd name="connsiteY14-1822" fmla="*/ 187 h 3550128"/>
                <a:gd name="connsiteX15-1823" fmla="*/ 832543 w 1432703"/>
                <a:gd name="connsiteY15-1824" fmla="*/ 647887 h 3550128"/>
                <a:gd name="connsiteX16-1825" fmla="*/ 908743 w 1432703"/>
                <a:gd name="connsiteY16-1826" fmla="*/ 1038412 h 3550128"/>
                <a:gd name="connsiteX17-1827" fmla="*/ 937318 w 1432703"/>
                <a:gd name="connsiteY17-1828" fmla="*/ 1286062 h 3550128"/>
                <a:gd name="connsiteX18-1829" fmla="*/ 1108768 w 1432703"/>
                <a:gd name="connsiteY18-1830" fmla="*/ 1152712 h 3550128"/>
                <a:gd name="connsiteX19-1831" fmla="*/ 1337368 w 1432703"/>
                <a:gd name="connsiteY19-1832" fmla="*/ 1133662 h 3550128"/>
                <a:gd name="connsiteX20-1833" fmla="*/ 1089718 w 1432703"/>
                <a:gd name="connsiteY20-1834" fmla="*/ 1190812 h 3550128"/>
                <a:gd name="connsiteX21-1835" fmla="*/ 880168 w 1432703"/>
                <a:gd name="connsiteY21-1836" fmla="*/ 1495612 h 3550128"/>
                <a:gd name="connsiteX22-1837" fmla="*/ 823018 w 1432703"/>
                <a:gd name="connsiteY22-1838" fmla="*/ 1857562 h 3550128"/>
                <a:gd name="connsiteX23-1839" fmla="*/ 975418 w 1432703"/>
                <a:gd name="connsiteY23-1840" fmla="*/ 2314762 h 3550128"/>
                <a:gd name="connsiteX24-1841" fmla="*/ 899218 w 1432703"/>
                <a:gd name="connsiteY24-1842" fmla="*/ 2552887 h 3550128"/>
                <a:gd name="connsiteX25-1843" fmla="*/ 1213543 w 1432703"/>
                <a:gd name="connsiteY25-1844" fmla="*/ 2495737 h 3550128"/>
                <a:gd name="connsiteX26-1845" fmla="*/ 1420712 w 1432703"/>
                <a:gd name="connsiteY26-1846" fmla="*/ 2583843 h 3550128"/>
                <a:gd name="connsiteX27-1847" fmla="*/ 1188143 w 1432703"/>
                <a:gd name="connsiteY27-1848" fmla="*/ 2552887 h 3550128"/>
                <a:gd name="connsiteX28-1849" fmla="*/ 832543 w 1432703"/>
                <a:gd name="connsiteY28-1850" fmla="*/ 2695762 h 3550128"/>
                <a:gd name="connsiteX29-1851" fmla="*/ 689668 w 1432703"/>
                <a:gd name="connsiteY29-1852" fmla="*/ 3048187 h 3550128"/>
                <a:gd name="connsiteX30-1853" fmla="*/ 918268 w 1432703"/>
                <a:gd name="connsiteY30-1854" fmla="*/ 3381562 h 3550128"/>
                <a:gd name="connsiteX31-1855" fmla="*/ 1016693 w 1432703"/>
                <a:gd name="connsiteY31-1856" fmla="*/ 3543487 h 3550128"/>
                <a:gd name="connsiteX0-1857" fmla="*/ 1016693 w 1420712"/>
                <a:gd name="connsiteY0-1858" fmla="*/ 3543487 h 3550128"/>
                <a:gd name="connsiteX1-1859" fmla="*/ 591243 w 1420712"/>
                <a:gd name="connsiteY1-1860" fmla="*/ 3549837 h 3550128"/>
                <a:gd name="connsiteX2-1861" fmla="*/ 394393 w 1420712"/>
                <a:gd name="connsiteY2-1862" fmla="*/ 3038662 h 3550128"/>
                <a:gd name="connsiteX3-1863" fmla="*/ 746818 w 1420712"/>
                <a:gd name="connsiteY3-1864" fmla="*/ 2343337 h 3550128"/>
                <a:gd name="connsiteX4-1865" fmla="*/ 560128 w 1420712"/>
                <a:gd name="connsiteY4-1866" fmla="*/ 1884232 h 3550128"/>
                <a:gd name="connsiteX5-1867" fmla="*/ 58 w 1420712"/>
                <a:gd name="connsiteY5-1868" fmla="*/ 1832797 h 3550128"/>
                <a:gd name="connsiteX6-1869" fmla="*/ 394393 w 1420712"/>
                <a:gd name="connsiteY6-1870" fmla="*/ 1705162 h 3550128"/>
                <a:gd name="connsiteX7-1871" fmla="*/ 642043 w 1420712"/>
                <a:gd name="connsiteY7-1872" fmla="*/ 1838512 h 3550128"/>
                <a:gd name="connsiteX8-1873" fmla="*/ 689668 w 1420712"/>
                <a:gd name="connsiteY8-1874" fmla="*/ 1609912 h 3550128"/>
                <a:gd name="connsiteX9-1875" fmla="*/ 823018 w 1420712"/>
                <a:gd name="connsiteY9-1876" fmla="*/ 1295587 h 3550128"/>
                <a:gd name="connsiteX10-1877" fmla="*/ 765868 w 1420712"/>
                <a:gd name="connsiteY10-1878" fmla="*/ 771712 h 3550128"/>
                <a:gd name="connsiteX11-1879" fmla="*/ 537268 w 1420712"/>
                <a:gd name="connsiteY11-1880" fmla="*/ 628837 h 3550128"/>
                <a:gd name="connsiteX12-1881" fmla="*/ 689668 w 1420712"/>
                <a:gd name="connsiteY12-1882" fmla="*/ 628837 h 3550128"/>
                <a:gd name="connsiteX13-1883" fmla="*/ 765868 w 1420712"/>
                <a:gd name="connsiteY13-1884" fmla="*/ 714562 h 3550128"/>
                <a:gd name="connsiteX14-1885" fmla="*/ 870643 w 1420712"/>
                <a:gd name="connsiteY14-1886" fmla="*/ 187 h 3550128"/>
                <a:gd name="connsiteX15-1887" fmla="*/ 832543 w 1420712"/>
                <a:gd name="connsiteY15-1888" fmla="*/ 647887 h 3550128"/>
                <a:gd name="connsiteX16-1889" fmla="*/ 908743 w 1420712"/>
                <a:gd name="connsiteY16-1890" fmla="*/ 1038412 h 3550128"/>
                <a:gd name="connsiteX17-1891" fmla="*/ 937318 w 1420712"/>
                <a:gd name="connsiteY17-1892" fmla="*/ 1286062 h 3550128"/>
                <a:gd name="connsiteX18-1893" fmla="*/ 1108768 w 1420712"/>
                <a:gd name="connsiteY18-1894" fmla="*/ 1152712 h 3550128"/>
                <a:gd name="connsiteX19-1895" fmla="*/ 1337368 w 1420712"/>
                <a:gd name="connsiteY19-1896" fmla="*/ 1133662 h 3550128"/>
                <a:gd name="connsiteX20-1897" fmla="*/ 1089718 w 1420712"/>
                <a:gd name="connsiteY20-1898" fmla="*/ 1190812 h 3550128"/>
                <a:gd name="connsiteX21-1899" fmla="*/ 880168 w 1420712"/>
                <a:gd name="connsiteY21-1900" fmla="*/ 1495612 h 3550128"/>
                <a:gd name="connsiteX22-1901" fmla="*/ 823018 w 1420712"/>
                <a:gd name="connsiteY22-1902" fmla="*/ 1857562 h 3550128"/>
                <a:gd name="connsiteX23-1903" fmla="*/ 975418 w 1420712"/>
                <a:gd name="connsiteY23-1904" fmla="*/ 2314762 h 3550128"/>
                <a:gd name="connsiteX24-1905" fmla="*/ 899218 w 1420712"/>
                <a:gd name="connsiteY24-1906" fmla="*/ 2552887 h 3550128"/>
                <a:gd name="connsiteX25-1907" fmla="*/ 1213543 w 1420712"/>
                <a:gd name="connsiteY25-1908" fmla="*/ 2495737 h 3550128"/>
                <a:gd name="connsiteX26-1909" fmla="*/ 1420712 w 1420712"/>
                <a:gd name="connsiteY26-1910" fmla="*/ 2583843 h 3550128"/>
                <a:gd name="connsiteX27-1911" fmla="*/ 1188143 w 1420712"/>
                <a:gd name="connsiteY27-1912" fmla="*/ 2552887 h 3550128"/>
                <a:gd name="connsiteX28-1913" fmla="*/ 832543 w 1420712"/>
                <a:gd name="connsiteY28-1914" fmla="*/ 2695762 h 3550128"/>
                <a:gd name="connsiteX29-1915" fmla="*/ 689668 w 1420712"/>
                <a:gd name="connsiteY29-1916" fmla="*/ 3048187 h 3550128"/>
                <a:gd name="connsiteX30-1917" fmla="*/ 918268 w 1420712"/>
                <a:gd name="connsiteY30-1918" fmla="*/ 3381562 h 3550128"/>
                <a:gd name="connsiteX31-1919" fmla="*/ 1016693 w 1420712"/>
                <a:gd name="connsiteY31-1920" fmla="*/ 3543487 h 3550128"/>
                <a:gd name="connsiteX0-1921" fmla="*/ 1016693 w 1432618"/>
                <a:gd name="connsiteY0-1922" fmla="*/ 3543487 h 3550128"/>
                <a:gd name="connsiteX1-1923" fmla="*/ 591243 w 1432618"/>
                <a:gd name="connsiteY1-1924" fmla="*/ 3549837 h 3550128"/>
                <a:gd name="connsiteX2-1925" fmla="*/ 394393 w 1432618"/>
                <a:gd name="connsiteY2-1926" fmla="*/ 3038662 h 3550128"/>
                <a:gd name="connsiteX3-1927" fmla="*/ 746818 w 1432618"/>
                <a:gd name="connsiteY3-1928" fmla="*/ 2343337 h 3550128"/>
                <a:gd name="connsiteX4-1929" fmla="*/ 560128 w 1432618"/>
                <a:gd name="connsiteY4-1930" fmla="*/ 1884232 h 3550128"/>
                <a:gd name="connsiteX5-1931" fmla="*/ 58 w 1432618"/>
                <a:gd name="connsiteY5-1932" fmla="*/ 1832797 h 3550128"/>
                <a:gd name="connsiteX6-1933" fmla="*/ 394393 w 1432618"/>
                <a:gd name="connsiteY6-1934" fmla="*/ 1705162 h 3550128"/>
                <a:gd name="connsiteX7-1935" fmla="*/ 642043 w 1432618"/>
                <a:gd name="connsiteY7-1936" fmla="*/ 1838512 h 3550128"/>
                <a:gd name="connsiteX8-1937" fmla="*/ 689668 w 1432618"/>
                <a:gd name="connsiteY8-1938" fmla="*/ 1609912 h 3550128"/>
                <a:gd name="connsiteX9-1939" fmla="*/ 823018 w 1432618"/>
                <a:gd name="connsiteY9-1940" fmla="*/ 1295587 h 3550128"/>
                <a:gd name="connsiteX10-1941" fmla="*/ 765868 w 1432618"/>
                <a:gd name="connsiteY10-1942" fmla="*/ 771712 h 3550128"/>
                <a:gd name="connsiteX11-1943" fmla="*/ 537268 w 1432618"/>
                <a:gd name="connsiteY11-1944" fmla="*/ 628837 h 3550128"/>
                <a:gd name="connsiteX12-1945" fmla="*/ 689668 w 1432618"/>
                <a:gd name="connsiteY12-1946" fmla="*/ 628837 h 3550128"/>
                <a:gd name="connsiteX13-1947" fmla="*/ 765868 w 1432618"/>
                <a:gd name="connsiteY13-1948" fmla="*/ 714562 h 3550128"/>
                <a:gd name="connsiteX14-1949" fmla="*/ 870643 w 1432618"/>
                <a:gd name="connsiteY14-1950" fmla="*/ 187 h 3550128"/>
                <a:gd name="connsiteX15-1951" fmla="*/ 832543 w 1432618"/>
                <a:gd name="connsiteY15-1952" fmla="*/ 647887 h 3550128"/>
                <a:gd name="connsiteX16-1953" fmla="*/ 908743 w 1432618"/>
                <a:gd name="connsiteY16-1954" fmla="*/ 1038412 h 3550128"/>
                <a:gd name="connsiteX17-1955" fmla="*/ 937318 w 1432618"/>
                <a:gd name="connsiteY17-1956" fmla="*/ 1286062 h 3550128"/>
                <a:gd name="connsiteX18-1957" fmla="*/ 1108768 w 1432618"/>
                <a:gd name="connsiteY18-1958" fmla="*/ 1152712 h 3550128"/>
                <a:gd name="connsiteX19-1959" fmla="*/ 1337368 w 1432618"/>
                <a:gd name="connsiteY19-1960" fmla="*/ 1133662 h 3550128"/>
                <a:gd name="connsiteX20-1961" fmla="*/ 1089718 w 1432618"/>
                <a:gd name="connsiteY20-1962" fmla="*/ 1190812 h 3550128"/>
                <a:gd name="connsiteX21-1963" fmla="*/ 880168 w 1432618"/>
                <a:gd name="connsiteY21-1964" fmla="*/ 1495612 h 3550128"/>
                <a:gd name="connsiteX22-1965" fmla="*/ 823018 w 1432618"/>
                <a:gd name="connsiteY22-1966" fmla="*/ 1857562 h 3550128"/>
                <a:gd name="connsiteX23-1967" fmla="*/ 975418 w 1432618"/>
                <a:gd name="connsiteY23-1968" fmla="*/ 2314762 h 3550128"/>
                <a:gd name="connsiteX24-1969" fmla="*/ 899218 w 1432618"/>
                <a:gd name="connsiteY24-1970" fmla="*/ 2552887 h 3550128"/>
                <a:gd name="connsiteX25-1971" fmla="*/ 1213543 w 1432618"/>
                <a:gd name="connsiteY25-1972" fmla="*/ 2495737 h 3550128"/>
                <a:gd name="connsiteX26-1973" fmla="*/ 1432618 w 1432618"/>
                <a:gd name="connsiteY26-1974" fmla="*/ 2588606 h 3550128"/>
                <a:gd name="connsiteX27-1975" fmla="*/ 1188143 w 1432618"/>
                <a:gd name="connsiteY27-1976" fmla="*/ 2552887 h 3550128"/>
                <a:gd name="connsiteX28-1977" fmla="*/ 832543 w 1432618"/>
                <a:gd name="connsiteY28-1978" fmla="*/ 2695762 h 3550128"/>
                <a:gd name="connsiteX29-1979" fmla="*/ 689668 w 1432618"/>
                <a:gd name="connsiteY29-1980" fmla="*/ 3048187 h 3550128"/>
                <a:gd name="connsiteX30-1981" fmla="*/ 918268 w 1432618"/>
                <a:gd name="connsiteY30-1982" fmla="*/ 3381562 h 3550128"/>
                <a:gd name="connsiteX31-1983" fmla="*/ 1016693 w 1432618"/>
                <a:gd name="connsiteY31-1984" fmla="*/ 3543487 h 3550128"/>
                <a:gd name="connsiteX0-1985" fmla="*/ 1016693 w 1432618"/>
                <a:gd name="connsiteY0-1986" fmla="*/ 3543487 h 3550128"/>
                <a:gd name="connsiteX1-1987" fmla="*/ 591243 w 1432618"/>
                <a:gd name="connsiteY1-1988" fmla="*/ 3549837 h 3550128"/>
                <a:gd name="connsiteX2-1989" fmla="*/ 394393 w 1432618"/>
                <a:gd name="connsiteY2-1990" fmla="*/ 3038662 h 3550128"/>
                <a:gd name="connsiteX3-1991" fmla="*/ 746818 w 1432618"/>
                <a:gd name="connsiteY3-1992" fmla="*/ 2343337 h 3550128"/>
                <a:gd name="connsiteX4-1993" fmla="*/ 560128 w 1432618"/>
                <a:gd name="connsiteY4-1994" fmla="*/ 1884232 h 3550128"/>
                <a:gd name="connsiteX5-1995" fmla="*/ 58 w 1432618"/>
                <a:gd name="connsiteY5-1996" fmla="*/ 1832797 h 3550128"/>
                <a:gd name="connsiteX6-1997" fmla="*/ 394393 w 1432618"/>
                <a:gd name="connsiteY6-1998" fmla="*/ 1705162 h 3550128"/>
                <a:gd name="connsiteX7-1999" fmla="*/ 642043 w 1432618"/>
                <a:gd name="connsiteY7-2000" fmla="*/ 1838512 h 3550128"/>
                <a:gd name="connsiteX8-2001" fmla="*/ 689668 w 1432618"/>
                <a:gd name="connsiteY8-2002" fmla="*/ 1609912 h 3550128"/>
                <a:gd name="connsiteX9-2003" fmla="*/ 823018 w 1432618"/>
                <a:gd name="connsiteY9-2004" fmla="*/ 1295587 h 3550128"/>
                <a:gd name="connsiteX10-2005" fmla="*/ 765868 w 1432618"/>
                <a:gd name="connsiteY10-2006" fmla="*/ 771712 h 3550128"/>
                <a:gd name="connsiteX11-2007" fmla="*/ 537268 w 1432618"/>
                <a:gd name="connsiteY11-2008" fmla="*/ 628837 h 3550128"/>
                <a:gd name="connsiteX12-2009" fmla="*/ 689668 w 1432618"/>
                <a:gd name="connsiteY12-2010" fmla="*/ 628837 h 3550128"/>
                <a:gd name="connsiteX13-2011" fmla="*/ 765868 w 1432618"/>
                <a:gd name="connsiteY13-2012" fmla="*/ 714562 h 3550128"/>
                <a:gd name="connsiteX14-2013" fmla="*/ 870643 w 1432618"/>
                <a:gd name="connsiteY14-2014" fmla="*/ 187 h 3550128"/>
                <a:gd name="connsiteX15-2015" fmla="*/ 832543 w 1432618"/>
                <a:gd name="connsiteY15-2016" fmla="*/ 647887 h 3550128"/>
                <a:gd name="connsiteX16-2017" fmla="*/ 908743 w 1432618"/>
                <a:gd name="connsiteY16-2018" fmla="*/ 1038412 h 3550128"/>
                <a:gd name="connsiteX17-2019" fmla="*/ 937318 w 1432618"/>
                <a:gd name="connsiteY17-2020" fmla="*/ 1286062 h 3550128"/>
                <a:gd name="connsiteX18-2021" fmla="*/ 1108768 w 1432618"/>
                <a:gd name="connsiteY18-2022" fmla="*/ 1152712 h 3550128"/>
                <a:gd name="connsiteX19-2023" fmla="*/ 1337368 w 1432618"/>
                <a:gd name="connsiteY19-2024" fmla="*/ 1133662 h 3550128"/>
                <a:gd name="connsiteX20-2025" fmla="*/ 1089718 w 1432618"/>
                <a:gd name="connsiteY20-2026" fmla="*/ 1190812 h 3550128"/>
                <a:gd name="connsiteX21-2027" fmla="*/ 880168 w 1432618"/>
                <a:gd name="connsiteY21-2028" fmla="*/ 1495612 h 3550128"/>
                <a:gd name="connsiteX22-2029" fmla="*/ 823018 w 1432618"/>
                <a:gd name="connsiteY22-2030" fmla="*/ 1857562 h 3550128"/>
                <a:gd name="connsiteX23-2031" fmla="*/ 975418 w 1432618"/>
                <a:gd name="connsiteY23-2032" fmla="*/ 2314762 h 3550128"/>
                <a:gd name="connsiteX24-2033" fmla="*/ 899218 w 1432618"/>
                <a:gd name="connsiteY24-2034" fmla="*/ 2552887 h 3550128"/>
                <a:gd name="connsiteX25-2035" fmla="*/ 1213543 w 1432618"/>
                <a:gd name="connsiteY25-2036" fmla="*/ 2495737 h 3550128"/>
                <a:gd name="connsiteX26-2037" fmla="*/ 1432618 w 1432618"/>
                <a:gd name="connsiteY26-2038" fmla="*/ 2588606 h 3550128"/>
                <a:gd name="connsiteX27-2039" fmla="*/ 1188143 w 1432618"/>
                <a:gd name="connsiteY27-2040" fmla="*/ 2552887 h 3550128"/>
                <a:gd name="connsiteX28-2041" fmla="*/ 832543 w 1432618"/>
                <a:gd name="connsiteY28-2042" fmla="*/ 2695762 h 3550128"/>
                <a:gd name="connsiteX29-2043" fmla="*/ 689668 w 1432618"/>
                <a:gd name="connsiteY29-2044" fmla="*/ 3048187 h 3550128"/>
                <a:gd name="connsiteX30-2045" fmla="*/ 918268 w 1432618"/>
                <a:gd name="connsiteY30-2046" fmla="*/ 3381562 h 3550128"/>
                <a:gd name="connsiteX31-2047" fmla="*/ 1016693 w 1432618"/>
                <a:gd name="connsiteY31-2048" fmla="*/ 3543487 h 3550128"/>
                <a:gd name="connsiteX0-2049" fmla="*/ 1016693 w 1432618"/>
                <a:gd name="connsiteY0-2050" fmla="*/ 3543487 h 3550128"/>
                <a:gd name="connsiteX1-2051" fmla="*/ 591243 w 1432618"/>
                <a:gd name="connsiteY1-2052" fmla="*/ 3549837 h 3550128"/>
                <a:gd name="connsiteX2-2053" fmla="*/ 394393 w 1432618"/>
                <a:gd name="connsiteY2-2054" fmla="*/ 3038662 h 3550128"/>
                <a:gd name="connsiteX3-2055" fmla="*/ 746818 w 1432618"/>
                <a:gd name="connsiteY3-2056" fmla="*/ 2343337 h 3550128"/>
                <a:gd name="connsiteX4-2057" fmla="*/ 560128 w 1432618"/>
                <a:gd name="connsiteY4-2058" fmla="*/ 1884232 h 3550128"/>
                <a:gd name="connsiteX5-2059" fmla="*/ 58 w 1432618"/>
                <a:gd name="connsiteY5-2060" fmla="*/ 1832797 h 3550128"/>
                <a:gd name="connsiteX6-2061" fmla="*/ 394393 w 1432618"/>
                <a:gd name="connsiteY6-2062" fmla="*/ 1705162 h 3550128"/>
                <a:gd name="connsiteX7-2063" fmla="*/ 642043 w 1432618"/>
                <a:gd name="connsiteY7-2064" fmla="*/ 1838512 h 3550128"/>
                <a:gd name="connsiteX8-2065" fmla="*/ 689668 w 1432618"/>
                <a:gd name="connsiteY8-2066" fmla="*/ 1609912 h 3550128"/>
                <a:gd name="connsiteX9-2067" fmla="*/ 823018 w 1432618"/>
                <a:gd name="connsiteY9-2068" fmla="*/ 1295587 h 3550128"/>
                <a:gd name="connsiteX10-2069" fmla="*/ 765868 w 1432618"/>
                <a:gd name="connsiteY10-2070" fmla="*/ 771712 h 3550128"/>
                <a:gd name="connsiteX11-2071" fmla="*/ 537268 w 1432618"/>
                <a:gd name="connsiteY11-2072" fmla="*/ 628837 h 3550128"/>
                <a:gd name="connsiteX12-2073" fmla="*/ 689668 w 1432618"/>
                <a:gd name="connsiteY12-2074" fmla="*/ 628837 h 3550128"/>
                <a:gd name="connsiteX13-2075" fmla="*/ 765868 w 1432618"/>
                <a:gd name="connsiteY13-2076" fmla="*/ 714562 h 3550128"/>
                <a:gd name="connsiteX14-2077" fmla="*/ 870643 w 1432618"/>
                <a:gd name="connsiteY14-2078" fmla="*/ 187 h 3550128"/>
                <a:gd name="connsiteX15-2079" fmla="*/ 832543 w 1432618"/>
                <a:gd name="connsiteY15-2080" fmla="*/ 647887 h 3550128"/>
                <a:gd name="connsiteX16-2081" fmla="*/ 908743 w 1432618"/>
                <a:gd name="connsiteY16-2082" fmla="*/ 1038412 h 3550128"/>
                <a:gd name="connsiteX17-2083" fmla="*/ 937318 w 1432618"/>
                <a:gd name="connsiteY17-2084" fmla="*/ 1286062 h 3550128"/>
                <a:gd name="connsiteX18-2085" fmla="*/ 1108768 w 1432618"/>
                <a:gd name="connsiteY18-2086" fmla="*/ 1152712 h 3550128"/>
                <a:gd name="connsiteX19-2087" fmla="*/ 1337368 w 1432618"/>
                <a:gd name="connsiteY19-2088" fmla="*/ 1133662 h 3550128"/>
                <a:gd name="connsiteX20-2089" fmla="*/ 1089718 w 1432618"/>
                <a:gd name="connsiteY20-2090" fmla="*/ 1190812 h 3550128"/>
                <a:gd name="connsiteX21-2091" fmla="*/ 880168 w 1432618"/>
                <a:gd name="connsiteY21-2092" fmla="*/ 1495612 h 3550128"/>
                <a:gd name="connsiteX22-2093" fmla="*/ 823018 w 1432618"/>
                <a:gd name="connsiteY22-2094" fmla="*/ 1857562 h 3550128"/>
                <a:gd name="connsiteX23-2095" fmla="*/ 975418 w 1432618"/>
                <a:gd name="connsiteY23-2096" fmla="*/ 2314762 h 3550128"/>
                <a:gd name="connsiteX24-2097" fmla="*/ 899218 w 1432618"/>
                <a:gd name="connsiteY24-2098" fmla="*/ 2552887 h 3550128"/>
                <a:gd name="connsiteX25-2099" fmla="*/ 1213543 w 1432618"/>
                <a:gd name="connsiteY25-2100" fmla="*/ 2495737 h 3550128"/>
                <a:gd name="connsiteX26-2101" fmla="*/ 1432618 w 1432618"/>
                <a:gd name="connsiteY26-2102" fmla="*/ 2588606 h 3550128"/>
                <a:gd name="connsiteX27-2103" fmla="*/ 1188143 w 1432618"/>
                <a:gd name="connsiteY27-2104" fmla="*/ 2552887 h 3550128"/>
                <a:gd name="connsiteX28-2105" fmla="*/ 832543 w 1432618"/>
                <a:gd name="connsiteY28-2106" fmla="*/ 2695762 h 3550128"/>
                <a:gd name="connsiteX29-2107" fmla="*/ 689668 w 1432618"/>
                <a:gd name="connsiteY29-2108" fmla="*/ 3048187 h 3550128"/>
                <a:gd name="connsiteX30-2109" fmla="*/ 918268 w 1432618"/>
                <a:gd name="connsiteY30-2110" fmla="*/ 3381562 h 3550128"/>
                <a:gd name="connsiteX31-2111" fmla="*/ 1016693 w 1432618"/>
                <a:gd name="connsiteY31-2112" fmla="*/ 3543487 h 3550128"/>
                <a:gd name="connsiteX0-2113" fmla="*/ 1016693 w 1432618"/>
                <a:gd name="connsiteY0-2114" fmla="*/ 3543487 h 3550128"/>
                <a:gd name="connsiteX1-2115" fmla="*/ 591243 w 1432618"/>
                <a:gd name="connsiteY1-2116" fmla="*/ 3549837 h 3550128"/>
                <a:gd name="connsiteX2-2117" fmla="*/ 394393 w 1432618"/>
                <a:gd name="connsiteY2-2118" fmla="*/ 3038662 h 3550128"/>
                <a:gd name="connsiteX3-2119" fmla="*/ 746818 w 1432618"/>
                <a:gd name="connsiteY3-2120" fmla="*/ 2343337 h 3550128"/>
                <a:gd name="connsiteX4-2121" fmla="*/ 560128 w 1432618"/>
                <a:gd name="connsiteY4-2122" fmla="*/ 1884232 h 3550128"/>
                <a:gd name="connsiteX5-2123" fmla="*/ 58 w 1432618"/>
                <a:gd name="connsiteY5-2124" fmla="*/ 1832797 h 3550128"/>
                <a:gd name="connsiteX6-2125" fmla="*/ 394393 w 1432618"/>
                <a:gd name="connsiteY6-2126" fmla="*/ 1705162 h 3550128"/>
                <a:gd name="connsiteX7-2127" fmla="*/ 642043 w 1432618"/>
                <a:gd name="connsiteY7-2128" fmla="*/ 1838512 h 3550128"/>
                <a:gd name="connsiteX8-2129" fmla="*/ 689668 w 1432618"/>
                <a:gd name="connsiteY8-2130" fmla="*/ 1609912 h 3550128"/>
                <a:gd name="connsiteX9-2131" fmla="*/ 823018 w 1432618"/>
                <a:gd name="connsiteY9-2132" fmla="*/ 1295587 h 3550128"/>
                <a:gd name="connsiteX10-2133" fmla="*/ 765868 w 1432618"/>
                <a:gd name="connsiteY10-2134" fmla="*/ 771712 h 3550128"/>
                <a:gd name="connsiteX11-2135" fmla="*/ 537268 w 1432618"/>
                <a:gd name="connsiteY11-2136" fmla="*/ 628837 h 3550128"/>
                <a:gd name="connsiteX12-2137" fmla="*/ 689668 w 1432618"/>
                <a:gd name="connsiteY12-2138" fmla="*/ 628837 h 3550128"/>
                <a:gd name="connsiteX13-2139" fmla="*/ 765868 w 1432618"/>
                <a:gd name="connsiteY13-2140" fmla="*/ 714562 h 3550128"/>
                <a:gd name="connsiteX14-2141" fmla="*/ 870643 w 1432618"/>
                <a:gd name="connsiteY14-2142" fmla="*/ 187 h 3550128"/>
                <a:gd name="connsiteX15-2143" fmla="*/ 832543 w 1432618"/>
                <a:gd name="connsiteY15-2144" fmla="*/ 647887 h 3550128"/>
                <a:gd name="connsiteX16-2145" fmla="*/ 908743 w 1432618"/>
                <a:gd name="connsiteY16-2146" fmla="*/ 1038412 h 3550128"/>
                <a:gd name="connsiteX17-2147" fmla="*/ 937318 w 1432618"/>
                <a:gd name="connsiteY17-2148" fmla="*/ 1286062 h 3550128"/>
                <a:gd name="connsiteX18-2149" fmla="*/ 1108768 w 1432618"/>
                <a:gd name="connsiteY18-2150" fmla="*/ 1152712 h 3550128"/>
                <a:gd name="connsiteX19-2151" fmla="*/ 1337368 w 1432618"/>
                <a:gd name="connsiteY19-2152" fmla="*/ 1133662 h 3550128"/>
                <a:gd name="connsiteX20-2153" fmla="*/ 1089718 w 1432618"/>
                <a:gd name="connsiteY20-2154" fmla="*/ 1190812 h 3550128"/>
                <a:gd name="connsiteX21-2155" fmla="*/ 880168 w 1432618"/>
                <a:gd name="connsiteY21-2156" fmla="*/ 1495612 h 3550128"/>
                <a:gd name="connsiteX22-2157" fmla="*/ 823018 w 1432618"/>
                <a:gd name="connsiteY22-2158" fmla="*/ 1857562 h 3550128"/>
                <a:gd name="connsiteX23-2159" fmla="*/ 975418 w 1432618"/>
                <a:gd name="connsiteY23-2160" fmla="*/ 2314762 h 3550128"/>
                <a:gd name="connsiteX24-2161" fmla="*/ 899218 w 1432618"/>
                <a:gd name="connsiteY24-2162" fmla="*/ 2552887 h 3550128"/>
                <a:gd name="connsiteX25-2163" fmla="*/ 1213543 w 1432618"/>
                <a:gd name="connsiteY25-2164" fmla="*/ 2495737 h 3550128"/>
                <a:gd name="connsiteX26-2165" fmla="*/ 1432618 w 1432618"/>
                <a:gd name="connsiteY26-2166" fmla="*/ 2588606 h 3550128"/>
                <a:gd name="connsiteX27-2167" fmla="*/ 1188143 w 1432618"/>
                <a:gd name="connsiteY27-2168" fmla="*/ 2552887 h 3550128"/>
                <a:gd name="connsiteX28-2169" fmla="*/ 832543 w 1432618"/>
                <a:gd name="connsiteY28-2170" fmla="*/ 2695762 h 3550128"/>
                <a:gd name="connsiteX29-2171" fmla="*/ 689668 w 1432618"/>
                <a:gd name="connsiteY29-2172" fmla="*/ 3048187 h 3550128"/>
                <a:gd name="connsiteX30-2173" fmla="*/ 918268 w 1432618"/>
                <a:gd name="connsiteY30-2174" fmla="*/ 3381562 h 3550128"/>
                <a:gd name="connsiteX31-2175" fmla="*/ 1016693 w 1432618"/>
                <a:gd name="connsiteY31-2176" fmla="*/ 3543487 h 3550128"/>
                <a:gd name="connsiteX0-2177" fmla="*/ 1016693 w 1432618"/>
                <a:gd name="connsiteY0-2178" fmla="*/ 3543487 h 3550128"/>
                <a:gd name="connsiteX1-2179" fmla="*/ 591243 w 1432618"/>
                <a:gd name="connsiteY1-2180" fmla="*/ 3549837 h 3550128"/>
                <a:gd name="connsiteX2-2181" fmla="*/ 394393 w 1432618"/>
                <a:gd name="connsiteY2-2182" fmla="*/ 3038662 h 3550128"/>
                <a:gd name="connsiteX3-2183" fmla="*/ 746818 w 1432618"/>
                <a:gd name="connsiteY3-2184" fmla="*/ 2343337 h 3550128"/>
                <a:gd name="connsiteX4-2185" fmla="*/ 560128 w 1432618"/>
                <a:gd name="connsiteY4-2186" fmla="*/ 1884232 h 3550128"/>
                <a:gd name="connsiteX5-2187" fmla="*/ 58 w 1432618"/>
                <a:gd name="connsiteY5-2188" fmla="*/ 1832797 h 3550128"/>
                <a:gd name="connsiteX6-2189" fmla="*/ 394393 w 1432618"/>
                <a:gd name="connsiteY6-2190" fmla="*/ 1705162 h 3550128"/>
                <a:gd name="connsiteX7-2191" fmla="*/ 642043 w 1432618"/>
                <a:gd name="connsiteY7-2192" fmla="*/ 1838512 h 3550128"/>
                <a:gd name="connsiteX8-2193" fmla="*/ 689668 w 1432618"/>
                <a:gd name="connsiteY8-2194" fmla="*/ 1609912 h 3550128"/>
                <a:gd name="connsiteX9-2195" fmla="*/ 823018 w 1432618"/>
                <a:gd name="connsiteY9-2196" fmla="*/ 1295587 h 3550128"/>
                <a:gd name="connsiteX10-2197" fmla="*/ 765868 w 1432618"/>
                <a:gd name="connsiteY10-2198" fmla="*/ 771712 h 3550128"/>
                <a:gd name="connsiteX11-2199" fmla="*/ 537268 w 1432618"/>
                <a:gd name="connsiteY11-2200" fmla="*/ 628837 h 3550128"/>
                <a:gd name="connsiteX12-2201" fmla="*/ 689668 w 1432618"/>
                <a:gd name="connsiteY12-2202" fmla="*/ 628837 h 3550128"/>
                <a:gd name="connsiteX13-2203" fmla="*/ 765868 w 1432618"/>
                <a:gd name="connsiteY13-2204" fmla="*/ 714562 h 3550128"/>
                <a:gd name="connsiteX14-2205" fmla="*/ 870643 w 1432618"/>
                <a:gd name="connsiteY14-2206" fmla="*/ 187 h 3550128"/>
                <a:gd name="connsiteX15-2207" fmla="*/ 832543 w 1432618"/>
                <a:gd name="connsiteY15-2208" fmla="*/ 647887 h 3550128"/>
                <a:gd name="connsiteX16-2209" fmla="*/ 908743 w 1432618"/>
                <a:gd name="connsiteY16-2210" fmla="*/ 1038412 h 3550128"/>
                <a:gd name="connsiteX17-2211" fmla="*/ 937318 w 1432618"/>
                <a:gd name="connsiteY17-2212" fmla="*/ 1286062 h 3550128"/>
                <a:gd name="connsiteX18-2213" fmla="*/ 1108768 w 1432618"/>
                <a:gd name="connsiteY18-2214" fmla="*/ 1152712 h 3550128"/>
                <a:gd name="connsiteX19-2215" fmla="*/ 1337368 w 1432618"/>
                <a:gd name="connsiteY19-2216" fmla="*/ 1133662 h 3550128"/>
                <a:gd name="connsiteX20-2217" fmla="*/ 1089718 w 1432618"/>
                <a:gd name="connsiteY20-2218" fmla="*/ 1190812 h 3550128"/>
                <a:gd name="connsiteX21-2219" fmla="*/ 880168 w 1432618"/>
                <a:gd name="connsiteY21-2220" fmla="*/ 1495612 h 3550128"/>
                <a:gd name="connsiteX22-2221" fmla="*/ 823018 w 1432618"/>
                <a:gd name="connsiteY22-2222" fmla="*/ 1857562 h 3550128"/>
                <a:gd name="connsiteX23-2223" fmla="*/ 975418 w 1432618"/>
                <a:gd name="connsiteY23-2224" fmla="*/ 2314762 h 3550128"/>
                <a:gd name="connsiteX24-2225" fmla="*/ 899218 w 1432618"/>
                <a:gd name="connsiteY24-2226" fmla="*/ 2552887 h 3550128"/>
                <a:gd name="connsiteX25-2227" fmla="*/ 1213543 w 1432618"/>
                <a:gd name="connsiteY25-2228" fmla="*/ 2495737 h 3550128"/>
                <a:gd name="connsiteX26-2229" fmla="*/ 1432618 w 1432618"/>
                <a:gd name="connsiteY26-2230" fmla="*/ 2588606 h 3550128"/>
                <a:gd name="connsiteX27-2231" fmla="*/ 1188143 w 1432618"/>
                <a:gd name="connsiteY27-2232" fmla="*/ 2552887 h 3550128"/>
                <a:gd name="connsiteX28-2233" fmla="*/ 832543 w 1432618"/>
                <a:gd name="connsiteY28-2234" fmla="*/ 2695762 h 3550128"/>
                <a:gd name="connsiteX29-2235" fmla="*/ 689668 w 1432618"/>
                <a:gd name="connsiteY29-2236" fmla="*/ 3048187 h 3550128"/>
                <a:gd name="connsiteX30-2237" fmla="*/ 918268 w 1432618"/>
                <a:gd name="connsiteY30-2238" fmla="*/ 3381562 h 3550128"/>
                <a:gd name="connsiteX31-2239" fmla="*/ 1016693 w 1432618"/>
                <a:gd name="connsiteY31-2240" fmla="*/ 3543487 h 3550128"/>
                <a:gd name="connsiteX0-2241" fmla="*/ 1016693 w 1432618"/>
                <a:gd name="connsiteY0-2242" fmla="*/ 3543487 h 3550128"/>
                <a:gd name="connsiteX1-2243" fmla="*/ 591243 w 1432618"/>
                <a:gd name="connsiteY1-2244" fmla="*/ 3549837 h 3550128"/>
                <a:gd name="connsiteX2-2245" fmla="*/ 394393 w 1432618"/>
                <a:gd name="connsiteY2-2246" fmla="*/ 3038662 h 3550128"/>
                <a:gd name="connsiteX3-2247" fmla="*/ 746818 w 1432618"/>
                <a:gd name="connsiteY3-2248" fmla="*/ 2343337 h 3550128"/>
                <a:gd name="connsiteX4-2249" fmla="*/ 560128 w 1432618"/>
                <a:gd name="connsiteY4-2250" fmla="*/ 1884232 h 3550128"/>
                <a:gd name="connsiteX5-2251" fmla="*/ 58 w 1432618"/>
                <a:gd name="connsiteY5-2252" fmla="*/ 1832797 h 3550128"/>
                <a:gd name="connsiteX6-2253" fmla="*/ 394393 w 1432618"/>
                <a:gd name="connsiteY6-2254" fmla="*/ 1705162 h 3550128"/>
                <a:gd name="connsiteX7-2255" fmla="*/ 642043 w 1432618"/>
                <a:gd name="connsiteY7-2256" fmla="*/ 1838512 h 3550128"/>
                <a:gd name="connsiteX8-2257" fmla="*/ 689668 w 1432618"/>
                <a:gd name="connsiteY8-2258" fmla="*/ 1609912 h 3550128"/>
                <a:gd name="connsiteX9-2259" fmla="*/ 823018 w 1432618"/>
                <a:gd name="connsiteY9-2260" fmla="*/ 1295587 h 3550128"/>
                <a:gd name="connsiteX10-2261" fmla="*/ 765868 w 1432618"/>
                <a:gd name="connsiteY10-2262" fmla="*/ 771712 h 3550128"/>
                <a:gd name="connsiteX11-2263" fmla="*/ 537268 w 1432618"/>
                <a:gd name="connsiteY11-2264" fmla="*/ 628837 h 3550128"/>
                <a:gd name="connsiteX12-2265" fmla="*/ 689668 w 1432618"/>
                <a:gd name="connsiteY12-2266" fmla="*/ 628837 h 3550128"/>
                <a:gd name="connsiteX13-2267" fmla="*/ 765868 w 1432618"/>
                <a:gd name="connsiteY13-2268" fmla="*/ 714562 h 3550128"/>
                <a:gd name="connsiteX14-2269" fmla="*/ 870643 w 1432618"/>
                <a:gd name="connsiteY14-2270" fmla="*/ 187 h 3550128"/>
                <a:gd name="connsiteX15-2271" fmla="*/ 832543 w 1432618"/>
                <a:gd name="connsiteY15-2272" fmla="*/ 647887 h 3550128"/>
                <a:gd name="connsiteX16-2273" fmla="*/ 908743 w 1432618"/>
                <a:gd name="connsiteY16-2274" fmla="*/ 1038412 h 3550128"/>
                <a:gd name="connsiteX17-2275" fmla="*/ 937318 w 1432618"/>
                <a:gd name="connsiteY17-2276" fmla="*/ 1286062 h 3550128"/>
                <a:gd name="connsiteX18-2277" fmla="*/ 1108768 w 1432618"/>
                <a:gd name="connsiteY18-2278" fmla="*/ 1152712 h 3550128"/>
                <a:gd name="connsiteX19-2279" fmla="*/ 1337368 w 1432618"/>
                <a:gd name="connsiteY19-2280" fmla="*/ 1133662 h 3550128"/>
                <a:gd name="connsiteX20-2281" fmla="*/ 1089718 w 1432618"/>
                <a:gd name="connsiteY20-2282" fmla="*/ 1190812 h 3550128"/>
                <a:gd name="connsiteX21-2283" fmla="*/ 880168 w 1432618"/>
                <a:gd name="connsiteY21-2284" fmla="*/ 1495612 h 3550128"/>
                <a:gd name="connsiteX22-2285" fmla="*/ 823018 w 1432618"/>
                <a:gd name="connsiteY22-2286" fmla="*/ 1857562 h 3550128"/>
                <a:gd name="connsiteX23-2287" fmla="*/ 975418 w 1432618"/>
                <a:gd name="connsiteY23-2288" fmla="*/ 2314762 h 3550128"/>
                <a:gd name="connsiteX24-2289" fmla="*/ 899218 w 1432618"/>
                <a:gd name="connsiteY24-2290" fmla="*/ 2552887 h 3550128"/>
                <a:gd name="connsiteX25-2291" fmla="*/ 1213543 w 1432618"/>
                <a:gd name="connsiteY25-2292" fmla="*/ 2495737 h 3550128"/>
                <a:gd name="connsiteX26-2293" fmla="*/ 1432618 w 1432618"/>
                <a:gd name="connsiteY26-2294" fmla="*/ 2588606 h 3550128"/>
                <a:gd name="connsiteX27-2295" fmla="*/ 1188143 w 1432618"/>
                <a:gd name="connsiteY27-2296" fmla="*/ 2552887 h 3550128"/>
                <a:gd name="connsiteX28-2297" fmla="*/ 832543 w 1432618"/>
                <a:gd name="connsiteY28-2298" fmla="*/ 2695762 h 3550128"/>
                <a:gd name="connsiteX29-2299" fmla="*/ 689668 w 1432618"/>
                <a:gd name="connsiteY29-2300" fmla="*/ 3048187 h 3550128"/>
                <a:gd name="connsiteX30-2301" fmla="*/ 918268 w 1432618"/>
                <a:gd name="connsiteY30-2302" fmla="*/ 3381562 h 3550128"/>
                <a:gd name="connsiteX31-2303" fmla="*/ 1016693 w 1432618"/>
                <a:gd name="connsiteY31-2304" fmla="*/ 3543487 h 3550128"/>
                <a:gd name="connsiteX0-2305" fmla="*/ 1016693 w 1432618"/>
                <a:gd name="connsiteY0-2306" fmla="*/ 3543487 h 3550128"/>
                <a:gd name="connsiteX1-2307" fmla="*/ 591243 w 1432618"/>
                <a:gd name="connsiteY1-2308" fmla="*/ 3549837 h 3550128"/>
                <a:gd name="connsiteX2-2309" fmla="*/ 394393 w 1432618"/>
                <a:gd name="connsiteY2-2310" fmla="*/ 3038662 h 3550128"/>
                <a:gd name="connsiteX3-2311" fmla="*/ 746818 w 1432618"/>
                <a:gd name="connsiteY3-2312" fmla="*/ 2343337 h 3550128"/>
                <a:gd name="connsiteX4-2313" fmla="*/ 560128 w 1432618"/>
                <a:gd name="connsiteY4-2314" fmla="*/ 1884232 h 3550128"/>
                <a:gd name="connsiteX5-2315" fmla="*/ 58 w 1432618"/>
                <a:gd name="connsiteY5-2316" fmla="*/ 1832797 h 3550128"/>
                <a:gd name="connsiteX6-2317" fmla="*/ 394393 w 1432618"/>
                <a:gd name="connsiteY6-2318" fmla="*/ 1705162 h 3550128"/>
                <a:gd name="connsiteX7-2319" fmla="*/ 642043 w 1432618"/>
                <a:gd name="connsiteY7-2320" fmla="*/ 1838512 h 3550128"/>
                <a:gd name="connsiteX8-2321" fmla="*/ 689668 w 1432618"/>
                <a:gd name="connsiteY8-2322" fmla="*/ 1609912 h 3550128"/>
                <a:gd name="connsiteX9-2323" fmla="*/ 823018 w 1432618"/>
                <a:gd name="connsiteY9-2324" fmla="*/ 1295587 h 3550128"/>
                <a:gd name="connsiteX10-2325" fmla="*/ 765868 w 1432618"/>
                <a:gd name="connsiteY10-2326" fmla="*/ 771712 h 3550128"/>
                <a:gd name="connsiteX11-2327" fmla="*/ 537268 w 1432618"/>
                <a:gd name="connsiteY11-2328" fmla="*/ 628837 h 3550128"/>
                <a:gd name="connsiteX12-2329" fmla="*/ 689668 w 1432618"/>
                <a:gd name="connsiteY12-2330" fmla="*/ 628837 h 3550128"/>
                <a:gd name="connsiteX13-2331" fmla="*/ 765868 w 1432618"/>
                <a:gd name="connsiteY13-2332" fmla="*/ 714562 h 3550128"/>
                <a:gd name="connsiteX14-2333" fmla="*/ 870643 w 1432618"/>
                <a:gd name="connsiteY14-2334" fmla="*/ 187 h 3550128"/>
                <a:gd name="connsiteX15-2335" fmla="*/ 832543 w 1432618"/>
                <a:gd name="connsiteY15-2336" fmla="*/ 647887 h 3550128"/>
                <a:gd name="connsiteX16-2337" fmla="*/ 908743 w 1432618"/>
                <a:gd name="connsiteY16-2338" fmla="*/ 1038412 h 3550128"/>
                <a:gd name="connsiteX17-2339" fmla="*/ 937318 w 1432618"/>
                <a:gd name="connsiteY17-2340" fmla="*/ 1286062 h 3550128"/>
                <a:gd name="connsiteX18-2341" fmla="*/ 1108768 w 1432618"/>
                <a:gd name="connsiteY18-2342" fmla="*/ 1152712 h 3550128"/>
                <a:gd name="connsiteX19-2343" fmla="*/ 1337368 w 1432618"/>
                <a:gd name="connsiteY19-2344" fmla="*/ 1133662 h 3550128"/>
                <a:gd name="connsiteX20-2345" fmla="*/ 1089718 w 1432618"/>
                <a:gd name="connsiteY20-2346" fmla="*/ 1190812 h 3550128"/>
                <a:gd name="connsiteX21-2347" fmla="*/ 880168 w 1432618"/>
                <a:gd name="connsiteY21-2348" fmla="*/ 1495612 h 3550128"/>
                <a:gd name="connsiteX22-2349" fmla="*/ 823018 w 1432618"/>
                <a:gd name="connsiteY22-2350" fmla="*/ 1857562 h 3550128"/>
                <a:gd name="connsiteX23-2351" fmla="*/ 975418 w 1432618"/>
                <a:gd name="connsiteY23-2352" fmla="*/ 2314762 h 3550128"/>
                <a:gd name="connsiteX24-2353" fmla="*/ 899218 w 1432618"/>
                <a:gd name="connsiteY24-2354" fmla="*/ 2552887 h 3550128"/>
                <a:gd name="connsiteX25-2355" fmla="*/ 1213543 w 1432618"/>
                <a:gd name="connsiteY25-2356" fmla="*/ 2495737 h 3550128"/>
                <a:gd name="connsiteX26-2357" fmla="*/ 1432618 w 1432618"/>
                <a:gd name="connsiteY26-2358" fmla="*/ 2588606 h 3550128"/>
                <a:gd name="connsiteX27-2359" fmla="*/ 1188143 w 1432618"/>
                <a:gd name="connsiteY27-2360" fmla="*/ 2552887 h 3550128"/>
                <a:gd name="connsiteX28-2361" fmla="*/ 832543 w 1432618"/>
                <a:gd name="connsiteY28-2362" fmla="*/ 2695762 h 3550128"/>
                <a:gd name="connsiteX29-2363" fmla="*/ 689668 w 1432618"/>
                <a:gd name="connsiteY29-2364" fmla="*/ 3048187 h 3550128"/>
                <a:gd name="connsiteX30-2365" fmla="*/ 918268 w 1432618"/>
                <a:gd name="connsiteY30-2366" fmla="*/ 3381562 h 3550128"/>
                <a:gd name="connsiteX31-2367" fmla="*/ 1016693 w 1432618"/>
                <a:gd name="connsiteY31-2368" fmla="*/ 3543487 h 3550128"/>
                <a:gd name="connsiteX0-2369" fmla="*/ 1016693 w 1432618"/>
                <a:gd name="connsiteY0-2370" fmla="*/ 3543487 h 3550128"/>
                <a:gd name="connsiteX1-2371" fmla="*/ 591243 w 1432618"/>
                <a:gd name="connsiteY1-2372" fmla="*/ 3549837 h 3550128"/>
                <a:gd name="connsiteX2-2373" fmla="*/ 394393 w 1432618"/>
                <a:gd name="connsiteY2-2374" fmla="*/ 3038662 h 3550128"/>
                <a:gd name="connsiteX3-2375" fmla="*/ 746818 w 1432618"/>
                <a:gd name="connsiteY3-2376" fmla="*/ 2343337 h 3550128"/>
                <a:gd name="connsiteX4-2377" fmla="*/ 560128 w 1432618"/>
                <a:gd name="connsiteY4-2378" fmla="*/ 1884232 h 3550128"/>
                <a:gd name="connsiteX5-2379" fmla="*/ 58 w 1432618"/>
                <a:gd name="connsiteY5-2380" fmla="*/ 1832797 h 3550128"/>
                <a:gd name="connsiteX6-2381" fmla="*/ 394393 w 1432618"/>
                <a:gd name="connsiteY6-2382" fmla="*/ 1705162 h 3550128"/>
                <a:gd name="connsiteX7-2383" fmla="*/ 642043 w 1432618"/>
                <a:gd name="connsiteY7-2384" fmla="*/ 1838512 h 3550128"/>
                <a:gd name="connsiteX8-2385" fmla="*/ 689668 w 1432618"/>
                <a:gd name="connsiteY8-2386" fmla="*/ 1609912 h 3550128"/>
                <a:gd name="connsiteX9-2387" fmla="*/ 823018 w 1432618"/>
                <a:gd name="connsiteY9-2388" fmla="*/ 1295587 h 3550128"/>
                <a:gd name="connsiteX10-2389" fmla="*/ 765868 w 1432618"/>
                <a:gd name="connsiteY10-2390" fmla="*/ 771712 h 3550128"/>
                <a:gd name="connsiteX11-2391" fmla="*/ 537268 w 1432618"/>
                <a:gd name="connsiteY11-2392" fmla="*/ 628837 h 3550128"/>
                <a:gd name="connsiteX12-2393" fmla="*/ 689668 w 1432618"/>
                <a:gd name="connsiteY12-2394" fmla="*/ 628837 h 3550128"/>
                <a:gd name="connsiteX13-2395" fmla="*/ 765868 w 1432618"/>
                <a:gd name="connsiteY13-2396" fmla="*/ 714562 h 3550128"/>
                <a:gd name="connsiteX14-2397" fmla="*/ 870643 w 1432618"/>
                <a:gd name="connsiteY14-2398" fmla="*/ 187 h 3550128"/>
                <a:gd name="connsiteX15-2399" fmla="*/ 832543 w 1432618"/>
                <a:gd name="connsiteY15-2400" fmla="*/ 647887 h 3550128"/>
                <a:gd name="connsiteX16-2401" fmla="*/ 908743 w 1432618"/>
                <a:gd name="connsiteY16-2402" fmla="*/ 1038412 h 3550128"/>
                <a:gd name="connsiteX17-2403" fmla="*/ 937318 w 1432618"/>
                <a:gd name="connsiteY17-2404" fmla="*/ 1286062 h 3550128"/>
                <a:gd name="connsiteX18-2405" fmla="*/ 1108768 w 1432618"/>
                <a:gd name="connsiteY18-2406" fmla="*/ 1152712 h 3550128"/>
                <a:gd name="connsiteX19-2407" fmla="*/ 1337368 w 1432618"/>
                <a:gd name="connsiteY19-2408" fmla="*/ 1133662 h 3550128"/>
                <a:gd name="connsiteX20-2409" fmla="*/ 1089718 w 1432618"/>
                <a:gd name="connsiteY20-2410" fmla="*/ 1190812 h 3550128"/>
                <a:gd name="connsiteX21-2411" fmla="*/ 880168 w 1432618"/>
                <a:gd name="connsiteY21-2412" fmla="*/ 1495612 h 3550128"/>
                <a:gd name="connsiteX22-2413" fmla="*/ 823018 w 1432618"/>
                <a:gd name="connsiteY22-2414" fmla="*/ 1857562 h 3550128"/>
                <a:gd name="connsiteX23-2415" fmla="*/ 975418 w 1432618"/>
                <a:gd name="connsiteY23-2416" fmla="*/ 2314762 h 3550128"/>
                <a:gd name="connsiteX24-2417" fmla="*/ 896043 w 1432618"/>
                <a:gd name="connsiteY24-2418" fmla="*/ 2540187 h 3550128"/>
                <a:gd name="connsiteX25-2419" fmla="*/ 1213543 w 1432618"/>
                <a:gd name="connsiteY25-2420" fmla="*/ 2495737 h 3550128"/>
                <a:gd name="connsiteX26-2421" fmla="*/ 1432618 w 1432618"/>
                <a:gd name="connsiteY26-2422" fmla="*/ 2588606 h 3550128"/>
                <a:gd name="connsiteX27-2423" fmla="*/ 1188143 w 1432618"/>
                <a:gd name="connsiteY27-2424" fmla="*/ 2552887 h 3550128"/>
                <a:gd name="connsiteX28-2425" fmla="*/ 832543 w 1432618"/>
                <a:gd name="connsiteY28-2426" fmla="*/ 2695762 h 3550128"/>
                <a:gd name="connsiteX29-2427" fmla="*/ 689668 w 1432618"/>
                <a:gd name="connsiteY29-2428" fmla="*/ 3048187 h 3550128"/>
                <a:gd name="connsiteX30-2429" fmla="*/ 918268 w 1432618"/>
                <a:gd name="connsiteY30-2430" fmla="*/ 3381562 h 3550128"/>
                <a:gd name="connsiteX31-2431" fmla="*/ 1016693 w 1432618"/>
                <a:gd name="connsiteY31-2432" fmla="*/ 3543487 h 3550128"/>
                <a:gd name="connsiteX0-2433" fmla="*/ 1016693 w 1432618"/>
                <a:gd name="connsiteY0-2434" fmla="*/ 3543487 h 3550128"/>
                <a:gd name="connsiteX1-2435" fmla="*/ 591243 w 1432618"/>
                <a:gd name="connsiteY1-2436" fmla="*/ 3549837 h 3550128"/>
                <a:gd name="connsiteX2-2437" fmla="*/ 394393 w 1432618"/>
                <a:gd name="connsiteY2-2438" fmla="*/ 3038662 h 3550128"/>
                <a:gd name="connsiteX3-2439" fmla="*/ 746818 w 1432618"/>
                <a:gd name="connsiteY3-2440" fmla="*/ 2343337 h 3550128"/>
                <a:gd name="connsiteX4-2441" fmla="*/ 560128 w 1432618"/>
                <a:gd name="connsiteY4-2442" fmla="*/ 1884232 h 3550128"/>
                <a:gd name="connsiteX5-2443" fmla="*/ 58 w 1432618"/>
                <a:gd name="connsiteY5-2444" fmla="*/ 1832797 h 3550128"/>
                <a:gd name="connsiteX6-2445" fmla="*/ 394393 w 1432618"/>
                <a:gd name="connsiteY6-2446" fmla="*/ 1705162 h 3550128"/>
                <a:gd name="connsiteX7-2447" fmla="*/ 642043 w 1432618"/>
                <a:gd name="connsiteY7-2448" fmla="*/ 1838512 h 3550128"/>
                <a:gd name="connsiteX8-2449" fmla="*/ 689668 w 1432618"/>
                <a:gd name="connsiteY8-2450" fmla="*/ 1609912 h 3550128"/>
                <a:gd name="connsiteX9-2451" fmla="*/ 823018 w 1432618"/>
                <a:gd name="connsiteY9-2452" fmla="*/ 1295587 h 3550128"/>
                <a:gd name="connsiteX10-2453" fmla="*/ 765868 w 1432618"/>
                <a:gd name="connsiteY10-2454" fmla="*/ 771712 h 3550128"/>
                <a:gd name="connsiteX11-2455" fmla="*/ 537268 w 1432618"/>
                <a:gd name="connsiteY11-2456" fmla="*/ 628837 h 3550128"/>
                <a:gd name="connsiteX12-2457" fmla="*/ 689668 w 1432618"/>
                <a:gd name="connsiteY12-2458" fmla="*/ 628837 h 3550128"/>
                <a:gd name="connsiteX13-2459" fmla="*/ 765868 w 1432618"/>
                <a:gd name="connsiteY13-2460" fmla="*/ 714562 h 3550128"/>
                <a:gd name="connsiteX14-2461" fmla="*/ 870643 w 1432618"/>
                <a:gd name="connsiteY14-2462" fmla="*/ 187 h 3550128"/>
                <a:gd name="connsiteX15-2463" fmla="*/ 832543 w 1432618"/>
                <a:gd name="connsiteY15-2464" fmla="*/ 647887 h 3550128"/>
                <a:gd name="connsiteX16-2465" fmla="*/ 908743 w 1432618"/>
                <a:gd name="connsiteY16-2466" fmla="*/ 1038412 h 3550128"/>
                <a:gd name="connsiteX17-2467" fmla="*/ 937318 w 1432618"/>
                <a:gd name="connsiteY17-2468" fmla="*/ 1286062 h 3550128"/>
                <a:gd name="connsiteX18-2469" fmla="*/ 1108768 w 1432618"/>
                <a:gd name="connsiteY18-2470" fmla="*/ 1152712 h 3550128"/>
                <a:gd name="connsiteX19-2471" fmla="*/ 1337368 w 1432618"/>
                <a:gd name="connsiteY19-2472" fmla="*/ 1133662 h 3550128"/>
                <a:gd name="connsiteX20-2473" fmla="*/ 1089718 w 1432618"/>
                <a:gd name="connsiteY20-2474" fmla="*/ 1190812 h 3550128"/>
                <a:gd name="connsiteX21-2475" fmla="*/ 880168 w 1432618"/>
                <a:gd name="connsiteY21-2476" fmla="*/ 1495612 h 3550128"/>
                <a:gd name="connsiteX22-2477" fmla="*/ 823018 w 1432618"/>
                <a:gd name="connsiteY22-2478" fmla="*/ 1857562 h 3550128"/>
                <a:gd name="connsiteX23-2479" fmla="*/ 975418 w 1432618"/>
                <a:gd name="connsiteY23-2480" fmla="*/ 2314762 h 3550128"/>
                <a:gd name="connsiteX24-2481" fmla="*/ 896043 w 1432618"/>
                <a:gd name="connsiteY24-2482" fmla="*/ 2540187 h 3550128"/>
                <a:gd name="connsiteX25-2483" fmla="*/ 1213543 w 1432618"/>
                <a:gd name="connsiteY25-2484" fmla="*/ 2495737 h 3550128"/>
                <a:gd name="connsiteX26-2485" fmla="*/ 1432618 w 1432618"/>
                <a:gd name="connsiteY26-2486" fmla="*/ 2588606 h 3550128"/>
                <a:gd name="connsiteX27-2487" fmla="*/ 1188143 w 1432618"/>
                <a:gd name="connsiteY27-2488" fmla="*/ 2552887 h 3550128"/>
                <a:gd name="connsiteX28-2489" fmla="*/ 832543 w 1432618"/>
                <a:gd name="connsiteY28-2490" fmla="*/ 2695762 h 3550128"/>
                <a:gd name="connsiteX29-2491" fmla="*/ 689668 w 1432618"/>
                <a:gd name="connsiteY29-2492" fmla="*/ 3048187 h 3550128"/>
                <a:gd name="connsiteX30-2493" fmla="*/ 918268 w 1432618"/>
                <a:gd name="connsiteY30-2494" fmla="*/ 3381562 h 3550128"/>
                <a:gd name="connsiteX31-2495" fmla="*/ 1016693 w 1432618"/>
                <a:gd name="connsiteY31-2496" fmla="*/ 3543487 h 3550128"/>
                <a:gd name="connsiteX0-2497" fmla="*/ 1016693 w 1432618"/>
                <a:gd name="connsiteY0-2498" fmla="*/ 3543487 h 3550128"/>
                <a:gd name="connsiteX1-2499" fmla="*/ 591243 w 1432618"/>
                <a:gd name="connsiteY1-2500" fmla="*/ 3549837 h 3550128"/>
                <a:gd name="connsiteX2-2501" fmla="*/ 394393 w 1432618"/>
                <a:gd name="connsiteY2-2502" fmla="*/ 3038662 h 3550128"/>
                <a:gd name="connsiteX3-2503" fmla="*/ 746818 w 1432618"/>
                <a:gd name="connsiteY3-2504" fmla="*/ 2343337 h 3550128"/>
                <a:gd name="connsiteX4-2505" fmla="*/ 560128 w 1432618"/>
                <a:gd name="connsiteY4-2506" fmla="*/ 1884232 h 3550128"/>
                <a:gd name="connsiteX5-2507" fmla="*/ 58 w 1432618"/>
                <a:gd name="connsiteY5-2508" fmla="*/ 1832797 h 3550128"/>
                <a:gd name="connsiteX6-2509" fmla="*/ 394393 w 1432618"/>
                <a:gd name="connsiteY6-2510" fmla="*/ 1705162 h 3550128"/>
                <a:gd name="connsiteX7-2511" fmla="*/ 642043 w 1432618"/>
                <a:gd name="connsiteY7-2512" fmla="*/ 1838512 h 3550128"/>
                <a:gd name="connsiteX8-2513" fmla="*/ 689668 w 1432618"/>
                <a:gd name="connsiteY8-2514" fmla="*/ 1609912 h 3550128"/>
                <a:gd name="connsiteX9-2515" fmla="*/ 823018 w 1432618"/>
                <a:gd name="connsiteY9-2516" fmla="*/ 1295587 h 3550128"/>
                <a:gd name="connsiteX10-2517" fmla="*/ 765868 w 1432618"/>
                <a:gd name="connsiteY10-2518" fmla="*/ 771712 h 3550128"/>
                <a:gd name="connsiteX11-2519" fmla="*/ 537268 w 1432618"/>
                <a:gd name="connsiteY11-2520" fmla="*/ 628837 h 3550128"/>
                <a:gd name="connsiteX12-2521" fmla="*/ 689668 w 1432618"/>
                <a:gd name="connsiteY12-2522" fmla="*/ 628837 h 3550128"/>
                <a:gd name="connsiteX13-2523" fmla="*/ 765868 w 1432618"/>
                <a:gd name="connsiteY13-2524" fmla="*/ 714562 h 3550128"/>
                <a:gd name="connsiteX14-2525" fmla="*/ 870643 w 1432618"/>
                <a:gd name="connsiteY14-2526" fmla="*/ 187 h 3550128"/>
                <a:gd name="connsiteX15-2527" fmla="*/ 832543 w 1432618"/>
                <a:gd name="connsiteY15-2528" fmla="*/ 647887 h 3550128"/>
                <a:gd name="connsiteX16-2529" fmla="*/ 908743 w 1432618"/>
                <a:gd name="connsiteY16-2530" fmla="*/ 1038412 h 3550128"/>
                <a:gd name="connsiteX17-2531" fmla="*/ 937318 w 1432618"/>
                <a:gd name="connsiteY17-2532" fmla="*/ 1286062 h 3550128"/>
                <a:gd name="connsiteX18-2533" fmla="*/ 1108768 w 1432618"/>
                <a:gd name="connsiteY18-2534" fmla="*/ 1152712 h 3550128"/>
                <a:gd name="connsiteX19-2535" fmla="*/ 1337368 w 1432618"/>
                <a:gd name="connsiteY19-2536" fmla="*/ 1133662 h 3550128"/>
                <a:gd name="connsiteX20-2537" fmla="*/ 1089718 w 1432618"/>
                <a:gd name="connsiteY20-2538" fmla="*/ 1190812 h 3550128"/>
                <a:gd name="connsiteX21-2539" fmla="*/ 880168 w 1432618"/>
                <a:gd name="connsiteY21-2540" fmla="*/ 1495612 h 3550128"/>
                <a:gd name="connsiteX22-2541" fmla="*/ 823018 w 1432618"/>
                <a:gd name="connsiteY22-2542" fmla="*/ 1857562 h 3550128"/>
                <a:gd name="connsiteX23-2543" fmla="*/ 975418 w 1432618"/>
                <a:gd name="connsiteY23-2544" fmla="*/ 2314762 h 3550128"/>
                <a:gd name="connsiteX24-2545" fmla="*/ 896043 w 1432618"/>
                <a:gd name="connsiteY24-2546" fmla="*/ 2540187 h 3550128"/>
                <a:gd name="connsiteX25-2547" fmla="*/ 1213543 w 1432618"/>
                <a:gd name="connsiteY25-2548" fmla="*/ 2495737 h 3550128"/>
                <a:gd name="connsiteX26-2549" fmla="*/ 1432618 w 1432618"/>
                <a:gd name="connsiteY26-2550" fmla="*/ 2588606 h 3550128"/>
                <a:gd name="connsiteX27-2551" fmla="*/ 1188143 w 1432618"/>
                <a:gd name="connsiteY27-2552" fmla="*/ 2552887 h 3550128"/>
                <a:gd name="connsiteX28-2553" fmla="*/ 832543 w 1432618"/>
                <a:gd name="connsiteY28-2554" fmla="*/ 2695762 h 3550128"/>
                <a:gd name="connsiteX29-2555" fmla="*/ 689668 w 1432618"/>
                <a:gd name="connsiteY29-2556" fmla="*/ 3048187 h 3550128"/>
                <a:gd name="connsiteX30-2557" fmla="*/ 918268 w 1432618"/>
                <a:gd name="connsiteY30-2558" fmla="*/ 3381562 h 3550128"/>
                <a:gd name="connsiteX31-2559" fmla="*/ 1016693 w 1432618"/>
                <a:gd name="connsiteY31-2560" fmla="*/ 3543487 h 3550128"/>
                <a:gd name="connsiteX0-2561" fmla="*/ 1016693 w 1432618"/>
                <a:gd name="connsiteY0-2562" fmla="*/ 3543487 h 3550128"/>
                <a:gd name="connsiteX1-2563" fmla="*/ 591243 w 1432618"/>
                <a:gd name="connsiteY1-2564" fmla="*/ 3549837 h 3550128"/>
                <a:gd name="connsiteX2-2565" fmla="*/ 394393 w 1432618"/>
                <a:gd name="connsiteY2-2566" fmla="*/ 3038662 h 3550128"/>
                <a:gd name="connsiteX3-2567" fmla="*/ 746818 w 1432618"/>
                <a:gd name="connsiteY3-2568" fmla="*/ 2343337 h 3550128"/>
                <a:gd name="connsiteX4-2569" fmla="*/ 560128 w 1432618"/>
                <a:gd name="connsiteY4-2570" fmla="*/ 1884232 h 3550128"/>
                <a:gd name="connsiteX5-2571" fmla="*/ 58 w 1432618"/>
                <a:gd name="connsiteY5-2572" fmla="*/ 1832797 h 3550128"/>
                <a:gd name="connsiteX6-2573" fmla="*/ 394393 w 1432618"/>
                <a:gd name="connsiteY6-2574" fmla="*/ 1705162 h 3550128"/>
                <a:gd name="connsiteX7-2575" fmla="*/ 642043 w 1432618"/>
                <a:gd name="connsiteY7-2576" fmla="*/ 1838512 h 3550128"/>
                <a:gd name="connsiteX8-2577" fmla="*/ 689668 w 1432618"/>
                <a:gd name="connsiteY8-2578" fmla="*/ 1609912 h 3550128"/>
                <a:gd name="connsiteX9-2579" fmla="*/ 823018 w 1432618"/>
                <a:gd name="connsiteY9-2580" fmla="*/ 1295587 h 3550128"/>
                <a:gd name="connsiteX10-2581" fmla="*/ 765868 w 1432618"/>
                <a:gd name="connsiteY10-2582" fmla="*/ 771712 h 3550128"/>
                <a:gd name="connsiteX11-2583" fmla="*/ 537268 w 1432618"/>
                <a:gd name="connsiteY11-2584" fmla="*/ 628837 h 3550128"/>
                <a:gd name="connsiteX12-2585" fmla="*/ 689668 w 1432618"/>
                <a:gd name="connsiteY12-2586" fmla="*/ 628837 h 3550128"/>
                <a:gd name="connsiteX13-2587" fmla="*/ 765868 w 1432618"/>
                <a:gd name="connsiteY13-2588" fmla="*/ 714562 h 3550128"/>
                <a:gd name="connsiteX14-2589" fmla="*/ 870643 w 1432618"/>
                <a:gd name="connsiteY14-2590" fmla="*/ 187 h 3550128"/>
                <a:gd name="connsiteX15-2591" fmla="*/ 832543 w 1432618"/>
                <a:gd name="connsiteY15-2592" fmla="*/ 647887 h 3550128"/>
                <a:gd name="connsiteX16-2593" fmla="*/ 908743 w 1432618"/>
                <a:gd name="connsiteY16-2594" fmla="*/ 1038412 h 3550128"/>
                <a:gd name="connsiteX17-2595" fmla="*/ 937318 w 1432618"/>
                <a:gd name="connsiteY17-2596" fmla="*/ 1286062 h 3550128"/>
                <a:gd name="connsiteX18-2597" fmla="*/ 1108768 w 1432618"/>
                <a:gd name="connsiteY18-2598" fmla="*/ 1152712 h 3550128"/>
                <a:gd name="connsiteX19-2599" fmla="*/ 1337368 w 1432618"/>
                <a:gd name="connsiteY19-2600" fmla="*/ 1133662 h 3550128"/>
                <a:gd name="connsiteX20-2601" fmla="*/ 1089718 w 1432618"/>
                <a:gd name="connsiteY20-2602" fmla="*/ 1190812 h 3550128"/>
                <a:gd name="connsiteX21-2603" fmla="*/ 880168 w 1432618"/>
                <a:gd name="connsiteY21-2604" fmla="*/ 1495612 h 3550128"/>
                <a:gd name="connsiteX22-2605" fmla="*/ 823018 w 1432618"/>
                <a:gd name="connsiteY22-2606" fmla="*/ 1857562 h 3550128"/>
                <a:gd name="connsiteX23-2607" fmla="*/ 975418 w 1432618"/>
                <a:gd name="connsiteY23-2608" fmla="*/ 2314762 h 3550128"/>
                <a:gd name="connsiteX24-2609" fmla="*/ 896043 w 1432618"/>
                <a:gd name="connsiteY24-2610" fmla="*/ 2540187 h 3550128"/>
                <a:gd name="connsiteX25-2611" fmla="*/ 1213543 w 1432618"/>
                <a:gd name="connsiteY25-2612" fmla="*/ 2495737 h 3550128"/>
                <a:gd name="connsiteX26-2613" fmla="*/ 1432618 w 1432618"/>
                <a:gd name="connsiteY26-2614" fmla="*/ 2588606 h 3550128"/>
                <a:gd name="connsiteX27-2615" fmla="*/ 1188143 w 1432618"/>
                <a:gd name="connsiteY27-2616" fmla="*/ 2552887 h 3550128"/>
                <a:gd name="connsiteX28-2617" fmla="*/ 832543 w 1432618"/>
                <a:gd name="connsiteY28-2618" fmla="*/ 2695762 h 3550128"/>
                <a:gd name="connsiteX29-2619" fmla="*/ 689668 w 1432618"/>
                <a:gd name="connsiteY29-2620" fmla="*/ 3048187 h 3550128"/>
                <a:gd name="connsiteX30-2621" fmla="*/ 918268 w 1432618"/>
                <a:gd name="connsiteY30-2622" fmla="*/ 3381562 h 3550128"/>
                <a:gd name="connsiteX31-2623" fmla="*/ 1016693 w 1432618"/>
                <a:gd name="connsiteY31-2624" fmla="*/ 3543487 h 3550128"/>
                <a:gd name="connsiteX0-2625" fmla="*/ 1016693 w 1432618"/>
                <a:gd name="connsiteY0-2626" fmla="*/ 3543487 h 3550128"/>
                <a:gd name="connsiteX1-2627" fmla="*/ 591243 w 1432618"/>
                <a:gd name="connsiteY1-2628" fmla="*/ 3549837 h 3550128"/>
                <a:gd name="connsiteX2-2629" fmla="*/ 394393 w 1432618"/>
                <a:gd name="connsiteY2-2630" fmla="*/ 3038662 h 3550128"/>
                <a:gd name="connsiteX3-2631" fmla="*/ 746818 w 1432618"/>
                <a:gd name="connsiteY3-2632" fmla="*/ 2343337 h 3550128"/>
                <a:gd name="connsiteX4-2633" fmla="*/ 560128 w 1432618"/>
                <a:gd name="connsiteY4-2634" fmla="*/ 1884232 h 3550128"/>
                <a:gd name="connsiteX5-2635" fmla="*/ 58 w 1432618"/>
                <a:gd name="connsiteY5-2636" fmla="*/ 1832797 h 3550128"/>
                <a:gd name="connsiteX6-2637" fmla="*/ 394393 w 1432618"/>
                <a:gd name="connsiteY6-2638" fmla="*/ 1705162 h 3550128"/>
                <a:gd name="connsiteX7-2639" fmla="*/ 642043 w 1432618"/>
                <a:gd name="connsiteY7-2640" fmla="*/ 1838512 h 3550128"/>
                <a:gd name="connsiteX8-2641" fmla="*/ 689668 w 1432618"/>
                <a:gd name="connsiteY8-2642" fmla="*/ 1609912 h 3550128"/>
                <a:gd name="connsiteX9-2643" fmla="*/ 823018 w 1432618"/>
                <a:gd name="connsiteY9-2644" fmla="*/ 1295587 h 3550128"/>
                <a:gd name="connsiteX10-2645" fmla="*/ 765868 w 1432618"/>
                <a:gd name="connsiteY10-2646" fmla="*/ 771712 h 3550128"/>
                <a:gd name="connsiteX11-2647" fmla="*/ 537268 w 1432618"/>
                <a:gd name="connsiteY11-2648" fmla="*/ 628837 h 3550128"/>
                <a:gd name="connsiteX12-2649" fmla="*/ 689668 w 1432618"/>
                <a:gd name="connsiteY12-2650" fmla="*/ 628837 h 3550128"/>
                <a:gd name="connsiteX13-2651" fmla="*/ 765868 w 1432618"/>
                <a:gd name="connsiteY13-2652" fmla="*/ 714562 h 3550128"/>
                <a:gd name="connsiteX14-2653" fmla="*/ 870643 w 1432618"/>
                <a:gd name="connsiteY14-2654" fmla="*/ 187 h 3550128"/>
                <a:gd name="connsiteX15-2655" fmla="*/ 832543 w 1432618"/>
                <a:gd name="connsiteY15-2656" fmla="*/ 647887 h 3550128"/>
                <a:gd name="connsiteX16-2657" fmla="*/ 908743 w 1432618"/>
                <a:gd name="connsiteY16-2658" fmla="*/ 1038412 h 3550128"/>
                <a:gd name="connsiteX17-2659" fmla="*/ 937318 w 1432618"/>
                <a:gd name="connsiteY17-2660" fmla="*/ 1286062 h 3550128"/>
                <a:gd name="connsiteX18-2661" fmla="*/ 1108768 w 1432618"/>
                <a:gd name="connsiteY18-2662" fmla="*/ 1152712 h 3550128"/>
                <a:gd name="connsiteX19-2663" fmla="*/ 1337368 w 1432618"/>
                <a:gd name="connsiteY19-2664" fmla="*/ 1133662 h 3550128"/>
                <a:gd name="connsiteX20-2665" fmla="*/ 1089718 w 1432618"/>
                <a:gd name="connsiteY20-2666" fmla="*/ 1190812 h 3550128"/>
                <a:gd name="connsiteX21-2667" fmla="*/ 880168 w 1432618"/>
                <a:gd name="connsiteY21-2668" fmla="*/ 1495612 h 3550128"/>
                <a:gd name="connsiteX22-2669" fmla="*/ 823018 w 1432618"/>
                <a:gd name="connsiteY22-2670" fmla="*/ 1857562 h 3550128"/>
                <a:gd name="connsiteX23-2671" fmla="*/ 1003993 w 1432618"/>
                <a:gd name="connsiteY23-2672" fmla="*/ 2270312 h 3550128"/>
                <a:gd name="connsiteX24-2673" fmla="*/ 896043 w 1432618"/>
                <a:gd name="connsiteY24-2674" fmla="*/ 2540187 h 3550128"/>
                <a:gd name="connsiteX25-2675" fmla="*/ 1213543 w 1432618"/>
                <a:gd name="connsiteY25-2676" fmla="*/ 2495737 h 3550128"/>
                <a:gd name="connsiteX26-2677" fmla="*/ 1432618 w 1432618"/>
                <a:gd name="connsiteY26-2678" fmla="*/ 2588606 h 3550128"/>
                <a:gd name="connsiteX27-2679" fmla="*/ 1188143 w 1432618"/>
                <a:gd name="connsiteY27-2680" fmla="*/ 2552887 h 3550128"/>
                <a:gd name="connsiteX28-2681" fmla="*/ 832543 w 1432618"/>
                <a:gd name="connsiteY28-2682" fmla="*/ 2695762 h 3550128"/>
                <a:gd name="connsiteX29-2683" fmla="*/ 689668 w 1432618"/>
                <a:gd name="connsiteY29-2684" fmla="*/ 3048187 h 3550128"/>
                <a:gd name="connsiteX30-2685" fmla="*/ 918268 w 1432618"/>
                <a:gd name="connsiteY30-2686" fmla="*/ 3381562 h 3550128"/>
                <a:gd name="connsiteX31-2687" fmla="*/ 1016693 w 1432618"/>
                <a:gd name="connsiteY31-2688" fmla="*/ 3543487 h 3550128"/>
                <a:gd name="connsiteX0-2689" fmla="*/ 1016693 w 1432618"/>
                <a:gd name="connsiteY0-2690" fmla="*/ 3543487 h 3550128"/>
                <a:gd name="connsiteX1-2691" fmla="*/ 591243 w 1432618"/>
                <a:gd name="connsiteY1-2692" fmla="*/ 3549837 h 3550128"/>
                <a:gd name="connsiteX2-2693" fmla="*/ 394393 w 1432618"/>
                <a:gd name="connsiteY2-2694" fmla="*/ 3038662 h 3550128"/>
                <a:gd name="connsiteX3-2695" fmla="*/ 746818 w 1432618"/>
                <a:gd name="connsiteY3-2696" fmla="*/ 2343337 h 3550128"/>
                <a:gd name="connsiteX4-2697" fmla="*/ 560128 w 1432618"/>
                <a:gd name="connsiteY4-2698" fmla="*/ 1884232 h 3550128"/>
                <a:gd name="connsiteX5-2699" fmla="*/ 58 w 1432618"/>
                <a:gd name="connsiteY5-2700" fmla="*/ 1832797 h 3550128"/>
                <a:gd name="connsiteX6-2701" fmla="*/ 394393 w 1432618"/>
                <a:gd name="connsiteY6-2702" fmla="*/ 1705162 h 3550128"/>
                <a:gd name="connsiteX7-2703" fmla="*/ 642043 w 1432618"/>
                <a:gd name="connsiteY7-2704" fmla="*/ 1838512 h 3550128"/>
                <a:gd name="connsiteX8-2705" fmla="*/ 689668 w 1432618"/>
                <a:gd name="connsiteY8-2706" fmla="*/ 1609912 h 3550128"/>
                <a:gd name="connsiteX9-2707" fmla="*/ 823018 w 1432618"/>
                <a:gd name="connsiteY9-2708" fmla="*/ 1295587 h 3550128"/>
                <a:gd name="connsiteX10-2709" fmla="*/ 765868 w 1432618"/>
                <a:gd name="connsiteY10-2710" fmla="*/ 771712 h 3550128"/>
                <a:gd name="connsiteX11-2711" fmla="*/ 537268 w 1432618"/>
                <a:gd name="connsiteY11-2712" fmla="*/ 628837 h 3550128"/>
                <a:gd name="connsiteX12-2713" fmla="*/ 689668 w 1432618"/>
                <a:gd name="connsiteY12-2714" fmla="*/ 628837 h 3550128"/>
                <a:gd name="connsiteX13-2715" fmla="*/ 765868 w 1432618"/>
                <a:gd name="connsiteY13-2716" fmla="*/ 714562 h 3550128"/>
                <a:gd name="connsiteX14-2717" fmla="*/ 870643 w 1432618"/>
                <a:gd name="connsiteY14-2718" fmla="*/ 187 h 3550128"/>
                <a:gd name="connsiteX15-2719" fmla="*/ 832543 w 1432618"/>
                <a:gd name="connsiteY15-2720" fmla="*/ 647887 h 3550128"/>
                <a:gd name="connsiteX16-2721" fmla="*/ 908743 w 1432618"/>
                <a:gd name="connsiteY16-2722" fmla="*/ 1038412 h 3550128"/>
                <a:gd name="connsiteX17-2723" fmla="*/ 937318 w 1432618"/>
                <a:gd name="connsiteY17-2724" fmla="*/ 1286062 h 3550128"/>
                <a:gd name="connsiteX18-2725" fmla="*/ 1108768 w 1432618"/>
                <a:gd name="connsiteY18-2726" fmla="*/ 1152712 h 3550128"/>
                <a:gd name="connsiteX19-2727" fmla="*/ 1337368 w 1432618"/>
                <a:gd name="connsiteY19-2728" fmla="*/ 1133662 h 3550128"/>
                <a:gd name="connsiteX20-2729" fmla="*/ 1089718 w 1432618"/>
                <a:gd name="connsiteY20-2730" fmla="*/ 1190812 h 3550128"/>
                <a:gd name="connsiteX21-2731" fmla="*/ 880168 w 1432618"/>
                <a:gd name="connsiteY21-2732" fmla="*/ 1495612 h 3550128"/>
                <a:gd name="connsiteX22-2733" fmla="*/ 835718 w 1432618"/>
                <a:gd name="connsiteY22-2734" fmla="*/ 1857562 h 3550128"/>
                <a:gd name="connsiteX23-2735" fmla="*/ 1003993 w 1432618"/>
                <a:gd name="connsiteY23-2736" fmla="*/ 2270312 h 3550128"/>
                <a:gd name="connsiteX24-2737" fmla="*/ 896043 w 1432618"/>
                <a:gd name="connsiteY24-2738" fmla="*/ 2540187 h 3550128"/>
                <a:gd name="connsiteX25-2739" fmla="*/ 1213543 w 1432618"/>
                <a:gd name="connsiteY25-2740" fmla="*/ 2495737 h 3550128"/>
                <a:gd name="connsiteX26-2741" fmla="*/ 1432618 w 1432618"/>
                <a:gd name="connsiteY26-2742" fmla="*/ 2588606 h 3550128"/>
                <a:gd name="connsiteX27-2743" fmla="*/ 1188143 w 1432618"/>
                <a:gd name="connsiteY27-2744" fmla="*/ 2552887 h 3550128"/>
                <a:gd name="connsiteX28-2745" fmla="*/ 832543 w 1432618"/>
                <a:gd name="connsiteY28-2746" fmla="*/ 2695762 h 3550128"/>
                <a:gd name="connsiteX29-2747" fmla="*/ 689668 w 1432618"/>
                <a:gd name="connsiteY29-2748" fmla="*/ 3048187 h 3550128"/>
                <a:gd name="connsiteX30-2749" fmla="*/ 918268 w 1432618"/>
                <a:gd name="connsiteY30-2750" fmla="*/ 3381562 h 3550128"/>
                <a:gd name="connsiteX31-2751" fmla="*/ 1016693 w 1432618"/>
                <a:gd name="connsiteY31-2752" fmla="*/ 3543487 h 3550128"/>
                <a:gd name="connsiteX0-2753" fmla="*/ 1016693 w 1432618"/>
                <a:gd name="connsiteY0-2754" fmla="*/ 3543487 h 3550128"/>
                <a:gd name="connsiteX1-2755" fmla="*/ 591243 w 1432618"/>
                <a:gd name="connsiteY1-2756" fmla="*/ 3549837 h 3550128"/>
                <a:gd name="connsiteX2-2757" fmla="*/ 394393 w 1432618"/>
                <a:gd name="connsiteY2-2758" fmla="*/ 3038662 h 3550128"/>
                <a:gd name="connsiteX3-2759" fmla="*/ 746818 w 1432618"/>
                <a:gd name="connsiteY3-2760" fmla="*/ 2343337 h 3550128"/>
                <a:gd name="connsiteX4-2761" fmla="*/ 560128 w 1432618"/>
                <a:gd name="connsiteY4-2762" fmla="*/ 1884232 h 3550128"/>
                <a:gd name="connsiteX5-2763" fmla="*/ 58 w 1432618"/>
                <a:gd name="connsiteY5-2764" fmla="*/ 1832797 h 3550128"/>
                <a:gd name="connsiteX6-2765" fmla="*/ 394393 w 1432618"/>
                <a:gd name="connsiteY6-2766" fmla="*/ 1705162 h 3550128"/>
                <a:gd name="connsiteX7-2767" fmla="*/ 642043 w 1432618"/>
                <a:gd name="connsiteY7-2768" fmla="*/ 1838512 h 3550128"/>
                <a:gd name="connsiteX8-2769" fmla="*/ 689668 w 1432618"/>
                <a:gd name="connsiteY8-2770" fmla="*/ 1609912 h 3550128"/>
                <a:gd name="connsiteX9-2771" fmla="*/ 823018 w 1432618"/>
                <a:gd name="connsiteY9-2772" fmla="*/ 1295587 h 3550128"/>
                <a:gd name="connsiteX10-2773" fmla="*/ 765868 w 1432618"/>
                <a:gd name="connsiteY10-2774" fmla="*/ 771712 h 3550128"/>
                <a:gd name="connsiteX11-2775" fmla="*/ 537268 w 1432618"/>
                <a:gd name="connsiteY11-2776" fmla="*/ 628837 h 3550128"/>
                <a:gd name="connsiteX12-2777" fmla="*/ 689668 w 1432618"/>
                <a:gd name="connsiteY12-2778" fmla="*/ 628837 h 3550128"/>
                <a:gd name="connsiteX13-2779" fmla="*/ 765868 w 1432618"/>
                <a:gd name="connsiteY13-2780" fmla="*/ 714562 h 3550128"/>
                <a:gd name="connsiteX14-2781" fmla="*/ 870643 w 1432618"/>
                <a:gd name="connsiteY14-2782" fmla="*/ 187 h 3550128"/>
                <a:gd name="connsiteX15-2783" fmla="*/ 832543 w 1432618"/>
                <a:gd name="connsiteY15-2784" fmla="*/ 647887 h 3550128"/>
                <a:gd name="connsiteX16-2785" fmla="*/ 908743 w 1432618"/>
                <a:gd name="connsiteY16-2786" fmla="*/ 1038412 h 3550128"/>
                <a:gd name="connsiteX17-2787" fmla="*/ 937318 w 1432618"/>
                <a:gd name="connsiteY17-2788" fmla="*/ 1286062 h 3550128"/>
                <a:gd name="connsiteX18-2789" fmla="*/ 1108768 w 1432618"/>
                <a:gd name="connsiteY18-2790" fmla="*/ 1152712 h 3550128"/>
                <a:gd name="connsiteX19-2791" fmla="*/ 1337368 w 1432618"/>
                <a:gd name="connsiteY19-2792" fmla="*/ 1133662 h 3550128"/>
                <a:gd name="connsiteX20-2793" fmla="*/ 1089718 w 1432618"/>
                <a:gd name="connsiteY20-2794" fmla="*/ 1190812 h 3550128"/>
                <a:gd name="connsiteX21-2795" fmla="*/ 889693 w 1432618"/>
                <a:gd name="connsiteY21-2796" fmla="*/ 1489262 h 3550128"/>
                <a:gd name="connsiteX22-2797" fmla="*/ 835718 w 1432618"/>
                <a:gd name="connsiteY22-2798" fmla="*/ 1857562 h 3550128"/>
                <a:gd name="connsiteX23-2799" fmla="*/ 1003993 w 1432618"/>
                <a:gd name="connsiteY23-2800" fmla="*/ 2270312 h 3550128"/>
                <a:gd name="connsiteX24-2801" fmla="*/ 896043 w 1432618"/>
                <a:gd name="connsiteY24-2802" fmla="*/ 2540187 h 3550128"/>
                <a:gd name="connsiteX25-2803" fmla="*/ 1213543 w 1432618"/>
                <a:gd name="connsiteY25-2804" fmla="*/ 2495737 h 3550128"/>
                <a:gd name="connsiteX26-2805" fmla="*/ 1432618 w 1432618"/>
                <a:gd name="connsiteY26-2806" fmla="*/ 2588606 h 3550128"/>
                <a:gd name="connsiteX27-2807" fmla="*/ 1188143 w 1432618"/>
                <a:gd name="connsiteY27-2808" fmla="*/ 2552887 h 3550128"/>
                <a:gd name="connsiteX28-2809" fmla="*/ 832543 w 1432618"/>
                <a:gd name="connsiteY28-2810" fmla="*/ 2695762 h 3550128"/>
                <a:gd name="connsiteX29-2811" fmla="*/ 689668 w 1432618"/>
                <a:gd name="connsiteY29-2812" fmla="*/ 3048187 h 3550128"/>
                <a:gd name="connsiteX30-2813" fmla="*/ 918268 w 1432618"/>
                <a:gd name="connsiteY30-2814" fmla="*/ 3381562 h 3550128"/>
                <a:gd name="connsiteX31-2815" fmla="*/ 1016693 w 1432618"/>
                <a:gd name="connsiteY31-2816" fmla="*/ 3543487 h 3550128"/>
                <a:gd name="connsiteX0-2817" fmla="*/ 1016693 w 1432618"/>
                <a:gd name="connsiteY0-2818" fmla="*/ 3543487 h 3550128"/>
                <a:gd name="connsiteX1-2819" fmla="*/ 591243 w 1432618"/>
                <a:gd name="connsiteY1-2820" fmla="*/ 3549837 h 3550128"/>
                <a:gd name="connsiteX2-2821" fmla="*/ 394393 w 1432618"/>
                <a:gd name="connsiteY2-2822" fmla="*/ 3038662 h 3550128"/>
                <a:gd name="connsiteX3-2823" fmla="*/ 746818 w 1432618"/>
                <a:gd name="connsiteY3-2824" fmla="*/ 2343337 h 3550128"/>
                <a:gd name="connsiteX4-2825" fmla="*/ 560128 w 1432618"/>
                <a:gd name="connsiteY4-2826" fmla="*/ 1884232 h 3550128"/>
                <a:gd name="connsiteX5-2827" fmla="*/ 58 w 1432618"/>
                <a:gd name="connsiteY5-2828" fmla="*/ 1832797 h 3550128"/>
                <a:gd name="connsiteX6-2829" fmla="*/ 394393 w 1432618"/>
                <a:gd name="connsiteY6-2830" fmla="*/ 1705162 h 3550128"/>
                <a:gd name="connsiteX7-2831" fmla="*/ 642043 w 1432618"/>
                <a:gd name="connsiteY7-2832" fmla="*/ 1838512 h 3550128"/>
                <a:gd name="connsiteX8-2833" fmla="*/ 689668 w 1432618"/>
                <a:gd name="connsiteY8-2834" fmla="*/ 1609912 h 3550128"/>
                <a:gd name="connsiteX9-2835" fmla="*/ 823018 w 1432618"/>
                <a:gd name="connsiteY9-2836" fmla="*/ 1295587 h 3550128"/>
                <a:gd name="connsiteX10-2837" fmla="*/ 765868 w 1432618"/>
                <a:gd name="connsiteY10-2838" fmla="*/ 771712 h 3550128"/>
                <a:gd name="connsiteX11-2839" fmla="*/ 537268 w 1432618"/>
                <a:gd name="connsiteY11-2840" fmla="*/ 628837 h 3550128"/>
                <a:gd name="connsiteX12-2841" fmla="*/ 689668 w 1432618"/>
                <a:gd name="connsiteY12-2842" fmla="*/ 628837 h 3550128"/>
                <a:gd name="connsiteX13-2843" fmla="*/ 765868 w 1432618"/>
                <a:gd name="connsiteY13-2844" fmla="*/ 714562 h 3550128"/>
                <a:gd name="connsiteX14-2845" fmla="*/ 870643 w 1432618"/>
                <a:gd name="connsiteY14-2846" fmla="*/ 187 h 3550128"/>
                <a:gd name="connsiteX15-2847" fmla="*/ 832543 w 1432618"/>
                <a:gd name="connsiteY15-2848" fmla="*/ 647887 h 3550128"/>
                <a:gd name="connsiteX16-2849" fmla="*/ 908743 w 1432618"/>
                <a:gd name="connsiteY16-2850" fmla="*/ 1038412 h 3550128"/>
                <a:gd name="connsiteX17-2851" fmla="*/ 937318 w 1432618"/>
                <a:gd name="connsiteY17-2852" fmla="*/ 1286062 h 3550128"/>
                <a:gd name="connsiteX18-2853" fmla="*/ 1108768 w 1432618"/>
                <a:gd name="connsiteY18-2854" fmla="*/ 1152712 h 3550128"/>
                <a:gd name="connsiteX19-2855" fmla="*/ 1337368 w 1432618"/>
                <a:gd name="connsiteY19-2856" fmla="*/ 1133662 h 3550128"/>
                <a:gd name="connsiteX20-2857" fmla="*/ 1105593 w 1432618"/>
                <a:gd name="connsiteY20-2858" fmla="*/ 1197162 h 3550128"/>
                <a:gd name="connsiteX21-2859" fmla="*/ 889693 w 1432618"/>
                <a:gd name="connsiteY21-2860" fmla="*/ 1489262 h 3550128"/>
                <a:gd name="connsiteX22-2861" fmla="*/ 835718 w 1432618"/>
                <a:gd name="connsiteY22-2862" fmla="*/ 1857562 h 3550128"/>
                <a:gd name="connsiteX23-2863" fmla="*/ 1003993 w 1432618"/>
                <a:gd name="connsiteY23-2864" fmla="*/ 2270312 h 3550128"/>
                <a:gd name="connsiteX24-2865" fmla="*/ 896043 w 1432618"/>
                <a:gd name="connsiteY24-2866" fmla="*/ 2540187 h 3550128"/>
                <a:gd name="connsiteX25-2867" fmla="*/ 1213543 w 1432618"/>
                <a:gd name="connsiteY25-2868" fmla="*/ 2495737 h 3550128"/>
                <a:gd name="connsiteX26-2869" fmla="*/ 1432618 w 1432618"/>
                <a:gd name="connsiteY26-2870" fmla="*/ 2588606 h 3550128"/>
                <a:gd name="connsiteX27-2871" fmla="*/ 1188143 w 1432618"/>
                <a:gd name="connsiteY27-2872" fmla="*/ 2552887 h 3550128"/>
                <a:gd name="connsiteX28-2873" fmla="*/ 832543 w 1432618"/>
                <a:gd name="connsiteY28-2874" fmla="*/ 2695762 h 3550128"/>
                <a:gd name="connsiteX29-2875" fmla="*/ 689668 w 1432618"/>
                <a:gd name="connsiteY29-2876" fmla="*/ 3048187 h 3550128"/>
                <a:gd name="connsiteX30-2877" fmla="*/ 918268 w 1432618"/>
                <a:gd name="connsiteY30-2878" fmla="*/ 3381562 h 3550128"/>
                <a:gd name="connsiteX31-2879" fmla="*/ 1016693 w 1432618"/>
                <a:gd name="connsiteY31-2880" fmla="*/ 3543487 h 3550128"/>
                <a:gd name="connsiteX0-2881" fmla="*/ 1016693 w 1432618"/>
                <a:gd name="connsiteY0-2882" fmla="*/ 3543487 h 3550128"/>
                <a:gd name="connsiteX1-2883" fmla="*/ 591243 w 1432618"/>
                <a:gd name="connsiteY1-2884" fmla="*/ 3549837 h 3550128"/>
                <a:gd name="connsiteX2-2885" fmla="*/ 394393 w 1432618"/>
                <a:gd name="connsiteY2-2886" fmla="*/ 3038662 h 3550128"/>
                <a:gd name="connsiteX3-2887" fmla="*/ 746818 w 1432618"/>
                <a:gd name="connsiteY3-2888" fmla="*/ 2343337 h 3550128"/>
                <a:gd name="connsiteX4-2889" fmla="*/ 560128 w 1432618"/>
                <a:gd name="connsiteY4-2890" fmla="*/ 1884232 h 3550128"/>
                <a:gd name="connsiteX5-2891" fmla="*/ 58 w 1432618"/>
                <a:gd name="connsiteY5-2892" fmla="*/ 1832797 h 3550128"/>
                <a:gd name="connsiteX6-2893" fmla="*/ 394393 w 1432618"/>
                <a:gd name="connsiteY6-2894" fmla="*/ 1705162 h 3550128"/>
                <a:gd name="connsiteX7-2895" fmla="*/ 642043 w 1432618"/>
                <a:gd name="connsiteY7-2896" fmla="*/ 1838512 h 3550128"/>
                <a:gd name="connsiteX8-2897" fmla="*/ 689668 w 1432618"/>
                <a:gd name="connsiteY8-2898" fmla="*/ 1609912 h 3550128"/>
                <a:gd name="connsiteX9-2899" fmla="*/ 823018 w 1432618"/>
                <a:gd name="connsiteY9-2900" fmla="*/ 1295587 h 3550128"/>
                <a:gd name="connsiteX10-2901" fmla="*/ 765868 w 1432618"/>
                <a:gd name="connsiteY10-2902" fmla="*/ 771712 h 3550128"/>
                <a:gd name="connsiteX11-2903" fmla="*/ 537268 w 1432618"/>
                <a:gd name="connsiteY11-2904" fmla="*/ 628837 h 3550128"/>
                <a:gd name="connsiteX12-2905" fmla="*/ 689668 w 1432618"/>
                <a:gd name="connsiteY12-2906" fmla="*/ 628837 h 3550128"/>
                <a:gd name="connsiteX13-2907" fmla="*/ 765868 w 1432618"/>
                <a:gd name="connsiteY13-2908" fmla="*/ 714562 h 3550128"/>
                <a:gd name="connsiteX14-2909" fmla="*/ 870643 w 1432618"/>
                <a:gd name="connsiteY14-2910" fmla="*/ 187 h 3550128"/>
                <a:gd name="connsiteX15-2911" fmla="*/ 832543 w 1432618"/>
                <a:gd name="connsiteY15-2912" fmla="*/ 647887 h 3550128"/>
                <a:gd name="connsiteX16-2913" fmla="*/ 908743 w 1432618"/>
                <a:gd name="connsiteY16-2914" fmla="*/ 1038412 h 3550128"/>
                <a:gd name="connsiteX17-2915" fmla="*/ 937318 w 1432618"/>
                <a:gd name="connsiteY17-2916" fmla="*/ 1286062 h 3550128"/>
                <a:gd name="connsiteX18-2917" fmla="*/ 1108768 w 1432618"/>
                <a:gd name="connsiteY18-2918" fmla="*/ 1152712 h 3550128"/>
                <a:gd name="connsiteX19-2919" fmla="*/ 1337368 w 1432618"/>
                <a:gd name="connsiteY19-2920" fmla="*/ 1133662 h 3550128"/>
                <a:gd name="connsiteX20-2921" fmla="*/ 1108768 w 1432618"/>
                <a:gd name="connsiteY20-2922" fmla="*/ 1216212 h 3550128"/>
                <a:gd name="connsiteX21-2923" fmla="*/ 889693 w 1432618"/>
                <a:gd name="connsiteY21-2924" fmla="*/ 1489262 h 3550128"/>
                <a:gd name="connsiteX22-2925" fmla="*/ 835718 w 1432618"/>
                <a:gd name="connsiteY22-2926" fmla="*/ 1857562 h 3550128"/>
                <a:gd name="connsiteX23-2927" fmla="*/ 1003993 w 1432618"/>
                <a:gd name="connsiteY23-2928" fmla="*/ 2270312 h 3550128"/>
                <a:gd name="connsiteX24-2929" fmla="*/ 896043 w 1432618"/>
                <a:gd name="connsiteY24-2930" fmla="*/ 2540187 h 3550128"/>
                <a:gd name="connsiteX25-2931" fmla="*/ 1213543 w 1432618"/>
                <a:gd name="connsiteY25-2932" fmla="*/ 2495737 h 3550128"/>
                <a:gd name="connsiteX26-2933" fmla="*/ 1432618 w 1432618"/>
                <a:gd name="connsiteY26-2934" fmla="*/ 2588606 h 3550128"/>
                <a:gd name="connsiteX27-2935" fmla="*/ 1188143 w 1432618"/>
                <a:gd name="connsiteY27-2936" fmla="*/ 2552887 h 3550128"/>
                <a:gd name="connsiteX28-2937" fmla="*/ 832543 w 1432618"/>
                <a:gd name="connsiteY28-2938" fmla="*/ 2695762 h 3550128"/>
                <a:gd name="connsiteX29-2939" fmla="*/ 689668 w 1432618"/>
                <a:gd name="connsiteY29-2940" fmla="*/ 3048187 h 3550128"/>
                <a:gd name="connsiteX30-2941" fmla="*/ 918268 w 1432618"/>
                <a:gd name="connsiteY30-2942" fmla="*/ 3381562 h 3550128"/>
                <a:gd name="connsiteX31-2943" fmla="*/ 1016693 w 1432618"/>
                <a:gd name="connsiteY31-2944" fmla="*/ 3543487 h 3550128"/>
                <a:gd name="connsiteX0-2945" fmla="*/ 1016693 w 1432618"/>
                <a:gd name="connsiteY0-2946" fmla="*/ 3543487 h 3550128"/>
                <a:gd name="connsiteX1-2947" fmla="*/ 591243 w 1432618"/>
                <a:gd name="connsiteY1-2948" fmla="*/ 3549837 h 3550128"/>
                <a:gd name="connsiteX2-2949" fmla="*/ 394393 w 1432618"/>
                <a:gd name="connsiteY2-2950" fmla="*/ 3038662 h 3550128"/>
                <a:gd name="connsiteX3-2951" fmla="*/ 746818 w 1432618"/>
                <a:gd name="connsiteY3-2952" fmla="*/ 2343337 h 3550128"/>
                <a:gd name="connsiteX4-2953" fmla="*/ 560128 w 1432618"/>
                <a:gd name="connsiteY4-2954" fmla="*/ 1884232 h 3550128"/>
                <a:gd name="connsiteX5-2955" fmla="*/ 58 w 1432618"/>
                <a:gd name="connsiteY5-2956" fmla="*/ 1832797 h 3550128"/>
                <a:gd name="connsiteX6-2957" fmla="*/ 394393 w 1432618"/>
                <a:gd name="connsiteY6-2958" fmla="*/ 1705162 h 3550128"/>
                <a:gd name="connsiteX7-2959" fmla="*/ 642043 w 1432618"/>
                <a:gd name="connsiteY7-2960" fmla="*/ 1838512 h 3550128"/>
                <a:gd name="connsiteX8-2961" fmla="*/ 689668 w 1432618"/>
                <a:gd name="connsiteY8-2962" fmla="*/ 1609912 h 3550128"/>
                <a:gd name="connsiteX9-2963" fmla="*/ 823018 w 1432618"/>
                <a:gd name="connsiteY9-2964" fmla="*/ 1295587 h 3550128"/>
                <a:gd name="connsiteX10-2965" fmla="*/ 765868 w 1432618"/>
                <a:gd name="connsiteY10-2966" fmla="*/ 771712 h 3550128"/>
                <a:gd name="connsiteX11-2967" fmla="*/ 537268 w 1432618"/>
                <a:gd name="connsiteY11-2968" fmla="*/ 628837 h 3550128"/>
                <a:gd name="connsiteX12-2969" fmla="*/ 689668 w 1432618"/>
                <a:gd name="connsiteY12-2970" fmla="*/ 628837 h 3550128"/>
                <a:gd name="connsiteX13-2971" fmla="*/ 765868 w 1432618"/>
                <a:gd name="connsiteY13-2972" fmla="*/ 714562 h 3550128"/>
                <a:gd name="connsiteX14-2973" fmla="*/ 870643 w 1432618"/>
                <a:gd name="connsiteY14-2974" fmla="*/ 187 h 3550128"/>
                <a:gd name="connsiteX15-2975" fmla="*/ 832543 w 1432618"/>
                <a:gd name="connsiteY15-2976" fmla="*/ 647887 h 3550128"/>
                <a:gd name="connsiteX16-2977" fmla="*/ 908743 w 1432618"/>
                <a:gd name="connsiteY16-2978" fmla="*/ 1038412 h 3550128"/>
                <a:gd name="connsiteX17-2979" fmla="*/ 937318 w 1432618"/>
                <a:gd name="connsiteY17-2980" fmla="*/ 1286062 h 3550128"/>
                <a:gd name="connsiteX18-2981" fmla="*/ 1108768 w 1432618"/>
                <a:gd name="connsiteY18-2982" fmla="*/ 1152712 h 3550128"/>
                <a:gd name="connsiteX19-2983" fmla="*/ 1375468 w 1432618"/>
                <a:gd name="connsiteY19-2984" fmla="*/ 1133662 h 3550128"/>
                <a:gd name="connsiteX20-2985" fmla="*/ 1108768 w 1432618"/>
                <a:gd name="connsiteY20-2986" fmla="*/ 1216212 h 3550128"/>
                <a:gd name="connsiteX21-2987" fmla="*/ 889693 w 1432618"/>
                <a:gd name="connsiteY21-2988" fmla="*/ 1489262 h 3550128"/>
                <a:gd name="connsiteX22-2989" fmla="*/ 835718 w 1432618"/>
                <a:gd name="connsiteY22-2990" fmla="*/ 1857562 h 3550128"/>
                <a:gd name="connsiteX23-2991" fmla="*/ 1003993 w 1432618"/>
                <a:gd name="connsiteY23-2992" fmla="*/ 2270312 h 3550128"/>
                <a:gd name="connsiteX24-2993" fmla="*/ 896043 w 1432618"/>
                <a:gd name="connsiteY24-2994" fmla="*/ 2540187 h 3550128"/>
                <a:gd name="connsiteX25-2995" fmla="*/ 1213543 w 1432618"/>
                <a:gd name="connsiteY25-2996" fmla="*/ 2495737 h 3550128"/>
                <a:gd name="connsiteX26-2997" fmla="*/ 1432618 w 1432618"/>
                <a:gd name="connsiteY26-2998" fmla="*/ 2588606 h 3550128"/>
                <a:gd name="connsiteX27-2999" fmla="*/ 1188143 w 1432618"/>
                <a:gd name="connsiteY27-3000" fmla="*/ 2552887 h 3550128"/>
                <a:gd name="connsiteX28-3001" fmla="*/ 832543 w 1432618"/>
                <a:gd name="connsiteY28-3002" fmla="*/ 2695762 h 3550128"/>
                <a:gd name="connsiteX29-3003" fmla="*/ 689668 w 1432618"/>
                <a:gd name="connsiteY29-3004" fmla="*/ 3048187 h 3550128"/>
                <a:gd name="connsiteX30-3005" fmla="*/ 918268 w 1432618"/>
                <a:gd name="connsiteY30-3006" fmla="*/ 3381562 h 3550128"/>
                <a:gd name="connsiteX31-3007" fmla="*/ 1016693 w 1432618"/>
                <a:gd name="connsiteY31-3008" fmla="*/ 3543487 h 3550128"/>
                <a:gd name="connsiteX0-3009" fmla="*/ 1016693 w 1432618"/>
                <a:gd name="connsiteY0-3010" fmla="*/ 3543487 h 3550128"/>
                <a:gd name="connsiteX1-3011" fmla="*/ 591243 w 1432618"/>
                <a:gd name="connsiteY1-3012" fmla="*/ 3549837 h 3550128"/>
                <a:gd name="connsiteX2-3013" fmla="*/ 394393 w 1432618"/>
                <a:gd name="connsiteY2-3014" fmla="*/ 3038662 h 3550128"/>
                <a:gd name="connsiteX3-3015" fmla="*/ 746818 w 1432618"/>
                <a:gd name="connsiteY3-3016" fmla="*/ 2343337 h 3550128"/>
                <a:gd name="connsiteX4-3017" fmla="*/ 560128 w 1432618"/>
                <a:gd name="connsiteY4-3018" fmla="*/ 1884232 h 3550128"/>
                <a:gd name="connsiteX5-3019" fmla="*/ 58 w 1432618"/>
                <a:gd name="connsiteY5-3020" fmla="*/ 1832797 h 3550128"/>
                <a:gd name="connsiteX6-3021" fmla="*/ 394393 w 1432618"/>
                <a:gd name="connsiteY6-3022" fmla="*/ 1705162 h 3550128"/>
                <a:gd name="connsiteX7-3023" fmla="*/ 642043 w 1432618"/>
                <a:gd name="connsiteY7-3024" fmla="*/ 1838512 h 3550128"/>
                <a:gd name="connsiteX8-3025" fmla="*/ 689668 w 1432618"/>
                <a:gd name="connsiteY8-3026" fmla="*/ 1609912 h 3550128"/>
                <a:gd name="connsiteX9-3027" fmla="*/ 823018 w 1432618"/>
                <a:gd name="connsiteY9-3028" fmla="*/ 1295587 h 3550128"/>
                <a:gd name="connsiteX10-3029" fmla="*/ 765868 w 1432618"/>
                <a:gd name="connsiteY10-3030" fmla="*/ 771712 h 3550128"/>
                <a:gd name="connsiteX11-3031" fmla="*/ 537268 w 1432618"/>
                <a:gd name="connsiteY11-3032" fmla="*/ 628837 h 3550128"/>
                <a:gd name="connsiteX12-3033" fmla="*/ 689668 w 1432618"/>
                <a:gd name="connsiteY12-3034" fmla="*/ 628837 h 3550128"/>
                <a:gd name="connsiteX13-3035" fmla="*/ 765868 w 1432618"/>
                <a:gd name="connsiteY13-3036" fmla="*/ 714562 h 3550128"/>
                <a:gd name="connsiteX14-3037" fmla="*/ 870643 w 1432618"/>
                <a:gd name="connsiteY14-3038" fmla="*/ 187 h 3550128"/>
                <a:gd name="connsiteX15-3039" fmla="*/ 832543 w 1432618"/>
                <a:gd name="connsiteY15-3040" fmla="*/ 647887 h 3550128"/>
                <a:gd name="connsiteX16-3041" fmla="*/ 908743 w 1432618"/>
                <a:gd name="connsiteY16-3042" fmla="*/ 1038412 h 3550128"/>
                <a:gd name="connsiteX17-3043" fmla="*/ 937318 w 1432618"/>
                <a:gd name="connsiteY17-3044" fmla="*/ 1286062 h 3550128"/>
                <a:gd name="connsiteX18-3045" fmla="*/ 1108768 w 1432618"/>
                <a:gd name="connsiteY18-3046" fmla="*/ 1152712 h 3550128"/>
                <a:gd name="connsiteX19-3047" fmla="*/ 1375468 w 1432618"/>
                <a:gd name="connsiteY19-3048" fmla="*/ 1133662 h 3550128"/>
                <a:gd name="connsiteX20-3049" fmla="*/ 1108768 w 1432618"/>
                <a:gd name="connsiteY20-3050" fmla="*/ 1216212 h 3550128"/>
                <a:gd name="connsiteX21-3051" fmla="*/ 889693 w 1432618"/>
                <a:gd name="connsiteY21-3052" fmla="*/ 1489262 h 3550128"/>
                <a:gd name="connsiteX22-3053" fmla="*/ 835718 w 1432618"/>
                <a:gd name="connsiteY22-3054" fmla="*/ 1857562 h 3550128"/>
                <a:gd name="connsiteX23-3055" fmla="*/ 1003993 w 1432618"/>
                <a:gd name="connsiteY23-3056" fmla="*/ 2270312 h 3550128"/>
                <a:gd name="connsiteX24-3057" fmla="*/ 896043 w 1432618"/>
                <a:gd name="connsiteY24-3058" fmla="*/ 2540187 h 3550128"/>
                <a:gd name="connsiteX25-3059" fmla="*/ 1213543 w 1432618"/>
                <a:gd name="connsiteY25-3060" fmla="*/ 2495737 h 3550128"/>
                <a:gd name="connsiteX26-3061" fmla="*/ 1432618 w 1432618"/>
                <a:gd name="connsiteY26-3062" fmla="*/ 2588606 h 3550128"/>
                <a:gd name="connsiteX27-3063" fmla="*/ 1188143 w 1432618"/>
                <a:gd name="connsiteY27-3064" fmla="*/ 2552887 h 3550128"/>
                <a:gd name="connsiteX28-3065" fmla="*/ 832543 w 1432618"/>
                <a:gd name="connsiteY28-3066" fmla="*/ 2695762 h 3550128"/>
                <a:gd name="connsiteX29-3067" fmla="*/ 689668 w 1432618"/>
                <a:gd name="connsiteY29-3068" fmla="*/ 3048187 h 3550128"/>
                <a:gd name="connsiteX30-3069" fmla="*/ 918268 w 1432618"/>
                <a:gd name="connsiteY30-3070" fmla="*/ 3381562 h 3550128"/>
                <a:gd name="connsiteX31-3071" fmla="*/ 1016693 w 1432618"/>
                <a:gd name="connsiteY31-3072" fmla="*/ 3543487 h 3550128"/>
                <a:gd name="connsiteX0-3073" fmla="*/ 1016693 w 1432618"/>
                <a:gd name="connsiteY0-3074" fmla="*/ 3543487 h 3550128"/>
                <a:gd name="connsiteX1-3075" fmla="*/ 591243 w 1432618"/>
                <a:gd name="connsiteY1-3076" fmla="*/ 3549837 h 3550128"/>
                <a:gd name="connsiteX2-3077" fmla="*/ 394393 w 1432618"/>
                <a:gd name="connsiteY2-3078" fmla="*/ 3038662 h 3550128"/>
                <a:gd name="connsiteX3-3079" fmla="*/ 746818 w 1432618"/>
                <a:gd name="connsiteY3-3080" fmla="*/ 2343337 h 3550128"/>
                <a:gd name="connsiteX4-3081" fmla="*/ 560128 w 1432618"/>
                <a:gd name="connsiteY4-3082" fmla="*/ 1884232 h 3550128"/>
                <a:gd name="connsiteX5-3083" fmla="*/ 58 w 1432618"/>
                <a:gd name="connsiteY5-3084" fmla="*/ 1832797 h 3550128"/>
                <a:gd name="connsiteX6-3085" fmla="*/ 394393 w 1432618"/>
                <a:gd name="connsiteY6-3086" fmla="*/ 1705162 h 3550128"/>
                <a:gd name="connsiteX7-3087" fmla="*/ 642043 w 1432618"/>
                <a:gd name="connsiteY7-3088" fmla="*/ 1838512 h 3550128"/>
                <a:gd name="connsiteX8-3089" fmla="*/ 689668 w 1432618"/>
                <a:gd name="connsiteY8-3090" fmla="*/ 1609912 h 3550128"/>
                <a:gd name="connsiteX9-3091" fmla="*/ 823018 w 1432618"/>
                <a:gd name="connsiteY9-3092" fmla="*/ 1295587 h 3550128"/>
                <a:gd name="connsiteX10-3093" fmla="*/ 765868 w 1432618"/>
                <a:gd name="connsiteY10-3094" fmla="*/ 771712 h 3550128"/>
                <a:gd name="connsiteX11-3095" fmla="*/ 537268 w 1432618"/>
                <a:gd name="connsiteY11-3096" fmla="*/ 628837 h 3550128"/>
                <a:gd name="connsiteX12-3097" fmla="*/ 689668 w 1432618"/>
                <a:gd name="connsiteY12-3098" fmla="*/ 628837 h 3550128"/>
                <a:gd name="connsiteX13-3099" fmla="*/ 765868 w 1432618"/>
                <a:gd name="connsiteY13-3100" fmla="*/ 714562 h 3550128"/>
                <a:gd name="connsiteX14-3101" fmla="*/ 870643 w 1432618"/>
                <a:gd name="connsiteY14-3102" fmla="*/ 187 h 3550128"/>
                <a:gd name="connsiteX15-3103" fmla="*/ 832543 w 1432618"/>
                <a:gd name="connsiteY15-3104" fmla="*/ 647887 h 3550128"/>
                <a:gd name="connsiteX16-3105" fmla="*/ 908743 w 1432618"/>
                <a:gd name="connsiteY16-3106" fmla="*/ 1038412 h 3550128"/>
                <a:gd name="connsiteX17-3107" fmla="*/ 937318 w 1432618"/>
                <a:gd name="connsiteY17-3108" fmla="*/ 1286062 h 3550128"/>
                <a:gd name="connsiteX18-3109" fmla="*/ 1108768 w 1432618"/>
                <a:gd name="connsiteY18-3110" fmla="*/ 1152712 h 3550128"/>
                <a:gd name="connsiteX19-3111" fmla="*/ 1375468 w 1432618"/>
                <a:gd name="connsiteY19-3112" fmla="*/ 1133662 h 3550128"/>
                <a:gd name="connsiteX20-3113" fmla="*/ 1108768 w 1432618"/>
                <a:gd name="connsiteY20-3114" fmla="*/ 1216212 h 3550128"/>
                <a:gd name="connsiteX21-3115" fmla="*/ 889693 w 1432618"/>
                <a:gd name="connsiteY21-3116" fmla="*/ 1489262 h 3550128"/>
                <a:gd name="connsiteX22-3117" fmla="*/ 835718 w 1432618"/>
                <a:gd name="connsiteY22-3118" fmla="*/ 1857562 h 3550128"/>
                <a:gd name="connsiteX23-3119" fmla="*/ 1003993 w 1432618"/>
                <a:gd name="connsiteY23-3120" fmla="*/ 2270312 h 3550128"/>
                <a:gd name="connsiteX24-3121" fmla="*/ 896043 w 1432618"/>
                <a:gd name="connsiteY24-3122" fmla="*/ 2540187 h 3550128"/>
                <a:gd name="connsiteX25-3123" fmla="*/ 1213543 w 1432618"/>
                <a:gd name="connsiteY25-3124" fmla="*/ 2495737 h 3550128"/>
                <a:gd name="connsiteX26-3125" fmla="*/ 1432618 w 1432618"/>
                <a:gd name="connsiteY26-3126" fmla="*/ 2588606 h 3550128"/>
                <a:gd name="connsiteX27-3127" fmla="*/ 1188143 w 1432618"/>
                <a:gd name="connsiteY27-3128" fmla="*/ 2552887 h 3550128"/>
                <a:gd name="connsiteX28-3129" fmla="*/ 832543 w 1432618"/>
                <a:gd name="connsiteY28-3130" fmla="*/ 2695762 h 3550128"/>
                <a:gd name="connsiteX29-3131" fmla="*/ 689668 w 1432618"/>
                <a:gd name="connsiteY29-3132" fmla="*/ 3048187 h 3550128"/>
                <a:gd name="connsiteX30-3133" fmla="*/ 918268 w 1432618"/>
                <a:gd name="connsiteY30-3134" fmla="*/ 3381562 h 3550128"/>
                <a:gd name="connsiteX31-3135" fmla="*/ 1016693 w 1432618"/>
                <a:gd name="connsiteY31-3136" fmla="*/ 3543487 h 3550128"/>
                <a:gd name="connsiteX0-3137" fmla="*/ 1016693 w 1432618"/>
                <a:gd name="connsiteY0-3138" fmla="*/ 3543487 h 3550128"/>
                <a:gd name="connsiteX1-3139" fmla="*/ 591243 w 1432618"/>
                <a:gd name="connsiteY1-3140" fmla="*/ 3549837 h 3550128"/>
                <a:gd name="connsiteX2-3141" fmla="*/ 394393 w 1432618"/>
                <a:gd name="connsiteY2-3142" fmla="*/ 3038662 h 3550128"/>
                <a:gd name="connsiteX3-3143" fmla="*/ 746818 w 1432618"/>
                <a:gd name="connsiteY3-3144" fmla="*/ 2343337 h 3550128"/>
                <a:gd name="connsiteX4-3145" fmla="*/ 560128 w 1432618"/>
                <a:gd name="connsiteY4-3146" fmla="*/ 1884232 h 3550128"/>
                <a:gd name="connsiteX5-3147" fmla="*/ 58 w 1432618"/>
                <a:gd name="connsiteY5-3148" fmla="*/ 1832797 h 3550128"/>
                <a:gd name="connsiteX6-3149" fmla="*/ 394393 w 1432618"/>
                <a:gd name="connsiteY6-3150" fmla="*/ 1705162 h 3550128"/>
                <a:gd name="connsiteX7-3151" fmla="*/ 642043 w 1432618"/>
                <a:gd name="connsiteY7-3152" fmla="*/ 1838512 h 3550128"/>
                <a:gd name="connsiteX8-3153" fmla="*/ 689668 w 1432618"/>
                <a:gd name="connsiteY8-3154" fmla="*/ 1609912 h 3550128"/>
                <a:gd name="connsiteX9-3155" fmla="*/ 823018 w 1432618"/>
                <a:gd name="connsiteY9-3156" fmla="*/ 1295587 h 3550128"/>
                <a:gd name="connsiteX10-3157" fmla="*/ 765868 w 1432618"/>
                <a:gd name="connsiteY10-3158" fmla="*/ 771712 h 3550128"/>
                <a:gd name="connsiteX11-3159" fmla="*/ 537268 w 1432618"/>
                <a:gd name="connsiteY11-3160" fmla="*/ 628837 h 3550128"/>
                <a:gd name="connsiteX12-3161" fmla="*/ 689668 w 1432618"/>
                <a:gd name="connsiteY12-3162" fmla="*/ 628837 h 3550128"/>
                <a:gd name="connsiteX13-3163" fmla="*/ 765868 w 1432618"/>
                <a:gd name="connsiteY13-3164" fmla="*/ 714562 h 3550128"/>
                <a:gd name="connsiteX14-3165" fmla="*/ 870643 w 1432618"/>
                <a:gd name="connsiteY14-3166" fmla="*/ 187 h 3550128"/>
                <a:gd name="connsiteX15-3167" fmla="*/ 832543 w 1432618"/>
                <a:gd name="connsiteY15-3168" fmla="*/ 647887 h 3550128"/>
                <a:gd name="connsiteX16-3169" fmla="*/ 908743 w 1432618"/>
                <a:gd name="connsiteY16-3170" fmla="*/ 1038412 h 3550128"/>
                <a:gd name="connsiteX17-3171" fmla="*/ 937318 w 1432618"/>
                <a:gd name="connsiteY17-3172" fmla="*/ 1286062 h 3550128"/>
                <a:gd name="connsiteX18-3173" fmla="*/ 1108768 w 1432618"/>
                <a:gd name="connsiteY18-3174" fmla="*/ 1152712 h 3550128"/>
                <a:gd name="connsiteX19-3175" fmla="*/ 1375468 w 1432618"/>
                <a:gd name="connsiteY19-3176" fmla="*/ 1133662 h 3550128"/>
                <a:gd name="connsiteX20-3177" fmla="*/ 1108768 w 1432618"/>
                <a:gd name="connsiteY20-3178" fmla="*/ 1216212 h 3550128"/>
                <a:gd name="connsiteX21-3179" fmla="*/ 889693 w 1432618"/>
                <a:gd name="connsiteY21-3180" fmla="*/ 1489262 h 3550128"/>
                <a:gd name="connsiteX22-3181" fmla="*/ 835718 w 1432618"/>
                <a:gd name="connsiteY22-3182" fmla="*/ 1857562 h 3550128"/>
                <a:gd name="connsiteX23-3183" fmla="*/ 1003993 w 1432618"/>
                <a:gd name="connsiteY23-3184" fmla="*/ 2270312 h 3550128"/>
                <a:gd name="connsiteX24-3185" fmla="*/ 896043 w 1432618"/>
                <a:gd name="connsiteY24-3186" fmla="*/ 2540187 h 3550128"/>
                <a:gd name="connsiteX25-3187" fmla="*/ 1213543 w 1432618"/>
                <a:gd name="connsiteY25-3188" fmla="*/ 2495737 h 3550128"/>
                <a:gd name="connsiteX26-3189" fmla="*/ 1432618 w 1432618"/>
                <a:gd name="connsiteY26-3190" fmla="*/ 2588606 h 3550128"/>
                <a:gd name="connsiteX27-3191" fmla="*/ 1188143 w 1432618"/>
                <a:gd name="connsiteY27-3192" fmla="*/ 2552887 h 3550128"/>
                <a:gd name="connsiteX28-3193" fmla="*/ 832543 w 1432618"/>
                <a:gd name="connsiteY28-3194" fmla="*/ 2695762 h 3550128"/>
                <a:gd name="connsiteX29-3195" fmla="*/ 689668 w 1432618"/>
                <a:gd name="connsiteY29-3196" fmla="*/ 3048187 h 3550128"/>
                <a:gd name="connsiteX30-3197" fmla="*/ 918268 w 1432618"/>
                <a:gd name="connsiteY30-3198" fmla="*/ 3381562 h 3550128"/>
                <a:gd name="connsiteX31-3199" fmla="*/ 1016693 w 1432618"/>
                <a:gd name="connsiteY31-3200" fmla="*/ 3543487 h 3550128"/>
                <a:gd name="connsiteX0-3201" fmla="*/ 1016693 w 1432618"/>
                <a:gd name="connsiteY0-3202" fmla="*/ 3543487 h 3550128"/>
                <a:gd name="connsiteX1-3203" fmla="*/ 591243 w 1432618"/>
                <a:gd name="connsiteY1-3204" fmla="*/ 3549837 h 3550128"/>
                <a:gd name="connsiteX2-3205" fmla="*/ 394393 w 1432618"/>
                <a:gd name="connsiteY2-3206" fmla="*/ 3038662 h 3550128"/>
                <a:gd name="connsiteX3-3207" fmla="*/ 746818 w 1432618"/>
                <a:gd name="connsiteY3-3208" fmla="*/ 2343337 h 3550128"/>
                <a:gd name="connsiteX4-3209" fmla="*/ 560128 w 1432618"/>
                <a:gd name="connsiteY4-3210" fmla="*/ 1884232 h 3550128"/>
                <a:gd name="connsiteX5-3211" fmla="*/ 58 w 1432618"/>
                <a:gd name="connsiteY5-3212" fmla="*/ 1832797 h 3550128"/>
                <a:gd name="connsiteX6-3213" fmla="*/ 394393 w 1432618"/>
                <a:gd name="connsiteY6-3214" fmla="*/ 1705162 h 3550128"/>
                <a:gd name="connsiteX7-3215" fmla="*/ 642043 w 1432618"/>
                <a:gd name="connsiteY7-3216" fmla="*/ 1838512 h 3550128"/>
                <a:gd name="connsiteX8-3217" fmla="*/ 689668 w 1432618"/>
                <a:gd name="connsiteY8-3218" fmla="*/ 1609912 h 3550128"/>
                <a:gd name="connsiteX9-3219" fmla="*/ 823018 w 1432618"/>
                <a:gd name="connsiteY9-3220" fmla="*/ 1295587 h 3550128"/>
                <a:gd name="connsiteX10-3221" fmla="*/ 765868 w 1432618"/>
                <a:gd name="connsiteY10-3222" fmla="*/ 771712 h 3550128"/>
                <a:gd name="connsiteX11-3223" fmla="*/ 537268 w 1432618"/>
                <a:gd name="connsiteY11-3224" fmla="*/ 628837 h 3550128"/>
                <a:gd name="connsiteX12-3225" fmla="*/ 689668 w 1432618"/>
                <a:gd name="connsiteY12-3226" fmla="*/ 628837 h 3550128"/>
                <a:gd name="connsiteX13-3227" fmla="*/ 765868 w 1432618"/>
                <a:gd name="connsiteY13-3228" fmla="*/ 714562 h 3550128"/>
                <a:gd name="connsiteX14-3229" fmla="*/ 870643 w 1432618"/>
                <a:gd name="connsiteY14-3230" fmla="*/ 187 h 3550128"/>
                <a:gd name="connsiteX15-3231" fmla="*/ 832543 w 1432618"/>
                <a:gd name="connsiteY15-3232" fmla="*/ 647887 h 3550128"/>
                <a:gd name="connsiteX16-3233" fmla="*/ 908743 w 1432618"/>
                <a:gd name="connsiteY16-3234" fmla="*/ 1038412 h 3550128"/>
                <a:gd name="connsiteX17-3235" fmla="*/ 937318 w 1432618"/>
                <a:gd name="connsiteY17-3236" fmla="*/ 1286062 h 3550128"/>
                <a:gd name="connsiteX18-3237" fmla="*/ 1108768 w 1432618"/>
                <a:gd name="connsiteY18-3238" fmla="*/ 1152712 h 3550128"/>
                <a:gd name="connsiteX19-3239" fmla="*/ 1375468 w 1432618"/>
                <a:gd name="connsiteY19-3240" fmla="*/ 1133662 h 3550128"/>
                <a:gd name="connsiteX20-3241" fmla="*/ 1108768 w 1432618"/>
                <a:gd name="connsiteY20-3242" fmla="*/ 1216212 h 3550128"/>
                <a:gd name="connsiteX21-3243" fmla="*/ 889693 w 1432618"/>
                <a:gd name="connsiteY21-3244" fmla="*/ 1489262 h 3550128"/>
                <a:gd name="connsiteX22-3245" fmla="*/ 835718 w 1432618"/>
                <a:gd name="connsiteY22-3246" fmla="*/ 1857562 h 3550128"/>
                <a:gd name="connsiteX23-3247" fmla="*/ 1003993 w 1432618"/>
                <a:gd name="connsiteY23-3248" fmla="*/ 2270312 h 3550128"/>
                <a:gd name="connsiteX24-3249" fmla="*/ 896043 w 1432618"/>
                <a:gd name="connsiteY24-3250" fmla="*/ 2540187 h 3550128"/>
                <a:gd name="connsiteX25-3251" fmla="*/ 1213543 w 1432618"/>
                <a:gd name="connsiteY25-3252" fmla="*/ 2495737 h 3550128"/>
                <a:gd name="connsiteX26-3253" fmla="*/ 1432618 w 1432618"/>
                <a:gd name="connsiteY26-3254" fmla="*/ 2588606 h 3550128"/>
                <a:gd name="connsiteX27-3255" fmla="*/ 1188143 w 1432618"/>
                <a:gd name="connsiteY27-3256" fmla="*/ 2552887 h 3550128"/>
                <a:gd name="connsiteX28-3257" fmla="*/ 832543 w 1432618"/>
                <a:gd name="connsiteY28-3258" fmla="*/ 2695762 h 3550128"/>
                <a:gd name="connsiteX29-3259" fmla="*/ 689668 w 1432618"/>
                <a:gd name="connsiteY29-3260" fmla="*/ 3048187 h 3550128"/>
                <a:gd name="connsiteX30-3261" fmla="*/ 918268 w 1432618"/>
                <a:gd name="connsiteY30-3262" fmla="*/ 3381562 h 3550128"/>
                <a:gd name="connsiteX31-3263" fmla="*/ 1016693 w 1432618"/>
                <a:gd name="connsiteY31-3264" fmla="*/ 3543487 h 3550128"/>
                <a:gd name="connsiteX0-3265" fmla="*/ 1016693 w 1432618"/>
                <a:gd name="connsiteY0-3266" fmla="*/ 3543487 h 3550128"/>
                <a:gd name="connsiteX1-3267" fmla="*/ 591243 w 1432618"/>
                <a:gd name="connsiteY1-3268" fmla="*/ 3549837 h 3550128"/>
                <a:gd name="connsiteX2-3269" fmla="*/ 394393 w 1432618"/>
                <a:gd name="connsiteY2-3270" fmla="*/ 3038662 h 3550128"/>
                <a:gd name="connsiteX3-3271" fmla="*/ 746818 w 1432618"/>
                <a:gd name="connsiteY3-3272" fmla="*/ 2343337 h 3550128"/>
                <a:gd name="connsiteX4-3273" fmla="*/ 560128 w 1432618"/>
                <a:gd name="connsiteY4-3274" fmla="*/ 1884232 h 3550128"/>
                <a:gd name="connsiteX5-3275" fmla="*/ 58 w 1432618"/>
                <a:gd name="connsiteY5-3276" fmla="*/ 1832797 h 3550128"/>
                <a:gd name="connsiteX6-3277" fmla="*/ 394393 w 1432618"/>
                <a:gd name="connsiteY6-3278" fmla="*/ 1705162 h 3550128"/>
                <a:gd name="connsiteX7-3279" fmla="*/ 642043 w 1432618"/>
                <a:gd name="connsiteY7-3280" fmla="*/ 1838512 h 3550128"/>
                <a:gd name="connsiteX8-3281" fmla="*/ 689668 w 1432618"/>
                <a:gd name="connsiteY8-3282" fmla="*/ 1609912 h 3550128"/>
                <a:gd name="connsiteX9-3283" fmla="*/ 823018 w 1432618"/>
                <a:gd name="connsiteY9-3284" fmla="*/ 1295587 h 3550128"/>
                <a:gd name="connsiteX10-3285" fmla="*/ 765868 w 1432618"/>
                <a:gd name="connsiteY10-3286" fmla="*/ 771712 h 3550128"/>
                <a:gd name="connsiteX11-3287" fmla="*/ 537268 w 1432618"/>
                <a:gd name="connsiteY11-3288" fmla="*/ 628837 h 3550128"/>
                <a:gd name="connsiteX12-3289" fmla="*/ 689668 w 1432618"/>
                <a:gd name="connsiteY12-3290" fmla="*/ 628837 h 3550128"/>
                <a:gd name="connsiteX13-3291" fmla="*/ 765868 w 1432618"/>
                <a:gd name="connsiteY13-3292" fmla="*/ 714562 h 3550128"/>
                <a:gd name="connsiteX14-3293" fmla="*/ 870643 w 1432618"/>
                <a:gd name="connsiteY14-3294" fmla="*/ 187 h 3550128"/>
                <a:gd name="connsiteX15-3295" fmla="*/ 832543 w 1432618"/>
                <a:gd name="connsiteY15-3296" fmla="*/ 647887 h 3550128"/>
                <a:gd name="connsiteX16-3297" fmla="*/ 908743 w 1432618"/>
                <a:gd name="connsiteY16-3298" fmla="*/ 1038412 h 3550128"/>
                <a:gd name="connsiteX17-3299" fmla="*/ 937318 w 1432618"/>
                <a:gd name="connsiteY17-3300" fmla="*/ 1286062 h 3550128"/>
                <a:gd name="connsiteX18-3301" fmla="*/ 1099243 w 1432618"/>
                <a:gd name="connsiteY18-3302" fmla="*/ 1162237 h 3550128"/>
                <a:gd name="connsiteX19-3303" fmla="*/ 1375468 w 1432618"/>
                <a:gd name="connsiteY19-3304" fmla="*/ 1133662 h 3550128"/>
                <a:gd name="connsiteX20-3305" fmla="*/ 1108768 w 1432618"/>
                <a:gd name="connsiteY20-3306" fmla="*/ 1216212 h 3550128"/>
                <a:gd name="connsiteX21-3307" fmla="*/ 889693 w 1432618"/>
                <a:gd name="connsiteY21-3308" fmla="*/ 1489262 h 3550128"/>
                <a:gd name="connsiteX22-3309" fmla="*/ 835718 w 1432618"/>
                <a:gd name="connsiteY22-3310" fmla="*/ 1857562 h 3550128"/>
                <a:gd name="connsiteX23-3311" fmla="*/ 1003993 w 1432618"/>
                <a:gd name="connsiteY23-3312" fmla="*/ 2270312 h 3550128"/>
                <a:gd name="connsiteX24-3313" fmla="*/ 896043 w 1432618"/>
                <a:gd name="connsiteY24-3314" fmla="*/ 2540187 h 3550128"/>
                <a:gd name="connsiteX25-3315" fmla="*/ 1213543 w 1432618"/>
                <a:gd name="connsiteY25-3316" fmla="*/ 2495737 h 3550128"/>
                <a:gd name="connsiteX26-3317" fmla="*/ 1432618 w 1432618"/>
                <a:gd name="connsiteY26-3318" fmla="*/ 2588606 h 3550128"/>
                <a:gd name="connsiteX27-3319" fmla="*/ 1188143 w 1432618"/>
                <a:gd name="connsiteY27-3320" fmla="*/ 2552887 h 3550128"/>
                <a:gd name="connsiteX28-3321" fmla="*/ 832543 w 1432618"/>
                <a:gd name="connsiteY28-3322" fmla="*/ 2695762 h 3550128"/>
                <a:gd name="connsiteX29-3323" fmla="*/ 689668 w 1432618"/>
                <a:gd name="connsiteY29-3324" fmla="*/ 3048187 h 3550128"/>
                <a:gd name="connsiteX30-3325" fmla="*/ 918268 w 1432618"/>
                <a:gd name="connsiteY30-3326" fmla="*/ 3381562 h 3550128"/>
                <a:gd name="connsiteX31-3327" fmla="*/ 1016693 w 1432618"/>
                <a:gd name="connsiteY31-3328" fmla="*/ 3543487 h 3550128"/>
                <a:gd name="connsiteX0-3329" fmla="*/ 1016693 w 1432618"/>
                <a:gd name="connsiteY0-3330" fmla="*/ 3543487 h 3550128"/>
                <a:gd name="connsiteX1-3331" fmla="*/ 591243 w 1432618"/>
                <a:gd name="connsiteY1-3332" fmla="*/ 3549837 h 3550128"/>
                <a:gd name="connsiteX2-3333" fmla="*/ 394393 w 1432618"/>
                <a:gd name="connsiteY2-3334" fmla="*/ 3038662 h 3550128"/>
                <a:gd name="connsiteX3-3335" fmla="*/ 746818 w 1432618"/>
                <a:gd name="connsiteY3-3336" fmla="*/ 2343337 h 3550128"/>
                <a:gd name="connsiteX4-3337" fmla="*/ 560128 w 1432618"/>
                <a:gd name="connsiteY4-3338" fmla="*/ 1884232 h 3550128"/>
                <a:gd name="connsiteX5-3339" fmla="*/ 58 w 1432618"/>
                <a:gd name="connsiteY5-3340" fmla="*/ 1832797 h 3550128"/>
                <a:gd name="connsiteX6-3341" fmla="*/ 394393 w 1432618"/>
                <a:gd name="connsiteY6-3342" fmla="*/ 1705162 h 3550128"/>
                <a:gd name="connsiteX7-3343" fmla="*/ 642043 w 1432618"/>
                <a:gd name="connsiteY7-3344" fmla="*/ 1838512 h 3550128"/>
                <a:gd name="connsiteX8-3345" fmla="*/ 689668 w 1432618"/>
                <a:gd name="connsiteY8-3346" fmla="*/ 1609912 h 3550128"/>
                <a:gd name="connsiteX9-3347" fmla="*/ 823018 w 1432618"/>
                <a:gd name="connsiteY9-3348" fmla="*/ 1295587 h 3550128"/>
                <a:gd name="connsiteX10-3349" fmla="*/ 765868 w 1432618"/>
                <a:gd name="connsiteY10-3350" fmla="*/ 771712 h 3550128"/>
                <a:gd name="connsiteX11-3351" fmla="*/ 537268 w 1432618"/>
                <a:gd name="connsiteY11-3352" fmla="*/ 628837 h 3550128"/>
                <a:gd name="connsiteX12-3353" fmla="*/ 689668 w 1432618"/>
                <a:gd name="connsiteY12-3354" fmla="*/ 628837 h 3550128"/>
                <a:gd name="connsiteX13-3355" fmla="*/ 765868 w 1432618"/>
                <a:gd name="connsiteY13-3356" fmla="*/ 714562 h 3550128"/>
                <a:gd name="connsiteX14-3357" fmla="*/ 870643 w 1432618"/>
                <a:gd name="connsiteY14-3358" fmla="*/ 187 h 3550128"/>
                <a:gd name="connsiteX15-3359" fmla="*/ 832543 w 1432618"/>
                <a:gd name="connsiteY15-3360" fmla="*/ 647887 h 3550128"/>
                <a:gd name="connsiteX16-3361" fmla="*/ 908743 w 1432618"/>
                <a:gd name="connsiteY16-3362" fmla="*/ 1038412 h 3550128"/>
                <a:gd name="connsiteX17-3363" fmla="*/ 937318 w 1432618"/>
                <a:gd name="connsiteY17-3364" fmla="*/ 1286062 h 3550128"/>
                <a:gd name="connsiteX18-3365" fmla="*/ 1086543 w 1432618"/>
                <a:gd name="connsiteY18-3366" fmla="*/ 1149537 h 3550128"/>
                <a:gd name="connsiteX19-3367" fmla="*/ 1375468 w 1432618"/>
                <a:gd name="connsiteY19-3368" fmla="*/ 1133662 h 3550128"/>
                <a:gd name="connsiteX20-3369" fmla="*/ 1108768 w 1432618"/>
                <a:gd name="connsiteY20-3370" fmla="*/ 1216212 h 3550128"/>
                <a:gd name="connsiteX21-3371" fmla="*/ 889693 w 1432618"/>
                <a:gd name="connsiteY21-3372" fmla="*/ 1489262 h 3550128"/>
                <a:gd name="connsiteX22-3373" fmla="*/ 835718 w 1432618"/>
                <a:gd name="connsiteY22-3374" fmla="*/ 1857562 h 3550128"/>
                <a:gd name="connsiteX23-3375" fmla="*/ 1003993 w 1432618"/>
                <a:gd name="connsiteY23-3376" fmla="*/ 2270312 h 3550128"/>
                <a:gd name="connsiteX24-3377" fmla="*/ 896043 w 1432618"/>
                <a:gd name="connsiteY24-3378" fmla="*/ 2540187 h 3550128"/>
                <a:gd name="connsiteX25-3379" fmla="*/ 1213543 w 1432618"/>
                <a:gd name="connsiteY25-3380" fmla="*/ 2495737 h 3550128"/>
                <a:gd name="connsiteX26-3381" fmla="*/ 1432618 w 1432618"/>
                <a:gd name="connsiteY26-3382" fmla="*/ 2588606 h 3550128"/>
                <a:gd name="connsiteX27-3383" fmla="*/ 1188143 w 1432618"/>
                <a:gd name="connsiteY27-3384" fmla="*/ 2552887 h 3550128"/>
                <a:gd name="connsiteX28-3385" fmla="*/ 832543 w 1432618"/>
                <a:gd name="connsiteY28-3386" fmla="*/ 2695762 h 3550128"/>
                <a:gd name="connsiteX29-3387" fmla="*/ 689668 w 1432618"/>
                <a:gd name="connsiteY29-3388" fmla="*/ 3048187 h 3550128"/>
                <a:gd name="connsiteX30-3389" fmla="*/ 918268 w 1432618"/>
                <a:gd name="connsiteY30-3390" fmla="*/ 3381562 h 3550128"/>
                <a:gd name="connsiteX31-3391" fmla="*/ 1016693 w 1432618"/>
                <a:gd name="connsiteY31-3392" fmla="*/ 3543487 h 3550128"/>
                <a:gd name="connsiteX0-3393" fmla="*/ 1016693 w 1432618"/>
                <a:gd name="connsiteY0-3394" fmla="*/ 3543487 h 3550128"/>
                <a:gd name="connsiteX1-3395" fmla="*/ 591243 w 1432618"/>
                <a:gd name="connsiteY1-3396" fmla="*/ 3549837 h 3550128"/>
                <a:gd name="connsiteX2-3397" fmla="*/ 394393 w 1432618"/>
                <a:gd name="connsiteY2-3398" fmla="*/ 3038662 h 3550128"/>
                <a:gd name="connsiteX3-3399" fmla="*/ 746818 w 1432618"/>
                <a:gd name="connsiteY3-3400" fmla="*/ 2343337 h 3550128"/>
                <a:gd name="connsiteX4-3401" fmla="*/ 560128 w 1432618"/>
                <a:gd name="connsiteY4-3402" fmla="*/ 1884232 h 3550128"/>
                <a:gd name="connsiteX5-3403" fmla="*/ 58 w 1432618"/>
                <a:gd name="connsiteY5-3404" fmla="*/ 1832797 h 3550128"/>
                <a:gd name="connsiteX6-3405" fmla="*/ 394393 w 1432618"/>
                <a:gd name="connsiteY6-3406" fmla="*/ 1705162 h 3550128"/>
                <a:gd name="connsiteX7-3407" fmla="*/ 642043 w 1432618"/>
                <a:gd name="connsiteY7-3408" fmla="*/ 1838512 h 3550128"/>
                <a:gd name="connsiteX8-3409" fmla="*/ 689668 w 1432618"/>
                <a:gd name="connsiteY8-3410" fmla="*/ 1609912 h 3550128"/>
                <a:gd name="connsiteX9-3411" fmla="*/ 823018 w 1432618"/>
                <a:gd name="connsiteY9-3412" fmla="*/ 1295587 h 3550128"/>
                <a:gd name="connsiteX10-3413" fmla="*/ 765868 w 1432618"/>
                <a:gd name="connsiteY10-3414" fmla="*/ 771712 h 3550128"/>
                <a:gd name="connsiteX11-3415" fmla="*/ 537268 w 1432618"/>
                <a:gd name="connsiteY11-3416" fmla="*/ 628837 h 3550128"/>
                <a:gd name="connsiteX12-3417" fmla="*/ 689668 w 1432618"/>
                <a:gd name="connsiteY12-3418" fmla="*/ 628837 h 3550128"/>
                <a:gd name="connsiteX13-3419" fmla="*/ 765868 w 1432618"/>
                <a:gd name="connsiteY13-3420" fmla="*/ 714562 h 3550128"/>
                <a:gd name="connsiteX14-3421" fmla="*/ 870643 w 1432618"/>
                <a:gd name="connsiteY14-3422" fmla="*/ 187 h 3550128"/>
                <a:gd name="connsiteX15-3423" fmla="*/ 832543 w 1432618"/>
                <a:gd name="connsiteY15-3424" fmla="*/ 647887 h 3550128"/>
                <a:gd name="connsiteX16-3425" fmla="*/ 908743 w 1432618"/>
                <a:gd name="connsiteY16-3426" fmla="*/ 1038412 h 3550128"/>
                <a:gd name="connsiteX17-3427" fmla="*/ 937318 w 1432618"/>
                <a:gd name="connsiteY17-3428" fmla="*/ 1247962 h 3550128"/>
                <a:gd name="connsiteX18-3429" fmla="*/ 1086543 w 1432618"/>
                <a:gd name="connsiteY18-3430" fmla="*/ 1149537 h 3550128"/>
                <a:gd name="connsiteX19-3431" fmla="*/ 1375468 w 1432618"/>
                <a:gd name="connsiteY19-3432" fmla="*/ 1133662 h 3550128"/>
                <a:gd name="connsiteX20-3433" fmla="*/ 1108768 w 1432618"/>
                <a:gd name="connsiteY20-3434" fmla="*/ 1216212 h 3550128"/>
                <a:gd name="connsiteX21-3435" fmla="*/ 889693 w 1432618"/>
                <a:gd name="connsiteY21-3436" fmla="*/ 1489262 h 3550128"/>
                <a:gd name="connsiteX22-3437" fmla="*/ 835718 w 1432618"/>
                <a:gd name="connsiteY22-3438" fmla="*/ 1857562 h 3550128"/>
                <a:gd name="connsiteX23-3439" fmla="*/ 1003993 w 1432618"/>
                <a:gd name="connsiteY23-3440" fmla="*/ 2270312 h 3550128"/>
                <a:gd name="connsiteX24-3441" fmla="*/ 896043 w 1432618"/>
                <a:gd name="connsiteY24-3442" fmla="*/ 2540187 h 3550128"/>
                <a:gd name="connsiteX25-3443" fmla="*/ 1213543 w 1432618"/>
                <a:gd name="connsiteY25-3444" fmla="*/ 2495737 h 3550128"/>
                <a:gd name="connsiteX26-3445" fmla="*/ 1432618 w 1432618"/>
                <a:gd name="connsiteY26-3446" fmla="*/ 2588606 h 3550128"/>
                <a:gd name="connsiteX27-3447" fmla="*/ 1188143 w 1432618"/>
                <a:gd name="connsiteY27-3448" fmla="*/ 2552887 h 3550128"/>
                <a:gd name="connsiteX28-3449" fmla="*/ 832543 w 1432618"/>
                <a:gd name="connsiteY28-3450" fmla="*/ 2695762 h 3550128"/>
                <a:gd name="connsiteX29-3451" fmla="*/ 689668 w 1432618"/>
                <a:gd name="connsiteY29-3452" fmla="*/ 3048187 h 3550128"/>
                <a:gd name="connsiteX30-3453" fmla="*/ 918268 w 1432618"/>
                <a:gd name="connsiteY30-3454" fmla="*/ 3381562 h 3550128"/>
                <a:gd name="connsiteX31-3455" fmla="*/ 1016693 w 1432618"/>
                <a:gd name="connsiteY31-3456" fmla="*/ 3543487 h 3550128"/>
                <a:gd name="connsiteX0-3457" fmla="*/ 1016693 w 1432618"/>
                <a:gd name="connsiteY0-3458" fmla="*/ 3543487 h 3550128"/>
                <a:gd name="connsiteX1-3459" fmla="*/ 591243 w 1432618"/>
                <a:gd name="connsiteY1-3460" fmla="*/ 3549837 h 3550128"/>
                <a:gd name="connsiteX2-3461" fmla="*/ 394393 w 1432618"/>
                <a:gd name="connsiteY2-3462" fmla="*/ 3038662 h 3550128"/>
                <a:gd name="connsiteX3-3463" fmla="*/ 746818 w 1432618"/>
                <a:gd name="connsiteY3-3464" fmla="*/ 2343337 h 3550128"/>
                <a:gd name="connsiteX4-3465" fmla="*/ 560128 w 1432618"/>
                <a:gd name="connsiteY4-3466" fmla="*/ 1884232 h 3550128"/>
                <a:gd name="connsiteX5-3467" fmla="*/ 58 w 1432618"/>
                <a:gd name="connsiteY5-3468" fmla="*/ 1832797 h 3550128"/>
                <a:gd name="connsiteX6-3469" fmla="*/ 394393 w 1432618"/>
                <a:gd name="connsiteY6-3470" fmla="*/ 1705162 h 3550128"/>
                <a:gd name="connsiteX7-3471" fmla="*/ 642043 w 1432618"/>
                <a:gd name="connsiteY7-3472" fmla="*/ 1838512 h 3550128"/>
                <a:gd name="connsiteX8-3473" fmla="*/ 689668 w 1432618"/>
                <a:gd name="connsiteY8-3474" fmla="*/ 1609912 h 3550128"/>
                <a:gd name="connsiteX9-3475" fmla="*/ 823018 w 1432618"/>
                <a:gd name="connsiteY9-3476" fmla="*/ 1295587 h 3550128"/>
                <a:gd name="connsiteX10-3477" fmla="*/ 765868 w 1432618"/>
                <a:gd name="connsiteY10-3478" fmla="*/ 771712 h 3550128"/>
                <a:gd name="connsiteX11-3479" fmla="*/ 537268 w 1432618"/>
                <a:gd name="connsiteY11-3480" fmla="*/ 628837 h 3550128"/>
                <a:gd name="connsiteX12-3481" fmla="*/ 689668 w 1432618"/>
                <a:gd name="connsiteY12-3482" fmla="*/ 628837 h 3550128"/>
                <a:gd name="connsiteX13-3483" fmla="*/ 765868 w 1432618"/>
                <a:gd name="connsiteY13-3484" fmla="*/ 714562 h 3550128"/>
                <a:gd name="connsiteX14-3485" fmla="*/ 870643 w 1432618"/>
                <a:gd name="connsiteY14-3486" fmla="*/ 187 h 3550128"/>
                <a:gd name="connsiteX15-3487" fmla="*/ 832543 w 1432618"/>
                <a:gd name="connsiteY15-3488" fmla="*/ 647887 h 3550128"/>
                <a:gd name="connsiteX16-3489" fmla="*/ 908743 w 1432618"/>
                <a:gd name="connsiteY16-3490" fmla="*/ 1038412 h 3550128"/>
                <a:gd name="connsiteX17-3491" fmla="*/ 930968 w 1432618"/>
                <a:gd name="connsiteY17-3492" fmla="*/ 1257487 h 3550128"/>
                <a:gd name="connsiteX18-3493" fmla="*/ 1086543 w 1432618"/>
                <a:gd name="connsiteY18-3494" fmla="*/ 1149537 h 3550128"/>
                <a:gd name="connsiteX19-3495" fmla="*/ 1375468 w 1432618"/>
                <a:gd name="connsiteY19-3496" fmla="*/ 1133662 h 3550128"/>
                <a:gd name="connsiteX20-3497" fmla="*/ 1108768 w 1432618"/>
                <a:gd name="connsiteY20-3498" fmla="*/ 1216212 h 3550128"/>
                <a:gd name="connsiteX21-3499" fmla="*/ 889693 w 1432618"/>
                <a:gd name="connsiteY21-3500" fmla="*/ 1489262 h 3550128"/>
                <a:gd name="connsiteX22-3501" fmla="*/ 835718 w 1432618"/>
                <a:gd name="connsiteY22-3502" fmla="*/ 1857562 h 3550128"/>
                <a:gd name="connsiteX23-3503" fmla="*/ 1003993 w 1432618"/>
                <a:gd name="connsiteY23-3504" fmla="*/ 2270312 h 3550128"/>
                <a:gd name="connsiteX24-3505" fmla="*/ 896043 w 1432618"/>
                <a:gd name="connsiteY24-3506" fmla="*/ 2540187 h 3550128"/>
                <a:gd name="connsiteX25-3507" fmla="*/ 1213543 w 1432618"/>
                <a:gd name="connsiteY25-3508" fmla="*/ 2495737 h 3550128"/>
                <a:gd name="connsiteX26-3509" fmla="*/ 1432618 w 1432618"/>
                <a:gd name="connsiteY26-3510" fmla="*/ 2588606 h 3550128"/>
                <a:gd name="connsiteX27-3511" fmla="*/ 1188143 w 1432618"/>
                <a:gd name="connsiteY27-3512" fmla="*/ 2552887 h 3550128"/>
                <a:gd name="connsiteX28-3513" fmla="*/ 832543 w 1432618"/>
                <a:gd name="connsiteY28-3514" fmla="*/ 2695762 h 3550128"/>
                <a:gd name="connsiteX29-3515" fmla="*/ 689668 w 1432618"/>
                <a:gd name="connsiteY29-3516" fmla="*/ 3048187 h 3550128"/>
                <a:gd name="connsiteX30-3517" fmla="*/ 918268 w 1432618"/>
                <a:gd name="connsiteY30-3518" fmla="*/ 3381562 h 3550128"/>
                <a:gd name="connsiteX31-3519" fmla="*/ 1016693 w 1432618"/>
                <a:gd name="connsiteY31-3520" fmla="*/ 3543487 h 3550128"/>
                <a:gd name="connsiteX0-3521" fmla="*/ 1016693 w 1432618"/>
                <a:gd name="connsiteY0-3522" fmla="*/ 3543487 h 3550128"/>
                <a:gd name="connsiteX1-3523" fmla="*/ 591243 w 1432618"/>
                <a:gd name="connsiteY1-3524" fmla="*/ 3549837 h 3550128"/>
                <a:gd name="connsiteX2-3525" fmla="*/ 394393 w 1432618"/>
                <a:gd name="connsiteY2-3526" fmla="*/ 3038662 h 3550128"/>
                <a:gd name="connsiteX3-3527" fmla="*/ 746818 w 1432618"/>
                <a:gd name="connsiteY3-3528" fmla="*/ 2343337 h 3550128"/>
                <a:gd name="connsiteX4-3529" fmla="*/ 560128 w 1432618"/>
                <a:gd name="connsiteY4-3530" fmla="*/ 1884232 h 3550128"/>
                <a:gd name="connsiteX5-3531" fmla="*/ 58 w 1432618"/>
                <a:gd name="connsiteY5-3532" fmla="*/ 1832797 h 3550128"/>
                <a:gd name="connsiteX6-3533" fmla="*/ 394393 w 1432618"/>
                <a:gd name="connsiteY6-3534" fmla="*/ 1705162 h 3550128"/>
                <a:gd name="connsiteX7-3535" fmla="*/ 642043 w 1432618"/>
                <a:gd name="connsiteY7-3536" fmla="*/ 1838512 h 3550128"/>
                <a:gd name="connsiteX8-3537" fmla="*/ 689668 w 1432618"/>
                <a:gd name="connsiteY8-3538" fmla="*/ 1609912 h 3550128"/>
                <a:gd name="connsiteX9-3539" fmla="*/ 823018 w 1432618"/>
                <a:gd name="connsiteY9-3540" fmla="*/ 1295587 h 3550128"/>
                <a:gd name="connsiteX10-3541" fmla="*/ 765868 w 1432618"/>
                <a:gd name="connsiteY10-3542" fmla="*/ 771712 h 3550128"/>
                <a:gd name="connsiteX11-3543" fmla="*/ 537268 w 1432618"/>
                <a:gd name="connsiteY11-3544" fmla="*/ 628837 h 3550128"/>
                <a:gd name="connsiteX12-3545" fmla="*/ 689668 w 1432618"/>
                <a:gd name="connsiteY12-3546" fmla="*/ 628837 h 3550128"/>
                <a:gd name="connsiteX13-3547" fmla="*/ 765868 w 1432618"/>
                <a:gd name="connsiteY13-3548" fmla="*/ 714562 h 3550128"/>
                <a:gd name="connsiteX14-3549" fmla="*/ 870643 w 1432618"/>
                <a:gd name="connsiteY14-3550" fmla="*/ 187 h 3550128"/>
                <a:gd name="connsiteX15-3551" fmla="*/ 832543 w 1432618"/>
                <a:gd name="connsiteY15-3552" fmla="*/ 647887 h 3550128"/>
                <a:gd name="connsiteX16-3553" fmla="*/ 908743 w 1432618"/>
                <a:gd name="connsiteY16-3554" fmla="*/ 1038412 h 3550128"/>
                <a:gd name="connsiteX17-3555" fmla="*/ 930968 w 1432618"/>
                <a:gd name="connsiteY17-3556" fmla="*/ 1257487 h 3550128"/>
                <a:gd name="connsiteX18-3557" fmla="*/ 1086543 w 1432618"/>
                <a:gd name="connsiteY18-3558" fmla="*/ 1149537 h 3550128"/>
                <a:gd name="connsiteX19-3559" fmla="*/ 1375468 w 1432618"/>
                <a:gd name="connsiteY19-3560" fmla="*/ 1133662 h 3550128"/>
                <a:gd name="connsiteX20-3561" fmla="*/ 1108768 w 1432618"/>
                <a:gd name="connsiteY20-3562" fmla="*/ 1216212 h 3550128"/>
                <a:gd name="connsiteX21-3563" fmla="*/ 889693 w 1432618"/>
                <a:gd name="connsiteY21-3564" fmla="*/ 1489262 h 3550128"/>
                <a:gd name="connsiteX22-3565" fmla="*/ 835718 w 1432618"/>
                <a:gd name="connsiteY22-3566" fmla="*/ 1857562 h 3550128"/>
                <a:gd name="connsiteX23-3567" fmla="*/ 1003993 w 1432618"/>
                <a:gd name="connsiteY23-3568" fmla="*/ 2270312 h 3550128"/>
                <a:gd name="connsiteX24-3569" fmla="*/ 896043 w 1432618"/>
                <a:gd name="connsiteY24-3570" fmla="*/ 2540187 h 3550128"/>
                <a:gd name="connsiteX25-3571" fmla="*/ 1213543 w 1432618"/>
                <a:gd name="connsiteY25-3572" fmla="*/ 2495737 h 3550128"/>
                <a:gd name="connsiteX26-3573" fmla="*/ 1432618 w 1432618"/>
                <a:gd name="connsiteY26-3574" fmla="*/ 2588606 h 3550128"/>
                <a:gd name="connsiteX27-3575" fmla="*/ 1188143 w 1432618"/>
                <a:gd name="connsiteY27-3576" fmla="*/ 2552887 h 3550128"/>
                <a:gd name="connsiteX28-3577" fmla="*/ 832543 w 1432618"/>
                <a:gd name="connsiteY28-3578" fmla="*/ 2695762 h 3550128"/>
                <a:gd name="connsiteX29-3579" fmla="*/ 689668 w 1432618"/>
                <a:gd name="connsiteY29-3580" fmla="*/ 3048187 h 3550128"/>
                <a:gd name="connsiteX30-3581" fmla="*/ 918268 w 1432618"/>
                <a:gd name="connsiteY30-3582" fmla="*/ 3381562 h 3550128"/>
                <a:gd name="connsiteX31-3583" fmla="*/ 1016693 w 1432618"/>
                <a:gd name="connsiteY31-3584" fmla="*/ 3543487 h 3550128"/>
                <a:gd name="connsiteX0-3585" fmla="*/ 1016693 w 1432618"/>
                <a:gd name="connsiteY0-3586" fmla="*/ 3543487 h 3550128"/>
                <a:gd name="connsiteX1-3587" fmla="*/ 591243 w 1432618"/>
                <a:gd name="connsiteY1-3588" fmla="*/ 3549837 h 3550128"/>
                <a:gd name="connsiteX2-3589" fmla="*/ 394393 w 1432618"/>
                <a:gd name="connsiteY2-3590" fmla="*/ 3038662 h 3550128"/>
                <a:gd name="connsiteX3-3591" fmla="*/ 746818 w 1432618"/>
                <a:gd name="connsiteY3-3592" fmla="*/ 2343337 h 3550128"/>
                <a:gd name="connsiteX4-3593" fmla="*/ 560128 w 1432618"/>
                <a:gd name="connsiteY4-3594" fmla="*/ 1884232 h 3550128"/>
                <a:gd name="connsiteX5-3595" fmla="*/ 58 w 1432618"/>
                <a:gd name="connsiteY5-3596" fmla="*/ 1832797 h 3550128"/>
                <a:gd name="connsiteX6-3597" fmla="*/ 394393 w 1432618"/>
                <a:gd name="connsiteY6-3598" fmla="*/ 1705162 h 3550128"/>
                <a:gd name="connsiteX7-3599" fmla="*/ 642043 w 1432618"/>
                <a:gd name="connsiteY7-3600" fmla="*/ 1838512 h 3550128"/>
                <a:gd name="connsiteX8-3601" fmla="*/ 689668 w 1432618"/>
                <a:gd name="connsiteY8-3602" fmla="*/ 1609912 h 3550128"/>
                <a:gd name="connsiteX9-3603" fmla="*/ 823018 w 1432618"/>
                <a:gd name="connsiteY9-3604" fmla="*/ 1295587 h 3550128"/>
                <a:gd name="connsiteX10-3605" fmla="*/ 765868 w 1432618"/>
                <a:gd name="connsiteY10-3606" fmla="*/ 771712 h 3550128"/>
                <a:gd name="connsiteX11-3607" fmla="*/ 537268 w 1432618"/>
                <a:gd name="connsiteY11-3608" fmla="*/ 628837 h 3550128"/>
                <a:gd name="connsiteX12-3609" fmla="*/ 689668 w 1432618"/>
                <a:gd name="connsiteY12-3610" fmla="*/ 628837 h 3550128"/>
                <a:gd name="connsiteX13-3611" fmla="*/ 765868 w 1432618"/>
                <a:gd name="connsiteY13-3612" fmla="*/ 714562 h 3550128"/>
                <a:gd name="connsiteX14-3613" fmla="*/ 870643 w 1432618"/>
                <a:gd name="connsiteY14-3614" fmla="*/ 187 h 3550128"/>
                <a:gd name="connsiteX15-3615" fmla="*/ 832543 w 1432618"/>
                <a:gd name="connsiteY15-3616" fmla="*/ 647887 h 3550128"/>
                <a:gd name="connsiteX16-3617" fmla="*/ 908743 w 1432618"/>
                <a:gd name="connsiteY16-3618" fmla="*/ 1038412 h 3550128"/>
                <a:gd name="connsiteX17-3619" fmla="*/ 930968 w 1432618"/>
                <a:gd name="connsiteY17-3620" fmla="*/ 1257487 h 3550128"/>
                <a:gd name="connsiteX18-3621" fmla="*/ 1086543 w 1432618"/>
                <a:gd name="connsiteY18-3622" fmla="*/ 1149537 h 3550128"/>
                <a:gd name="connsiteX19-3623" fmla="*/ 1375468 w 1432618"/>
                <a:gd name="connsiteY19-3624" fmla="*/ 1133662 h 3550128"/>
                <a:gd name="connsiteX20-3625" fmla="*/ 1108768 w 1432618"/>
                <a:gd name="connsiteY20-3626" fmla="*/ 1216212 h 3550128"/>
                <a:gd name="connsiteX21-3627" fmla="*/ 889693 w 1432618"/>
                <a:gd name="connsiteY21-3628" fmla="*/ 1489262 h 3550128"/>
                <a:gd name="connsiteX22-3629" fmla="*/ 835718 w 1432618"/>
                <a:gd name="connsiteY22-3630" fmla="*/ 1857562 h 3550128"/>
                <a:gd name="connsiteX23-3631" fmla="*/ 1003993 w 1432618"/>
                <a:gd name="connsiteY23-3632" fmla="*/ 2270312 h 3550128"/>
                <a:gd name="connsiteX24-3633" fmla="*/ 896043 w 1432618"/>
                <a:gd name="connsiteY24-3634" fmla="*/ 2540187 h 3550128"/>
                <a:gd name="connsiteX25-3635" fmla="*/ 1213543 w 1432618"/>
                <a:gd name="connsiteY25-3636" fmla="*/ 2495737 h 3550128"/>
                <a:gd name="connsiteX26-3637" fmla="*/ 1432618 w 1432618"/>
                <a:gd name="connsiteY26-3638" fmla="*/ 2588606 h 3550128"/>
                <a:gd name="connsiteX27-3639" fmla="*/ 1188143 w 1432618"/>
                <a:gd name="connsiteY27-3640" fmla="*/ 2552887 h 3550128"/>
                <a:gd name="connsiteX28-3641" fmla="*/ 832543 w 1432618"/>
                <a:gd name="connsiteY28-3642" fmla="*/ 2695762 h 3550128"/>
                <a:gd name="connsiteX29-3643" fmla="*/ 689668 w 1432618"/>
                <a:gd name="connsiteY29-3644" fmla="*/ 3048187 h 3550128"/>
                <a:gd name="connsiteX30-3645" fmla="*/ 918268 w 1432618"/>
                <a:gd name="connsiteY30-3646" fmla="*/ 3381562 h 3550128"/>
                <a:gd name="connsiteX31-3647" fmla="*/ 1016693 w 1432618"/>
                <a:gd name="connsiteY31-3648" fmla="*/ 3543487 h 3550128"/>
                <a:gd name="connsiteX0-3649" fmla="*/ 1016693 w 1432618"/>
                <a:gd name="connsiteY0-3650" fmla="*/ 3543486 h 3550127"/>
                <a:gd name="connsiteX1-3651" fmla="*/ 591243 w 1432618"/>
                <a:gd name="connsiteY1-3652" fmla="*/ 3549836 h 3550127"/>
                <a:gd name="connsiteX2-3653" fmla="*/ 394393 w 1432618"/>
                <a:gd name="connsiteY2-3654" fmla="*/ 3038661 h 3550127"/>
                <a:gd name="connsiteX3-3655" fmla="*/ 746818 w 1432618"/>
                <a:gd name="connsiteY3-3656" fmla="*/ 2343336 h 3550127"/>
                <a:gd name="connsiteX4-3657" fmla="*/ 560128 w 1432618"/>
                <a:gd name="connsiteY4-3658" fmla="*/ 1884231 h 3550127"/>
                <a:gd name="connsiteX5-3659" fmla="*/ 58 w 1432618"/>
                <a:gd name="connsiteY5-3660" fmla="*/ 1832796 h 3550127"/>
                <a:gd name="connsiteX6-3661" fmla="*/ 394393 w 1432618"/>
                <a:gd name="connsiteY6-3662" fmla="*/ 1705161 h 3550127"/>
                <a:gd name="connsiteX7-3663" fmla="*/ 642043 w 1432618"/>
                <a:gd name="connsiteY7-3664" fmla="*/ 1838511 h 3550127"/>
                <a:gd name="connsiteX8-3665" fmla="*/ 689668 w 1432618"/>
                <a:gd name="connsiteY8-3666" fmla="*/ 1609911 h 3550127"/>
                <a:gd name="connsiteX9-3667" fmla="*/ 823018 w 1432618"/>
                <a:gd name="connsiteY9-3668" fmla="*/ 1295586 h 3550127"/>
                <a:gd name="connsiteX10-3669" fmla="*/ 765868 w 1432618"/>
                <a:gd name="connsiteY10-3670" fmla="*/ 771711 h 3550127"/>
                <a:gd name="connsiteX11-3671" fmla="*/ 537268 w 1432618"/>
                <a:gd name="connsiteY11-3672" fmla="*/ 628836 h 3550127"/>
                <a:gd name="connsiteX12-3673" fmla="*/ 689668 w 1432618"/>
                <a:gd name="connsiteY12-3674" fmla="*/ 628836 h 3550127"/>
                <a:gd name="connsiteX13-3675" fmla="*/ 765868 w 1432618"/>
                <a:gd name="connsiteY13-3676" fmla="*/ 714561 h 3550127"/>
                <a:gd name="connsiteX14-3677" fmla="*/ 870643 w 1432618"/>
                <a:gd name="connsiteY14-3678" fmla="*/ 186 h 3550127"/>
                <a:gd name="connsiteX15-3679" fmla="*/ 832543 w 1432618"/>
                <a:gd name="connsiteY15-3680" fmla="*/ 647886 h 3550127"/>
                <a:gd name="connsiteX16-3681" fmla="*/ 921443 w 1432618"/>
                <a:gd name="connsiteY16-3682" fmla="*/ 1009836 h 3550127"/>
                <a:gd name="connsiteX17-3683" fmla="*/ 930968 w 1432618"/>
                <a:gd name="connsiteY17-3684" fmla="*/ 1257486 h 3550127"/>
                <a:gd name="connsiteX18-3685" fmla="*/ 1086543 w 1432618"/>
                <a:gd name="connsiteY18-3686" fmla="*/ 1149536 h 3550127"/>
                <a:gd name="connsiteX19-3687" fmla="*/ 1375468 w 1432618"/>
                <a:gd name="connsiteY19-3688" fmla="*/ 1133661 h 3550127"/>
                <a:gd name="connsiteX20-3689" fmla="*/ 1108768 w 1432618"/>
                <a:gd name="connsiteY20-3690" fmla="*/ 1216211 h 3550127"/>
                <a:gd name="connsiteX21-3691" fmla="*/ 889693 w 1432618"/>
                <a:gd name="connsiteY21-3692" fmla="*/ 1489261 h 3550127"/>
                <a:gd name="connsiteX22-3693" fmla="*/ 835718 w 1432618"/>
                <a:gd name="connsiteY22-3694" fmla="*/ 1857561 h 3550127"/>
                <a:gd name="connsiteX23-3695" fmla="*/ 1003993 w 1432618"/>
                <a:gd name="connsiteY23-3696" fmla="*/ 2270311 h 3550127"/>
                <a:gd name="connsiteX24-3697" fmla="*/ 896043 w 1432618"/>
                <a:gd name="connsiteY24-3698" fmla="*/ 2540186 h 3550127"/>
                <a:gd name="connsiteX25-3699" fmla="*/ 1213543 w 1432618"/>
                <a:gd name="connsiteY25-3700" fmla="*/ 2495736 h 3550127"/>
                <a:gd name="connsiteX26-3701" fmla="*/ 1432618 w 1432618"/>
                <a:gd name="connsiteY26-3702" fmla="*/ 2588605 h 3550127"/>
                <a:gd name="connsiteX27-3703" fmla="*/ 1188143 w 1432618"/>
                <a:gd name="connsiteY27-3704" fmla="*/ 2552886 h 3550127"/>
                <a:gd name="connsiteX28-3705" fmla="*/ 832543 w 1432618"/>
                <a:gd name="connsiteY28-3706" fmla="*/ 2695761 h 3550127"/>
                <a:gd name="connsiteX29-3707" fmla="*/ 689668 w 1432618"/>
                <a:gd name="connsiteY29-3708" fmla="*/ 3048186 h 3550127"/>
                <a:gd name="connsiteX30-3709" fmla="*/ 918268 w 1432618"/>
                <a:gd name="connsiteY30-3710" fmla="*/ 3381561 h 3550127"/>
                <a:gd name="connsiteX31-3711" fmla="*/ 1016693 w 1432618"/>
                <a:gd name="connsiteY31-3712" fmla="*/ 3543486 h 3550127"/>
                <a:gd name="connsiteX0-3713" fmla="*/ 1016693 w 1432618"/>
                <a:gd name="connsiteY0-3714" fmla="*/ 3543524 h 3550165"/>
                <a:gd name="connsiteX1-3715" fmla="*/ 591243 w 1432618"/>
                <a:gd name="connsiteY1-3716" fmla="*/ 3549874 h 3550165"/>
                <a:gd name="connsiteX2-3717" fmla="*/ 394393 w 1432618"/>
                <a:gd name="connsiteY2-3718" fmla="*/ 3038699 h 3550165"/>
                <a:gd name="connsiteX3-3719" fmla="*/ 746818 w 1432618"/>
                <a:gd name="connsiteY3-3720" fmla="*/ 2343374 h 3550165"/>
                <a:gd name="connsiteX4-3721" fmla="*/ 560128 w 1432618"/>
                <a:gd name="connsiteY4-3722" fmla="*/ 1884269 h 3550165"/>
                <a:gd name="connsiteX5-3723" fmla="*/ 58 w 1432618"/>
                <a:gd name="connsiteY5-3724" fmla="*/ 1832834 h 3550165"/>
                <a:gd name="connsiteX6-3725" fmla="*/ 394393 w 1432618"/>
                <a:gd name="connsiteY6-3726" fmla="*/ 1705199 h 3550165"/>
                <a:gd name="connsiteX7-3727" fmla="*/ 642043 w 1432618"/>
                <a:gd name="connsiteY7-3728" fmla="*/ 1838549 h 3550165"/>
                <a:gd name="connsiteX8-3729" fmla="*/ 689668 w 1432618"/>
                <a:gd name="connsiteY8-3730" fmla="*/ 1609949 h 3550165"/>
                <a:gd name="connsiteX9-3731" fmla="*/ 823018 w 1432618"/>
                <a:gd name="connsiteY9-3732" fmla="*/ 1295624 h 3550165"/>
                <a:gd name="connsiteX10-3733" fmla="*/ 765868 w 1432618"/>
                <a:gd name="connsiteY10-3734" fmla="*/ 771749 h 3550165"/>
                <a:gd name="connsiteX11-3735" fmla="*/ 537268 w 1432618"/>
                <a:gd name="connsiteY11-3736" fmla="*/ 628874 h 3550165"/>
                <a:gd name="connsiteX12-3737" fmla="*/ 689668 w 1432618"/>
                <a:gd name="connsiteY12-3738" fmla="*/ 628874 h 3550165"/>
                <a:gd name="connsiteX13-3739" fmla="*/ 765868 w 1432618"/>
                <a:gd name="connsiteY13-3740" fmla="*/ 714599 h 3550165"/>
                <a:gd name="connsiteX14-3741" fmla="*/ 870643 w 1432618"/>
                <a:gd name="connsiteY14-3742" fmla="*/ 224 h 3550165"/>
                <a:gd name="connsiteX15-3743" fmla="*/ 857943 w 1432618"/>
                <a:gd name="connsiteY15-3744" fmla="*/ 641574 h 3550165"/>
                <a:gd name="connsiteX16-3745" fmla="*/ 921443 w 1432618"/>
                <a:gd name="connsiteY16-3746" fmla="*/ 1009874 h 3550165"/>
                <a:gd name="connsiteX17-3747" fmla="*/ 930968 w 1432618"/>
                <a:gd name="connsiteY17-3748" fmla="*/ 1257524 h 3550165"/>
                <a:gd name="connsiteX18-3749" fmla="*/ 1086543 w 1432618"/>
                <a:gd name="connsiteY18-3750" fmla="*/ 1149574 h 3550165"/>
                <a:gd name="connsiteX19-3751" fmla="*/ 1375468 w 1432618"/>
                <a:gd name="connsiteY19-3752" fmla="*/ 1133699 h 3550165"/>
                <a:gd name="connsiteX20-3753" fmla="*/ 1108768 w 1432618"/>
                <a:gd name="connsiteY20-3754" fmla="*/ 1216249 h 3550165"/>
                <a:gd name="connsiteX21-3755" fmla="*/ 889693 w 1432618"/>
                <a:gd name="connsiteY21-3756" fmla="*/ 1489299 h 3550165"/>
                <a:gd name="connsiteX22-3757" fmla="*/ 835718 w 1432618"/>
                <a:gd name="connsiteY22-3758" fmla="*/ 1857599 h 3550165"/>
                <a:gd name="connsiteX23-3759" fmla="*/ 1003993 w 1432618"/>
                <a:gd name="connsiteY23-3760" fmla="*/ 2270349 h 3550165"/>
                <a:gd name="connsiteX24-3761" fmla="*/ 896043 w 1432618"/>
                <a:gd name="connsiteY24-3762" fmla="*/ 2540224 h 3550165"/>
                <a:gd name="connsiteX25-3763" fmla="*/ 1213543 w 1432618"/>
                <a:gd name="connsiteY25-3764" fmla="*/ 2495774 h 3550165"/>
                <a:gd name="connsiteX26-3765" fmla="*/ 1432618 w 1432618"/>
                <a:gd name="connsiteY26-3766" fmla="*/ 2588643 h 3550165"/>
                <a:gd name="connsiteX27-3767" fmla="*/ 1188143 w 1432618"/>
                <a:gd name="connsiteY27-3768" fmla="*/ 2552924 h 3550165"/>
                <a:gd name="connsiteX28-3769" fmla="*/ 832543 w 1432618"/>
                <a:gd name="connsiteY28-3770" fmla="*/ 2695799 h 3550165"/>
                <a:gd name="connsiteX29-3771" fmla="*/ 689668 w 1432618"/>
                <a:gd name="connsiteY29-3772" fmla="*/ 3048224 h 3550165"/>
                <a:gd name="connsiteX30-3773" fmla="*/ 918268 w 1432618"/>
                <a:gd name="connsiteY30-3774" fmla="*/ 3381599 h 3550165"/>
                <a:gd name="connsiteX31-3775" fmla="*/ 1016693 w 1432618"/>
                <a:gd name="connsiteY31-3776" fmla="*/ 3543524 h 3550165"/>
                <a:gd name="connsiteX0-3777" fmla="*/ 1016693 w 1432618"/>
                <a:gd name="connsiteY0-3778" fmla="*/ 3543529 h 3550170"/>
                <a:gd name="connsiteX1-3779" fmla="*/ 591243 w 1432618"/>
                <a:gd name="connsiteY1-3780" fmla="*/ 3549879 h 3550170"/>
                <a:gd name="connsiteX2-3781" fmla="*/ 394393 w 1432618"/>
                <a:gd name="connsiteY2-3782" fmla="*/ 3038704 h 3550170"/>
                <a:gd name="connsiteX3-3783" fmla="*/ 746818 w 1432618"/>
                <a:gd name="connsiteY3-3784" fmla="*/ 2343379 h 3550170"/>
                <a:gd name="connsiteX4-3785" fmla="*/ 560128 w 1432618"/>
                <a:gd name="connsiteY4-3786" fmla="*/ 1884274 h 3550170"/>
                <a:gd name="connsiteX5-3787" fmla="*/ 58 w 1432618"/>
                <a:gd name="connsiteY5-3788" fmla="*/ 1832839 h 3550170"/>
                <a:gd name="connsiteX6-3789" fmla="*/ 394393 w 1432618"/>
                <a:gd name="connsiteY6-3790" fmla="*/ 1705204 h 3550170"/>
                <a:gd name="connsiteX7-3791" fmla="*/ 642043 w 1432618"/>
                <a:gd name="connsiteY7-3792" fmla="*/ 1838554 h 3550170"/>
                <a:gd name="connsiteX8-3793" fmla="*/ 689668 w 1432618"/>
                <a:gd name="connsiteY8-3794" fmla="*/ 1609954 h 3550170"/>
                <a:gd name="connsiteX9-3795" fmla="*/ 823018 w 1432618"/>
                <a:gd name="connsiteY9-3796" fmla="*/ 1295629 h 3550170"/>
                <a:gd name="connsiteX10-3797" fmla="*/ 765868 w 1432618"/>
                <a:gd name="connsiteY10-3798" fmla="*/ 771754 h 3550170"/>
                <a:gd name="connsiteX11-3799" fmla="*/ 537268 w 1432618"/>
                <a:gd name="connsiteY11-3800" fmla="*/ 628879 h 3550170"/>
                <a:gd name="connsiteX12-3801" fmla="*/ 689668 w 1432618"/>
                <a:gd name="connsiteY12-3802" fmla="*/ 628879 h 3550170"/>
                <a:gd name="connsiteX13-3803" fmla="*/ 765868 w 1432618"/>
                <a:gd name="connsiteY13-3804" fmla="*/ 714604 h 3550170"/>
                <a:gd name="connsiteX14-3805" fmla="*/ 870643 w 1432618"/>
                <a:gd name="connsiteY14-3806" fmla="*/ 229 h 3550170"/>
                <a:gd name="connsiteX15-3807" fmla="*/ 857943 w 1432618"/>
                <a:gd name="connsiteY15-3808" fmla="*/ 641579 h 3550170"/>
                <a:gd name="connsiteX16-3809" fmla="*/ 921443 w 1432618"/>
                <a:gd name="connsiteY16-3810" fmla="*/ 1009879 h 3550170"/>
                <a:gd name="connsiteX17-3811" fmla="*/ 930968 w 1432618"/>
                <a:gd name="connsiteY17-3812" fmla="*/ 1257529 h 3550170"/>
                <a:gd name="connsiteX18-3813" fmla="*/ 1086543 w 1432618"/>
                <a:gd name="connsiteY18-3814" fmla="*/ 1149579 h 3550170"/>
                <a:gd name="connsiteX19-3815" fmla="*/ 1375468 w 1432618"/>
                <a:gd name="connsiteY19-3816" fmla="*/ 1133704 h 3550170"/>
                <a:gd name="connsiteX20-3817" fmla="*/ 1108768 w 1432618"/>
                <a:gd name="connsiteY20-3818" fmla="*/ 1216254 h 3550170"/>
                <a:gd name="connsiteX21-3819" fmla="*/ 889693 w 1432618"/>
                <a:gd name="connsiteY21-3820" fmla="*/ 1489304 h 3550170"/>
                <a:gd name="connsiteX22-3821" fmla="*/ 835718 w 1432618"/>
                <a:gd name="connsiteY22-3822" fmla="*/ 1857604 h 3550170"/>
                <a:gd name="connsiteX23-3823" fmla="*/ 1003993 w 1432618"/>
                <a:gd name="connsiteY23-3824" fmla="*/ 2270354 h 3550170"/>
                <a:gd name="connsiteX24-3825" fmla="*/ 896043 w 1432618"/>
                <a:gd name="connsiteY24-3826" fmla="*/ 2540229 h 3550170"/>
                <a:gd name="connsiteX25-3827" fmla="*/ 1213543 w 1432618"/>
                <a:gd name="connsiteY25-3828" fmla="*/ 2495779 h 3550170"/>
                <a:gd name="connsiteX26-3829" fmla="*/ 1432618 w 1432618"/>
                <a:gd name="connsiteY26-3830" fmla="*/ 2588648 h 3550170"/>
                <a:gd name="connsiteX27-3831" fmla="*/ 1188143 w 1432618"/>
                <a:gd name="connsiteY27-3832" fmla="*/ 2552929 h 3550170"/>
                <a:gd name="connsiteX28-3833" fmla="*/ 832543 w 1432618"/>
                <a:gd name="connsiteY28-3834" fmla="*/ 2695804 h 3550170"/>
                <a:gd name="connsiteX29-3835" fmla="*/ 689668 w 1432618"/>
                <a:gd name="connsiteY29-3836" fmla="*/ 3048229 h 3550170"/>
                <a:gd name="connsiteX30-3837" fmla="*/ 918268 w 1432618"/>
                <a:gd name="connsiteY30-3838" fmla="*/ 3381604 h 3550170"/>
                <a:gd name="connsiteX31-3839" fmla="*/ 1016693 w 1432618"/>
                <a:gd name="connsiteY31-3840" fmla="*/ 3543529 h 3550170"/>
                <a:gd name="connsiteX0-3841" fmla="*/ 1016693 w 1432618"/>
                <a:gd name="connsiteY0-3842" fmla="*/ 3581611 h 3588252"/>
                <a:gd name="connsiteX1-3843" fmla="*/ 591243 w 1432618"/>
                <a:gd name="connsiteY1-3844" fmla="*/ 3587961 h 3588252"/>
                <a:gd name="connsiteX2-3845" fmla="*/ 394393 w 1432618"/>
                <a:gd name="connsiteY2-3846" fmla="*/ 3076786 h 3588252"/>
                <a:gd name="connsiteX3-3847" fmla="*/ 746818 w 1432618"/>
                <a:gd name="connsiteY3-3848" fmla="*/ 2381461 h 3588252"/>
                <a:gd name="connsiteX4-3849" fmla="*/ 560128 w 1432618"/>
                <a:gd name="connsiteY4-3850" fmla="*/ 1922356 h 3588252"/>
                <a:gd name="connsiteX5-3851" fmla="*/ 58 w 1432618"/>
                <a:gd name="connsiteY5-3852" fmla="*/ 1870921 h 3588252"/>
                <a:gd name="connsiteX6-3853" fmla="*/ 394393 w 1432618"/>
                <a:gd name="connsiteY6-3854" fmla="*/ 1743286 h 3588252"/>
                <a:gd name="connsiteX7-3855" fmla="*/ 642043 w 1432618"/>
                <a:gd name="connsiteY7-3856" fmla="*/ 1876636 h 3588252"/>
                <a:gd name="connsiteX8-3857" fmla="*/ 689668 w 1432618"/>
                <a:gd name="connsiteY8-3858" fmla="*/ 1648036 h 3588252"/>
                <a:gd name="connsiteX9-3859" fmla="*/ 823018 w 1432618"/>
                <a:gd name="connsiteY9-3860" fmla="*/ 1333711 h 3588252"/>
                <a:gd name="connsiteX10-3861" fmla="*/ 765868 w 1432618"/>
                <a:gd name="connsiteY10-3862" fmla="*/ 809836 h 3588252"/>
                <a:gd name="connsiteX11-3863" fmla="*/ 537268 w 1432618"/>
                <a:gd name="connsiteY11-3864" fmla="*/ 666961 h 3588252"/>
                <a:gd name="connsiteX12-3865" fmla="*/ 689668 w 1432618"/>
                <a:gd name="connsiteY12-3866" fmla="*/ 666961 h 3588252"/>
                <a:gd name="connsiteX13-3867" fmla="*/ 765868 w 1432618"/>
                <a:gd name="connsiteY13-3868" fmla="*/ 752686 h 3588252"/>
                <a:gd name="connsiteX14-3869" fmla="*/ 886518 w 1432618"/>
                <a:gd name="connsiteY14-3870" fmla="*/ 211 h 3588252"/>
                <a:gd name="connsiteX15-3871" fmla="*/ 857943 w 1432618"/>
                <a:gd name="connsiteY15-3872" fmla="*/ 679661 h 3588252"/>
                <a:gd name="connsiteX16-3873" fmla="*/ 921443 w 1432618"/>
                <a:gd name="connsiteY16-3874" fmla="*/ 1047961 h 3588252"/>
                <a:gd name="connsiteX17-3875" fmla="*/ 930968 w 1432618"/>
                <a:gd name="connsiteY17-3876" fmla="*/ 1295611 h 3588252"/>
                <a:gd name="connsiteX18-3877" fmla="*/ 1086543 w 1432618"/>
                <a:gd name="connsiteY18-3878" fmla="*/ 1187661 h 3588252"/>
                <a:gd name="connsiteX19-3879" fmla="*/ 1375468 w 1432618"/>
                <a:gd name="connsiteY19-3880" fmla="*/ 1171786 h 3588252"/>
                <a:gd name="connsiteX20-3881" fmla="*/ 1108768 w 1432618"/>
                <a:gd name="connsiteY20-3882" fmla="*/ 1254336 h 3588252"/>
                <a:gd name="connsiteX21-3883" fmla="*/ 889693 w 1432618"/>
                <a:gd name="connsiteY21-3884" fmla="*/ 1527386 h 3588252"/>
                <a:gd name="connsiteX22-3885" fmla="*/ 835718 w 1432618"/>
                <a:gd name="connsiteY22-3886" fmla="*/ 1895686 h 3588252"/>
                <a:gd name="connsiteX23-3887" fmla="*/ 1003993 w 1432618"/>
                <a:gd name="connsiteY23-3888" fmla="*/ 2308436 h 3588252"/>
                <a:gd name="connsiteX24-3889" fmla="*/ 896043 w 1432618"/>
                <a:gd name="connsiteY24-3890" fmla="*/ 2578311 h 3588252"/>
                <a:gd name="connsiteX25-3891" fmla="*/ 1213543 w 1432618"/>
                <a:gd name="connsiteY25-3892" fmla="*/ 2533861 h 3588252"/>
                <a:gd name="connsiteX26-3893" fmla="*/ 1432618 w 1432618"/>
                <a:gd name="connsiteY26-3894" fmla="*/ 2626730 h 3588252"/>
                <a:gd name="connsiteX27-3895" fmla="*/ 1188143 w 1432618"/>
                <a:gd name="connsiteY27-3896" fmla="*/ 2591011 h 3588252"/>
                <a:gd name="connsiteX28-3897" fmla="*/ 832543 w 1432618"/>
                <a:gd name="connsiteY28-3898" fmla="*/ 2733886 h 3588252"/>
                <a:gd name="connsiteX29-3899" fmla="*/ 689668 w 1432618"/>
                <a:gd name="connsiteY29-3900" fmla="*/ 3086311 h 3588252"/>
                <a:gd name="connsiteX30-3901" fmla="*/ 918268 w 1432618"/>
                <a:gd name="connsiteY30-3902" fmla="*/ 3419686 h 3588252"/>
                <a:gd name="connsiteX31-3903" fmla="*/ 1016693 w 1432618"/>
                <a:gd name="connsiteY31-3904" fmla="*/ 3581611 h 3588252"/>
                <a:gd name="connsiteX0-3905" fmla="*/ 1016693 w 1432618"/>
                <a:gd name="connsiteY0-3906" fmla="*/ 3581400 h 3588041"/>
                <a:gd name="connsiteX1-3907" fmla="*/ 591243 w 1432618"/>
                <a:gd name="connsiteY1-3908" fmla="*/ 3587750 h 3588041"/>
                <a:gd name="connsiteX2-3909" fmla="*/ 394393 w 1432618"/>
                <a:gd name="connsiteY2-3910" fmla="*/ 3076575 h 3588041"/>
                <a:gd name="connsiteX3-3911" fmla="*/ 746818 w 1432618"/>
                <a:gd name="connsiteY3-3912" fmla="*/ 2381250 h 3588041"/>
                <a:gd name="connsiteX4-3913" fmla="*/ 560128 w 1432618"/>
                <a:gd name="connsiteY4-3914" fmla="*/ 1922145 h 3588041"/>
                <a:gd name="connsiteX5-3915" fmla="*/ 58 w 1432618"/>
                <a:gd name="connsiteY5-3916" fmla="*/ 1870710 h 3588041"/>
                <a:gd name="connsiteX6-3917" fmla="*/ 394393 w 1432618"/>
                <a:gd name="connsiteY6-3918" fmla="*/ 1743075 h 3588041"/>
                <a:gd name="connsiteX7-3919" fmla="*/ 642043 w 1432618"/>
                <a:gd name="connsiteY7-3920" fmla="*/ 1876425 h 3588041"/>
                <a:gd name="connsiteX8-3921" fmla="*/ 689668 w 1432618"/>
                <a:gd name="connsiteY8-3922" fmla="*/ 1647825 h 3588041"/>
                <a:gd name="connsiteX9-3923" fmla="*/ 823018 w 1432618"/>
                <a:gd name="connsiteY9-3924" fmla="*/ 1333500 h 3588041"/>
                <a:gd name="connsiteX10-3925" fmla="*/ 765868 w 1432618"/>
                <a:gd name="connsiteY10-3926" fmla="*/ 809625 h 3588041"/>
                <a:gd name="connsiteX11-3927" fmla="*/ 537268 w 1432618"/>
                <a:gd name="connsiteY11-3928" fmla="*/ 666750 h 3588041"/>
                <a:gd name="connsiteX12-3929" fmla="*/ 689668 w 1432618"/>
                <a:gd name="connsiteY12-3930" fmla="*/ 666750 h 3588041"/>
                <a:gd name="connsiteX13-3931" fmla="*/ 765868 w 1432618"/>
                <a:gd name="connsiteY13-3932" fmla="*/ 752475 h 3588041"/>
                <a:gd name="connsiteX14-3933" fmla="*/ 886518 w 1432618"/>
                <a:gd name="connsiteY14-3934" fmla="*/ 0 h 3588041"/>
                <a:gd name="connsiteX15-3935" fmla="*/ 857943 w 1432618"/>
                <a:gd name="connsiteY15-3936" fmla="*/ 679450 h 3588041"/>
                <a:gd name="connsiteX16-3937" fmla="*/ 921443 w 1432618"/>
                <a:gd name="connsiteY16-3938" fmla="*/ 1047750 h 3588041"/>
                <a:gd name="connsiteX17-3939" fmla="*/ 930968 w 1432618"/>
                <a:gd name="connsiteY17-3940" fmla="*/ 1295400 h 3588041"/>
                <a:gd name="connsiteX18-3941" fmla="*/ 1086543 w 1432618"/>
                <a:gd name="connsiteY18-3942" fmla="*/ 1187450 h 3588041"/>
                <a:gd name="connsiteX19-3943" fmla="*/ 1375468 w 1432618"/>
                <a:gd name="connsiteY19-3944" fmla="*/ 1171575 h 3588041"/>
                <a:gd name="connsiteX20-3945" fmla="*/ 1108768 w 1432618"/>
                <a:gd name="connsiteY20-3946" fmla="*/ 1254125 h 3588041"/>
                <a:gd name="connsiteX21-3947" fmla="*/ 889693 w 1432618"/>
                <a:gd name="connsiteY21-3948" fmla="*/ 1527175 h 3588041"/>
                <a:gd name="connsiteX22-3949" fmla="*/ 835718 w 1432618"/>
                <a:gd name="connsiteY22-3950" fmla="*/ 1895475 h 3588041"/>
                <a:gd name="connsiteX23-3951" fmla="*/ 1003993 w 1432618"/>
                <a:gd name="connsiteY23-3952" fmla="*/ 2308225 h 3588041"/>
                <a:gd name="connsiteX24-3953" fmla="*/ 896043 w 1432618"/>
                <a:gd name="connsiteY24-3954" fmla="*/ 2578100 h 3588041"/>
                <a:gd name="connsiteX25-3955" fmla="*/ 1213543 w 1432618"/>
                <a:gd name="connsiteY25-3956" fmla="*/ 2533650 h 3588041"/>
                <a:gd name="connsiteX26-3957" fmla="*/ 1432618 w 1432618"/>
                <a:gd name="connsiteY26-3958" fmla="*/ 2626519 h 3588041"/>
                <a:gd name="connsiteX27-3959" fmla="*/ 1188143 w 1432618"/>
                <a:gd name="connsiteY27-3960" fmla="*/ 2590800 h 3588041"/>
                <a:gd name="connsiteX28-3961" fmla="*/ 832543 w 1432618"/>
                <a:gd name="connsiteY28-3962" fmla="*/ 2733675 h 3588041"/>
                <a:gd name="connsiteX29-3963" fmla="*/ 689668 w 1432618"/>
                <a:gd name="connsiteY29-3964" fmla="*/ 3086100 h 3588041"/>
                <a:gd name="connsiteX30-3965" fmla="*/ 918268 w 1432618"/>
                <a:gd name="connsiteY30-3966" fmla="*/ 3419475 h 3588041"/>
                <a:gd name="connsiteX31-3967" fmla="*/ 1016693 w 1432618"/>
                <a:gd name="connsiteY31-3968" fmla="*/ 3581400 h 3588041"/>
                <a:gd name="connsiteX0-3969" fmla="*/ 1016693 w 1432618"/>
                <a:gd name="connsiteY0-3970" fmla="*/ 3581400 h 3588041"/>
                <a:gd name="connsiteX1-3971" fmla="*/ 591243 w 1432618"/>
                <a:gd name="connsiteY1-3972" fmla="*/ 3587750 h 3588041"/>
                <a:gd name="connsiteX2-3973" fmla="*/ 394393 w 1432618"/>
                <a:gd name="connsiteY2-3974" fmla="*/ 3076575 h 3588041"/>
                <a:gd name="connsiteX3-3975" fmla="*/ 746818 w 1432618"/>
                <a:gd name="connsiteY3-3976" fmla="*/ 2381250 h 3588041"/>
                <a:gd name="connsiteX4-3977" fmla="*/ 560128 w 1432618"/>
                <a:gd name="connsiteY4-3978" fmla="*/ 1922145 h 3588041"/>
                <a:gd name="connsiteX5-3979" fmla="*/ 58 w 1432618"/>
                <a:gd name="connsiteY5-3980" fmla="*/ 1870710 h 3588041"/>
                <a:gd name="connsiteX6-3981" fmla="*/ 394393 w 1432618"/>
                <a:gd name="connsiteY6-3982" fmla="*/ 1743075 h 3588041"/>
                <a:gd name="connsiteX7-3983" fmla="*/ 642043 w 1432618"/>
                <a:gd name="connsiteY7-3984" fmla="*/ 1876425 h 3588041"/>
                <a:gd name="connsiteX8-3985" fmla="*/ 689668 w 1432618"/>
                <a:gd name="connsiteY8-3986" fmla="*/ 1647825 h 3588041"/>
                <a:gd name="connsiteX9-3987" fmla="*/ 823018 w 1432618"/>
                <a:gd name="connsiteY9-3988" fmla="*/ 1333500 h 3588041"/>
                <a:gd name="connsiteX10-3989" fmla="*/ 765868 w 1432618"/>
                <a:gd name="connsiteY10-3990" fmla="*/ 809625 h 3588041"/>
                <a:gd name="connsiteX11-3991" fmla="*/ 537268 w 1432618"/>
                <a:gd name="connsiteY11-3992" fmla="*/ 666750 h 3588041"/>
                <a:gd name="connsiteX12-3993" fmla="*/ 689668 w 1432618"/>
                <a:gd name="connsiteY12-3994" fmla="*/ 666750 h 3588041"/>
                <a:gd name="connsiteX13-3995" fmla="*/ 765868 w 1432618"/>
                <a:gd name="connsiteY13-3996" fmla="*/ 752475 h 3588041"/>
                <a:gd name="connsiteX14-3997" fmla="*/ 886518 w 1432618"/>
                <a:gd name="connsiteY14-3998" fmla="*/ 0 h 3588041"/>
                <a:gd name="connsiteX15-3999" fmla="*/ 857943 w 1432618"/>
                <a:gd name="connsiteY15-4000" fmla="*/ 679450 h 3588041"/>
                <a:gd name="connsiteX16-4001" fmla="*/ 921443 w 1432618"/>
                <a:gd name="connsiteY16-4002" fmla="*/ 1047750 h 3588041"/>
                <a:gd name="connsiteX17-4003" fmla="*/ 930968 w 1432618"/>
                <a:gd name="connsiteY17-4004" fmla="*/ 1295400 h 3588041"/>
                <a:gd name="connsiteX18-4005" fmla="*/ 1086543 w 1432618"/>
                <a:gd name="connsiteY18-4006" fmla="*/ 1187450 h 3588041"/>
                <a:gd name="connsiteX19-4007" fmla="*/ 1375468 w 1432618"/>
                <a:gd name="connsiteY19-4008" fmla="*/ 1171575 h 3588041"/>
                <a:gd name="connsiteX20-4009" fmla="*/ 1108768 w 1432618"/>
                <a:gd name="connsiteY20-4010" fmla="*/ 1254125 h 3588041"/>
                <a:gd name="connsiteX21-4011" fmla="*/ 889693 w 1432618"/>
                <a:gd name="connsiteY21-4012" fmla="*/ 1527175 h 3588041"/>
                <a:gd name="connsiteX22-4013" fmla="*/ 835718 w 1432618"/>
                <a:gd name="connsiteY22-4014" fmla="*/ 1895475 h 3588041"/>
                <a:gd name="connsiteX23-4015" fmla="*/ 1003993 w 1432618"/>
                <a:gd name="connsiteY23-4016" fmla="*/ 2308225 h 3588041"/>
                <a:gd name="connsiteX24-4017" fmla="*/ 896043 w 1432618"/>
                <a:gd name="connsiteY24-4018" fmla="*/ 2578100 h 3588041"/>
                <a:gd name="connsiteX25-4019" fmla="*/ 1213543 w 1432618"/>
                <a:gd name="connsiteY25-4020" fmla="*/ 2533650 h 3588041"/>
                <a:gd name="connsiteX26-4021" fmla="*/ 1432618 w 1432618"/>
                <a:gd name="connsiteY26-4022" fmla="*/ 2626519 h 3588041"/>
                <a:gd name="connsiteX27-4023" fmla="*/ 1188143 w 1432618"/>
                <a:gd name="connsiteY27-4024" fmla="*/ 2590800 h 3588041"/>
                <a:gd name="connsiteX28-4025" fmla="*/ 832543 w 1432618"/>
                <a:gd name="connsiteY28-4026" fmla="*/ 2733675 h 3588041"/>
                <a:gd name="connsiteX29-4027" fmla="*/ 689668 w 1432618"/>
                <a:gd name="connsiteY29-4028" fmla="*/ 3086100 h 3588041"/>
                <a:gd name="connsiteX30-4029" fmla="*/ 918268 w 1432618"/>
                <a:gd name="connsiteY30-4030" fmla="*/ 3419475 h 3588041"/>
                <a:gd name="connsiteX31-4031" fmla="*/ 1016693 w 1432618"/>
                <a:gd name="connsiteY31-4032" fmla="*/ 3581400 h 3588041"/>
                <a:gd name="connsiteX0-4033" fmla="*/ 1016693 w 1432618"/>
                <a:gd name="connsiteY0-4034" fmla="*/ 3581400 h 3588041"/>
                <a:gd name="connsiteX1-4035" fmla="*/ 591243 w 1432618"/>
                <a:gd name="connsiteY1-4036" fmla="*/ 3587750 h 3588041"/>
                <a:gd name="connsiteX2-4037" fmla="*/ 394393 w 1432618"/>
                <a:gd name="connsiteY2-4038" fmla="*/ 3076575 h 3588041"/>
                <a:gd name="connsiteX3-4039" fmla="*/ 746818 w 1432618"/>
                <a:gd name="connsiteY3-4040" fmla="*/ 2381250 h 3588041"/>
                <a:gd name="connsiteX4-4041" fmla="*/ 560128 w 1432618"/>
                <a:gd name="connsiteY4-4042" fmla="*/ 1922145 h 3588041"/>
                <a:gd name="connsiteX5-4043" fmla="*/ 58 w 1432618"/>
                <a:gd name="connsiteY5-4044" fmla="*/ 1870710 h 3588041"/>
                <a:gd name="connsiteX6-4045" fmla="*/ 394393 w 1432618"/>
                <a:gd name="connsiteY6-4046" fmla="*/ 1743075 h 3588041"/>
                <a:gd name="connsiteX7-4047" fmla="*/ 642043 w 1432618"/>
                <a:gd name="connsiteY7-4048" fmla="*/ 1876425 h 3588041"/>
                <a:gd name="connsiteX8-4049" fmla="*/ 689668 w 1432618"/>
                <a:gd name="connsiteY8-4050" fmla="*/ 1647825 h 3588041"/>
                <a:gd name="connsiteX9-4051" fmla="*/ 823018 w 1432618"/>
                <a:gd name="connsiteY9-4052" fmla="*/ 1333500 h 3588041"/>
                <a:gd name="connsiteX10-4053" fmla="*/ 765868 w 1432618"/>
                <a:gd name="connsiteY10-4054" fmla="*/ 809625 h 3588041"/>
                <a:gd name="connsiteX11-4055" fmla="*/ 388043 w 1432618"/>
                <a:gd name="connsiteY11-4056" fmla="*/ 695325 h 3588041"/>
                <a:gd name="connsiteX12-4057" fmla="*/ 689668 w 1432618"/>
                <a:gd name="connsiteY12-4058" fmla="*/ 666750 h 3588041"/>
                <a:gd name="connsiteX13-4059" fmla="*/ 765868 w 1432618"/>
                <a:gd name="connsiteY13-4060" fmla="*/ 752475 h 3588041"/>
                <a:gd name="connsiteX14-4061" fmla="*/ 886518 w 1432618"/>
                <a:gd name="connsiteY14-4062" fmla="*/ 0 h 3588041"/>
                <a:gd name="connsiteX15-4063" fmla="*/ 857943 w 1432618"/>
                <a:gd name="connsiteY15-4064" fmla="*/ 679450 h 3588041"/>
                <a:gd name="connsiteX16-4065" fmla="*/ 921443 w 1432618"/>
                <a:gd name="connsiteY16-4066" fmla="*/ 1047750 h 3588041"/>
                <a:gd name="connsiteX17-4067" fmla="*/ 930968 w 1432618"/>
                <a:gd name="connsiteY17-4068" fmla="*/ 1295400 h 3588041"/>
                <a:gd name="connsiteX18-4069" fmla="*/ 1086543 w 1432618"/>
                <a:gd name="connsiteY18-4070" fmla="*/ 1187450 h 3588041"/>
                <a:gd name="connsiteX19-4071" fmla="*/ 1375468 w 1432618"/>
                <a:gd name="connsiteY19-4072" fmla="*/ 1171575 h 3588041"/>
                <a:gd name="connsiteX20-4073" fmla="*/ 1108768 w 1432618"/>
                <a:gd name="connsiteY20-4074" fmla="*/ 1254125 h 3588041"/>
                <a:gd name="connsiteX21-4075" fmla="*/ 889693 w 1432618"/>
                <a:gd name="connsiteY21-4076" fmla="*/ 1527175 h 3588041"/>
                <a:gd name="connsiteX22-4077" fmla="*/ 835718 w 1432618"/>
                <a:gd name="connsiteY22-4078" fmla="*/ 1895475 h 3588041"/>
                <a:gd name="connsiteX23-4079" fmla="*/ 1003993 w 1432618"/>
                <a:gd name="connsiteY23-4080" fmla="*/ 2308225 h 3588041"/>
                <a:gd name="connsiteX24-4081" fmla="*/ 896043 w 1432618"/>
                <a:gd name="connsiteY24-4082" fmla="*/ 2578100 h 3588041"/>
                <a:gd name="connsiteX25-4083" fmla="*/ 1213543 w 1432618"/>
                <a:gd name="connsiteY25-4084" fmla="*/ 2533650 h 3588041"/>
                <a:gd name="connsiteX26-4085" fmla="*/ 1432618 w 1432618"/>
                <a:gd name="connsiteY26-4086" fmla="*/ 2626519 h 3588041"/>
                <a:gd name="connsiteX27-4087" fmla="*/ 1188143 w 1432618"/>
                <a:gd name="connsiteY27-4088" fmla="*/ 2590800 h 3588041"/>
                <a:gd name="connsiteX28-4089" fmla="*/ 832543 w 1432618"/>
                <a:gd name="connsiteY28-4090" fmla="*/ 2733675 h 3588041"/>
                <a:gd name="connsiteX29-4091" fmla="*/ 689668 w 1432618"/>
                <a:gd name="connsiteY29-4092" fmla="*/ 3086100 h 3588041"/>
                <a:gd name="connsiteX30-4093" fmla="*/ 918268 w 1432618"/>
                <a:gd name="connsiteY30-4094" fmla="*/ 3419475 h 3588041"/>
                <a:gd name="connsiteX31-4095" fmla="*/ 1016693 w 1432618"/>
                <a:gd name="connsiteY31-4096" fmla="*/ 3581400 h 3588041"/>
                <a:gd name="connsiteX0-4097" fmla="*/ 1016693 w 1432618"/>
                <a:gd name="connsiteY0-4098" fmla="*/ 3581400 h 3588041"/>
                <a:gd name="connsiteX1-4099" fmla="*/ 591243 w 1432618"/>
                <a:gd name="connsiteY1-4100" fmla="*/ 3587750 h 3588041"/>
                <a:gd name="connsiteX2-4101" fmla="*/ 394393 w 1432618"/>
                <a:gd name="connsiteY2-4102" fmla="*/ 3076575 h 3588041"/>
                <a:gd name="connsiteX3-4103" fmla="*/ 746818 w 1432618"/>
                <a:gd name="connsiteY3-4104" fmla="*/ 2381250 h 3588041"/>
                <a:gd name="connsiteX4-4105" fmla="*/ 560128 w 1432618"/>
                <a:gd name="connsiteY4-4106" fmla="*/ 1922145 h 3588041"/>
                <a:gd name="connsiteX5-4107" fmla="*/ 58 w 1432618"/>
                <a:gd name="connsiteY5-4108" fmla="*/ 1870710 h 3588041"/>
                <a:gd name="connsiteX6-4109" fmla="*/ 394393 w 1432618"/>
                <a:gd name="connsiteY6-4110" fmla="*/ 1743075 h 3588041"/>
                <a:gd name="connsiteX7-4111" fmla="*/ 642043 w 1432618"/>
                <a:gd name="connsiteY7-4112" fmla="*/ 1876425 h 3588041"/>
                <a:gd name="connsiteX8-4113" fmla="*/ 689668 w 1432618"/>
                <a:gd name="connsiteY8-4114" fmla="*/ 1647825 h 3588041"/>
                <a:gd name="connsiteX9-4115" fmla="*/ 823018 w 1432618"/>
                <a:gd name="connsiteY9-4116" fmla="*/ 1333500 h 3588041"/>
                <a:gd name="connsiteX10-4117" fmla="*/ 765868 w 1432618"/>
                <a:gd name="connsiteY10-4118" fmla="*/ 809625 h 3588041"/>
                <a:gd name="connsiteX11-4119" fmla="*/ 388043 w 1432618"/>
                <a:gd name="connsiteY11-4120" fmla="*/ 695325 h 3588041"/>
                <a:gd name="connsiteX12-4121" fmla="*/ 689668 w 1432618"/>
                <a:gd name="connsiteY12-4122" fmla="*/ 666750 h 3588041"/>
                <a:gd name="connsiteX13-4123" fmla="*/ 791268 w 1432618"/>
                <a:gd name="connsiteY13-4124" fmla="*/ 673100 h 3588041"/>
                <a:gd name="connsiteX14-4125" fmla="*/ 886518 w 1432618"/>
                <a:gd name="connsiteY14-4126" fmla="*/ 0 h 3588041"/>
                <a:gd name="connsiteX15-4127" fmla="*/ 857943 w 1432618"/>
                <a:gd name="connsiteY15-4128" fmla="*/ 679450 h 3588041"/>
                <a:gd name="connsiteX16-4129" fmla="*/ 921443 w 1432618"/>
                <a:gd name="connsiteY16-4130" fmla="*/ 1047750 h 3588041"/>
                <a:gd name="connsiteX17-4131" fmla="*/ 930968 w 1432618"/>
                <a:gd name="connsiteY17-4132" fmla="*/ 1295400 h 3588041"/>
                <a:gd name="connsiteX18-4133" fmla="*/ 1086543 w 1432618"/>
                <a:gd name="connsiteY18-4134" fmla="*/ 1187450 h 3588041"/>
                <a:gd name="connsiteX19-4135" fmla="*/ 1375468 w 1432618"/>
                <a:gd name="connsiteY19-4136" fmla="*/ 1171575 h 3588041"/>
                <a:gd name="connsiteX20-4137" fmla="*/ 1108768 w 1432618"/>
                <a:gd name="connsiteY20-4138" fmla="*/ 1254125 h 3588041"/>
                <a:gd name="connsiteX21-4139" fmla="*/ 889693 w 1432618"/>
                <a:gd name="connsiteY21-4140" fmla="*/ 1527175 h 3588041"/>
                <a:gd name="connsiteX22-4141" fmla="*/ 835718 w 1432618"/>
                <a:gd name="connsiteY22-4142" fmla="*/ 1895475 h 3588041"/>
                <a:gd name="connsiteX23-4143" fmla="*/ 1003993 w 1432618"/>
                <a:gd name="connsiteY23-4144" fmla="*/ 2308225 h 3588041"/>
                <a:gd name="connsiteX24-4145" fmla="*/ 896043 w 1432618"/>
                <a:gd name="connsiteY24-4146" fmla="*/ 2578100 h 3588041"/>
                <a:gd name="connsiteX25-4147" fmla="*/ 1213543 w 1432618"/>
                <a:gd name="connsiteY25-4148" fmla="*/ 2533650 h 3588041"/>
                <a:gd name="connsiteX26-4149" fmla="*/ 1432618 w 1432618"/>
                <a:gd name="connsiteY26-4150" fmla="*/ 2626519 h 3588041"/>
                <a:gd name="connsiteX27-4151" fmla="*/ 1188143 w 1432618"/>
                <a:gd name="connsiteY27-4152" fmla="*/ 2590800 h 3588041"/>
                <a:gd name="connsiteX28-4153" fmla="*/ 832543 w 1432618"/>
                <a:gd name="connsiteY28-4154" fmla="*/ 2733675 h 3588041"/>
                <a:gd name="connsiteX29-4155" fmla="*/ 689668 w 1432618"/>
                <a:gd name="connsiteY29-4156" fmla="*/ 3086100 h 3588041"/>
                <a:gd name="connsiteX30-4157" fmla="*/ 918268 w 1432618"/>
                <a:gd name="connsiteY30-4158" fmla="*/ 3419475 h 3588041"/>
                <a:gd name="connsiteX31-4159" fmla="*/ 1016693 w 1432618"/>
                <a:gd name="connsiteY31-4160" fmla="*/ 3581400 h 3588041"/>
                <a:gd name="connsiteX0-4161" fmla="*/ 1016693 w 1432618"/>
                <a:gd name="connsiteY0-4162" fmla="*/ 3581400 h 3588041"/>
                <a:gd name="connsiteX1-4163" fmla="*/ 591243 w 1432618"/>
                <a:gd name="connsiteY1-4164" fmla="*/ 3587750 h 3588041"/>
                <a:gd name="connsiteX2-4165" fmla="*/ 394393 w 1432618"/>
                <a:gd name="connsiteY2-4166" fmla="*/ 3076575 h 3588041"/>
                <a:gd name="connsiteX3-4167" fmla="*/ 746818 w 1432618"/>
                <a:gd name="connsiteY3-4168" fmla="*/ 2381250 h 3588041"/>
                <a:gd name="connsiteX4-4169" fmla="*/ 560128 w 1432618"/>
                <a:gd name="connsiteY4-4170" fmla="*/ 1922145 h 3588041"/>
                <a:gd name="connsiteX5-4171" fmla="*/ 58 w 1432618"/>
                <a:gd name="connsiteY5-4172" fmla="*/ 1870710 h 3588041"/>
                <a:gd name="connsiteX6-4173" fmla="*/ 394393 w 1432618"/>
                <a:gd name="connsiteY6-4174" fmla="*/ 1743075 h 3588041"/>
                <a:gd name="connsiteX7-4175" fmla="*/ 642043 w 1432618"/>
                <a:gd name="connsiteY7-4176" fmla="*/ 1876425 h 3588041"/>
                <a:gd name="connsiteX8-4177" fmla="*/ 689668 w 1432618"/>
                <a:gd name="connsiteY8-4178" fmla="*/ 1647825 h 3588041"/>
                <a:gd name="connsiteX9-4179" fmla="*/ 823018 w 1432618"/>
                <a:gd name="connsiteY9-4180" fmla="*/ 1333500 h 3588041"/>
                <a:gd name="connsiteX10-4181" fmla="*/ 765868 w 1432618"/>
                <a:gd name="connsiteY10-4182" fmla="*/ 809625 h 3588041"/>
                <a:gd name="connsiteX11-4183" fmla="*/ 388043 w 1432618"/>
                <a:gd name="connsiteY11-4184" fmla="*/ 695325 h 3588041"/>
                <a:gd name="connsiteX12-4185" fmla="*/ 689668 w 1432618"/>
                <a:gd name="connsiteY12-4186" fmla="*/ 666750 h 3588041"/>
                <a:gd name="connsiteX13-4187" fmla="*/ 794443 w 1432618"/>
                <a:gd name="connsiteY13-4188" fmla="*/ 565150 h 3588041"/>
                <a:gd name="connsiteX14-4189" fmla="*/ 886518 w 1432618"/>
                <a:gd name="connsiteY14-4190" fmla="*/ 0 h 3588041"/>
                <a:gd name="connsiteX15-4191" fmla="*/ 857943 w 1432618"/>
                <a:gd name="connsiteY15-4192" fmla="*/ 679450 h 3588041"/>
                <a:gd name="connsiteX16-4193" fmla="*/ 921443 w 1432618"/>
                <a:gd name="connsiteY16-4194" fmla="*/ 1047750 h 3588041"/>
                <a:gd name="connsiteX17-4195" fmla="*/ 930968 w 1432618"/>
                <a:gd name="connsiteY17-4196" fmla="*/ 1295400 h 3588041"/>
                <a:gd name="connsiteX18-4197" fmla="*/ 1086543 w 1432618"/>
                <a:gd name="connsiteY18-4198" fmla="*/ 1187450 h 3588041"/>
                <a:gd name="connsiteX19-4199" fmla="*/ 1375468 w 1432618"/>
                <a:gd name="connsiteY19-4200" fmla="*/ 1171575 h 3588041"/>
                <a:gd name="connsiteX20-4201" fmla="*/ 1108768 w 1432618"/>
                <a:gd name="connsiteY20-4202" fmla="*/ 1254125 h 3588041"/>
                <a:gd name="connsiteX21-4203" fmla="*/ 889693 w 1432618"/>
                <a:gd name="connsiteY21-4204" fmla="*/ 1527175 h 3588041"/>
                <a:gd name="connsiteX22-4205" fmla="*/ 835718 w 1432618"/>
                <a:gd name="connsiteY22-4206" fmla="*/ 1895475 h 3588041"/>
                <a:gd name="connsiteX23-4207" fmla="*/ 1003993 w 1432618"/>
                <a:gd name="connsiteY23-4208" fmla="*/ 2308225 h 3588041"/>
                <a:gd name="connsiteX24-4209" fmla="*/ 896043 w 1432618"/>
                <a:gd name="connsiteY24-4210" fmla="*/ 2578100 h 3588041"/>
                <a:gd name="connsiteX25-4211" fmla="*/ 1213543 w 1432618"/>
                <a:gd name="connsiteY25-4212" fmla="*/ 2533650 h 3588041"/>
                <a:gd name="connsiteX26-4213" fmla="*/ 1432618 w 1432618"/>
                <a:gd name="connsiteY26-4214" fmla="*/ 2626519 h 3588041"/>
                <a:gd name="connsiteX27-4215" fmla="*/ 1188143 w 1432618"/>
                <a:gd name="connsiteY27-4216" fmla="*/ 2590800 h 3588041"/>
                <a:gd name="connsiteX28-4217" fmla="*/ 832543 w 1432618"/>
                <a:gd name="connsiteY28-4218" fmla="*/ 2733675 h 3588041"/>
                <a:gd name="connsiteX29-4219" fmla="*/ 689668 w 1432618"/>
                <a:gd name="connsiteY29-4220" fmla="*/ 3086100 h 3588041"/>
                <a:gd name="connsiteX30-4221" fmla="*/ 918268 w 1432618"/>
                <a:gd name="connsiteY30-4222" fmla="*/ 3419475 h 3588041"/>
                <a:gd name="connsiteX31-4223" fmla="*/ 1016693 w 1432618"/>
                <a:gd name="connsiteY31-4224" fmla="*/ 3581400 h 3588041"/>
                <a:gd name="connsiteX0-4225" fmla="*/ 1016693 w 1432618"/>
                <a:gd name="connsiteY0-4226" fmla="*/ 3581400 h 3588041"/>
                <a:gd name="connsiteX1-4227" fmla="*/ 591243 w 1432618"/>
                <a:gd name="connsiteY1-4228" fmla="*/ 3587750 h 3588041"/>
                <a:gd name="connsiteX2-4229" fmla="*/ 394393 w 1432618"/>
                <a:gd name="connsiteY2-4230" fmla="*/ 3076575 h 3588041"/>
                <a:gd name="connsiteX3-4231" fmla="*/ 746818 w 1432618"/>
                <a:gd name="connsiteY3-4232" fmla="*/ 2381250 h 3588041"/>
                <a:gd name="connsiteX4-4233" fmla="*/ 560128 w 1432618"/>
                <a:gd name="connsiteY4-4234" fmla="*/ 1922145 h 3588041"/>
                <a:gd name="connsiteX5-4235" fmla="*/ 58 w 1432618"/>
                <a:gd name="connsiteY5-4236" fmla="*/ 1870710 h 3588041"/>
                <a:gd name="connsiteX6-4237" fmla="*/ 394393 w 1432618"/>
                <a:gd name="connsiteY6-4238" fmla="*/ 1743075 h 3588041"/>
                <a:gd name="connsiteX7-4239" fmla="*/ 642043 w 1432618"/>
                <a:gd name="connsiteY7-4240" fmla="*/ 1876425 h 3588041"/>
                <a:gd name="connsiteX8-4241" fmla="*/ 689668 w 1432618"/>
                <a:gd name="connsiteY8-4242" fmla="*/ 1647825 h 3588041"/>
                <a:gd name="connsiteX9-4243" fmla="*/ 823018 w 1432618"/>
                <a:gd name="connsiteY9-4244" fmla="*/ 1333500 h 3588041"/>
                <a:gd name="connsiteX10-4245" fmla="*/ 765868 w 1432618"/>
                <a:gd name="connsiteY10-4246" fmla="*/ 809625 h 3588041"/>
                <a:gd name="connsiteX11-4247" fmla="*/ 388043 w 1432618"/>
                <a:gd name="connsiteY11-4248" fmla="*/ 695325 h 3588041"/>
                <a:gd name="connsiteX12-4249" fmla="*/ 689668 w 1432618"/>
                <a:gd name="connsiteY12-4250" fmla="*/ 666750 h 3588041"/>
                <a:gd name="connsiteX13-4251" fmla="*/ 794443 w 1432618"/>
                <a:gd name="connsiteY13-4252" fmla="*/ 565150 h 3588041"/>
                <a:gd name="connsiteX14-4253" fmla="*/ 886518 w 1432618"/>
                <a:gd name="connsiteY14-4254" fmla="*/ 0 h 3588041"/>
                <a:gd name="connsiteX15-4255" fmla="*/ 857943 w 1432618"/>
                <a:gd name="connsiteY15-4256" fmla="*/ 679450 h 3588041"/>
                <a:gd name="connsiteX16-4257" fmla="*/ 921443 w 1432618"/>
                <a:gd name="connsiteY16-4258" fmla="*/ 1047750 h 3588041"/>
                <a:gd name="connsiteX17-4259" fmla="*/ 930968 w 1432618"/>
                <a:gd name="connsiteY17-4260" fmla="*/ 1295400 h 3588041"/>
                <a:gd name="connsiteX18-4261" fmla="*/ 1086543 w 1432618"/>
                <a:gd name="connsiteY18-4262" fmla="*/ 1187450 h 3588041"/>
                <a:gd name="connsiteX19-4263" fmla="*/ 1375468 w 1432618"/>
                <a:gd name="connsiteY19-4264" fmla="*/ 1171575 h 3588041"/>
                <a:gd name="connsiteX20-4265" fmla="*/ 1108768 w 1432618"/>
                <a:gd name="connsiteY20-4266" fmla="*/ 1254125 h 3588041"/>
                <a:gd name="connsiteX21-4267" fmla="*/ 889693 w 1432618"/>
                <a:gd name="connsiteY21-4268" fmla="*/ 1527175 h 3588041"/>
                <a:gd name="connsiteX22-4269" fmla="*/ 835718 w 1432618"/>
                <a:gd name="connsiteY22-4270" fmla="*/ 1895475 h 3588041"/>
                <a:gd name="connsiteX23-4271" fmla="*/ 1003993 w 1432618"/>
                <a:gd name="connsiteY23-4272" fmla="*/ 2308225 h 3588041"/>
                <a:gd name="connsiteX24-4273" fmla="*/ 896043 w 1432618"/>
                <a:gd name="connsiteY24-4274" fmla="*/ 2578100 h 3588041"/>
                <a:gd name="connsiteX25-4275" fmla="*/ 1213543 w 1432618"/>
                <a:gd name="connsiteY25-4276" fmla="*/ 2533650 h 3588041"/>
                <a:gd name="connsiteX26-4277" fmla="*/ 1432618 w 1432618"/>
                <a:gd name="connsiteY26-4278" fmla="*/ 2626519 h 3588041"/>
                <a:gd name="connsiteX27-4279" fmla="*/ 1188143 w 1432618"/>
                <a:gd name="connsiteY27-4280" fmla="*/ 2590800 h 3588041"/>
                <a:gd name="connsiteX28-4281" fmla="*/ 832543 w 1432618"/>
                <a:gd name="connsiteY28-4282" fmla="*/ 2733675 h 3588041"/>
                <a:gd name="connsiteX29-4283" fmla="*/ 689668 w 1432618"/>
                <a:gd name="connsiteY29-4284" fmla="*/ 3086100 h 3588041"/>
                <a:gd name="connsiteX30-4285" fmla="*/ 918268 w 1432618"/>
                <a:gd name="connsiteY30-4286" fmla="*/ 3419475 h 3588041"/>
                <a:gd name="connsiteX31-4287" fmla="*/ 1016693 w 1432618"/>
                <a:gd name="connsiteY31-4288" fmla="*/ 3581400 h 3588041"/>
                <a:gd name="connsiteX0-4289" fmla="*/ 1016693 w 1432618"/>
                <a:gd name="connsiteY0-4290" fmla="*/ 3581400 h 3588041"/>
                <a:gd name="connsiteX1-4291" fmla="*/ 591243 w 1432618"/>
                <a:gd name="connsiteY1-4292" fmla="*/ 3587750 h 3588041"/>
                <a:gd name="connsiteX2-4293" fmla="*/ 394393 w 1432618"/>
                <a:gd name="connsiteY2-4294" fmla="*/ 3076575 h 3588041"/>
                <a:gd name="connsiteX3-4295" fmla="*/ 746818 w 1432618"/>
                <a:gd name="connsiteY3-4296" fmla="*/ 2381250 h 3588041"/>
                <a:gd name="connsiteX4-4297" fmla="*/ 560128 w 1432618"/>
                <a:gd name="connsiteY4-4298" fmla="*/ 1922145 h 3588041"/>
                <a:gd name="connsiteX5-4299" fmla="*/ 58 w 1432618"/>
                <a:gd name="connsiteY5-4300" fmla="*/ 1870710 h 3588041"/>
                <a:gd name="connsiteX6-4301" fmla="*/ 394393 w 1432618"/>
                <a:gd name="connsiteY6-4302" fmla="*/ 1743075 h 3588041"/>
                <a:gd name="connsiteX7-4303" fmla="*/ 642043 w 1432618"/>
                <a:gd name="connsiteY7-4304" fmla="*/ 1876425 h 3588041"/>
                <a:gd name="connsiteX8-4305" fmla="*/ 689668 w 1432618"/>
                <a:gd name="connsiteY8-4306" fmla="*/ 1647825 h 3588041"/>
                <a:gd name="connsiteX9-4307" fmla="*/ 823018 w 1432618"/>
                <a:gd name="connsiteY9-4308" fmla="*/ 1333500 h 3588041"/>
                <a:gd name="connsiteX10-4309" fmla="*/ 765868 w 1432618"/>
                <a:gd name="connsiteY10-4310" fmla="*/ 809625 h 3588041"/>
                <a:gd name="connsiteX11-4311" fmla="*/ 388043 w 1432618"/>
                <a:gd name="connsiteY11-4312" fmla="*/ 695325 h 3588041"/>
                <a:gd name="connsiteX12-4313" fmla="*/ 724593 w 1432618"/>
                <a:gd name="connsiteY12-4314" fmla="*/ 688975 h 3588041"/>
                <a:gd name="connsiteX13-4315" fmla="*/ 794443 w 1432618"/>
                <a:gd name="connsiteY13-4316" fmla="*/ 565150 h 3588041"/>
                <a:gd name="connsiteX14-4317" fmla="*/ 886518 w 1432618"/>
                <a:gd name="connsiteY14-4318" fmla="*/ 0 h 3588041"/>
                <a:gd name="connsiteX15-4319" fmla="*/ 857943 w 1432618"/>
                <a:gd name="connsiteY15-4320" fmla="*/ 679450 h 3588041"/>
                <a:gd name="connsiteX16-4321" fmla="*/ 921443 w 1432618"/>
                <a:gd name="connsiteY16-4322" fmla="*/ 1047750 h 3588041"/>
                <a:gd name="connsiteX17-4323" fmla="*/ 930968 w 1432618"/>
                <a:gd name="connsiteY17-4324" fmla="*/ 1295400 h 3588041"/>
                <a:gd name="connsiteX18-4325" fmla="*/ 1086543 w 1432618"/>
                <a:gd name="connsiteY18-4326" fmla="*/ 1187450 h 3588041"/>
                <a:gd name="connsiteX19-4327" fmla="*/ 1375468 w 1432618"/>
                <a:gd name="connsiteY19-4328" fmla="*/ 1171575 h 3588041"/>
                <a:gd name="connsiteX20-4329" fmla="*/ 1108768 w 1432618"/>
                <a:gd name="connsiteY20-4330" fmla="*/ 1254125 h 3588041"/>
                <a:gd name="connsiteX21-4331" fmla="*/ 889693 w 1432618"/>
                <a:gd name="connsiteY21-4332" fmla="*/ 1527175 h 3588041"/>
                <a:gd name="connsiteX22-4333" fmla="*/ 835718 w 1432618"/>
                <a:gd name="connsiteY22-4334" fmla="*/ 1895475 h 3588041"/>
                <a:gd name="connsiteX23-4335" fmla="*/ 1003993 w 1432618"/>
                <a:gd name="connsiteY23-4336" fmla="*/ 2308225 h 3588041"/>
                <a:gd name="connsiteX24-4337" fmla="*/ 896043 w 1432618"/>
                <a:gd name="connsiteY24-4338" fmla="*/ 2578100 h 3588041"/>
                <a:gd name="connsiteX25-4339" fmla="*/ 1213543 w 1432618"/>
                <a:gd name="connsiteY25-4340" fmla="*/ 2533650 h 3588041"/>
                <a:gd name="connsiteX26-4341" fmla="*/ 1432618 w 1432618"/>
                <a:gd name="connsiteY26-4342" fmla="*/ 2626519 h 3588041"/>
                <a:gd name="connsiteX27-4343" fmla="*/ 1188143 w 1432618"/>
                <a:gd name="connsiteY27-4344" fmla="*/ 2590800 h 3588041"/>
                <a:gd name="connsiteX28-4345" fmla="*/ 832543 w 1432618"/>
                <a:gd name="connsiteY28-4346" fmla="*/ 2733675 h 3588041"/>
                <a:gd name="connsiteX29-4347" fmla="*/ 689668 w 1432618"/>
                <a:gd name="connsiteY29-4348" fmla="*/ 3086100 h 3588041"/>
                <a:gd name="connsiteX30-4349" fmla="*/ 918268 w 1432618"/>
                <a:gd name="connsiteY30-4350" fmla="*/ 3419475 h 3588041"/>
                <a:gd name="connsiteX31-4351" fmla="*/ 1016693 w 1432618"/>
                <a:gd name="connsiteY31-4352" fmla="*/ 3581400 h 3588041"/>
                <a:gd name="connsiteX0-4353" fmla="*/ 1016693 w 1432618"/>
                <a:gd name="connsiteY0-4354" fmla="*/ 3581400 h 3588041"/>
                <a:gd name="connsiteX1-4355" fmla="*/ 591243 w 1432618"/>
                <a:gd name="connsiteY1-4356" fmla="*/ 3587750 h 3588041"/>
                <a:gd name="connsiteX2-4357" fmla="*/ 394393 w 1432618"/>
                <a:gd name="connsiteY2-4358" fmla="*/ 3076575 h 3588041"/>
                <a:gd name="connsiteX3-4359" fmla="*/ 746818 w 1432618"/>
                <a:gd name="connsiteY3-4360" fmla="*/ 2381250 h 3588041"/>
                <a:gd name="connsiteX4-4361" fmla="*/ 560128 w 1432618"/>
                <a:gd name="connsiteY4-4362" fmla="*/ 1922145 h 3588041"/>
                <a:gd name="connsiteX5-4363" fmla="*/ 58 w 1432618"/>
                <a:gd name="connsiteY5-4364" fmla="*/ 1870710 h 3588041"/>
                <a:gd name="connsiteX6-4365" fmla="*/ 394393 w 1432618"/>
                <a:gd name="connsiteY6-4366" fmla="*/ 1743075 h 3588041"/>
                <a:gd name="connsiteX7-4367" fmla="*/ 642043 w 1432618"/>
                <a:gd name="connsiteY7-4368" fmla="*/ 1876425 h 3588041"/>
                <a:gd name="connsiteX8-4369" fmla="*/ 689668 w 1432618"/>
                <a:gd name="connsiteY8-4370" fmla="*/ 1647825 h 3588041"/>
                <a:gd name="connsiteX9-4371" fmla="*/ 823018 w 1432618"/>
                <a:gd name="connsiteY9-4372" fmla="*/ 1333500 h 3588041"/>
                <a:gd name="connsiteX10-4373" fmla="*/ 765868 w 1432618"/>
                <a:gd name="connsiteY10-4374" fmla="*/ 809625 h 3588041"/>
                <a:gd name="connsiteX11-4375" fmla="*/ 388043 w 1432618"/>
                <a:gd name="connsiteY11-4376" fmla="*/ 695325 h 3588041"/>
                <a:gd name="connsiteX12-4377" fmla="*/ 741262 w 1432618"/>
                <a:gd name="connsiteY12-4378" fmla="*/ 677068 h 3588041"/>
                <a:gd name="connsiteX13-4379" fmla="*/ 794443 w 1432618"/>
                <a:gd name="connsiteY13-4380" fmla="*/ 565150 h 3588041"/>
                <a:gd name="connsiteX14-4381" fmla="*/ 886518 w 1432618"/>
                <a:gd name="connsiteY14-4382" fmla="*/ 0 h 3588041"/>
                <a:gd name="connsiteX15-4383" fmla="*/ 857943 w 1432618"/>
                <a:gd name="connsiteY15-4384" fmla="*/ 679450 h 3588041"/>
                <a:gd name="connsiteX16-4385" fmla="*/ 921443 w 1432618"/>
                <a:gd name="connsiteY16-4386" fmla="*/ 1047750 h 3588041"/>
                <a:gd name="connsiteX17-4387" fmla="*/ 930968 w 1432618"/>
                <a:gd name="connsiteY17-4388" fmla="*/ 1295400 h 3588041"/>
                <a:gd name="connsiteX18-4389" fmla="*/ 1086543 w 1432618"/>
                <a:gd name="connsiteY18-4390" fmla="*/ 1187450 h 3588041"/>
                <a:gd name="connsiteX19-4391" fmla="*/ 1375468 w 1432618"/>
                <a:gd name="connsiteY19-4392" fmla="*/ 1171575 h 3588041"/>
                <a:gd name="connsiteX20-4393" fmla="*/ 1108768 w 1432618"/>
                <a:gd name="connsiteY20-4394" fmla="*/ 1254125 h 3588041"/>
                <a:gd name="connsiteX21-4395" fmla="*/ 889693 w 1432618"/>
                <a:gd name="connsiteY21-4396" fmla="*/ 1527175 h 3588041"/>
                <a:gd name="connsiteX22-4397" fmla="*/ 835718 w 1432618"/>
                <a:gd name="connsiteY22-4398" fmla="*/ 1895475 h 3588041"/>
                <a:gd name="connsiteX23-4399" fmla="*/ 1003993 w 1432618"/>
                <a:gd name="connsiteY23-4400" fmla="*/ 2308225 h 3588041"/>
                <a:gd name="connsiteX24-4401" fmla="*/ 896043 w 1432618"/>
                <a:gd name="connsiteY24-4402" fmla="*/ 2578100 h 3588041"/>
                <a:gd name="connsiteX25-4403" fmla="*/ 1213543 w 1432618"/>
                <a:gd name="connsiteY25-4404" fmla="*/ 2533650 h 3588041"/>
                <a:gd name="connsiteX26-4405" fmla="*/ 1432618 w 1432618"/>
                <a:gd name="connsiteY26-4406" fmla="*/ 2626519 h 3588041"/>
                <a:gd name="connsiteX27-4407" fmla="*/ 1188143 w 1432618"/>
                <a:gd name="connsiteY27-4408" fmla="*/ 2590800 h 3588041"/>
                <a:gd name="connsiteX28-4409" fmla="*/ 832543 w 1432618"/>
                <a:gd name="connsiteY28-4410" fmla="*/ 2733675 h 3588041"/>
                <a:gd name="connsiteX29-4411" fmla="*/ 689668 w 1432618"/>
                <a:gd name="connsiteY29-4412" fmla="*/ 3086100 h 3588041"/>
                <a:gd name="connsiteX30-4413" fmla="*/ 918268 w 1432618"/>
                <a:gd name="connsiteY30-4414" fmla="*/ 3419475 h 3588041"/>
                <a:gd name="connsiteX31-4415" fmla="*/ 1016693 w 1432618"/>
                <a:gd name="connsiteY31-4416" fmla="*/ 3581400 h 3588041"/>
                <a:gd name="connsiteX0-4417" fmla="*/ 1016693 w 1432618"/>
                <a:gd name="connsiteY0-4418" fmla="*/ 3581400 h 3588041"/>
                <a:gd name="connsiteX1-4419" fmla="*/ 591243 w 1432618"/>
                <a:gd name="connsiteY1-4420" fmla="*/ 3587750 h 3588041"/>
                <a:gd name="connsiteX2-4421" fmla="*/ 394393 w 1432618"/>
                <a:gd name="connsiteY2-4422" fmla="*/ 3076575 h 3588041"/>
                <a:gd name="connsiteX3-4423" fmla="*/ 746818 w 1432618"/>
                <a:gd name="connsiteY3-4424" fmla="*/ 2381250 h 3588041"/>
                <a:gd name="connsiteX4-4425" fmla="*/ 560128 w 1432618"/>
                <a:gd name="connsiteY4-4426" fmla="*/ 1922145 h 3588041"/>
                <a:gd name="connsiteX5-4427" fmla="*/ 58 w 1432618"/>
                <a:gd name="connsiteY5-4428" fmla="*/ 1870710 h 3588041"/>
                <a:gd name="connsiteX6-4429" fmla="*/ 394393 w 1432618"/>
                <a:gd name="connsiteY6-4430" fmla="*/ 1743075 h 3588041"/>
                <a:gd name="connsiteX7-4431" fmla="*/ 642043 w 1432618"/>
                <a:gd name="connsiteY7-4432" fmla="*/ 1876425 h 3588041"/>
                <a:gd name="connsiteX8-4433" fmla="*/ 689668 w 1432618"/>
                <a:gd name="connsiteY8-4434" fmla="*/ 1647825 h 3588041"/>
                <a:gd name="connsiteX9-4435" fmla="*/ 823018 w 1432618"/>
                <a:gd name="connsiteY9-4436" fmla="*/ 1333500 h 3588041"/>
                <a:gd name="connsiteX10-4437" fmla="*/ 765868 w 1432618"/>
                <a:gd name="connsiteY10-4438" fmla="*/ 809625 h 3588041"/>
                <a:gd name="connsiteX11-4439" fmla="*/ 388043 w 1432618"/>
                <a:gd name="connsiteY11-4440" fmla="*/ 695325 h 3588041"/>
                <a:gd name="connsiteX12-4441" fmla="*/ 741262 w 1432618"/>
                <a:gd name="connsiteY12-4442" fmla="*/ 677068 h 3588041"/>
                <a:gd name="connsiteX13-4443" fmla="*/ 794443 w 1432618"/>
                <a:gd name="connsiteY13-4444" fmla="*/ 565150 h 3588041"/>
                <a:gd name="connsiteX14-4445" fmla="*/ 886518 w 1432618"/>
                <a:gd name="connsiteY14-4446" fmla="*/ 0 h 3588041"/>
                <a:gd name="connsiteX15-4447" fmla="*/ 857943 w 1432618"/>
                <a:gd name="connsiteY15-4448" fmla="*/ 679450 h 3588041"/>
                <a:gd name="connsiteX16-4449" fmla="*/ 921443 w 1432618"/>
                <a:gd name="connsiteY16-4450" fmla="*/ 1047750 h 3588041"/>
                <a:gd name="connsiteX17-4451" fmla="*/ 930968 w 1432618"/>
                <a:gd name="connsiteY17-4452" fmla="*/ 1295400 h 3588041"/>
                <a:gd name="connsiteX18-4453" fmla="*/ 1086543 w 1432618"/>
                <a:gd name="connsiteY18-4454" fmla="*/ 1187450 h 3588041"/>
                <a:gd name="connsiteX19-4455" fmla="*/ 1375468 w 1432618"/>
                <a:gd name="connsiteY19-4456" fmla="*/ 1171575 h 3588041"/>
                <a:gd name="connsiteX20-4457" fmla="*/ 1108768 w 1432618"/>
                <a:gd name="connsiteY20-4458" fmla="*/ 1254125 h 3588041"/>
                <a:gd name="connsiteX21-4459" fmla="*/ 889693 w 1432618"/>
                <a:gd name="connsiteY21-4460" fmla="*/ 1527175 h 3588041"/>
                <a:gd name="connsiteX22-4461" fmla="*/ 835718 w 1432618"/>
                <a:gd name="connsiteY22-4462" fmla="*/ 1895475 h 3588041"/>
                <a:gd name="connsiteX23-4463" fmla="*/ 1003993 w 1432618"/>
                <a:gd name="connsiteY23-4464" fmla="*/ 2308225 h 3588041"/>
                <a:gd name="connsiteX24-4465" fmla="*/ 896043 w 1432618"/>
                <a:gd name="connsiteY24-4466" fmla="*/ 2578100 h 3588041"/>
                <a:gd name="connsiteX25-4467" fmla="*/ 1213543 w 1432618"/>
                <a:gd name="connsiteY25-4468" fmla="*/ 2533650 h 3588041"/>
                <a:gd name="connsiteX26-4469" fmla="*/ 1432618 w 1432618"/>
                <a:gd name="connsiteY26-4470" fmla="*/ 2626519 h 3588041"/>
                <a:gd name="connsiteX27-4471" fmla="*/ 1188143 w 1432618"/>
                <a:gd name="connsiteY27-4472" fmla="*/ 2590800 h 3588041"/>
                <a:gd name="connsiteX28-4473" fmla="*/ 832543 w 1432618"/>
                <a:gd name="connsiteY28-4474" fmla="*/ 2733675 h 3588041"/>
                <a:gd name="connsiteX29-4475" fmla="*/ 689668 w 1432618"/>
                <a:gd name="connsiteY29-4476" fmla="*/ 3086100 h 3588041"/>
                <a:gd name="connsiteX30-4477" fmla="*/ 918268 w 1432618"/>
                <a:gd name="connsiteY30-4478" fmla="*/ 3419475 h 3588041"/>
                <a:gd name="connsiteX31-4479" fmla="*/ 1016693 w 1432618"/>
                <a:gd name="connsiteY31-4480" fmla="*/ 3581400 h 3588041"/>
                <a:gd name="connsiteX0-4481" fmla="*/ 1016693 w 1432618"/>
                <a:gd name="connsiteY0-4482" fmla="*/ 3581400 h 3588041"/>
                <a:gd name="connsiteX1-4483" fmla="*/ 591243 w 1432618"/>
                <a:gd name="connsiteY1-4484" fmla="*/ 3587750 h 3588041"/>
                <a:gd name="connsiteX2-4485" fmla="*/ 394393 w 1432618"/>
                <a:gd name="connsiteY2-4486" fmla="*/ 3076575 h 3588041"/>
                <a:gd name="connsiteX3-4487" fmla="*/ 746818 w 1432618"/>
                <a:gd name="connsiteY3-4488" fmla="*/ 2381250 h 3588041"/>
                <a:gd name="connsiteX4-4489" fmla="*/ 560128 w 1432618"/>
                <a:gd name="connsiteY4-4490" fmla="*/ 1922145 h 3588041"/>
                <a:gd name="connsiteX5-4491" fmla="*/ 58 w 1432618"/>
                <a:gd name="connsiteY5-4492" fmla="*/ 1870710 h 3588041"/>
                <a:gd name="connsiteX6-4493" fmla="*/ 394393 w 1432618"/>
                <a:gd name="connsiteY6-4494" fmla="*/ 1743075 h 3588041"/>
                <a:gd name="connsiteX7-4495" fmla="*/ 642043 w 1432618"/>
                <a:gd name="connsiteY7-4496" fmla="*/ 1876425 h 3588041"/>
                <a:gd name="connsiteX8-4497" fmla="*/ 689668 w 1432618"/>
                <a:gd name="connsiteY8-4498" fmla="*/ 1647825 h 3588041"/>
                <a:gd name="connsiteX9-4499" fmla="*/ 823018 w 1432618"/>
                <a:gd name="connsiteY9-4500" fmla="*/ 1333500 h 3588041"/>
                <a:gd name="connsiteX10-4501" fmla="*/ 765868 w 1432618"/>
                <a:gd name="connsiteY10-4502" fmla="*/ 809625 h 3588041"/>
                <a:gd name="connsiteX11-4503" fmla="*/ 388043 w 1432618"/>
                <a:gd name="connsiteY11-4504" fmla="*/ 695325 h 3588041"/>
                <a:gd name="connsiteX12-4505" fmla="*/ 741262 w 1432618"/>
                <a:gd name="connsiteY12-4506" fmla="*/ 677068 h 3588041"/>
                <a:gd name="connsiteX13-4507" fmla="*/ 789681 w 1432618"/>
                <a:gd name="connsiteY13-4508" fmla="*/ 441325 h 3588041"/>
                <a:gd name="connsiteX14-4509" fmla="*/ 886518 w 1432618"/>
                <a:gd name="connsiteY14-4510" fmla="*/ 0 h 3588041"/>
                <a:gd name="connsiteX15-4511" fmla="*/ 857943 w 1432618"/>
                <a:gd name="connsiteY15-4512" fmla="*/ 679450 h 3588041"/>
                <a:gd name="connsiteX16-4513" fmla="*/ 921443 w 1432618"/>
                <a:gd name="connsiteY16-4514" fmla="*/ 1047750 h 3588041"/>
                <a:gd name="connsiteX17-4515" fmla="*/ 930968 w 1432618"/>
                <a:gd name="connsiteY17-4516" fmla="*/ 1295400 h 3588041"/>
                <a:gd name="connsiteX18-4517" fmla="*/ 1086543 w 1432618"/>
                <a:gd name="connsiteY18-4518" fmla="*/ 1187450 h 3588041"/>
                <a:gd name="connsiteX19-4519" fmla="*/ 1375468 w 1432618"/>
                <a:gd name="connsiteY19-4520" fmla="*/ 1171575 h 3588041"/>
                <a:gd name="connsiteX20-4521" fmla="*/ 1108768 w 1432618"/>
                <a:gd name="connsiteY20-4522" fmla="*/ 1254125 h 3588041"/>
                <a:gd name="connsiteX21-4523" fmla="*/ 889693 w 1432618"/>
                <a:gd name="connsiteY21-4524" fmla="*/ 1527175 h 3588041"/>
                <a:gd name="connsiteX22-4525" fmla="*/ 835718 w 1432618"/>
                <a:gd name="connsiteY22-4526" fmla="*/ 1895475 h 3588041"/>
                <a:gd name="connsiteX23-4527" fmla="*/ 1003993 w 1432618"/>
                <a:gd name="connsiteY23-4528" fmla="*/ 2308225 h 3588041"/>
                <a:gd name="connsiteX24-4529" fmla="*/ 896043 w 1432618"/>
                <a:gd name="connsiteY24-4530" fmla="*/ 2578100 h 3588041"/>
                <a:gd name="connsiteX25-4531" fmla="*/ 1213543 w 1432618"/>
                <a:gd name="connsiteY25-4532" fmla="*/ 2533650 h 3588041"/>
                <a:gd name="connsiteX26-4533" fmla="*/ 1432618 w 1432618"/>
                <a:gd name="connsiteY26-4534" fmla="*/ 2626519 h 3588041"/>
                <a:gd name="connsiteX27-4535" fmla="*/ 1188143 w 1432618"/>
                <a:gd name="connsiteY27-4536" fmla="*/ 2590800 h 3588041"/>
                <a:gd name="connsiteX28-4537" fmla="*/ 832543 w 1432618"/>
                <a:gd name="connsiteY28-4538" fmla="*/ 2733675 h 3588041"/>
                <a:gd name="connsiteX29-4539" fmla="*/ 689668 w 1432618"/>
                <a:gd name="connsiteY29-4540" fmla="*/ 3086100 h 3588041"/>
                <a:gd name="connsiteX30-4541" fmla="*/ 918268 w 1432618"/>
                <a:gd name="connsiteY30-4542" fmla="*/ 3419475 h 3588041"/>
                <a:gd name="connsiteX31-4543" fmla="*/ 1016693 w 1432618"/>
                <a:gd name="connsiteY31-4544" fmla="*/ 3581400 h 3588041"/>
                <a:gd name="connsiteX0-4545" fmla="*/ 1016693 w 1432618"/>
                <a:gd name="connsiteY0-4546" fmla="*/ 3581400 h 3588041"/>
                <a:gd name="connsiteX1-4547" fmla="*/ 591243 w 1432618"/>
                <a:gd name="connsiteY1-4548" fmla="*/ 3587750 h 3588041"/>
                <a:gd name="connsiteX2-4549" fmla="*/ 394393 w 1432618"/>
                <a:gd name="connsiteY2-4550" fmla="*/ 3076575 h 3588041"/>
                <a:gd name="connsiteX3-4551" fmla="*/ 746818 w 1432618"/>
                <a:gd name="connsiteY3-4552" fmla="*/ 2381250 h 3588041"/>
                <a:gd name="connsiteX4-4553" fmla="*/ 560128 w 1432618"/>
                <a:gd name="connsiteY4-4554" fmla="*/ 1922145 h 3588041"/>
                <a:gd name="connsiteX5-4555" fmla="*/ 58 w 1432618"/>
                <a:gd name="connsiteY5-4556" fmla="*/ 1870710 h 3588041"/>
                <a:gd name="connsiteX6-4557" fmla="*/ 394393 w 1432618"/>
                <a:gd name="connsiteY6-4558" fmla="*/ 1743075 h 3588041"/>
                <a:gd name="connsiteX7-4559" fmla="*/ 642043 w 1432618"/>
                <a:gd name="connsiteY7-4560" fmla="*/ 1876425 h 3588041"/>
                <a:gd name="connsiteX8-4561" fmla="*/ 689668 w 1432618"/>
                <a:gd name="connsiteY8-4562" fmla="*/ 1647825 h 3588041"/>
                <a:gd name="connsiteX9-4563" fmla="*/ 823018 w 1432618"/>
                <a:gd name="connsiteY9-4564" fmla="*/ 1333500 h 3588041"/>
                <a:gd name="connsiteX10-4565" fmla="*/ 765868 w 1432618"/>
                <a:gd name="connsiteY10-4566" fmla="*/ 809625 h 3588041"/>
                <a:gd name="connsiteX11-4567" fmla="*/ 388043 w 1432618"/>
                <a:gd name="connsiteY11-4568" fmla="*/ 695325 h 3588041"/>
                <a:gd name="connsiteX12-4569" fmla="*/ 762694 w 1432618"/>
                <a:gd name="connsiteY12-4570" fmla="*/ 703262 h 3588041"/>
                <a:gd name="connsiteX13-4571" fmla="*/ 789681 w 1432618"/>
                <a:gd name="connsiteY13-4572" fmla="*/ 441325 h 3588041"/>
                <a:gd name="connsiteX14-4573" fmla="*/ 886518 w 1432618"/>
                <a:gd name="connsiteY14-4574" fmla="*/ 0 h 3588041"/>
                <a:gd name="connsiteX15-4575" fmla="*/ 857943 w 1432618"/>
                <a:gd name="connsiteY15-4576" fmla="*/ 679450 h 3588041"/>
                <a:gd name="connsiteX16-4577" fmla="*/ 921443 w 1432618"/>
                <a:gd name="connsiteY16-4578" fmla="*/ 1047750 h 3588041"/>
                <a:gd name="connsiteX17-4579" fmla="*/ 930968 w 1432618"/>
                <a:gd name="connsiteY17-4580" fmla="*/ 1295400 h 3588041"/>
                <a:gd name="connsiteX18-4581" fmla="*/ 1086543 w 1432618"/>
                <a:gd name="connsiteY18-4582" fmla="*/ 1187450 h 3588041"/>
                <a:gd name="connsiteX19-4583" fmla="*/ 1375468 w 1432618"/>
                <a:gd name="connsiteY19-4584" fmla="*/ 1171575 h 3588041"/>
                <a:gd name="connsiteX20-4585" fmla="*/ 1108768 w 1432618"/>
                <a:gd name="connsiteY20-4586" fmla="*/ 1254125 h 3588041"/>
                <a:gd name="connsiteX21-4587" fmla="*/ 889693 w 1432618"/>
                <a:gd name="connsiteY21-4588" fmla="*/ 1527175 h 3588041"/>
                <a:gd name="connsiteX22-4589" fmla="*/ 835718 w 1432618"/>
                <a:gd name="connsiteY22-4590" fmla="*/ 1895475 h 3588041"/>
                <a:gd name="connsiteX23-4591" fmla="*/ 1003993 w 1432618"/>
                <a:gd name="connsiteY23-4592" fmla="*/ 2308225 h 3588041"/>
                <a:gd name="connsiteX24-4593" fmla="*/ 896043 w 1432618"/>
                <a:gd name="connsiteY24-4594" fmla="*/ 2578100 h 3588041"/>
                <a:gd name="connsiteX25-4595" fmla="*/ 1213543 w 1432618"/>
                <a:gd name="connsiteY25-4596" fmla="*/ 2533650 h 3588041"/>
                <a:gd name="connsiteX26-4597" fmla="*/ 1432618 w 1432618"/>
                <a:gd name="connsiteY26-4598" fmla="*/ 2626519 h 3588041"/>
                <a:gd name="connsiteX27-4599" fmla="*/ 1188143 w 1432618"/>
                <a:gd name="connsiteY27-4600" fmla="*/ 2590800 h 3588041"/>
                <a:gd name="connsiteX28-4601" fmla="*/ 832543 w 1432618"/>
                <a:gd name="connsiteY28-4602" fmla="*/ 2733675 h 3588041"/>
                <a:gd name="connsiteX29-4603" fmla="*/ 689668 w 1432618"/>
                <a:gd name="connsiteY29-4604" fmla="*/ 3086100 h 3588041"/>
                <a:gd name="connsiteX30-4605" fmla="*/ 918268 w 1432618"/>
                <a:gd name="connsiteY30-4606" fmla="*/ 3419475 h 3588041"/>
                <a:gd name="connsiteX31-4607" fmla="*/ 1016693 w 1432618"/>
                <a:gd name="connsiteY31-4608" fmla="*/ 3581400 h 3588041"/>
                <a:gd name="connsiteX0-4609" fmla="*/ 1016693 w 1432618"/>
                <a:gd name="connsiteY0-4610" fmla="*/ 3581400 h 3588041"/>
                <a:gd name="connsiteX1-4611" fmla="*/ 591243 w 1432618"/>
                <a:gd name="connsiteY1-4612" fmla="*/ 3587750 h 3588041"/>
                <a:gd name="connsiteX2-4613" fmla="*/ 394393 w 1432618"/>
                <a:gd name="connsiteY2-4614" fmla="*/ 3076575 h 3588041"/>
                <a:gd name="connsiteX3-4615" fmla="*/ 746818 w 1432618"/>
                <a:gd name="connsiteY3-4616" fmla="*/ 2381250 h 3588041"/>
                <a:gd name="connsiteX4-4617" fmla="*/ 560128 w 1432618"/>
                <a:gd name="connsiteY4-4618" fmla="*/ 1922145 h 3588041"/>
                <a:gd name="connsiteX5-4619" fmla="*/ 58 w 1432618"/>
                <a:gd name="connsiteY5-4620" fmla="*/ 1870710 h 3588041"/>
                <a:gd name="connsiteX6-4621" fmla="*/ 394393 w 1432618"/>
                <a:gd name="connsiteY6-4622" fmla="*/ 1743075 h 3588041"/>
                <a:gd name="connsiteX7-4623" fmla="*/ 642043 w 1432618"/>
                <a:gd name="connsiteY7-4624" fmla="*/ 1876425 h 3588041"/>
                <a:gd name="connsiteX8-4625" fmla="*/ 689668 w 1432618"/>
                <a:gd name="connsiteY8-4626" fmla="*/ 1647825 h 3588041"/>
                <a:gd name="connsiteX9-4627" fmla="*/ 823018 w 1432618"/>
                <a:gd name="connsiteY9-4628" fmla="*/ 1333500 h 3588041"/>
                <a:gd name="connsiteX10-4629" fmla="*/ 765868 w 1432618"/>
                <a:gd name="connsiteY10-4630" fmla="*/ 809625 h 3588041"/>
                <a:gd name="connsiteX11-4631" fmla="*/ 388043 w 1432618"/>
                <a:gd name="connsiteY11-4632" fmla="*/ 695325 h 3588041"/>
                <a:gd name="connsiteX12-4633" fmla="*/ 762694 w 1432618"/>
                <a:gd name="connsiteY12-4634" fmla="*/ 703262 h 3588041"/>
                <a:gd name="connsiteX13-4635" fmla="*/ 789681 w 1432618"/>
                <a:gd name="connsiteY13-4636" fmla="*/ 441325 h 3588041"/>
                <a:gd name="connsiteX14-4637" fmla="*/ 886518 w 1432618"/>
                <a:gd name="connsiteY14-4638" fmla="*/ 0 h 3588041"/>
                <a:gd name="connsiteX15-4639" fmla="*/ 857943 w 1432618"/>
                <a:gd name="connsiteY15-4640" fmla="*/ 679450 h 3588041"/>
                <a:gd name="connsiteX16-4641" fmla="*/ 921443 w 1432618"/>
                <a:gd name="connsiteY16-4642" fmla="*/ 1047750 h 3588041"/>
                <a:gd name="connsiteX17-4643" fmla="*/ 930968 w 1432618"/>
                <a:gd name="connsiteY17-4644" fmla="*/ 1295400 h 3588041"/>
                <a:gd name="connsiteX18-4645" fmla="*/ 1086543 w 1432618"/>
                <a:gd name="connsiteY18-4646" fmla="*/ 1187450 h 3588041"/>
                <a:gd name="connsiteX19-4647" fmla="*/ 1375468 w 1432618"/>
                <a:gd name="connsiteY19-4648" fmla="*/ 1171575 h 3588041"/>
                <a:gd name="connsiteX20-4649" fmla="*/ 1108768 w 1432618"/>
                <a:gd name="connsiteY20-4650" fmla="*/ 1254125 h 3588041"/>
                <a:gd name="connsiteX21-4651" fmla="*/ 889693 w 1432618"/>
                <a:gd name="connsiteY21-4652" fmla="*/ 1527175 h 3588041"/>
                <a:gd name="connsiteX22-4653" fmla="*/ 835718 w 1432618"/>
                <a:gd name="connsiteY22-4654" fmla="*/ 1895475 h 3588041"/>
                <a:gd name="connsiteX23-4655" fmla="*/ 1003993 w 1432618"/>
                <a:gd name="connsiteY23-4656" fmla="*/ 2308225 h 3588041"/>
                <a:gd name="connsiteX24-4657" fmla="*/ 896043 w 1432618"/>
                <a:gd name="connsiteY24-4658" fmla="*/ 2578100 h 3588041"/>
                <a:gd name="connsiteX25-4659" fmla="*/ 1213543 w 1432618"/>
                <a:gd name="connsiteY25-4660" fmla="*/ 2533650 h 3588041"/>
                <a:gd name="connsiteX26-4661" fmla="*/ 1432618 w 1432618"/>
                <a:gd name="connsiteY26-4662" fmla="*/ 2626519 h 3588041"/>
                <a:gd name="connsiteX27-4663" fmla="*/ 1188143 w 1432618"/>
                <a:gd name="connsiteY27-4664" fmla="*/ 2590800 h 3588041"/>
                <a:gd name="connsiteX28-4665" fmla="*/ 832543 w 1432618"/>
                <a:gd name="connsiteY28-4666" fmla="*/ 2733675 h 3588041"/>
                <a:gd name="connsiteX29-4667" fmla="*/ 689668 w 1432618"/>
                <a:gd name="connsiteY29-4668" fmla="*/ 3086100 h 3588041"/>
                <a:gd name="connsiteX30-4669" fmla="*/ 918268 w 1432618"/>
                <a:gd name="connsiteY30-4670" fmla="*/ 3419475 h 3588041"/>
                <a:gd name="connsiteX31-4671" fmla="*/ 1016693 w 1432618"/>
                <a:gd name="connsiteY31-4672" fmla="*/ 3581400 h 3588041"/>
                <a:gd name="connsiteX0-4673" fmla="*/ 1016693 w 1432618"/>
                <a:gd name="connsiteY0-4674" fmla="*/ 3581400 h 3588041"/>
                <a:gd name="connsiteX1-4675" fmla="*/ 591243 w 1432618"/>
                <a:gd name="connsiteY1-4676" fmla="*/ 3587750 h 3588041"/>
                <a:gd name="connsiteX2-4677" fmla="*/ 394393 w 1432618"/>
                <a:gd name="connsiteY2-4678" fmla="*/ 3076575 h 3588041"/>
                <a:gd name="connsiteX3-4679" fmla="*/ 746818 w 1432618"/>
                <a:gd name="connsiteY3-4680" fmla="*/ 2381250 h 3588041"/>
                <a:gd name="connsiteX4-4681" fmla="*/ 560128 w 1432618"/>
                <a:gd name="connsiteY4-4682" fmla="*/ 1922145 h 3588041"/>
                <a:gd name="connsiteX5-4683" fmla="*/ 58 w 1432618"/>
                <a:gd name="connsiteY5-4684" fmla="*/ 1870710 h 3588041"/>
                <a:gd name="connsiteX6-4685" fmla="*/ 394393 w 1432618"/>
                <a:gd name="connsiteY6-4686" fmla="*/ 1743075 h 3588041"/>
                <a:gd name="connsiteX7-4687" fmla="*/ 642043 w 1432618"/>
                <a:gd name="connsiteY7-4688" fmla="*/ 1876425 h 3588041"/>
                <a:gd name="connsiteX8-4689" fmla="*/ 689668 w 1432618"/>
                <a:gd name="connsiteY8-4690" fmla="*/ 1647825 h 3588041"/>
                <a:gd name="connsiteX9-4691" fmla="*/ 823018 w 1432618"/>
                <a:gd name="connsiteY9-4692" fmla="*/ 1333500 h 3588041"/>
                <a:gd name="connsiteX10-4693" fmla="*/ 765868 w 1432618"/>
                <a:gd name="connsiteY10-4694" fmla="*/ 809625 h 3588041"/>
                <a:gd name="connsiteX11-4695" fmla="*/ 388043 w 1432618"/>
                <a:gd name="connsiteY11-4696" fmla="*/ 695325 h 3588041"/>
                <a:gd name="connsiteX12-4697" fmla="*/ 762694 w 1432618"/>
                <a:gd name="connsiteY12-4698" fmla="*/ 703262 h 3588041"/>
                <a:gd name="connsiteX13-4699" fmla="*/ 789681 w 1432618"/>
                <a:gd name="connsiteY13-4700" fmla="*/ 441325 h 3588041"/>
                <a:gd name="connsiteX14-4701" fmla="*/ 886518 w 1432618"/>
                <a:gd name="connsiteY14-4702" fmla="*/ 0 h 3588041"/>
                <a:gd name="connsiteX15-4703" fmla="*/ 857943 w 1432618"/>
                <a:gd name="connsiteY15-4704" fmla="*/ 679450 h 3588041"/>
                <a:gd name="connsiteX16-4705" fmla="*/ 921443 w 1432618"/>
                <a:gd name="connsiteY16-4706" fmla="*/ 1047750 h 3588041"/>
                <a:gd name="connsiteX17-4707" fmla="*/ 930968 w 1432618"/>
                <a:gd name="connsiteY17-4708" fmla="*/ 1295400 h 3588041"/>
                <a:gd name="connsiteX18-4709" fmla="*/ 1086543 w 1432618"/>
                <a:gd name="connsiteY18-4710" fmla="*/ 1187450 h 3588041"/>
                <a:gd name="connsiteX19-4711" fmla="*/ 1375468 w 1432618"/>
                <a:gd name="connsiteY19-4712" fmla="*/ 1171575 h 3588041"/>
                <a:gd name="connsiteX20-4713" fmla="*/ 1108768 w 1432618"/>
                <a:gd name="connsiteY20-4714" fmla="*/ 1254125 h 3588041"/>
                <a:gd name="connsiteX21-4715" fmla="*/ 889693 w 1432618"/>
                <a:gd name="connsiteY21-4716" fmla="*/ 1527175 h 3588041"/>
                <a:gd name="connsiteX22-4717" fmla="*/ 835718 w 1432618"/>
                <a:gd name="connsiteY22-4718" fmla="*/ 1895475 h 3588041"/>
                <a:gd name="connsiteX23-4719" fmla="*/ 1003993 w 1432618"/>
                <a:gd name="connsiteY23-4720" fmla="*/ 2308225 h 3588041"/>
                <a:gd name="connsiteX24-4721" fmla="*/ 896043 w 1432618"/>
                <a:gd name="connsiteY24-4722" fmla="*/ 2578100 h 3588041"/>
                <a:gd name="connsiteX25-4723" fmla="*/ 1213543 w 1432618"/>
                <a:gd name="connsiteY25-4724" fmla="*/ 2533650 h 3588041"/>
                <a:gd name="connsiteX26-4725" fmla="*/ 1432618 w 1432618"/>
                <a:gd name="connsiteY26-4726" fmla="*/ 2626519 h 3588041"/>
                <a:gd name="connsiteX27-4727" fmla="*/ 1188143 w 1432618"/>
                <a:gd name="connsiteY27-4728" fmla="*/ 2590800 h 3588041"/>
                <a:gd name="connsiteX28-4729" fmla="*/ 832543 w 1432618"/>
                <a:gd name="connsiteY28-4730" fmla="*/ 2733675 h 3588041"/>
                <a:gd name="connsiteX29-4731" fmla="*/ 689668 w 1432618"/>
                <a:gd name="connsiteY29-4732" fmla="*/ 3086100 h 3588041"/>
                <a:gd name="connsiteX30-4733" fmla="*/ 918268 w 1432618"/>
                <a:gd name="connsiteY30-4734" fmla="*/ 3419475 h 3588041"/>
                <a:gd name="connsiteX31-4735" fmla="*/ 1016693 w 1432618"/>
                <a:gd name="connsiteY31-4736" fmla="*/ 3581400 h 3588041"/>
                <a:gd name="connsiteX0-4737" fmla="*/ 1016693 w 1432618"/>
                <a:gd name="connsiteY0-4738" fmla="*/ 3581400 h 3588041"/>
                <a:gd name="connsiteX1-4739" fmla="*/ 591243 w 1432618"/>
                <a:gd name="connsiteY1-4740" fmla="*/ 3587750 h 3588041"/>
                <a:gd name="connsiteX2-4741" fmla="*/ 394393 w 1432618"/>
                <a:gd name="connsiteY2-4742" fmla="*/ 3076575 h 3588041"/>
                <a:gd name="connsiteX3-4743" fmla="*/ 746818 w 1432618"/>
                <a:gd name="connsiteY3-4744" fmla="*/ 2381250 h 3588041"/>
                <a:gd name="connsiteX4-4745" fmla="*/ 560128 w 1432618"/>
                <a:gd name="connsiteY4-4746" fmla="*/ 1922145 h 3588041"/>
                <a:gd name="connsiteX5-4747" fmla="*/ 58 w 1432618"/>
                <a:gd name="connsiteY5-4748" fmla="*/ 1870710 h 3588041"/>
                <a:gd name="connsiteX6-4749" fmla="*/ 394393 w 1432618"/>
                <a:gd name="connsiteY6-4750" fmla="*/ 1743075 h 3588041"/>
                <a:gd name="connsiteX7-4751" fmla="*/ 642043 w 1432618"/>
                <a:gd name="connsiteY7-4752" fmla="*/ 1876425 h 3588041"/>
                <a:gd name="connsiteX8-4753" fmla="*/ 689668 w 1432618"/>
                <a:gd name="connsiteY8-4754" fmla="*/ 1647825 h 3588041"/>
                <a:gd name="connsiteX9-4755" fmla="*/ 823018 w 1432618"/>
                <a:gd name="connsiteY9-4756" fmla="*/ 1333500 h 3588041"/>
                <a:gd name="connsiteX10-4757" fmla="*/ 765868 w 1432618"/>
                <a:gd name="connsiteY10-4758" fmla="*/ 809625 h 3588041"/>
                <a:gd name="connsiteX11-4759" fmla="*/ 388043 w 1432618"/>
                <a:gd name="connsiteY11-4760" fmla="*/ 695325 h 3588041"/>
                <a:gd name="connsiteX12-4761" fmla="*/ 781744 w 1432618"/>
                <a:gd name="connsiteY12-4762" fmla="*/ 724693 h 3588041"/>
                <a:gd name="connsiteX13-4763" fmla="*/ 789681 w 1432618"/>
                <a:gd name="connsiteY13-4764" fmla="*/ 441325 h 3588041"/>
                <a:gd name="connsiteX14-4765" fmla="*/ 886518 w 1432618"/>
                <a:gd name="connsiteY14-4766" fmla="*/ 0 h 3588041"/>
                <a:gd name="connsiteX15-4767" fmla="*/ 857943 w 1432618"/>
                <a:gd name="connsiteY15-4768" fmla="*/ 679450 h 3588041"/>
                <a:gd name="connsiteX16-4769" fmla="*/ 921443 w 1432618"/>
                <a:gd name="connsiteY16-4770" fmla="*/ 1047750 h 3588041"/>
                <a:gd name="connsiteX17-4771" fmla="*/ 930968 w 1432618"/>
                <a:gd name="connsiteY17-4772" fmla="*/ 1295400 h 3588041"/>
                <a:gd name="connsiteX18-4773" fmla="*/ 1086543 w 1432618"/>
                <a:gd name="connsiteY18-4774" fmla="*/ 1187450 h 3588041"/>
                <a:gd name="connsiteX19-4775" fmla="*/ 1375468 w 1432618"/>
                <a:gd name="connsiteY19-4776" fmla="*/ 1171575 h 3588041"/>
                <a:gd name="connsiteX20-4777" fmla="*/ 1108768 w 1432618"/>
                <a:gd name="connsiteY20-4778" fmla="*/ 1254125 h 3588041"/>
                <a:gd name="connsiteX21-4779" fmla="*/ 889693 w 1432618"/>
                <a:gd name="connsiteY21-4780" fmla="*/ 1527175 h 3588041"/>
                <a:gd name="connsiteX22-4781" fmla="*/ 835718 w 1432618"/>
                <a:gd name="connsiteY22-4782" fmla="*/ 1895475 h 3588041"/>
                <a:gd name="connsiteX23-4783" fmla="*/ 1003993 w 1432618"/>
                <a:gd name="connsiteY23-4784" fmla="*/ 2308225 h 3588041"/>
                <a:gd name="connsiteX24-4785" fmla="*/ 896043 w 1432618"/>
                <a:gd name="connsiteY24-4786" fmla="*/ 2578100 h 3588041"/>
                <a:gd name="connsiteX25-4787" fmla="*/ 1213543 w 1432618"/>
                <a:gd name="connsiteY25-4788" fmla="*/ 2533650 h 3588041"/>
                <a:gd name="connsiteX26-4789" fmla="*/ 1432618 w 1432618"/>
                <a:gd name="connsiteY26-4790" fmla="*/ 2626519 h 3588041"/>
                <a:gd name="connsiteX27-4791" fmla="*/ 1188143 w 1432618"/>
                <a:gd name="connsiteY27-4792" fmla="*/ 2590800 h 3588041"/>
                <a:gd name="connsiteX28-4793" fmla="*/ 832543 w 1432618"/>
                <a:gd name="connsiteY28-4794" fmla="*/ 2733675 h 3588041"/>
                <a:gd name="connsiteX29-4795" fmla="*/ 689668 w 1432618"/>
                <a:gd name="connsiteY29-4796" fmla="*/ 3086100 h 3588041"/>
                <a:gd name="connsiteX30-4797" fmla="*/ 918268 w 1432618"/>
                <a:gd name="connsiteY30-4798" fmla="*/ 3419475 h 3588041"/>
                <a:gd name="connsiteX31-4799" fmla="*/ 1016693 w 1432618"/>
                <a:gd name="connsiteY31-4800" fmla="*/ 3581400 h 3588041"/>
                <a:gd name="connsiteX0-4801" fmla="*/ 1016693 w 1432618"/>
                <a:gd name="connsiteY0-4802" fmla="*/ 3581400 h 3588041"/>
                <a:gd name="connsiteX1-4803" fmla="*/ 591243 w 1432618"/>
                <a:gd name="connsiteY1-4804" fmla="*/ 3587750 h 3588041"/>
                <a:gd name="connsiteX2-4805" fmla="*/ 394393 w 1432618"/>
                <a:gd name="connsiteY2-4806" fmla="*/ 3076575 h 3588041"/>
                <a:gd name="connsiteX3-4807" fmla="*/ 746818 w 1432618"/>
                <a:gd name="connsiteY3-4808" fmla="*/ 2381250 h 3588041"/>
                <a:gd name="connsiteX4-4809" fmla="*/ 560128 w 1432618"/>
                <a:gd name="connsiteY4-4810" fmla="*/ 1922145 h 3588041"/>
                <a:gd name="connsiteX5-4811" fmla="*/ 58 w 1432618"/>
                <a:gd name="connsiteY5-4812" fmla="*/ 1870710 h 3588041"/>
                <a:gd name="connsiteX6-4813" fmla="*/ 394393 w 1432618"/>
                <a:gd name="connsiteY6-4814" fmla="*/ 1743075 h 3588041"/>
                <a:gd name="connsiteX7-4815" fmla="*/ 642043 w 1432618"/>
                <a:gd name="connsiteY7-4816" fmla="*/ 1876425 h 3588041"/>
                <a:gd name="connsiteX8-4817" fmla="*/ 689668 w 1432618"/>
                <a:gd name="connsiteY8-4818" fmla="*/ 1647825 h 3588041"/>
                <a:gd name="connsiteX9-4819" fmla="*/ 823018 w 1432618"/>
                <a:gd name="connsiteY9-4820" fmla="*/ 1333500 h 3588041"/>
                <a:gd name="connsiteX10-4821" fmla="*/ 765868 w 1432618"/>
                <a:gd name="connsiteY10-4822" fmla="*/ 809625 h 3588041"/>
                <a:gd name="connsiteX11-4823" fmla="*/ 388043 w 1432618"/>
                <a:gd name="connsiteY11-4824" fmla="*/ 695325 h 3588041"/>
                <a:gd name="connsiteX12-4825" fmla="*/ 781744 w 1432618"/>
                <a:gd name="connsiteY12-4826" fmla="*/ 724693 h 3588041"/>
                <a:gd name="connsiteX13-4827" fmla="*/ 789681 w 1432618"/>
                <a:gd name="connsiteY13-4828" fmla="*/ 441325 h 3588041"/>
                <a:gd name="connsiteX14-4829" fmla="*/ 886518 w 1432618"/>
                <a:gd name="connsiteY14-4830" fmla="*/ 0 h 3588041"/>
                <a:gd name="connsiteX15-4831" fmla="*/ 857943 w 1432618"/>
                <a:gd name="connsiteY15-4832" fmla="*/ 679450 h 3588041"/>
                <a:gd name="connsiteX16-4833" fmla="*/ 921443 w 1432618"/>
                <a:gd name="connsiteY16-4834" fmla="*/ 1047750 h 3588041"/>
                <a:gd name="connsiteX17-4835" fmla="*/ 930968 w 1432618"/>
                <a:gd name="connsiteY17-4836" fmla="*/ 1295400 h 3588041"/>
                <a:gd name="connsiteX18-4837" fmla="*/ 1086543 w 1432618"/>
                <a:gd name="connsiteY18-4838" fmla="*/ 1187450 h 3588041"/>
                <a:gd name="connsiteX19-4839" fmla="*/ 1375468 w 1432618"/>
                <a:gd name="connsiteY19-4840" fmla="*/ 1171575 h 3588041"/>
                <a:gd name="connsiteX20-4841" fmla="*/ 1108768 w 1432618"/>
                <a:gd name="connsiteY20-4842" fmla="*/ 1254125 h 3588041"/>
                <a:gd name="connsiteX21-4843" fmla="*/ 889693 w 1432618"/>
                <a:gd name="connsiteY21-4844" fmla="*/ 1527175 h 3588041"/>
                <a:gd name="connsiteX22-4845" fmla="*/ 835718 w 1432618"/>
                <a:gd name="connsiteY22-4846" fmla="*/ 1895475 h 3588041"/>
                <a:gd name="connsiteX23-4847" fmla="*/ 1003993 w 1432618"/>
                <a:gd name="connsiteY23-4848" fmla="*/ 2308225 h 3588041"/>
                <a:gd name="connsiteX24-4849" fmla="*/ 896043 w 1432618"/>
                <a:gd name="connsiteY24-4850" fmla="*/ 2578100 h 3588041"/>
                <a:gd name="connsiteX25-4851" fmla="*/ 1213543 w 1432618"/>
                <a:gd name="connsiteY25-4852" fmla="*/ 2533650 h 3588041"/>
                <a:gd name="connsiteX26-4853" fmla="*/ 1432618 w 1432618"/>
                <a:gd name="connsiteY26-4854" fmla="*/ 2626519 h 3588041"/>
                <a:gd name="connsiteX27-4855" fmla="*/ 1188143 w 1432618"/>
                <a:gd name="connsiteY27-4856" fmla="*/ 2590800 h 3588041"/>
                <a:gd name="connsiteX28-4857" fmla="*/ 832543 w 1432618"/>
                <a:gd name="connsiteY28-4858" fmla="*/ 2733675 h 3588041"/>
                <a:gd name="connsiteX29-4859" fmla="*/ 689668 w 1432618"/>
                <a:gd name="connsiteY29-4860" fmla="*/ 3086100 h 3588041"/>
                <a:gd name="connsiteX30-4861" fmla="*/ 918268 w 1432618"/>
                <a:gd name="connsiteY30-4862" fmla="*/ 3419475 h 3588041"/>
                <a:gd name="connsiteX31-4863" fmla="*/ 1016693 w 1432618"/>
                <a:gd name="connsiteY31-4864" fmla="*/ 3581400 h 3588041"/>
                <a:gd name="connsiteX0-4865" fmla="*/ 1016693 w 1432618"/>
                <a:gd name="connsiteY0-4866" fmla="*/ 3581400 h 3588041"/>
                <a:gd name="connsiteX1-4867" fmla="*/ 591243 w 1432618"/>
                <a:gd name="connsiteY1-4868" fmla="*/ 3587750 h 3588041"/>
                <a:gd name="connsiteX2-4869" fmla="*/ 394393 w 1432618"/>
                <a:gd name="connsiteY2-4870" fmla="*/ 3076575 h 3588041"/>
                <a:gd name="connsiteX3-4871" fmla="*/ 746818 w 1432618"/>
                <a:gd name="connsiteY3-4872" fmla="*/ 2381250 h 3588041"/>
                <a:gd name="connsiteX4-4873" fmla="*/ 560128 w 1432618"/>
                <a:gd name="connsiteY4-4874" fmla="*/ 1922145 h 3588041"/>
                <a:gd name="connsiteX5-4875" fmla="*/ 58 w 1432618"/>
                <a:gd name="connsiteY5-4876" fmla="*/ 1870710 h 3588041"/>
                <a:gd name="connsiteX6-4877" fmla="*/ 394393 w 1432618"/>
                <a:gd name="connsiteY6-4878" fmla="*/ 1743075 h 3588041"/>
                <a:gd name="connsiteX7-4879" fmla="*/ 642043 w 1432618"/>
                <a:gd name="connsiteY7-4880" fmla="*/ 1876425 h 3588041"/>
                <a:gd name="connsiteX8-4881" fmla="*/ 689668 w 1432618"/>
                <a:gd name="connsiteY8-4882" fmla="*/ 1647825 h 3588041"/>
                <a:gd name="connsiteX9-4883" fmla="*/ 823018 w 1432618"/>
                <a:gd name="connsiteY9-4884" fmla="*/ 1333500 h 3588041"/>
                <a:gd name="connsiteX10-4885" fmla="*/ 765868 w 1432618"/>
                <a:gd name="connsiteY10-4886" fmla="*/ 809625 h 3588041"/>
                <a:gd name="connsiteX11-4887" fmla="*/ 388043 w 1432618"/>
                <a:gd name="connsiteY11-4888" fmla="*/ 695325 h 3588041"/>
                <a:gd name="connsiteX12-4889" fmla="*/ 781744 w 1432618"/>
                <a:gd name="connsiteY12-4890" fmla="*/ 724693 h 3588041"/>
                <a:gd name="connsiteX13-4891" fmla="*/ 799206 w 1432618"/>
                <a:gd name="connsiteY13-4892" fmla="*/ 441325 h 3588041"/>
                <a:gd name="connsiteX14-4893" fmla="*/ 886518 w 1432618"/>
                <a:gd name="connsiteY14-4894" fmla="*/ 0 h 3588041"/>
                <a:gd name="connsiteX15-4895" fmla="*/ 857943 w 1432618"/>
                <a:gd name="connsiteY15-4896" fmla="*/ 679450 h 3588041"/>
                <a:gd name="connsiteX16-4897" fmla="*/ 921443 w 1432618"/>
                <a:gd name="connsiteY16-4898" fmla="*/ 1047750 h 3588041"/>
                <a:gd name="connsiteX17-4899" fmla="*/ 930968 w 1432618"/>
                <a:gd name="connsiteY17-4900" fmla="*/ 1295400 h 3588041"/>
                <a:gd name="connsiteX18-4901" fmla="*/ 1086543 w 1432618"/>
                <a:gd name="connsiteY18-4902" fmla="*/ 1187450 h 3588041"/>
                <a:gd name="connsiteX19-4903" fmla="*/ 1375468 w 1432618"/>
                <a:gd name="connsiteY19-4904" fmla="*/ 1171575 h 3588041"/>
                <a:gd name="connsiteX20-4905" fmla="*/ 1108768 w 1432618"/>
                <a:gd name="connsiteY20-4906" fmla="*/ 1254125 h 3588041"/>
                <a:gd name="connsiteX21-4907" fmla="*/ 889693 w 1432618"/>
                <a:gd name="connsiteY21-4908" fmla="*/ 1527175 h 3588041"/>
                <a:gd name="connsiteX22-4909" fmla="*/ 835718 w 1432618"/>
                <a:gd name="connsiteY22-4910" fmla="*/ 1895475 h 3588041"/>
                <a:gd name="connsiteX23-4911" fmla="*/ 1003993 w 1432618"/>
                <a:gd name="connsiteY23-4912" fmla="*/ 2308225 h 3588041"/>
                <a:gd name="connsiteX24-4913" fmla="*/ 896043 w 1432618"/>
                <a:gd name="connsiteY24-4914" fmla="*/ 2578100 h 3588041"/>
                <a:gd name="connsiteX25-4915" fmla="*/ 1213543 w 1432618"/>
                <a:gd name="connsiteY25-4916" fmla="*/ 2533650 h 3588041"/>
                <a:gd name="connsiteX26-4917" fmla="*/ 1432618 w 1432618"/>
                <a:gd name="connsiteY26-4918" fmla="*/ 2626519 h 3588041"/>
                <a:gd name="connsiteX27-4919" fmla="*/ 1188143 w 1432618"/>
                <a:gd name="connsiteY27-4920" fmla="*/ 2590800 h 3588041"/>
                <a:gd name="connsiteX28-4921" fmla="*/ 832543 w 1432618"/>
                <a:gd name="connsiteY28-4922" fmla="*/ 2733675 h 3588041"/>
                <a:gd name="connsiteX29-4923" fmla="*/ 689668 w 1432618"/>
                <a:gd name="connsiteY29-4924" fmla="*/ 3086100 h 3588041"/>
                <a:gd name="connsiteX30-4925" fmla="*/ 918268 w 1432618"/>
                <a:gd name="connsiteY30-4926" fmla="*/ 3419475 h 3588041"/>
                <a:gd name="connsiteX31-4927" fmla="*/ 1016693 w 1432618"/>
                <a:gd name="connsiteY31-4928" fmla="*/ 3581400 h 3588041"/>
                <a:gd name="connsiteX0-4929" fmla="*/ 1016693 w 1432618"/>
                <a:gd name="connsiteY0-4930" fmla="*/ 3581400 h 3588041"/>
                <a:gd name="connsiteX1-4931" fmla="*/ 591243 w 1432618"/>
                <a:gd name="connsiteY1-4932" fmla="*/ 3587750 h 3588041"/>
                <a:gd name="connsiteX2-4933" fmla="*/ 394393 w 1432618"/>
                <a:gd name="connsiteY2-4934" fmla="*/ 3076575 h 3588041"/>
                <a:gd name="connsiteX3-4935" fmla="*/ 746818 w 1432618"/>
                <a:gd name="connsiteY3-4936" fmla="*/ 2381250 h 3588041"/>
                <a:gd name="connsiteX4-4937" fmla="*/ 560128 w 1432618"/>
                <a:gd name="connsiteY4-4938" fmla="*/ 1922145 h 3588041"/>
                <a:gd name="connsiteX5-4939" fmla="*/ 58 w 1432618"/>
                <a:gd name="connsiteY5-4940" fmla="*/ 1870710 h 3588041"/>
                <a:gd name="connsiteX6-4941" fmla="*/ 394393 w 1432618"/>
                <a:gd name="connsiteY6-4942" fmla="*/ 1743075 h 3588041"/>
                <a:gd name="connsiteX7-4943" fmla="*/ 642043 w 1432618"/>
                <a:gd name="connsiteY7-4944" fmla="*/ 1876425 h 3588041"/>
                <a:gd name="connsiteX8-4945" fmla="*/ 689668 w 1432618"/>
                <a:gd name="connsiteY8-4946" fmla="*/ 1647825 h 3588041"/>
                <a:gd name="connsiteX9-4947" fmla="*/ 823018 w 1432618"/>
                <a:gd name="connsiteY9-4948" fmla="*/ 1333500 h 3588041"/>
                <a:gd name="connsiteX10-4949" fmla="*/ 765868 w 1432618"/>
                <a:gd name="connsiteY10-4950" fmla="*/ 809625 h 3588041"/>
                <a:gd name="connsiteX11-4951" fmla="*/ 388043 w 1432618"/>
                <a:gd name="connsiteY11-4952" fmla="*/ 695325 h 3588041"/>
                <a:gd name="connsiteX12-4953" fmla="*/ 781744 w 1432618"/>
                <a:gd name="connsiteY12-4954" fmla="*/ 724693 h 3588041"/>
                <a:gd name="connsiteX13-4955" fmla="*/ 799206 w 1432618"/>
                <a:gd name="connsiteY13-4956" fmla="*/ 441325 h 3588041"/>
                <a:gd name="connsiteX14-4957" fmla="*/ 886518 w 1432618"/>
                <a:gd name="connsiteY14-4958" fmla="*/ 0 h 3588041"/>
                <a:gd name="connsiteX15-4959" fmla="*/ 857943 w 1432618"/>
                <a:gd name="connsiteY15-4960" fmla="*/ 679450 h 3588041"/>
                <a:gd name="connsiteX16-4961" fmla="*/ 921443 w 1432618"/>
                <a:gd name="connsiteY16-4962" fmla="*/ 1047750 h 3588041"/>
                <a:gd name="connsiteX17-4963" fmla="*/ 930968 w 1432618"/>
                <a:gd name="connsiteY17-4964" fmla="*/ 1295400 h 3588041"/>
                <a:gd name="connsiteX18-4965" fmla="*/ 1086543 w 1432618"/>
                <a:gd name="connsiteY18-4966" fmla="*/ 1187450 h 3588041"/>
                <a:gd name="connsiteX19-4967" fmla="*/ 1375468 w 1432618"/>
                <a:gd name="connsiteY19-4968" fmla="*/ 1171575 h 3588041"/>
                <a:gd name="connsiteX20-4969" fmla="*/ 1108768 w 1432618"/>
                <a:gd name="connsiteY20-4970" fmla="*/ 1254125 h 3588041"/>
                <a:gd name="connsiteX21-4971" fmla="*/ 889693 w 1432618"/>
                <a:gd name="connsiteY21-4972" fmla="*/ 1527175 h 3588041"/>
                <a:gd name="connsiteX22-4973" fmla="*/ 835718 w 1432618"/>
                <a:gd name="connsiteY22-4974" fmla="*/ 1895475 h 3588041"/>
                <a:gd name="connsiteX23-4975" fmla="*/ 1003993 w 1432618"/>
                <a:gd name="connsiteY23-4976" fmla="*/ 2308225 h 3588041"/>
                <a:gd name="connsiteX24-4977" fmla="*/ 896043 w 1432618"/>
                <a:gd name="connsiteY24-4978" fmla="*/ 2578100 h 3588041"/>
                <a:gd name="connsiteX25-4979" fmla="*/ 1213543 w 1432618"/>
                <a:gd name="connsiteY25-4980" fmla="*/ 2533650 h 3588041"/>
                <a:gd name="connsiteX26-4981" fmla="*/ 1432618 w 1432618"/>
                <a:gd name="connsiteY26-4982" fmla="*/ 2626519 h 3588041"/>
                <a:gd name="connsiteX27-4983" fmla="*/ 1188143 w 1432618"/>
                <a:gd name="connsiteY27-4984" fmla="*/ 2590800 h 3588041"/>
                <a:gd name="connsiteX28-4985" fmla="*/ 832543 w 1432618"/>
                <a:gd name="connsiteY28-4986" fmla="*/ 2733675 h 3588041"/>
                <a:gd name="connsiteX29-4987" fmla="*/ 689668 w 1432618"/>
                <a:gd name="connsiteY29-4988" fmla="*/ 3086100 h 3588041"/>
                <a:gd name="connsiteX30-4989" fmla="*/ 918268 w 1432618"/>
                <a:gd name="connsiteY30-4990" fmla="*/ 3419475 h 3588041"/>
                <a:gd name="connsiteX31-4991" fmla="*/ 1016693 w 1432618"/>
                <a:gd name="connsiteY31-4992" fmla="*/ 3581400 h 3588041"/>
                <a:gd name="connsiteX0-4993" fmla="*/ 1016693 w 1432618"/>
                <a:gd name="connsiteY0-4994" fmla="*/ 3581400 h 3588041"/>
                <a:gd name="connsiteX1-4995" fmla="*/ 591243 w 1432618"/>
                <a:gd name="connsiteY1-4996" fmla="*/ 3587750 h 3588041"/>
                <a:gd name="connsiteX2-4997" fmla="*/ 394393 w 1432618"/>
                <a:gd name="connsiteY2-4998" fmla="*/ 3076575 h 3588041"/>
                <a:gd name="connsiteX3-4999" fmla="*/ 746818 w 1432618"/>
                <a:gd name="connsiteY3-5000" fmla="*/ 2381250 h 3588041"/>
                <a:gd name="connsiteX4-5001" fmla="*/ 560128 w 1432618"/>
                <a:gd name="connsiteY4-5002" fmla="*/ 1922145 h 3588041"/>
                <a:gd name="connsiteX5-5003" fmla="*/ 58 w 1432618"/>
                <a:gd name="connsiteY5-5004" fmla="*/ 1870710 h 3588041"/>
                <a:gd name="connsiteX6-5005" fmla="*/ 394393 w 1432618"/>
                <a:gd name="connsiteY6-5006" fmla="*/ 1743075 h 3588041"/>
                <a:gd name="connsiteX7-5007" fmla="*/ 642043 w 1432618"/>
                <a:gd name="connsiteY7-5008" fmla="*/ 1876425 h 3588041"/>
                <a:gd name="connsiteX8-5009" fmla="*/ 689668 w 1432618"/>
                <a:gd name="connsiteY8-5010" fmla="*/ 1647825 h 3588041"/>
                <a:gd name="connsiteX9-5011" fmla="*/ 823018 w 1432618"/>
                <a:gd name="connsiteY9-5012" fmla="*/ 1333500 h 3588041"/>
                <a:gd name="connsiteX10-5013" fmla="*/ 765868 w 1432618"/>
                <a:gd name="connsiteY10-5014" fmla="*/ 809625 h 3588041"/>
                <a:gd name="connsiteX11-5015" fmla="*/ 388043 w 1432618"/>
                <a:gd name="connsiteY11-5016" fmla="*/ 695325 h 3588041"/>
                <a:gd name="connsiteX12-5017" fmla="*/ 781744 w 1432618"/>
                <a:gd name="connsiteY12-5018" fmla="*/ 724693 h 3588041"/>
                <a:gd name="connsiteX13-5019" fmla="*/ 799206 w 1432618"/>
                <a:gd name="connsiteY13-5020" fmla="*/ 441325 h 3588041"/>
                <a:gd name="connsiteX14-5021" fmla="*/ 886518 w 1432618"/>
                <a:gd name="connsiteY14-5022" fmla="*/ 0 h 3588041"/>
                <a:gd name="connsiteX15-5023" fmla="*/ 857943 w 1432618"/>
                <a:gd name="connsiteY15-5024" fmla="*/ 679450 h 3588041"/>
                <a:gd name="connsiteX16-5025" fmla="*/ 921443 w 1432618"/>
                <a:gd name="connsiteY16-5026" fmla="*/ 1047750 h 3588041"/>
                <a:gd name="connsiteX17-5027" fmla="*/ 930968 w 1432618"/>
                <a:gd name="connsiteY17-5028" fmla="*/ 1295400 h 3588041"/>
                <a:gd name="connsiteX18-5029" fmla="*/ 1086543 w 1432618"/>
                <a:gd name="connsiteY18-5030" fmla="*/ 1187450 h 3588041"/>
                <a:gd name="connsiteX19-5031" fmla="*/ 1375468 w 1432618"/>
                <a:gd name="connsiteY19-5032" fmla="*/ 1171575 h 3588041"/>
                <a:gd name="connsiteX20-5033" fmla="*/ 1108768 w 1432618"/>
                <a:gd name="connsiteY20-5034" fmla="*/ 1254125 h 3588041"/>
                <a:gd name="connsiteX21-5035" fmla="*/ 889693 w 1432618"/>
                <a:gd name="connsiteY21-5036" fmla="*/ 1527175 h 3588041"/>
                <a:gd name="connsiteX22-5037" fmla="*/ 835718 w 1432618"/>
                <a:gd name="connsiteY22-5038" fmla="*/ 1895475 h 3588041"/>
                <a:gd name="connsiteX23-5039" fmla="*/ 1003993 w 1432618"/>
                <a:gd name="connsiteY23-5040" fmla="*/ 2308225 h 3588041"/>
                <a:gd name="connsiteX24-5041" fmla="*/ 896043 w 1432618"/>
                <a:gd name="connsiteY24-5042" fmla="*/ 2578100 h 3588041"/>
                <a:gd name="connsiteX25-5043" fmla="*/ 1213543 w 1432618"/>
                <a:gd name="connsiteY25-5044" fmla="*/ 2533650 h 3588041"/>
                <a:gd name="connsiteX26-5045" fmla="*/ 1432618 w 1432618"/>
                <a:gd name="connsiteY26-5046" fmla="*/ 2626519 h 3588041"/>
                <a:gd name="connsiteX27-5047" fmla="*/ 1188143 w 1432618"/>
                <a:gd name="connsiteY27-5048" fmla="*/ 2590800 h 3588041"/>
                <a:gd name="connsiteX28-5049" fmla="*/ 832543 w 1432618"/>
                <a:gd name="connsiteY28-5050" fmla="*/ 2733675 h 3588041"/>
                <a:gd name="connsiteX29-5051" fmla="*/ 689668 w 1432618"/>
                <a:gd name="connsiteY29-5052" fmla="*/ 3086100 h 3588041"/>
                <a:gd name="connsiteX30-5053" fmla="*/ 918268 w 1432618"/>
                <a:gd name="connsiteY30-5054" fmla="*/ 3419475 h 3588041"/>
                <a:gd name="connsiteX31-5055" fmla="*/ 1016693 w 1432618"/>
                <a:gd name="connsiteY31-5056" fmla="*/ 3581400 h 3588041"/>
                <a:gd name="connsiteX0-5057" fmla="*/ 1016693 w 1432618"/>
                <a:gd name="connsiteY0-5058" fmla="*/ 3581400 h 3588041"/>
                <a:gd name="connsiteX1-5059" fmla="*/ 591243 w 1432618"/>
                <a:gd name="connsiteY1-5060" fmla="*/ 3587750 h 3588041"/>
                <a:gd name="connsiteX2-5061" fmla="*/ 394393 w 1432618"/>
                <a:gd name="connsiteY2-5062" fmla="*/ 3076575 h 3588041"/>
                <a:gd name="connsiteX3-5063" fmla="*/ 746818 w 1432618"/>
                <a:gd name="connsiteY3-5064" fmla="*/ 2381250 h 3588041"/>
                <a:gd name="connsiteX4-5065" fmla="*/ 560128 w 1432618"/>
                <a:gd name="connsiteY4-5066" fmla="*/ 1922145 h 3588041"/>
                <a:gd name="connsiteX5-5067" fmla="*/ 58 w 1432618"/>
                <a:gd name="connsiteY5-5068" fmla="*/ 1870710 h 3588041"/>
                <a:gd name="connsiteX6-5069" fmla="*/ 394393 w 1432618"/>
                <a:gd name="connsiteY6-5070" fmla="*/ 1743075 h 3588041"/>
                <a:gd name="connsiteX7-5071" fmla="*/ 642043 w 1432618"/>
                <a:gd name="connsiteY7-5072" fmla="*/ 1876425 h 3588041"/>
                <a:gd name="connsiteX8-5073" fmla="*/ 689668 w 1432618"/>
                <a:gd name="connsiteY8-5074" fmla="*/ 1647825 h 3588041"/>
                <a:gd name="connsiteX9-5075" fmla="*/ 823018 w 1432618"/>
                <a:gd name="connsiteY9-5076" fmla="*/ 1333500 h 3588041"/>
                <a:gd name="connsiteX10-5077" fmla="*/ 763487 w 1432618"/>
                <a:gd name="connsiteY10-5078" fmla="*/ 823913 h 3588041"/>
                <a:gd name="connsiteX11-5079" fmla="*/ 388043 w 1432618"/>
                <a:gd name="connsiteY11-5080" fmla="*/ 695325 h 3588041"/>
                <a:gd name="connsiteX12-5081" fmla="*/ 781744 w 1432618"/>
                <a:gd name="connsiteY12-5082" fmla="*/ 724693 h 3588041"/>
                <a:gd name="connsiteX13-5083" fmla="*/ 799206 w 1432618"/>
                <a:gd name="connsiteY13-5084" fmla="*/ 441325 h 3588041"/>
                <a:gd name="connsiteX14-5085" fmla="*/ 886518 w 1432618"/>
                <a:gd name="connsiteY14-5086" fmla="*/ 0 h 3588041"/>
                <a:gd name="connsiteX15-5087" fmla="*/ 857943 w 1432618"/>
                <a:gd name="connsiteY15-5088" fmla="*/ 679450 h 3588041"/>
                <a:gd name="connsiteX16-5089" fmla="*/ 921443 w 1432618"/>
                <a:gd name="connsiteY16-5090" fmla="*/ 1047750 h 3588041"/>
                <a:gd name="connsiteX17-5091" fmla="*/ 930968 w 1432618"/>
                <a:gd name="connsiteY17-5092" fmla="*/ 1295400 h 3588041"/>
                <a:gd name="connsiteX18-5093" fmla="*/ 1086543 w 1432618"/>
                <a:gd name="connsiteY18-5094" fmla="*/ 1187450 h 3588041"/>
                <a:gd name="connsiteX19-5095" fmla="*/ 1375468 w 1432618"/>
                <a:gd name="connsiteY19-5096" fmla="*/ 1171575 h 3588041"/>
                <a:gd name="connsiteX20-5097" fmla="*/ 1108768 w 1432618"/>
                <a:gd name="connsiteY20-5098" fmla="*/ 1254125 h 3588041"/>
                <a:gd name="connsiteX21-5099" fmla="*/ 889693 w 1432618"/>
                <a:gd name="connsiteY21-5100" fmla="*/ 1527175 h 3588041"/>
                <a:gd name="connsiteX22-5101" fmla="*/ 835718 w 1432618"/>
                <a:gd name="connsiteY22-5102" fmla="*/ 1895475 h 3588041"/>
                <a:gd name="connsiteX23-5103" fmla="*/ 1003993 w 1432618"/>
                <a:gd name="connsiteY23-5104" fmla="*/ 2308225 h 3588041"/>
                <a:gd name="connsiteX24-5105" fmla="*/ 896043 w 1432618"/>
                <a:gd name="connsiteY24-5106" fmla="*/ 2578100 h 3588041"/>
                <a:gd name="connsiteX25-5107" fmla="*/ 1213543 w 1432618"/>
                <a:gd name="connsiteY25-5108" fmla="*/ 2533650 h 3588041"/>
                <a:gd name="connsiteX26-5109" fmla="*/ 1432618 w 1432618"/>
                <a:gd name="connsiteY26-5110" fmla="*/ 2626519 h 3588041"/>
                <a:gd name="connsiteX27-5111" fmla="*/ 1188143 w 1432618"/>
                <a:gd name="connsiteY27-5112" fmla="*/ 2590800 h 3588041"/>
                <a:gd name="connsiteX28-5113" fmla="*/ 832543 w 1432618"/>
                <a:gd name="connsiteY28-5114" fmla="*/ 2733675 h 3588041"/>
                <a:gd name="connsiteX29-5115" fmla="*/ 689668 w 1432618"/>
                <a:gd name="connsiteY29-5116" fmla="*/ 3086100 h 3588041"/>
                <a:gd name="connsiteX30-5117" fmla="*/ 918268 w 1432618"/>
                <a:gd name="connsiteY30-5118" fmla="*/ 3419475 h 3588041"/>
                <a:gd name="connsiteX31-5119" fmla="*/ 1016693 w 1432618"/>
                <a:gd name="connsiteY31-5120" fmla="*/ 3581400 h 3588041"/>
                <a:gd name="connsiteX0-5121" fmla="*/ 1016693 w 1432618"/>
                <a:gd name="connsiteY0-5122" fmla="*/ 3581400 h 3588041"/>
                <a:gd name="connsiteX1-5123" fmla="*/ 591243 w 1432618"/>
                <a:gd name="connsiteY1-5124" fmla="*/ 3587750 h 3588041"/>
                <a:gd name="connsiteX2-5125" fmla="*/ 394393 w 1432618"/>
                <a:gd name="connsiteY2-5126" fmla="*/ 3076575 h 3588041"/>
                <a:gd name="connsiteX3-5127" fmla="*/ 746818 w 1432618"/>
                <a:gd name="connsiteY3-5128" fmla="*/ 2381250 h 3588041"/>
                <a:gd name="connsiteX4-5129" fmla="*/ 560128 w 1432618"/>
                <a:gd name="connsiteY4-5130" fmla="*/ 1922145 h 3588041"/>
                <a:gd name="connsiteX5-5131" fmla="*/ 58 w 1432618"/>
                <a:gd name="connsiteY5-5132" fmla="*/ 1870710 h 3588041"/>
                <a:gd name="connsiteX6-5133" fmla="*/ 394393 w 1432618"/>
                <a:gd name="connsiteY6-5134" fmla="*/ 1743075 h 3588041"/>
                <a:gd name="connsiteX7-5135" fmla="*/ 642043 w 1432618"/>
                <a:gd name="connsiteY7-5136" fmla="*/ 1876425 h 3588041"/>
                <a:gd name="connsiteX8-5137" fmla="*/ 689668 w 1432618"/>
                <a:gd name="connsiteY8-5138" fmla="*/ 1647825 h 3588041"/>
                <a:gd name="connsiteX9-5139" fmla="*/ 823018 w 1432618"/>
                <a:gd name="connsiteY9-5140" fmla="*/ 1333500 h 3588041"/>
                <a:gd name="connsiteX10-5141" fmla="*/ 763487 w 1432618"/>
                <a:gd name="connsiteY10-5142" fmla="*/ 823913 h 3588041"/>
                <a:gd name="connsiteX11-5143" fmla="*/ 388043 w 1432618"/>
                <a:gd name="connsiteY11-5144" fmla="*/ 695325 h 3588041"/>
                <a:gd name="connsiteX12-5145" fmla="*/ 781744 w 1432618"/>
                <a:gd name="connsiteY12-5146" fmla="*/ 724693 h 3588041"/>
                <a:gd name="connsiteX13-5147" fmla="*/ 799206 w 1432618"/>
                <a:gd name="connsiteY13-5148" fmla="*/ 441325 h 3588041"/>
                <a:gd name="connsiteX14-5149" fmla="*/ 886518 w 1432618"/>
                <a:gd name="connsiteY14-5150" fmla="*/ 0 h 3588041"/>
                <a:gd name="connsiteX15-5151" fmla="*/ 857943 w 1432618"/>
                <a:gd name="connsiteY15-5152" fmla="*/ 679450 h 3588041"/>
                <a:gd name="connsiteX16-5153" fmla="*/ 921443 w 1432618"/>
                <a:gd name="connsiteY16-5154" fmla="*/ 1047750 h 3588041"/>
                <a:gd name="connsiteX17-5155" fmla="*/ 930968 w 1432618"/>
                <a:gd name="connsiteY17-5156" fmla="*/ 1295400 h 3588041"/>
                <a:gd name="connsiteX18-5157" fmla="*/ 1086543 w 1432618"/>
                <a:gd name="connsiteY18-5158" fmla="*/ 1187450 h 3588041"/>
                <a:gd name="connsiteX19-5159" fmla="*/ 1375468 w 1432618"/>
                <a:gd name="connsiteY19-5160" fmla="*/ 1171575 h 3588041"/>
                <a:gd name="connsiteX20-5161" fmla="*/ 1108768 w 1432618"/>
                <a:gd name="connsiteY20-5162" fmla="*/ 1254125 h 3588041"/>
                <a:gd name="connsiteX21-5163" fmla="*/ 889693 w 1432618"/>
                <a:gd name="connsiteY21-5164" fmla="*/ 1527175 h 3588041"/>
                <a:gd name="connsiteX22-5165" fmla="*/ 835718 w 1432618"/>
                <a:gd name="connsiteY22-5166" fmla="*/ 1895475 h 3588041"/>
                <a:gd name="connsiteX23-5167" fmla="*/ 1003993 w 1432618"/>
                <a:gd name="connsiteY23-5168" fmla="*/ 2308225 h 3588041"/>
                <a:gd name="connsiteX24-5169" fmla="*/ 896043 w 1432618"/>
                <a:gd name="connsiteY24-5170" fmla="*/ 2578100 h 3588041"/>
                <a:gd name="connsiteX25-5171" fmla="*/ 1213543 w 1432618"/>
                <a:gd name="connsiteY25-5172" fmla="*/ 2533650 h 3588041"/>
                <a:gd name="connsiteX26-5173" fmla="*/ 1432618 w 1432618"/>
                <a:gd name="connsiteY26-5174" fmla="*/ 2626519 h 3588041"/>
                <a:gd name="connsiteX27-5175" fmla="*/ 1188143 w 1432618"/>
                <a:gd name="connsiteY27-5176" fmla="*/ 2590800 h 3588041"/>
                <a:gd name="connsiteX28-5177" fmla="*/ 832543 w 1432618"/>
                <a:gd name="connsiteY28-5178" fmla="*/ 2733675 h 3588041"/>
                <a:gd name="connsiteX29-5179" fmla="*/ 689668 w 1432618"/>
                <a:gd name="connsiteY29-5180" fmla="*/ 3086100 h 3588041"/>
                <a:gd name="connsiteX30-5181" fmla="*/ 918268 w 1432618"/>
                <a:gd name="connsiteY30-5182" fmla="*/ 3419475 h 3588041"/>
                <a:gd name="connsiteX31-5183" fmla="*/ 1016693 w 1432618"/>
                <a:gd name="connsiteY31-5184" fmla="*/ 3581400 h 3588041"/>
                <a:gd name="connsiteX0-5185" fmla="*/ 1016693 w 1432618"/>
                <a:gd name="connsiteY0-5186" fmla="*/ 3581400 h 3588041"/>
                <a:gd name="connsiteX1-5187" fmla="*/ 591243 w 1432618"/>
                <a:gd name="connsiteY1-5188" fmla="*/ 3587750 h 3588041"/>
                <a:gd name="connsiteX2-5189" fmla="*/ 394393 w 1432618"/>
                <a:gd name="connsiteY2-5190" fmla="*/ 3076575 h 3588041"/>
                <a:gd name="connsiteX3-5191" fmla="*/ 746818 w 1432618"/>
                <a:gd name="connsiteY3-5192" fmla="*/ 2381250 h 3588041"/>
                <a:gd name="connsiteX4-5193" fmla="*/ 560128 w 1432618"/>
                <a:gd name="connsiteY4-5194" fmla="*/ 1922145 h 3588041"/>
                <a:gd name="connsiteX5-5195" fmla="*/ 58 w 1432618"/>
                <a:gd name="connsiteY5-5196" fmla="*/ 1870710 h 3588041"/>
                <a:gd name="connsiteX6-5197" fmla="*/ 394393 w 1432618"/>
                <a:gd name="connsiteY6-5198" fmla="*/ 1743075 h 3588041"/>
                <a:gd name="connsiteX7-5199" fmla="*/ 642043 w 1432618"/>
                <a:gd name="connsiteY7-5200" fmla="*/ 1876425 h 3588041"/>
                <a:gd name="connsiteX8-5201" fmla="*/ 689668 w 1432618"/>
                <a:gd name="connsiteY8-5202" fmla="*/ 1647825 h 3588041"/>
                <a:gd name="connsiteX9-5203" fmla="*/ 823018 w 1432618"/>
                <a:gd name="connsiteY9-5204" fmla="*/ 1333500 h 3588041"/>
                <a:gd name="connsiteX10-5205" fmla="*/ 763487 w 1432618"/>
                <a:gd name="connsiteY10-5206" fmla="*/ 823913 h 3588041"/>
                <a:gd name="connsiteX11-5207" fmla="*/ 388043 w 1432618"/>
                <a:gd name="connsiteY11-5208" fmla="*/ 695325 h 3588041"/>
                <a:gd name="connsiteX12-5209" fmla="*/ 781744 w 1432618"/>
                <a:gd name="connsiteY12-5210" fmla="*/ 724693 h 3588041"/>
                <a:gd name="connsiteX13-5211" fmla="*/ 799206 w 1432618"/>
                <a:gd name="connsiteY13-5212" fmla="*/ 441325 h 3588041"/>
                <a:gd name="connsiteX14-5213" fmla="*/ 886518 w 1432618"/>
                <a:gd name="connsiteY14-5214" fmla="*/ 0 h 3588041"/>
                <a:gd name="connsiteX15-5215" fmla="*/ 857943 w 1432618"/>
                <a:gd name="connsiteY15-5216" fmla="*/ 679450 h 3588041"/>
                <a:gd name="connsiteX16-5217" fmla="*/ 921443 w 1432618"/>
                <a:gd name="connsiteY16-5218" fmla="*/ 1047750 h 3588041"/>
                <a:gd name="connsiteX17-5219" fmla="*/ 930968 w 1432618"/>
                <a:gd name="connsiteY17-5220" fmla="*/ 1295400 h 3588041"/>
                <a:gd name="connsiteX18-5221" fmla="*/ 1099243 w 1432618"/>
                <a:gd name="connsiteY18-5222" fmla="*/ 1190625 h 3588041"/>
                <a:gd name="connsiteX19-5223" fmla="*/ 1375468 w 1432618"/>
                <a:gd name="connsiteY19-5224" fmla="*/ 1171575 h 3588041"/>
                <a:gd name="connsiteX20-5225" fmla="*/ 1108768 w 1432618"/>
                <a:gd name="connsiteY20-5226" fmla="*/ 1254125 h 3588041"/>
                <a:gd name="connsiteX21-5227" fmla="*/ 889693 w 1432618"/>
                <a:gd name="connsiteY21-5228" fmla="*/ 1527175 h 3588041"/>
                <a:gd name="connsiteX22-5229" fmla="*/ 835718 w 1432618"/>
                <a:gd name="connsiteY22-5230" fmla="*/ 1895475 h 3588041"/>
                <a:gd name="connsiteX23-5231" fmla="*/ 1003993 w 1432618"/>
                <a:gd name="connsiteY23-5232" fmla="*/ 2308225 h 3588041"/>
                <a:gd name="connsiteX24-5233" fmla="*/ 896043 w 1432618"/>
                <a:gd name="connsiteY24-5234" fmla="*/ 2578100 h 3588041"/>
                <a:gd name="connsiteX25-5235" fmla="*/ 1213543 w 1432618"/>
                <a:gd name="connsiteY25-5236" fmla="*/ 2533650 h 3588041"/>
                <a:gd name="connsiteX26-5237" fmla="*/ 1432618 w 1432618"/>
                <a:gd name="connsiteY26-5238" fmla="*/ 2626519 h 3588041"/>
                <a:gd name="connsiteX27-5239" fmla="*/ 1188143 w 1432618"/>
                <a:gd name="connsiteY27-5240" fmla="*/ 2590800 h 3588041"/>
                <a:gd name="connsiteX28-5241" fmla="*/ 832543 w 1432618"/>
                <a:gd name="connsiteY28-5242" fmla="*/ 2733675 h 3588041"/>
                <a:gd name="connsiteX29-5243" fmla="*/ 689668 w 1432618"/>
                <a:gd name="connsiteY29-5244" fmla="*/ 3086100 h 3588041"/>
                <a:gd name="connsiteX30-5245" fmla="*/ 918268 w 1432618"/>
                <a:gd name="connsiteY30-5246" fmla="*/ 3419475 h 3588041"/>
                <a:gd name="connsiteX31-5247" fmla="*/ 1016693 w 1432618"/>
                <a:gd name="connsiteY31-5248" fmla="*/ 3581400 h 3588041"/>
                <a:gd name="connsiteX0-5249" fmla="*/ 1016693 w 1432618"/>
                <a:gd name="connsiteY0-5250" fmla="*/ 3581400 h 3588041"/>
                <a:gd name="connsiteX1-5251" fmla="*/ 591243 w 1432618"/>
                <a:gd name="connsiteY1-5252" fmla="*/ 3587750 h 3588041"/>
                <a:gd name="connsiteX2-5253" fmla="*/ 394393 w 1432618"/>
                <a:gd name="connsiteY2-5254" fmla="*/ 3076575 h 3588041"/>
                <a:gd name="connsiteX3-5255" fmla="*/ 746818 w 1432618"/>
                <a:gd name="connsiteY3-5256" fmla="*/ 2381250 h 3588041"/>
                <a:gd name="connsiteX4-5257" fmla="*/ 560128 w 1432618"/>
                <a:gd name="connsiteY4-5258" fmla="*/ 1922145 h 3588041"/>
                <a:gd name="connsiteX5-5259" fmla="*/ 58 w 1432618"/>
                <a:gd name="connsiteY5-5260" fmla="*/ 1870710 h 3588041"/>
                <a:gd name="connsiteX6-5261" fmla="*/ 394393 w 1432618"/>
                <a:gd name="connsiteY6-5262" fmla="*/ 1743075 h 3588041"/>
                <a:gd name="connsiteX7-5263" fmla="*/ 642043 w 1432618"/>
                <a:gd name="connsiteY7-5264" fmla="*/ 1876425 h 3588041"/>
                <a:gd name="connsiteX8-5265" fmla="*/ 689668 w 1432618"/>
                <a:gd name="connsiteY8-5266" fmla="*/ 1647825 h 3588041"/>
                <a:gd name="connsiteX9-5267" fmla="*/ 823018 w 1432618"/>
                <a:gd name="connsiteY9-5268" fmla="*/ 1333500 h 3588041"/>
                <a:gd name="connsiteX10-5269" fmla="*/ 763487 w 1432618"/>
                <a:gd name="connsiteY10-5270" fmla="*/ 823913 h 3588041"/>
                <a:gd name="connsiteX11-5271" fmla="*/ 388043 w 1432618"/>
                <a:gd name="connsiteY11-5272" fmla="*/ 695325 h 3588041"/>
                <a:gd name="connsiteX12-5273" fmla="*/ 781744 w 1432618"/>
                <a:gd name="connsiteY12-5274" fmla="*/ 724693 h 3588041"/>
                <a:gd name="connsiteX13-5275" fmla="*/ 799206 w 1432618"/>
                <a:gd name="connsiteY13-5276" fmla="*/ 441325 h 3588041"/>
                <a:gd name="connsiteX14-5277" fmla="*/ 886518 w 1432618"/>
                <a:gd name="connsiteY14-5278" fmla="*/ 0 h 3588041"/>
                <a:gd name="connsiteX15-5279" fmla="*/ 857943 w 1432618"/>
                <a:gd name="connsiteY15-5280" fmla="*/ 679450 h 3588041"/>
                <a:gd name="connsiteX16-5281" fmla="*/ 921443 w 1432618"/>
                <a:gd name="connsiteY16-5282" fmla="*/ 1047750 h 3588041"/>
                <a:gd name="connsiteX17-5283" fmla="*/ 930968 w 1432618"/>
                <a:gd name="connsiteY17-5284" fmla="*/ 1295400 h 3588041"/>
                <a:gd name="connsiteX18-5285" fmla="*/ 1099243 w 1432618"/>
                <a:gd name="connsiteY18-5286" fmla="*/ 1190625 h 3588041"/>
                <a:gd name="connsiteX19-5287" fmla="*/ 1375468 w 1432618"/>
                <a:gd name="connsiteY19-5288" fmla="*/ 1171575 h 3588041"/>
                <a:gd name="connsiteX20-5289" fmla="*/ 1108768 w 1432618"/>
                <a:gd name="connsiteY20-5290" fmla="*/ 1254125 h 3588041"/>
                <a:gd name="connsiteX21-5291" fmla="*/ 889693 w 1432618"/>
                <a:gd name="connsiteY21-5292" fmla="*/ 1527175 h 3588041"/>
                <a:gd name="connsiteX22-5293" fmla="*/ 835718 w 1432618"/>
                <a:gd name="connsiteY22-5294" fmla="*/ 1895475 h 3588041"/>
                <a:gd name="connsiteX23-5295" fmla="*/ 1003993 w 1432618"/>
                <a:gd name="connsiteY23-5296" fmla="*/ 2308225 h 3588041"/>
                <a:gd name="connsiteX24-5297" fmla="*/ 896043 w 1432618"/>
                <a:gd name="connsiteY24-5298" fmla="*/ 2578100 h 3588041"/>
                <a:gd name="connsiteX25-5299" fmla="*/ 1213543 w 1432618"/>
                <a:gd name="connsiteY25-5300" fmla="*/ 2533650 h 3588041"/>
                <a:gd name="connsiteX26-5301" fmla="*/ 1432618 w 1432618"/>
                <a:gd name="connsiteY26-5302" fmla="*/ 2626519 h 3588041"/>
                <a:gd name="connsiteX27-5303" fmla="*/ 1188143 w 1432618"/>
                <a:gd name="connsiteY27-5304" fmla="*/ 2590800 h 3588041"/>
                <a:gd name="connsiteX28-5305" fmla="*/ 832543 w 1432618"/>
                <a:gd name="connsiteY28-5306" fmla="*/ 2733675 h 3588041"/>
                <a:gd name="connsiteX29-5307" fmla="*/ 689668 w 1432618"/>
                <a:gd name="connsiteY29-5308" fmla="*/ 3086100 h 3588041"/>
                <a:gd name="connsiteX30-5309" fmla="*/ 918268 w 1432618"/>
                <a:gd name="connsiteY30-5310" fmla="*/ 3419475 h 3588041"/>
                <a:gd name="connsiteX31-5311" fmla="*/ 1016693 w 1432618"/>
                <a:gd name="connsiteY31-5312" fmla="*/ 3581400 h 3588041"/>
                <a:gd name="connsiteX0-5313" fmla="*/ 1016693 w 1432618"/>
                <a:gd name="connsiteY0-5314" fmla="*/ 3581400 h 3588041"/>
                <a:gd name="connsiteX1-5315" fmla="*/ 591243 w 1432618"/>
                <a:gd name="connsiteY1-5316" fmla="*/ 3587750 h 3588041"/>
                <a:gd name="connsiteX2-5317" fmla="*/ 394393 w 1432618"/>
                <a:gd name="connsiteY2-5318" fmla="*/ 3076575 h 3588041"/>
                <a:gd name="connsiteX3-5319" fmla="*/ 746818 w 1432618"/>
                <a:gd name="connsiteY3-5320" fmla="*/ 2381250 h 3588041"/>
                <a:gd name="connsiteX4-5321" fmla="*/ 560128 w 1432618"/>
                <a:gd name="connsiteY4-5322" fmla="*/ 1922145 h 3588041"/>
                <a:gd name="connsiteX5-5323" fmla="*/ 58 w 1432618"/>
                <a:gd name="connsiteY5-5324" fmla="*/ 1870710 h 3588041"/>
                <a:gd name="connsiteX6-5325" fmla="*/ 394393 w 1432618"/>
                <a:gd name="connsiteY6-5326" fmla="*/ 1743075 h 3588041"/>
                <a:gd name="connsiteX7-5327" fmla="*/ 642043 w 1432618"/>
                <a:gd name="connsiteY7-5328" fmla="*/ 1876425 h 3588041"/>
                <a:gd name="connsiteX8-5329" fmla="*/ 689668 w 1432618"/>
                <a:gd name="connsiteY8-5330" fmla="*/ 1647825 h 3588041"/>
                <a:gd name="connsiteX9-5331" fmla="*/ 823018 w 1432618"/>
                <a:gd name="connsiteY9-5332" fmla="*/ 1333500 h 3588041"/>
                <a:gd name="connsiteX10-5333" fmla="*/ 763487 w 1432618"/>
                <a:gd name="connsiteY10-5334" fmla="*/ 823913 h 3588041"/>
                <a:gd name="connsiteX11-5335" fmla="*/ 388043 w 1432618"/>
                <a:gd name="connsiteY11-5336" fmla="*/ 695325 h 3588041"/>
                <a:gd name="connsiteX12-5337" fmla="*/ 781744 w 1432618"/>
                <a:gd name="connsiteY12-5338" fmla="*/ 724693 h 3588041"/>
                <a:gd name="connsiteX13-5339" fmla="*/ 799206 w 1432618"/>
                <a:gd name="connsiteY13-5340" fmla="*/ 441325 h 3588041"/>
                <a:gd name="connsiteX14-5341" fmla="*/ 886518 w 1432618"/>
                <a:gd name="connsiteY14-5342" fmla="*/ 0 h 3588041"/>
                <a:gd name="connsiteX15-5343" fmla="*/ 857943 w 1432618"/>
                <a:gd name="connsiteY15-5344" fmla="*/ 679450 h 3588041"/>
                <a:gd name="connsiteX16-5345" fmla="*/ 921443 w 1432618"/>
                <a:gd name="connsiteY16-5346" fmla="*/ 1047750 h 3588041"/>
                <a:gd name="connsiteX17-5347" fmla="*/ 930968 w 1432618"/>
                <a:gd name="connsiteY17-5348" fmla="*/ 1295400 h 3588041"/>
                <a:gd name="connsiteX18-5349" fmla="*/ 1099243 w 1432618"/>
                <a:gd name="connsiteY18-5350" fmla="*/ 1190625 h 3588041"/>
                <a:gd name="connsiteX19-5351" fmla="*/ 1375468 w 1432618"/>
                <a:gd name="connsiteY19-5352" fmla="*/ 1171575 h 3588041"/>
                <a:gd name="connsiteX20-5353" fmla="*/ 1108768 w 1432618"/>
                <a:gd name="connsiteY20-5354" fmla="*/ 1254125 h 3588041"/>
                <a:gd name="connsiteX21-5355" fmla="*/ 889693 w 1432618"/>
                <a:gd name="connsiteY21-5356" fmla="*/ 1527175 h 3588041"/>
                <a:gd name="connsiteX22-5357" fmla="*/ 835718 w 1432618"/>
                <a:gd name="connsiteY22-5358" fmla="*/ 1895475 h 3588041"/>
                <a:gd name="connsiteX23-5359" fmla="*/ 1003993 w 1432618"/>
                <a:gd name="connsiteY23-5360" fmla="*/ 2308225 h 3588041"/>
                <a:gd name="connsiteX24-5361" fmla="*/ 896043 w 1432618"/>
                <a:gd name="connsiteY24-5362" fmla="*/ 2578100 h 3588041"/>
                <a:gd name="connsiteX25-5363" fmla="*/ 1213543 w 1432618"/>
                <a:gd name="connsiteY25-5364" fmla="*/ 2533650 h 3588041"/>
                <a:gd name="connsiteX26-5365" fmla="*/ 1432618 w 1432618"/>
                <a:gd name="connsiteY26-5366" fmla="*/ 2626519 h 3588041"/>
                <a:gd name="connsiteX27-5367" fmla="*/ 1188143 w 1432618"/>
                <a:gd name="connsiteY27-5368" fmla="*/ 2590800 h 3588041"/>
                <a:gd name="connsiteX28-5369" fmla="*/ 832543 w 1432618"/>
                <a:gd name="connsiteY28-5370" fmla="*/ 2733675 h 3588041"/>
                <a:gd name="connsiteX29-5371" fmla="*/ 689668 w 1432618"/>
                <a:gd name="connsiteY29-5372" fmla="*/ 3086100 h 3588041"/>
                <a:gd name="connsiteX30-5373" fmla="*/ 918268 w 1432618"/>
                <a:gd name="connsiteY30-5374" fmla="*/ 3419475 h 3588041"/>
                <a:gd name="connsiteX31-5375" fmla="*/ 1016693 w 1432618"/>
                <a:gd name="connsiteY31-5376" fmla="*/ 3581400 h 3588041"/>
                <a:gd name="connsiteX0-5377" fmla="*/ 1016693 w 1432618"/>
                <a:gd name="connsiteY0-5378" fmla="*/ 3581400 h 3588041"/>
                <a:gd name="connsiteX1-5379" fmla="*/ 591243 w 1432618"/>
                <a:gd name="connsiteY1-5380" fmla="*/ 3587750 h 3588041"/>
                <a:gd name="connsiteX2-5381" fmla="*/ 394393 w 1432618"/>
                <a:gd name="connsiteY2-5382" fmla="*/ 3076575 h 3588041"/>
                <a:gd name="connsiteX3-5383" fmla="*/ 746818 w 1432618"/>
                <a:gd name="connsiteY3-5384" fmla="*/ 2381250 h 3588041"/>
                <a:gd name="connsiteX4-5385" fmla="*/ 560128 w 1432618"/>
                <a:gd name="connsiteY4-5386" fmla="*/ 1922145 h 3588041"/>
                <a:gd name="connsiteX5-5387" fmla="*/ 58 w 1432618"/>
                <a:gd name="connsiteY5-5388" fmla="*/ 1870710 h 3588041"/>
                <a:gd name="connsiteX6-5389" fmla="*/ 394393 w 1432618"/>
                <a:gd name="connsiteY6-5390" fmla="*/ 1743075 h 3588041"/>
                <a:gd name="connsiteX7-5391" fmla="*/ 642043 w 1432618"/>
                <a:gd name="connsiteY7-5392" fmla="*/ 1876425 h 3588041"/>
                <a:gd name="connsiteX8-5393" fmla="*/ 689668 w 1432618"/>
                <a:gd name="connsiteY8-5394" fmla="*/ 1647825 h 3588041"/>
                <a:gd name="connsiteX9-5395" fmla="*/ 823018 w 1432618"/>
                <a:gd name="connsiteY9-5396" fmla="*/ 1333500 h 3588041"/>
                <a:gd name="connsiteX10-5397" fmla="*/ 763487 w 1432618"/>
                <a:gd name="connsiteY10-5398" fmla="*/ 823913 h 3588041"/>
                <a:gd name="connsiteX11-5399" fmla="*/ 388043 w 1432618"/>
                <a:gd name="connsiteY11-5400" fmla="*/ 695325 h 3588041"/>
                <a:gd name="connsiteX12-5401" fmla="*/ 781744 w 1432618"/>
                <a:gd name="connsiteY12-5402" fmla="*/ 724693 h 3588041"/>
                <a:gd name="connsiteX13-5403" fmla="*/ 799206 w 1432618"/>
                <a:gd name="connsiteY13-5404" fmla="*/ 441325 h 3588041"/>
                <a:gd name="connsiteX14-5405" fmla="*/ 886518 w 1432618"/>
                <a:gd name="connsiteY14-5406" fmla="*/ 0 h 3588041"/>
                <a:gd name="connsiteX15-5407" fmla="*/ 857943 w 1432618"/>
                <a:gd name="connsiteY15-5408" fmla="*/ 679450 h 3588041"/>
                <a:gd name="connsiteX16-5409" fmla="*/ 921443 w 1432618"/>
                <a:gd name="connsiteY16-5410" fmla="*/ 1047750 h 3588041"/>
                <a:gd name="connsiteX17-5411" fmla="*/ 930968 w 1432618"/>
                <a:gd name="connsiteY17-5412" fmla="*/ 1295400 h 3588041"/>
                <a:gd name="connsiteX18-5413" fmla="*/ 1102418 w 1432618"/>
                <a:gd name="connsiteY18-5414" fmla="*/ 1187450 h 3588041"/>
                <a:gd name="connsiteX19-5415" fmla="*/ 1375468 w 1432618"/>
                <a:gd name="connsiteY19-5416" fmla="*/ 1171575 h 3588041"/>
                <a:gd name="connsiteX20-5417" fmla="*/ 1108768 w 1432618"/>
                <a:gd name="connsiteY20-5418" fmla="*/ 1254125 h 3588041"/>
                <a:gd name="connsiteX21-5419" fmla="*/ 889693 w 1432618"/>
                <a:gd name="connsiteY21-5420" fmla="*/ 1527175 h 3588041"/>
                <a:gd name="connsiteX22-5421" fmla="*/ 835718 w 1432618"/>
                <a:gd name="connsiteY22-5422" fmla="*/ 1895475 h 3588041"/>
                <a:gd name="connsiteX23-5423" fmla="*/ 1003993 w 1432618"/>
                <a:gd name="connsiteY23-5424" fmla="*/ 2308225 h 3588041"/>
                <a:gd name="connsiteX24-5425" fmla="*/ 896043 w 1432618"/>
                <a:gd name="connsiteY24-5426" fmla="*/ 2578100 h 3588041"/>
                <a:gd name="connsiteX25-5427" fmla="*/ 1213543 w 1432618"/>
                <a:gd name="connsiteY25-5428" fmla="*/ 2533650 h 3588041"/>
                <a:gd name="connsiteX26-5429" fmla="*/ 1432618 w 1432618"/>
                <a:gd name="connsiteY26-5430" fmla="*/ 2626519 h 3588041"/>
                <a:gd name="connsiteX27-5431" fmla="*/ 1188143 w 1432618"/>
                <a:gd name="connsiteY27-5432" fmla="*/ 2590800 h 3588041"/>
                <a:gd name="connsiteX28-5433" fmla="*/ 832543 w 1432618"/>
                <a:gd name="connsiteY28-5434" fmla="*/ 2733675 h 3588041"/>
                <a:gd name="connsiteX29-5435" fmla="*/ 689668 w 1432618"/>
                <a:gd name="connsiteY29-5436" fmla="*/ 3086100 h 3588041"/>
                <a:gd name="connsiteX30-5437" fmla="*/ 918268 w 1432618"/>
                <a:gd name="connsiteY30-5438" fmla="*/ 3419475 h 3588041"/>
                <a:gd name="connsiteX31-5439" fmla="*/ 1016693 w 1432618"/>
                <a:gd name="connsiteY31-5440" fmla="*/ 3581400 h 3588041"/>
                <a:gd name="connsiteX0-5441" fmla="*/ 1016693 w 1432618"/>
                <a:gd name="connsiteY0-5442" fmla="*/ 3581400 h 3588041"/>
                <a:gd name="connsiteX1-5443" fmla="*/ 591243 w 1432618"/>
                <a:gd name="connsiteY1-5444" fmla="*/ 3587750 h 3588041"/>
                <a:gd name="connsiteX2-5445" fmla="*/ 394393 w 1432618"/>
                <a:gd name="connsiteY2-5446" fmla="*/ 3076575 h 3588041"/>
                <a:gd name="connsiteX3-5447" fmla="*/ 746818 w 1432618"/>
                <a:gd name="connsiteY3-5448" fmla="*/ 2381250 h 3588041"/>
                <a:gd name="connsiteX4-5449" fmla="*/ 560128 w 1432618"/>
                <a:gd name="connsiteY4-5450" fmla="*/ 1922145 h 3588041"/>
                <a:gd name="connsiteX5-5451" fmla="*/ 58 w 1432618"/>
                <a:gd name="connsiteY5-5452" fmla="*/ 1870710 h 3588041"/>
                <a:gd name="connsiteX6-5453" fmla="*/ 394393 w 1432618"/>
                <a:gd name="connsiteY6-5454" fmla="*/ 1743075 h 3588041"/>
                <a:gd name="connsiteX7-5455" fmla="*/ 642043 w 1432618"/>
                <a:gd name="connsiteY7-5456" fmla="*/ 1876425 h 3588041"/>
                <a:gd name="connsiteX8-5457" fmla="*/ 689668 w 1432618"/>
                <a:gd name="connsiteY8-5458" fmla="*/ 1647825 h 3588041"/>
                <a:gd name="connsiteX9-5459" fmla="*/ 823018 w 1432618"/>
                <a:gd name="connsiteY9-5460" fmla="*/ 1333500 h 3588041"/>
                <a:gd name="connsiteX10-5461" fmla="*/ 763487 w 1432618"/>
                <a:gd name="connsiteY10-5462" fmla="*/ 823913 h 3588041"/>
                <a:gd name="connsiteX11-5463" fmla="*/ 388043 w 1432618"/>
                <a:gd name="connsiteY11-5464" fmla="*/ 695325 h 3588041"/>
                <a:gd name="connsiteX12-5465" fmla="*/ 781744 w 1432618"/>
                <a:gd name="connsiteY12-5466" fmla="*/ 724693 h 3588041"/>
                <a:gd name="connsiteX13-5467" fmla="*/ 799206 w 1432618"/>
                <a:gd name="connsiteY13-5468" fmla="*/ 441325 h 3588041"/>
                <a:gd name="connsiteX14-5469" fmla="*/ 886518 w 1432618"/>
                <a:gd name="connsiteY14-5470" fmla="*/ 0 h 3588041"/>
                <a:gd name="connsiteX15-5471" fmla="*/ 857943 w 1432618"/>
                <a:gd name="connsiteY15-5472" fmla="*/ 679450 h 3588041"/>
                <a:gd name="connsiteX16-5473" fmla="*/ 921443 w 1432618"/>
                <a:gd name="connsiteY16-5474" fmla="*/ 1047750 h 3588041"/>
                <a:gd name="connsiteX17-5475" fmla="*/ 930968 w 1432618"/>
                <a:gd name="connsiteY17-5476" fmla="*/ 1295400 h 3588041"/>
                <a:gd name="connsiteX18-5477" fmla="*/ 1102418 w 1432618"/>
                <a:gd name="connsiteY18-5478" fmla="*/ 1187450 h 3588041"/>
                <a:gd name="connsiteX19-5479" fmla="*/ 1375468 w 1432618"/>
                <a:gd name="connsiteY19-5480" fmla="*/ 1171575 h 3588041"/>
                <a:gd name="connsiteX20-5481" fmla="*/ 1108768 w 1432618"/>
                <a:gd name="connsiteY20-5482" fmla="*/ 1254125 h 3588041"/>
                <a:gd name="connsiteX21-5483" fmla="*/ 889693 w 1432618"/>
                <a:gd name="connsiteY21-5484" fmla="*/ 1527175 h 3588041"/>
                <a:gd name="connsiteX22-5485" fmla="*/ 835718 w 1432618"/>
                <a:gd name="connsiteY22-5486" fmla="*/ 1895475 h 3588041"/>
                <a:gd name="connsiteX23-5487" fmla="*/ 1003993 w 1432618"/>
                <a:gd name="connsiteY23-5488" fmla="*/ 2308225 h 3588041"/>
                <a:gd name="connsiteX24-5489" fmla="*/ 896043 w 1432618"/>
                <a:gd name="connsiteY24-5490" fmla="*/ 2578100 h 3588041"/>
                <a:gd name="connsiteX25-5491" fmla="*/ 1213543 w 1432618"/>
                <a:gd name="connsiteY25-5492" fmla="*/ 2533650 h 3588041"/>
                <a:gd name="connsiteX26-5493" fmla="*/ 1432618 w 1432618"/>
                <a:gd name="connsiteY26-5494" fmla="*/ 2626519 h 3588041"/>
                <a:gd name="connsiteX27-5495" fmla="*/ 1188143 w 1432618"/>
                <a:gd name="connsiteY27-5496" fmla="*/ 2590800 h 3588041"/>
                <a:gd name="connsiteX28-5497" fmla="*/ 832543 w 1432618"/>
                <a:gd name="connsiteY28-5498" fmla="*/ 2733675 h 3588041"/>
                <a:gd name="connsiteX29-5499" fmla="*/ 689668 w 1432618"/>
                <a:gd name="connsiteY29-5500" fmla="*/ 3086100 h 3588041"/>
                <a:gd name="connsiteX30-5501" fmla="*/ 918268 w 1432618"/>
                <a:gd name="connsiteY30-5502" fmla="*/ 3419475 h 3588041"/>
                <a:gd name="connsiteX31-5503" fmla="*/ 1016693 w 1432618"/>
                <a:gd name="connsiteY31-5504" fmla="*/ 3581400 h 3588041"/>
                <a:gd name="connsiteX0-5505" fmla="*/ 1016693 w 1432618"/>
                <a:gd name="connsiteY0-5506" fmla="*/ 3581400 h 3588041"/>
                <a:gd name="connsiteX1-5507" fmla="*/ 591243 w 1432618"/>
                <a:gd name="connsiteY1-5508" fmla="*/ 3587750 h 3588041"/>
                <a:gd name="connsiteX2-5509" fmla="*/ 394393 w 1432618"/>
                <a:gd name="connsiteY2-5510" fmla="*/ 3076575 h 3588041"/>
                <a:gd name="connsiteX3-5511" fmla="*/ 746818 w 1432618"/>
                <a:gd name="connsiteY3-5512" fmla="*/ 2381250 h 3588041"/>
                <a:gd name="connsiteX4-5513" fmla="*/ 560128 w 1432618"/>
                <a:gd name="connsiteY4-5514" fmla="*/ 1922145 h 3588041"/>
                <a:gd name="connsiteX5-5515" fmla="*/ 58 w 1432618"/>
                <a:gd name="connsiteY5-5516" fmla="*/ 1870710 h 3588041"/>
                <a:gd name="connsiteX6-5517" fmla="*/ 394393 w 1432618"/>
                <a:gd name="connsiteY6-5518" fmla="*/ 1743075 h 3588041"/>
                <a:gd name="connsiteX7-5519" fmla="*/ 642043 w 1432618"/>
                <a:gd name="connsiteY7-5520" fmla="*/ 1876425 h 3588041"/>
                <a:gd name="connsiteX8-5521" fmla="*/ 705543 w 1432618"/>
                <a:gd name="connsiteY8-5522" fmla="*/ 1647825 h 3588041"/>
                <a:gd name="connsiteX9-5523" fmla="*/ 823018 w 1432618"/>
                <a:gd name="connsiteY9-5524" fmla="*/ 1333500 h 3588041"/>
                <a:gd name="connsiteX10-5525" fmla="*/ 763487 w 1432618"/>
                <a:gd name="connsiteY10-5526" fmla="*/ 823913 h 3588041"/>
                <a:gd name="connsiteX11-5527" fmla="*/ 388043 w 1432618"/>
                <a:gd name="connsiteY11-5528" fmla="*/ 695325 h 3588041"/>
                <a:gd name="connsiteX12-5529" fmla="*/ 781744 w 1432618"/>
                <a:gd name="connsiteY12-5530" fmla="*/ 724693 h 3588041"/>
                <a:gd name="connsiteX13-5531" fmla="*/ 799206 w 1432618"/>
                <a:gd name="connsiteY13-5532" fmla="*/ 441325 h 3588041"/>
                <a:gd name="connsiteX14-5533" fmla="*/ 886518 w 1432618"/>
                <a:gd name="connsiteY14-5534" fmla="*/ 0 h 3588041"/>
                <a:gd name="connsiteX15-5535" fmla="*/ 857943 w 1432618"/>
                <a:gd name="connsiteY15-5536" fmla="*/ 679450 h 3588041"/>
                <a:gd name="connsiteX16-5537" fmla="*/ 921443 w 1432618"/>
                <a:gd name="connsiteY16-5538" fmla="*/ 1047750 h 3588041"/>
                <a:gd name="connsiteX17-5539" fmla="*/ 930968 w 1432618"/>
                <a:gd name="connsiteY17-5540" fmla="*/ 1295400 h 3588041"/>
                <a:gd name="connsiteX18-5541" fmla="*/ 1102418 w 1432618"/>
                <a:gd name="connsiteY18-5542" fmla="*/ 1187450 h 3588041"/>
                <a:gd name="connsiteX19-5543" fmla="*/ 1375468 w 1432618"/>
                <a:gd name="connsiteY19-5544" fmla="*/ 1171575 h 3588041"/>
                <a:gd name="connsiteX20-5545" fmla="*/ 1108768 w 1432618"/>
                <a:gd name="connsiteY20-5546" fmla="*/ 1254125 h 3588041"/>
                <a:gd name="connsiteX21-5547" fmla="*/ 889693 w 1432618"/>
                <a:gd name="connsiteY21-5548" fmla="*/ 1527175 h 3588041"/>
                <a:gd name="connsiteX22-5549" fmla="*/ 835718 w 1432618"/>
                <a:gd name="connsiteY22-5550" fmla="*/ 1895475 h 3588041"/>
                <a:gd name="connsiteX23-5551" fmla="*/ 1003993 w 1432618"/>
                <a:gd name="connsiteY23-5552" fmla="*/ 2308225 h 3588041"/>
                <a:gd name="connsiteX24-5553" fmla="*/ 896043 w 1432618"/>
                <a:gd name="connsiteY24-5554" fmla="*/ 2578100 h 3588041"/>
                <a:gd name="connsiteX25-5555" fmla="*/ 1213543 w 1432618"/>
                <a:gd name="connsiteY25-5556" fmla="*/ 2533650 h 3588041"/>
                <a:gd name="connsiteX26-5557" fmla="*/ 1432618 w 1432618"/>
                <a:gd name="connsiteY26-5558" fmla="*/ 2626519 h 3588041"/>
                <a:gd name="connsiteX27-5559" fmla="*/ 1188143 w 1432618"/>
                <a:gd name="connsiteY27-5560" fmla="*/ 2590800 h 3588041"/>
                <a:gd name="connsiteX28-5561" fmla="*/ 832543 w 1432618"/>
                <a:gd name="connsiteY28-5562" fmla="*/ 2733675 h 3588041"/>
                <a:gd name="connsiteX29-5563" fmla="*/ 689668 w 1432618"/>
                <a:gd name="connsiteY29-5564" fmla="*/ 3086100 h 3588041"/>
                <a:gd name="connsiteX30-5565" fmla="*/ 918268 w 1432618"/>
                <a:gd name="connsiteY30-5566" fmla="*/ 3419475 h 3588041"/>
                <a:gd name="connsiteX31-5567" fmla="*/ 1016693 w 1432618"/>
                <a:gd name="connsiteY31-5568" fmla="*/ 3581400 h 3588041"/>
                <a:gd name="connsiteX0-5569" fmla="*/ 1016693 w 1432618"/>
                <a:gd name="connsiteY0-5570" fmla="*/ 3581400 h 3588041"/>
                <a:gd name="connsiteX1-5571" fmla="*/ 591243 w 1432618"/>
                <a:gd name="connsiteY1-5572" fmla="*/ 3587750 h 3588041"/>
                <a:gd name="connsiteX2-5573" fmla="*/ 394393 w 1432618"/>
                <a:gd name="connsiteY2-5574" fmla="*/ 3076575 h 3588041"/>
                <a:gd name="connsiteX3-5575" fmla="*/ 746818 w 1432618"/>
                <a:gd name="connsiteY3-5576" fmla="*/ 2381250 h 3588041"/>
                <a:gd name="connsiteX4-5577" fmla="*/ 560128 w 1432618"/>
                <a:gd name="connsiteY4-5578" fmla="*/ 1922145 h 3588041"/>
                <a:gd name="connsiteX5-5579" fmla="*/ 58 w 1432618"/>
                <a:gd name="connsiteY5-5580" fmla="*/ 1870710 h 3588041"/>
                <a:gd name="connsiteX6-5581" fmla="*/ 394393 w 1432618"/>
                <a:gd name="connsiteY6-5582" fmla="*/ 1743075 h 3588041"/>
                <a:gd name="connsiteX7-5583" fmla="*/ 642043 w 1432618"/>
                <a:gd name="connsiteY7-5584" fmla="*/ 1876425 h 3588041"/>
                <a:gd name="connsiteX8-5585" fmla="*/ 705543 w 1432618"/>
                <a:gd name="connsiteY8-5586" fmla="*/ 1647825 h 3588041"/>
                <a:gd name="connsiteX9-5587" fmla="*/ 823018 w 1432618"/>
                <a:gd name="connsiteY9-5588" fmla="*/ 1333500 h 3588041"/>
                <a:gd name="connsiteX10-5589" fmla="*/ 763487 w 1432618"/>
                <a:gd name="connsiteY10-5590" fmla="*/ 823913 h 3588041"/>
                <a:gd name="connsiteX11-5591" fmla="*/ 388043 w 1432618"/>
                <a:gd name="connsiteY11-5592" fmla="*/ 695325 h 3588041"/>
                <a:gd name="connsiteX12-5593" fmla="*/ 781744 w 1432618"/>
                <a:gd name="connsiteY12-5594" fmla="*/ 724693 h 3588041"/>
                <a:gd name="connsiteX13-5595" fmla="*/ 799206 w 1432618"/>
                <a:gd name="connsiteY13-5596" fmla="*/ 441325 h 3588041"/>
                <a:gd name="connsiteX14-5597" fmla="*/ 886518 w 1432618"/>
                <a:gd name="connsiteY14-5598" fmla="*/ 0 h 3588041"/>
                <a:gd name="connsiteX15-5599" fmla="*/ 857943 w 1432618"/>
                <a:gd name="connsiteY15-5600" fmla="*/ 679450 h 3588041"/>
                <a:gd name="connsiteX16-5601" fmla="*/ 921443 w 1432618"/>
                <a:gd name="connsiteY16-5602" fmla="*/ 1047750 h 3588041"/>
                <a:gd name="connsiteX17-5603" fmla="*/ 930968 w 1432618"/>
                <a:gd name="connsiteY17-5604" fmla="*/ 1295400 h 3588041"/>
                <a:gd name="connsiteX18-5605" fmla="*/ 1102418 w 1432618"/>
                <a:gd name="connsiteY18-5606" fmla="*/ 1187450 h 3588041"/>
                <a:gd name="connsiteX19-5607" fmla="*/ 1375468 w 1432618"/>
                <a:gd name="connsiteY19-5608" fmla="*/ 1171575 h 3588041"/>
                <a:gd name="connsiteX20-5609" fmla="*/ 1108768 w 1432618"/>
                <a:gd name="connsiteY20-5610" fmla="*/ 1254125 h 3588041"/>
                <a:gd name="connsiteX21-5611" fmla="*/ 889693 w 1432618"/>
                <a:gd name="connsiteY21-5612" fmla="*/ 1527175 h 3588041"/>
                <a:gd name="connsiteX22-5613" fmla="*/ 835718 w 1432618"/>
                <a:gd name="connsiteY22-5614" fmla="*/ 1895475 h 3588041"/>
                <a:gd name="connsiteX23-5615" fmla="*/ 1003993 w 1432618"/>
                <a:gd name="connsiteY23-5616" fmla="*/ 2308225 h 3588041"/>
                <a:gd name="connsiteX24-5617" fmla="*/ 896043 w 1432618"/>
                <a:gd name="connsiteY24-5618" fmla="*/ 2578100 h 3588041"/>
                <a:gd name="connsiteX25-5619" fmla="*/ 1213543 w 1432618"/>
                <a:gd name="connsiteY25-5620" fmla="*/ 2533650 h 3588041"/>
                <a:gd name="connsiteX26-5621" fmla="*/ 1432618 w 1432618"/>
                <a:gd name="connsiteY26-5622" fmla="*/ 2626519 h 3588041"/>
                <a:gd name="connsiteX27-5623" fmla="*/ 1188143 w 1432618"/>
                <a:gd name="connsiteY27-5624" fmla="*/ 2590800 h 3588041"/>
                <a:gd name="connsiteX28-5625" fmla="*/ 832543 w 1432618"/>
                <a:gd name="connsiteY28-5626" fmla="*/ 2733675 h 3588041"/>
                <a:gd name="connsiteX29-5627" fmla="*/ 689668 w 1432618"/>
                <a:gd name="connsiteY29-5628" fmla="*/ 3086100 h 3588041"/>
                <a:gd name="connsiteX30-5629" fmla="*/ 918268 w 1432618"/>
                <a:gd name="connsiteY30-5630" fmla="*/ 3419475 h 3588041"/>
                <a:gd name="connsiteX31-5631" fmla="*/ 1016693 w 1432618"/>
                <a:gd name="connsiteY31-5632" fmla="*/ 3581400 h 3588041"/>
                <a:gd name="connsiteX0-5633" fmla="*/ 1016693 w 1432618"/>
                <a:gd name="connsiteY0-5634" fmla="*/ 3581400 h 3588041"/>
                <a:gd name="connsiteX1-5635" fmla="*/ 591243 w 1432618"/>
                <a:gd name="connsiteY1-5636" fmla="*/ 3587750 h 3588041"/>
                <a:gd name="connsiteX2-5637" fmla="*/ 394393 w 1432618"/>
                <a:gd name="connsiteY2-5638" fmla="*/ 3076575 h 3588041"/>
                <a:gd name="connsiteX3-5639" fmla="*/ 746818 w 1432618"/>
                <a:gd name="connsiteY3-5640" fmla="*/ 2381250 h 3588041"/>
                <a:gd name="connsiteX4-5641" fmla="*/ 560128 w 1432618"/>
                <a:gd name="connsiteY4-5642" fmla="*/ 1922145 h 3588041"/>
                <a:gd name="connsiteX5-5643" fmla="*/ 58 w 1432618"/>
                <a:gd name="connsiteY5-5644" fmla="*/ 1870710 h 3588041"/>
                <a:gd name="connsiteX6-5645" fmla="*/ 394393 w 1432618"/>
                <a:gd name="connsiteY6-5646" fmla="*/ 1743075 h 3588041"/>
                <a:gd name="connsiteX7-5647" fmla="*/ 642043 w 1432618"/>
                <a:gd name="connsiteY7-5648" fmla="*/ 1876425 h 3588041"/>
                <a:gd name="connsiteX8-5649" fmla="*/ 705543 w 1432618"/>
                <a:gd name="connsiteY8-5650" fmla="*/ 1647825 h 3588041"/>
                <a:gd name="connsiteX9-5651" fmla="*/ 823018 w 1432618"/>
                <a:gd name="connsiteY9-5652" fmla="*/ 1333500 h 3588041"/>
                <a:gd name="connsiteX10-5653" fmla="*/ 763487 w 1432618"/>
                <a:gd name="connsiteY10-5654" fmla="*/ 823913 h 3588041"/>
                <a:gd name="connsiteX11-5655" fmla="*/ 388043 w 1432618"/>
                <a:gd name="connsiteY11-5656" fmla="*/ 695325 h 3588041"/>
                <a:gd name="connsiteX12-5657" fmla="*/ 781744 w 1432618"/>
                <a:gd name="connsiteY12-5658" fmla="*/ 724693 h 3588041"/>
                <a:gd name="connsiteX13-5659" fmla="*/ 799206 w 1432618"/>
                <a:gd name="connsiteY13-5660" fmla="*/ 441325 h 3588041"/>
                <a:gd name="connsiteX14-5661" fmla="*/ 886518 w 1432618"/>
                <a:gd name="connsiteY14-5662" fmla="*/ 0 h 3588041"/>
                <a:gd name="connsiteX15-5663" fmla="*/ 857943 w 1432618"/>
                <a:gd name="connsiteY15-5664" fmla="*/ 679450 h 3588041"/>
                <a:gd name="connsiteX16-5665" fmla="*/ 921443 w 1432618"/>
                <a:gd name="connsiteY16-5666" fmla="*/ 1047750 h 3588041"/>
                <a:gd name="connsiteX17-5667" fmla="*/ 930968 w 1432618"/>
                <a:gd name="connsiteY17-5668" fmla="*/ 1295400 h 3588041"/>
                <a:gd name="connsiteX18-5669" fmla="*/ 1102418 w 1432618"/>
                <a:gd name="connsiteY18-5670" fmla="*/ 1187450 h 3588041"/>
                <a:gd name="connsiteX19-5671" fmla="*/ 1375468 w 1432618"/>
                <a:gd name="connsiteY19-5672" fmla="*/ 1171575 h 3588041"/>
                <a:gd name="connsiteX20-5673" fmla="*/ 1108768 w 1432618"/>
                <a:gd name="connsiteY20-5674" fmla="*/ 1254125 h 3588041"/>
                <a:gd name="connsiteX21-5675" fmla="*/ 889693 w 1432618"/>
                <a:gd name="connsiteY21-5676" fmla="*/ 1527175 h 3588041"/>
                <a:gd name="connsiteX22-5677" fmla="*/ 835718 w 1432618"/>
                <a:gd name="connsiteY22-5678" fmla="*/ 1895475 h 3588041"/>
                <a:gd name="connsiteX23-5679" fmla="*/ 1003993 w 1432618"/>
                <a:gd name="connsiteY23-5680" fmla="*/ 2308225 h 3588041"/>
                <a:gd name="connsiteX24-5681" fmla="*/ 896043 w 1432618"/>
                <a:gd name="connsiteY24-5682" fmla="*/ 2578100 h 3588041"/>
                <a:gd name="connsiteX25-5683" fmla="*/ 1213543 w 1432618"/>
                <a:gd name="connsiteY25-5684" fmla="*/ 2533650 h 3588041"/>
                <a:gd name="connsiteX26-5685" fmla="*/ 1432618 w 1432618"/>
                <a:gd name="connsiteY26-5686" fmla="*/ 2626519 h 3588041"/>
                <a:gd name="connsiteX27-5687" fmla="*/ 1188143 w 1432618"/>
                <a:gd name="connsiteY27-5688" fmla="*/ 2590800 h 3588041"/>
                <a:gd name="connsiteX28-5689" fmla="*/ 832543 w 1432618"/>
                <a:gd name="connsiteY28-5690" fmla="*/ 2733675 h 3588041"/>
                <a:gd name="connsiteX29-5691" fmla="*/ 689668 w 1432618"/>
                <a:gd name="connsiteY29-5692" fmla="*/ 3086100 h 3588041"/>
                <a:gd name="connsiteX30-5693" fmla="*/ 918268 w 1432618"/>
                <a:gd name="connsiteY30-5694" fmla="*/ 3419475 h 3588041"/>
                <a:gd name="connsiteX31-5695" fmla="*/ 1016693 w 1432618"/>
                <a:gd name="connsiteY31-5696" fmla="*/ 3581400 h 3588041"/>
                <a:gd name="connsiteX0-5697" fmla="*/ 1016693 w 1432618"/>
                <a:gd name="connsiteY0-5698" fmla="*/ 3581400 h 3588041"/>
                <a:gd name="connsiteX1-5699" fmla="*/ 591243 w 1432618"/>
                <a:gd name="connsiteY1-5700" fmla="*/ 3587750 h 3588041"/>
                <a:gd name="connsiteX2-5701" fmla="*/ 394393 w 1432618"/>
                <a:gd name="connsiteY2-5702" fmla="*/ 3076575 h 3588041"/>
                <a:gd name="connsiteX3-5703" fmla="*/ 746818 w 1432618"/>
                <a:gd name="connsiteY3-5704" fmla="*/ 2381250 h 3588041"/>
                <a:gd name="connsiteX4-5705" fmla="*/ 560128 w 1432618"/>
                <a:gd name="connsiteY4-5706" fmla="*/ 1922145 h 3588041"/>
                <a:gd name="connsiteX5-5707" fmla="*/ 58 w 1432618"/>
                <a:gd name="connsiteY5-5708" fmla="*/ 1870710 h 3588041"/>
                <a:gd name="connsiteX6-5709" fmla="*/ 394393 w 1432618"/>
                <a:gd name="connsiteY6-5710" fmla="*/ 1743075 h 3588041"/>
                <a:gd name="connsiteX7-5711" fmla="*/ 642043 w 1432618"/>
                <a:gd name="connsiteY7-5712" fmla="*/ 1876425 h 3588041"/>
                <a:gd name="connsiteX8-5713" fmla="*/ 823018 w 1432618"/>
                <a:gd name="connsiteY8-5714" fmla="*/ 1333500 h 3588041"/>
                <a:gd name="connsiteX9-5715" fmla="*/ 763487 w 1432618"/>
                <a:gd name="connsiteY9-5716" fmla="*/ 823913 h 3588041"/>
                <a:gd name="connsiteX10-5717" fmla="*/ 388043 w 1432618"/>
                <a:gd name="connsiteY10-5718" fmla="*/ 695325 h 3588041"/>
                <a:gd name="connsiteX11-5719" fmla="*/ 781744 w 1432618"/>
                <a:gd name="connsiteY11-5720" fmla="*/ 724693 h 3588041"/>
                <a:gd name="connsiteX12-5721" fmla="*/ 799206 w 1432618"/>
                <a:gd name="connsiteY12-5722" fmla="*/ 441325 h 3588041"/>
                <a:gd name="connsiteX13-5723" fmla="*/ 886518 w 1432618"/>
                <a:gd name="connsiteY13-5724" fmla="*/ 0 h 3588041"/>
                <a:gd name="connsiteX14-5725" fmla="*/ 857943 w 1432618"/>
                <a:gd name="connsiteY14-5726" fmla="*/ 679450 h 3588041"/>
                <a:gd name="connsiteX15-5727" fmla="*/ 921443 w 1432618"/>
                <a:gd name="connsiteY15-5728" fmla="*/ 1047750 h 3588041"/>
                <a:gd name="connsiteX16-5729" fmla="*/ 930968 w 1432618"/>
                <a:gd name="connsiteY16-5730" fmla="*/ 1295400 h 3588041"/>
                <a:gd name="connsiteX17-5731" fmla="*/ 1102418 w 1432618"/>
                <a:gd name="connsiteY17-5732" fmla="*/ 1187450 h 3588041"/>
                <a:gd name="connsiteX18-5733" fmla="*/ 1375468 w 1432618"/>
                <a:gd name="connsiteY18-5734" fmla="*/ 1171575 h 3588041"/>
                <a:gd name="connsiteX19-5735" fmla="*/ 1108768 w 1432618"/>
                <a:gd name="connsiteY19-5736" fmla="*/ 1254125 h 3588041"/>
                <a:gd name="connsiteX20-5737" fmla="*/ 889693 w 1432618"/>
                <a:gd name="connsiteY20-5738" fmla="*/ 1527175 h 3588041"/>
                <a:gd name="connsiteX21-5739" fmla="*/ 835718 w 1432618"/>
                <a:gd name="connsiteY21-5740" fmla="*/ 1895475 h 3588041"/>
                <a:gd name="connsiteX22-5741" fmla="*/ 1003993 w 1432618"/>
                <a:gd name="connsiteY22-5742" fmla="*/ 2308225 h 3588041"/>
                <a:gd name="connsiteX23-5743" fmla="*/ 896043 w 1432618"/>
                <a:gd name="connsiteY23-5744" fmla="*/ 2578100 h 3588041"/>
                <a:gd name="connsiteX24-5745" fmla="*/ 1213543 w 1432618"/>
                <a:gd name="connsiteY24-5746" fmla="*/ 2533650 h 3588041"/>
                <a:gd name="connsiteX25-5747" fmla="*/ 1432618 w 1432618"/>
                <a:gd name="connsiteY25-5748" fmla="*/ 2626519 h 3588041"/>
                <a:gd name="connsiteX26-5749" fmla="*/ 1188143 w 1432618"/>
                <a:gd name="connsiteY26-5750" fmla="*/ 2590800 h 3588041"/>
                <a:gd name="connsiteX27-5751" fmla="*/ 832543 w 1432618"/>
                <a:gd name="connsiteY27-5752" fmla="*/ 2733675 h 3588041"/>
                <a:gd name="connsiteX28-5753" fmla="*/ 689668 w 1432618"/>
                <a:gd name="connsiteY28-5754" fmla="*/ 3086100 h 3588041"/>
                <a:gd name="connsiteX29-5755" fmla="*/ 918268 w 1432618"/>
                <a:gd name="connsiteY29-5756" fmla="*/ 3419475 h 3588041"/>
                <a:gd name="connsiteX30-5757" fmla="*/ 1016693 w 1432618"/>
                <a:gd name="connsiteY30-5758" fmla="*/ 3581400 h 3588041"/>
                <a:gd name="connsiteX0-5759" fmla="*/ 1016693 w 1432618"/>
                <a:gd name="connsiteY0-5760" fmla="*/ 3581400 h 3588041"/>
                <a:gd name="connsiteX1-5761" fmla="*/ 591243 w 1432618"/>
                <a:gd name="connsiteY1-5762" fmla="*/ 3587750 h 3588041"/>
                <a:gd name="connsiteX2-5763" fmla="*/ 394393 w 1432618"/>
                <a:gd name="connsiteY2-5764" fmla="*/ 3076575 h 3588041"/>
                <a:gd name="connsiteX3-5765" fmla="*/ 746818 w 1432618"/>
                <a:gd name="connsiteY3-5766" fmla="*/ 2381250 h 3588041"/>
                <a:gd name="connsiteX4-5767" fmla="*/ 560128 w 1432618"/>
                <a:gd name="connsiteY4-5768" fmla="*/ 1922145 h 3588041"/>
                <a:gd name="connsiteX5-5769" fmla="*/ 58 w 1432618"/>
                <a:gd name="connsiteY5-5770" fmla="*/ 1870710 h 3588041"/>
                <a:gd name="connsiteX6-5771" fmla="*/ 394393 w 1432618"/>
                <a:gd name="connsiteY6-5772" fmla="*/ 1743075 h 3588041"/>
                <a:gd name="connsiteX7-5773" fmla="*/ 642043 w 1432618"/>
                <a:gd name="connsiteY7-5774" fmla="*/ 1876425 h 3588041"/>
                <a:gd name="connsiteX8-5775" fmla="*/ 823018 w 1432618"/>
                <a:gd name="connsiteY8-5776" fmla="*/ 1333500 h 3588041"/>
                <a:gd name="connsiteX9-5777" fmla="*/ 763487 w 1432618"/>
                <a:gd name="connsiteY9-5778" fmla="*/ 823913 h 3588041"/>
                <a:gd name="connsiteX10-5779" fmla="*/ 388043 w 1432618"/>
                <a:gd name="connsiteY10-5780" fmla="*/ 695325 h 3588041"/>
                <a:gd name="connsiteX11-5781" fmla="*/ 781744 w 1432618"/>
                <a:gd name="connsiteY11-5782" fmla="*/ 724693 h 3588041"/>
                <a:gd name="connsiteX12-5783" fmla="*/ 799206 w 1432618"/>
                <a:gd name="connsiteY12-5784" fmla="*/ 441325 h 3588041"/>
                <a:gd name="connsiteX13-5785" fmla="*/ 886518 w 1432618"/>
                <a:gd name="connsiteY13-5786" fmla="*/ 0 h 3588041"/>
                <a:gd name="connsiteX14-5787" fmla="*/ 857943 w 1432618"/>
                <a:gd name="connsiteY14-5788" fmla="*/ 679450 h 3588041"/>
                <a:gd name="connsiteX15-5789" fmla="*/ 921443 w 1432618"/>
                <a:gd name="connsiteY15-5790" fmla="*/ 1047750 h 3588041"/>
                <a:gd name="connsiteX16-5791" fmla="*/ 930968 w 1432618"/>
                <a:gd name="connsiteY16-5792" fmla="*/ 1295400 h 3588041"/>
                <a:gd name="connsiteX17-5793" fmla="*/ 1102418 w 1432618"/>
                <a:gd name="connsiteY17-5794" fmla="*/ 1187450 h 3588041"/>
                <a:gd name="connsiteX18-5795" fmla="*/ 1375468 w 1432618"/>
                <a:gd name="connsiteY18-5796" fmla="*/ 1171575 h 3588041"/>
                <a:gd name="connsiteX19-5797" fmla="*/ 1108768 w 1432618"/>
                <a:gd name="connsiteY19-5798" fmla="*/ 1254125 h 3588041"/>
                <a:gd name="connsiteX20-5799" fmla="*/ 889693 w 1432618"/>
                <a:gd name="connsiteY20-5800" fmla="*/ 1527175 h 3588041"/>
                <a:gd name="connsiteX21-5801" fmla="*/ 835718 w 1432618"/>
                <a:gd name="connsiteY21-5802" fmla="*/ 1895475 h 3588041"/>
                <a:gd name="connsiteX22-5803" fmla="*/ 1003993 w 1432618"/>
                <a:gd name="connsiteY22-5804" fmla="*/ 2308225 h 3588041"/>
                <a:gd name="connsiteX23-5805" fmla="*/ 896043 w 1432618"/>
                <a:gd name="connsiteY23-5806" fmla="*/ 2578100 h 3588041"/>
                <a:gd name="connsiteX24-5807" fmla="*/ 1213543 w 1432618"/>
                <a:gd name="connsiteY24-5808" fmla="*/ 2533650 h 3588041"/>
                <a:gd name="connsiteX25-5809" fmla="*/ 1432618 w 1432618"/>
                <a:gd name="connsiteY25-5810" fmla="*/ 2626519 h 3588041"/>
                <a:gd name="connsiteX26-5811" fmla="*/ 1188143 w 1432618"/>
                <a:gd name="connsiteY26-5812" fmla="*/ 2590800 h 3588041"/>
                <a:gd name="connsiteX27-5813" fmla="*/ 832543 w 1432618"/>
                <a:gd name="connsiteY27-5814" fmla="*/ 2733675 h 3588041"/>
                <a:gd name="connsiteX28-5815" fmla="*/ 689668 w 1432618"/>
                <a:gd name="connsiteY28-5816" fmla="*/ 3086100 h 3588041"/>
                <a:gd name="connsiteX29-5817" fmla="*/ 918268 w 1432618"/>
                <a:gd name="connsiteY29-5818" fmla="*/ 3419475 h 3588041"/>
                <a:gd name="connsiteX30-5819" fmla="*/ 1016693 w 1432618"/>
                <a:gd name="connsiteY30-5820" fmla="*/ 3581400 h 3588041"/>
                <a:gd name="connsiteX0-5821" fmla="*/ 1016693 w 1432618"/>
                <a:gd name="connsiteY0-5822" fmla="*/ 3581400 h 3588041"/>
                <a:gd name="connsiteX1-5823" fmla="*/ 591243 w 1432618"/>
                <a:gd name="connsiteY1-5824" fmla="*/ 3587750 h 3588041"/>
                <a:gd name="connsiteX2-5825" fmla="*/ 394393 w 1432618"/>
                <a:gd name="connsiteY2-5826" fmla="*/ 3076575 h 3588041"/>
                <a:gd name="connsiteX3-5827" fmla="*/ 746818 w 1432618"/>
                <a:gd name="connsiteY3-5828" fmla="*/ 2381250 h 3588041"/>
                <a:gd name="connsiteX4-5829" fmla="*/ 560128 w 1432618"/>
                <a:gd name="connsiteY4-5830" fmla="*/ 1922145 h 3588041"/>
                <a:gd name="connsiteX5-5831" fmla="*/ 58 w 1432618"/>
                <a:gd name="connsiteY5-5832" fmla="*/ 1870710 h 3588041"/>
                <a:gd name="connsiteX6-5833" fmla="*/ 394393 w 1432618"/>
                <a:gd name="connsiteY6-5834" fmla="*/ 1743075 h 3588041"/>
                <a:gd name="connsiteX7-5835" fmla="*/ 642043 w 1432618"/>
                <a:gd name="connsiteY7-5836" fmla="*/ 1876425 h 3588041"/>
                <a:gd name="connsiteX8-5837" fmla="*/ 823018 w 1432618"/>
                <a:gd name="connsiteY8-5838" fmla="*/ 1333500 h 3588041"/>
                <a:gd name="connsiteX9-5839" fmla="*/ 763487 w 1432618"/>
                <a:gd name="connsiteY9-5840" fmla="*/ 823913 h 3588041"/>
                <a:gd name="connsiteX10-5841" fmla="*/ 388043 w 1432618"/>
                <a:gd name="connsiteY10-5842" fmla="*/ 695325 h 3588041"/>
                <a:gd name="connsiteX11-5843" fmla="*/ 781744 w 1432618"/>
                <a:gd name="connsiteY11-5844" fmla="*/ 724693 h 3588041"/>
                <a:gd name="connsiteX12-5845" fmla="*/ 799206 w 1432618"/>
                <a:gd name="connsiteY12-5846" fmla="*/ 441325 h 3588041"/>
                <a:gd name="connsiteX13-5847" fmla="*/ 886518 w 1432618"/>
                <a:gd name="connsiteY13-5848" fmla="*/ 0 h 3588041"/>
                <a:gd name="connsiteX14-5849" fmla="*/ 857943 w 1432618"/>
                <a:gd name="connsiteY14-5850" fmla="*/ 679450 h 3588041"/>
                <a:gd name="connsiteX15-5851" fmla="*/ 921443 w 1432618"/>
                <a:gd name="connsiteY15-5852" fmla="*/ 1047750 h 3588041"/>
                <a:gd name="connsiteX16-5853" fmla="*/ 930968 w 1432618"/>
                <a:gd name="connsiteY16-5854" fmla="*/ 1295400 h 3588041"/>
                <a:gd name="connsiteX17-5855" fmla="*/ 1102418 w 1432618"/>
                <a:gd name="connsiteY17-5856" fmla="*/ 1187450 h 3588041"/>
                <a:gd name="connsiteX18-5857" fmla="*/ 1375468 w 1432618"/>
                <a:gd name="connsiteY18-5858" fmla="*/ 1171575 h 3588041"/>
                <a:gd name="connsiteX19-5859" fmla="*/ 1108768 w 1432618"/>
                <a:gd name="connsiteY19-5860" fmla="*/ 1254125 h 3588041"/>
                <a:gd name="connsiteX20-5861" fmla="*/ 889693 w 1432618"/>
                <a:gd name="connsiteY20-5862" fmla="*/ 1527175 h 3588041"/>
                <a:gd name="connsiteX21-5863" fmla="*/ 835718 w 1432618"/>
                <a:gd name="connsiteY21-5864" fmla="*/ 1895475 h 3588041"/>
                <a:gd name="connsiteX22-5865" fmla="*/ 1003993 w 1432618"/>
                <a:gd name="connsiteY22-5866" fmla="*/ 2308225 h 3588041"/>
                <a:gd name="connsiteX23-5867" fmla="*/ 896043 w 1432618"/>
                <a:gd name="connsiteY23-5868" fmla="*/ 2578100 h 3588041"/>
                <a:gd name="connsiteX24-5869" fmla="*/ 1213543 w 1432618"/>
                <a:gd name="connsiteY24-5870" fmla="*/ 2533650 h 3588041"/>
                <a:gd name="connsiteX25-5871" fmla="*/ 1432618 w 1432618"/>
                <a:gd name="connsiteY25-5872" fmla="*/ 2626519 h 3588041"/>
                <a:gd name="connsiteX26-5873" fmla="*/ 1188143 w 1432618"/>
                <a:gd name="connsiteY26-5874" fmla="*/ 2590800 h 3588041"/>
                <a:gd name="connsiteX27-5875" fmla="*/ 832543 w 1432618"/>
                <a:gd name="connsiteY27-5876" fmla="*/ 2733675 h 3588041"/>
                <a:gd name="connsiteX28-5877" fmla="*/ 689668 w 1432618"/>
                <a:gd name="connsiteY28-5878" fmla="*/ 3086100 h 3588041"/>
                <a:gd name="connsiteX29-5879" fmla="*/ 918268 w 1432618"/>
                <a:gd name="connsiteY29-5880" fmla="*/ 3419475 h 3588041"/>
                <a:gd name="connsiteX30-5881" fmla="*/ 1016693 w 1432618"/>
                <a:gd name="connsiteY30-5882" fmla="*/ 3581400 h 3588041"/>
                <a:gd name="connsiteX0-5883" fmla="*/ 1016693 w 1432618"/>
                <a:gd name="connsiteY0-5884" fmla="*/ 3581400 h 3588041"/>
                <a:gd name="connsiteX1-5885" fmla="*/ 591243 w 1432618"/>
                <a:gd name="connsiteY1-5886" fmla="*/ 3587750 h 3588041"/>
                <a:gd name="connsiteX2-5887" fmla="*/ 394393 w 1432618"/>
                <a:gd name="connsiteY2-5888" fmla="*/ 3076575 h 3588041"/>
                <a:gd name="connsiteX3-5889" fmla="*/ 746818 w 1432618"/>
                <a:gd name="connsiteY3-5890" fmla="*/ 2381250 h 3588041"/>
                <a:gd name="connsiteX4-5891" fmla="*/ 560128 w 1432618"/>
                <a:gd name="connsiteY4-5892" fmla="*/ 1922145 h 3588041"/>
                <a:gd name="connsiteX5-5893" fmla="*/ 58 w 1432618"/>
                <a:gd name="connsiteY5-5894" fmla="*/ 1870710 h 3588041"/>
                <a:gd name="connsiteX6-5895" fmla="*/ 394393 w 1432618"/>
                <a:gd name="connsiteY6-5896" fmla="*/ 1743075 h 3588041"/>
                <a:gd name="connsiteX7-5897" fmla="*/ 642043 w 1432618"/>
                <a:gd name="connsiteY7-5898" fmla="*/ 1876425 h 3588041"/>
                <a:gd name="connsiteX8-5899" fmla="*/ 823018 w 1432618"/>
                <a:gd name="connsiteY8-5900" fmla="*/ 1333500 h 3588041"/>
                <a:gd name="connsiteX9-5901" fmla="*/ 763487 w 1432618"/>
                <a:gd name="connsiteY9-5902" fmla="*/ 823913 h 3588041"/>
                <a:gd name="connsiteX10-5903" fmla="*/ 388043 w 1432618"/>
                <a:gd name="connsiteY10-5904" fmla="*/ 695325 h 3588041"/>
                <a:gd name="connsiteX11-5905" fmla="*/ 781744 w 1432618"/>
                <a:gd name="connsiteY11-5906" fmla="*/ 724693 h 3588041"/>
                <a:gd name="connsiteX12-5907" fmla="*/ 799206 w 1432618"/>
                <a:gd name="connsiteY12-5908" fmla="*/ 441325 h 3588041"/>
                <a:gd name="connsiteX13-5909" fmla="*/ 886518 w 1432618"/>
                <a:gd name="connsiteY13-5910" fmla="*/ 0 h 3588041"/>
                <a:gd name="connsiteX14-5911" fmla="*/ 857943 w 1432618"/>
                <a:gd name="connsiteY14-5912" fmla="*/ 679450 h 3588041"/>
                <a:gd name="connsiteX15-5913" fmla="*/ 921443 w 1432618"/>
                <a:gd name="connsiteY15-5914" fmla="*/ 1047750 h 3588041"/>
                <a:gd name="connsiteX16-5915" fmla="*/ 930968 w 1432618"/>
                <a:gd name="connsiteY16-5916" fmla="*/ 1295400 h 3588041"/>
                <a:gd name="connsiteX17-5917" fmla="*/ 1102418 w 1432618"/>
                <a:gd name="connsiteY17-5918" fmla="*/ 1187450 h 3588041"/>
                <a:gd name="connsiteX18-5919" fmla="*/ 1375468 w 1432618"/>
                <a:gd name="connsiteY18-5920" fmla="*/ 1171575 h 3588041"/>
                <a:gd name="connsiteX19-5921" fmla="*/ 1108768 w 1432618"/>
                <a:gd name="connsiteY19-5922" fmla="*/ 1254125 h 3588041"/>
                <a:gd name="connsiteX20-5923" fmla="*/ 889693 w 1432618"/>
                <a:gd name="connsiteY20-5924" fmla="*/ 1527175 h 3588041"/>
                <a:gd name="connsiteX21-5925" fmla="*/ 835718 w 1432618"/>
                <a:gd name="connsiteY21-5926" fmla="*/ 1895475 h 3588041"/>
                <a:gd name="connsiteX22-5927" fmla="*/ 1003993 w 1432618"/>
                <a:gd name="connsiteY22-5928" fmla="*/ 2308225 h 3588041"/>
                <a:gd name="connsiteX23-5929" fmla="*/ 896043 w 1432618"/>
                <a:gd name="connsiteY23-5930" fmla="*/ 2578100 h 3588041"/>
                <a:gd name="connsiteX24-5931" fmla="*/ 1213543 w 1432618"/>
                <a:gd name="connsiteY24-5932" fmla="*/ 2533650 h 3588041"/>
                <a:gd name="connsiteX25-5933" fmla="*/ 1432618 w 1432618"/>
                <a:gd name="connsiteY25-5934" fmla="*/ 2626519 h 3588041"/>
                <a:gd name="connsiteX26-5935" fmla="*/ 1188143 w 1432618"/>
                <a:gd name="connsiteY26-5936" fmla="*/ 2590800 h 3588041"/>
                <a:gd name="connsiteX27-5937" fmla="*/ 832543 w 1432618"/>
                <a:gd name="connsiteY27-5938" fmla="*/ 2733675 h 3588041"/>
                <a:gd name="connsiteX28-5939" fmla="*/ 689668 w 1432618"/>
                <a:gd name="connsiteY28-5940" fmla="*/ 3086100 h 3588041"/>
                <a:gd name="connsiteX29-5941" fmla="*/ 918268 w 1432618"/>
                <a:gd name="connsiteY29-5942" fmla="*/ 3419475 h 3588041"/>
                <a:gd name="connsiteX30-5943" fmla="*/ 1016693 w 1432618"/>
                <a:gd name="connsiteY30-5944" fmla="*/ 3581400 h 3588041"/>
                <a:gd name="connsiteX0-5945" fmla="*/ 1016635 w 1432560"/>
                <a:gd name="connsiteY0-5946" fmla="*/ 3581400 h 3588041"/>
                <a:gd name="connsiteX1-5947" fmla="*/ 591185 w 1432560"/>
                <a:gd name="connsiteY1-5948" fmla="*/ 3587750 h 3588041"/>
                <a:gd name="connsiteX2-5949" fmla="*/ 394335 w 1432560"/>
                <a:gd name="connsiteY2-5950" fmla="*/ 3076575 h 3588041"/>
                <a:gd name="connsiteX3-5951" fmla="*/ 746760 w 1432560"/>
                <a:gd name="connsiteY3-5952" fmla="*/ 2381250 h 3588041"/>
                <a:gd name="connsiteX4-5953" fmla="*/ 560070 w 1432560"/>
                <a:gd name="connsiteY4-5954" fmla="*/ 1922145 h 3588041"/>
                <a:gd name="connsiteX5-5955" fmla="*/ 0 w 1432560"/>
                <a:gd name="connsiteY5-5956" fmla="*/ 1870710 h 3588041"/>
                <a:gd name="connsiteX6-5957" fmla="*/ 394335 w 1432560"/>
                <a:gd name="connsiteY6-5958" fmla="*/ 1743075 h 3588041"/>
                <a:gd name="connsiteX7-5959" fmla="*/ 641985 w 1432560"/>
                <a:gd name="connsiteY7-5960" fmla="*/ 1876425 h 3588041"/>
                <a:gd name="connsiteX8-5961" fmla="*/ 822960 w 1432560"/>
                <a:gd name="connsiteY8-5962" fmla="*/ 1333500 h 3588041"/>
                <a:gd name="connsiteX9-5963" fmla="*/ 763429 w 1432560"/>
                <a:gd name="connsiteY9-5964" fmla="*/ 823913 h 3588041"/>
                <a:gd name="connsiteX10-5965" fmla="*/ 387985 w 1432560"/>
                <a:gd name="connsiteY10-5966" fmla="*/ 695325 h 3588041"/>
                <a:gd name="connsiteX11-5967" fmla="*/ 781686 w 1432560"/>
                <a:gd name="connsiteY11-5968" fmla="*/ 724693 h 3588041"/>
                <a:gd name="connsiteX12-5969" fmla="*/ 799148 w 1432560"/>
                <a:gd name="connsiteY12-5970" fmla="*/ 441325 h 3588041"/>
                <a:gd name="connsiteX13-5971" fmla="*/ 886460 w 1432560"/>
                <a:gd name="connsiteY13-5972" fmla="*/ 0 h 3588041"/>
                <a:gd name="connsiteX14-5973" fmla="*/ 857885 w 1432560"/>
                <a:gd name="connsiteY14-5974" fmla="*/ 679450 h 3588041"/>
                <a:gd name="connsiteX15-5975" fmla="*/ 921385 w 1432560"/>
                <a:gd name="connsiteY15-5976" fmla="*/ 1047750 h 3588041"/>
                <a:gd name="connsiteX16-5977" fmla="*/ 930910 w 1432560"/>
                <a:gd name="connsiteY16-5978" fmla="*/ 1295400 h 3588041"/>
                <a:gd name="connsiteX17-5979" fmla="*/ 1102360 w 1432560"/>
                <a:gd name="connsiteY17-5980" fmla="*/ 1187450 h 3588041"/>
                <a:gd name="connsiteX18-5981" fmla="*/ 1375410 w 1432560"/>
                <a:gd name="connsiteY18-5982" fmla="*/ 1171575 h 3588041"/>
                <a:gd name="connsiteX19-5983" fmla="*/ 1108710 w 1432560"/>
                <a:gd name="connsiteY19-5984" fmla="*/ 1254125 h 3588041"/>
                <a:gd name="connsiteX20-5985" fmla="*/ 889635 w 1432560"/>
                <a:gd name="connsiteY20-5986" fmla="*/ 1527175 h 3588041"/>
                <a:gd name="connsiteX21-5987" fmla="*/ 835660 w 1432560"/>
                <a:gd name="connsiteY21-5988" fmla="*/ 1895475 h 3588041"/>
                <a:gd name="connsiteX22-5989" fmla="*/ 1003935 w 1432560"/>
                <a:gd name="connsiteY22-5990" fmla="*/ 2308225 h 3588041"/>
                <a:gd name="connsiteX23-5991" fmla="*/ 895985 w 1432560"/>
                <a:gd name="connsiteY23-5992" fmla="*/ 2578100 h 3588041"/>
                <a:gd name="connsiteX24-5993" fmla="*/ 1213485 w 1432560"/>
                <a:gd name="connsiteY24-5994" fmla="*/ 2533650 h 3588041"/>
                <a:gd name="connsiteX25-5995" fmla="*/ 1432560 w 1432560"/>
                <a:gd name="connsiteY25-5996" fmla="*/ 2626519 h 3588041"/>
                <a:gd name="connsiteX26-5997" fmla="*/ 1188085 w 1432560"/>
                <a:gd name="connsiteY26-5998" fmla="*/ 2590800 h 3588041"/>
                <a:gd name="connsiteX27-5999" fmla="*/ 832485 w 1432560"/>
                <a:gd name="connsiteY27-6000" fmla="*/ 2733675 h 3588041"/>
                <a:gd name="connsiteX28-6001" fmla="*/ 689610 w 1432560"/>
                <a:gd name="connsiteY28-6002" fmla="*/ 3086100 h 3588041"/>
                <a:gd name="connsiteX29-6003" fmla="*/ 918210 w 1432560"/>
                <a:gd name="connsiteY29-6004" fmla="*/ 3419475 h 3588041"/>
                <a:gd name="connsiteX30-6005" fmla="*/ 1016635 w 1432560"/>
                <a:gd name="connsiteY30-6006" fmla="*/ 3581400 h 3588041"/>
                <a:gd name="connsiteX0-6007" fmla="*/ 1016635 w 1432560"/>
                <a:gd name="connsiteY0-6008" fmla="*/ 3581400 h 3588041"/>
                <a:gd name="connsiteX1-6009" fmla="*/ 591185 w 1432560"/>
                <a:gd name="connsiteY1-6010" fmla="*/ 3587750 h 3588041"/>
                <a:gd name="connsiteX2-6011" fmla="*/ 394335 w 1432560"/>
                <a:gd name="connsiteY2-6012" fmla="*/ 3076575 h 3588041"/>
                <a:gd name="connsiteX3-6013" fmla="*/ 746760 w 1432560"/>
                <a:gd name="connsiteY3-6014" fmla="*/ 2381250 h 3588041"/>
                <a:gd name="connsiteX4-6015" fmla="*/ 560070 w 1432560"/>
                <a:gd name="connsiteY4-6016" fmla="*/ 1922145 h 3588041"/>
                <a:gd name="connsiteX5-6017" fmla="*/ 0 w 1432560"/>
                <a:gd name="connsiteY5-6018" fmla="*/ 1870710 h 3588041"/>
                <a:gd name="connsiteX6-6019" fmla="*/ 394335 w 1432560"/>
                <a:gd name="connsiteY6-6020" fmla="*/ 1743075 h 3588041"/>
                <a:gd name="connsiteX7-6021" fmla="*/ 641985 w 1432560"/>
                <a:gd name="connsiteY7-6022" fmla="*/ 1876425 h 3588041"/>
                <a:gd name="connsiteX8-6023" fmla="*/ 822960 w 1432560"/>
                <a:gd name="connsiteY8-6024" fmla="*/ 1333500 h 3588041"/>
                <a:gd name="connsiteX9-6025" fmla="*/ 763429 w 1432560"/>
                <a:gd name="connsiteY9-6026" fmla="*/ 823913 h 3588041"/>
                <a:gd name="connsiteX10-6027" fmla="*/ 387985 w 1432560"/>
                <a:gd name="connsiteY10-6028" fmla="*/ 695325 h 3588041"/>
                <a:gd name="connsiteX11-6029" fmla="*/ 781686 w 1432560"/>
                <a:gd name="connsiteY11-6030" fmla="*/ 724693 h 3588041"/>
                <a:gd name="connsiteX12-6031" fmla="*/ 799148 w 1432560"/>
                <a:gd name="connsiteY12-6032" fmla="*/ 441325 h 3588041"/>
                <a:gd name="connsiteX13-6033" fmla="*/ 886460 w 1432560"/>
                <a:gd name="connsiteY13-6034" fmla="*/ 0 h 3588041"/>
                <a:gd name="connsiteX14-6035" fmla="*/ 857885 w 1432560"/>
                <a:gd name="connsiteY14-6036" fmla="*/ 679450 h 3588041"/>
                <a:gd name="connsiteX15-6037" fmla="*/ 921385 w 1432560"/>
                <a:gd name="connsiteY15-6038" fmla="*/ 1047750 h 3588041"/>
                <a:gd name="connsiteX16-6039" fmla="*/ 930910 w 1432560"/>
                <a:gd name="connsiteY16-6040" fmla="*/ 1295400 h 3588041"/>
                <a:gd name="connsiteX17-6041" fmla="*/ 1102360 w 1432560"/>
                <a:gd name="connsiteY17-6042" fmla="*/ 1187450 h 3588041"/>
                <a:gd name="connsiteX18-6043" fmla="*/ 1375410 w 1432560"/>
                <a:gd name="connsiteY18-6044" fmla="*/ 1171575 h 3588041"/>
                <a:gd name="connsiteX19-6045" fmla="*/ 1108710 w 1432560"/>
                <a:gd name="connsiteY19-6046" fmla="*/ 1254125 h 3588041"/>
                <a:gd name="connsiteX20-6047" fmla="*/ 889635 w 1432560"/>
                <a:gd name="connsiteY20-6048" fmla="*/ 1527175 h 3588041"/>
                <a:gd name="connsiteX21-6049" fmla="*/ 835660 w 1432560"/>
                <a:gd name="connsiteY21-6050" fmla="*/ 1895475 h 3588041"/>
                <a:gd name="connsiteX22-6051" fmla="*/ 1003935 w 1432560"/>
                <a:gd name="connsiteY22-6052" fmla="*/ 2308225 h 3588041"/>
                <a:gd name="connsiteX23-6053" fmla="*/ 895985 w 1432560"/>
                <a:gd name="connsiteY23-6054" fmla="*/ 2578100 h 3588041"/>
                <a:gd name="connsiteX24-6055" fmla="*/ 1213485 w 1432560"/>
                <a:gd name="connsiteY24-6056" fmla="*/ 2533650 h 3588041"/>
                <a:gd name="connsiteX25-6057" fmla="*/ 1432560 w 1432560"/>
                <a:gd name="connsiteY25-6058" fmla="*/ 2626519 h 3588041"/>
                <a:gd name="connsiteX26-6059" fmla="*/ 1188085 w 1432560"/>
                <a:gd name="connsiteY26-6060" fmla="*/ 2590800 h 3588041"/>
                <a:gd name="connsiteX27-6061" fmla="*/ 832485 w 1432560"/>
                <a:gd name="connsiteY27-6062" fmla="*/ 2733675 h 3588041"/>
                <a:gd name="connsiteX28-6063" fmla="*/ 689610 w 1432560"/>
                <a:gd name="connsiteY28-6064" fmla="*/ 3086100 h 3588041"/>
                <a:gd name="connsiteX29-6065" fmla="*/ 918210 w 1432560"/>
                <a:gd name="connsiteY29-6066" fmla="*/ 3419475 h 3588041"/>
                <a:gd name="connsiteX30-6067" fmla="*/ 1016635 w 1432560"/>
                <a:gd name="connsiteY30-6068" fmla="*/ 3581400 h 3588041"/>
                <a:gd name="connsiteX0-6069" fmla="*/ 1016635 w 1432560"/>
                <a:gd name="connsiteY0-6070" fmla="*/ 3581400 h 3588041"/>
                <a:gd name="connsiteX1-6071" fmla="*/ 591185 w 1432560"/>
                <a:gd name="connsiteY1-6072" fmla="*/ 3587750 h 3588041"/>
                <a:gd name="connsiteX2-6073" fmla="*/ 394335 w 1432560"/>
                <a:gd name="connsiteY2-6074" fmla="*/ 3076575 h 3588041"/>
                <a:gd name="connsiteX3-6075" fmla="*/ 746760 w 1432560"/>
                <a:gd name="connsiteY3-6076" fmla="*/ 2381250 h 3588041"/>
                <a:gd name="connsiteX4-6077" fmla="*/ 560070 w 1432560"/>
                <a:gd name="connsiteY4-6078" fmla="*/ 1922145 h 3588041"/>
                <a:gd name="connsiteX5-6079" fmla="*/ 0 w 1432560"/>
                <a:gd name="connsiteY5-6080" fmla="*/ 1870710 h 3588041"/>
                <a:gd name="connsiteX6-6081" fmla="*/ 394335 w 1432560"/>
                <a:gd name="connsiteY6-6082" fmla="*/ 1743075 h 3588041"/>
                <a:gd name="connsiteX7-6083" fmla="*/ 641985 w 1432560"/>
                <a:gd name="connsiteY7-6084" fmla="*/ 1876425 h 3588041"/>
                <a:gd name="connsiteX8-6085" fmla="*/ 822960 w 1432560"/>
                <a:gd name="connsiteY8-6086" fmla="*/ 1333500 h 3588041"/>
                <a:gd name="connsiteX9-6087" fmla="*/ 763429 w 1432560"/>
                <a:gd name="connsiteY9-6088" fmla="*/ 823913 h 3588041"/>
                <a:gd name="connsiteX10-6089" fmla="*/ 387985 w 1432560"/>
                <a:gd name="connsiteY10-6090" fmla="*/ 695325 h 3588041"/>
                <a:gd name="connsiteX11-6091" fmla="*/ 781686 w 1432560"/>
                <a:gd name="connsiteY11-6092" fmla="*/ 724693 h 3588041"/>
                <a:gd name="connsiteX12-6093" fmla="*/ 799148 w 1432560"/>
                <a:gd name="connsiteY12-6094" fmla="*/ 441325 h 3588041"/>
                <a:gd name="connsiteX13-6095" fmla="*/ 886460 w 1432560"/>
                <a:gd name="connsiteY13-6096" fmla="*/ 0 h 3588041"/>
                <a:gd name="connsiteX14-6097" fmla="*/ 857885 w 1432560"/>
                <a:gd name="connsiteY14-6098" fmla="*/ 679450 h 3588041"/>
                <a:gd name="connsiteX15-6099" fmla="*/ 921385 w 1432560"/>
                <a:gd name="connsiteY15-6100" fmla="*/ 1047750 h 3588041"/>
                <a:gd name="connsiteX16-6101" fmla="*/ 930910 w 1432560"/>
                <a:gd name="connsiteY16-6102" fmla="*/ 1295400 h 3588041"/>
                <a:gd name="connsiteX17-6103" fmla="*/ 1102360 w 1432560"/>
                <a:gd name="connsiteY17-6104" fmla="*/ 1187450 h 3588041"/>
                <a:gd name="connsiteX18-6105" fmla="*/ 1375410 w 1432560"/>
                <a:gd name="connsiteY18-6106" fmla="*/ 1171575 h 3588041"/>
                <a:gd name="connsiteX19-6107" fmla="*/ 1108710 w 1432560"/>
                <a:gd name="connsiteY19-6108" fmla="*/ 1254125 h 3588041"/>
                <a:gd name="connsiteX20-6109" fmla="*/ 889635 w 1432560"/>
                <a:gd name="connsiteY20-6110" fmla="*/ 1527175 h 3588041"/>
                <a:gd name="connsiteX21-6111" fmla="*/ 835660 w 1432560"/>
                <a:gd name="connsiteY21-6112" fmla="*/ 1895475 h 3588041"/>
                <a:gd name="connsiteX22-6113" fmla="*/ 1003935 w 1432560"/>
                <a:gd name="connsiteY22-6114" fmla="*/ 2308225 h 3588041"/>
                <a:gd name="connsiteX23-6115" fmla="*/ 895985 w 1432560"/>
                <a:gd name="connsiteY23-6116" fmla="*/ 2578100 h 3588041"/>
                <a:gd name="connsiteX24-6117" fmla="*/ 1213485 w 1432560"/>
                <a:gd name="connsiteY24-6118" fmla="*/ 2533650 h 3588041"/>
                <a:gd name="connsiteX25-6119" fmla="*/ 1432560 w 1432560"/>
                <a:gd name="connsiteY25-6120" fmla="*/ 2626519 h 3588041"/>
                <a:gd name="connsiteX26-6121" fmla="*/ 1188085 w 1432560"/>
                <a:gd name="connsiteY26-6122" fmla="*/ 2590800 h 3588041"/>
                <a:gd name="connsiteX27-6123" fmla="*/ 832485 w 1432560"/>
                <a:gd name="connsiteY27-6124" fmla="*/ 2733675 h 3588041"/>
                <a:gd name="connsiteX28-6125" fmla="*/ 689610 w 1432560"/>
                <a:gd name="connsiteY28-6126" fmla="*/ 3086100 h 3588041"/>
                <a:gd name="connsiteX29-6127" fmla="*/ 918210 w 1432560"/>
                <a:gd name="connsiteY29-6128" fmla="*/ 3419475 h 3588041"/>
                <a:gd name="connsiteX30-6129" fmla="*/ 1016635 w 1432560"/>
                <a:gd name="connsiteY30-6130" fmla="*/ 3581400 h 3588041"/>
                <a:gd name="connsiteX0-6131" fmla="*/ 1016635 w 1432560"/>
                <a:gd name="connsiteY0-6132" fmla="*/ 3581400 h 3588041"/>
                <a:gd name="connsiteX1-6133" fmla="*/ 591185 w 1432560"/>
                <a:gd name="connsiteY1-6134" fmla="*/ 3587750 h 3588041"/>
                <a:gd name="connsiteX2-6135" fmla="*/ 394335 w 1432560"/>
                <a:gd name="connsiteY2-6136" fmla="*/ 3076575 h 3588041"/>
                <a:gd name="connsiteX3-6137" fmla="*/ 746760 w 1432560"/>
                <a:gd name="connsiteY3-6138" fmla="*/ 2381250 h 3588041"/>
                <a:gd name="connsiteX4-6139" fmla="*/ 560070 w 1432560"/>
                <a:gd name="connsiteY4-6140" fmla="*/ 1922145 h 3588041"/>
                <a:gd name="connsiteX5-6141" fmla="*/ 0 w 1432560"/>
                <a:gd name="connsiteY5-6142" fmla="*/ 1870710 h 3588041"/>
                <a:gd name="connsiteX6-6143" fmla="*/ 394335 w 1432560"/>
                <a:gd name="connsiteY6-6144" fmla="*/ 1743075 h 3588041"/>
                <a:gd name="connsiteX7-6145" fmla="*/ 641985 w 1432560"/>
                <a:gd name="connsiteY7-6146" fmla="*/ 1876425 h 3588041"/>
                <a:gd name="connsiteX8-6147" fmla="*/ 822960 w 1432560"/>
                <a:gd name="connsiteY8-6148" fmla="*/ 1333500 h 3588041"/>
                <a:gd name="connsiteX9-6149" fmla="*/ 763429 w 1432560"/>
                <a:gd name="connsiteY9-6150" fmla="*/ 823913 h 3588041"/>
                <a:gd name="connsiteX10-6151" fmla="*/ 387985 w 1432560"/>
                <a:gd name="connsiteY10-6152" fmla="*/ 695325 h 3588041"/>
                <a:gd name="connsiteX11-6153" fmla="*/ 781686 w 1432560"/>
                <a:gd name="connsiteY11-6154" fmla="*/ 724693 h 3588041"/>
                <a:gd name="connsiteX12-6155" fmla="*/ 799148 w 1432560"/>
                <a:gd name="connsiteY12-6156" fmla="*/ 441325 h 3588041"/>
                <a:gd name="connsiteX13-6157" fmla="*/ 886460 w 1432560"/>
                <a:gd name="connsiteY13-6158" fmla="*/ 0 h 3588041"/>
                <a:gd name="connsiteX14-6159" fmla="*/ 857885 w 1432560"/>
                <a:gd name="connsiteY14-6160" fmla="*/ 679450 h 3588041"/>
                <a:gd name="connsiteX15-6161" fmla="*/ 921385 w 1432560"/>
                <a:gd name="connsiteY15-6162" fmla="*/ 1047750 h 3588041"/>
                <a:gd name="connsiteX16-6163" fmla="*/ 930910 w 1432560"/>
                <a:gd name="connsiteY16-6164" fmla="*/ 1295400 h 3588041"/>
                <a:gd name="connsiteX17-6165" fmla="*/ 1102360 w 1432560"/>
                <a:gd name="connsiteY17-6166" fmla="*/ 1187450 h 3588041"/>
                <a:gd name="connsiteX18-6167" fmla="*/ 1375410 w 1432560"/>
                <a:gd name="connsiteY18-6168" fmla="*/ 1171575 h 3588041"/>
                <a:gd name="connsiteX19-6169" fmla="*/ 1108710 w 1432560"/>
                <a:gd name="connsiteY19-6170" fmla="*/ 1254125 h 3588041"/>
                <a:gd name="connsiteX20-6171" fmla="*/ 889635 w 1432560"/>
                <a:gd name="connsiteY20-6172" fmla="*/ 1527175 h 3588041"/>
                <a:gd name="connsiteX21-6173" fmla="*/ 835660 w 1432560"/>
                <a:gd name="connsiteY21-6174" fmla="*/ 1895475 h 3588041"/>
                <a:gd name="connsiteX22-6175" fmla="*/ 1003935 w 1432560"/>
                <a:gd name="connsiteY22-6176" fmla="*/ 2308225 h 3588041"/>
                <a:gd name="connsiteX23-6177" fmla="*/ 895985 w 1432560"/>
                <a:gd name="connsiteY23-6178" fmla="*/ 2578100 h 3588041"/>
                <a:gd name="connsiteX24-6179" fmla="*/ 1213485 w 1432560"/>
                <a:gd name="connsiteY24-6180" fmla="*/ 2533650 h 3588041"/>
                <a:gd name="connsiteX25-6181" fmla="*/ 1432560 w 1432560"/>
                <a:gd name="connsiteY25-6182" fmla="*/ 2626519 h 3588041"/>
                <a:gd name="connsiteX26-6183" fmla="*/ 1188085 w 1432560"/>
                <a:gd name="connsiteY26-6184" fmla="*/ 2590800 h 3588041"/>
                <a:gd name="connsiteX27-6185" fmla="*/ 832485 w 1432560"/>
                <a:gd name="connsiteY27-6186" fmla="*/ 2733675 h 3588041"/>
                <a:gd name="connsiteX28-6187" fmla="*/ 689610 w 1432560"/>
                <a:gd name="connsiteY28-6188" fmla="*/ 3086100 h 3588041"/>
                <a:gd name="connsiteX29-6189" fmla="*/ 918210 w 1432560"/>
                <a:gd name="connsiteY29-6190" fmla="*/ 3419475 h 3588041"/>
                <a:gd name="connsiteX30-6191" fmla="*/ 1016635 w 1432560"/>
                <a:gd name="connsiteY30-6192" fmla="*/ 3581400 h 3588041"/>
                <a:gd name="connsiteX0-6193" fmla="*/ 1016635 w 1432560"/>
                <a:gd name="connsiteY0-6194" fmla="*/ 3581400 h 3588041"/>
                <a:gd name="connsiteX1-6195" fmla="*/ 591185 w 1432560"/>
                <a:gd name="connsiteY1-6196" fmla="*/ 3587750 h 3588041"/>
                <a:gd name="connsiteX2-6197" fmla="*/ 394335 w 1432560"/>
                <a:gd name="connsiteY2-6198" fmla="*/ 3076575 h 3588041"/>
                <a:gd name="connsiteX3-6199" fmla="*/ 746760 w 1432560"/>
                <a:gd name="connsiteY3-6200" fmla="*/ 2381250 h 3588041"/>
                <a:gd name="connsiteX4-6201" fmla="*/ 560070 w 1432560"/>
                <a:gd name="connsiteY4-6202" fmla="*/ 1922145 h 3588041"/>
                <a:gd name="connsiteX5-6203" fmla="*/ 0 w 1432560"/>
                <a:gd name="connsiteY5-6204" fmla="*/ 1870710 h 3588041"/>
                <a:gd name="connsiteX6-6205" fmla="*/ 394335 w 1432560"/>
                <a:gd name="connsiteY6-6206" fmla="*/ 1743075 h 3588041"/>
                <a:gd name="connsiteX7-6207" fmla="*/ 641985 w 1432560"/>
                <a:gd name="connsiteY7-6208" fmla="*/ 1876425 h 3588041"/>
                <a:gd name="connsiteX8-6209" fmla="*/ 822960 w 1432560"/>
                <a:gd name="connsiteY8-6210" fmla="*/ 1333500 h 3588041"/>
                <a:gd name="connsiteX9-6211" fmla="*/ 763429 w 1432560"/>
                <a:gd name="connsiteY9-6212" fmla="*/ 823913 h 3588041"/>
                <a:gd name="connsiteX10-6213" fmla="*/ 387985 w 1432560"/>
                <a:gd name="connsiteY10-6214" fmla="*/ 695325 h 3588041"/>
                <a:gd name="connsiteX11-6215" fmla="*/ 781686 w 1432560"/>
                <a:gd name="connsiteY11-6216" fmla="*/ 724693 h 3588041"/>
                <a:gd name="connsiteX12-6217" fmla="*/ 799148 w 1432560"/>
                <a:gd name="connsiteY12-6218" fmla="*/ 441325 h 3588041"/>
                <a:gd name="connsiteX13-6219" fmla="*/ 886460 w 1432560"/>
                <a:gd name="connsiteY13-6220" fmla="*/ 0 h 3588041"/>
                <a:gd name="connsiteX14-6221" fmla="*/ 857885 w 1432560"/>
                <a:gd name="connsiteY14-6222" fmla="*/ 679450 h 3588041"/>
                <a:gd name="connsiteX15-6223" fmla="*/ 921385 w 1432560"/>
                <a:gd name="connsiteY15-6224" fmla="*/ 1047750 h 3588041"/>
                <a:gd name="connsiteX16-6225" fmla="*/ 930910 w 1432560"/>
                <a:gd name="connsiteY16-6226" fmla="*/ 1295400 h 3588041"/>
                <a:gd name="connsiteX17-6227" fmla="*/ 1102360 w 1432560"/>
                <a:gd name="connsiteY17-6228" fmla="*/ 1187450 h 3588041"/>
                <a:gd name="connsiteX18-6229" fmla="*/ 1375410 w 1432560"/>
                <a:gd name="connsiteY18-6230" fmla="*/ 1171575 h 3588041"/>
                <a:gd name="connsiteX19-6231" fmla="*/ 1108710 w 1432560"/>
                <a:gd name="connsiteY19-6232" fmla="*/ 1254125 h 3588041"/>
                <a:gd name="connsiteX20-6233" fmla="*/ 889635 w 1432560"/>
                <a:gd name="connsiteY20-6234" fmla="*/ 1527175 h 3588041"/>
                <a:gd name="connsiteX21-6235" fmla="*/ 835660 w 1432560"/>
                <a:gd name="connsiteY21-6236" fmla="*/ 1895475 h 3588041"/>
                <a:gd name="connsiteX22-6237" fmla="*/ 1003935 w 1432560"/>
                <a:gd name="connsiteY22-6238" fmla="*/ 2308225 h 3588041"/>
                <a:gd name="connsiteX23-6239" fmla="*/ 895985 w 1432560"/>
                <a:gd name="connsiteY23-6240" fmla="*/ 2578100 h 3588041"/>
                <a:gd name="connsiteX24-6241" fmla="*/ 1213485 w 1432560"/>
                <a:gd name="connsiteY24-6242" fmla="*/ 2533650 h 3588041"/>
                <a:gd name="connsiteX25-6243" fmla="*/ 1432560 w 1432560"/>
                <a:gd name="connsiteY25-6244" fmla="*/ 2626519 h 3588041"/>
                <a:gd name="connsiteX26-6245" fmla="*/ 1188085 w 1432560"/>
                <a:gd name="connsiteY26-6246" fmla="*/ 2590800 h 3588041"/>
                <a:gd name="connsiteX27-6247" fmla="*/ 832485 w 1432560"/>
                <a:gd name="connsiteY27-6248" fmla="*/ 2733675 h 3588041"/>
                <a:gd name="connsiteX28-6249" fmla="*/ 689610 w 1432560"/>
                <a:gd name="connsiteY28-6250" fmla="*/ 3086100 h 3588041"/>
                <a:gd name="connsiteX29-6251" fmla="*/ 918210 w 1432560"/>
                <a:gd name="connsiteY29-6252" fmla="*/ 3419475 h 3588041"/>
                <a:gd name="connsiteX30-6253" fmla="*/ 1016635 w 1432560"/>
                <a:gd name="connsiteY30-6254" fmla="*/ 3581400 h 3588041"/>
                <a:gd name="connsiteX0-6255" fmla="*/ 1016635 w 1432560"/>
                <a:gd name="connsiteY0-6256" fmla="*/ 3581400 h 3588041"/>
                <a:gd name="connsiteX1-6257" fmla="*/ 591185 w 1432560"/>
                <a:gd name="connsiteY1-6258" fmla="*/ 3587750 h 3588041"/>
                <a:gd name="connsiteX2-6259" fmla="*/ 394335 w 1432560"/>
                <a:gd name="connsiteY2-6260" fmla="*/ 3076575 h 3588041"/>
                <a:gd name="connsiteX3-6261" fmla="*/ 746760 w 1432560"/>
                <a:gd name="connsiteY3-6262" fmla="*/ 2381250 h 3588041"/>
                <a:gd name="connsiteX4-6263" fmla="*/ 560070 w 1432560"/>
                <a:gd name="connsiteY4-6264" fmla="*/ 1922145 h 3588041"/>
                <a:gd name="connsiteX5-6265" fmla="*/ 0 w 1432560"/>
                <a:gd name="connsiteY5-6266" fmla="*/ 1870710 h 3588041"/>
                <a:gd name="connsiteX6-6267" fmla="*/ 400685 w 1432560"/>
                <a:gd name="connsiteY6-6268" fmla="*/ 1771650 h 3588041"/>
                <a:gd name="connsiteX7-6269" fmla="*/ 641985 w 1432560"/>
                <a:gd name="connsiteY7-6270" fmla="*/ 1876425 h 3588041"/>
                <a:gd name="connsiteX8-6271" fmla="*/ 822960 w 1432560"/>
                <a:gd name="connsiteY8-6272" fmla="*/ 1333500 h 3588041"/>
                <a:gd name="connsiteX9-6273" fmla="*/ 763429 w 1432560"/>
                <a:gd name="connsiteY9-6274" fmla="*/ 823913 h 3588041"/>
                <a:gd name="connsiteX10-6275" fmla="*/ 387985 w 1432560"/>
                <a:gd name="connsiteY10-6276" fmla="*/ 695325 h 3588041"/>
                <a:gd name="connsiteX11-6277" fmla="*/ 781686 w 1432560"/>
                <a:gd name="connsiteY11-6278" fmla="*/ 724693 h 3588041"/>
                <a:gd name="connsiteX12-6279" fmla="*/ 799148 w 1432560"/>
                <a:gd name="connsiteY12-6280" fmla="*/ 441325 h 3588041"/>
                <a:gd name="connsiteX13-6281" fmla="*/ 886460 w 1432560"/>
                <a:gd name="connsiteY13-6282" fmla="*/ 0 h 3588041"/>
                <a:gd name="connsiteX14-6283" fmla="*/ 857885 w 1432560"/>
                <a:gd name="connsiteY14-6284" fmla="*/ 679450 h 3588041"/>
                <a:gd name="connsiteX15-6285" fmla="*/ 921385 w 1432560"/>
                <a:gd name="connsiteY15-6286" fmla="*/ 1047750 h 3588041"/>
                <a:gd name="connsiteX16-6287" fmla="*/ 930910 w 1432560"/>
                <a:gd name="connsiteY16-6288" fmla="*/ 1295400 h 3588041"/>
                <a:gd name="connsiteX17-6289" fmla="*/ 1102360 w 1432560"/>
                <a:gd name="connsiteY17-6290" fmla="*/ 1187450 h 3588041"/>
                <a:gd name="connsiteX18-6291" fmla="*/ 1375410 w 1432560"/>
                <a:gd name="connsiteY18-6292" fmla="*/ 1171575 h 3588041"/>
                <a:gd name="connsiteX19-6293" fmla="*/ 1108710 w 1432560"/>
                <a:gd name="connsiteY19-6294" fmla="*/ 1254125 h 3588041"/>
                <a:gd name="connsiteX20-6295" fmla="*/ 889635 w 1432560"/>
                <a:gd name="connsiteY20-6296" fmla="*/ 1527175 h 3588041"/>
                <a:gd name="connsiteX21-6297" fmla="*/ 835660 w 1432560"/>
                <a:gd name="connsiteY21-6298" fmla="*/ 1895475 h 3588041"/>
                <a:gd name="connsiteX22-6299" fmla="*/ 1003935 w 1432560"/>
                <a:gd name="connsiteY22-6300" fmla="*/ 2308225 h 3588041"/>
                <a:gd name="connsiteX23-6301" fmla="*/ 895985 w 1432560"/>
                <a:gd name="connsiteY23-6302" fmla="*/ 2578100 h 3588041"/>
                <a:gd name="connsiteX24-6303" fmla="*/ 1213485 w 1432560"/>
                <a:gd name="connsiteY24-6304" fmla="*/ 2533650 h 3588041"/>
                <a:gd name="connsiteX25-6305" fmla="*/ 1432560 w 1432560"/>
                <a:gd name="connsiteY25-6306" fmla="*/ 2626519 h 3588041"/>
                <a:gd name="connsiteX26-6307" fmla="*/ 1188085 w 1432560"/>
                <a:gd name="connsiteY26-6308" fmla="*/ 2590800 h 3588041"/>
                <a:gd name="connsiteX27-6309" fmla="*/ 832485 w 1432560"/>
                <a:gd name="connsiteY27-6310" fmla="*/ 2733675 h 3588041"/>
                <a:gd name="connsiteX28-6311" fmla="*/ 689610 w 1432560"/>
                <a:gd name="connsiteY28-6312" fmla="*/ 3086100 h 3588041"/>
                <a:gd name="connsiteX29-6313" fmla="*/ 918210 w 1432560"/>
                <a:gd name="connsiteY29-6314" fmla="*/ 3419475 h 3588041"/>
                <a:gd name="connsiteX30-6315" fmla="*/ 1016635 w 1432560"/>
                <a:gd name="connsiteY30-6316" fmla="*/ 3581400 h 3588041"/>
                <a:gd name="connsiteX0-6317" fmla="*/ 1016635 w 1432560"/>
                <a:gd name="connsiteY0-6318" fmla="*/ 3581400 h 3588041"/>
                <a:gd name="connsiteX1-6319" fmla="*/ 591185 w 1432560"/>
                <a:gd name="connsiteY1-6320" fmla="*/ 3587750 h 3588041"/>
                <a:gd name="connsiteX2-6321" fmla="*/ 394335 w 1432560"/>
                <a:gd name="connsiteY2-6322" fmla="*/ 3076575 h 3588041"/>
                <a:gd name="connsiteX3-6323" fmla="*/ 746760 w 1432560"/>
                <a:gd name="connsiteY3-6324" fmla="*/ 2381250 h 3588041"/>
                <a:gd name="connsiteX4-6325" fmla="*/ 560070 w 1432560"/>
                <a:gd name="connsiteY4-6326" fmla="*/ 1922145 h 3588041"/>
                <a:gd name="connsiteX5-6327" fmla="*/ 0 w 1432560"/>
                <a:gd name="connsiteY5-6328" fmla="*/ 1870710 h 3588041"/>
                <a:gd name="connsiteX6-6329" fmla="*/ 400685 w 1432560"/>
                <a:gd name="connsiteY6-6330" fmla="*/ 1771650 h 3588041"/>
                <a:gd name="connsiteX7-6331" fmla="*/ 641985 w 1432560"/>
                <a:gd name="connsiteY7-6332" fmla="*/ 1876425 h 3588041"/>
                <a:gd name="connsiteX8-6333" fmla="*/ 822960 w 1432560"/>
                <a:gd name="connsiteY8-6334" fmla="*/ 1333500 h 3588041"/>
                <a:gd name="connsiteX9-6335" fmla="*/ 763429 w 1432560"/>
                <a:gd name="connsiteY9-6336" fmla="*/ 823913 h 3588041"/>
                <a:gd name="connsiteX10-6337" fmla="*/ 387985 w 1432560"/>
                <a:gd name="connsiteY10-6338" fmla="*/ 695325 h 3588041"/>
                <a:gd name="connsiteX11-6339" fmla="*/ 781686 w 1432560"/>
                <a:gd name="connsiteY11-6340" fmla="*/ 724693 h 3588041"/>
                <a:gd name="connsiteX12-6341" fmla="*/ 799148 w 1432560"/>
                <a:gd name="connsiteY12-6342" fmla="*/ 441325 h 3588041"/>
                <a:gd name="connsiteX13-6343" fmla="*/ 886460 w 1432560"/>
                <a:gd name="connsiteY13-6344" fmla="*/ 0 h 3588041"/>
                <a:gd name="connsiteX14-6345" fmla="*/ 857885 w 1432560"/>
                <a:gd name="connsiteY14-6346" fmla="*/ 679450 h 3588041"/>
                <a:gd name="connsiteX15-6347" fmla="*/ 921385 w 1432560"/>
                <a:gd name="connsiteY15-6348" fmla="*/ 1047750 h 3588041"/>
                <a:gd name="connsiteX16-6349" fmla="*/ 930910 w 1432560"/>
                <a:gd name="connsiteY16-6350" fmla="*/ 1295400 h 3588041"/>
                <a:gd name="connsiteX17-6351" fmla="*/ 1102360 w 1432560"/>
                <a:gd name="connsiteY17-6352" fmla="*/ 1187450 h 3588041"/>
                <a:gd name="connsiteX18-6353" fmla="*/ 1375410 w 1432560"/>
                <a:gd name="connsiteY18-6354" fmla="*/ 1171575 h 3588041"/>
                <a:gd name="connsiteX19-6355" fmla="*/ 1108710 w 1432560"/>
                <a:gd name="connsiteY19-6356" fmla="*/ 1254125 h 3588041"/>
                <a:gd name="connsiteX20-6357" fmla="*/ 889635 w 1432560"/>
                <a:gd name="connsiteY20-6358" fmla="*/ 1527175 h 3588041"/>
                <a:gd name="connsiteX21-6359" fmla="*/ 835660 w 1432560"/>
                <a:gd name="connsiteY21-6360" fmla="*/ 1895475 h 3588041"/>
                <a:gd name="connsiteX22-6361" fmla="*/ 1003935 w 1432560"/>
                <a:gd name="connsiteY22-6362" fmla="*/ 2308225 h 3588041"/>
                <a:gd name="connsiteX23-6363" fmla="*/ 895985 w 1432560"/>
                <a:gd name="connsiteY23-6364" fmla="*/ 2578100 h 3588041"/>
                <a:gd name="connsiteX24-6365" fmla="*/ 1213485 w 1432560"/>
                <a:gd name="connsiteY24-6366" fmla="*/ 2533650 h 3588041"/>
                <a:gd name="connsiteX25-6367" fmla="*/ 1432560 w 1432560"/>
                <a:gd name="connsiteY25-6368" fmla="*/ 2626519 h 3588041"/>
                <a:gd name="connsiteX26-6369" fmla="*/ 1188085 w 1432560"/>
                <a:gd name="connsiteY26-6370" fmla="*/ 2590800 h 3588041"/>
                <a:gd name="connsiteX27-6371" fmla="*/ 832485 w 1432560"/>
                <a:gd name="connsiteY27-6372" fmla="*/ 2733675 h 3588041"/>
                <a:gd name="connsiteX28-6373" fmla="*/ 689610 w 1432560"/>
                <a:gd name="connsiteY28-6374" fmla="*/ 3086100 h 3588041"/>
                <a:gd name="connsiteX29-6375" fmla="*/ 918210 w 1432560"/>
                <a:gd name="connsiteY29-6376" fmla="*/ 3419475 h 3588041"/>
                <a:gd name="connsiteX30-6377" fmla="*/ 1016635 w 1432560"/>
                <a:gd name="connsiteY30-6378" fmla="*/ 3581400 h 3588041"/>
                <a:gd name="connsiteX0-6379" fmla="*/ 1016635 w 1432560"/>
                <a:gd name="connsiteY0-6380" fmla="*/ 3581400 h 3588041"/>
                <a:gd name="connsiteX1-6381" fmla="*/ 591185 w 1432560"/>
                <a:gd name="connsiteY1-6382" fmla="*/ 3587750 h 3588041"/>
                <a:gd name="connsiteX2-6383" fmla="*/ 394335 w 1432560"/>
                <a:gd name="connsiteY2-6384" fmla="*/ 3076575 h 3588041"/>
                <a:gd name="connsiteX3-6385" fmla="*/ 746760 w 1432560"/>
                <a:gd name="connsiteY3-6386" fmla="*/ 2381250 h 3588041"/>
                <a:gd name="connsiteX4-6387" fmla="*/ 560070 w 1432560"/>
                <a:gd name="connsiteY4-6388" fmla="*/ 1922145 h 3588041"/>
                <a:gd name="connsiteX5-6389" fmla="*/ 0 w 1432560"/>
                <a:gd name="connsiteY5-6390" fmla="*/ 1870710 h 3588041"/>
                <a:gd name="connsiteX6-6391" fmla="*/ 422910 w 1432560"/>
                <a:gd name="connsiteY6-6392" fmla="*/ 1787525 h 3588041"/>
                <a:gd name="connsiteX7-6393" fmla="*/ 641985 w 1432560"/>
                <a:gd name="connsiteY7-6394" fmla="*/ 1876425 h 3588041"/>
                <a:gd name="connsiteX8-6395" fmla="*/ 822960 w 1432560"/>
                <a:gd name="connsiteY8-6396" fmla="*/ 1333500 h 3588041"/>
                <a:gd name="connsiteX9-6397" fmla="*/ 763429 w 1432560"/>
                <a:gd name="connsiteY9-6398" fmla="*/ 823913 h 3588041"/>
                <a:gd name="connsiteX10-6399" fmla="*/ 387985 w 1432560"/>
                <a:gd name="connsiteY10-6400" fmla="*/ 695325 h 3588041"/>
                <a:gd name="connsiteX11-6401" fmla="*/ 781686 w 1432560"/>
                <a:gd name="connsiteY11-6402" fmla="*/ 724693 h 3588041"/>
                <a:gd name="connsiteX12-6403" fmla="*/ 799148 w 1432560"/>
                <a:gd name="connsiteY12-6404" fmla="*/ 441325 h 3588041"/>
                <a:gd name="connsiteX13-6405" fmla="*/ 886460 w 1432560"/>
                <a:gd name="connsiteY13-6406" fmla="*/ 0 h 3588041"/>
                <a:gd name="connsiteX14-6407" fmla="*/ 857885 w 1432560"/>
                <a:gd name="connsiteY14-6408" fmla="*/ 679450 h 3588041"/>
                <a:gd name="connsiteX15-6409" fmla="*/ 921385 w 1432560"/>
                <a:gd name="connsiteY15-6410" fmla="*/ 1047750 h 3588041"/>
                <a:gd name="connsiteX16-6411" fmla="*/ 930910 w 1432560"/>
                <a:gd name="connsiteY16-6412" fmla="*/ 1295400 h 3588041"/>
                <a:gd name="connsiteX17-6413" fmla="*/ 1102360 w 1432560"/>
                <a:gd name="connsiteY17-6414" fmla="*/ 1187450 h 3588041"/>
                <a:gd name="connsiteX18-6415" fmla="*/ 1375410 w 1432560"/>
                <a:gd name="connsiteY18-6416" fmla="*/ 1171575 h 3588041"/>
                <a:gd name="connsiteX19-6417" fmla="*/ 1108710 w 1432560"/>
                <a:gd name="connsiteY19-6418" fmla="*/ 1254125 h 3588041"/>
                <a:gd name="connsiteX20-6419" fmla="*/ 889635 w 1432560"/>
                <a:gd name="connsiteY20-6420" fmla="*/ 1527175 h 3588041"/>
                <a:gd name="connsiteX21-6421" fmla="*/ 835660 w 1432560"/>
                <a:gd name="connsiteY21-6422" fmla="*/ 1895475 h 3588041"/>
                <a:gd name="connsiteX22-6423" fmla="*/ 1003935 w 1432560"/>
                <a:gd name="connsiteY22-6424" fmla="*/ 2308225 h 3588041"/>
                <a:gd name="connsiteX23-6425" fmla="*/ 895985 w 1432560"/>
                <a:gd name="connsiteY23-6426" fmla="*/ 2578100 h 3588041"/>
                <a:gd name="connsiteX24-6427" fmla="*/ 1213485 w 1432560"/>
                <a:gd name="connsiteY24-6428" fmla="*/ 2533650 h 3588041"/>
                <a:gd name="connsiteX25-6429" fmla="*/ 1432560 w 1432560"/>
                <a:gd name="connsiteY25-6430" fmla="*/ 2626519 h 3588041"/>
                <a:gd name="connsiteX26-6431" fmla="*/ 1188085 w 1432560"/>
                <a:gd name="connsiteY26-6432" fmla="*/ 2590800 h 3588041"/>
                <a:gd name="connsiteX27-6433" fmla="*/ 832485 w 1432560"/>
                <a:gd name="connsiteY27-6434" fmla="*/ 2733675 h 3588041"/>
                <a:gd name="connsiteX28-6435" fmla="*/ 689610 w 1432560"/>
                <a:gd name="connsiteY28-6436" fmla="*/ 3086100 h 3588041"/>
                <a:gd name="connsiteX29-6437" fmla="*/ 918210 w 1432560"/>
                <a:gd name="connsiteY29-6438" fmla="*/ 3419475 h 3588041"/>
                <a:gd name="connsiteX30-6439" fmla="*/ 1016635 w 1432560"/>
                <a:gd name="connsiteY30-6440" fmla="*/ 3581400 h 3588041"/>
                <a:gd name="connsiteX0-6441" fmla="*/ 1016635 w 1432560"/>
                <a:gd name="connsiteY0-6442" fmla="*/ 3581400 h 3588041"/>
                <a:gd name="connsiteX1-6443" fmla="*/ 591185 w 1432560"/>
                <a:gd name="connsiteY1-6444" fmla="*/ 3587750 h 3588041"/>
                <a:gd name="connsiteX2-6445" fmla="*/ 394335 w 1432560"/>
                <a:gd name="connsiteY2-6446" fmla="*/ 3076575 h 3588041"/>
                <a:gd name="connsiteX3-6447" fmla="*/ 746760 w 1432560"/>
                <a:gd name="connsiteY3-6448" fmla="*/ 2381250 h 3588041"/>
                <a:gd name="connsiteX4-6449" fmla="*/ 569595 w 1432560"/>
                <a:gd name="connsiteY4-6450" fmla="*/ 1925320 h 3588041"/>
                <a:gd name="connsiteX5-6451" fmla="*/ 0 w 1432560"/>
                <a:gd name="connsiteY5-6452" fmla="*/ 1870710 h 3588041"/>
                <a:gd name="connsiteX6-6453" fmla="*/ 422910 w 1432560"/>
                <a:gd name="connsiteY6-6454" fmla="*/ 1787525 h 3588041"/>
                <a:gd name="connsiteX7-6455" fmla="*/ 641985 w 1432560"/>
                <a:gd name="connsiteY7-6456" fmla="*/ 1876425 h 3588041"/>
                <a:gd name="connsiteX8-6457" fmla="*/ 822960 w 1432560"/>
                <a:gd name="connsiteY8-6458" fmla="*/ 1333500 h 3588041"/>
                <a:gd name="connsiteX9-6459" fmla="*/ 763429 w 1432560"/>
                <a:gd name="connsiteY9-6460" fmla="*/ 823913 h 3588041"/>
                <a:gd name="connsiteX10-6461" fmla="*/ 387985 w 1432560"/>
                <a:gd name="connsiteY10-6462" fmla="*/ 695325 h 3588041"/>
                <a:gd name="connsiteX11-6463" fmla="*/ 781686 w 1432560"/>
                <a:gd name="connsiteY11-6464" fmla="*/ 724693 h 3588041"/>
                <a:gd name="connsiteX12-6465" fmla="*/ 799148 w 1432560"/>
                <a:gd name="connsiteY12-6466" fmla="*/ 441325 h 3588041"/>
                <a:gd name="connsiteX13-6467" fmla="*/ 886460 w 1432560"/>
                <a:gd name="connsiteY13-6468" fmla="*/ 0 h 3588041"/>
                <a:gd name="connsiteX14-6469" fmla="*/ 857885 w 1432560"/>
                <a:gd name="connsiteY14-6470" fmla="*/ 679450 h 3588041"/>
                <a:gd name="connsiteX15-6471" fmla="*/ 921385 w 1432560"/>
                <a:gd name="connsiteY15-6472" fmla="*/ 1047750 h 3588041"/>
                <a:gd name="connsiteX16-6473" fmla="*/ 930910 w 1432560"/>
                <a:gd name="connsiteY16-6474" fmla="*/ 1295400 h 3588041"/>
                <a:gd name="connsiteX17-6475" fmla="*/ 1102360 w 1432560"/>
                <a:gd name="connsiteY17-6476" fmla="*/ 1187450 h 3588041"/>
                <a:gd name="connsiteX18-6477" fmla="*/ 1375410 w 1432560"/>
                <a:gd name="connsiteY18-6478" fmla="*/ 1171575 h 3588041"/>
                <a:gd name="connsiteX19-6479" fmla="*/ 1108710 w 1432560"/>
                <a:gd name="connsiteY19-6480" fmla="*/ 1254125 h 3588041"/>
                <a:gd name="connsiteX20-6481" fmla="*/ 889635 w 1432560"/>
                <a:gd name="connsiteY20-6482" fmla="*/ 1527175 h 3588041"/>
                <a:gd name="connsiteX21-6483" fmla="*/ 835660 w 1432560"/>
                <a:gd name="connsiteY21-6484" fmla="*/ 1895475 h 3588041"/>
                <a:gd name="connsiteX22-6485" fmla="*/ 1003935 w 1432560"/>
                <a:gd name="connsiteY22-6486" fmla="*/ 2308225 h 3588041"/>
                <a:gd name="connsiteX23-6487" fmla="*/ 895985 w 1432560"/>
                <a:gd name="connsiteY23-6488" fmla="*/ 2578100 h 3588041"/>
                <a:gd name="connsiteX24-6489" fmla="*/ 1213485 w 1432560"/>
                <a:gd name="connsiteY24-6490" fmla="*/ 2533650 h 3588041"/>
                <a:gd name="connsiteX25-6491" fmla="*/ 1432560 w 1432560"/>
                <a:gd name="connsiteY25-6492" fmla="*/ 2626519 h 3588041"/>
                <a:gd name="connsiteX26-6493" fmla="*/ 1188085 w 1432560"/>
                <a:gd name="connsiteY26-6494" fmla="*/ 2590800 h 3588041"/>
                <a:gd name="connsiteX27-6495" fmla="*/ 832485 w 1432560"/>
                <a:gd name="connsiteY27-6496" fmla="*/ 2733675 h 3588041"/>
                <a:gd name="connsiteX28-6497" fmla="*/ 689610 w 1432560"/>
                <a:gd name="connsiteY28-6498" fmla="*/ 3086100 h 3588041"/>
                <a:gd name="connsiteX29-6499" fmla="*/ 918210 w 1432560"/>
                <a:gd name="connsiteY29-6500" fmla="*/ 3419475 h 3588041"/>
                <a:gd name="connsiteX30-6501" fmla="*/ 1016635 w 1432560"/>
                <a:gd name="connsiteY30-6502" fmla="*/ 3581400 h 3588041"/>
                <a:gd name="connsiteX0-6503" fmla="*/ 1016635 w 1432560"/>
                <a:gd name="connsiteY0-6504" fmla="*/ 3581400 h 3588041"/>
                <a:gd name="connsiteX1-6505" fmla="*/ 591185 w 1432560"/>
                <a:gd name="connsiteY1-6506" fmla="*/ 3587750 h 3588041"/>
                <a:gd name="connsiteX2-6507" fmla="*/ 394335 w 1432560"/>
                <a:gd name="connsiteY2-6508" fmla="*/ 3076575 h 3588041"/>
                <a:gd name="connsiteX3-6509" fmla="*/ 746760 w 1432560"/>
                <a:gd name="connsiteY3-6510" fmla="*/ 2381250 h 3588041"/>
                <a:gd name="connsiteX4-6511" fmla="*/ 582295 w 1432560"/>
                <a:gd name="connsiteY4-6512" fmla="*/ 1953895 h 3588041"/>
                <a:gd name="connsiteX5-6513" fmla="*/ 0 w 1432560"/>
                <a:gd name="connsiteY5-6514" fmla="*/ 1870710 h 3588041"/>
                <a:gd name="connsiteX6-6515" fmla="*/ 422910 w 1432560"/>
                <a:gd name="connsiteY6-6516" fmla="*/ 1787525 h 3588041"/>
                <a:gd name="connsiteX7-6517" fmla="*/ 641985 w 1432560"/>
                <a:gd name="connsiteY7-6518" fmla="*/ 1876425 h 3588041"/>
                <a:gd name="connsiteX8-6519" fmla="*/ 822960 w 1432560"/>
                <a:gd name="connsiteY8-6520" fmla="*/ 1333500 h 3588041"/>
                <a:gd name="connsiteX9-6521" fmla="*/ 763429 w 1432560"/>
                <a:gd name="connsiteY9-6522" fmla="*/ 823913 h 3588041"/>
                <a:gd name="connsiteX10-6523" fmla="*/ 387985 w 1432560"/>
                <a:gd name="connsiteY10-6524" fmla="*/ 695325 h 3588041"/>
                <a:gd name="connsiteX11-6525" fmla="*/ 781686 w 1432560"/>
                <a:gd name="connsiteY11-6526" fmla="*/ 724693 h 3588041"/>
                <a:gd name="connsiteX12-6527" fmla="*/ 799148 w 1432560"/>
                <a:gd name="connsiteY12-6528" fmla="*/ 441325 h 3588041"/>
                <a:gd name="connsiteX13-6529" fmla="*/ 886460 w 1432560"/>
                <a:gd name="connsiteY13-6530" fmla="*/ 0 h 3588041"/>
                <a:gd name="connsiteX14-6531" fmla="*/ 857885 w 1432560"/>
                <a:gd name="connsiteY14-6532" fmla="*/ 679450 h 3588041"/>
                <a:gd name="connsiteX15-6533" fmla="*/ 921385 w 1432560"/>
                <a:gd name="connsiteY15-6534" fmla="*/ 1047750 h 3588041"/>
                <a:gd name="connsiteX16-6535" fmla="*/ 930910 w 1432560"/>
                <a:gd name="connsiteY16-6536" fmla="*/ 1295400 h 3588041"/>
                <a:gd name="connsiteX17-6537" fmla="*/ 1102360 w 1432560"/>
                <a:gd name="connsiteY17-6538" fmla="*/ 1187450 h 3588041"/>
                <a:gd name="connsiteX18-6539" fmla="*/ 1375410 w 1432560"/>
                <a:gd name="connsiteY18-6540" fmla="*/ 1171575 h 3588041"/>
                <a:gd name="connsiteX19-6541" fmla="*/ 1108710 w 1432560"/>
                <a:gd name="connsiteY19-6542" fmla="*/ 1254125 h 3588041"/>
                <a:gd name="connsiteX20-6543" fmla="*/ 889635 w 1432560"/>
                <a:gd name="connsiteY20-6544" fmla="*/ 1527175 h 3588041"/>
                <a:gd name="connsiteX21-6545" fmla="*/ 835660 w 1432560"/>
                <a:gd name="connsiteY21-6546" fmla="*/ 1895475 h 3588041"/>
                <a:gd name="connsiteX22-6547" fmla="*/ 1003935 w 1432560"/>
                <a:gd name="connsiteY22-6548" fmla="*/ 2308225 h 3588041"/>
                <a:gd name="connsiteX23-6549" fmla="*/ 895985 w 1432560"/>
                <a:gd name="connsiteY23-6550" fmla="*/ 2578100 h 3588041"/>
                <a:gd name="connsiteX24-6551" fmla="*/ 1213485 w 1432560"/>
                <a:gd name="connsiteY24-6552" fmla="*/ 2533650 h 3588041"/>
                <a:gd name="connsiteX25-6553" fmla="*/ 1432560 w 1432560"/>
                <a:gd name="connsiteY25-6554" fmla="*/ 2626519 h 3588041"/>
                <a:gd name="connsiteX26-6555" fmla="*/ 1188085 w 1432560"/>
                <a:gd name="connsiteY26-6556" fmla="*/ 2590800 h 3588041"/>
                <a:gd name="connsiteX27-6557" fmla="*/ 832485 w 1432560"/>
                <a:gd name="connsiteY27-6558" fmla="*/ 2733675 h 3588041"/>
                <a:gd name="connsiteX28-6559" fmla="*/ 689610 w 1432560"/>
                <a:gd name="connsiteY28-6560" fmla="*/ 3086100 h 3588041"/>
                <a:gd name="connsiteX29-6561" fmla="*/ 918210 w 1432560"/>
                <a:gd name="connsiteY29-6562" fmla="*/ 3419475 h 3588041"/>
                <a:gd name="connsiteX30-6563" fmla="*/ 1016635 w 1432560"/>
                <a:gd name="connsiteY30-6564" fmla="*/ 3581400 h 3588041"/>
                <a:gd name="connsiteX0-6565" fmla="*/ 1016635 w 1432560"/>
                <a:gd name="connsiteY0-6566" fmla="*/ 3581400 h 3588041"/>
                <a:gd name="connsiteX1-6567" fmla="*/ 591185 w 1432560"/>
                <a:gd name="connsiteY1-6568" fmla="*/ 3587750 h 3588041"/>
                <a:gd name="connsiteX2-6569" fmla="*/ 394335 w 1432560"/>
                <a:gd name="connsiteY2-6570" fmla="*/ 3076575 h 3588041"/>
                <a:gd name="connsiteX3-6571" fmla="*/ 746760 w 1432560"/>
                <a:gd name="connsiteY3-6572" fmla="*/ 2381250 h 3588041"/>
                <a:gd name="connsiteX4-6573" fmla="*/ 582295 w 1432560"/>
                <a:gd name="connsiteY4-6574" fmla="*/ 1953895 h 3588041"/>
                <a:gd name="connsiteX5-6575" fmla="*/ 0 w 1432560"/>
                <a:gd name="connsiteY5-6576" fmla="*/ 1870710 h 3588041"/>
                <a:gd name="connsiteX6-6577" fmla="*/ 422910 w 1432560"/>
                <a:gd name="connsiteY6-6578" fmla="*/ 1787525 h 3588041"/>
                <a:gd name="connsiteX7-6579" fmla="*/ 641985 w 1432560"/>
                <a:gd name="connsiteY7-6580" fmla="*/ 1876425 h 3588041"/>
                <a:gd name="connsiteX8-6581" fmla="*/ 822960 w 1432560"/>
                <a:gd name="connsiteY8-6582" fmla="*/ 1333500 h 3588041"/>
                <a:gd name="connsiteX9-6583" fmla="*/ 763429 w 1432560"/>
                <a:gd name="connsiteY9-6584" fmla="*/ 823913 h 3588041"/>
                <a:gd name="connsiteX10-6585" fmla="*/ 387985 w 1432560"/>
                <a:gd name="connsiteY10-6586" fmla="*/ 695325 h 3588041"/>
                <a:gd name="connsiteX11-6587" fmla="*/ 781686 w 1432560"/>
                <a:gd name="connsiteY11-6588" fmla="*/ 724693 h 3588041"/>
                <a:gd name="connsiteX12-6589" fmla="*/ 799148 w 1432560"/>
                <a:gd name="connsiteY12-6590" fmla="*/ 441325 h 3588041"/>
                <a:gd name="connsiteX13-6591" fmla="*/ 886460 w 1432560"/>
                <a:gd name="connsiteY13-6592" fmla="*/ 0 h 3588041"/>
                <a:gd name="connsiteX14-6593" fmla="*/ 857885 w 1432560"/>
                <a:gd name="connsiteY14-6594" fmla="*/ 679450 h 3588041"/>
                <a:gd name="connsiteX15-6595" fmla="*/ 921385 w 1432560"/>
                <a:gd name="connsiteY15-6596" fmla="*/ 1047750 h 3588041"/>
                <a:gd name="connsiteX16-6597" fmla="*/ 930910 w 1432560"/>
                <a:gd name="connsiteY16-6598" fmla="*/ 1295400 h 3588041"/>
                <a:gd name="connsiteX17-6599" fmla="*/ 1102360 w 1432560"/>
                <a:gd name="connsiteY17-6600" fmla="*/ 1187450 h 3588041"/>
                <a:gd name="connsiteX18-6601" fmla="*/ 1375410 w 1432560"/>
                <a:gd name="connsiteY18-6602" fmla="*/ 1171575 h 3588041"/>
                <a:gd name="connsiteX19-6603" fmla="*/ 1108710 w 1432560"/>
                <a:gd name="connsiteY19-6604" fmla="*/ 1254125 h 3588041"/>
                <a:gd name="connsiteX20-6605" fmla="*/ 889635 w 1432560"/>
                <a:gd name="connsiteY20-6606" fmla="*/ 1527175 h 3588041"/>
                <a:gd name="connsiteX21-6607" fmla="*/ 835660 w 1432560"/>
                <a:gd name="connsiteY21-6608" fmla="*/ 1895475 h 3588041"/>
                <a:gd name="connsiteX22-6609" fmla="*/ 1003935 w 1432560"/>
                <a:gd name="connsiteY22-6610" fmla="*/ 2308225 h 3588041"/>
                <a:gd name="connsiteX23-6611" fmla="*/ 895985 w 1432560"/>
                <a:gd name="connsiteY23-6612" fmla="*/ 2578100 h 3588041"/>
                <a:gd name="connsiteX24-6613" fmla="*/ 1165860 w 1432560"/>
                <a:gd name="connsiteY24-6614" fmla="*/ 2524125 h 3588041"/>
                <a:gd name="connsiteX25-6615" fmla="*/ 1432560 w 1432560"/>
                <a:gd name="connsiteY25-6616" fmla="*/ 2626519 h 3588041"/>
                <a:gd name="connsiteX26-6617" fmla="*/ 1188085 w 1432560"/>
                <a:gd name="connsiteY26-6618" fmla="*/ 2590800 h 3588041"/>
                <a:gd name="connsiteX27-6619" fmla="*/ 832485 w 1432560"/>
                <a:gd name="connsiteY27-6620" fmla="*/ 2733675 h 3588041"/>
                <a:gd name="connsiteX28-6621" fmla="*/ 689610 w 1432560"/>
                <a:gd name="connsiteY28-6622" fmla="*/ 3086100 h 3588041"/>
                <a:gd name="connsiteX29-6623" fmla="*/ 918210 w 1432560"/>
                <a:gd name="connsiteY29-6624" fmla="*/ 3419475 h 3588041"/>
                <a:gd name="connsiteX30-6625" fmla="*/ 1016635 w 1432560"/>
                <a:gd name="connsiteY30-6626" fmla="*/ 3581400 h 3588041"/>
                <a:gd name="connsiteX0-6627" fmla="*/ 1016635 w 1432560"/>
                <a:gd name="connsiteY0-6628" fmla="*/ 3581400 h 3588041"/>
                <a:gd name="connsiteX1-6629" fmla="*/ 591185 w 1432560"/>
                <a:gd name="connsiteY1-6630" fmla="*/ 3587750 h 3588041"/>
                <a:gd name="connsiteX2-6631" fmla="*/ 394335 w 1432560"/>
                <a:gd name="connsiteY2-6632" fmla="*/ 3076575 h 3588041"/>
                <a:gd name="connsiteX3-6633" fmla="*/ 746760 w 1432560"/>
                <a:gd name="connsiteY3-6634" fmla="*/ 2381250 h 3588041"/>
                <a:gd name="connsiteX4-6635" fmla="*/ 582295 w 1432560"/>
                <a:gd name="connsiteY4-6636" fmla="*/ 1953895 h 3588041"/>
                <a:gd name="connsiteX5-6637" fmla="*/ 0 w 1432560"/>
                <a:gd name="connsiteY5-6638" fmla="*/ 1870710 h 3588041"/>
                <a:gd name="connsiteX6-6639" fmla="*/ 422910 w 1432560"/>
                <a:gd name="connsiteY6-6640" fmla="*/ 1787525 h 3588041"/>
                <a:gd name="connsiteX7-6641" fmla="*/ 641985 w 1432560"/>
                <a:gd name="connsiteY7-6642" fmla="*/ 1876425 h 3588041"/>
                <a:gd name="connsiteX8-6643" fmla="*/ 822960 w 1432560"/>
                <a:gd name="connsiteY8-6644" fmla="*/ 1333500 h 3588041"/>
                <a:gd name="connsiteX9-6645" fmla="*/ 763429 w 1432560"/>
                <a:gd name="connsiteY9-6646" fmla="*/ 823913 h 3588041"/>
                <a:gd name="connsiteX10-6647" fmla="*/ 387985 w 1432560"/>
                <a:gd name="connsiteY10-6648" fmla="*/ 695325 h 3588041"/>
                <a:gd name="connsiteX11-6649" fmla="*/ 781686 w 1432560"/>
                <a:gd name="connsiteY11-6650" fmla="*/ 724693 h 3588041"/>
                <a:gd name="connsiteX12-6651" fmla="*/ 799148 w 1432560"/>
                <a:gd name="connsiteY12-6652" fmla="*/ 441325 h 3588041"/>
                <a:gd name="connsiteX13-6653" fmla="*/ 886460 w 1432560"/>
                <a:gd name="connsiteY13-6654" fmla="*/ 0 h 3588041"/>
                <a:gd name="connsiteX14-6655" fmla="*/ 857885 w 1432560"/>
                <a:gd name="connsiteY14-6656" fmla="*/ 679450 h 3588041"/>
                <a:gd name="connsiteX15-6657" fmla="*/ 921385 w 1432560"/>
                <a:gd name="connsiteY15-6658" fmla="*/ 1047750 h 3588041"/>
                <a:gd name="connsiteX16-6659" fmla="*/ 930910 w 1432560"/>
                <a:gd name="connsiteY16-6660" fmla="*/ 1295400 h 3588041"/>
                <a:gd name="connsiteX17-6661" fmla="*/ 1102360 w 1432560"/>
                <a:gd name="connsiteY17-6662" fmla="*/ 1187450 h 3588041"/>
                <a:gd name="connsiteX18-6663" fmla="*/ 1375410 w 1432560"/>
                <a:gd name="connsiteY18-6664" fmla="*/ 1171575 h 3588041"/>
                <a:gd name="connsiteX19-6665" fmla="*/ 1108710 w 1432560"/>
                <a:gd name="connsiteY19-6666" fmla="*/ 1254125 h 3588041"/>
                <a:gd name="connsiteX20-6667" fmla="*/ 889635 w 1432560"/>
                <a:gd name="connsiteY20-6668" fmla="*/ 1527175 h 3588041"/>
                <a:gd name="connsiteX21-6669" fmla="*/ 835660 w 1432560"/>
                <a:gd name="connsiteY21-6670" fmla="*/ 1895475 h 3588041"/>
                <a:gd name="connsiteX22-6671" fmla="*/ 1003935 w 1432560"/>
                <a:gd name="connsiteY22-6672" fmla="*/ 2308225 h 3588041"/>
                <a:gd name="connsiteX23-6673" fmla="*/ 895985 w 1432560"/>
                <a:gd name="connsiteY23-6674" fmla="*/ 2578100 h 3588041"/>
                <a:gd name="connsiteX24-6675" fmla="*/ 1165860 w 1432560"/>
                <a:gd name="connsiteY24-6676" fmla="*/ 2524125 h 3588041"/>
                <a:gd name="connsiteX25-6677" fmla="*/ 1432560 w 1432560"/>
                <a:gd name="connsiteY25-6678" fmla="*/ 2626519 h 3588041"/>
                <a:gd name="connsiteX26-6679" fmla="*/ 1188085 w 1432560"/>
                <a:gd name="connsiteY26-6680" fmla="*/ 2590800 h 3588041"/>
                <a:gd name="connsiteX27-6681" fmla="*/ 832485 w 1432560"/>
                <a:gd name="connsiteY27-6682" fmla="*/ 2733675 h 3588041"/>
                <a:gd name="connsiteX28-6683" fmla="*/ 689610 w 1432560"/>
                <a:gd name="connsiteY28-6684" fmla="*/ 3086100 h 3588041"/>
                <a:gd name="connsiteX29-6685" fmla="*/ 918210 w 1432560"/>
                <a:gd name="connsiteY29-6686" fmla="*/ 3419475 h 3588041"/>
                <a:gd name="connsiteX30-6687" fmla="*/ 1016635 w 1432560"/>
                <a:gd name="connsiteY30-6688" fmla="*/ 3581400 h 3588041"/>
                <a:gd name="connsiteX0-6689" fmla="*/ 1016635 w 1432560"/>
                <a:gd name="connsiteY0-6690" fmla="*/ 3581400 h 3588041"/>
                <a:gd name="connsiteX1-6691" fmla="*/ 591185 w 1432560"/>
                <a:gd name="connsiteY1-6692" fmla="*/ 3587750 h 3588041"/>
                <a:gd name="connsiteX2-6693" fmla="*/ 394335 w 1432560"/>
                <a:gd name="connsiteY2-6694" fmla="*/ 3076575 h 3588041"/>
                <a:gd name="connsiteX3-6695" fmla="*/ 746760 w 1432560"/>
                <a:gd name="connsiteY3-6696" fmla="*/ 2381250 h 3588041"/>
                <a:gd name="connsiteX4-6697" fmla="*/ 582295 w 1432560"/>
                <a:gd name="connsiteY4-6698" fmla="*/ 1953895 h 3588041"/>
                <a:gd name="connsiteX5-6699" fmla="*/ 0 w 1432560"/>
                <a:gd name="connsiteY5-6700" fmla="*/ 1870710 h 3588041"/>
                <a:gd name="connsiteX6-6701" fmla="*/ 422910 w 1432560"/>
                <a:gd name="connsiteY6-6702" fmla="*/ 1787525 h 3588041"/>
                <a:gd name="connsiteX7-6703" fmla="*/ 641985 w 1432560"/>
                <a:gd name="connsiteY7-6704" fmla="*/ 1876425 h 3588041"/>
                <a:gd name="connsiteX8-6705" fmla="*/ 822960 w 1432560"/>
                <a:gd name="connsiteY8-6706" fmla="*/ 1333500 h 3588041"/>
                <a:gd name="connsiteX9-6707" fmla="*/ 763429 w 1432560"/>
                <a:gd name="connsiteY9-6708" fmla="*/ 823913 h 3588041"/>
                <a:gd name="connsiteX10-6709" fmla="*/ 387985 w 1432560"/>
                <a:gd name="connsiteY10-6710" fmla="*/ 695325 h 3588041"/>
                <a:gd name="connsiteX11-6711" fmla="*/ 781686 w 1432560"/>
                <a:gd name="connsiteY11-6712" fmla="*/ 724693 h 3588041"/>
                <a:gd name="connsiteX12-6713" fmla="*/ 799148 w 1432560"/>
                <a:gd name="connsiteY12-6714" fmla="*/ 441325 h 3588041"/>
                <a:gd name="connsiteX13-6715" fmla="*/ 886460 w 1432560"/>
                <a:gd name="connsiteY13-6716" fmla="*/ 0 h 3588041"/>
                <a:gd name="connsiteX14-6717" fmla="*/ 857885 w 1432560"/>
                <a:gd name="connsiteY14-6718" fmla="*/ 679450 h 3588041"/>
                <a:gd name="connsiteX15-6719" fmla="*/ 921385 w 1432560"/>
                <a:gd name="connsiteY15-6720" fmla="*/ 1047750 h 3588041"/>
                <a:gd name="connsiteX16-6721" fmla="*/ 930910 w 1432560"/>
                <a:gd name="connsiteY16-6722" fmla="*/ 1295400 h 3588041"/>
                <a:gd name="connsiteX17-6723" fmla="*/ 1102360 w 1432560"/>
                <a:gd name="connsiteY17-6724" fmla="*/ 1187450 h 3588041"/>
                <a:gd name="connsiteX18-6725" fmla="*/ 1375410 w 1432560"/>
                <a:gd name="connsiteY18-6726" fmla="*/ 1171575 h 3588041"/>
                <a:gd name="connsiteX19-6727" fmla="*/ 1108710 w 1432560"/>
                <a:gd name="connsiteY19-6728" fmla="*/ 1254125 h 3588041"/>
                <a:gd name="connsiteX20-6729" fmla="*/ 889635 w 1432560"/>
                <a:gd name="connsiteY20-6730" fmla="*/ 1527175 h 3588041"/>
                <a:gd name="connsiteX21-6731" fmla="*/ 835660 w 1432560"/>
                <a:gd name="connsiteY21-6732" fmla="*/ 1895475 h 3588041"/>
                <a:gd name="connsiteX22-6733" fmla="*/ 1003935 w 1432560"/>
                <a:gd name="connsiteY22-6734" fmla="*/ 2308225 h 3588041"/>
                <a:gd name="connsiteX23-6735" fmla="*/ 895985 w 1432560"/>
                <a:gd name="connsiteY23-6736" fmla="*/ 2578100 h 3588041"/>
                <a:gd name="connsiteX24-6737" fmla="*/ 1165860 w 1432560"/>
                <a:gd name="connsiteY24-6738" fmla="*/ 2524125 h 3588041"/>
                <a:gd name="connsiteX25-6739" fmla="*/ 1432560 w 1432560"/>
                <a:gd name="connsiteY25-6740" fmla="*/ 2626519 h 3588041"/>
                <a:gd name="connsiteX26-6741" fmla="*/ 1188085 w 1432560"/>
                <a:gd name="connsiteY26-6742" fmla="*/ 2590800 h 3588041"/>
                <a:gd name="connsiteX27-6743" fmla="*/ 832485 w 1432560"/>
                <a:gd name="connsiteY27-6744" fmla="*/ 2733675 h 3588041"/>
                <a:gd name="connsiteX28-6745" fmla="*/ 689610 w 1432560"/>
                <a:gd name="connsiteY28-6746" fmla="*/ 3086100 h 3588041"/>
                <a:gd name="connsiteX29-6747" fmla="*/ 918210 w 1432560"/>
                <a:gd name="connsiteY29-6748" fmla="*/ 3419475 h 3588041"/>
                <a:gd name="connsiteX30-6749" fmla="*/ 1016635 w 1432560"/>
                <a:gd name="connsiteY30-6750" fmla="*/ 3581400 h 3588041"/>
                <a:gd name="connsiteX0-6751" fmla="*/ 1016635 w 1432560"/>
                <a:gd name="connsiteY0-6752" fmla="*/ 3581400 h 3588041"/>
                <a:gd name="connsiteX1-6753" fmla="*/ 591185 w 1432560"/>
                <a:gd name="connsiteY1-6754" fmla="*/ 3587750 h 3588041"/>
                <a:gd name="connsiteX2-6755" fmla="*/ 394335 w 1432560"/>
                <a:gd name="connsiteY2-6756" fmla="*/ 3076575 h 3588041"/>
                <a:gd name="connsiteX3-6757" fmla="*/ 746760 w 1432560"/>
                <a:gd name="connsiteY3-6758" fmla="*/ 2381250 h 3588041"/>
                <a:gd name="connsiteX4-6759" fmla="*/ 582295 w 1432560"/>
                <a:gd name="connsiteY4-6760" fmla="*/ 1953895 h 3588041"/>
                <a:gd name="connsiteX5-6761" fmla="*/ 0 w 1432560"/>
                <a:gd name="connsiteY5-6762" fmla="*/ 1870710 h 3588041"/>
                <a:gd name="connsiteX6-6763" fmla="*/ 422910 w 1432560"/>
                <a:gd name="connsiteY6-6764" fmla="*/ 1787525 h 3588041"/>
                <a:gd name="connsiteX7-6765" fmla="*/ 641985 w 1432560"/>
                <a:gd name="connsiteY7-6766" fmla="*/ 1876425 h 3588041"/>
                <a:gd name="connsiteX8-6767" fmla="*/ 822960 w 1432560"/>
                <a:gd name="connsiteY8-6768" fmla="*/ 1333500 h 3588041"/>
                <a:gd name="connsiteX9-6769" fmla="*/ 763429 w 1432560"/>
                <a:gd name="connsiteY9-6770" fmla="*/ 823913 h 3588041"/>
                <a:gd name="connsiteX10-6771" fmla="*/ 387985 w 1432560"/>
                <a:gd name="connsiteY10-6772" fmla="*/ 695325 h 3588041"/>
                <a:gd name="connsiteX11-6773" fmla="*/ 781686 w 1432560"/>
                <a:gd name="connsiteY11-6774" fmla="*/ 724693 h 3588041"/>
                <a:gd name="connsiteX12-6775" fmla="*/ 799148 w 1432560"/>
                <a:gd name="connsiteY12-6776" fmla="*/ 441325 h 3588041"/>
                <a:gd name="connsiteX13-6777" fmla="*/ 886460 w 1432560"/>
                <a:gd name="connsiteY13-6778" fmla="*/ 0 h 3588041"/>
                <a:gd name="connsiteX14-6779" fmla="*/ 857885 w 1432560"/>
                <a:gd name="connsiteY14-6780" fmla="*/ 679450 h 3588041"/>
                <a:gd name="connsiteX15-6781" fmla="*/ 921385 w 1432560"/>
                <a:gd name="connsiteY15-6782" fmla="*/ 1047750 h 3588041"/>
                <a:gd name="connsiteX16-6783" fmla="*/ 930910 w 1432560"/>
                <a:gd name="connsiteY16-6784" fmla="*/ 1295400 h 3588041"/>
                <a:gd name="connsiteX17-6785" fmla="*/ 1102360 w 1432560"/>
                <a:gd name="connsiteY17-6786" fmla="*/ 1187450 h 3588041"/>
                <a:gd name="connsiteX18-6787" fmla="*/ 1375410 w 1432560"/>
                <a:gd name="connsiteY18-6788" fmla="*/ 1171575 h 3588041"/>
                <a:gd name="connsiteX19-6789" fmla="*/ 1108710 w 1432560"/>
                <a:gd name="connsiteY19-6790" fmla="*/ 1254125 h 3588041"/>
                <a:gd name="connsiteX20-6791" fmla="*/ 889635 w 1432560"/>
                <a:gd name="connsiteY20-6792" fmla="*/ 1527175 h 3588041"/>
                <a:gd name="connsiteX21-6793" fmla="*/ 835660 w 1432560"/>
                <a:gd name="connsiteY21-6794" fmla="*/ 1895475 h 3588041"/>
                <a:gd name="connsiteX22-6795" fmla="*/ 1003935 w 1432560"/>
                <a:gd name="connsiteY22-6796" fmla="*/ 2308225 h 3588041"/>
                <a:gd name="connsiteX23-6797" fmla="*/ 895985 w 1432560"/>
                <a:gd name="connsiteY23-6798" fmla="*/ 2578100 h 3588041"/>
                <a:gd name="connsiteX24-6799" fmla="*/ 1165860 w 1432560"/>
                <a:gd name="connsiteY24-6800" fmla="*/ 2524125 h 3588041"/>
                <a:gd name="connsiteX25-6801" fmla="*/ 1432560 w 1432560"/>
                <a:gd name="connsiteY25-6802" fmla="*/ 2626519 h 3588041"/>
                <a:gd name="connsiteX26-6803" fmla="*/ 1188085 w 1432560"/>
                <a:gd name="connsiteY26-6804" fmla="*/ 2590800 h 3588041"/>
                <a:gd name="connsiteX27-6805" fmla="*/ 832485 w 1432560"/>
                <a:gd name="connsiteY27-6806" fmla="*/ 2733675 h 3588041"/>
                <a:gd name="connsiteX28-6807" fmla="*/ 689610 w 1432560"/>
                <a:gd name="connsiteY28-6808" fmla="*/ 3086100 h 3588041"/>
                <a:gd name="connsiteX29-6809" fmla="*/ 918210 w 1432560"/>
                <a:gd name="connsiteY29-6810" fmla="*/ 3419475 h 3588041"/>
                <a:gd name="connsiteX30-6811" fmla="*/ 1016635 w 1432560"/>
                <a:gd name="connsiteY30-6812" fmla="*/ 3581400 h 3588041"/>
                <a:gd name="connsiteX0-6813" fmla="*/ 1016635 w 1432560"/>
                <a:gd name="connsiteY0-6814" fmla="*/ 3581400 h 3588041"/>
                <a:gd name="connsiteX1-6815" fmla="*/ 591185 w 1432560"/>
                <a:gd name="connsiteY1-6816" fmla="*/ 3587750 h 3588041"/>
                <a:gd name="connsiteX2-6817" fmla="*/ 394335 w 1432560"/>
                <a:gd name="connsiteY2-6818" fmla="*/ 3076575 h 3588041"/>
                <a:gd name="connsiteX3-6819" fmla="*/ 746760 w 1432560"/>
                <a:gd name="connsiteY3-6820" fmla="*/ 2381250 h 3588041"/>
                <a:gd name="connsiteX4-6821" fmla="*/ 582295 w 1432560"/>
                <a:gd name="connsiteY4-6822" fmla="*/ 1953895 h 3588041"/>
                <a:gd name="connsiteX5-6823" fmla="*/ 0 w 1432560"/>
                <a:gd name="connsiteY5-6824" fmla="*/ 1870710 h 3588041"/>
                <a:gd name="connsiteX6-6825" fmla="*/ 422910 w 1432560"/>
                <a:gd name="connsiteY6-6826" fmla="*/ 1787525 h 3588041"/>
                <a:gd name="connsiteX7-6827" fmla="*/ 641985 w 1432560"/>
                <a:gd name="connsiteY7-6828" fmla="*/ 1876425 h 3588041"/>
                <a:gd name="connsiteX8-6829" fmla="*/ 822960 w 1432560"/>
                <a:gd name="connsiteY8-6830" fmla="*/ 1333500 h 3588041"/>
                <a:gd name="connsiteX9-6831" fmla="*/ 763429 w 1432560"/>
                <a:gd name="connsiteY9-6832" fmla="*/ 823913 h 3588041"/>
                <a:gd name="connsiteX10-6833" fmla="*/ 387985 w 1432560"/>
                <a:gd name="connsiteY10-6834" fmla="*/ 695325 h 3588041"/>
                <a:gd name="connsiteX11-6835" fmla="*/ 781686 w 1432560"/>
                <a:gd name="connsiteY11-6836" fmla="*/ 724693 h 3588041"/>
                <a:gd name="connsiteX12-6837" fmla="*/ 799148 w 1432560"/>
                <a:gd name="connsiteY12-6838" fmla="*/ 441325 h 3588041"/>
                <a:gd name="connsiteX13-6839" fmla="*/ 886460 w 1432560"/>
                <a:gd name="connsiteY13-6840" fmla="*/ 0 h 3588041"/>
                <a:gd name="connsiteX14-6841" fmla="*/ 857885 w 1432560"/>
                <a:gd name="connsiteY14-6842" fmla="*/ 679450 h 3588041"/>
                <a:gd name="connsiteX15-6843" fmla="*/ 921385 w 1432560"/>
                <a:gd name="connsiteY15-6844" fmla="*/ 1047750 h 3588041"/>
                <a:gd name="connsiteX16-6845" fmla="*/ 930910 w 1432560"/>
                <a:gd name="connsiteY16-6846" fmla="*/ 1295400 h 3588041"/>
                <a:gd name="connsiteX17-6847" fmla="*/ 1102360 w 1432560"/>
                <a:gd name="connsiteY17-6848" fmla="*/ 1187450 h 3588041"/>
                <a:gd name="connsiteX18-6849" fmla="*/ 1375410 w 1432560"/>
                <a:gd name="connsiteY18-6850" fmla="*/ 1171575 h 3588041"/>
                <a:gd name="connsiteX19-6851" fmla="*/ 1108710 w 1432560"/>
                <a:gd name="connsiteY19-6852" fmla="*/ 1254125 h 3588041"/>
                <a:gd name="connsiteX20-6853" fmla="*/ 889635 w 1432560"/>
                <a:gd name="connsiteY20-6854" fmla="*/ 1527175 h 3588041"/>
                <a:gd name="connsiteX21-6855" fmla="*/ 835660 w 1432560"/>
                <a:gd name="connsiteY21-6856" fmla="*/ 1895475 h 3588041"/>
                <a:gd name="connsiteX22-6857" fmla="*/ 1003935 w 1432560"/>
                <a:gd name="connsiteY22-6858" fmla="*/ 2308225 h 3588041"/>
                <a:gd name="connsiteX23-6859" fmla="*/ 895985 w 1432560"/>
                <a:gd name="connsiteY23-6860" fmla="*/ 2578100 h 3588041"/>
                <a:gd name="connsiteX24-6861" fmla="*/ 1165860 w 1432560"/>
                <a:gd name="connsiteY24-6862" fmla="*/ 2524125 h 3588041"/>
                <a:gd name="connsiteX25-6863" fmla="*/ 1432560 w 1432560"/>
                <a:gd name="connsiteY25-6864" fmla="*/ 2626519 h 3588041"/>
                <a:gd name="connsiteX26-6865" fmla="*/ 1188085 w 1432560"/>
                <a:gd name="connsiteY26-6866" fmla="*/ 2590800 h 3588041"/>
                <a:gd name="connsiteX27-6867" fmla="*/ 832485 w 1432560"/>
                <a:gd name="connsiteY27-6868" fmla="*/ 2733675 h 3588041"/>
                <a:gd name="connsiteX28-6869" fmla="*/ 689610 w 1432560"/>
                <a:gd name="connsiteY28-6870" fmla="*/ 3086100 h 3588041"/>
                <a:gd name="connsiteX29-6871" fmla="*/ 918210 w 1432560"/>
                <a:gd name="connsiteY29-6872" fmla="*/ 3419475 h 3588041"/>
                <a:gd name="connsiteX30-6873" fmla="*/ 1016635 w 1432560"/>
                <a:gd name="connsiteY30-6874" fmla="*/ 3581400 h 3588041"/>
                <a:gd name="connsiteX0-6875" fmla="*/ 1016635 w 1432560"/>
                <a:gd name="connsiteY0-6876" fmla="*/ 3581400 h 3588041"/>
                <a:gd name="connsiteX1-6877" fmla="*/ 591185 w 1432560"/>
                <a:gd name="connsiteY1-6878" fmla="*/ 3587750 h 3588041"/>
                <a:gd name="connsiteX2-6879" fmla="*/ 394335 w 1432560"/>
                <a:gd name="connsiteY2-6880" fmla="*/ 3076575 h 3588041"/>
                <a:gd name="connsiteX3-6881" fmla="*/ 746760 w 1432560"/>
                <a:gd name="connsiteY3-6882" fmla="*/ 2381250 h 3588041"/>
                <a:gd name="connsiteX4-6883" fmla="*/ 582295 w 1432560"/>
                <a:gd name="connsiteY4-6884" fmla="*/ 1953895 h 3588041"/>
                <a:gd name="connsiteX5-6885" fmla="*/ 0 w 1432560"/>
                <a:gd name="connsiteY5-6886" fmla="*/ 1870710 h 3588041"/>
                <a:gd name="connsiteX6-6887" fmla="*/ 422910 w 1432560"/>
                <a:gd name="connsiteY6-6888" fmla="*/ 1787525 h 3588041"/>
                <a:gd name="connsiteX7-6889" fmla="*/ 641985 w 1432560"/>
                <a:gd name="connsiteY7-6890" fmla="*/ 1876425 h 3588041"/>
                <a:gd name="connsiteX8-6891" fmla="*/ 822960 w 1432560"/>
                <a:gd name="connsiteY8-6892" fmla="*/ 1333500 h 3588041"/>
                <a:gd name="connsiteX9-6893" fmla="*/ 763429 w 1432560"/>
                <a:gd name="connsiteY9-6894" fmla="*/ 823913 h 3588041"/>
                <a:gd name="connsiteX10-6895" fmla="*/ 387985 w 1432560"/>
                <a:gd name="connsiteY10-6896" fmla="*/ 695325 h 3588041"/>
                <a:gd name="connsiteX11-6897" fmla="*/ 781686 w 1432560"/>
                <a:gd name="connsiteY11-6898" fmla="*/ 724693 h 3588041"/>
                <a:gd name="connsiteX12-6899" fmla="*/ 799148 w 1432560"/>
                <a:gd name="connsiteY12-6900" fmla="*/ 441325 h 3588041"/>
                <a:gd name="connsiteX13-6901" fmla="*/ 886460 w 1432560"/>
                <a:gd name="connsiteY13-6902" fmla="*/ 0 h 3588041"/>
                <a:gd name="connsiteX14-6903" fmla="*/ 857885 w 1432560"/>
                <a:gd name="connsiteY14-6904" fmla="*/ 679450 h 3588041"/>
                <a:gd name="connsiteX15-6905" fmla="*/ 921385 w 1432560"/>
                <a:gd name="connsiteY15-6906" fmla="*/ 1047750 h 3588041"/>
                <a:gd name="connsiteX16-6907" fmla="*/ 930910 w 1432560"/>
                <a:gd name="connsiteY16-6908" fmla="*/ 1295400 h 3588041"/>
                <a:gd name="connsiteX17-6909" fmla="*/ 1102360 w 1432560"/>
                <a:gd name="connsiteY17-6910" fmla="*/ 1187450 h 3588041"/>
                <a:gd name="connsiteX18-6911" fmla="*/ 1375410 w 1432560"/>
                <a:gd name="connsiteY18-6912" fmla="*/ 1171575 h 3588041"/>
                <a:gd name="connsiteX19-6913" fmla="*/ 1108710 w 1432560"/>
                <a:gd name="connsiteY19-6914" fmla="*/ 1254125 h 3588041"/>
                <a:gd name="connsiteX20-6915" fmla="*/ 889635 w 1432560"/>
                <a:gd name="connsiteY20-6916" fmla="*/ 1527175 h 3588041"/>
                <a:gd name="connsiteX21-6917" fmla="*/ 835660 w 1432560"/>
                <a:gd name="connsiteY21-6918" fmla="*/ 1895475 h 3588041"/>
                <a:gd name="connsiteX22-6919" fmla="*/ 1003935 w 1432560"/>
                <a:gd name="connsiteY22-6920" fmla="*/ 2308225 h 3588041"/>
                <a:gd name="connsiteX23-6921" fmla="*/ 895985 w 1432560"/>
                <a:gd name="connsiteY23-6922" fmla="*/ 2578100 h 3588041"/>
                <a:gd name="connsiteX24-6923" fmla="*/ 1165860 w 1432560"/>
                <a:gd name="connsiteY24-6924" fmla="*/ 2524125 h 3588041"/>
                <a:gd name="connsiteX25-6925" fmla="*/ 1432560 w 1432560"/>
                <a:gd name="connsiteY25-6926" fmla="*/ 2626519 h 3588041"/>
                <a:gd name="connsiteX26-6927" fmla="*/ 1188085 w 1432560"/>
                <a:gd name="connsiteY26-6928" fmla="*/ 2590800 h 3588041"/>
                <a:gd name="connsiteX27-6929" fmla="*/ 832485 w 1432560"/>
                <a:gd name="connsiteY27-6930" fmla="*/ 2733675 h 3588041"/>
                <a:gd name="connsiteX28-6931" fmla="*/ 689610 w 1432560"/>
                <a:gd name="connsiteY28-6932" fmla="*/ 3086100 h 3588041"/>
                <a:gd name="connsiteX29-6933" fmla="*/ 918210 w 1432560"/>
                <a:gd name="connsiteY29-6934" fmla="*/ 3419475 h 3588041"/>
                <a:gd name="connsiteX30-6935" fmla="*/ 1016635 w 1432560"/>
                <a:gd name="connsiteY30-6936" fmla="*/ 3581400 h 3588041"/>
                <a:gd name="connsiteX0-6937" fmla="*/ 1016635 w 1432560"/>
                <a:gd name="connsiteY0-6938" fmla="*/ 3581400 h 3588041"/>
                <a:gd name="connsiteX1-6939" fmla="*/ 591185 w 1432560"/>
                <a:gd name="connsiteY1-6940" fmla="*/ 3587750 h 3588041"/>
                <a:gd name="connsiteX2-6941" fmla="*/ 394335 w 1432560"/>
                <a:gd name="connsiteY2-6942" fmla="*/ 3076575 h 3588041"/>
                <a:gd name="connsiteX3-6943" fmla="*/ 746760 w 1432560"/>
                <a:gd name="connsiteY3-6944" fmla="*/ 2381250 h 3588041"/>
                <a:gd name="connsiteX4-6945" fmla="*/ 582295 w 1432560"/>
                <a:gd name="connsiteY4-6946" fmla="*/ 1953895 h 3588041"/>
                <a:gd name="connsiteX5-6947" fmla="*/ 0 w 1432560"/>
                <a:gd name="connsiteY5-6948" fmla="*/ 1870710 h 3588041"/>
                <a:gd name="connsiteX6-6949" fmla="*/ 422910 w 1432560"/>
                <a:gd name="connsiteY6-6950" fmla="*/ 1787525 h 3588041"/>
                <a:gd name="connsiteX7-6951" fmla="*/ 641985 w 1432560"/>
                <a:gd name="connsiteY7-6952" fmla="*/ 1876425 h 3588041"/>
                <a:gd name="connsiteX8-6953" fmla="*/ 822960 w 1432560"/>
                <a:gd name="connsiteY8-6954" fmla="*/ 1333500 h 3588041"/>
                <a:gd name="connsiteX9-6955" fmla="*/ 763429 w 1432560"/>
                <a:gd name="connsiteY9-6956" fmla="*/ 823913 h 3588041"/>
                <a:gd name="connsiteX10-6957" fmla="*/ 387985 w 1432560"/>
                <a:gd name="connsiteY10-6958" fmla="*/ 695325 h 3588041"/>
                <a:gd name="connsiteX11-6959" fmla="*/ 784067 w 1432560"/>
                <a:gd name="connsiteY11-6960" fmla="*/ 734218 h 3588041"/>
                <a:gd name="connsiteX12-6961" fmla="*/ 799148 w 1432560"/>
                <a:gd name="connsiteY12-6962" fmla="*/ 441325 h 3588041"/>
                <a:gd name="connsiteX13-6963" fmla="*/ 886460 w 1432560"/>
                <a:gd name="connsiteY13-6964" fmla="*/ 0 h 3588041"/>
                <a:gd name="connsiteX14-6965" fmla="*/ 857885 w 1432560"/>
                <a:gd name="connsiteY14-6966" fmla="*/ 679450 h 3588041"/>
                <a:gd name="connsiteX15-6967" fmla="*/ 921385 w 1432560"/>
                <a:gd name="connsiteY15-6968" fmla="*/ 1047750 h 3588041"/>
                <a:gd name="connsiteX16-6969" fmla="*/ 930910 w 1432560"/>
                <a:gd name="connsiteY16-6970" fmla="*/ 1295400 h 3588041"/>
                <a:gd name="connsiteX17-6971" fmla="*/ 1102360 w 1432560"/>
                <a:gd name="connsiteY17-6972" fmla="*/ 1187450 h 3588041"/>
                <a:gd name="connsiteX18-6973" fmla="*/ 1375410 w 1432560"/>
                <a:gd name="connsiteY18-6974" fmla="*/ 1171575 h 3588041"/>
                <a:gd name="connsiteX19-6975" fmla="*/ 1108710 w 1432560"/>
                <a:gd name="connsiteY19-6976" fmla="*/ 1254125 h 3588041"/>
                <a:gd name="connsiteX20-6977" fmla="*/ 889635 w 1432560"/>
                <a:gd name="connsiteY20-6978" fmla="*/ 1527175 h 3588041"/>
                <a:gd name="connsiteX21-6979" fmla="*/ 835660 w 1432560"/>
                <a:gd name="connsiteY21-6980" fmla="*/ 1895475 h 3588041"/>
                <a:gd name="connsiteX22-6981" fmla="*/ 1003935 w 1432560"/>
                <a:gd name="connsiteY22-6982" fmla="*/ 2308225 h 3588041"/>
                <a:gd name="connsiteX23-6983" fmla="*/ 895985 w 1432560"/>
                <a:gd name="connsiteY23-6984" fmla="*/ 2578100 h 3588041"/>
                <a:gd name="connsiteX24-6985" fmla="*/ 1165860 w 1432560"/>
                <a:gd name="connsiteY24-6986" fmla="*/ 2524125 h 3588041"/>
                <a:gd name="connsiteX25-6987" fmla="*/ 1432560 w 1432560"/>
                <a:gd name="connsiteY25-6988" fmla="*/ 2626519 h 3588041"/>
                <a:gd name="connsiteX26-6989" fmla="*/ 1188085 w 1432560"/>
                <a:gd name="connsiteY26-6990" fmla="*/ 2590800 h 3588041"/>
                <a:gd name="connsiteX27-6991" fmla="*/ 832485 w 1432560"/>
                <a:gd name="connsiteY27-6992" fmla="*/ 2733675 h 3588041"/>
                <a:gd name="connsiteX28-6993" fmla="*/ 689610 w 1432560"/>
                <a:gd name="connsiteY28-6994" fmla="*/ 3086100 h 3588041"/>
                <a:gd name="connsiteX29-6995" fmla="*/ 918210 w 1432560"/>
                <a:gd name="connsiteY29-6996" fmla="*/ 3419475 h 3588041"/>
                <a:gd name="connsiteX30-6997" fmla="*/ 1016635 w 1432560"/>
                <a:gd name="connsiteY30-6998" fmla="*/ 3581400 h 3588041"/>
                <a:gd name="connsiteX0-6999" fmla="*/ 1016635 w 1432560"/>
                <a:gd name="connsiteY0-7000" fmla="*/ 3581400 h 3588041"/>
                <a:gd name="connsiteX1-7001" fmla="*/ 591185 w 1432560"/>
                <a:gd name="connsiteY1-7002" fmla="*/ 3587750 h 3588041"/>
                <a:gd name="connsiteX2-7003" fmla="*/ 394335 w 1432560"/>
                <a:gd name="connsiteY2-7004" fmla="*/ 3076575 h 3588041"/>
                <a:gd name="connsiteX3-7005" fmla="*/ 746760 w 1432560"/>
                <a:gd name="connsiteY3-7006" fmla="*/ 2381250 h 3588041"/>
                <a:gd name="connsiteX4-7007" fmla="*/ 582295 w 1432560"/>
                <a:gd name="connsiteY4-7008" fmla="*/ 1953895 h 3588041"/>
                <a:gd name="connsiteX5-7009" fmla="*/ 0 w 1432560"/>
                <a:gd name="connsiteY5-7010" fmla="*/ 1870710 h 3588041"/>
                <a:gd name="connsiteX6-7011" fmla="*/ 422910 w 1432560"/>
                <a:gd name="connsiteY6-7012" fmla="*/ 1787525 h 3588041"/>
                <a:gd name="connsiteX7-7013" fmla="*/ 641985 w 1432560"/>
                <a:gd name="connsiteY7-7014" fmla="*/ 1876425 h 3588041"/>
                <a:gd name="connsiteX8-7015" fmla="*/ 822960 w 1432560"/>
                <a:gd name="connsiteY8-7016" fmla="*/ 1333500 h 3588041"/>
                <a:gd name="connsiteX9-7017" fmla="*/ 763429 w 1432560"/>
                <a:gd name="connsiteY9-7018" fmla="*/ 823913 h 3588041"/>
                <a:gd name="connsiteX10-7019" fmla="*/ 387985 w 1432560"/>
                <a:gd name="connsiteY10-7020" fmla="*/ 695325 h 3588041"/>
                <a:gd name="connsiteX11-7021" fmla="*/ 784067 w 1432560"/>
                <a:gd name="connsiteY11-7022" fmla="*/ 734218 h 3588041"/>
                <a:gd name="connsiteX12-7023" fmla="*/ 799148 w 1432560"/>
                <a:gd name="connsiteY12-7024" fmla="*/ 441325 h 3588041"/>
                <a:gd name="connsiteX13-7025" fmla="*/ 886460 w 1432560"/>
                <a:gd name="connsiteY13-7026" fmla="*/ 0 h 3588041"/>
                <a:gd name="connsiteX14-7027" fmla="*/ 857885 w 1432560"/>
                <a:gd name="connsiteY14-7028" fmla="*/ 679450 h 3588041"/>
                <a:gd name="connsiteX15-7029" fmla="*/ 921385 w 1432560"/>
                <a:gd name="connsiteY15-7030" fmla="*/ 1047750 h 3588041"/>
                <a:gd name="connsiteX16-7031" fmla="*/ 930910 w 1432560"/>
                <a:gd name="connsiteY16-7032" fmla="*/ 1295400 h 3588041"/>
                <a:gd name="connsiteX17-7033" fmla="*/ 1102360 w 1432560"/>
                <a:gd name="connsiteY17-7034" fmla="*/ 1187450 h 3588041"/>
                <a:gd name="connsiteX18-7035" fmla="*/ 1375410 w 1432560"/>
                <a:gd name="connsiteY18-7036" fmla="*/ 1171575 h 3588041"/>
                <a:gd name="connsiteX19-7037" fmla="*/ 1108710 w 1432560"/>
                <a:gd name="connsiteY19-7038" fmla="*/ 1254125 h 3588041"/>
                <a:gd name="connsiteX20-7039" fmla="*/ 889635 w 1432560"/>
                <a:gd name="connsiteY20-7040" fmla="*/ 1527175 h 3588041"/>
                <a:gd name="connsiteX21-7041" fmla="*/ 835660 w 1432560"/>
                <a:gd name="connsiteY21-7042" fmla="*/ 1895475 h 3588041"/>
                <a:gd name="connsiteX22-7043" fmla="*/ 1003935 w 1432560"/>
                <a:gd name="connsiteY22-7044" fmla="*/ 2308225 h 3588041"/>
                <a:gd name="connsiteX23-7045" fmla="*/ 895985 w 1432560"/>
                <a:gd name="connsiteY23-7046" fmla="*/ 2578100 h 3588041"/>
                <a:gd name="connsiteX24-7047" fmla="*/ 1165860 w 1432560"/>
                <a:gd name="connsiteY24-7048" fmla="*/ 2524125 h 3588041"/>
                <a:gd name="connsiteX25-7049" fmla="*/ 1432560 w 1432560"/>
                <a:gd name="connsiteY25-7050" fmla="*/ 2626519 h 3588041"/>
                <a:gd name="connsiteX26-7051" fmla="*/ 1188085 w 1432560"/>
                <a:gd name="connsiteY26-7052" fmla="*/ 2590800 h 3588041"/>
                <a:gd name="connsiteX27-7053" fmla="*/ 832485 w 1432560"/>
                <a:gd name="connsiteY27-7054" fmla="*/ 2733675 h 3588041"/>
                <a:gd name="connsiteX28-7055" fmla="*/ 689610 w 1432560"/>
                <a:gd name="connsiteY28-7056" fmla="*/ 3086100 h 3588041"/>
                <a:gd name="connsiteX29-7057" fmla="*/ 918210 w 1432560"/>
                <a:gd name="connsiteY29-7058" fmla="*/ 3419475 h 3588041"/>
                <a:gd name="connsiteX30-7059" fmla="*/ 1016635 w 1432560"/>
                <a:gd name="connsiteY30-7060" fmla="*/ 3581400 h 3588041"/>
                <a:gd name="connsiteX0-7061" fmla="*/ 1016635 w 1432560"/>
                <a:gd name="connsiteY0-7062" fmla="*/ 3581400 h 3588041"/>
                <a:gd name="connsiteX1-7063" fmla="*/ 591185 w 1432560"/>
                <a:gd name="connsiteY1-7064" fmla="*/ 3587750 h 3588041"/>
                <a:gd name="connsiteX2-7065" fmla="*/ 394335 w 1432560"/>
                <a:gd name="connsiteY2-7066" fmla="*/ 3076575 h 3588041"/>
                <a:gd name="connsiteX3-7067" fmla="*/ 746760 w 1432560"/>
                <a:gd name="connsiteY3-7068" fmla="*/ 2381250 h 3588041"/>
                <a:gd name="connsiteX4-7069" fmla="*/ 582295 w 1432560"/>
                <a:gd name="connsiteY4-7070" fmla="*/ 1953895 h 3588041"/>
                <a:gd name="connsiteX5-7071" fmla="*/ 0 w 1432560"/>
                <a:gd name="connsiteY5-7072" fmla="*/ 1870710 h 3588041"/>
                <a:gd name="connsiteX6-7073" fmla="*/ 422910 w 1432560"/>
                <a:gd name="connsiteY6-7074" fmla="*/ 1787525 h 3588041"/>
                <a:gd name="connsiteX7-7075" fmla="*/ 641985 w 1432560"/>
                <a:gd name="connsiteY7-7076" fmla="*/ 1876425 h 3588041"/>
                <a:gd name="connsiteX8-7077" fmla="*/ 822960 w 1432560"/>
                <a:gd name="connsiteY8-7078" fmla="*/ 1333500 h 3588041"/>
                <a:gd name="connsiteX9-7079" fmla="*/ 763429 w 1432560"/>
                <a:gd name="connsiteY9-7080" fmla="*/ 823913 h 3588041"/>
                <a:gd name="connsiteX10-7081" fmla="*/ 387985 w 1432560"/>
                <a:gd name="connsiteY10-7082" fmla="*/ 695325 h 3588041"/>
                <a:gd name="connsiteX11-7083" fmla="*/ 784067 w 1432560"/>
                <a:gd name="connsiteY11-7084" fmla="*/ 734218 h 3588041"/>
                <a:gd name="connsiteX12-7085" fmla="*/ 799148 w 1432560"/>
                <a:gd name="connsiteY12-7086" fmla="*/ 441325 h 3588041"/>
                <a:gd name="connsiteX13-7087" fmla="*/ 886460 w 1432560"/>
                <a:gd name="connsiteY13-7088" fmla="*/ 0 h 3588041"/>
                <a:gd name="connsiteX14-7089" fmla="*/ 857885 w 1432560"/>
                <a:gd name="connsiteY14-7090" fmla="*/ 679450 h 3588041"/>
                <a:gd name="connsiteX15-7091" fmla="*/ 921385 w 1432560"/>
                <a:gd name="connsiteY15-7092" fmla="*/ 1047750 h 3588041"/>
                <a:gd name="connsiteX16-7093" fmla="*/ 930910 w 1432560"/>
                <a:gd name="connsiteY16-7094" fmla="*/ 1295400 h 3588041"/>
                <a:gd name="connsiteX17-7095" fmla="*/ 1102360 w 1432560"/>
                <a:gd name="connsiteY17-7096" fmla="*/ 1187450 h 3588041"/>
                <a:gd name="connsiteX18-7097" fmla="*/ 1375410 w 1432560"/>
                <a:gd name="connsiteY18-7098" fmla="*/ 1171575 h 3588041"/>
                <a:gd name="connsiteX19-7099" fmla="*/ 1108710 w 1432560"/>
                <a:gd name="connsiteY19-7100" fmla="*/ 1254125 h 3588041"/>
                <a:gd name="connsiteX20-7101" fmla="*/ 889635 w 1432560"/>
                <a:gd name="connsiteY20-7102" fmla="*/ 1527175 h 3588041"/>
                <a:gd name="connsiteX21-7103" fmla="*/ 835660 w 1432560"/>
                <a:gd name="connsiteY21-7104" fmla="*/ 1895475 h 3588041"/>
                <a:gd name="connsiteX22-7105" fmla="*/ 1003935 w 1432560"/>
                <a:gd name="connsiteY22-7106" fmla="*/ 2308225 h 3588041"/>
                <a:gd name="connsiteX23-7107" fmla="*/ 895985 w 1432560"/>
                <a:gd name="connsiteY23-7108" fmla="*/ 2578100 h 3588041"/>
                <a:gd name="connsiteX24-7109" fmla="*/ 1165860 w 1432560"/>
                <a:gd name="connsiteY24-7110" fmla="*/ 2524125 h 3588041"/>
                <a:gd name="connsiteX25-7111" fmla="*/ 1432560 w 1432560"/>
                <a:gd name="connsiteY25-7112" fmla="*/ 2626519 h 3588041"/>
                <a:gd name="connsiteX26-7113" fmla="*/ 1188085 w 1432560"/>
                <a:gd name="connsiteY26-7114" fmla="*/ 2590800 h 3588041"/>
                <a:gd name="connsiteX27-7115" fmla="*/ 832485 w 1432560"/>
                <a:gd name="connsiteY27-7116" fmla="*/ 2733675 h 3588041"/>
                <a:gd name="connsiteX28-7117" fmla="*/ 689610 w 1432560"/>
                <a:gd name="connsiteY28-7118" fmla="*/ 3086100 h 3588041"/>
                <a:gd name="connsiteX29-7119" fmla="*/ 918210 w 1432560"/>
                <a:gd name="connsiteY29-7120" fmla="*/ 3419475 h 3588041"/>
                <a:gd name="connsiteX30-7121" fmla="*/ 1016635 w 1432560"/>
                <a:gd name="connsiteY30-7122" fmla="*/ 3581400 h 3588041"/>
                <a:gd name="connsiteX0-7123" fmla="*/ 1003935 w 1419860"/>
                <a:gd name="connsiteY0-7124" fmla="*/ 3581400 h 3588041"/>
                <a:gd name="connsiteX1-7125" fmla="*/ 578485 w 1419860"/>
                <a:gd name="connsiteY1-7126" fmla="*/ 3587750 h 3588041"/>
                <a:gd name="connsiteX2-7127" fmla="*/ 381635 w 1419860"/>
                <a:gd name="connsiteY2-7128" fmla="*/ 3076575 h 3588041"/>
                <a:gd name="connsiteX3-7129" fmla="*/ 734060 w 1419860"/>
                <a:gd name="connsiteY3-7130" fmla="*/ 2381250 h 3588041"/>
                <a:gd name="connsiteX4-7131" fmla="*/ 569595 w 1419860"/>
                <a:gd name="connsiteY4-7132" fmla="*/ 1953895 h 3588041"/>
                <a:gd name="connsiteX5-7133" fmla="*/ 0 w 1419860"/>
                <a:gd name="connsiteY5-7134" fmla="*/ 1902460 h 3588041"/>
                <a:gd name="connsiteX6-7135" fmla="*/ 410210 w 1419860"/>
                <a:gd name="connsiteY6-7136" fmla="*/ 1787525 h 3588041"/>
                <a:gd name="connsiteX7-7137" fmla="*/ 629285 w 1419860"/>
                <a:gd name="connsiteY7-7138" fmla="*/ 1876425 h 3588041"/>
                <a:gd name="connsiteX8-7139" fmla="*/ 810260 w 1419860"/>
                <a:gd name="connsiteY8-7140" fmla="*/ 1333500 h 3588041"/>
                <a:gd name="connsiteX9-7141" fmla="*/ 750729 w 1419860"/>
                <a:gd name="connsiteY9-7142" fmla="*/ 823913 h 3588041"/>
                <a:gd name="connsiteX10-7143" fmla="*/ 375285 w 1419860"/>
                <a:gd name="connsiteY10-7144" fmla="*/ 695325 h 3588041"/>
                <a:gd name="connsiteX11-7145" fmla="*/ 771367 w 1419860"/>
                <a:gd name="connsiteY11-7146" fmla="*/ 734218 h 3588041"/>
                <a:gd name="connsiteX12-7147" fmla="*/ 786448 w 1419860"/>
                <a:gd name="connsiteY12-7148" fmla="*/ 441325 h 3588041"/>
                <a:gd name="connsiteX13-7149" fmla="*/ 873760 w 1419860"/>
                <a:gd name="connsiteY13-7150" fmla="*/ 0 h 3588041"/>
                <a:gd name="connsiteX14-7151" fmla="*/ 845185 w 1419860"/>
                <a:gd name="connsiteY14-7152" fmla="*/ 679450 h 3588041"/>
                <a:gd name="connsiteX15-7153" fmla="*/ 908685 w 1419860"/>
                <a:gd name="connsiteY15-7154" fmla="*/ 1047750 h 3588041"/>
                <a:gd name="connsiteX16-7155" fmla="*/ 918210 w 1419860"/>
                <a:gd name="connsiteY16-7156" fmla="*/ 1295400 h 3588041"/>
                <a:gd name="connsiteX17-7157" fmla="*/ 1089660 w 1419860"/>
                <a:gd name="connsiteY17-7158" fmla="*/ 1187450 h 3588041"/>
                <a:gd name="connsiteX18-7159" fmla="*/ 1362710 w 1419860"/>
                <a:gd name="connsiteY18-7160" fmla="*/ 1171575 h 3588041"/>
                <a:gd name="connsiteX19-7161" fmla="*/ 1096010 w 1419860"/>
                <a:gd name="connsiteY19-7162" fmla="*/ 1254125 h 3588041"/>
                <a:gd name="connsiteX20-7163" fmla="*/ 876935 w 1419860"/>
                <a:gd name="connsiteY20-7164" fmla="*/ 1527175 h 3588041"/>
                <a:gd name="connsiteX21-7165" fmla="*/ 822960 w 1419860"/>
                <a:gd name="connsiteY21-7166" fmla="*/ 1895475 h 3588041"/>
                <a:gd name="connsiteX22-7167" fmla="*/ 991235 w 1419860"/>
                <a:gd name="connsiteY22-7168" fmla="*/ 2308225 h 3588041"/>
                <a:gd name="connsiteX23-7169" fmla="*/ 883285 w 1419860"/>
                <a:gd name="connsiteY23-7170" fmla="*/ 2578100 h 3588041"/>
                <a:gd name="connsiteX24-7171" fmla="*/ 1153160 w 1419860"/>
                <a:gd name="connsiteY24-7172" fmla="*/ 2524125 h 3588041"/>
                <a:gd name="connsiteX25-7173" fmla="*/ 1419860 w 1419860"/>
                <a:gd name="connsiteY25-7174" fmla="*/ 2626519 h 3588041"/>
                <a:gd name="connsiteX26-7175" fmla="*/ 1175385 w 1419860"/>
                <a:gd name="connsiteY26-7176" fmla="*/ 2590800 h 3588041"/>
                <a:gd name="connsiteX27-7177" fmla="*/ 819785 w 1419860"/>
                <a:gd name="connsiteY27-7178" fmla="*/ 2733675 h 3588041"/>
                <a:gd name="connsiteX28-7179" fmla="*/ 676910 w 1419860"/>
                <a:gd name="connsiteY28-7180" fmla="*/ 3086100 h 3588041"/>
                <a:gd name="connsiteX29-7181" fmla="*/ 905510 w 1419860"/>
                <a:gd name="connsiteY29-7182" fmla="*/ 3419475 h 3588041"/>
                <a:gd name="connsiteX30-7183" fmla="*/ 1003935 w 1419860"/>
                <a:gd name="connsiteY30-7184" fmla="*/ 3581400 h 3588041"/>
                <a:gd name="connsiteX0-7185" fmla="*/ 1003935 w 1419860"/>
                <a:gd name="connsiteY0-7186" fmla="*/ 3581400 h 3588041"/>
                <a:gd name="connsiteX1-7187" fmla="*/ 578485 w 1419860"/>
                <a:gd name="connsiteY1-7188" fmla="*/ 3587750 h 3588041"/>
                <a:gd name="connsiteX2-7189" fmla="*/ 381635 w 1419860"/>
                <a:gd name="connsiteY2-7190" fmla="*/ 3076575 h 3588041"/>
                <a:gd name="connsiteX3-7191" fmla="*/ 734060 w 1419860"/>
                <a:gd name="connsiteY3-7192" fmla="*/ 2381250 h 3588041"/>
                <a:gd name="connsiteX4-7193" fmla="*/ 569595 w 1419860"/>
                <a:gd name="connsiteY4-7194" fmla="*/ 1953895 h 3588041"/>
                <a:gd name="connsiteX5-7195" fmla="*/ 0 w 1419860"/>
                <a:gd name="connsiteY5-7196" fmla="*/ 1902460 h 3588041"/>
                <a:gd name="connsiteX6-7197" fmla="*/ 410210 w 1419860"/>
                <a:gd name="connsiteY6-7198" fmla="*/ 1787525 h 3588041"/>
                <a:gd name="connsiteX7-7199" fmla="*/ 629285 w 1419860"/>
                <a:gd name="connsiteY7-7200" fmla="*/ 1876425 h 3588041"/>
                <a:gd name="connsiteX8-7201" fmla="*/ 810260 w 1419860"/>
                <a:gd name="connsiteY8-7202" fmla="*/ 1333500 h 3588041"/>
                <a:gd name="connsiteX9-7203" fmla="*/ 750729 w 1419860"/>
                <a:gd name="connsiteY9-7204" fmla="*/ 823913 h 3588041"/>
                <a:gd name="connsiteX10-7205" fmla="*/ 375285 w 1419860"/>
                <a:gd name="connsiteY10-7206" fmla="*/ 695325 h 3588041"/>
                <a:gd name="connsiteX11-7207" fmla="*/ 771367 w 1419860"/>
                <a:gd name="connsiteY11-7208" fmla="*/ 734218 h 3588041"/>
                <a:gd name="connsiteX12-7209" fmla="*/ 786448 w 1419860"/>
                <a:gd name="connsiteY12-7210" fmla="*/ 441325 h 3588041"/>
                <a:gd name="connsiteX13-7211" fmla="*/ 873760 w 1419860"/>
                <a:gd name="connsiteY13-7212" fmla="*/ 0 h 3588041"/>
                <a:gd name="connsiteX14-7213" fmla="*/ 845185 w 1419860"/>
                <a:gd name="connsiteY14-7214" fmla="*/ 679450 h 3588041"/>
                <a:gd name="connsiteX15-7215" fmla="*/ 908685 w 1419860"/>
                <a:gd name="connsiteY15-7216" fmla="*/ 1047750 h 3588041"/>
                <a:gd name="connsiteX16-7217" fmla="*/ 918210 w 1419860"/>
                <a:gd name="connsiteY16-7218" fmla="*/ 1295400 h 3588041"/>
                <a:gd name="connsiteX17-7219" fmla="*/ 1089660 w 1419860"/>
                <a:gd name="connsiteY17-7220" fmla="*/ 1187450 h 3588041"/>
                <a:gd name="connsiteX18-7221" fmla="*/ 1362710 w 1419860"/>
                <a:gd name="connsiteY18-7222" fmla="*/ 1171575 h 3588041"/>
                <a:gd name="connsiteX19-7223" fmla="*/ 1096010 w 1419860"/>
                <a:gd name="connsiteY19-7224" fmla="*/ 1254125 h 3588041"/>
                <a:gd name="connsiteX20-7225" fmla="*/ 876935 w 1419860"/>
                <a:gd name="connsiteY20-7226" fmla="*/ 1527175 h 3588041"/>
                <a:gd name="connsiteX21-7227" fmla="*/ 822960 w 1419860"/>
                <a:gd name="connsiteY21-7228" fmla="*/ 1895475 h 3588041"/>
                <a:gd name="connsiteX22-7229" fmla="*/ 991235 w 1419860"/>
                <a:gd name="connsiteY22-7230" fmla="*/ 2308225 h 3588041"/>
                <a:gd name="connsiteX23-7231" fmla="*/ 883285 w 1419860"/>
                <a:gd name="connsiteY23-7232" fmla="*/ 2578100 h 3588041"/>
                <a:gd name="connsiteX24-7233" fmla="*/ 1153160 w 1419860"/>
                <a:gd name="connsiteY24-7234" fmla="*/ 2524125 h 3588041"/>
                <a:gd name="connsiteX25-7235" fmla="*/ 1419860 w 1419860"/>
                <a:gd name="connsiteY25-7236" fmla="*/ 2626519 h 3588041"/>
                <a:gd name="connsiteX26-7237" fmla="*/ 1175385 w 1419860"/>
                <a:gd name="connsiteY26-7238" fmla="*/ 2590800 h 3588041"/>
                <a:gd name="connsiteX27-7239" fmla="*/ 819785 w 1419860"/>
                <a:gd name="connsiteY27-7240" fmla="*/ 2733675 h 3588041"/>
                <a:gd name="connsiteX28-7241" fmla="*/ 676910 w 1419860"/>
                <a:gd name="connsiteY28-7242" fmla="*/ 3086100 h 3588041"/>
                <a:gd name="connsiteX29-7243" fmla="*/ 905510 w 1419860"/>
                <a:gd name="connsiteY29-7244" fmla="*/ 3419475 h 3588041"/>
                <a:gd name="connsiteX30-7245" fmla="*/ 1003935 w 1419860"/>
                <a:gd name="connsiteY30-7246" fmla="*/ 3581400 h 3588041"/>
                <a:gd name="connsiteX0-7247" fmla="*/ 1003935 w 1419860"/>
                <a:gd name="connsiteY0-7248" fmla="*/ 3581400 h 3588041"/>
                <a:gd name="connsiteX1-7249" fmla="*/ 578485 w 1419860"/>
                <a:gd name="connsiteY1-7250" fmla="*/ 3587750 h 3588041"/>
                <a:gd name="connsiteX2-7251" fmla="*/ 381635 w 1419860"/>
                <a:gd name="connsiteY2-7252" fmla="*/ 3076575 h 3588041"/>
                <a:gd name="connsiteX3-7253" fmla="*/ 734060 w 1419860"/>
                <a:gd name="connsiteY3-7254" fmla="*/ 2381250 h 3588041"/>
                <a:gd name="connsiteX4-7255" fmla="*/ 569595 w 1419860"/>
                <a:gd name="connsiteY4-7256" fmla="*/ 1953895 h 3588041"/>
                <a:gd name="connsiteX5-7257" fmla="*/ 0 w 1419860"/>
                <a:gd name="connsiteY5-7258" fmla="*/ 1902460 h 3588041"/>
                <a:gd name="connsiteX6-7259" fmla="*/ 410210 w 1419860"/>
                <a:gd name="connsiteY6-7260" fmla="*/ 1787525 h 3588041"/>
                <a:gd name="connsiteX7-7261" fmla="*/ 629285 w 1419860"/>
                <a:gd name="connsiteY7-7262" fmla="*/ 1876425 h 3588041"/>
                <a:gd name="connsiteX8-7263" fmla="*/ 810260 w 1419860"/>
                <a:gd name="connsiteY8-7264" fmla="*/ 1333500 h 3588041"/>
                <a:gd name="connsiteX9-7265" fmla="*/ 750729 w 1419860"/>
                <a:gd name="connsiteY9-7266" fmla="*/ 823913 h 3588041"/>
                <a:gd name="connsiteX10-7267" fmla="*/ 375285 w 1419860"/>
                <a:gd name="connsiteY10-7268" fmla="*/ 695325 h 3588041"/>
                <a:gd name="connsiteX11-7269" fmla="*/ 771367 w 1419860"/>
                <a:gd name="connsiteY11-7270" fmla="*/ 734218 h 3588041"/>
                <a:gd name="connsiteX12-7271" fmla="*/ 786448 w 1419860"/>
                <a:gd name="connsiteY12-7272" fmla="*/ 441325 h 3588041"/>
                <a:gd name="connsiteX13-7273" fmla="*/ 873760 w 1419860"/>
                <a:gd name="connsiteY13-7274" fmla="*/ 0 h 3588041"/>
                <a:gd name="connsiteX14-7275" fmla="*/ 845185 w 1419860"/>
                <a:gd name="connsiteY14-7276" fmla="*/ 679450 h 3588041"/>
                <a:gd name="connsiteX15-7277" fmla="*/ 908685 w 1419860"/>
                <a:gd name="connsiteY15-7278" fmla="*/ 1047750 h 3588041"/>
                <a:gd name="connsiteX16-7279" fmla="*/ 918210 w 1419860"/>
                <a:gd name="connsiteY16-7280" fmla="*/ 1295400 h 3588041"/>
                <a:gd name="connsiteX17-7281" fmla="*/ 1089660 w 1419860"/>
                <a:gd name="connsiteY17-7282" fmla="*/ 1187450 h 3588041"/>
                <a:gd name="connsiteX18-7283" fmla="*/ 1362710 w 1419860"/>
                <a:gd name="connsiteY18-7284" fmla="*/ 1171575 h 3588041"/>
                <a:gd name="connsiteX19-7285" fmla="*/ 1096010 w 1419860"/>
                <a:gd name="connsiteY19-7286" fmla="*/ 1254125 h 3588041"/>
                <a:gd name="connsiteX20-7287" fmla="*/ 876935 w 1419860"/>
                <a:gd name="connsiteY20-7288" fmla="*/ 1527175 h 3588041"/>
                <a:gd name="connsiteX21-7289" fmla="*/ 822960 w 1419860"/>
                <a:gd name="connsiteY21-7290" fmla="*/ 1895475 h 3588041"/>
                <a:gd name="connsiteX22-7291" fmla="*/ 991235 w 1419860"/>
                <a:gd name="connsiteY22-7292" fmla="*/ 2308225 h 3588041"/>
                <a:gd name="connsiteX23-7293" fmla="*/ 883285 w 1419860"/>
                <a:gd name="connsiteY23-7294" fmla="*/ 2578100 h 3588041"/>
                <a:gd name="connsiteX24-7295" fmla="*/ 1153160 w 1419860"/>
                <a:gd name="connsiteY24-7296" fmla="*/ 2524125 h 3588041"/>
                <a:gd name="connsiteX25-7297" fmla="*/ 1419860 w 1419860"/>
                <a:gd name="connsiteY25-7298" fmla="*/ 2626519 h 3588041"/>
                <a:gd name="connsiteX26-7299" fmla="*/ 1175385 w 1419860"/>
                <a:gd name="connsiteY26-7300" fmla="*/ 2590800 h 3588041"/>
                <a:gd name="connsiteX27-7301" fmla="*/ 819785 w 1419860"/>
                <a:gd name="connsiteY27-7302" fmla="*/ 2733675 h 3588041"/>
                <a:gd name="connsiteX28-7303" fmla="*/ 676910 w 1419860"/>
                <a:gd name="connsiteY28-7304" fmla="*/ 3086100 h 3588041"/>
                <a:gd name="connsiteX29-7305" fmla="*/ 905510 w 1419860"/>
                <a:gd name="connsiteY29-7306" fmla="*/ 3419475 h 3588041"/>
                <a:gd name="connsiteX30-7307" fmla="*/ 1003935 w 1419860"/>
                <a:gd name="connsiteY30-7308" fmla="*/ 3581400 h 3588041"/>
                <a:gd name="connsiteX0-7309" fmla="*/ 1003935 w 1419860"/>
                <a:gd name="connsiteY0-7310" fmla="*/ 3581400 h 3588041"/>
                <a:gd name="connsiteX1-7311" fmla="*/ 578485 w 1419860"/>
                <a:gd name="connsiteY1-7312" fmla="*/ 3587750 h 3588041"/>
                <a:gd name="connsiteX2-7313" fmla="*/ 381635 w 1419860"/>
                <a:gd name="connsiteY2-7314" fmla="*/ 3076575 h 3588041"/>
                <a:gd name="connsiteX3-7315" fmla="*/ 734060 w 1419860"/>
                <a:gd name="connsiteY3-7316" fmla="*/ 2381250 h 3588041"/>
                <a:gd name="connsiteX4-7317" fmla="*/ 569595 w 1419860"/>
                <a:gd name="connsiteY4-7318" fmla="*/ 1953895 h 3588041"/>
                <a:gd name="connsiteX5-7319" fmla="*/ 0 w 1419860"/>
                <a:gd name="connsiteY5-7320" fmla="*/ 1902460 h 3588041"/>
                <a:gd name="connsiteX6-7321" fmla="*/ 381635 w 1419860"/>
                <a:gd name="connsiteY6-7322" fmla="*/ 1784350 h 3588041"/>
                <a:gd name="connsiteX7-7323" fmla="*/ 629285 w 1419860"/>
                <a:gd name="connsiteY7-7324" fmla="*/ 1876425 h 3588041"/>
                <a:gd name="connsiteX8-7325" fmla="*/ 810260 w 1419860"/>
                <a:gd name="connsiteY8-7326" fmla="*/ 1333500 h 3588041"/>
                <a:gd name="connsiteX9-7327" fmla="*/ 750729 w 1419860"/>
                <a:gd name="connsiteY9-7328" fmla="*/ 823913 h 3588041"/>
                <a:gd name="connsiteX10-7329" fmla="*/ 375285 w 1419860"/>
                <a:gd name="connsiteY10-7330" fmla="*/ 695325 h 3588041"/>
                <a:gd name="connsiteX11-7331" fmla="*/ 771367 w 1419860"/>
                <a:gd name="connsiteY11-7332" fmla="*/ 734218 h 3588041"/>
                <a:gd name="connsiteX12-7333" fmla="*/ 786448 w 1419860"/>
                <a:gd name="connsiteY12-7334" fmla="*/ 441325 h 3588041"/>
                <a:gd name="connsiteX13-7335" fmla="*/ 873760 w 1419860"/>
                <a:gd name="connsiteY13-7336" fmla="*/ 0 h 3588041"/>
                <a:gd name="connsiteX14-7337" fmla="*/ 845185 w 1419860"/>
                <a:gd name="connsiteY14-7338" fmla="*/ 679450 h 3588041"/>
                <a:gd name="connsiteX15-7339" fmla="*/ 908685 w 1419860"/>
                <a:gd name="connsiteY15-7340" fmla="*/ 1047750 h 3588041"/>
                <a:gd name="connsiteX16-7341" fmla="*/ 918210 w 1419860"/>
                <a:gd name="connsiteY16-7342" fmla="*/ 1295400 h 3588041"/>
                <a:gd name="connsiteX17-7343" fmla="*/ 1089660 w 1419860"/>
                <a:gd name="connsiteY17-7344" fmla="*/ 1187450 h 3588041"/>
                <a:gd name="connsiteX18-7345" fmla="*/ 1362710 w 1419860"/>
                <a:gd name="connsiteY18-7346" fmla="*/ 1171575 h 3588041"/>
                <a:gd name="connsiteX19-7347" fmla="*/ 1096010 w 1419860"/>
                <a:gd name="connsiteY19-7348" fmla="*/ 1254125 h 3588041"/>
                <a:gd name="connsiteX20-7349" fmla="*/ 876935 w 1419860"/>
                <a:gd name="connsiteY20-7350" fmla="*/ 1527175 h 3588041"/>
                <a:gd name="connsiteX21-7351" fmla="*/ 822960 w 1419860"/>
                <a:gd name="connsiteY21-7352" fmla="*/ 1895475 h 3588041"/>
                <a:gd name="connsiteX22-7353" fmla="*/ 991235 w 1419860"/>
                <a:gd name="connsiteY22-7354" fmla="*/ 2308225 h 3588041"/>
                <a:gd name="connsiteX23-7355" fmla="*/ 883285 w 1419860"/>
                <a:gd name="connsiteY23-7356" fmla="*/ 2578100 h 3588041"/>
                <a:gd name="connsiteX24-7357" fmla="*/ 1153160 w 1419860"/>
                <a:gd name="connsiteY24-7358" fmla="*/ 2524125 h 3588041"/>
                <a:gd name="connsiteX25-7359" fmla="*/ 1419860 w 1419860"/>
                <a:gd name="connsiteY25-7360" fmla="*/ 2626519 h 3588041"/>
                <a:gd name="connsiteX26-7361" fmla="*/ 1175385 w 1419860"/>
                <a:gd name="connsiteY26-7362" fmla="*/ 2590800 h 3588041"/>
                <a:gd name="connsiteX27-7363" fmla="*/ 819785 w 1419860"/>
                <a:gd name="connsiteY27-7364" fmla="*/ 2733675 h 3588041"/>
                <a:gd name="connsiteX28-7365" fmla="*/ 676910 w 1419860"/>
                <a:gd name="connsiteY28-7366" fmla="*/ 3086100 h 3588041"/>
                <a:gd name="connsiteX29-7367" fmla="*/ 905510 w 1419860"/>
                <a:gd name="connsiteY29-7368" fmla="*/ 3419475 h 3588041"/>
                <a:gd name="connsiteX30-7369" fmla="*/ 1003935 w 1419860"/>
                <a:gd name="connsiteY30-7370" fmla="*/ 3581400 h 3588041"/>
                <a:gd name="connsiteX0-7371" fmla="*/ 1003935 w 1419860"/>
                <a:gd name="connsiteY0-7372" fmla="*/ 3581400 h 3588041"/>
                <a:gd name="connsiteX1-7373" fmla="*/ 578485 w 1419860"/>
                <a:gd name="connsiteY1-7374" fmla="*/ 3587750 h 3588041"/>
                <a:gd name="connsiteX2-7375" fmla="*/ 381635 w 1419860"/>
                <a:gd name="connsiteY2-7376" fmla="*/ 3076575 h 3588041"/>
                <a:gd name="connsiteX3-7377" fmla="*/ 734060 w 1419860"/>
                <a:gd name="connsiteY3-7378" fmla="*/ 2381250 h 3588041"/>
                <a:gd name="connsiteX4-7379" fmla="*/ 569595 w 1419860"/>
                <a:gd name="connsiteY4-7380" fmla="*/ 1953895 h 3588041"/>
                <a:gd name="connsiteX5-7381" fmla="*/ 0 w 1419860"/>
                <a:gd name="connsiteY5-7382" fmla="*/ 1902460 h 3588041"/>
                <a:gd name="connsiteX6-7383" fmla="*/ 381635 w 1419860"/>
                <a:gd name="connsiteY6-7384" fmla="*/ 1784350 h 3588041"/>
                <a:gd name="connsiteX7-7385" fmla="*/ 629285 w 1419860"/>
                <a:gd name="connsiteY7-7386" fmla="*/ 1876425 h 3588041"/>
                <a:gd name="connsiteX8-7387" fmla="*/ 810260 w 1419860"/>
                <a:gd name="connsiteY8-7388" fmla="*/ 1333500 h 3588041"/>
                <a:gd name="connsiteX9-7389" fmla="*/ 750729 w 1419860"/>
                <a:gd name="connsiteY9-7390" fmla="*/ 823913 h 3588041"/>
                <a:gd name="connsiteX10-7391" fmla="*/ 375285 w 1419860"/>
                <a:gd name="connsiteY10-7392" fmla="*/ 695325 h 3588041"/>
                <a:gd name="connsiteX11-7393" fmla="*/ 771367 w 1419860"/>
                <a:gd name="connsiteY11-7394" fmla="*/ 734218 h 3588041"/>
                <a:gd name="connsiteX12-7395" fmla="*/ 786448 w 1419860"/>
                <a:gd name="connsiteY12-7396" fmla="*/ 441325 h 3588041"/>
                <a:gd name="connsiteX13-7397" fmla="*/ 873760 w 1419860"/>
                <a:gd name="connsiteY13-7398" fmla="*/ 0 h 3588041"/>
                <a:gd name="connsiteX14-7399" fmla="*/ 845185 w 1419860"/>
                <a:gd name="connsiteY14-7400" fmla="*/ 679450 h 3588041"/>
                <a:gd name="connsiteX15-7401" fmla="*/ 908685 w 1419860"/>
                <a:gd name="connsiteY15-7402" fmla="*/ 1047750 h 3588041"/>
                <a:gd name="connsiteX16-7403" fmla="*/ 918210 w 1419860"/>
                <a:gd name="connsiteY16-7404" fmla="*/ 1295400 h 3588041"/>
                <a:gd name="connsiteX17-7405" fmla="*/ 1089660 w 1419860"/>
                <a:gd name="connsiteY17-7406" fmla="*/ 1187450 h 3588041"/>
                <a:gd name="connsiteX18-7407" fmla="*/ 1362710 w 1419860"/>
                <a:gd name="connsiteY18-7408" fmla="*/ 1171575 h 3588041"/>
                <a:gd name="connsiteX19-7409" fmla="*/ 1096010 w 1419860"/>
                <a:gd name="connsiteY19-7410" fmla="*/ 1254125 h 3588041"/>
                <a:gd name="connsiteX20-7411" fmla="*/ 876935 w 1419860"/>
                <a:gd name="connsiteY20-7412" fmla="*/ 1527175 h 3588041"/>
                <a:gd name="connsiteX21-7413" fmla="*/ 822960 w 1419860"/>
                <a:gd name="connsiteY21-7414" fmla="*/ 1895475 h 3588041"/>
                <a:gd name="connsiteX22-7415" fmla="*/ 991235 w 1419860"/>
                <a:gd name="connsiteY22-7416" fmla="*/ 2308225 h 3588041"/>
                <a:gd name="connsiteX23-7417" fmla="*/ 883285 w 1419860"/>
                <a:gd name="connsiteY23-7418" fmla="*/ 2578100 h 3588041"/>
                <a:gd name="connsiteX24-7419" fmla="*/ 1153160 w 1419860"/>
                <a:gd name="connsiteY24-7420" fmla="*/ 2524125 h 3588041"/>
                <a:gd name="connsiteX25-7421" fmla="*/ 1419860 w 1419860"/>
                <a:gd name="connsiteY25-7422" fmla="*/ 2626519 h 3588041"/>
                <a:gd name="connsiteX26-7423" fmla="*/ 1175385 w 1419860"/>
                <a:gd name="connsiteY26-7424" fmla="*/ 2590800 h 3588041"/>
                <a:gd name="connsiteX27-7425" fmla="*/ 819785 w 1419860"/>
                <a:gd name="connsiteY27-7426" fmla="*/ 2733675 h 3588041"/>
                <a:gd name="connsiteX28-7427" fmla="*/ 676910 w 1419860"/>
                <a:gd name="connsiteY28-7428" fmla="*/ 3086100 h 3588041"/>
                <a:gd name="connsiteX29-7429" fmla="*/ 905510 w 1419860"/>
                <a:gd name="connsiteY29-7430" fmla="*/ 3419475 h 3588041"/>
                <a:gd name="connsiteX30-7431" fmla="*/ 1003935 w 1419860"/>
                <a:gd name="connsiteY30-7432" fmla="*/ 3581400 h 3588041"/>
                <a:gd name="connsiteX0-7433" fmla="*/ 1003935 w 1419860"/>
                <a:gd name="connsiteY0-7434" fmla="*/ 3581400 h 3588041"/>
                <a:gd name="connsiteX1-7435" fmla="*/ 578485 w 1419860"/>
                <a:gd name="connsiteY1-7436" fmla="*/ 3587750 h 3588041"/>
                <a:gd name="connsiteX2-7437" fmla="*/ 381635 w 1419860"/>
                <a:gd name="connsiteY2-7438" fmla="*/ 3076575 h 3588041"/>
                <a:gd name="connsiteX3-7439" fmla="*/ 734060 w 1419860"/>
                <a:gd name="connsiteY3-7440" fmla="*/ 2381250 h 3588041"/>
                <a:gd name="connsiteX4-7441" fmla="*/ 569595 w 1419860"/>
                <a:gd name="connsiteY4-7442" fmla="*/ 1953895 h 3588041"/>
                <a:gd name="connsiteX5-7443" fmla="*/ 0 w 1419860"/>
                <a:gd name="connsiteY5-7444" fmla="*/ 1902460 h 3588041"/>
                <a:gd name="connsiteX6-7445" fmla="*/ 359410 w 1419860"/>
                <a:gd name="connsiteY6-7446" fmla="*/ 1806575 h 3588041"/>
                <a:gd name="connsiteX7-7447" fmla="*/ 629285 w 1419860"/>
                <a:gd name="connsiteY7-7448" fmla="*/ 1876425 h 3588041"/>
                <a:gd name="connsiteX8-7449" fmla="*/ 810260 w 1419860"/>
                <a:gd name="connsiteY8-7450" fmla="*/ 1333500 h 3588041"/>
                <a:gd name="connsiteX9-7451" fmla="*/ 750729 w 1419860"/>
                <a:gd name="connsiteY9-7452" fmla="*/ 823913 h 3588041"/>
                <a:gd name="connsiteX10-7453" fmla="*/ 375285 w 1419860"/>
                <a:gd name="connsiteY10-7454" fmla="*/ 695325 h 3588041"/>
                <a:gd name="connsiteX11-7455" fmla="*/ 771367 w 1419860"/>
                <a:gd name="connsiteY11-7456" fmla="*/ 734218 h 3588041"/>
                <a:gd name="connsiteX12-7457" fmla="*/ 786448 w 1419860"/>
                <a:gd name="connsiteY12-7458" fmla="*/ 441325 h 3588041"/>
                <a:gd name="connsiteX13-7459" fmla="*/ 873760 w 1419860"/>
                <a:gd name="connsiteY13-7460" fmla="*/ 0 h 3588041"/>
                <a:gd name="connsiteX14-7461" fmla="*/ 845185 w 1419860"/>
                <a:gd name="connsiteY14-7462" fmla="*/ 679450 h 3588041"/>
                <a:gd name="connsiteX15-7463" fmla="*/ 908685 w 1419860"/>
                <a:gd name="connsiteY15-7464" fmla="*/ 1047750 h 3588041"/>
                <a:gd name="connsiteX16-7465" fmla="*/ 918210 w 1419860"/>
                <a:gd name="connsiteY16-7466" fmla="*/ 1295400 h 3588041"/>
                <a:gd name="connsiteX17-7467" fmla="*/ 1089660 w 1419860"/>
                <a:gd name="connsiteY17-7468" fmla="*/ 1187450 h 3588041"/>
                <a:gd name="connsiteX18-7469" fmla="*/ 1362710 w 1419860"/>
                <a:gd name="connsiteY18-7470" fmla="*/ 1171575 h 3588041"/>
                <a:gd name="connsiteX19-7471" fmla="*/ 1096010 w 1419860"/>
                <a:gd name="connsiteY19-7472" fmla="*/ 1254125 h 3588041"/>
                <a:gd name="connsiteX20-7473" fmla="*/ 876935 w 1419860"/>
                <a:gd name="connsiteY20-7474" fmla="*/ 1527175 h 3588041"/>
                <a:gd name="connsiteX21-7475" fmla="*/ 822960 w 1419860"/>
                <a:gd name="connsiteY21-7476" fmla="*/ 1895475 h 3588041"/>
                <a:gd name="connsiteX22-7477" fmla="*/ 991235 w 1419860"/>
                <a:gd name="connsiteY22-7478" fmla="*/ 2308225 h 3588041"/>
                <a:gd name="connsiteX23-7479" fmla="*/ 883285 w 1419860"/>
                <a:gd name="connsiteY23-7480" fmla="*/ 2578100 h 3588041"/>
                <a:gd name="connsiteX24-7481" fmla="*/ 1153160 w 1419860"/>
                <a:gd name="connsiteY24-7482" fmla="*/ 2524125 h 3588041"/>
                <a:gd name="connsiteX25-7483" fmla="*/ 1419860 w 1419860"/>
                <a:gd name="connsiteY25-7484" fmla="*/ 2626519 h 3588041"/>
                <a:gd name="connsiteX26-7485" fmla="*/ 1175385 w 1419860"/>
                <a:gd name="connsiteY26-7486" fmla="*/ 2590800 h 3588041"/>
                <a:gd name="connsiteX27-7487" fmla="*/ 819785 w 1419860"/>
                <a:gd name="connsiteY27-7488" fmla="*/ 2733675 h 3588041"/>
                <a:gd name="connsiteX28-7489" fmla="*/ 676910 w 1419860"/>
                <a:gd name="connsiteY28-7490" fmla="*/ 3086100 h 3588041"/>
                <a:gd name="connsiteX29-7491" fmla="*/ 905510 w 1419860"/>
                <a:gd name="connsiteY29-7492" fmla="*/ 3419475 h 3588041"/>
                <a:gd name="connsiteX30-7493" fmla="*/ 1003935 w 1419860"/>
                <a:gd name="connsiteY30-7494" fmla="*/ 3581400 h 3588041"/>
                <a:gd name="connsiteX0-7495" fmla="*/ 1003935 w 1419860"/>
                <a:gd name="connsiteY0-7496" fmla="*/ 3581400 h 3588041"/>
                <a:gd name="connsiteX1-7497" fmla="*/ 578485 w 1419860"/>
                <a:gd name="connsiteY1-7498" fmla="*/ 3587750 h 3588041"/>
                <a:gd name="connsiteX2-7499" fmla="*/ 381635 w 1419860"/>
                <a:gd name="connsiteY2-7500" fmla="*/ 3076575 h 3588041"/>
                <a:gd name="connsiteX3-7501" fmla="*/ 734060 w 1419860"/>
                <a:gd name="connsiteY3-7502" fmla="*/ 2381250 h 3588041"/>
                <a:gd name="connsiteX4-7503" fmla="*/ 569595 w 1419860"/>
                <a:gd name="connsiteY4-7504" fmla="*/ 1953895 h 3588041"/>
                <a:gd name="connsiteX5-7505" fmla="*/ 0 w 1419860"/>
                <a:gd name="connsiteY5-7506" fmla="*/ 1902460 h 3588041"/>
                <a:gd name="connsiteX6-7507" fmla="*/ 359410 w 1419860"/>
                <a:gd name="connsiteY6-7508" fmla="*/ 1806575 h 3588041"/>
                <a:gd name="connsiteX7-7509" fmla="*/ 629285 w 1419860"/>
                <a:gd name="connsiteY7-7510" fmla="*/ 1876425 h 3588041"/>
                <a:gd name="connsiteX8-7511" fmla="*/ 810260 w 1419860"/>
                <a:gd name="connsiteY8-7512" fmla="*/ 1333500 h 3588041"/>
                <a:gd name="connsiteX9-7513" fmla="*/ 750729 w 1419860"/>
                <a:gd name="connsiteY9-7514" fmla="*/ 823913 h 3588041"/>
                <a:gd name="connsiteX10-7515" fmla="*/ 375285 w 1419860"/>
                <a:gd name="connsiteY10-7516" fmla="*/ 695325 h 3588041"/>
                <a:gd name="connsiteX11-7517" fmla="*/ 771367 w 1419860"/>
                <a:gd name="connsiteY11-7518" fmla="*/ 734218 h 3588041"/>
                <a:gd name="connsiteX12-7519" fmla="*/ 786448 w 1419860"/>
                <a:gd name="connsiteY12-7520" fmla="*/ 441325 h 3588041"/>
                <a:gd name="connsiteX13-7521" fmla="*/ 873760 w 1419860"/>
                <a:gd name="connsiteY13-7522" fmla="*/ 0 h 3588041"/>
                <a:gd name="connsiteX14-7523" fmla="*/ 845185 w 1419860"/>
                <a:gd name="connsiteY14-7524" fmla="*/ 679450 h 3588041"/>
                <a:gd name="connsiteX15-7525" fmla="*/ 908685 w 1419860"/>
                <a:gd name="connsiteY15-7526" fmla="*/ 1047750 h 3588041"/>
                <a:gd name="connsiteX16-7527" fmla="*/ 918210 w 1419860"/>
                <a:gd name="connsiteY16-7528" fmla="*/ 1295400 h 3588041"/>
                <a:gd name="connsiteX17-7529" fmla="*/ 1089660 w 1419860"/>
                <a:gd name="connsiteY17-7530" fmla="*/ 1187450 h 3588041"/>
                <a:gd name="connsiteX18-7531" fmla="*/ 1362710 w 1419860"/>
                <a:gd name="connsiteY18-7532" fmla="*/ 1171575 h 3588041"/>
                <a:gd name="connsiteX19-7533" fmla="*/ 1096010 w 1419860"/>
                <a:gd name="connsiteY19-7534" fmla="*/ 1254125 h 3588041"/>
                <a:gd name="connsiteX20-7535" fmla="*/ 876935 w 1419860"/>
                <a:gd name="connsiteY20-7536" fmla="*/ 1527175 h 3588041"/>
                <a:gd name="connsiteX21-7537" fmla="*/ 822960 w 1419860"/>
                <a:gd name="connsiteY21-7538" fmla="*/ 1895475 h 3588041"/>
                <a:gd name="connsiteX22-7539" fmla="*/ 991235 w 1419860"/>
                <a:gd name="connsiteY22-7540" fmla="*/ 2308225 h 3588041"/>
                <a:gd name="connsiteX23-7541" fmla="*/ 883285 w 1419860"/>
                <a:gd name="connsiteY23-7542" fmla="*/ 2578100 h 3588041"/>
                <a:gd name="connsiteX24-7543" fmla="*/ 1153160 w 1419860"/>
                <a:gd name="connsiteY24-7544" fmla="*/ 2524125 h 3588041"/>
                <a:gd name="connsiteX25-7545" fmla="*/ 1419860 w 1419860"/>
                <a:gd name="connsiteY25-7546" fmla="*/ 2626519 h 3588041"/>
                <a:gd name="connsiteX26-7547" fmla="*/ 1175385 w 1419860"/>
                <a:gd name="connsiteY26-7548" fmla="*/ 2590800 h 3588041"/>
                <a:gd name="connsiteX27-7549" fmla="*/ 819785 w 1419860"/>
                <a:gd name="connsiteY27-7550" fmla="*/ 2733675 h 3588041"/>
                <a:gd name="connsiteX28-7551" fmla="*/ 676910 w 1419860"/>
                <a:gd name="connsiteY28-7552" fmla="*/ 3086100 h 3588041"/>
                <a:gd name="connsiteX29-7553" fmla="*/ 905510 w 1419860"/>
                <a:gd name="connsiteY29-7554" fmla="*/ 3419475 h 3588041"/>
                <a:gd name="connsiteX30-7555" fmla="*/ 1003935 w 1419860"/>
                <a:gd name="connsiteY30-7556" fmla="*/ 3581400 h 3588041"/>
                <a:gd name="connsiteX0-7557" fmla="*/ 1003935 w 1419860"/>
                <a:gd name="connsiteY0-7558" fmla="*/ 3581400 h 3588041"/>
                <a:gd name="connsiteX1-7559" fmla="*/ 578485 w 1419860"/>
                <a:gd name="connsiteY1-7560" fmla="*/ 3587750 h 3588041"/>
                <a:gd name="connsiteX2-7561" fmla="*/ 381635 w 1419860"/>
                <a:gd name="connsiteY2-7562" fmla="*/ 3076575 h 3588041"/>
                <a:gd name="connsiteX3-7563" fmla="*/ 734060 w 1419860"/>
                <a:gd name="connsiteY3-7564" fmla="*/ 2381250 h 3588041"/>
                <a:gd name="connsiteX4-7565" fmla="*/ 569595 w 1419860"/>
                <a:gd name="connsiteY4-7566" fmla="*/ 1953895 h 3588041"/>
                <a:gd name="connsiteX5-7567" fmla="*/ 0 w 1419860"/>
                <a:gd name="connsiteY5-7568" fmla="*/ 1902460 h 3588041"/>
                <a:gd name="connsiteX6-7569" fmla="*/ 359410 w 1419860"/>
                <a:gd name="connsiteY6-7570" fmla="*/ 1806575 h 3588041"/>
                <a:gd name="connsiteX7-7571" fmla="*/ 622935 w 1419860"/>
                <a:gd name="connsiteY7-7572" fmla="*/ 1879600 h 3588041"/>
                <a:gd name="connsiteX8-7573" fmla="*/ 810260 w 1419860"/>
                <a:gd name="connsiteY8-7574" fmla="*/ 1333500 h 3588041"/>
                <a:gd name="connsiteX9-7575" fmla="*/ 750729 w 1419860"/>
                <a:gd name="connsiteY9-7576" fmla="*/ 823913 h 3588041"/>
                <a:gd name="connsiteX10-7577" fmla="*/ 375285 w 1419860"/>
                <a:gd name="connsiteY10-7578" fmla="*/ 695325 h 3588041"/>
                <a:gd name="connsiteX11-7579" fmla="*/ 771367 w 1419860"/>
                <a:gd name="connsiteY11-7580" fmla="*/ 734218 h 3588041"/>
                <a:gd name="connsiteX12-7581" fmla="*/ 786448 w 1419860"/>
                <a:gd name="connsiteY12-7582" fmla="*/ 441325 h 3588041"/>
                <a:gd name="connsiteX13-7583" fmla="*/ 873760 w 1419860"/>
                <a:gd name="connsiteY13-7584" fmla="*/ 0 h 3588041"/>
                <a:gd name="connsiteX14-7585" fmla="*/ 845185 w 1419860"/>
                <a:gd name="connsiteY14-7586" fmla="*/ 679450 h 3588041"/>
                <a:gd name="connsiteX15-7587" fmla="*/ 908685 w 1419860"/>
                <a:gd name="connsiteY15-7588" fmla="*/ 1047750 h 3588041"/>
                <a:gd name="connsiteX16-7589" fmla="*/ 918210 w 1419860"/>
                <a:gd name="connsiteY16-7590" fmla="*/ 1295400 h 3588041"/>
                <a:gd name="connsiteX17-7591" fmla="*/ 1089660 w 1419860"/>
                <a:gd name="connsiteY17-7592" fmla="*/ 1187450 h 3588041"/>
                <a:gd name="connsiteX18-7593" fmla="*/ 1362710 w 1419860"/>
                <a:gd name="connsiteY18-7594" fmla="*/ 1171575 h 3588041"/>
                <a:gd name="connsiteX19-7595" fmla="*/ 1096010 w 1419860"/>
                <a:gd name="connsiteY19-7596" fmla="*/ 1254125 h 3588041"/>
                <a:gd name="connsiteX20-7597" fmla="*/ 876935 w 1419860"/>
                <a:gd name="connsiteY20-7598" fmla="*/ 1527175 h 3588041"/>
                <a:gd name="connsiteX21-7599" fmla="*/ 822960 w 1419860"/>
                <a:gd name="connsiteY21-7600" fmla="*/ 1895475 h 3588041"/>
                <a:gd name="connsiteX22-7601" fmla="*/ 991235 w 1419860"/>
                <a:gd name="connsiteY22-7602" fmla="*/ 2308225 h 3588041"/>
                <a:gd name="connsiteX23-7603" fmla="*/ 883285 w 1419860"/>
                <a:gd name="connsiteY23-7604" fmla="*/ 2578100 h 3588041"/>
                <a:gd name="connsiteX24-7605" fmla="*/ 1153160 w 1419860"/>
                <a:gd name="connsiteY24-7606" fmla="*/ 2524125 h 3588041"/>
                <a:gd name="connsiteX25-7607" fmla="*/ 1419860 w 1419860"/>
                <a:gd name="connsiteY25-7608" fmla="*/ 2626519 h 3588041"/>
                <a:gd name="connsiteX26-7609" fmla="*/ 1175385 w 1419860"/>
                <a:gd name="connsiteY26-7610" fmla="*/ 2590800 h 3588041"/>
                <a:gd name="connsiteX27-7611" fmla="*/ 819785 w 1419860"/>
                <a:gd name="connsiteY27-7612" fmla="*/ 2733675 h 3588041"/>
                <a:gd name="connsiteX28-7613" fmla="*/ 676910 w 1419860"/>
                <a:gd name="connsiteY28-7614" fmla="*/ 3086100 h 3588041"/>
                <a:gd name="connsiteX29-7615" fmla="*/ 905510 w 1419860"/>
                <a:gd name="connsiteY29-7616" fmla="*/ 3419475 h 3588041"/>
                <a:gd name="connsiteX30-7617" fmla="*/ 1003935 w 1419860"/>
                <a:gd name="connsiteY30-7618" fmla="*/ 3581400 h 3588041"/>
                <a:gd name="connsiteX0-7619" fmla="*/ 1003935 w 1419860"/>
                <a:gd name="connsiteY0-7620" fmla="*/ 3581400 h 3588041"/>
                <a:gd name="connsiteX1-7621" fmla="*/ 578485 w 1419860"/>
                <a:gd name="connsiteY1-7622" fmla="*/ 3587750 h 3588041"/>
                <a:gd name="connsiteX2-7623" fmla="*/ 381635 w 1419860"/>
                <a:gd name="connsiteY2-7624" fmla="*/ 3076575 h 3588041"/>
                <a:gd name="connsiteX3-7625" fmla="*/ 734060 w 1419860"/>
                <a:gd name="connsiteY3-7626" fmla="*/ 2381250 h 3588041"/>
                <a:gd name="connsiteX4-7627" fmla="*/ 569595 w 1419860"/>
                <a:gd name="connsiteY4-7628" fmla="*/ 1953895 h 3588041"/>
                <a:gd name="connsiteX5-7629" fmla="*/ 0 w 1419860"/>
                <a:gd name="connsiteY5-7630" fmla="*/ 1902460 h 3588041"/>
                <a:gd name="connsiteX6-7631" fmla="*/ 318135 w 1419860"/>
                <a:gd name="connsiteY6-7632" fmla="*/ 1812925 h 3588041"/>
                <a:gd name="connsiteX7-7633" fmla="*/ 622935 w 1419860"/>
                <a:gd name="connsiteY7-7634" fmla="*/ 1879600 h 3588041"/>
                <a:gd name="connsiteX8-7635" fmla="*/ 810260 w 1419860"/>
                <a:gd name="connsiteY8-7636" fmla="*/ 1333500 h 3588041"/>
                <a:gd name="connsiteX9-7637" fmla="*/ 750729 w 1419860"/>
                <a:gd name="connsiteY9-7638" fmla="*/ 823913 h 3588041"/>
                <a:gd name="connsiteX10-7639" fmla="*/ 375285 w 1419860"/>
                <a:gd name="connsiteY10-7640" fmla="*/ 695325 h 3588041"/>
                <a:gd name="connsiteX11-7641" fmla="*/ 771367 w 1419860"/>
                <a:gd name="connsiteY11-7642" fmla="*/ 734218 h 3588041"/>
                <a:gd name="connsiteX12-7643" fmla="*/ 786448 w 1419860"/>
                <a:gd name="connsiteY12-7644" fmla="*/ 441325 h 3588041"/>
                <a:gd name="connsiteX13-7645" fmla="*/ 873760 w 1419860"/>
                <a:gd name="connsiteY13-7646" fmla="*/ 0 h 3588041"/>
                <a:gd name="connsiteX14-7647" fmla="*/ 845185 w 1419860"/>
                <a:gd name="connsiteY14-7648" fmla="*/ 679450 h 3588041"/>
                <a:gd name="connsiteX15-7649" fmla="*/ 908685 w 1419860"/>
                <a:gd name="connsiteY15-7650" fmla="*/ 1047750 h 3588041"/>
                <a:gd name="connsiteX16-7651" fmla="*/ 918210 w 1419860"/>
                <a:gd name="connsiteY16-7652" fmla="*/ 1295400 h 3588041"/>
                <a:gd name="connsiteX17-7653" fmla="*/ 1089660 w 1419860"/>
                <a:gd name="connsiteY17-7654" fmla="*/ 1187450 h 3588041"/>
                <a:gd name="connsiteX18-7655" fmla="*/ 1362710 w 1419860"/>
                <a:gd name="connsiteY18-7656" fmla="*/ 1171575 h 3588041"/>
                <a:gd name="connsiteX19-7657" fmla="*/ 1096010 w 1419860"/>
                <a:gd name="connsiteY19-7658" fmla="*/ 1254125 h 3588041"/>
                <a:gd name="connsiteX20-7659" fmla="*/ 876935 w 1419860"/>
                <a:gd name="connsiteY20-7660" fmla="*/ 1527175 h 3588041"/>
                <a:gd name="connsiteX21-7661" fmla="*/ 822960 w 1419860"/>
                <a:gd name="connsiteY21-7662" fmla="*/ 1895475 h 3588041"/>
                <a:gd name="connsiteX22-7663" fmla="*/ 991235 w 1419860"/>
                <a:gd name="connsiteY22-7664" fmla="*/ 2308225 h 3588041"/>
                <a:gd name="connsiteX23-7665" fmla="*/ 883285 w 1419860"/>
                <a:gd name="connsiteY23-7666" fmla="*/ 2578100 h 3588041"/>
                <a:gd name="connsiteX24-7667" fmla="*/ 1153160 w 1419860"/>
                <a:gd name="connsiteY24-7668" fmla="*/ 2524125 h 3588041"/>
                <a:gd name="connsiteX25-7669" fmla="*/ 1419860 w 1419860"/>
                <a:gd name="connsiteY25-7670" fmla="*/ 2626519 h 3588041"/>
                <a:gd name="connsiteX26-7671" fmla="*/ 1175385 w 1419860"/>
                <a:gd name="connsiteY26-7672" fmla="*/ 2590800 h 3588041"/>
                <a:gd name="connsiteX27-7673" fmla="*/ 819785 w 1419860"/>
                <a:gd name="connsiteY27-7674" fmla="*/ 2733675 h 3588041"/>
                <a:gd name="connsiteX28-7675" fmla="*/ 676910 w 1419860"/>
                <a:gd name="connsiteY28-7676" fmla="*/ 3086100 h 3588041"/>
                <a:gd name="connsiteX29-7677" fmla="*/ 905510 w 1419860"/>
                <a:gd name="connsiteY29-7678" fmla="*/ 3419475 h 3588041"/>
                <a:gd name="connsiteX30-7679" fmla="*/ 1003935 w 1419860"/>
                <a:gd name="connsiteY30-7680" fmla="*/ 3581400 h 3588041"/>
                <a:gd name="connsiteX0-7681" fmla="*/ 1003935 w 1419860"/>
                <a:gd name="connsiteY0-7682" fmla="*/ 3581400 h 3588041"/>
                <a:gd name="connsiteX1-7683" fmla="*/ 578485 w 1419860"/>
                <a:gd name="connsiteY1-7684" fmla="*/ 3587750 h 3588041"/>
                <a:gd name="connsiteX2-7685" fmla="*/ 381635 w 1419860"/>
                <a:gd name="connsiteY2-7686" fmla="*/ 3076575 h 3588041"/>
                <a:gd name="connsiteX3-7687" fmla="*/ 734060 w 1419860"/>
                <a:gd name="connsiteY3-7688" fmla="*/ 2381250 h 3588041"/>
                <a:gd name="connsiteX4-7689" fmla="*/ 569595 w 1419860"/>
                <a:gd name="connsiteY4-7690" fmla="*/ 1953895 h 3588041"/>
                <a:gd name="connsiteX5-7691" fmla="*/ 0 w 1419860"/>
                <a:gd name="connsiteY5-7692" fmla="*/ 1902460 h 3588041"/>
                <a:gd name="connsiteX6-7693" fmla="*/ 318135 w 1419860"/>
                <a:gd name="connsiteY6-7694" fmla="*/ 1812925 h 3588041"/>
                <a:gd name="connsiteX7-7695" fmla="*/ 622935 w 1419860"/>
                <a:gd name="connsiteY7-7696" fmla="*/ 1879600 h 3588041"/>
                <a:gd name="connsiteX8-7697" fmla="*/ 810260 w 1419860"/>
                <a:gd name="connsiteY8-7698" fmla="*/ 1333500 h 3588041"/>
                <a:gd name="connsiteX9-7699" fmla="*/ 750729 w 1419860"/>
                <a:gd name="connsiteY9-7700" fmla="*/ 823913 h 3588041"/>
                <a:gd name="connsiteX10-7701" fmla="*/ 375285 w 1419860"/>
                <a:gd name="connsiteY10-7702" fmla="*/ 695325 h 3588041"/>
                <a:gd name="connsiteX11-7703" fmla="*/ 771367 w 1419860"/>
                <a:gd name="connsiteY11-7704" fmla="*/ 734218 h 3588041"/>
                <a:gd name="connsiteX12-7705" fmla="*/ 786448 w 1419860"/>
                <a:gd name="connsiteY12-7706" fmla="*/ 441325 h 3588041"/>
                <a:gd name="connsiteX13-7707" fmla="*/ 873760 w 1419860"/>
                <a:gd name="connsiteY13-7708" fmla="*/ 0 h 3588041"/>
                <a:gd name="connsiteX14-7709" fmla="*/ 845185 w 1419860"/>
                <a:gd name="connsiteY14-7710" fmla="*/ 679450 h 3588041"/>
                <a:gd name="connsiteX15-7711" fmla="*/ 908685 w 1419860"/>
                <a:gd name="connsiteY15-7712" fmla="*/ 1047750 h 3588041"/>
                <a:gd name="connsiteX16-7713" fmla="*/ 918210 w 1419860"/>
                <a:gd name="connsiteY16-7714" fmla="*/ 1295400 h 3588041"/>
                <a:gd name="connsiteX17-7715" fmla="*/ 1089660 w 1419860"/>
                <a:gd name="connsiteY17-7716" fmla="*/ 1187450 h 3588041"/>
                <a:gd name="connsiteX18-7717" fmla="*/ 1362710 w 1419860"/>
                <a:gd name="connsiteY18-7718" fmla="*/ 1171575 h 3588041"/>
                <a:gd name="connsiteX19-7719" fmla="*/ 1096010 w 1419860"/>
                <a:gd name="connsiteY19-7720" fmla="*/ 1254125 h 3588041"/>
                <a:gd name="connsiteX20-7721" fmla="*/ 876935 w 1419860"/>
                <a:gd name="connsiteY20-7722" fmla="*/ 1527175 h 3588041"/>
                <a:gd name="connsiteX21-7723" fmla="*/ 822960 w 1419860"/>
                <a:gd name="connsiteY21-7724" fmla="*/ 1895475 h 3588041"/>
                <a:gd name="connsiteX22-7725" fmla="*/ 991235 w 1419860"/>
                <a:gd name="connsiteY22-7726" fmla="*/ 2308225 h 3588041"/>
                <a:gd name="connsiteX23-7727" fmla="*/ 883285 w 1419860"/>
                <a:gd name="connsiteY23-7728" fmla="*/ 2578100 h 3588041"/>
                <a:gd name="connsiteX24-7729" fmla="*/ 1153160 w 1419860"/>
                <a:gd name="connsiteY24-7730" fmla="*/ 2524125 h 3588041"/>
                <a:gd name="connsiteX25-7731" fmla="*/ 1419860 w 1419860"/>
                <a:gd name="connsiteY25-7732" fmla="*/ 2626519 h 3588041"/>
                <a:gd name="connsiteX26-7733" fmla="*/ 1175385 w 1419860"/>
                <a:gd name="connsiteY26-7734" fmla="*/ 2590800 h 3588041"/>
                <a:gd name="connsiteX27-7735" fmla="*/ 819785 w 1419860"/>
                <a:gd name="connsiteY27-7736" fmla="*/ 2733675 h 3588041"/>
                <a:gd name="connsiteX28-7737" fmla="*/ 676910 w 1419860"/>
                <a:gd name="connsiteY28-7738" fmla="*/ 3086100 h 3588041"/>
                <a:gd name="connsiteX29-7739" fmla="*/ 905510 w 1419860"/>
                <a:gd name="connsiteY29-7740" fmla="*/ 3419475 h 3588041"/>
                <a:gd name="connsiteX30-7741" fmla="*/ 1003935 w 1419860"/>
                <a:gd name="connsiteY30-7742" fmla="*/ 3581400 h 3588041"/>
                <a:gd name="connsiteX0-7743" fmla="*/ 1003935 w 1419860"/>
                <a:gd name="connsiteY0-7744" fmla="*/ 3581400 h 3588041"/>
                <a:gd name="connsiteX1-7745" fmla="*/ 578485 w 1419860"/>
                <a:gd name="connsiteY1-7746" fmla="*/ 3587750 h 3588041"/>
                <a:gd name="connsiteX2-7747" fmla="*/ 381635 w 1419860"/>
                <a:gd name="connsiteY2-7748" fmla="*/ 3076575 h 3588041"/>
                <a:gd name="connsiteX3-7749" fmla="*/ 734060 w 1419860"/>
                <a:gd name="connsiteY3-7750" fmla="*/ 2381250 h 3588041"/>
                <a:gd name="connsiteX4-7751" fmla="*/ 569595 w 1419860"/>
                <a:gd name="connsiteY4-7752" fmla="*/ 1953895 h 3588041"/>
                <a:gd name="connsiteX5-7753" fmla="*/ 0 w 1419860"/>
                <a:gd name="connsiteY5-7754" fmla="*/ 1902460 h 3588041"/>
                <a:gd name="connsiteX6-7755" fmla="*/ 318135 w 1419860"/>
                <a:gd name="connsiteY6-7756" fmla="*/ 1812925 h 3588041"/>
                <a:gd name="connsiteX7-7757" fmla="*/ 622935 w 1419860"/>
                <a:gd name="connsiteY7-7758" fmla="*/ 1879600 h 3588041"/>
                <a:gd name="connsiteX8-7759" fmla="*/ 810260 w 1419860"/>
                <a:gd name="connsiteY8-7760" fmla="*/ 1333500 h 3588041"/>
                <a:gd name="connsiteX9-7761" fmla="*/ 750729 w 1419860"/>
                <a:gd name="connsiteY9-7762" fmla="*/ 823913 h 3588041"/>
                <a:gd name="connsiteX10-7763" fmla="*/ 375285 w 1419860"/>
                <a:gd name="connsiteY10-7764" fmla="*/ 695325 h 3588041"/>
                <a:gd name="connsiteX11-7765" fmla="*/ 771367 w 1419860"/>
                <a:gd name="connsiteY11-7766" fmla="*/ 734218 h 3588041"/>
                <a:gd name="connsiteX12-7767" fmla="*/ 786448 w 1419860"/>
                <a:gd name="connsiteY12-7768" fmla="*/ 441325 h 3588041"/>
                <a:gd name="connsiteX13-7769" fmla="*/ 873760 w 1419860"/>
                <a:gd name="connsiteY13-7770" fmla="*/ 0 h 3588041"/>
                <a:gd name="connsiteX14-7771" fmla="*/ 845185 w 1419860"/>
                <a:gd name="connsiteY14-7772" fmla="*/ 679450 h 3588041"/>
                <a:gd name="connsiteX15-7773" fmla="*/ 908685 w 1419860"/>
                <a:gd name="connsiteY15-7774" fmla="*/ 1047750 h 3588041"/>
                <a:gd name="connsiteX16-7775" fmla="*/ 918210 w 1419860"/>
                <a:gd name="connsiteY16-7776" fmla="*/ 1295400 h 3588041"/>
                <a:gd name="connsiteX17-7777" fmla="*/ 1089660 w 1419860"/>
                <a:gd name="connsiteY17-7778" fmla="*/ 1187450 h 3588041"/>
                <a:gd name="connsiteX18-7779" fmla="*/ 1362710 w 1419860"/>
                <a:gd name="connsiteY18-7780" fmla="*/ 1171575 h 3588041"/>
                <a:gd name="connsiteX19-7781" fmla="*/ 1096010 w 1419860"/>
                <a:gd name="connsiteY19-7782" fmla="*/ 1254125 h 3588041"/>
                <a:gd name="connsiteX20-7783" fmla="*/ 876935 w 1419860"/>
                <a:gd name="connsiteY20-7784" fmla="*/ 1527175 h 3588041"/>
                <a:gd name="connsiteX21-7785" fmla="*/ 822960 w 1419860"/>
                <a:gd name="connsiteY21-7786" fmla="*/ 1895475 h 3588041"/>
                <a:gd name="connsiteX22-7787" fmla="*/ 991235 w 1419860"/>
                <a:gd name="connsiteY22-7788" fmla="*/ 2308225 h 3588041"/>
                <a:gd name="connsiteX23-7789" fmla="*/ 883285 w 1419860"/>
                <a:gd name="connsiteY23-7790" fmla="*/ 2578100 h 3588041"/>
                <a:gd name="connsiteX24-7791" fmla="*/ 1153160 w 1419860"/>
                <a:gd name="connsiteY24-7792" fmla="*/ 2524125 h 3588041"/>
                <a:gd name="connsiteX25-7793" fmla="*/ 1419860 w 1419860"/>
                <a:gd name="connsiteY25-7794" fmla="*/ 2626519 h 3588041"/>
                <a:gd name="connsiteX26-7795" fmla="*/ 1175385 w 1419860"/>
                <a:gd name="connsiteY26-7796" fmla="*/ 2590800 h 3588041"/>
                <a:gd name="connsiteX27-7797" fmla="*/ 819785 w 1419860"/>
                <a:gd name="connsiteY27-7798" fmla="*/ 2733675 h 3588041"/>
                <a:gd name="connsiteX28-7799" fmla="*/ 676910 w 1419860"/>
                <a:gd name="connsiteY28-7800" fmla="*/ 3086100 h 3588041"/>
                <a:gd name="connsiteX29-7801" fmla="*/ 905510 w 1419860"/>
                <a:gd name="connsiteY29-7802" fmla="*/ 3419475 h 3588041"/>
                <a:gd name="connsiteX30-7803" fmla="*/ 1003935 w 1419860"/>
                <a:gd name="connsiteY30-7804" fmla="*/ 3581400 h 3588041"/>
                <a:gd name="connsiteX0-7805" fmla="*/ 1003935 w 1419860"/>
                <a:gd name="connsiteY0-7806" fmla="*/ 3581400 h 3588041"/>
                <a:gd name="connsiteX1-7807" fmla="*/ 578485 w 1419860"/>
                <a:gd name="connsiteY1-7808" fmla="*/ 3587750 h 3588041"/>
                <a:gd name="connsiteX2-7809" fmla="*/ 381635 w 1419860"/>
                <a:gd name="connsiteY2-7810" fmla="*/ 3076575 h 3588041"/>
                <a:gd name="connsiteX3-7811" fmla="*/ 734060 w 1419860"/>
                <a:gd name="connsiteY3-7812" fmla="*/ 2381250 h 3588041"/>
                <a:gd name="connsiteX4-7813" fmla="*/ 569595 w 1419860"/>
                <a:gd name="connsiteY4-7814" fmla="*/ 1953895 h 3588041"/>
                <a:gd name="connsiteX5-7815" fmla="*/ 0 w 1419860"/>
                <a:gd name="connsiteY5-7816" fmla="*/ 1902460 h 3588041"/>
                <a:gd name="connsiteX6-7817" fmla="*/ 318135 w 1419860"/>
                <a:gd name="connsiteY6-7818" fmla="*/ 1812925 h 3588041"/>
                <a:gd name="connsiteX7-7819" fmla="*/ 622935 w 1419860"/>
                <a:gd name="connsiteY7-7820" fmla="*/ 1879600 h 3588041"/>
                <a:gd name="connsiteX8-7821" fmla="*/ 810260 w 1419860"/>
                <a:gd name="connsiteY8-7822" fmla="*/ 1333500 h 3588041"/>
                <a:gd name="connsiteX9-7823" fmla="*/ 750729 w 1419860"/>
                <a:gd name="connsiteY9-7824" fmla="*/ 823913 h 3588041"/>
                <a:gd name="connsiteX10-7825" fmla="*/ 375285 w 1419860"/>
                <a:gd name="connsiteY10-7826" fmla="*/ 695325 h 3588041"/>
                <a:gd name="connsiteX11-7827" fmla="*/ 771367 w 1419860"/>
                <a:gd name="connsiteY11-7828" fmla="*/ 734218 h 3588041"/>
                <a:gd name="connsiteX12-7829" fmla="*/ 786448 w 1419860"/>
                <a:gd name="connsiteY12-7830" fmla="*/ 441325 h 3588041"/>
                <a:gd name="connsiteX13-7831" fmla="*/ 873760 w 1419860"/>
                <a:gd name="connsiteY13-7832" fmla="*/ 0 h 3588041"/>
                <a:gd name="connsiteX14-7833" fmla="*/ 845185 w 1419860"/>
                <a:gd name="connsiteY14-7834" fmla="*/ 679450 h 3588041"/>
                <a:gd name="connsiteX15-7835" fmla="*/ 908685 w 1419860"/>
                <a:gd name="connsiteY15-7836" fmla="*/ 1047750 h 3588041"/>
                <a:gd name="connsiteX16-7837" fmla="*/ 918210 w 1419860"/>
                <a:gd name="connsiteY16-7838" fmla="*/ 1295400 h 3588041"/>
                <a:gd name="connsiteX17-7839" fmla="*/ 1089660 w 1419860"/>
                <a:gd name="connsiteY17-7840" fmla="*/ 1187450 h 3588041"/>
                <a:gd name="connsiteX18-7841" fmla="*/ 1362710 w 1419860"/>
                <a:gd name="connsiteY18-7842" fmla="*/ 1171575 h 3588041"/>
                <a:gd name="connsiteX19-7843" fmla="*/ 1096010 w 1419860"/>
                <a:gd name="connsiteY19-7844" fmla="*/ 1254125 h 3588041"/>
                <a:gd name="connsiteX20-7845" fmla="*/ 876935 w 1419860"/>
                <a:gd name="connsiteY20-7846" fmla="*/ 1527175 h 3588041"/>
                <a:gd name="connsiteX21-7847" fmla="*/ 822960 w 1419860"/>
                <a:gd name="connsiteY21-7848" fmla="*/ 1895475 h 3588041"/>
                <a:gd name="connsiteX22-7849" fmla="*/ 991235 w 1419860"/>
                <a:gd name="connsiteY22-7850" fmla="*/ 2308225 h 3588041"/>
                <a:gd name="connsiteX23-7851" fmla="*/ 883285 w 1419860"/>
                <a:gd name="connsiteY23-7852" fmla="*/ 2578100 h 3588041"/>
                <a:gd name="connsiteX24-7853" fmla="*/ 1153160 w 1419860"/>
                <a:gd name="connsiteY24-7854" fmla="*/ 2524125 h 3588041"/>
                <a:gd name="connsiteX25-7855" fmla="*/ 1419860 w 1419860"/>
                <a:gd name="connsiteY25-7856" fmla="*/ 2626519 h 3588041"/>
                <a:gd name="connsiteX26-7857" fmla="*/ 1175385 w 1419860"/>
                <a:gd name="connsiteY26-7858" fmla="*/ 2590800 h 3588041"/>
                <a:gd name="connsiteX27-7859" fmla="*/ 819785 w 1419860"/>
                <a:gd name="connsiteY27-7860" fmla="*/ 2733675 h 3588041"/>
                <a:gd name="connsiteX28-7861" fmla="*/ 676910 w 1419860"/>
                <a:gd name="connsiteY28-7862" fmla="*/ 3086100 h 3588041"/>
                <a:gd name="connsiteX29-7863" fmla="*/ 905510 w 1419860"/>
                <a:gd name="connsiteY29-7864" fmla="*/ 3419475 h 3588041"/>
                <a:gd name="connsiteX30-7865" fmla="*/ 1003935 w 1419860"/>
                <a:gd name="connsiteY30-7866" fmla="*/ 3581400 h 3588041"/>
                <a:gd name="connsiteX0-7867" fmla="*/ 1003935 w 1419860"/>
                <a:gd name="connsiteY0-7868" fmla="*/ 3581400 h 3588041"/>
                <a:gd name="connsiteX1-7869" fmla="*/ 578485 w 1419860"/>
                <a:gd name="connsiteY1-7870" fmla="*/ 3587750 h 3588041"/>
                <a:gd name="connsiteX2-7871" fmla="*/ 381635 w 1419860"/>
                <a:gd name="connsiteY2-7872" fmla="*/ 3076575 h 3588041"/>
                <a:gd name="connsiteX3-7873" fmla="*/ 734060 w 1419860"/>
                <a:gd name="connsiteY3-7874" fmla="*/ 2381250 h 3588041"/>
                <a:gd name="connsiteX4-7875" fmla="*/ 569595 w 1419860"/>
                <a:gd name="connsiteY4-7876" fmla="*/ 1953895 h 3588041"/>
                <a:gd name="connsiteX5-7877" fmla="*/ 0 w 1419860"/>
                <a:gd name="connsiteY5-7878" fmla="*/ 1902460 h 3588041"/>
                <a:gd name="connsiteX6-7879" fmla="*/ 318135 w 1419860"/>
                <a:gd name="connsiteY6-7880" fmla="*/ 1812925 h 3588041"/>
                <a:gd name="connsiteX7-7881" fmla="*/ 622935 w 1419860"/>
                <a:gd name="connsiteY7-7882" fmla="*/ 1879600 h 3588041"/>
                <a:gd name="connsiteX8-7883" fmla="*/ 810260 w 1419860"/>
                <a:gd name="connsiteY8-7884" fmla="*/ 1333500 h 3588041"/>
                <a:gd name="connsiteX9-7885" fmla="*/ 750729 w 1419860"/>
                <a:gd name="connsiteY9-7886" fmla="*/ 823913 h 3588041"/>
                <a:gd name="connsiteX10-7887" fmla="*/ 375285 w 1419860"/>
                <a:gd name="connsiteY10-7888" fmla="*/ 695325 h 3588041"/>
                <a:gd name="connsiteX11-7889" fmla="*/ 771367 w 1419860"/>
                <a:gd name="connsiteY11-7890" fmla="*/ 734218 h 3588041"/>
                <a:gd name="connsiteX12-7891" fmla="*/ 786448 w 1419860"/>
                <a:gd name="connsiteY12-7892" fmla="*/ 441325 h 3588041"/>
                <a:gd name="connsiteX13-7893" fmla="*/ 873760 w 1419860"/>
                <a:gd name="connsiteY13-7894" fmla="*/ 0 h 3588041"/>
                <a:gd name="connsiteX14-7895" fmla="*/ 845185 w 1419860"/>
                <a:gd name="connsiteY14-7896" fmla="*/ 679450 h 3588041"/>
                <a:gd name="connsiteX15-7897" fmla="*/ 908685 w 1419860"/>
                <a:gd name="connsiteY15-7898" fmla="*/ 1047750 h 3588041"/>
                <a:gd name="connsiteX16-7899" fmla="*/ 918210 w 1419860"/>
                <a:gd name="connsiteY16-7900" fmla="*/ 1295400 h 3588041"/>
                <a:gd name="connsiteX17-7901" fmla="*/ 1089660 w 1419860"/>
                <a:gd name="connsiteY17-7902" fmla="*/ 1187450 h 3588041"/>
                <a:gd name="connsiteX18-7903" fmla="*/ 1362710 w 1419860"/>
                <a:gd name="connsiteY18-7904" fmla="*/ 1171575 h 3588041"/>
                <a:gd name="connsiteX19-7905" fmla="*/ 1096010 w 1419860"/>
                <a:gd name="connsiteY19-7906" fmla="*/ 1254125 h 3588041"/>
                <a:gd name="connsiteX20-7907" fmla="*/ 876935 w 1419860"/>
                <a:gd name="connsiteY20-7908" fmla="*/ 1527175 h 3588041"/>
                <a:gd name="connsiteX21-7909" fmla="*/ 822960 w 1419860"/>
                <a:gd name="connsiteY21-7910" fmla="*/ 1895475 h 3588041"/>
                <a:gd name="connsiteX22-7911" fmla="*/ 991235 w 1419860"/>
                <a:gd name="connsiteY22-7912" fmla="*/ 2308225 h 3588041"/>
                <a:gd name="connsiteX23-7913" fmla="*/ 883285 w 1419860"/>
                <a:gd name="connsiteY23-7914" fmla="*/ 2578100 h 3588041"/>
                <a:gd name="connsiteX24-7915" fmla="*/ 1153160 w 1419860"/>
                <a:gd name="connsiteY24-7916" fmla="*/ 2524125 h 3588041"/>
                <a:gd name="connsiteX25-7917" fmla="*/ 1419860 w 1419860"/>
                <a:gd name="connsiteY25-7918" fmla="*/ 2626519 h 3588041"/>
                <a:gd name="connsiteX26-7919" fmla="*/ 1175385 w 1419860"/>
                <a:gd name="connsiteY26-7920" fmla="*/ 2590800 h 3588041"/>
                <a:gd name="connsiteX27-7921" fmla="*/ 819785 w 1419860"/>
                <a:gd name="connsiteY27-7922" fmla="*/ 2733675 h 3588041"/>
                <a:gd name="connsiteX28-7923" fmla="*/ 676910 w 1419860"/>
                <a:gd name="connsiteY28-7924" fmla="*/ 3086100 h 3588041"/>
                <a:gd name="connsiteX29-7925" fmla="*/ 905510 w 1419860"/>
                <a:gd name="connsiteY29-7926" fmla="*/ 3419475 h 3588041"/>
                <a:gd name="connsiteX30-7927" fmla="*/ 1003935 w 1419860"/>
                <a:gd name="connsiteY30-7928" fmla="*/ 3581400 h 3588041"/>
                <a:gd name="connsiteX0-7929" fmla="*/ 1010285 w 1426210"/>
                <a:gd name="connsiteY0-7930" fmla="*/ 3581400 h 3588041"/>
                <a:gd name="connsiteX1-7931" fmla="*/ 584835 w 1426210"/>
                <a:gd name="connsiteY1-7932" fmla="*/ 3587750 h 3588041"/>
                <a:gd name="connsiteX2-7933" fmla="*/ 387985 w 1426210"/>
                <a:gd name="connsiteY2-7934" fmla="*/ 3076575 h 3588041"/>
                <a:gd name="connsiteX3-7935" fmla="*/ 740410 w 1426210"/>
                <a:gd name="connsiteY3-7936" fmla="*/ 2381250 h 3588041"/>
                <a:gd name="connsiteX4-7937" fmla="*/ 575945 w 1426210"/>
                <a:gd name="connsiteY4-7938" fmla="*/ 1953895 h 3588041"/>
                <a:gd name="connsiteX5-7939" fmla="*/ 0 w 1426210"/>
                <a:gd name="connsiteY5-7940" fmla="*/ 1937385 h 3588041"/>
                <a:gd name="connsiteX6-7941" fmla="*/ 324485 w 1426210"/>
                <a:gd name="connsiteY6-7942" fmla="*/ 1812925 h 3588041"/>
                <a:gd name="connsiteX7-7943" fmla="*/ 629285 w 1426210"/>
                <a:gd name="connsiteY7-7944" fmla="*/ 1879600 h 3588041"/>
                <a:gd name="connsiteX8-7945" fmla="*/ 816610 w 1426210"/>
                <a:gd name="connsiteY8-7946" fmla="*/ 1333500 h 3588041"/>
                <a:gd name="connsiteX9-7947" fmla="*/ 757079 w 1426210"/>
                <a:gd name="connsiteY9-7948" fmla="*/ 823913 h 3588041"/>
                <a:gd name="connsiteX10-7949" fmla="*/ 381635 w 1426210"/>
                <a:gd name="connsiteY10-7950" fmla="*/ 695325 h 3588041"/>
                <a:gd name="connsiteX11-7951" fmla="*/ 777717 w 1426210"/>
                <a:gd name="connsiteY11-7952" fmla="*/ 734218 h 3588041"/>
                <a:gd name="connsiteX12-7953" fmla="*/ 792798 w 1426210"/>
                <a:gd name="connsiteY12-7954" fmla="*/ 441325 h 3588041"/>
                <a:gd name="connsiteX13-7955" fmla="*/ 880110 w 1426210"/>
                <a:gd name="connsiteY13-7956" fmla="*/ 0 h 3588041"/>
                <a:gd name="connsiteX14-7957" fmla="*/ 851535 w 1426210"/>
                <a:gd name="connsiteY14-7958" fmla="*/ 679450 h 3588041"/>
                <a:gd name="connsiteX15-7959" fmla="*/ 915035 w 1426210"/>
                <a:gd name="connsiteY15-7960" fmla="*/ 1047750 h 3588041"/>
                <a:gd name="connsiteX16-7961" fmla="*/ 924560 w 1426210"/>
                <a:gd name="connsiteY16-7962" fmla="*/ 1295400 h 3588041"/>
                <a:gd name="connsiteX17-7963" fmla="*/ 1096010 w 1426210"/>
                <a:gd name="connsiteY17-7964" fmla="*/ 1187450 h 3588041"/>
                <a:gd name="connsiteX18-7965" fmla="*/ 1369060 w 1426210"/>
                <a:gd name="connsiteY18-7966" fmla="*/ 1171575 h 3588041"/>
                <a:gd name="connsiteX19-7967" fmla="*/ 1102360 w 1426210"/>
                <a:gd name="connsiteY19-7968" fmla="*/ 1254125 h 3588041"/>
                <a:gd name="connsiteX20-7969" fmla="*/ 883285 w 1426210"/>
                <a:gd name="connsiteY20-7970" fmla="*/ 1527175 h 3588041"/>
                <a:gd name="connsiteX21-7971" fmla="*/ 829310 w 1426210"/>
                <a:gd name="connsiteY21-7972" fmla="*/ 1895475 h 3588041"/>
                <a:gd name="connsiteX22-7973" fmla="*/ 997585 w 1426210"/>
                <a:gd name="connsiteY22-7974" fmla="*/ 2308225 h 3588041"/>
                <a:gd name="connsiteX23-7975" fmla="*/ 889635 w 1426210"/>
                <a:gd name="connsiteY23-7976" fmla="*/ 2578100 h 3588041"/>
                <a:gd name="connsiteX24-7977" fmla="*/ 1159510 w 1426210"/>
                <a:gd name="connsiteY24-7978" fmla="*/ 2524125 h 3588041"/>
                <a:gd name="connsiteX25-7979" fmla="*/ 1426210 w 1426210"/>
                <a:gd name="connsiteY25-7980" fmla="*/ 2626519 h 3588041"/>
                <a:gd name="connsiteX26-7981" fmla="*/ 1181735 w 1426210"/>
                <a:gd name="connsiteY26-7982" fmla="*/ 2590800 h 3588041"/>
                <a:gd name="connsiteX27-7983" fmla="*/ 826135 w 1426210"/>
                <a:gd name="connsiteY27-7984" fmla="*/ 2733675 h 3588041"/>
                <a:gd name="connsiteX28-7985" fmla="*/ 683260 w 1426210"/>
                <a:gd name="connsiteY28-7986" fmla="*/ 3086100 h 3588041"/>
                <a:gd name="connsiteX29-7987" fmla="*/ 911860 w 1426210"/>
                <a:gd name="connsiteY29-7988" fmla="*/ 3419475 h 3588041"/>
                <a:gd name="connsiteX30-7989" fmla="*/ 1010285 w 1426210"/>
                <a:gd name="connsiteY30-7990" fmla="*/ 3581400 h 3588041"/>
                <a:gd name="connsiteX0-7991" fmla="*/ 1010285 w 1426210"/>
                <a:gd name="connsiteY0-7992" fmla="*/ 3581400 h 3588041"/>
                <a:gd name="connsiteX1-7993" fmla="*/ 584835 w 1426210"/>
                <a:gd name="connsiteY1-7994" fmla="*/ 3587750 h 3588041"/>
                <a:gd name="connsiteX2-7995" fmla="*/ 387985 w 1426210"/>
                <a:gd name="connsiteY2-7996" fmla="*/ 3076575 h 3588041"/>
                <a:gd name="connsiteX3-7997" fmla="*/ 740410 w 1426210"/>
                <a:gd name="connsiteY3-7998" fmla="*/ 2381250 h 3588041"/>
                <a:gd name="connsiteX4-7999" fmla="*/ 575945 w 1426210"/>
                <a:gd name="connsiteY4-8000" fmla="*/ 1953895 h 3588041"/>
                <a:gd name="connsiteX5-8001" fmla="*/ 0 w 1426210"/>
                <a:gd name="connsiteY5-8002" fmla="*/ 1937385 h 3588041"/>
                <a:gd name="connsiteX6-8003" fmla="*/ 324485 w 1426210"/>
                <a:gd name="connsiteY6-8004" fmla="*/ 1812925 h 3588041"/>
                <a:gd name="connsiteX7-8005" fmla="*/ 629285 w 1426210"/>
                <a:gd name="connsiteY7-8006" fmla="*/ 1879600 h 3588041"/>
                <a:gd name="connsiteX8-8007" fmla="*/ 816610 w 1426210"/>
                <a:gd name="connsiteY8-8008" fmla="*/ 1333500 h 3588041"/>
                <a:gd name="connsiteX9-8009" fmla="*/ 757079 w 1426210"/>
                <a:gd name="connsiteY9-8010" fmla="*/ 823913 h 3588041"/>
                <a:gd name="connsiteX10-8011" fmla="*/ 381635 w 1426210"/>
                <a:gd name="connsiteY10-8012" fmla="*/ 695325 h 3588041"/>
                <a:gd name="connsiteX11-8013" fmla="*/ 777717 w 1426210"/>
                <a:gd name="connsiteY11-8014" fmla="*/ 734218 h 3588041"/>
                <a:gd name="connsiteX12-8015" fmla="*/ 792798 w 1426210"/>
                <a:gd name="connsiteY12-8016" fmla="*/ 441325 h 3588041"/>
                <a:gd name="connsiteX13-8017" fmla="*/ 880110 w 1426210"/>
                <a:gd name="connsiteY13-8018" fmla="*/ 0 h 3588041"/>
                <a:gd name="connsiteX14-8019" fmla="*/ 851535 w 1426210"/>
                <a:gd name="connsiteY14-8020" fmla="*/ 679450 h 3588041"/>
                <a:gd name="connsiteX15-8021" fmla="*/ 915035 w 1426210"/>
                <a:gd name="connsiteY15-8022" fmla="*/ 1047750 h 3588041"/>
                <a:gd name="connsiteX16-8023" fmla="*/ 924560 w 1426210"/>
                <a:gd name="connsiteY16-8024" fmla="*/ 1295400 h 3588041"/>
                <a:gd name="connsiteX17-8025" fmla="*/ 1096010 w 1426210"/>
                <a:gd name="connsiteY17-8026" fmla="*/ 1187450 h 3588041"/>
                <a:gd name="connsiteX18-8027" fmla="*/ 1369060 w 1426210"/>
                <a:gd name="connsiteY18-8028" fmla="*/ 1171575 h 3588041"/>
                <a:gd name="connsiteX19-8029" fmla="*/ 1102360 w 1426210"/>
                <a:gd name="connsiteY19-8030" fmla="*/ 1254125 h 3588041"/>
                <a:gd name="connsiteX20-8031" fmla="*/ 883285 w 1426210"/>
                <a:gd name="connsiteY20-8032" fmla="*/ 1527175 h 3588041"/>
                <a:gd name="connsiteX21-8033" fmla="*/ 829310 w 1426210"/>
                <a:gd name="connsiteY21-8034" fmla="*/ 1895475 h 3588041"/>
                <a:gd name="connsiteX22-8035" fmla="*/ 997585 w 1426210"/>
                <a:gd name="connsiteY22-8036" fmla="*/ 2308225 h 3588041"/>
                <a:gd name="connsiteX23-8037" fmla="*/ 889635 w 1426210"/>
                <a:gd name="connsiteY23-8038" fmla="*/ 2578100 h 3588041"/>
                <a:gd name="connsiteX24-8039" fmla="*/ 1159510 w 1426210"/>
                <a:gd name="connsiteY24-8040" fmla="*/ 2524125 h 3588041"/>
                <a:gd name="connsiteX25-8041" fmla="*/ 1426210 w 1426210"/>
                <a:gd name="connsiteY25-8042" fmla="*/ 2626519 h 3588041"/>
                <a:gd name="connsiteX26-8043" fmla="*/ 1181735 w 1426210"/>
                <a:gd name="connsiteY26-8044" fmla="*/ 2590800 h 3588041"/>
                <a:gd name="connsiteX27-8045" fmla="*/ 826135 w 1426210"/>
                <a:gd name="connsiteY27-8046" fmla="*/ 2733675 h 3588041"/>
                <a:gd name="connsiteX28-8047" fmla="*/ 683260 w 1426210"/>
                <a:gd name="connsiteY28-8048" fmla="*/ 3086100 h 3588041"/>
                <a:gd name="connsiteX29-8049" fmla="*/ 911860 w 1426210"/>
                <a:gd name="connsiteY29-8050" fmla="*/ 3419475 h 3588041"/>
                <a:gd name="connsiteX30-8051" fmla="*/ 1010285 w 1426210"/>
                <a:gd name="connsiteY30-8052" fmla="*/ 3581400 h 3588041"/>
                <a:gd name="connsiteX0-8053" fmla="*/ 1010285 w 1426210"/>
                <a:gd name="connsiteY0-8054" fmla="*/ 3581400 h 3588041"/>
                <a:gd name="connsiteX1-8055" fmla="*/ 584835 w 1426210"/>
                <a:gd name="connsiteY1-8056" fmla="*/ 3587750 h 3588041"/>
                <a:gd name="connsiteX2-8057" fmla="*/ 387985 w 1426210"/>
                <a:gd name="connsiteY2-8058" fmla="*/ 3076575 h 3588041"/>
                <a:gd name="connsiteX3-8059" fmla="*/ 740410 w 1426210"/>
                <a:gd name="connsiteY3-8060" fmla="*/ 2381250 h 3588041"/>
                <a:gd name="connsiteX4-8061" fmla="*/ 575945 w 1426210"/>
                <a:gd name="connsiteY4-8062" fmla="*/ 1953895 h 3588041"/>
                <a:gd name="connsiteX5-8063" fmla="*/ 0 w 1426210"/>
                <a:gd name="connsiteY5-8064" fmla="*/ 1937385 h 3588041"/>
                <a:gd name="connsiteX6-8065" fmla="*/ 280035 w 1426210"/>
                <a:gd name="connsiteY6-8066" fmla="*/ 1822450 h 3588041"/>
                <a:gd name="connsiteX7-8067" fmla="*/ 629285 w 1426210"/>
                <a:gd name="connsiteY7-8068" fmla="*/ 1879600 h 3588041"/>
                <a:gd name="connsiteX8-8069" fmla="*/ 816610 w 1426210"/>
                <a:gd name="connsiteY8-8070" fmla="*/ 1333500 h 3588041"/>
                <a:gd name="connsiteX9-8071" fmla="*/ 757079 w 1426210"/>
                <a:gd name="connsiteY9-8072" fmla="*/ 823913 h 3588041"/>
                <a:gd name="connsiteX10-8073" fmla="*/ 381635 w 1426210"/>
                <a:gd name="connsiteY10-8074" fmla="*/ 695325 h 3588041"/>
                <a:gd name="connsiteX11-8075" fmla="*/ 777717 w 1426210"/>
                <a:gd name="connsiteY11-8076" fmla="*/ 734218 h 3588041"/>
                <a:gd name="connsiteX12-8077" fmla="*/ 792798 w 1426210"/>
                <a:gd name="connsiteY12-8078" fmla="*/ 441325 h 3588041"/>
                <a:gd name="connsiteX13-8079" fmla="*/ 880110 w 1426210"/>
                <a:gd name="connsiteY13-8080" fmla="*/ 0 h 3588041"/>
                <a:gd name="connsiteX14-8081" fmla="*/ 851535 w 1426210"/>
                <a:gd name="connsiteY14-8082" fmla="*/ 679450 h 3588041"/>
                <a:gd name="connsiteX15-8083" fmla="*/ 915035 w 1426210"/>
                <a:gd name="connsiteY15-8084" fmla="*/ 1047750 h 3588041"/>
                <a:gd name="connsiteX16-8085" fmla="*/ 924560 w 1426210"/>
                <a:gd name="connsiteY16-8086" fmla="*/ 1295400 h 3588041"/>
                <a:gd name="connsiteX17-8087" fmla="*/ 1096010 w 1426210"/>
                <a:gd name="connsiteY17-8088" fmla="*/ 1187450 h 3588041"/>
                <a:gd name="connsiteX18-8089" fmla="*/ 1369060 w 1426210"/>
                <a:gd name="connsiteY18-8090" fmla="*/ 1171575 h 3588041"/>
                <a:gd name="connsiteX19-8091" fmla="*/ 1102360 w 1426210"/>
                <a:gd name="connsiteY19-8092" fmla="*/ 1254125 h 3588041"/>
                <a:gd name="connsiteX20-8093" fmla="*/ 883285 w 1426210"/>
                <a:gd name="connsiteY20-8094" fmla="*/ 1527175 h 3588041"/>
                <a:gd name="connsiteX21-8095" fmla="*/ 829310 w 1426210"/>
                <a:gd name="connsiteY21-8096" fmla="*/ 1895475 h 3588041"/>
                <a:gd name="connsiteX22-8097" fmla="*/ 997585 w 1426210"/>
                <a:gd name="connsiteY22-8098" fmla="*/ 2308225 h 3588041"/>
                <a:gd name="connsiteX23-8099" fmla="*/ 889635 w 1426210"/>
                <a:gd name="connsiteY23-8100" fmla="*/ 2578100 h 3588041"/>
                <a:gd name="connsiteX24-8101" fmla="*/ 1159510 w 1426210"/>
                <a:gd name="connsiteY24-8102" fmla="*/ 2524125 h 3588041"/>
                <a:gd name="connsiteX25-8103" fmla="*/ 1426210 w 1426210"/>
                <a:gd name="connsiteY25-8104" fmla="*/ 2626519 h 3588041"/>
                <a:gd name="connsiteX26-8105" fmla="*/ 1181735 w 1426210"/>
                <a:gd name="connsiteY26-8106" fmla="*/ 2590800 h 3588041"/>
                <a:gd name="connsiteX27-8107" fmla="*/ 826135 w 1426210"/>
                <a:gd name="connsiteY27-8108" fmla="*/ 2733675 h 3588041"/>
                <a:gd name="connsiteX28-8109" fmla="*/ 683260 w 1426210"/>
                <a:gd name="connsiteY28-8110" fmla="*/ 3086100 h 3588041"/>
                <a:gd name="connsiteX29-8111" fmla="*/ 911860 w 1426210"/>
                <a:gd name="connsiteY29-8112" fmla="*/ 3419475 h 3588041"/>
                <a:gd name="connsiteX30-8113" fmla="*/ 1010285 w 1426210"/>
                <a:gd name="connsiteY30-8114" fmla="*/ 3581400 h 3588041"/>
                <a:gd name="connsiteX0-8115" fmla="*/ 1010285 w 1426210"/>
                <a:gd name="connsiteY0-8116" fmla="*/ 3581400 h 3588041"/>
                <a:gd name="connsiteX1-8117" fmla="*/ 584835 w 1426210"/>
                <a:gd name="connsiteY1-8118" fmla="*/ 3587750 h 3588041"/>
                <a:gd name="connsiteX2-8119" fmla="*/ 387985 w 1426210"/>
                <a:gd name="connsiteY2-8120" fmla="*/ 3076575 h 3588041"/>
                <a:gd name="connsiteX3-8121" fmla="*/ 740410 w 1426210"/>
                <a:gd name="connsiteY3-8122" fmla="*/ 2381250 h 3588041"/>
                <a:gd name="connsiteX4-8123" fmla="*/ 575945 w 1426210"/>
                <a:gd name="connsiteY4-8124" fmla="*/ 1953895 h 3588041"/>
                <a:gd name="connsiteX5-8125" fmla="*/ 0 w 1426210"/>
                <a:gd name="connsiteY5-8126" fmla="*/ 1937385 h 3588041"/>
                <a:gd name="connsiteX6-8127" fmla="*/ 308610 w 1426210"/>
                <a:gd name="connsiteY6-8128" fmla="*/ 1828800 h 3588041"/>
                <a:gd name="connsiteX7-8129" fmla="*/ 629285 w 1426210"/>
                <a:gd name="connsiteY7-8130" fmla="*/ 1879600 h 3588041"/>
                <a:gd name="connsiteX8-8131" fmla="*/ 816610 w 1426210"/>
                <a:gd name="connsiteY8-8132" fmla="*/ 1333500 h 3588041"/>
                <a:gd name="connsiteX9-8133" fmla="*/ 757079 w 1426210"/>
                <a:gd name="connsiteY9-8134" fmla="*/ 823913 h 3588041"/>
                <a:gd name="connsiteX10-8135" fmla="*/ 381635 w 1426210"/>
                <a:gd name="connsiteY10-8136" fmla="*/ 695325 h 3588041"/>
                <a:gd name="connsiteX11-8137" fmla="*/ 777717 w 1426210"/>
                <a:gd name="connsiteY11-8138" fmla="*/ 734218 h 3588041"/>
                <a:gd name="connsiteX12-8139" fmla="*/ 792798 w 1426210"/>
                <a:gd name="connsiteY12-8140" fmla="*/ 441325 h 3588041"/>
                <a:gd name="connsiteX13-8141" fmla="*/ 880110 w 1426210"/>
                <a:gd name="connsiteY13-8142" fmla="*/ 0 h 3588041"/>
                <a:gd name="connsiteX14-8143" fmla="*/ 851535 w 1426210"/>
                <a:gd name="connsiteY14-8144" fmla="*/ 679450 h 3588041"/>
                <a:gd name="connsiteX15-8145" fmla="*/ 915035 w 1426210"/>
                <a:gd name="connsiteY15-8146" fmla="*/ 1047750 h 3588041"/>
                <a:gd name="connsiteX16-8147" fmla="*/ 924560 w 1426210"/>
                <a:gd name="connsiteY16-8148" fmla="*/ 1295400 h 3588041"/>
                <a:gd name="connsiteX17-8149" fmla="*/ 1096010 w 1426210"/>
                <a:gd name="connsiteY17-8150" fmla="*/ 1187450 h 3588041"/>
                <a:gd name="connsiteX18-8151" fmla="*/ 1369060 w 1426210"/>
                <a:gd name="connsiteY18-8152" fmla="*/ 1171575 h 3588041"/>
                <a:gd name="connsiteX19-8153" fmla="*/ 1102360 w 1426210"/>
                <a:gd name="connsiteY19-8154" fmla="*/ 1254125 h 3588041"/>
                <a:gd name="connsiteX20-8155" fmla="*/ 883285 w 1426210"/>
                <a:gd name="connsiteY20-8156" fmla="*/ 1527175 h 3588041"/>
                <a:gd name="connsiteX21-8157" fmla="*/ 829310 w 1426210"/>
                <a:gd name="connsiteY21-8158" fmla="*/ 1895475 h 3588041"/>
                <a:gd name="connsiteX22-8159" fmla="*/ 997585 w 1426210"/>
                <a:gd name="connsiteY22-8160" fmla="*/ 2308225 h 3588041"/>
                <a:gd name="connsiteX23-8161" fmla="*/ 889635 w 1426210"/>
                <a:gd name="connsiteY23-8162" fmla="*/ 2578100 h 3588041"/>
                <a:gd name="connsiteX24-8163" fmla="*/ 1159510 w 1426210"/>
                <a:gd name="connsiteY24-8164" fmla="*/ 2524125 h 3588041"/>
                <a:gd name="connsiteX25-8165" fmla="*/ 1426210 w 1426210"/>
                <a:gd name="connsiteY25-8166" fmla="*/ 2626519 h 3588041"/>
                <a:gd name="connsiteX26-8167" fmla="*/ 1181735 w 1426210"/>
                <a:gd name="connsiteY26-8168" fmla="*/ 2590800 h 3588041"/>
                <a:gd name="connsiteX27-8169" fmla="*/ 826135 w 1426210"/>
                <a:gd name="connsiteY27-8170" fmla="*/ 2733675 h 3588041"/>
                <a:gd name="connsiteX28-8171" fmla="*/ 683260 w 1426210"/>
                <a:gd name="connsiteY28-8172" fmla="*/ 3086100 h 3588041"/>
                <a:gd name="connsiteX29-8173" fmla="*/ 911860 w 1426210"/>
                <a:gd name="connsiteY29-8174" fmla="*/ 3419475 h 3588041"/>
                <a:gd name="connsiteX30-8175" fmla="*/ 1010285 w 1426210"/>
                <a:gd name="connsiteY30-8176" fmla="*/ 3581400 h 3588041"/>
                <a:gd name="connsiteX0-8177" fmla="*/ 1010285 w 1426210"/>
                <a:gd name="connsiteY0-8178" fmla="*/ 3581400 h 3588041"/>
                <a:gd name="connsiteX1-8179" fmla="*/ 584835 w 1426210"/>
                <a:gd name="connsiteY1-8180" fmla="*/ 3587750 h 3588041"/>
                <a:gd name="connsiteX2-8181" fmla="*/ 387985 w 1426210"/>
                <a:gd name="connsiteY2-8182" fmla="*/ 3076575 h 3588041"/>
                <a:gd name="connsiteX3-8183" fmla="*/ 740410 w 1426210"/>
                <a:gd name="connsiteY3-8184" fmla="*/ 2381250 h 3588041"/>
                <a:gd name="connsiteX4-8185" fmla="*/ 575945 w 1426210"/>
                <a:gd name="connsiteY4-8186" fmla="*/ 1953895 h 3588041"/>
                <a:gd name="connsiteX5-8187" fmla="*/ 0 w 1426210"/>
                <a:gd name="connsiteY5-8188" fmla="*/ 1937385 h 3588041"/>
                <a:gd name="connsiteX6-8189" fmla="*/ 308610 w 1426210"/>
                <a:gd name="connsiteY6-8190" fmla="*/ 1828800 h 3588041"/>
                <a:gd name="connsiteX7-8191" fmla="*/ 629285 w 1426210"/>
                <a:gd name="connsiteY7-8192" fmla="*/ 1879600 h 3588041"/>
                <a:gd name="connsiteX8-8193" fmla="*/ 816610 w 1426210"/>
                <a:gd name="connsiteY8-8194" fmla="*/ 1333500 h 3588041"/>
                <a:gd name="connsiteX9-8195" fmla="*/ 757079 w 1426210"/>
                <a:gd name="connsiteY9-8196" fmla="*/ 823913 h 3588041"/>
                <a:gd name="connsiteX10-8197" fmla="*/ 381635 w 1426210"/>
                <a:gd name="connsiteY10-8198" fmla="*/ 695325 h 3588041"/>
                <a:gd name="connsiteX11-8199" fmla="*/ 777717 w 1426210"/>
                <a:gd name="connsiteY11-8200" fmla="*/ 734218 h 3588041"/>
                <a:gd name="connsiteX12-8201" fmla="*/ 792798 w 1426210"/>
                <a:gd name="connsiteY12-8202" fmla="*/ 441325 h 3588041"/>
                <a:gd name="connsiteX13-8203" fmla="*/ 880110 w 1426210"/>
                <a:gd name="connsiteY13-8204" fmla="*/ 0 h 3588041"/>
                <a:gd name="connsiteX14-8205" fmla="*/ 851535 w 1426210"/>
                <a:gd name="connsiteY14-8206" fmla="*/ 679450 h 3588041"/>
                <a:gd name="connsiteX15-8207" fmla="*/ 915035 w 1426210"/>
                <a:gd name="connsiteY15-8208" fmla="*/ 1047750 h 3588041"/>
                <a:gd name="connsiteX16-8209" fmla="*/ 924560 w 1426210"/>
                <a:gd name="connsiteY16-8210" fmla="*/ 1295400 h 3588041"/>
                <a:gd name="connsiteX17-8211" fmla="*/ 1096010 w 1426210"/>
                <a:gd name="connsiteY17-8212" fmla="*/ 1187450 h 3588041"/>
                <a:gd name="connsiteX18-8213" fmla="*/ 1369060 w 1426210"/>
                <a:gd name="connsiteY18-8214" fmla="*/ 1171575 h 3588041"/>
                <a:gd name="connsiteX19-8215" fmla="*/ 1102360 w 1426210"/>
                <a:gd name="connsiteY19-8216" fmla="*/ 1254125 h 3588041"/>
                <a:gd name="connsiteX20-8217" fmla="*/ 883285 w 1426210"/>
                <a:gd name="connsiteY20-8218" fmla="*/ 1527175 h 3588041"/>
                <a:gd name="connsiteX21-8219" fmla="*/ 829310 w 1426210"/>
                <a:gd name="connsiteY21-8220" fmla="*/ 1895475 h 3588041"/>
                <a:gd name="connsiteX22-8221" fmla="*/ 997585 w 1426210"/>
                <a:gd name="connsiteY22-8222" fmla="*/ 2308225 h 3588041"/>
                <a:gd name="connsiteX23-8223" fmla="*/ 889635 w 1426210"/>
                <a:gd name="connsiteY23-8224" fmla="*/ 2578100 h 3588041"/>
                <a:gd name="connsiteX24-8225" fmla="*/ 1159510 w 1426210"/>
                <a:gd name="connsiteY24-8226" fmla="*/ 2524125 h 3588041"/>
                <a:gd name="connsiteX25-8227" fmla="*/ 1426210 w 1426210"/>
                <a:gd name="connsiteY25-8228" fmla="*/ 2626519 h 3588041"/>
                <a:gd name="connsiteX26-8229" fmla="*/ 1181735 w 1426210"/>
                <a:gd name="connsiteY26-8230" fmla="*/ 2590800 h 3588041"/>
                <a:gd name="connsiteX27-8231" fmla="*/ 826135 w 1426210"/>
                <a:gd name="connsiteY27-8232" fmla="*/ 2733675 h 3588041"/>
                <a:gd name="connsiteX28-8233" fmla="*/ 683260 w 1426210"/>
                <a:gd name="connsiteY28-8234" fmla="*/ 3086100 h 3588041"/>
                <a:gd name="connsiteX29-8235" fmla="*/ 911860 w 1426210"/>
                <a:gd name="connsiteY29-8236" fmla="*/ 3419475 h 3588041"/>
                <a:gd name="connsiteX30-8237" fmla="*/ 1010285 w 1426210"/>
                <a:gd name="connsiteY30-8238" fmla="*/ 3581400 h 3588041"/>
                <a:gd name="connsiteX0-8239" fmla="*/ 1010285 w 1426210"/>
                <a:gd name="connsiteY0-8240" fmla="*/ 3581400 h 3588041"/>
                <a:gd name="connsiteX1-8241" fmla="*/ 584835 w 1426210"/>
                <a:gd name="connsiteY1-8242" fmla="*/ 3587750 h 3588041"/>
                <a:gd name="connsiteX2-8243" fmla="*/ 387985 w 1426210"/>
                <a:gd name="connsiteY2-8244" fmla="*/ 3076575 h 3588041"/>
                <a:gd name="connsiteX3-8245" fmla="*/ 740410 w 1426210"/>
                <a:gd name="connsiteY3-8246" fmla="*/ 2381250 h 3588041"/>
                <a:gd name="connsiteX4-8247" fmla="*/ 575945 w 1426210"/>
                <a:gd name="connsiteY4-8248" fmla="*/ 1953895 h 3588041"/>
                <a:gd name="connsiteX5-8249" fmla="*/ 0 w 1426210"/>
                <a:gd name="connsiteY5-8250" fmla="*/ 1937385 h 3588041"/>
                <a:gd name="connsiteX6-8251" fmla="*/ 308610 w 1426210"/>
                <a:gd name="connsiteY6-8252" fmla="*/ 1828800 h 3588041"/>
                <a:gd name="connsiteX7-8253" fmla="*/ 629285 w 1426210"/>
                <a:gd name="connsiteY7-8254" fmla="*/ 1879600 h 3588041"/>
                <a:gd name="connsiteX8-8255" fmla="*/ 816610 w 1426210"/>
                <a:gd name="connsiteY8-8256" fmla="*/ 1333500 h 3588041"/>
                <a:gd name="connsiteX9-8257" fmla="*/ 757079 w 1426210"/>
                <a:gd name="connsiteY9-8258" fmla="*/ 823913 h 3588041"/>
                <a:gd name="connsiteX10-8259" fmla="*/ 381635 w 1426210"/>
                <a:gd name="connsiteY10-8260" fmla="*/ 695325 h 3588041"/>
                <a:gd name="connsiteX11-8261" fmla="*/ 777717 w 1426210"/>
                <a:gd name="connsiteY11-8262" fmla="*/ 734218 h 3588041"/>
                <a:gd name="connsiteX12-8263" fmla="*/ 792798 w 1426210"/>
                <a:gd name="connsiteY12-8264" fmla="*/ 441325 h 3588041"/>
                <a:gd name="connsiteX13-8265" fmla="*/ 880110 w 1426210"/>
                <a:gd name="connsiteY13-8266" fmla="*/ 0 h 3588041"/>
                <a:gd name="connsiteX14-8267" fmla="*/ 851535 w 1426210"/>
                <a:gd name="connsiteY14-8268" fmla="*/ 679450 h 3588041"/>
                <a:gd name="connsiteX15-8269" fmla="*/ 915035 w 1426210"/>
                <a:gd name="connsiteY15-8270" fmla="*/ 1047750 h 3588041"/>
                <a:gd name="connsiteX16-8271" fmla="*/ 924560 w 1426210"/>
                <a:gd name="connsiteY16-8272" fmla="*/ 1295400 h 3588041"/>
                <a:gd name="connsiteX17-8273" fmla="*/ 1096010 w 1426210"/>
                <a:gd name="connsiteY17-8274" fmla="*/ 1187450 h 3588041"/>
                <a:gd name="connsiteX18-8275" fmla="*/ 1369060 w 1426210"/>
                <a:gd name="connsiteY18-8276" fmla="*/ 1171575 h 3588041"/>
                <a:gd name="connsiteX19-8277" fmla="*/ 1102360 w 1426210"/>
                <a:gd name="connsiteY19-8278" fmla="*/ 1254125 h 3588041"/>
                <a:gd name="connsiteX20-8279" fmla="*/ 883285 w 1426210"/>
                <a:gd name="connsiteY20-8280" fmla="*/ 1527175 h 3588041"/>
                <a:gd name="connsiteX21-8281" fmla="*/ 829310 w 1426210"/>
                <a:gd name="connsiteY21-8282" fmla="*/ 1895475 h 3588041"/>
                <a:gd name="connsiteX22-8283" fmla="*/ 997585 w 1426210"/>
                <a:gd name="connsiteY22-8284" fmla="*/ 2308225 h 3588041"/>
                <a:gd name="connsiteX23-8285" fmla="*/ 889635 w 1426210"/>
                <a:gd name="connsiteY23-8286" fmla="*/ 2578100 h 3588041"/>
                <a:gd name="connsiteX24-8287" fmla="*/ 1159510 w 1426210"/>
                <a:gd name="connsiteY24-8288" fmla="*/ 2524125 h 3588041"/>
                <a:gd name="connsiteX25-8289" fmla="*/ 1426210 w 1426210"/>
                <a:gd name="connsiteY25-8290" fmla="*/ 2626519 h 3588041"/>
                <a:gd name="connsiteX26-8291" fmla="*/ 1181735 w 1426210"/>
                <a:gd name="connsiteY26-8292" fmla="*/ 2590800 h 3588041"/>
                <a:gd name="connsiteX27-8293" fmla="*/ 826135 w 1426210"/>
                <a:gd name="connsiteY27-8294" fmla="*/ 2733675 h 3588041"/>
                <a:gd name="connsiteX28-8295" fmla="*/ 683260 w 1426210"/>
                <a:gd name="connsiteY28-8296" fmla="*/ 3086100 h 3588041"/>
                <a:gd name="connsiteX29-8297" fmla="*/ 911860 w 1426210"/>
                <a:gd name="connsiteY29-8298" fmla="*/ 3419475 h 3588041"/>
                <a:gd name="connsiteX30-8299" fmla="*/ 1010285 w 1426210"/>
                <a:gd name="connsiteY30-8300" fmla="*/ 3581400 h 358804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Lst>
              <a:rect l="l" t="t" r="r" b="b"/>
              <a:pathLst>
                <a:path w="1426210" h="3588041">
                  <a:moveTo>
                    <a:pt x="1010285" y="3581400"/>
                  </a:moveTo>
                  <a:cubicBezTo>
                    <a:pt x="949431" y="3584046"/>
                    <a:pt x="774277" y="3589337"/>
                    <a:pt x="584835" y="3587750"/>
                  </a:cubicBezTo>
                  <a:cubicBezTo>
                    <a:pt x="395393" y="3586163"/>
                    <a:pt x="346181" y="3245908"/>
                    <a:pt x="387985" y="3076575"/>
                  </a:cubicBezTo>
                  <a:cubicBezTo>
                    <a:pt x="429789" y="2907242"/>
                    <a:pt x="709083" y="2568363"/>
                    <a:pt x="740410" y="2381250"/>
                  </a:cubicBezTo>
                  <a:cubicBezTo>
                    <a:pt x="771737" y="2194137"/>
                    <a:pt x="699347" y="2027873"/>
                    <a:pt x="575945" y="1953895"/>
                  </a:cubicBezTo>
                  <a:cubicBezTo>
                    <a:pt x="452543" y="1879918"/>
                    <a:pt x="246062" y="1906270"/>
                    <a:pt x="0" y="1937385"/>
                  </a:cubicBezTo>
                  <a:cubicBezTo>
                    <a:pt x="176213" y="1860550"/>
                    <a:pt x="191029" y="1847956"/>
                    <a:pt x="308610" y="1828800"/>
                  </a:cubicBezTo>
                  <a:cubicBezTo>
                    <a:pt x="426191" y="1809644"/>
                    <a:pt x="531390" y="1839912"/>
                    <a:pt x="629285" y="1879600"/>
                  </a:cubicBezTo>
                  <a:cubicBezTo>
                    <a:pt x="628492" y="1689101"/>
                    <a:pt x="795311" y="1509448"/>
                    <a:pt x="816610" y="1333500"/>
                  </a:cubicBezTo>
                  <a:cubicBezTo>
                    <a:pt x="837909" y="1157552"/>
                    <a:pt x="829575" y="930275"/>
                    <a:pt x="757079" y="823913"/>
                  </a:cubicBezTo>
                  <a:cubicBezTo>
                    <a:pt x="684583" y="717551"/>
                    <a:pt x="502814" y="711861"/>
                    <a:pt x="381635" y="695325"/>
                  </a:cubicBezTo>
                  <a:cubicBezTo>
                    <a:pt x="496200" y="695457"/>
                    <a:pt x="688553" y="665427"/>
                    <a:pt x="777717" y="734218"/>
                  </a:cubicBezTo>
                  <a:cubicBezTo>
                    <a:pt x="771631" y="617272"/>
                    <a:pt x="775733" y="563695"/>
                    <a:pt x="792798" y="441325"/>
                  </a:cubicBezTo>
                  <a:cubicBezTo>
                    <a:pt x="809864" y="318955"/>
                    <a:pt x="839364" y="250296"/>
                    <a:pt x="880110" y="0"/>
                  </a:cubicBezTo>
                  <a:cubicBezTo>
                    <a:pt x="876406" y="171979"/>
                    <a:pt x="845714" y="504825"/>
                    <a:pt x="851535" y="679450"/>
                  </a:cubicBezTo>
                  <a:cubicBezTo>
                    <a:pt x="857356" y="854075"/>
                    <a:pt x="902864" y="945092"/>
                    <a:pt x="915035" y="1047750"/>
                  </a:cubicBezTo>
                  <a:cubicBezTo>
                    <a:pt x="927206" y="1150408"/>
                    <a:pt x="929852" y="1162579"/>
                    <a:pt x="924560" y="1295400"/>
                  </a:cubicBezTo>
                  <a:cubicBezTo>
                    <a:pt x="989118" y="1225021"/>
                    <a:pt x="1040977" y="1204912"/>
                    <a:pt x="1096010" y="1187450"/>
                  </a:cubicBezTo>
                  <a:cubicBezTo>
                    <a:pt x="1151043" y="1169988"/>
                    <a:pt x="1235710" y="1164167"/>
                    <a:pt x="1369060" y="1171575"/>
                  </a:cubicBezTo>
                  <a:cubicBezTo>
                    <a:pt x="1276985" y="1188508"/>
                    <a:pt x="1183322" y="1194858"/>
                    <a:pt x="1102360" y="1254125"/>
                  </a:cubicBezTo>
                  <a:cubicBezTo>
                    <a:pt x="1021398" y="1313392"/>
                    <a:pt x="928793" y="1420283"/>
                    <a:pt x="883285" y="1527175"/>
                  </a:cubicBezTo>
                  <a:cubicBezTo>
                    <a:pt x="837777" y="1634067"/>
                    <a:pt x="810260" y="1765300"/>
                    <a:pt x="829310" y="1895475"/>
                  </a:cubicBezTo>
                  <a:cubicBezTo>
                    <a:pt x="848360" y="2025650"/>
                    <a:pt x="987531" y="2194454"/>
                    <a:pt x="997585" y="2308225"/>
                  </a:cubicBezTo>
                  <a:cubicBezTo>
                    <a:pt x="1007639" y="2421996"/>
                    <a:pt x="957898" y="2484438"/>
                    <a:pt x="889635" y="2578100"/>
                  </a:cubicBezTo>
                  <a:cubicBezTo>
                    <a:pt x="997584" y="2532062"/>
                    <a:pt x="1072462" y="2520817"/>
                    <a:pt x="1159510" y="2524125"/>
                  </a:cubicBezTo>
                  <a:cubicBezTo>
                    <a:pt x="1246558" y="2527433"/>
                    <a:pt x="1354242" y="2576512"/>
                    <a:pt x="1426210" y="2626519"/>
                  </a:cubicBezTo>
                  <a:cubicBezTo>
                    <a:pt x="1360066" y="2600325"/>
                    <a:pt x="1281747" y="2572941"/>
                    <a:pt x="1181735" y="2590800"/>
                  </a:cubicBezTo>
                  <a:cubicBezTo>
                    <a:pt x="1081723" y="2608659"/>
                    <a:pt x="909214" y="2651125"/>
                    <a:pt x="826135" y="2733675"/>
                  </a:cubicBezTo>
                  <a:cubicBezTo>
                    <a:pt x="743056" y="2816225"/>
                    <a:pt x="688022" y="2917825"/>
                    <a:pt x="683260" y="3086100"/>
                  </a:cubicBezTo>
                  <a:cubicBezTo>
                    <a:pt x="684848" y="3232150"/>
                    <a:pt x="851006" y="3349625"/>
                    <a:pt x="911860" y="3419475"/>
                  </a:cubicBezTo>
                  <a:cubicBezTo>
                    <a:pt x="972714" y="3489325"/>
                    <a:pt x="1071139" y="3578754"/>
                    <a:pt x="1010285" y="3581400"/>
                  </a:cubicBezTo>
                  <a:close/>
                </a:path>
              </a:pathLst>
            </a:custGeom>
            <a:solidFill>
              <a:srgbClr val="BCD8CC"/>
            </a:solidFill>
            <a:ln>
              <a:noFill/>
            </a:ln>
            <a:effectLst>
              <a:outerShdw blurRad="203200" dist="38100" dir="2700000" algn="tl"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9" name="组合 8"/>
            <p:cNvGrpSpPr/>
            <p:nvPr/>
          </p:nvGrpSpPr>
          <p:grpSpPr>
            <a:xfrm>
              <a:off x="7706787" y="4969291"/>
              <a:ext cx="2370017" cy="1023960"/>
              <a:chOff x="3106598" y="5073134"/>
              <a:chExt cx="2370017" cy="1023960"/>
            </a:xfrm>
          </p:grpSpPr>
          <p:sp>
            <p:nvSpPr>
              <p:cNvPr id="10" name="矩形 9"/>
              <p:cNvSpPr/>
              <p:nvPr/>
            </p:nvSpPr>
            <p:spPr>
              <a:xfrm>
                <a:off x="3106598" y="5073134"/>
                <a:ext cx="1569660" cy="369332"/>
              </a:xfrm>
              <a:prstGeom prst="rect">
                <a:avLst/>
              </a:prstGeom>
            </p:spPr>
            <p:txBody>
              <a:bodyPr wrap="none">
                <a:spAutoFit/>
              </a:bodyPr>
              <a:lstStyle/>
              <a:p>
                <a:r>
                  <a:rPr lang="zh-CN" altLang="en-US" dirty="0" smtClean="0">
                    <a:solidFill>
                      <a:schemeClr val="bg2">
                        <a:lumMod val="25000"/>
                      </a:schemeClr>
                    </a:solidFill>
                    <a:latin typeface="+mn-ea"/>
                  </a:rPr>
                  <a:t>输入你的标题</a:t>
                </a:r>
                <a:endParaRPr lang="zh-CN" altLang="en-US" dirty="0">
                  <a:solidFill>
                    <a:schemeClr val="bg2">
                      <a:lumMod val="25000"/>
                    </a:schemeClr>
                  </a:solidFill>
                  <a:latin typeface="+mn-ea"/>
                </a:endParaRPr>
              </a:p>
            </p:txBody>
          </p:sp>
          <p:sp>
            <p:nvSpPr>
              <p:cNvPr id="11" name="矩形 10"/>
              <p:cNvSpPr/>
              <p:nvPr/>
            </p:nvSpPr>
            <p:spPr>
              <a:xfrm>
                <a:off x="3106598" y="5404404"/>
                <a:ext cx="2370017" cy="692690"/>
              </a:xfrm>
              <a:prstGeom prst="rect">
                <a:avLst/>
              </a:prstGeom>
            </p:spPr>
            <p:txBody>
              <a:bodyPr wrap="square">
                <a:spAutoFit/>
              </a:bodyPr>
              <a:lstStyle/>
              <a:p>
                <a:pPr>
                  <a:lnSpc>
                    <a:spcPct val="130000"/>
                  </a:lnSpc>
                </a:pPr>
                <a:r>
                  <a:rPr lang="en-US" altLang="zh-CN" sz="1050" dirty="0">
                    <a:solidFill>
                      <a:schemeClr val="bg2">
                        <a:lumMod val="50000"/>
                      </a:schemeClr>
                    </a:solidFill>
                    <a:latin typeface="+mn-ea"/>
                  </a:rPr>
                  <a:t>We have many PowerPoint templates that has been specifically designed to help</a:t>
                </a:r>
                <a:endParaRPr lang="zh-CN" altLang="en-US" sz="1050" dirty="0">
                  <a:solidFill>
                    <a:schemeClr val="bg2">
                      <a:lumMod val="50000"/>
                    </a:schemeClr>
                  </a:solidFill>
                  <a:latin typeface="+mn-ea"/>
                </a:endParaRPr>
              </a:p>
            </p:txBody>
          </p:sp>
        </p:grpSp>
        <p:grpSp>
          <p:nvGrpSpPr>
            <p:cNvPr id="12" name="组合 11"/>
            <p:cNvGrpSpPr/>
            <p:nvPr/>
          </p:nvGrpSpPr>
          <p:grpSpPr>
            <a:xfrm>
              <a:off x="2666947" y="2257095"/>
              <a:ext cx="2370017" cy="1023960"/>
              <a:chOff x="1221767" y="2192338"/>
              <a:chExt cx="2370017" cy="1023960"/>
            </a:xfrm>
          </p:grpSpPr>
          <p:sp>
            <p:nvSpPr>
              <p:cNvPr id="13" name="矩形 12"/>
              <p:cNvSpPr/>
              <p:nvPr/>
            </p:nvSpPr>
            <p:spPr>
              <a:xfrm>
                <a:off x="2022124" y="2192338"/>
                <a:ext cx="1569660" cy="369332"/>
              </a:xfrm>
              <a:prstGeom prst="rect">
                <a:avLst/>
              </a:prstGeom>
            </p:spPr>
            <p:txBody>
              <a:bodyPr wrap="none">
                <a:spAutoFit/>
              </a:bodyPr>
              <a:lstStyle/>
              <a:p>
                <a:pPr algn="r"/>
                <a:r>
                  <a:rPr lang="zh-CN" altLang="en-US" dirty="0" smtClean="0">
                    <a:solidFill>
                      <a:schemeClr val="bg2">
                        <a:lumMod val="25000"/>
                      </a:schemeClr>
                    </a:solidFill>
                    <a:latin typeface="+mn-ea"/>
                  </a:rPr>
                  <a:t>输入你的标题</a:t>
                </a:r>
                <a:endParaRPr lang="zh-CN" altLang="en-US" dirty="0">
                  <a:solidFill>
                    <a:schemeClr val="bg2">
                      <a:lumMod val="25000"/>
                    </a:schemeClr>
                  </a:solidFill>
                  <a:latin typeface="+mn-ea"/>
                </a:endParaRPr>
              </a:p>
            </p:txBody>
          </p:sp>
          <p:sp>
            <p:nvSpPr>
              <p:cNvPr id="14" name="矩形 13"/>
              <p:cNvSpPr/>
              <p:nvPr/>
            </p:nvSpPr>
            <p:spPr>
              <a:xfrm>
                <a:off x="1221767" y="2523608"/>
                <a:ext cx="2370017" cy="692690"/>
              </a:xfrm>
              <a:prstGeom prst="rect">
                <a:avLst/>
              </a:prstGeom>
            </p:spPr>
            <p:txBody>
              <a:bodyPr wrap="square">
                <a:spAutoFit/>
              </a:bodyPr>
              <a:lstStyle/>
              <a:p>
                <a:pPr algn="r">
                  <a:lnSpc>
                    <a:spcPct val="130000"/>
                  </a:lnSpc>
                </a:pPr>
                <a:r>
                  <a:rPr lang="en-US" altLang="zh-CN" sz="1050" dirty="0">
                    <a:solidFill>
                      <a:schemeClr val="bg2">
                        <a:lumMod val="50000"/>
                      </a:schemeClr>
                    </a:solidFill>
                    <a:latin typeface="+mn-ea"/>
                  </a:rPr>
                  <a:t>We have many PowerPoint templates that has been specifically designed to help</a:t>
                </a:r>
                <a:endParaRPr lang="zh-CN" altLang="en-US" sz="1050" dirty="0">
                  <a:solidFill>
                    <a:schemeClr val="bg2">
                      <a:lumMod val="50000"/>
                    </a:schemeClr>
                  </a:solidFill>
                  <a:latin typeface="+mn-ea"/>
                </a:endParaRPr>
              </a:p>
            </p:txBody>
          </p:sp>
        </p:grpSp>
        <p:grpSp>
          <p:nvGrpSpPr>
            <p:cNvPr id="15" name="组合 14"/>
            <p:cNvGrpSpPr/>
            <p:nvPr/>
          </p:nvGrpSpPr>
          <p:grpSpPr>
            <a:xfrm>
              <a:off x="7806741" y="3004606"/>
              <a:ext cx="2370017" cy="974949"/>
              <a:chOff x="3106598" y="5122145"/>
              <a:chExt cx="2370017" cy="974949"/>
            </a:xfrm>
          </p:grpSpPr>
          <p:sp>
            <p:nvSpPr>
              <p:cNvPr id="16" name="矩形 15"/>
              <p:cNvSpPr/>
              <p:nvPr/>
            </p:nvSpPr>
            <p:spPr>
              <a:xfrm>
                <a:off x="3106598" y="5122145"/>
                <a:ext cx="1569660" cy="369332"/>
              </a:xfrm>
              <a:prstGeom prst="rect">
                <a:avLst/>
              </a:prstGeom>
            </p:spPr>
            <p:txBody>
              <a:bodyPr wrap="none">
                <a:spAutoFit/>
              </a:bodyPr>
              <a:lstStyle/>
              <a:p>
                <a:r>
                  <a:rPr lang="zh-CN" altLang="en-US" dirty="0" smtClean="0">
                    <a:solidFill>
                      <a:schemeClr val="bg2">
                        <a:lumMod val="25000"/>
                      </a:schemeClr>
                    </a:solidFill>
                    <a:latin typeface="+mn-ea"/>
                  </a:rPr>
                  <a:t>输入你的标题</a:t>
                </a:r>
                <a:endParaRPr lang="zh-CN" altLang="en-US" dirty="0">
                  <a:solidFill>
                    <a:schemeClr val="bg2">
                      <a:lumMod val="25000"/>
                    </a:schemeClr>
                  </a:solidFill>
                  <a:latin typeface="+mn-ea"/>
                </a:endParaRPr>
              </a:p>
            </p:txBody>
          </p:sp>
          <p:sp>
            <p:nvSpPr>
              <p:cNvPr id="17" name="矩形 16"/>
              <p:cNvSpPr/>
              <p:nvPr/>
            </p:nvSpPr>
            <p:spPr>
              <a:xfrm>
                <a:off x="3106598" y="5404404"/>
                <a:ext cx="2370017" cy="692690"/>
              </a:xfrm>
              <a:prstGeom prst="rect">
                <a:avLst/>
              </a:prstGeom>
            </p:spPr>
            <p:txBody>
              <a:bodyPr wrap="square">
                <a:spAutoFit/>
              </a:bodyPr>
              <a:lstStyle/>
              <a:p>
                <a:pPr>
                  <a:lnSpc>
                    <a:spcPct val="130000"/>
                  </a:lnSpc>
                </a:pPr>
                <a:r>
                  <a:rPr lang="en-US" altLang="zh-CN" sz="1050" dirty="0">
                    <a:solidFill>
                      <a:schemeClr val="bg2">
                        <a:lumMod val="50000"/>
                      </a:schemeClr>
                    </a:solidFill>
                    <a:latin typeface="+mn-ea"/>
                  </a:rPr>
                  <a:t>We have many PowerPoint templates that has been specifically designed to help</a:t>
                </a:r>
                <a:endParaRPr lang="zh-CN" altLang="en-US" sz="1050" dirty="0">
                  <a:solidFill>
                    <a:schemeClr val="bg2">
                      <a:lumMod val="50000"/>
                    </a:schemeClr>
                  </a:solidFill>
                  <a:latin typeface="+mn-ea"/>
                </a:endParaRPr>
              </a:p>
            </p:txBody>
          </p:sp>
        </p:grpSp>
        <p:grpSp>
          <p:nvGrpSpPr>
            <p:cNvPr id="18" name="组合 17"/>
            <p:cNvGrpSpPr/>
            <p:nvPr/>
          </p:nvGrpSpPr>
          <p:grpSpPr>
            <a:xfrm>
              <a:off x="2015243" y="4042191"/>
              <a:ext cx="2370017" cy="1023960"/>
              <a:chOff x="1221767" y="2192338"/>
              <a:chExt cx="2370017" cy="1023960"/>
            </a:xfrm>
          </p:grpSpPr>
          <p:sp>
            <p:nvSpPr>
              <p:cNvPr id="19" name="矩形 18"/>
              <p:cNvSpPr/>
              <p:nvPr/>
            </p:nvSpPr>
            <p:spPr>
              <a:xfrm>
                <a:off x="2022124" y="2192338"/>
                <a:ext cx="1569660" cy="369332"/>
              </a:xfrm>
              <a:prstGeom prst="rect">
                <a:avLst/>
              </a:prstGeom>
            </p:spPr>
            <p:txBody>
              <a:bodyPr wrap="none">
                <a:spAutoFit/>
              </a:bodyPr>
              <a:lstStyle/>
              <a:p>
                <a:pPr algn="r"/>
                <a:r>
                  <a:rPr lang="zh-CN" altLang="en-US" dirty="0" smtClean="0">
                    <a:solidFill>
                      <a:schemeClr val="bg2">
                        <a:lumMod val="25000"/>
                      </a:schemeClr>
                    </a:solidFill>
                    <a:latin typeface="+mn-ea"/>
                  </a:rPr>
                  <a:t>输入你的标题</a:t>
                </a:r>
                <a:endParaRPr lang="zh-CN" altLang="en-US" dirty="0">
                  <a:solidFill>
                    <a:schemeClr val="bg2">
                      <a:lumMod val="25000"/>
                    </a:schemeClr>
                  </a:solidFill>
                  <a:latin typeface="+mn-ea"/>
                </a:endParaRPr>
              </a:p>
            </p:txBody>
          </p:sp>
          <p:sp>
            <p:nvSpPr>
              <p:cNvPr id="20" name="矩形 19"/>
              <p:cNvSpPr/>
              <p:nvPr/>
            </p:nvSpPr>
            <p:spPr>
              <a:xfrm>
                <a:off x="1221767" y="2523608"/>
                <a:ext cx="2370017" cy="692690"/>
              </a:xfrm>
              <a:prstGeom prst="rect">
                <a:avLst/>
              </a:prstGeom>
            </p:spPr>
            <p:txBody>
              <a:bodyPr wrap="square">
                <a:spAutoFit/>
              </a:bodyPr>
              <a:lstStyle/>
              <a:p>
                <a:pPr algn="r">
                  <a:lnSpc>
                    <a:spcPct val="130000"/>
                  </a:lnSpc>
                </a:pPr>
                <a:r>
                  <a:rPr lang="en-US" altLang="zh-CN" sz="1050" dirty="0">
                    <a:solidFill>
                      <a:schemeClr val="bg2">
                        <a:lumMod val="50000"/>
                      </a:schemeClr>
                    </a:solidFill>
                    <a:latin typeface="+mn-ea"/>
                  </a:rPr>
                  <a:t>We have many PowerPoint templates that has been specifically designed to help</a:t>
                </a:r>
                <a:endParaRPr lang="zh-CN" altLang="en-US" sz="1050" dirty="0">
                  <a:solidFill>
                    <a:schemeClr val="bg2">
                      <a:lumMod val="50000"/>
                    </a:schemeClr>
                  </a:solidFill>
                  <a:latin typeface="+mn-ea"/>
                </a:endParaRPr>
              </a:p>
            </p:txBody>
          </p:sp>
        </p:grpSp>
        <p:grpSp>
          <p:nvGrpSpPr>
            <p:cNvPr id="21" name="组合 20"/>
            <p:cNvGrpSpPr/>
            <p:nvPr/>
          </p:nvGrpSpPr>
          <p:grpSpPr>
            <a:xfrm>
              <a:off x="4687714" y="4114800"/>
              <a:ext cx="698500" cy="698500"/>
              <a:chOff x="4687714" y="4114800"/>
              <a:chExt cx="698500" cy="698500"/>
            </a:xfrm>
          </p:grpSpPr>
          <p:sp>
            <p:nvSpPr>
              <p:cNvPr id="22" name="椭圆 21"/>
              <p:cNvSpPr/>
              <p:nvPr/>
            </p:nvSpPr>
            <p:spPr>
              <a:xfrm>
                <a:off x="4687714" y="4114800"/>
                <a:ext cx="698500" cy="698500"/>
              </a:xfrm>
              <a:prstGeom prst="ellipse">
                <a:avLst/>
              </a:prstGeom>
              <a:solidFill>
                <a:schemeClr val="accent6">
                  <a:lumMod val="60000"/>
                  <a:lumOff val="40000"/>
                </a:schemeClr>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Freeform 172"/>
              <p:cNvSpPr>
                <a:spLocks noChangeAspect="1" noEditPoints="1"/>
              </p:cNvSpPr>
              <p:nvPr/>
            </p:nvSpPr>
            <p:spPr bwMode="auto">
              <a:xfrm>
                <a:off x="4916679" y="4322993"/>
                <a:ext cx="240570" cy="255605"/>
              </a:xfrm>
              <a:custGeom>
                <a:avLst/>
                <a:gdLst>
                  <a:gd name="T0" fmla="*/ 75 w 89"/>
                  <a:gd name="T1" fmla="*/ 22 h 95"/>
                  <a:gd name="T2" fmla="*/ 89 w 89"/>
                  <a:gd name="T3" fmla="*/ 53 h 95"/>
                  <a:gd name="T4" fmla="*/ 78 w 89"/>
                  <a:gd name="T5" fmla="*/ 80 h 95"/>
                  <a:gd name="T6" fmla="*/ 47 w 89"/>
                  <a:gd name="T7" fmla="*/ 53 h 95"/>
                  <a:gd name="T8" fmla="*/ 75 w 89"/>
                  <a:gd name="T9" fmla="*/ 22 h 95"/>
                  <a:gd name="T10" fmla="*/ 76 w 89"/>
                  <a:gd name="T11" fmla="*/ 83 h 95"/>
                  <a:gd name="T12" fmla="*/ 69 w 89"/>
                  <a:gd name="T13" fmla="*/ 88 h 95"/>
                  <a:gd name="T14" fmla="*/ 74 w 89"/>
                  <a:gd name="T15" fmla="*/ 81 h 95"/>
                  <a:gd name="T16" fmla="*/ 76 w 89"/>
                  <a:gd name="T17" fmla="*/ 83 h 95"/>
                  <a:gd name="T18" fmla="*/ 64 w 89"/>
                  <a:gd name="T19" fmla="*/ 92 h 95"/>
                  <a:gd name="T20" fmla="*/ 72 w 89"/>
                  <a:gd name="T21" fmla="*/ 79 h 95"/>
                  <a:gd name="T22" fmla="*/ 70 w 89"/>
                  <a:gd name="T23" fmla="*/ 77 h 95"/>
                  <a:gd name="T24" fmla="*/ 60 w 89"/>
                  <a:gd name="T25" fmla="*/ 94 h 95"/>
                  <a:gd name="T26" fmla="*/ 64 w 89"/>
                  <a:gd name="T27" fmla="*/ 92 h 95"/>
                  <a:gd name="T28" fmla="*/ 58 w 89"/>
                  <a:gd name="T29" fmla="*/ 91 h 95"/>
                  <a:gd name="T30" fmla="*/ 67 w 89"/>
                  <a:gd name="T31" fmla="*/ 75 h 95"/>
                  <a:gd name="T32" fmla="*/ 65 w 89"/>
                  <a:gd name="T33" fmla="*/ 74 h 95"/>
                  <a:gd name="T34" fmla="*/ 57 w 89"/>
                  <a:gd name="T35" fmla="*/ 88 h 95"/>
                  <a:gd name="T36" fmla="*/ 58 w 89"/>
                  <a:gd name="T37" fmla="*/ 91 h 95"/>
                  <a:gd name="T38" fmla="*/ 56 w 89"/>
                  <a:gd name="T39" fmla="*/ 84 h 95"/>
                  <a:gd name="T40" fmla="*/ 63 w 89"/>
                  <a:gd name="T41" fmla="*/ 72 h 95"/>
                  <a:gd name="T42" fmla="*/ 61 w 89"/>
                  <a:gd name="T43" fmla="*/ 70 h 95"/>
                  <a:gd name="T44" fmla="*/ 55 w 89"/>
                  <a:gd name="T45" fmla="*/ 81 h 95"/>
                  <a:gd name="T46" fmla="*/ 56 w 89"/>
                  <a:gd name="T47" fmla="*/ 84 h 95"/>
                  <a:gd name="T48" fmla="*/ 53 w 89"/>
                  <a:gd name="T49" fmla="*/ 78 h 95"/>
                  <a:gd name="T50" fmla="*/ 59 w 89"/>
                  <a:gd name="T51" fmla="*/ 68 h 95"/>
                  <a:gd name="T52" fmla="*/ 57 w 89"/>
                  <a:gd name="T53" fmla="*/ 66 h 95"/>
                  <a:gd name="T54" fmla="*/ 52 w 89"/>
                  <a:gd name="T55" fmla="*/ 75 h 95"/>
                  <a:gd name="T56" fmla="*/ 53 w 89"/>
                  <a:gd name="T57" fmla="*/ 78 h 95"/>
                  <a:gd name="T58" fmla="*/ 51 w 89"/>
                  <a:gd name="T59" fmla="*/ 71 h 95"/>
                  <a:gd name="T60" fmla="*/ 55 w 89"/>
                  <a:gd name="T61" fmla="*/ 64 h 95"/>
                  <a:gd name="T62" fmla="*/ 53 w 89"/>
                  <a:gd name="T63" fmla="*/ 62 h 95"/>
                  <a:gd name="T64" fmla="*/ 50 w 89"/>
                  <a:gd name="T65" fmla="*/ 68 h 95"/>
                  <a:gd name="T66" fmla="*/ 51 w 89"/>
                  <a:gd name="T67" fmla="*/ 71 h 95"/>
                  <a:gd name="T68" fmla="*/ 48 w 89"/>
                  <a:gd name="T69" fmla="*/ 65 h 95"/>
                  <a:gd name="T70" fmla="*/ 51 w 89"/>
                  <a:gd name="T71" fmla="*/ 61 h 95"/>
                  <a:gd name="T72" fmla="*/ 49 w 89"/>
                  <a:gd name="T73" fmla="*/ 59 h 95"/>
                  <a:gd name="T74" fmla="*/ 47 w 89"/>
                  <a:gd name="T75" fmla="*/ 61 h 95"/>
                  <a:gd name="T76" fmla="*/ 48 w 89"/>
                  <a:gd name="T77" fmla="*/ 65 h 95"/>
                  <a:gd name="T78" fmla="*/ 46 w 89"/>
                  <a:gd name="T79" fmla="*/ 58 h 95"/>
                  <a:gd name="T80" fmla="*/ 45 w 89"/>
                  <a:gd name="T81" fmla="*/ 55 h 95"/>
                  <a:gd name="T82" fmla="*/ 47 w 89"/>
                  <a:gd name="T83" fmla="*/ 57 h 95"/>
                  <a:gd name="T84" fmla="*/ 46 w 89"/>
                  <a:gd name="T85" fmla="*/ 58 h 95"/>
                  <a:gd name="T86" fmla="*/ 59 w 89"/>
                  <a:gd name="T87" fmla="*/ 17 h 95"/>
                  <a:gd name="T88" fmla="*/ 41 w 89"/>
                  <a:gd name="T89" fmla="*/ 54 h 95"/>
                  <a:gd name="T90" fmla="*/ 36 w 89"/>
                  <a:gd name="T91" fmla="*/ 13 h 95"/>
                  <a:gd name="T92" fmla="*/ 0 w 89"/>
                  <a:gd name="T93" fmla="*/ 54 h 95"/>
                  <a:gd name="T94" fmla="*/ 41 w 89"/>
                  <a:gd name="T95" fmla="*/ 95 h 95"/>
                  <a:gd name="T96" fmla="*/ 55 w 89"/>
                  <a:gd name="T97" fmla="*/ 93 h 95"/>
                  <a:gd name="T98" fmla="*/ 41 w 89"/>
                  <a:gd name="T99" fmla="*/ 54 h 95"/>
                  <a:gd name="T100" fmla="*/ 68 w 89"/>
                  <a:gd name="T101" fmla="*/ 23 h 95"/>
                  <a:gd name="T102" fmla="*/ 59 w 89"/>
                  <a:gd name="T103" fmla="*/ 17 h 95"/>
                  <a:gd name="T104" fmla="*/ 43 w 89"/>
                  <a:gd name="T105" fmla="*/ 0 h 95"/>
                  <a:gd name="T106" fmla="*/ 38 w 89"/>
                  <a:gd name="T107" fmla="*/ 0 h 95"/>
                  <a:gd name="T108" fmla="*/ 43 w 89"/>
                  <a:gd name="T109" fmla="*/ 41 h 95"/>
                  <a:gd name="T110" fmla="*/ 61 w 89"/>
                  <a:gd name="T111" fmla="*/ 4 h 95"/>
                  <a:gd name="T112" fmla="*/ 43 w 89"/>
                  <a:gd name="T113"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9" h="95">
                    <a:moveTo>
                      <a:pt x="75" y="22"/>
                    </a:moveTo>
                    <a:cubicBezTo>
                      <a:pt x="83" y="29"/>
                      <a:pt x="89" y="40"/>
                      <a:pt x="89" y="53"/>
                    </a:cubicBezTo>
                    <a:cubicBezTo>
                      <a:pt x="89" y="63"/>
                      <a:pt x="85" y="73"/>
                      <a:pt x="78" y="80"/>
                    </a:cubicBezTo>
                    <a:cubicBezTo>
                      <a:pt x="47" y="53"/>
                      <a:pt x="47" y="53"/>
                      <a:pt x="47" y="53"/>
                    </a:cubicBezTo>
                    <a:cubicBezTo>
                      <a:pt x="75" y="22"/>
                      <a:pt x="75" y="22"/>
                      <a:pt x="75" y="22"/>
                    </a:cubicBezTo>
                    <a:close/>
                    <a:moveTo>
                      <a:pt x="76" y="83"/>
                    </a:moveTo>
                    <a:cubicBezTo>
                      <a:pt x="74" y="85"/>
                      <a:pt x="72" y="87"/>
                      <a:pt x="69" y="88"/>
                    </a:cubicBezTo>
                    <a:cubicBezTo>
                      <a:pt x="74" y="81"/>
                      <a:pt x="74" y="81"/>
                      <a:pt x="74" y="81"/>
                    </a:cubicBezTo>
                    <a:cubicBezTo>
                      <a:pt x="76" y="83"/>
                      <a:pt x="76" y="83"/>
                      <a:pt x="76" y="83"/>
                    </a:cubicBezTo>
                    <a:close/>
                    <a:moveTo>
                      <a:pt x="64" y="92"/>
                    </a:moveTo>
                    <a:cubicBezTo>
                      <a:pt x="72" y="79"/>
                      <a:pt x="72" y="79"/>
                      <a:pt x="72" y="79"/>
                    </a:cubicBezTo>
                    <a:cubicBezTo>
                      <a:pt x="70" y="77"/>
                      <a:pt x="70" y="77"/>
                      <a:pt x="70" y="77"/>
                    </a:cubicBezTo>
                    <a:cubicBezTo>
                      <a:pt x="60" y="94"/>
                      <a:pt x="60" y="94"/>
                      <a:pt x="60" y="94"/>
                    </a:cubicBezTo>
                    <a:cubicBezTo>
                      <a:pt x="61" y="93"/>
                      <a:pt x="63" y="92"/>
                      <a:pt x="64" y="92"/>
                    </a:cubicBezTo>
                    <a:close/>
                    <a:moveTo>
                      <a:pt x="58" y="91"/>
                    </a:moveTo>
                    <a:cubicBezTo>
                      <a:pt x="67" y="75"/>
                      <a:pt x="67" y="75"/>
                      <a:pt x="67" y="75"/>
                    </a:cubicBezTo>
                    <a:cubicBezTo>
                      <a:pt x="65" y="74"/>
                      <a:pt x="65" y="74"/>
                      <a:pt x="65" y="74"/>
                    </a:cubicBezTo>
                    <a:cubicBezTo>
                      <a:pt x="57" y="88"/>
                      <a:pt x="57" y="88"/>
                      <a:pt x="57" y="88"/>
                    </a:cubicBezTo>
                    <a:cubicBezTo>
                      <a:pt x="58" y="91"/>
                      <a:pt x="58" y="91"/>
                      <a:pt x="58" y="91"/>
                    </a:cubicBezTo>
                    <a:close/>
                    <a:moveTo>
                      <a:pt x="56" y="84"/>
                    </a:moveTo>
                    <a:cubicBezTo>
                      <a:pt x="63" y="72"/>
                      <a:pt x="63" y="72"/>
                      <a:pt x="63" y="72"/>
                    </a:cubicBezTo>
                    <a:cubicBezTo>
                      <a:pt x="61" y="70"/>
                      <a:pt x="61" y="70"/>
                      <a:pt x="61" y="70"/>
                    </a:cubicBezTo>
                    <a:cubicBezTo>
                      <a:pt x="55" y="81"/>
                      <a:pt x="55" y="81"/>
                      <a:pt x="55" y="81"/>
                    </a:cubicBezTo>
                    <a:cubicBezTo>
                      <a:pt x="56" y="84"/>
                      <a:pt x="56" y="84"/>
                      <a:pt x="56" y="84"/>
                    </a:cubicBezTo>
                    <a:close/>
                    <a:moveTo>
                      <a:pt x="53" y="78"/>
                    </a:moveTo>
                    <a:cubicBezTo>
                      <a:pt x="59" y="68"/>
                      <a:pt x="59" y="68"/>
                      <a:pt x="59" y="68"/>
                    </a:cubicBezTo>
                    <a:cubicBezTo>
                      <a:pt x="57" y="66"/>
                      <a:pt x="57" y="66"/>
                      <a:pt x="57" y="66"/>
                    </a:cubicBezTo>
                    <a:cubicBezTo>
                      <a:pt x="52" y="75"/>
                      <a:pt x="52" y="75"/>
                      <a:pt x="52" y="75"/>
                    </a:cubicBezTo>
                    <a:cubicBezTo>
                      <a:pt x="53" y="78"/>
                      <a:pt x="53" y="78"/>
                      <a:pt x="53" y="78"/>
                    </a:cubicBezTo>
                    <a:close/>
                    <a:moveTo>
                      <a:pt x="51" y="71"/>
                    </a:moveTo>
                    <a:cubicBezTo>
                      <a:pt x="55" y="64"/>
                      <a:pt x="55" y="64"/>
                      <a:pt x="55" y="64"/>
                    </a:cubicBezTo>
                    <a:cubicBezTo>
                      <a:pt x="53" y="62"/>
                      <a:pt x="53" y="62"/>
                      <a:pt x="53" y="62"/>
                    </a:cubicBezTo>
                    <a:cubicBezTo>
                      <a:pt x="50" y="68"/>
                      <a:pt x="50" y="68"/>
                      <a:pt x="50" y="68"/>
                    </a:cubicBezTo>
                    <a:cubicBezTo>
                      <a:pt x="51" y="71"/>
                      <a:pt x="51" y="71"/>
                      <a:pt x="51" y="71"/>
                    </a:cubicBezTo>
                    <a:close/>
                    <a:moveTo>
                      <a:pt x="48" y="65"/>
                    </a:moveTo>
                    <a:cubicBezTo>
                      <a:pt x="51" y="61"/>
                      <a:pt x="51" y="61"/>
                      <a:pt x="51" y="61"/>
                    </a:cubicBezTo>
                    <a:cubicBezTo>
                      <a:pt x="49" y="59"/>
                      <a:pt x="49" y="59"/>
                      <a:pt x="49" y="59"/>
                    </a:cubicBezTo>
                    <a:cubicBezTo>
                      <a:pt x="47" y="61"/>
                      <a:pt x="47" y="61"/>
                      <a:pt x="47" y="61"/>
                    </a:cubicBezTo>
                    <a:cubicBezTo>
                      <a:pt x="48" y="65"/>
                      <a:pt x="48" y="65"/>
                      <a:pt x="48" y="65"/>
                    </a:cubicBezTo>
                    <a:close/>
                    <a:moveTo>
                      <a:pt x="46" y="58"/>
                    </a:moveTo>
                    <a:cubicBezTo>
                      <a:pt x="45" y="55"/>
                      <a:pt x="45" y="55"/>
                      <a:pt x="45" y="55"/>
                    </a:cubicBezTo>
                    <a:cubicBezTo>
                      <a:pt x="47" y="57"/>
                      <a:pt x="47" y="57"/>
                      <a:pt x="47" y="57"/>
                    </a:cubicBezTo>
                    <a:cubicBezTo>
                      <a:pt x="46" y="58"/>
                      <a:pt x="46" y="58"/>
                      <a:pt x="46" y="58"/>
                    </a:cubicBezTo>
                    <a:close/>
                    <a:moveTo>
                      <a:pt x="59" y="17"/>
                    </a:moveTo>
                    <a:cubicBezTo>
                      <a:pt x="41" y="54"/>
                      <a:pt x="41" y="54"/>
                      <a:pt x="41" y="54"/>
                    </a:cubicBezTo>
                    <a:cubicBezTo>
                      <a:pt x="41" y="54"/>
                      <a:pt x="38" y="28"/>
                      <a:pt x="36" y="13"/>
                    </a:cubicBezTo>
                    <a:cubicBezTo>
                      <a:pt x="16" y="15"/>
                      <a:pt x="0" y="33"/>
                      <a:pt x="0" y="54"/>
                    </a:cubicBezTo>
                    <a:cubicBezTo>
                      <a:pt x="0" y="77"/>
                      <a:pt x="18" y="95"/>
                      <a:pt x="41" y="95"/>
                    </a:cubicBezTo>
                    <a:cubicBezTo>
                      <a:pt x="46" y="95"/>
                      <a:pt x="51" y="94"/>
                      <a:pt x="55" y="93"/>
                    </a:cubicBezTo>
                    <a:cubicBezTo>
                      <a:pt x="41" y="54"/>
                      <a:pt x="41" y="54"/>
                      <a:pt x="41" y="54"/>
                    </a:cubicBezTo>
                    <a:cubicBezTo>
                      <a:pt x="68" y="23"/>
                      <a:pt x="68" y="23"/>
                      <a:pt x="68" y="23"/>
                    </a:cubicBezTo>
                    <a:cubicBezTo>
                      <a:pt x="66" y="20"/>
                      <a:pt x="63" y="18"/>
                      <a:pt x="59" y="17"/>
                    </a:cubicBezTo>
                    <a:close/>
                    <a:moveTo>
                      <a:pt x="43" y="0"/>
                    </a:moveTo>
                    <a:cubicBezTo>
                      <a:pt x="41" y="0"/>
                      <a:pt x="40" y="0"/>
                      <a:pt x="38" y="0"/>
                    </a:cubicBezTo>
                    <a:cubicBezTo>
                      <a:pt x="40" y="15"/>
                      <a:pt x="43" y="41"/>
                      <a:pt x="43" y="41"/>
                    </a:cubicBezTo>
                    <a:cubicBezTo>
                      <a:pt x="61" y="4"/>
                      <a:pt x="61" y="4"/>
                      <a:pt x="61" y="4"/>
                    </a:cubicBezTo>
                    <a:cubicBezTo>
                      <a:pt x="56" y="1"/>
                      <a:pt x="49" y="0"/>
                      <a:pt x="43" y="0"/>
                    </a:cubicBezTo>
                    <a:close/>
                  </a:path>
                </a:pathLst>
              </a:custGeom>
              <a:solidFill>
                <a:schemeClr val="bg1"/>
              </a:solidFill>
              <a:ln>
                <a:noFill/>
              </a:ln>
              <a:effectLst/>
            </p:spPr>
            <p:txBody>
              <a:bodyPr vert="horz" wrap="square" lIns="91440" tIns="45720" rIns="91440" bIns="45720" numCol="1" anchor="t" anchorCtr="0" compatLnSpc="1"/>
              <a:lstStyle/>
              <a:p>
                <a:endParaRPr lang="zh-CN" altLang="en-US"/>
              </a:p>
            </p:txBody>
          </p:sp>
        </p:grpSp>
        <p:grpSp>
          <p:nvGrpSpPr>
            <p:cNvPr id="24" name="组合 23"/>
            <p:cNvGrpSpPr/>
            <p:nvPr/>
          </p:nvGrpSpPr>
          <p:grpSpPr>
            <a:xfrm>
              <a:off x="6854334" y="5018405"/>
              <a:ext cx="698500" cy="698500"/>
              <a:chOff x="6854334" y="5018405"/>
              <a:chExt cx="698500" cy="698500"/>
            </a:xfrm>
          </p:grpSpPr>
          <p:sp>
            <p:nvSpPr>
              <p:cNvPr id="25" name="椭圆 24"/>
              <p:cNvSpPr/>
              <p:nvPr/>
            </p:nvSpPr>
            <p:spPr>
              <a:xfrm>
                <a:off x="6854334" y="5018405"/>
                <a:ext cx="698500" cy="698500"/>
              </a:xfrm>
              <a:prstGeom prst="ellipse">
                <a:avLst/>
              </a:prstGeom>
              <a:solidFill>
                <a:schemeClr val="accent6">
                  <a:lumMod val="60000"/>
                  <a:lumOff val="40000"/>
                </a:schemeClr>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6" name="组合 25"/>
              <p:cNvGrpSpPr>
                <a:grpSpLocks noChangeAspect="1"/>
              </p:cNvGrpSpPr>
              <p:nvPr/>
            </p:nvGrpSpPr>
            <p:grpSpPr>
              <a:xfrm>
                <a:off x="7054558" y="5245034"/>
                <a:ext cx="312886" cy="311751"/>
                <a:chOff x="3618897" y="2279040"/>
                <a:chExt cx="706229" cy="703668"/>
              </a:xfrm>
              <a:solidFill>
                <a:schemeClr val="bg1"/>
              </a:solidFill>
            </p:grpSpPr>
            <p:sp>
              <p:nvSpPr>
                <p:cNvPr id="27" name="Freeform 9"/>
                <p:cNvSpPr>
                  <a:spLocks noEditPoints="1"/>
                </p:cNvSpPr>
                <p:nvPr/>
              </p:nvSpPr>
              <p:spPr bwMode="auto">
                <a:xfrm>
                  <a:off x="3713987" y="2279040"/>
                  <a:ext cx="516048" cy="703668"/>
                </a:xfrm>
                <a:custGeom>
                  <a:avLst/>
                  <a:gdLst>
                    <a:gd name="T0" fmla="*/ 222 w 597"/>
                    <a:gd name="T1" fmla="*/ 575 h 814"/>
                    <a:gd name="T2" fmla="*/ 253 w 597"/>
                    <a:gd name="T3" fmla="*/ 598 h 814"/>
                    <a:gd name="T4" fmla="*/ 344 w 597"/>
                    <a:gd name="T5" fmla="*/ 598 h 814"/>
                    <a:gd name="T6" fmla="*/ 375 w 597"/>
                    <a:gd name="T7" fmla="*/ 575 h 814"/>
                    <a:gd name="T8" fmla="*/ 414 w 597"/>
                    <a:gd name="T9" fmla="*/ 509 h 814"/>
                    <a:gd name="T10" fmla="*/ 539 w 597"/>
                    <a:gd name="T11" fmla="*/ 298 h 814"/>
                    <a:gd name="T12" fmla="*/ 298 w 597"/>
                    <a:gd name="T13" fmla="*/ 57 h 814"/>
                    <a:gd name="T14" fmla="*/ 57 w 597"/>
                    <a:gd name="T15" fmla="*/ 298 h 814"/>
                    <a:gd name="T16" fmla="*/ 183 w 597"/>
                    <a:gd name="T17" fmla="*/ 509 h 814"/>
                    <a:gd name="T18" fmla="*/ 222 w 597"/>
                    <a:gd name="T19" fmla="*/ 575 h 814"/>
                    <a:gd name="T20" fmla="*/ 354 w 597"/>
                    <a:gd name="T21" fmla="*/ 782 h 814"/>
                    <a:gd name="T22" fmla="*/ 314 w 597"/>
                    <a:gd name="T23" fmla="*/ 814 h 814"/>
                    <a:gd name="T24" fmla="*/ 282 w 597"/>
                    <a:gd name="T25" fmla="*/ 814 h 814"/>
                    <a:gd name="T26" fmla="*/ 242 w 597"/>
                    <a:gd name="T27" fmla="*/ 782 h 814"/>
                    <a:gd name="T28" fmla="*/ 226 w 597"/>
                    <a:gd name="T29" fmla="*/ 782 h 814"/>
                    <a:gd name="T30" fmla="*/ 165 w 597"/>
                    <a:gd name="T31" fmla="*/ 722 h 814"/>
                    <a:gd name="T32" fmla="*/ 165 w 597"/>
                    <a:gd name="T33" fmla="*/ 576 h 814"/>
                    <a:gd name="T34" fmla="*/ 155 w 597"/>
                    <a:gd name="T35" fmla="*/ 559 h 814"/>
                    <a:gd name="T36" fmla="*/ 0 w 597"/>
                    <a:gd name="T37" fmla="*/ 298 h 814"/>
                    <a:gd name="T38" fmla="*/ 298 w 597"/>
                    <a:gd name="T39" fmla="*/ 0 h 814"/>
                    <a:gd name="T40" fmla="*/ 597 w 597"/>
                    <a:gd name="T41" fmla="*/ 298 h 814"/>
                    <a:gd name="T42" fmla="*/ 441 w 597"/>
                    <a:gd name="T43" fmla="*/ 559 h 814"/>
                    <a:gd name="T44" fmla="*/ 431 w 597"/>
                    <a:gd name="T45" fmla="*/ 576 h 814"/>
                    <a:gd name="T46" fmla="*/ 432 w 597"/>
                    <a:gd name="T47" fmla="*/ 722 h 814"/>
                    <a:gd name="T48" fmla="*/ 371 w 597"/>
                    <a:gd name="T49" fmla="*/ 782 h 814"/>
                    <a:gd name="T50" fmla="*/ 354 w 597"/>
                    <a:gd name="T51" fmla="*/ 782 h 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97" h="814">
                      <a:moveTo>
                        <a:pt x="222" y="575"/>
                      </a:moveTo>
                      <a:cubicBezTo>
                        <a:pt x="224" y="589"/>
                        <a:pt x="238" y="598"/>
                        <a:pt x="253" y="598"/>
                      </a:cubicBezTo>
                      <a:cubicBezTo>
                        <a:pt x="344" y="598"/>
                        <a:pt x="344" y="598"/>
                        <a:pt x="344" y="598"/>
                      </a:cubicBezTo>
                      <a:cubicBezTo>
                        <a:pt x="358" y="598"/>
                        <a:pt x="373" y="589"/>
                        <a:pt x="375" y="575"/>
                      </a:cubicBezTo>
                      <a:cubicBezTo>
                        <a:pt x="377" y="547"/>
                        <a:pt x="390" y="523"/>
                        <a:pt x="414" y="509"/>
                      </a:cubicBezTo>
                      <a:cubicBezTo>
                        <a:pt x="491" y="467"/>
                        <a:pt x="539" y="386"/>
                        <a:pt x="539" y="298"/>
                      </a:cubicBezTo>
                      <a:cubicBezTo>
                        <a:pt x="539" y="165"/>
                        <a:pt x="431" y="57"/>
                        <a:pt x="298" y="57"/>
                      </a:cubicBezTo>
                      <a:cubicBezTo>
                        <a:pt x="165" y="57"/>
                        <a:pt x="57" y="165"/>
                        <a:pt x="57" y="298"/>
                      </a:cubicBezTo>
                      <a:cubicBezTo>
                        <a:pt x="57" y="386"/>
                        <a:pt x="105" y="467"/>
                        <a:pt x="183" y="509"/>
                      </a:cubicBezTo>
                      <a:cubicBezTo>
                        <a:pt x="207" y="523"/>
                        <a:pt x="219" y="547"/>
                        <a:pt x="222" y="575"/>
                      </a:cubicBezTo>
                      <a:close/>
                      <a:moveTo>
                        <a:pt x="354" y="782"/>
                      </a:moveTo>
                      <a:cubicBezTo>
                        <a:pt x="350" y="800"/>
                        <a:pt x="334" y="814"/>
                        <a:pt x="314" y="814"/>
                      </a:cubicBezTo>
                      <a:cubicBezTo>
                        <a:pt x="282" y="814"/>
                        <a:pt x="282" y="814"/>
                        <a:pt x="282" y="814"/>
                      </a:cubicBezTo>
                      <a:cubicBezTo>
                        <a:pt x="263" y="814"/>
                        <a:pt x="247" y="800"/>
                        <a:pt x="242" y="782"/>
                      </a:cubicBezTo>
                      <a:cubicBezTo>
                        <a:pt x="226" y="782"/>
                        <a:pt x="226" y="782"/>
                        <a:pt x="226" y="782"/>
                      </a:cubicBezTo>
                      <a:cubicBezTo>
                        <a:pt x="193" y="782"/>
                        <a:pt x="165" y="755"/>
                        <a:pt x="165" y="722"/>
                      </a:cubicBezTo>
                      <a:cubicBezTo>
                        <a:pt x="165" y="576"/>
                        <a:pt x="165" y="576"/>
                        <a:pt x="165" y="576"/>
                      </a:cubicBezTo>
                      <a:cubicBezTo>
                        <a:pt x="165" y="569"/>
                        <a:pt x="162" y="563"/>
                        <a:pt x="155" y="559"/>
                      </a:cubicBezTo>
                      <a:cubicBezTo>
                        <a:pt x="60" y="507"/>
                        <a:pt x="0" y="407"/>
                        <a:pt x="0" y="298"/>
                      </a:cubicBezTo>
                      <a:cubicBezTo>
                        <a:pt x="0" y="133"/>
                        <a:pt x="134" y="0"/>
                        <a:pt x="298" y="0"/>
                      </a:cubicBezTo>
                      <a:cubicBezTo>
                        <a:pt x="463" y="0"/>
                        <a:pt x="597" y="133"/>
                        <a:pt x="597" y="298"/>
                      </a:cubicBezTo>
                      <a:cubicBezTo>
                        <a:pt x="597" y="407"/>
                        <a:pt x="537" y="507"/>
                        <a:pt x="441" y="559"/>
                      </a:cubicBezTo>
                      <a:cubicBezTo>
                        <a:pt x="435" y="563"/>
                        <a:pt x="431" y="569"/>
                        <a:pt x="431" y="576"/>
                      </a:cubicBezTo>
                      <a:cubicBezTo>
                        <a:pt x="432" y="722"/>
                        <a:pt x="432" y="722"/>
                        <a:pt x="432" y="722"/>
                      </a:cubicBezTo>
                      <a:cubicBezTo>
                        <a:pt x="432" y="755"/>
                        <a:pt x="404" y="782"/>
                        <a:pt x="371" y="782"/>
                      </a:cubicBezTo>
                      <a:cubicBezTo>
                        <a:pt x="354" y="782"/>
                        <a:pt x="354" y="782"/>
                        <a:pt x="354" y="78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10"/>
                <p:cNvSpPr>
                  <a:spLocks noEditPoints="1"/>
                </p:cNvSpPr>
                <p:nvPr/>
              </p:nvSpPr>
              <p:spPr bwMode="auto">
                <a:xfrm>
                  <a:off x="3618897" y="2347432"/>
                  <a:ext cx="706229" cy="373412"/>
                </a:xfrm>
                <a:custGeom>
                  <a:avLst/>
                  <a:gdLst>
                    <a:gd name="T0" fmla="*/ 699 w 817"/>
                    <a:gd name="T1" fmla="*/ 406 h 432"/>
                    <a:gd name="T2" fmla="*/ 692 w 817"/>
                    <a:gd name="T3" fmla="*/ 380 h 432"/>
                    <a:gd name="T4" fmla="*/ 718 w 817"/>
                    <a:gd name="T5" fmla="*/ 373 h 432"/>
                    <a:gd name="T6" fmla="*/ 755 w 817"/>
                    <a:gd name="T7" fmla="*/ 394 h 432"/>
                    <a:gd name="T8" fmla="*/ 762 w 817"/>
                    <a:gd name="T9" fmla="*/ 420 h 432"/>
                    <a:gd name="T10" fmla="*/ 736 w 817"/>
                    <a:gd name="T11" fmla="*/ 427 h 432"/>
                    <a:gd name="T12" fmla="*/ 699 w 817"/>
                    <a:gd name="T13" fmla="*/ 406 h 432"/>
                    <a:gd name="T14" fmla="*/ 718 w 817"/>
                    <a:gd name="T15" fmla="*/ 59 h 432"/>
                    <a:gd name="T16" fmla="*/ 692 w 817"/>
                    <a:gd name="T17" fmla="*/ 52 h 432"/>
                    <a:gd name="T18" fmla="*/ 699 w 817"/>
                    <a:gd name="T19" fmla="*/ 26 h 432"/>
                    <a:gd name="T20" fmla="*/ 736 w 817"/>
                    <a:gd name="T21" fmla="*/ 5 h 432"/>
                    <a:gd name="T22" fmla="*/ 762 w 817"/>
                    <a:gd name="T23" fmla="*/ 12 h 432"/>
                    <a:gd name="T24" fmla="*/ 755 w 817"/>
                    <a:gd name="T25" fmla="*/ 38 h 432"/>
                    <a:gd name="T26" fmla="*/ 718 w 817"/>
                    <a:gd name="T27" fmla="*/ 59 h 432"/>
                    <a:gd name="T28" fmla="*/ 755 w 817"/>
                    <a:gd name="T29" fmla="*/ 235 h 432"/>
                    <a:gd name="T30" fmla="*/ 736 w 817"/>
                    <a:gd name="T31" fmla="*/ 216 h 432"/>
                    <a:gd name="T32" fmla="*/ 755 w 817"/>
                    <a:gd name="T33" fmla="*/ 197 h 432"/>
                    <a:gd name="T34" fmla="*/ 798 w 817"/>
                    <a:gd name="T35" fmla="*/ 197 h 432"/>
                    <a:gd name="T36" fmla="*/ 817 w 817"/>
                    <a:gd name="T37" fmla="*/ 216 h 432"/>
                    <a:gd name="T38" fmla="*/ 798 w 817"/>
                    <a:gd name="T39" fmla="*/ 235 h 432"/>
                    <a:gd name="T40" fmla="*/ 755 w 817"/>
                    <a:gd name="T41" fmla="*/ 235 h 432"/>
                    <a:gd name="T42" fmla="*/ 118 w 817"/>
                    <a:gd name="T43" fmla="*/ 26 h 432"/>
                    <a:gd name="T44" fmla="*/ 124 w 817"/>
                    <a:gd name="T45" fmla="*/ 52 h 432"/>
                    <a:gd name="T46" fmla="*/ 98 w 817"/>
                    <a:gd name="T47" fmla="*/ 59 h 432"/>
                    <a:gd name="T48" fmla="*/ 62 w 817"/>
                    <a:gd name="T49" fmla="*/ 38 h 432"/>
                    <a:gd name="T50" fmla="*/ 55 w 817"/>
                    <a:gd name="T51" fmla="*/ 12 h 432"/>
                    <a:gd name="T52" fmla="*/ 81 w 817"/>
                    <a:gd name="T53" fmla="*/ 5 h 432"/>
                    <a:gd name="T54" fmla="*/ 118 w 817"/>
                    <a:gd name="T55" fmla="*/ 26 h 432"/>
                    <a:gd name="T56" fmla="*/ 98 w 817"/>
                    <a:gd name="T57" fmla="*/ 373 h 432"/>
                    <a:gd name="T58" fmla="*/ 124 w 817"/>
                    <a:gd name="T59" fmla="*/ 380 h 432"/>
                    <a:gd name="T60" fmla="*/ 118 w 817"/>
                    <a:gd name="T61" fmla="*/ 406 h 432"/>
                    <a:gd name="T62" fmla="*/ 81 w 817"/>
                    <a:gd name="T63" fmla="*/ 427 h 432"/>
                    <a:gd name="T64" fmla="*/ 55 w 817"/>
                    <a:gd name="T65" fmla="*/ 420 h 432"/>
                    <a:gd name="T66" fmla="*/ 62 w 817"/>
                    <a:gd name="T67" fmla="*/ 394 h 432"/>
                    <a:gd name="T68" fmla="*/ 98 w 817"/>
                    <a:gd name="T69" fmla="*/ 373 h 432"/>
                    <a:gd name="T70" fmla="*/ 62 w 817"/>
                    <a:gd name="T71" fmla="*/ 197 h 432"/>
                    <a:gd name="T72" fmla="*/ 81 w 817"/>
                    <a:gd name="T73" fmla="*/ 216 h 432"/>
                    <a:gd name="T74" fmla="*/ 62 w 817"/>
                    <a:gd name="T75" fmla="*/ 235 h 432"/>
                    <a:gd name="T76" fmla="*/ 19 w 817"/>
                    <a:gd name="T77" fmla="*/ 235 h 432"/>
                    <a:gd name="T78" fmla="*/ 0 w 817"/>
                    <a:gd name="T79" fmla="*/ 216 h 432"/>
                    <a:gd name="T80" fmla="*/ 19 w 817"/>
                    <a:gd name="T81" fmla="*/ 197 h 432"/>
                    <a:gd name="T82" fmla="*/ 62 w 817"/>
                    <a:gd name="T83" fmla="*/ 197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17" h="432">
                      <a:moveTo>
                        <a:pt x="699" y="406"/>
                      </a:moveTo>
                      <a:cubicBezTo>
                        <a:pt x="690" y="401"/>
                        <a:pt x="687" y="389"/>
                        <a:pt x="692" y="380"/>
                      </a:cubicBezTo>
                      <a:cubicBezTo>
                        <a:pt x="698" y="371"/>
                        <a:pt x="709" y="368"/>
                        <a:pt x="718" y="373"/>
                      </a:cubicBezTo>
                      <a:cubicBezTo>
                        <a:pt x="755" y="394"/>
                        <a:pt x="755" y="394"/>
                        <a:pt x="755" y="394"/>
                      </a:cubicBezTo>
                      <a:cubicBezTo>
                        <a:pt x="764" y="399"/>
                        <a:pt x="767" y="411"/>
                        <a:pt x="762" y="420"/>
                      </a:cubicBezTo>
                      <a:cubicBezTo>
                        <a:pt x="757" y="429"/>
                        <a:pt x="745" y="432"/>
                        <a:pt x="736" y="427"/>
                      </a:cubicBezTo>
                      <a:cubicBezTo>
                        <a:pt x="699" y="406"/>
                        <a:pt x="699" y="406"/>
                        <a:pt x="699" y="406"/>
                      </a:cubicBezTo>
                      <a:close/>
                      <a:moveTo>
                        <a:pt x="718" y="59"/>
                      </a:moveTo>
                      <a:cubicBezTo>
                        <a:pt x="709" y="64"/>
                        <a:pt x="698" y="61"/>
                        <a:pt x="692" y="52"/>
                      </a:cubicBezTo>
                      <a:cubicBezTo>
                        <a:pt x="687" y="43"/>
                        <a:pt x="690" y="31"/>
                        <a:pt x="699" y="26"/>
                      </a:cubicBezTo>
                      <a:cubicBezTo>
                        <a:pt x="736" y="5"/>
                        <a:pt x="736" y="5"/>
                        <a:pt x="736" y="5"/>
                      </a:cubicBezTo>
                      <a:cubicBezTo>
                        <a:pt x="745" y="0"/>
                        <a:pt x="757" y="3"/>
                        <a:pt x="762" y="12"/>
                      </a:cubicBezTo>
                      <a:cubicBezTo>
                        <a:pt x="767" y="21"/>
                        <a:pt x="764" y="32"/>
                        <a:pt x="755" y="38"/>
                      </a:cubicBezTo>
                      <a:cubicBezTo>
                        <a:pt x="718" y="59"/>
                        <a:pt x="718" y="59"/>
                        <a:pt x="718" y="59"/>
                      </a:cubicBezTo>
                      <a:close/>
                      <a:moveTo>
                        <a:pt x="755" y="235"/>
                      </a:moveTo>
                      <a:cubicBezTo>
                        <a:pt x="745" y="235"/>
                        <a:pt x="736" y="226"/>
                        <a:pt x="736" y="216"/>
                      </a:cubicBezTo>
                      <a:cubicBezTo>
                        <a:pt x="736" y="205"/>
                        <a:pt x="745" y="197"/>
                        <a:pt x="755" y="197"/>
                      </a:cubicBezTo>
                      <a:cubicBezTo>
                        <a:pt x="798" y="197"/>
                        <a:pt x="798" y="197"/>
                        <a:pt x="798" y="197"/>
                      </a:cubicBezTo>
                      <a:cubicBezTo>
                        <a:pt x="808" y="197"/>
                        <a:pt x="817" y="205"/>
                        <a:pt x="817" y="216"/>
                      </a:cubicBezTo>
                      <a:cubicBezTo>
                        <a:pt x="817" y="226"/>
                        <a:pt x="808" y="235"/>
                        <a:pt x="798" y="235"/>
                      </a:cubicBezTo>
                      <a:cubicBezTo>
                        <a:pt x="755" y="235"/>
                        <a:pt x="755" y="235"/>
                        <a:pt x="755" y="235"/>
                      </a:cubicBezTo>
                      <a:close/>
                      <a:moveTo>
                        <a:pt x="118" y="26"/>
                      </a:moveTo>
                      <a:cubicBezTo>
                        <a:pt x="127" y="31"/>
                        <a:pt x="130" y="43"/>
                        <a:pt x="124" y="52"/>
                      </a:cubicBezTo>
                      <a:cubicBezTo>
                        <a:pt x="119" y="61"/>
                        <a:pt x="108" y="64"/>
                        <a:pt x="98" y="59"/>
                      </a:cubicBezTo>
                      <a:cubicBezTo>
                        <a:pt x="62" y="38"/>
                        <a:pt x="62" y="38"/>
                        <a:pt x="62" y="38"/>
                      </a:cubicBezTo>
                      <a:cubicBezTo>
                        <a:pt x="53" y="32"/>
                        <a:pt x="49" y="21"/>
                        <a:pt x="55" y="12"/>
                      </a:cubicBezTo>
                      <a:cubicBezTo>
                        <a:pt x="60" y="3"/>
                        <a:pt x="72" y="0"/>
                        <a:pt x="81" y="5"/>
                      </a:cubicBezTo>
                      <a:cubicBezTo>
                        <a:pt x="118" y="26"/>
                        <a:pt x="118" y="26"/>
                        <a:pt x="118" y="26"/>
                      </a:cubicBezTo>
                      <a:close/>
                      <a:moveTo>
                        <a:pt x="98" y="373"/>
                      </a:moveTo>
                      <a:cubicBezTo>
                        <a:pt x="108" y="368"/>
                        <a:pt x="119" y="371"/>
                        <a:pt x="124" y="380"/>
                      </a:cubicBezTo>
                      <a:cubicBezTo>
                        <a:pt x="130" y="389"/>
                        <a:pt x="127" y="401"/>
                        <a:pt x="118" y="406"/>
                      </a:cubicBezTo>
                      <a:cubicBezTo>
                        <a:pt x="81" y="427"/>
                        <a:pt x="81" y="427"/>
                        <a:pt x="81" y="427"/>
                      </a:cubicBezTo>
                      <a:cubicBezTo>
                        <a:pt x="72" y="432"/>
                        <a:pt x="60" y="429"/>
                        <a:pt x="55" y="420"/>
                      </a:cubicBezTo>
                      <a:cubicBezTo>
                        <a:pt x="49" y="411"/>
                        <a:pt x="53" y="399"/>
                        <a:pt x="62" y="394"/>
                      </a:cubicBezTo>
                      <a:cubicBezTo>
                        <a:pt x="98" y="373"/>
                        <a:pt x="98" y="373"/>
                        <a:pt x="98" y="373"/>
                      </a:cubicBezTo>
                      <a:close/>
                      <a:moveTo>
                        <a:pt x="62" y="197"/>
                      </a:moveTo>
                      <a:cubicBezTo>
                        <a:pt x="72" y="197"/>
                        <a:pt x="81" y="205"/>
                        <a:pt x="81" y="216"/>
                      </a:cubicBezTo>
                      <a:cubicBezTo>
                        <a:pt x="81" y="226"/>
                        <a:pt x="72" y="235"/>
                        <a:pt x="62" y="235"/>
                      </a:cubicBezTo>
                      <a:cubicBezTo>
                        <a:pt x="19" y="235"/>
                        <a:pt x="19" y="235"/>
                        <a:pt x="19" y="235"/>
                      </a:cubicBezTo>
                      <a:cubicBezTo>
                        <a:pt x="9" y="235"/>
                        <a:pt x="0" y="226"/>
                        <a:pt x="0" y="216"/>
                      </a:cubicBezTo>
                      <a:cubicBezTo>
                        <a:pt x="0" y="205"/>
                        <a:pt x="9" y="197"/>
                        <a:pt x="19" y="197"/>
                      </a:cubicBezTo>
                      <a:cubicBezTo>
                        <a:pt x="62" y="197"/>
                        <a:pt x="62" y="197"/>
                        <a:pt x="62" y="19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11"/>
                <p:cNvSpPr/>
                <p:nvPr/>
              </p:nvSpPr>
              <p:spPr bwMode="auto">
                <a:xfrm>
                  <a:off x="3845651" y="2427528"/>
                  <a:ext cx="253087" cy="253452"/>
                </a:xfrm>
                <a:custGeom>
                  <a:avLst/>
                  <a:gdLst>
                    <a:gd name="T0" fmla="*/ 3 w 293"/>
                    <a:gd name="T1" fmla="*/ 38 h 293"/>
                    <a:gd name="T2" fmla="*/ 16 w 293"/>
                    <a:gd name="T3" fmla="*/ 15 h 293"/>
                    <a:gd name="T4" fmla="*/ 39 w 293"/>
                    <a:gd name="T5" fmla="*/ 28 h 293"/>
                    <a:gd name="T6" fmla="*/ 50 w 293"/>
                    <a:gd name="T7" fmla="*/ 65 h 293"/>
                    <a:gd name="T8" fmla="*/ 91 w 293"/>
                    <a:gd name="T9" fmla="*/ 53 h 293"/>
                    <a:gd name="T10" fmla="*/ 91 w 293"/>
                    <a:gd name="T11" fmla="*/ 53 h 293"/>
                    <a:gd name="T12" fmla="*/ 127 w 293"/>
                    <a:gd name="T13" fmla="*/ 48 h 293"/>
                    <a:gd name="T14" fmla="*/ 127 w 293"/>
                    <a:gd name="T15" fmla="*/ 19 h 293"/>
                    <a:gd name="T16" fmla="*/ 146 w 293"/>
                    <a:gd name="T17" fmla="*/ 0 h 293"/>
                    <a:gd name="T18" fmla="*/ 165 w 293"/>
                    <a:gd name="T19" fmla="*/ 19 h 293"/>
                    <a:gd name="T20" fmla="*/ 165 w 293"/>
                    <a:gd name="T21" fmla="*/ 48 h 293"/>
                    <a:gd name="T22" fmla="*/ 202 w 293"/>
                    <a:gd name="T23" fmla="*/ 53 h 293"/>
                    <a:gd name="T24" fmla="*/ 202 w 293"/>
                    <a:gd name="T25" fmla="*/ 53 h 293"/>
                    <a:gd name="T26" fmla="*/ 202 w 293"/>
                    <a:gd name="T27" fmla="*/ 53 h 293"/>
                    <a:gd name="T28" fmla="*/ 242 w 293"/>
                    <a:gd name="T29" fmla="*/ 65 h 293"/>
                    <a:gd name="T30" fmla="*/ 253 w 293"/>
                    <a:gd name="T31" fmla="*/ 28 h 293"/>
                    <a:gd name="T32" fmla="*/ 277 w 293"/>
                    <a:gd name="T33" fmla="*/ 15 h 293"/>
                    <a:gd name="T34" fmla="*/ 290 w 293"/>
                    <a:gd name="T35" fmla="*/ 38 h 293"/>
                    <a:gd name="T36" fmla="*/ 220 w 293"/>
                    <a:gd name="T37" fmla="*/ 278 h 293"/>
                    <a:gd name="T38" fmla="*/ 196 w 293"/>
                    <a:gd name="T39" fmla="*/ 290 h 293"/>
                    <a:gd name="T40" fmla="*/ 183 w 293"/>
                    <a:gd name="T41" fmla="*/ 267 h 293"/>
                    <a:gd name="T42" fmla="*/ 232 w 293"/>
                    <a:gd name="T43" fmla="*/ 102 h 293"/>
                    <a:gd name="T44" fmla="*/ 194 w 293"/>
                    <a:gd name="T45" fmla="*/ 90 h 293"/>
                    <a:gd name="T46" fmla="*/ 194 w 293"/>
                    <a:gd name="T47" fmla="*/ 90 h 293"/>
                    <a:gd name="T48" fmla="*/ 165 w 293"/>
                    <a:gd name="T49" fmla="*/ 86 h 293"/>
                    <a:gd name="T50" fmla="*/ 165 w 293"/>
                    <a:gd name="T51" fmla="*/ 132 h 293"/>
                    <a:gd name="T52" fmla="*/ 146 w 293"/>
                    <a:gd name="T53" fmla="*/ 151 h 293"/>
                    <a:gd name="T54" fmla="*/ 127 w 293"/>
                    <a:gd name="T55" fmla="*/ 132 h 293"/>
                    <a:gd name="T56" fmla="*/ 127 w 293"/>
                    <a:gd name="T57" fmla="*/ 86 h 293"/>
                    <a:gd name="T58" fmla="*/ 99 w 293"/>
                    <a:gd name="T59" fmla="*/ 90 h 293"/>
                    <a:gd name="T60" fmla="*/ 99 w 293"/>
                    <a:gd name="T61" fmla="*/ 90 h 293"/>
                    <a:gd name="T62" fmla="*/ 61 w 293"/>
                    <a:gd name="T63" fmla="*/ 102 h 293"/>
                    <a:gd name="T64" fmla="*/ 109 w 293"/>
                    <a:gd name="T65" fmla="*/ 267 h 293"/>
                    <a:gd name="T66" fmla="*/ 96 w 293"/>
                    <a:gd name="T67" fmla="*/ 290 h 293"/>
                    <a:gd name="T68" fmla="*/ 73 w 293"/>
                    <a:gd name="T69" fmla="*/ 278 h 293"/>
                    <a:gd name="T70" fmla="*/ 3 w 293"/>
                    <a:gd name="T71" fmla="*/ 38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3" h="293">
                      <a:moveTo>
                        <a:pt x="3" y="38"/>
                      </a:moveTo>
                      <a:cubicBezTo>
                        <a:pt x="0" y="28"/>
                        <a:pt x="6" y="18"/>
                        <a:pt x="16" y="15"/>
                      </a:cubicBezTo>
                      <a:cubicBezTo>
                        <a:pt x="26" y="12"/>
                        <a:pt x="37" y="18"/>
                        <a:pt x="39" y="28"/>
                      </a:cubicBezTo>
                      <a:cubicBezTo>
                        <a:pt x="50" y="65"/>
                        <a:pt x="50" y="65"/>
                        <a:pt x="50" y="65"/>
                      </a:cubicBezTo>
                      <a:cubicBezTo>
                        <a:pt x="63" y="60"/>
                        <a:pt x="77" y="56"/>
                        <a:pt x="91" y="53"/>
                      </a:cubicBezTo>
                      <a:cubicBezTo>
                        <a:pt x="91" y="53"/>
                        <a:pt x="91" y="53"/>
                        <a:pt x="91" y="53"/>
                      </a:cubicBezTo>
                      <a:cubicBezTo>
                        <a:pt x="103" y="50"/>
                        <a:pt x="115" y="49"/>
                        <a:pt x="127" y="48"/>
                      </a:cubicBezTo>
                      <a:cubicBezTo>
                        <a:pt x="127" y="19"/>
                        <a:pt x="127" y="19"/>
                        <a:pt x="127" y="19"/>
                      </a:cubicBezTo>
                      <a:cubicBezTo>
                        <a:pt x="127" y="8"/>
                        <a:pt x="136" y="0"/>
                        <a:pt x="146" y="0"/>
                      </a:cubicBezTo>
                      <a:cubicBezTo>
                        <a:pt x="157" y="0"/>
                        <a:pt x="165" y="8"/>
                        <a:pt x="165" y="19"/>
                      </a:cubicBezTo>
                      <a:cubicBezTo>
                        <a:pt x="165" y="48"/>
                        <a:pt x="165" y="48"/>
                        <a:pt x="165" y="48"/>
                      </a:cubicBezTo>
                      <a:cubicBezTo>
                        <a:pt x="178" y="49"/>
                        <a:pt x="190" y="50"/>
                        <a:pt x="202" y="53"/>
                      </a:cubicBezTo>
                      <a:cubicBezTo>
                        <a:pt x="202" y="53"/>
                        <a:pt x="202" y="53"/>
                        <a:pt x="202" y="53"/>
                      </a:cubicBezTo>
                      <a:cubicBezTo>
                        <a:pt x="202" y="53"/>
                        <a:pt x="202" y="53"/>
                        <a:pt x="202" y="53"/>
                      </a:cubicBezTo>
                      <a:cubicBezTo>
                        <a:pt x="216" y="56"/>
                        <a:pt x="229" y="60"/>
                        <a:pt x="242" y="65"/>
                      </a:cubicBezTo>
                      <a:cubicBezTo>
                        <a:pt x="253" y="28"/>
                        <a:pt x="253" y="28"/>
                        <a:pt x="253" y="28"/>
                      </a:cubicBezTo>
                      <a:cubicBezTo>
                        <a:pt x="256" y="18"/>
                        <a:pt x="267" y="12"/>
                        <a:pt x="277" y="15"/>
                      </a:cubicBezTo>
                      <a:cubicBezTo>
                        <a:pt x="287" y="18"/>
                        <a:pt x="293" y="28"/>
                        <a:pt x="290" y="38"/>
                      </a:cubicBezTo>
                      <a:cubicBezTo>
                        <a:pt x="220" y="278"/>
                        <a:pt x="220" y="278"/>
                        <a:pt x="220" y="278"/>
                      </a:cubicBezTo>
                      <a:cubicBezTo>
                        <a:pt x="217" y="288"/>
                        <a:pt x="206" y="293"/>
                        <a:pt x="196" y="290"/>
                      </a:cubicBezTo>
                      <a:cubicBezTo>
                        <a:pt x="186" y="288"/>
                        <a:pt x="180" y="277"/>
                        <a:pt x="183" y="267"/>
                      </a:cubicBezTo>
                      <a:cubicBezTo>
                        <a:pt x="232" y="102"/>
                        <a:pt x="232" y="102"/>
                        <a:pt x="232" y="102"/>
                      </a:cubicBezTo>
                      <a:cubicBezTo>
                        <a:pt x="220" y="97"/>
                        <a:pt x="207" y="93"/>
                        <a:pt x="194" y="90"/>
                      </a:cubicBezTo>
                      <a:cubicBezTo>
                        <a:pt x="194" y="90"/>
                        <a:pt x="194" y="90"/>
                        <a:pt x="194" y="90"/>
                      </a:cubicBezTo>
                      <a:cubicBezTo>
                        <a:pt x="185" y="88"/>
                        <a:pt x="175" y="87"/>
                        <a:pt x="165" y="86"/>
                      </a:cubicBezTo>
                      <a:cubicBezTo>
                        <a:pt x="165" y="132"/>
                        <a:pt x="165" y="132"/>
                        <a:pt x="165" y="132"/>
                      </a:cubicBezTo>
                      <a:cubicBezTo>
                        <a:pt x="165" y="143"/>
                        <a:pt x="157" y="151"/>
                        <a:pt x="146" y="151"/>
                      </a:cubicBezTo>
                      <a:cubicBezTo>
                        <a:pt x="136" y="151"/>
                        <a:pt x="127" y="143"/>
                        <a:pt x="127" y="132"/>
                      </a:cubicBezTo>
                      <a:cubicBezTo>
                        <a:pt x="127" y="86"/>
                        <a:pt x="127" y="86"/>
                        <a:pt x="127" y="86"/>
                      </a:cubicBezTo>
                      <a:cubicBezTo>
                        <a:pt x="118" y="87"/>
                        <a:pt x="108" y="88"/>
                        <a:pt x="99" y="90"/>
                      </a:cubicBezTo>
                      <a:cubicBezTo>
                        <a:pt x="99" y="90"/>
                        <a:pt x="99" y="90"/>
                        <a:pt x="99" y="90"/>
                      </a:cubicBezTo>
                      <a:cubicBezTo>
                        <a:pt x="85" y="93"/>
                        <a:pt x="73" y="97"/>
                        <a:pt x="61" y="102"/>
                      </a:cubicBezTo>
                      <a:cubicBezTo>
                        <a:pt x="109" y="267"/>
                        <a:pt x="109" y="267"/>
                        <a:pt x="109" y="267"/>
                      </a:cubicBezTo>
                      <a:cubicBezTo>
                        <a:pt x="112" y="277"/>
                        <a:pt x="106" y="288"/>
                        <a:pt x="96" y="290"/>
                      </a:cubicBezTo>
                      <a:cubicBezTo>
                        <a:pt x="86" y="293"/>
                        <a:pt x="76" y="288"/>
                        <a:pt x="73" y="278"/>
                      </a:cubicBezTo>
                      <a:cubicBezTo>
                        <a:pt x="3" y="38"/>
                        <a:pt x="3" y="38"/>
                        <a:pt x="3"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30" name="组合 29"/>
            <p:cNvGrpSpPr/>
            <p:nvPr/>
          </p:nvGrpSpPr>
          <p:grpSpPr>
            <a:xfrm>
              <a:off x="6865573" y="3028204"/>
              <a:ext cx="698500" cy="698500"/>
              <a:chOff x="6865573" y="3028204"/>
              <a:chExt cx="698500" cy="698500"/>
            </a:xfrm>
          </p:grpSpPr>
          <p:sp>
            <p:nvSpPr>
              <p:cNvPr id="31" name="椭圆 30"/>
              <p:cNvSpPr/>
              <p:nvPr/>
            </p:nvSpPr>
            <p:spPr>
              <a:xfrm>
                <a:off x="6865573" y="3028204"/>
                <a:ext cx="698500" cy="698500"/>
              </a:xfrm>
              <a:prstGeom prst="ellipse">
                <a:avLst/>
              </a:prstGeom>
              <a:solidFill>
                <a:schemeClr val="accent6">
                  <a:lumMod val="60000"/>
                  <a:lumOff val="40000"/>
                </a:schemeClr>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2" name="组合 31"/>
              <p:cNvGrpSpPr>
                <a:grpSpLocks noChangeAspect="1"/>
              </p:cNvGrpSpPr>
              <p:nvPr/>
            </p:nvGrpSpPr>
            <p:grpSpPr>
              <a:xfrm>
                <a:off x="7057703" y="3257268"/>
                <a:ext cx="312886" cy="266228"/>
                <a:chOff x="7909299" y="3772690"/>
                <a:chExt cx="667095" cy="567616"/>
              </a:xfrm>
              <a:solidFill>
                <a:schemeClr val="bg1"/>
              </a:solidFill>
            </p:grpSpPr>
            <p:sp>
              <p:nvSpPr>
                <p:cNvPr id="33" name="Freeform 16"/>
                <p:cNvSpPr>
                  <a:spLocks noEditPoints="1"/>
                </p:cNvSpPr>
                <p:nvPr/>
              </p:nvSpPr>
              <p:spPr bwMode="auto">
                <a:xfrm>
                  <a:off x="7909299" y="3772690"/>
                  <a:ext cx="623207" cy="567616"/>
                </a:xfrm>
                <a:custGeom>
                  <a:avLst/>
                  <a:gdLst>
                    <a:gd name="T0" fmla="*/ 499 w 721"/>
                    <a:gd name="T1" fmla="*/ 196 h 657"/>
                    <a:gd name="T2" fmla="*/ 637 w 721"/>
                    <a:gd name="T3" fmla="*/ 322 h 657"/>
                    <a:gd name="T4" fmla="*/ 646 w 721"/>
                    <a:gd name="T5" fmla="*/ 329 h 657"/>
                    <a:gd name="T6" fmla="*/ 672 w 721"/>
                    <a:gd name="T7" fmla="*/ 353 h 657"/>
                    <a:gd name="T8" fmla="*/ 686 w 721"/>
                    <a:gd name="T9" fmla="*/ 367 h 657"/>
                    <a:gd name="T10" fmla="*/ 669 w 721"/>
                    <a:gd name="T11" fmla="*/ 472 h 657"/>
                    <a:gd name="T12" fmla="*/ 611 w 721"/>
                    <a:gd name="T13" fmla="*/ 550 h 657"/>
                    <a:gd name="T14" fmla="*/ 539 w 721"/>
                    <a:gd name="T15" fmla="*/ 598 h 657"/>
                    <a:gd name="T16" fmla="*/ 439 w 721"/>
                    <a:gd name="T17" fmla="*/ 633 h 657"/>
                    <a:gd name="T18" fmla="*/ 433 w 721"/>
                    <a:gd name="T19" fmla="*/ 629 h 657"/>
                    <a:gd name="T20" fmla="*/ 449 w 721"/>
                    <a:gd name="T21" fmla="*/ 594 h 657"/>
                    <a:gd name="T22" fmla="*/ 481 w 721"/>
                    <a:gd name="T23" fmla="*/ 606 h 657"/>
                    <a:gd name="T24" fmla="*/ 501 w 721"/>
                    <a:gd name="T25" fmla="*/ 591 h 657"/>
                    <a:gd name="T26" fmla="*/ 501 w 721"/>
                    <a:gd name="T27" fmla="*/ 577 h 657"/>
                    <a:gd name="T28" fmla="*/ 452 w 721"/>
                    <a:gd name="T29" fmla="*/ 538 h 657"/>
                    <a:gd name="T30" fmla="*/ 449 w 721"/>
                    <a:gd name="T31" fmla="*/ 511 h 657"/>
                    <a:gd name="T32" fmla="*/ 475 w 721"/>
                    <a:gd name="T33" fmla="*/ 508 h 657"/>
                    <a:gd name="T34" fmla="*/ 530 w 721"/>
                    <a:gd name="T35" fmla="*/ 551 h 657"/>
                    <a:gd name="T36" fmla="*/ 567 w 721"/>
                    <a:gd name="T37" fmla="*/ 557 h 657"/>
                    <a:gd name="T38" fmla="*/ 572 w 721"/>
                    <a:gd name="T39" fmla="*/ 549 h 657"/>
                    <a:gd name="T40" fmla="*/ 570 w 721"/>
                    <a:gd name="T41" fmla="*/ 532 h 657"/>
                    <a:gd name="T42" fmla="*/ 506 w 721"/>
                    <a:gd name="T43" fmla="*/ 481 h 657"/>
                    <a:gd name="T44" fmla="*/ 503 w 721"/>
                    <a:gd name="T45" fmla="*/ 455 h 657"/>
                    <a:gd name="T46" fmla="*/ 529 w 721"/>
                    <a:gd name="T47" fmla="*/ 451 h 657"/>
                    <a:gd name="T48" fmla="*/ 596 w 721"/>
                    <a:gd name="T49" fmla="*/ 504 h 657"/>
                    <a:gd name="T50" fmla="*/ 598 w 721"/>
                    <a:gd name="T51" fmla="*/ 505 h 657"/>
                    <a:gd name="T52" fmla="*/ 620 w 721"/>
                    <a:gd name="T53" fmla="*/ 467 h 657"/>
                    <a:gd name="T54" fmla="*/ 549 w 721"/>
                    <a:gd name="T55" fmla="*/ 414 h 657"/>
                    <a:gd name="T56" fmla="*/ 546 w 721"/>
                    <a:gd name="T57" fmla="*/ 388 h 657"/>
                    <a:gd name="T58" fmla="*/ 572 w 721"/>
                    <a:gd name="T59" fmla="*/ 384 h 657"/>
                    <a:gd name="T60" fmla="*/ 642 w 721"/>
                    <a:gd name="T61" fmla="*/ 437 h 657"/>
                    <a:gd name="T62" fmla="*/ 663 w 721"/>
                    <a:gd name="T63" fmla="*/ 429 h 657"/>
                    <a:gd name="T64" fmla="*/ 659 w 721"/>
                    <a:gd name="T65" fmla="*/ 394 h 657"/>
                    <a:gd name="T66" fmla="*/ 645 w 721"/>
                    <a:gd name="T67" fmla="*/ 379 h 657"/>
                    <a:gd name="T68" fmla="*/ 457 w 721"/>
                    <a:gd name="T69" fmla="*/ 209 h 657"/>
                    <a:gd name="T70" fmla="*/ 462 w 721"/>
                    <a:gd name="T71" fmla="*/ 198 h 657"/>
                    <a:gd name="T72" fmla="*/ 496 w 721"/>
                    <a:gd name="T73" fmla="*/ 196 h 657"/>
                    <a:gd name="T74" fmla="*/ 499 w 721"/>
                    <a:gd name="T75" fmla="*/ 196 h 657"/>
                    <a:gd name="T76" fmla="*/ 86 w 721"/>
                    <a:gd name="T77" fmla="*/ 355 h 657"/>
                    <a:gd name="T78" fmla="*/ 59 w 721"/>
                    <a:gd name="T79" fmla="*/ 262 h 657"/>
                    <a:gd name="T80" fmla="*/ 35 w 721"/>
                    <a:gd name="T81" fmla="*/ 239 h 657"/>
                    <a:gd name="T82" fmla="*/ 0 w 721"/>
                    <a:gd name="T83" fmla="*/ 176 h 657"/>
                    <a:gd name="T84" fmla="*/ 16 w 721"/>
                    <a:gd name="T85" fmla="*/ 135 h 657"/>
                    <a:gd name="T86" fmla="*/ 116 w 721"/>
                    <a:gd name="T87" fmla="*/ 27 h 657"/>
                    <a:gd name="T88" fmla="*/ 199 w 721"/>
                    <a:gd name="T89" fmla="*/ 20 h 657"/>
                    <a:gd name="T90" fmla="*/ 242 w 721"/>
                    <a:gd name="T91" fmla="*/ 46 h 657"/>
                    <a:gd name="T92" fmla="*/ 254 w 721"/>
                    <a:gd name="T93" fmla="*/ 50 h 657"/>
                    <a:gd name="T94" fmla="*/ 350 w 721"/>
                    <a:gd name="T95" fmla="*/ 33 h 657"/>
                    <a:gd name="T96" fmla="*/ 284 w 721"/>
                    <a:gd name="T97" fmla="*/ 82 h 657"/>
                    <a:gd name="T98" fmla="*/ 260 w 721"/>
                    <a:gd name="T99" fmla="*/ 87 h 657"/>
                    <a:gd name="T100" fmla="*/ 195 w 721"/>
                    <a:gd name="T101" fmla="*/ 64 h 657"/>
                    <a:gd name="T102" fmla="*/ 176 w 721"/>
                    <a:gd name="T103" fmla="*/ 50 h 657"/>
                    <a:gd name="T104" fmla="*/ 144 w 721"/>
                    <a:gd name="T105" fmla="*/ 53 h 657"/>
                    <a:gd name="T106" fmla="*/ 44 w 721"/>
                    <a:gd name="T107" fmla="*/ 161 h 657"/>
                    <a:gd name="T108" fmla="*/ 44 w 721"/>
                    <a:gd name="T109" fmla="*/ 193 h 657"/>
                    <a:gd name="T110" fmla="*/ 69 w 721"/>
                    <a:gd name="T111" fmla="*/ 220 h 657"/>
                    <a:gd name="T112" fmla="*/ 97 w 721"/>
                    <a:gd name="T113" fmla="*/ 257 h 657"/>
                    <a:gd name="T114" fmla="*/ 115 w 721"/>
                    <a:gd name="T115" fmla="*/ 330 h 657"/>
                    <a:gd name="T116" fmla="*/ 86 w 721"/>
                    <a:gd name="T117" fmla="*/ 355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21" h="657">
                      <a:moveTo>
                        <a:pt x="499" y="196"/>
                      </a:moveTo>
                      <a:cubicBezTo>
                        <a:pt x="545" y="237"/>
                        <a:pt x="592" y="279"/>
                        <a:pt x="637" y="322"/>
                      </a:cubicBezTo>
                      <a:cubicBezTo>
                        <a:pt x="640" y="325"/>
                        <a:pt x="643" y="327"/>
                        <a:pt x="646" y="329"/>
                      </a:cubicBezTo>
                      <a:cubicBezTo>
                        <a:pt x="672" y="353"/>
                        <a:pt x="672" y="353"/>
                        <a:pt x="672" y="353"/>
                      </a:cubicBezTo>
                      <a:cubicBezTo>
                        <a:pt x="686" y="367"/>
                        <a:pt x="686" y="367"/>
                        <a:pt x="686" y="367"/>
                      </a:cubicBezTo>
                      <a:cubicBezTo>
                        <a:pt x="721" y="403"/>
                        <a:pt x="707" y="456"/>
                        <a:pt x="669" y="472"/>
                      </a:cubicBezTo>
                      <a:cubicBezTo>
                        <a:pt x="685" y="513"/>
                        <a:pt x="652" y="552"/>
                        <a:pt x="611" y="550"/>
                      </a:cubicBezTo>
                      <a:cubicBezTo>
                        <a:pt x="606" y="584"/>
                        <a:pt x="574" y="607"/>
                        <a:pt x="539" y="598"/>
                      </a:cubicBezTo>
                      <a:cubicBezTo>
                        <a:pt x="529" y="641"/>
                        <a:pt x="479" y="657"/>
                        <a:pt x="439" y="633"/>
                      </a:cubicBezTo>
                      <a:cubicBezTo>
                        <a:pt x="433" y="629"/>
                        <a:pt x="433" y="629"/>
                        <a:pt x="433" y="629"/>
                      </a:cubicBezTo>
                      <a:cubicBezTo>
                        <a:pt x="441" y="619"/>
                        <a:pt x="446" y="607"/>
                        <a:pt x="449" y="594"/>
                      </a:cubicBezTo>
                      <a:cubicBezTo>
                        <a:pt x="460" y="601"/>
                        <a:pt x="468" y="607"/>
                        <a:pt x="481" y="606"/>
                      </a:cubicBezTo>
                      <a:cubicBezTo>
                        <a:pt x="490" y="605"/>
                        <a:pt x="499" y="600"/>
                        <a:pt x="501" y="591"/>
                      </a:cubicBezTo>
                      <a:cubicBezTo>
                        <a:pt x="502" y="587"/>
                        <a:pt x="502" y="583"/>
                        <a:pt x="501" y="577"/>
                      </a:cubicBezTo>
                      <a:cubicBezTo>
                        <a:pt x="452" y="538"/>
                        <a:pt x="452" y="538"/>
                        <a:pt x="452" y="538"/>
                      </a:cubicBezTo>
                      <a:cubicBezTo>
                        <a:pt x="444" y="531"/>
                        <a:pt x="442" y="519"/>
                        <a:pt x="449" y="511"/>
                      </a:cubicBezTo>
                      <a:cubicBezTo>
                        <a:pt x="455" y="503"/>
                        <a:pt x="467" y="502"/>
                        <a:pt x="475" y="508"/>
                      </a:cubicBezTo>
                      <a:cubicBezTo>
                        <a:pt x="530" y="551"/>
                        <a:pt x="530" y="551"/>
                        <a:pt x="530" y="551"/>
                      </a:cubicBezTo>
                      <a:cubicBezTo>
                        <a:pt x="543" y="562"/>
                        <a:pt x="556" y="566"/>
                        <a:pt x="567" y="557"/>
                      </a:cubicBezTo>
                      <a:cubicBezTo>
                        <a:pt x="569" y="555"/>
                        <a:pt x="571" y="552"/>
                        <a:pt x="572" y="549"/>
                      </a:cubicBezTo>
                      <a:cubicBezTo>
                        <a:pt x="574" y="544"/>
                        <a:pt x="576" y="536"/>
                        <a:pt x="570" y="532"/>
                      </a:cubicBezTo>
                      <a:cubicBezTo>
                        <a:pt x="506" y="481"/>
                        <a:pt x="506" y="481"/>
                        <a:pt x="506" y="481"/>
                      </a:cubicBezTo>
                      <a:cubicBezTo>
                        <a:pt x="498" y="475"/>
                        <a:pt x="496" y="463"/>
                        <a:pt x="503" y="455"/>
                      </a:cubicBezTo>
                      <a:cubicBezTo>
                        <a:pt x="509" y="446"/>
                        <a:pt x="521" y="445"/>
                        <a:pt x="529" y="451"/>
                      </a:cubicBezTo>
                      <a:cubicBezTo>
                        <a:pt x="596" y="504"/>
                        <a:pt x="596" y="504"/>
                        <a:pt x="596" y="504"/>
                      </a:cubicBezTo>
                      <a:cubicBezTo>
                        <a:pt x="597" y="504"/>
                        <a:pt x="597" y="505"/>
                        <a:pt x="598" y="505"/>
                      </a:cubicBezTo>
                      <a:cubicBezTo>
                        <a:pt x="620" y="525"/>
                        <a:pt x="656" y="496"/>
                        <a:pt x="620" y="467"/>
                      </a:cubicBezTo>
                      <a:cubicBezTo>
                        <a:pt x="549" y="414"/>
                        <a:pt x="549" y="414"/>
                        <a:pt x="549" y="414"/>
                      </a:cubicBezTo>
                      <a:cubicBezTo>
                        <a:pt x="541" y="408"/>
                        <a:pt x="539" y="396"/>
                        <a:pt x="546" y="388"/>
                      </a:cubicBezTo>
                      <a:cubicBezTo>
                        <a:pt x="552" y="379"/>
                        <a:pt x="564" y="378"/>
                        <a:pt x="572" y="384"/>
                      </a:cubicBezTo>
                      <a:cubicBezTo>
                        <a:pt x="642" y="437"/>
                        <a:pt x="642" y="437"/>
                        <a:pt x="642" y="437"/>
                      </a:cubicBezTo>
                      <a:cubicBezTo>
                        <a:pt x="649" y="441"/>
                        <a:pt x="659" y="436"/>
                        <a:pt x="663" y="429"/>
                      </a:cubicBezTo>
                      <a:cubicBezTo>
                        <a:pt x="671" y="419"/>
                        <a:pt x="670" y="405"/>
                        <a:pt x="659" y="394"/>
                      </a:cubicBezTo>
                      <a:cubicBezTo>
                        <a:pt x="645" y="379"/>
                        <a:pt x="645" y="379"/>
                        <a:pt x="645" y="379"/>
                      </a:cubicBezTo>
                      <a:cubicBezTo>
                        <a:pt x="457" y="209"/>
                        <a:pt x="457" y="209"/>
                        <a:pt x="457" y="209"/>
                      </a:cubicBezTo>
                      <a:cubicBezTo>
                        <a:pt x="453" y="205"/>
                        <a:pt x="456" y="198"/>
                        <a:pt x="462" y="198"/>
                      </a:cubicBezTo>
                      <a:cubicBezTo>
                        <a:pt x="473" y="198"/>
                        <a:pt x="485" y="198"/>
                        <a:pt x="496" y="196"/>
                      </a:cubicBezTo>
                      <a:cubicBezTo>
                        <a:pt x="497" y="196"/>
                        <a:pt x="498" y="196"/>
                        <a:pt x="499" y="196"/>
                      </a:cubicBezTo>
                      <a:close/>
                      <a:moveTo>
                        <a:pt x="86" y="355"/>
                      </a:moveTo>
                      <a:cubicBezTo>
                        <a:pt x="66" y="330"/>
                        <a:pt x="64" y="295"/>
                        <a:pt x="59" y="262"/>
                      </a:cubicBezTo>
                      <a:cubicBezTo>
                        <a:pt x="35" y="239"/>
                        <a:pt x="35" y="239"/>
                        <a:pt x="35" y="239"/>
                      </a:cubicBezTo>
                      <a:cubicBezTo>
                        <a:pt x="17" y="219"/>
                        <a:pt x="0" y="205"/>
                        <a:pt x="0" y="176"/>
                      </a:cubicBezTo>
                      <a:cubicBezTo>
                        <a:pt x="0" y="161"/>
                        <a:pt x="6" y="147"/>
                        <a:pt x="16" y="135"/>
                      </a:cubicBezTo>
                      <a:cubicBezTo>
                        <a:pt x="116" y="27"/>
                        <a:pt x="116" y="27"/>
                        <a:pt x="116" y="27"/>
                      </a:cubicBezTo>
                      <a:cubicBezTo>
                        <a:pt x="138" y="3"/>
                        <a:pt x="174" y="0"/>
                        <a:pt x="199" y="20"/>
                      </a:cubicBezTo>
                      <a:cubicBezTo>
                        <a:pt x="215" y="31"/>
                        <a:pt x="221" y="38"/>
                        <a:pt x="242" y="46"/>
                      </a:cubicBezTo>
                      <a:cubicBezTo>
                        <a:pt x="248" y="48"/>
                        <a:pt x="253" y="50"/>
                        <a:pt x="254" y="50"/>
                      </a:cubicBezTo>
                      <a:cubicBezTo>
                        <a:pt x="284" y="46"/>
                        <a:pt x="316" y="32"/>
                        <a:pt x="350" y="33"/>
                      </a:cubicBezTo>
                      <a:cubicBezTo>
                        <a:pt x="337" y="42"/>
                        <a:pt x="286" y="82"/>
                        <a:pt x="284" y="82"/>
                      </a:cubicBezTo>
                      <a:cubicBezTo>
                        <a:pt x="276" y="84"/>
                        <a:pt x="268" y="86"/>
                        <a:pt x="260" y="87"/>
                      </a:cubicBezTo>
                      <a:cubicBezTo>
                        <a:pt x="241" y="90"/>
                        <a:pt x="208" y="74"/>
                        <a:pt x="195" y="64"/>
                      </a:cubicBezTo>
                      <a:cubicBezTo>
                        <a:pt x="176" y="50"/>
                        <a:pt x="176" y="50"/>
                        <a:pt x="176" y="50"/>
                      </a:cubicBezTo>
                      <a:cubicBezTo>
                        <a:pt x="166" y="42"/>
                        <a:pt x="152" y="44"/>
                        <a:pt x="144" y="53"/>
                      </a:cubicBezTo>
                      <a:cubicBezTo>
                        <a:pt x="44" y="161"/>
                        <a:pt x="44" y="161"/>
                        <a:pt x="44" y="161"/>
                      </a:cubicBezTo>
                      <a:cubicBezTo>
                        <a:pt x="36" y="170"/>
                        <a:pt x="36" y="184"/>
                        <a:pt x="44" y="193"/>
                      </a:cubicBezTo>
                      <a:cubicBezTo>
                        <a:pt x="53" y="203"/>
                        <a:pt x="59" y="210"/>
                        <a:pt x="69" y="220"/>
                      </a:cubicBezTo>
                      <a:cubicBezTo>
                        <a:pt x="80" y="230"/>
                        <a:pt x="95" y="244"/>
                        <a:pt x="97" y="257"/>
                      </a:cubicBezTo>
                      <a:cubicBezTo>
                        <a:pt x="100" y="280"/>
                        <a:pt x="102" y="313"/>
                        <a:pt x="115" y="330"/>
                      </a:cubicBezTo>
                      <a:cubicBezTo>
                        <a:pt x="102" y="337"/>
                        <a:pt x="95" y="344"/>
                        <a:pt x="86" y="3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17"/>
                <p:cNvSpPr>
                  <a:spLocks noEditPoints="1"/>
                </p:cNvSpPr>
                <p:nvPr/>
              </p:nvSpPr>
              <p:spPr bwMode="auto">
                <a:xfrm>
                  <a:off x="7980982" y="3772690"/>
                  <a:ext cx="595412" cy="551158"/>
                </a:xfrm>
                <a:custGeom>
                  <a:avLst/>
                  <a:gdLst>
                    <a:gd name="T0" fmla="*/ 319 w 689"/>
                    <a:gd name="T1" fmla="*/ 543 h 638"/>
                    <a:gd name="T2" fmla="*/ 262 w 689"/>
                    <a:gd name="T3" fmla="*/ 538 h 638"/>
                    <a:gd name="T4" fmla="*/ 258 w 689"/>
                    <a:gd name="T5" fmla="*/ 538 h 638"/>
                    <a:gd name="T6" fmla="*/ 257 w 689"/>
                    <a:gd name="T7" fmla="*/ 535 h 638"/>
                    <a:gd name="T8" fmla="*/ 241 w 689"/>
                    <a:gd name="T9" fmla="*/ 489 h 638"/>
                    <a:gd name="T10" fmla="*/ 241 w 689"/>
                    <a:gd name="T11" fmla="*/ 489 h 638"/>
                    <a:gd name="T12" fmla="*/ 185 w 689"/>
                    <a:gd name="T13" fmla="*/ 484 h 638"/>
                    <a:gd name="T14" fmla="*/ 181 w 689"/>
                    <a:gd name="T15" fmla="*/ 484 h 638"/>
                    <a:gd name="T16" fmla="*/ 180 w 689"/>
                    <a:gd name="T17" fmla="*/ 481 h 638"/>
                    <a:gd name="T18" fmla="*/ 164 w 689"/>
                    <a:gd name="T19" fmla="*/ 435 h 638"/>
                    <a:gd name="T20" fmla="*/ 164 w 689"/>
                    <a:gd name="T21" fmla="*/ 435 h 638"/>
                    <a:gd name="T22" fmla="*/ 117 w 689"/>
                    <a:gd name="T23" fmla="*/ 425 h 638"/>
                    <a:gd name="T24" fmla="*/ 113 w 689"/>
                    <a:gd name="T25" fmla="*/ 425 h 638"/>
                    <a:gd name="T26" fmla="*/ 113 w 689"/>
                    <a:gd name="T27" fmla="*/ 421 h 638"/>
                    <a:gd name="T28" fmla="*/ 100 w 689"/>
                    <a:gd name="T29" fmla="*/ 365 h 638"/>
                    <a:gd name="T30" fmla="*/ 100 w 689"/>
                    <a:gd name="T31" fmla="*/ 365 h 638"/>
                    <a:gd name="T32" fmla="*/ 32 w 689"/>
                    <a:gd name="T33" fmla="*/ 370 h 638"/>
                    <a:gd name="T34" fmla="*/ 18 w 689"/>
                    <a:gd name="T35" fmla="*/ 386 h 638"/>
                    <a:gd name="T36" fmla="*/ 23 w 689"/>
                    <a:gd name="T37" fmla="*/ 455 h 638"/>
                    <a:gd name="T38" fmla="*/ 23 w 689"/>
                    <a:gd name="T39" fmla="*/ 455 h 638"/>
                    <a:gd name="T40" fmla="*/ 66 w 689"/>
                    <a:gd name="T41" fmla="*/ 465 h 638"/>
                    <a:gd name="T42" fmla="*/ 70 w 689"/>
                    <a:gd name="T43" fmla="*/ 466 h 638"/>
                    <a:gd name="T44" fmla="*/ 69 w 689"/>
                    <a:gd name="T45" fmla="*/ 470 h 638"/>
                    <a:gd name="T46" fmla="*/ 76 w 689"/>
                    <a:gd name="T47" fmla="*/ 536 h 638"/>
                    <a:gd name="T48" fmla="*/ 76 w 689"/>
                    <a:gd name="T49" fmla="*/ 536 h 638"/>
                    <a:gd name="T50" fmla="*/ 142 w 689"/>
                    <a:gd name="T51" fmla="*/ 534 h 638"/>
                    <a:gd name="T52" fmla="*/ 145 w 689"/>
                    <a:gd name="T53" fmla="*/ 534 h 638"/>
                    <a:gd name="T54" fmla="*/ 147 w 689"/>
                    <a:gd name="T55" fmla="*/ 537 h 638"/>
                    <a:gd name="T56" fmla="*/ 164 w 689"/>
                    <a:gd name="T57" fmla="*/ 578 h 638"/>
                    <a:gd name="T58" fmla="*/ 164 w 689"/>
                    <a:gd name="T59" fmla="*/ 578 h 638"/>
                    <a:gd name="T60" fmla="*/ 230 w 689"/>
                    <a:gd name="T61" fmla="*/ 576 h 638"/>
                    <a:gd name="T62" fmla="*/ 233 w 689"/>
                    <a:gd name="T63" fmla="*/ 576 h 638"/>
                    <a:gd name="T64" fmla="*/ 235 w 689"/>
                    <a:gd name="T65" fmla="*/ 579 h 638"/>
                    <a:gd name="T66" fmla="*/ 252 w 689"/>
                    <a:gd name="T67" fmla="*/ 621 h 638"/>
                    <a:gd name="T68" fmla="*/ 320 w 689"/>
                    <a:gd name="T69" fmla="*/ 615 h 638"/>
                    <a:gd name="T70" fmla="*/ 324 w 689"/>
                    <a:gd name="T71" fmla="*/ 611 h 638"/>
                    <a:gd name="T72" fmla="*/ 319 w 689"/>
                    <a:gd name="T73" fmla="*/ 543 h 638"/>
                    <a:gd name="T74" fmla="*/ 449 w 689"/>
                    <a:gd name="T75" fmla="*/ 177 h 638"/>
                    <a:gd name="T76" fmla="*/ 576 w 689"/>
                    <a:gd name="T77" fmla="*/ 299 h 638"/>
                    <a:gd name="T78" fmla="*/ 597 w 689"/>
                    <a:gd name="T79" fmla="*/ 306 h 638"/>
                    <a:gd name="T80" fmla="*/ 616 w 689"/>
                    <a:gd name="T81" fmla="*/ 293 h 638"/>
                    <a:gd name="T82" fmla="*/ 636 w 689"/>
                    <a:gd name="T83" fmla="*/ 234 h 638"/>
                    <a:gd name="T84" fmla="*/ 649 w 689"/>
                    <a:gd name="T85" fmla="*/ 209 h 638"/>
                    <a:gd name="T86" fmla="*/ 671 w 689"/>
                    <a:gd name="T87" fmla="*/ 186 h 638"/>
                    <a:gd name="T88" fmla="*/ 672 w 689"/>
                    <a:gd name="T89" fmla="*/ 121 h 638"/>
                    <a:gd name="T90" fmla="*/ 580 w 689"/>
                    <a:gd name="T91" fmla="*/ 21 h 638"/>
                    <a:gd name="T92" fmla="*/ 515 w 689"/>
                    <a:gd name="T93" fmla="*/ 16 h 638"/>
                    <a:gd name="T94" fmla="*/ 493 w 689"/>
                    <a:gd name="T95" fmla="*/ 34 h 638"/>
                    <a:gd name="T96" fmla="*/ 457 w 689"/>
                    <a:gd name="T97" fmla="*/ 44 h 638"/>
                    <a:gd name="T98" fmla="*/ 390 w 689"/>
                    <a:gd name="T99" fmla="*/ 36 h 638"/>
                    <a:gd name="T100" fmla="*/ 274 w 689"/>
                    <a:gd name="T101" fmla="*/ 67 h 638"/>
                    <a:gd name="T102" fmla="*/ 139 w 689"/>
                    <a:gd name="T103" fmla="*/ 171 h 638"/>
                    <a:gd name="T104" fmla="*/ 203 w 689"/>
                    <a:gd name="T105" fmla="*/ 222 h 638"/>
                    <a:gd name="T106" fmla="*/ 301 w 689"/>
                    <a:gd name="T107" fmla="*/ 161 h 638"/>
                    <a:gd name="T108" fmla="*/ 346 w 689"/>
                    <a:gd name="T109" fmla="*/ 158 h 638"/>
                    <a:gd name="T110" fmla="*/ 408 w 689"/>
                    <a:gd name="T111" fmla="*/ 165 h 638"/>
                    <a:gd name="T112" fmla="*/ 449 w 689"/>
                    <a:gd name="T113" fmla="*/ 177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89" h="638">
                      <a:moveTo>
                        <a:pt x="319" y="543"/>
                      </a:moveTo>
                      <a:cubicBezTo>
                        <a:pt x="302" y="529"/>
                        <a:pt x="279" y="528"/>
                        <a:pt x="262" y="538"/>
                      </a:cubicBezTo>
                      <a:cubicBezTo>
                        <a:pt x="261" y="539"/>
                        <a:pt x="259" y="539"/>
                        <a:pt x="258" y="538"/>
                      </a:cubicBezTo>
                      <a:cubicBezTo>
                        <a:pt x="257" y="537"/>
                        <a:pt x="257" y="536"/>
                        <a:pt x="257" y="535"/>
                      </a:cubicBezTo>
                      <a:cubicBezTo>
                        <a:pt x="260" y="518"/>
                        <a:pt x="255" y="500"/>
                        <a:pt x="241" y="489"/>
                      </a:cubicBezTo>
                      <a:cubicBezTo>
                        <a:pt x="241" y="489"/>
                        <a:pt x="241" y="489"/>
                        <a:pt x="241" y="489"/>
                      </a:cubicBezTo>
                      <a:cubicBezTo>
                        <a:pt x="225" y="475"/>
                        <a:pt x="202" y="473"/>
                        <a:pt x="185" y="484"/>
                      </a:cubicBezTo>
                      <a:cubicBezTo>
                        <a:pt x="183" y="485"/>
                        <a:pt x="182" y="484"/>
                        <a:pt x="181" y="484"/>
                      </a:cubicBezTo>
                      <a:cubicBezTo>
                        <a:pt x="180" y="483"/>
                        <a:pt x="180" y="482"/>
                        <a:pt x="180" y="481"/>
                      </a:cubicBezTo>
                      <a:cubicBezTo>
                        <a:pt x="183" y="464"/>
                        <a:pt x="177" y="446"/>
                        <a:pt x="164" y="435"/>
                      </a:cubicBezTo>
                      <a:cubicBezTo>
                        <a:pt x="164" y="435"/>
                        <a:pt x="164" y="435"/>
                        <a:pt x="164" y="435"/>
                      </a:cubicBezTo>
                      <a:cubicBezTo>
                        <a:pt x="150" y="423"/>
                        <a:pt x="132" y="420"/>
                        <a:pt x="117" y="425"/>
                      </a:cubicBezTo>
                      <a:cubicBezTo>
                        <a:pt x="115" y="426"/>
                        <a:pt x="114" y="425"/>
                        <a:pt x="113" y="425"/>
                      </a:cubicBezTo>
                      <a:cubicBezTo>
                        <a:pt x="112" y="424"/>
                        <a:pt x="112" y="422"/>
                        <a:pt x="113" y="421"/>
                      </a:cubicBezTo>
                      <a:cubicBezTo>
                        <a:pt x="121" y="402"/>
                        <a:pt x="116" y="379"/>
                        <a:pt x="100" y="365"/>
                      </a:cubicBezTo>
                      <a:cubicBezTo>
                        <a:pt x="100" y="365"/>
                        <a:pt x="100" y="365"/>
                        <a:pt x="100" y="365"/>
                      </a:cubicBezTo>
                      <a:cubicBezTo>
                        <a:pt x="80" y="347"/>
                        <a:pt x="49" y="350"/>
                        <a:pt x="32" y="370"/>
                      </a:cubicBezTo>
                      <a:cubicBezTo>
                        <a:pt x="18" y="386"/>
                        <a:pt x="18" y="386"/>
                        <a:pt x="18" y="386"/>
                      </a:cubicBezTo>
                      <a:cubicBezTo>
                        <a:pt x="0" y="406"/>
                        <a:pt x="2" y="437"/>
                        <a:pt x="23" y="455"/>
                      </a:cubicBezTo>
                      <a:cubicBezTo>
                        <a:pt x="23" y="455"/>
                        <a:pt x="23" y="455"/>
                        <a:pt x="23" y="455"/>
                      </a:cubicBezTo>
                      <a:cubicBezTo>
                        <a:pt x="35" y="465"/>
                        <a:pt x="51" y="469"/>
                        <a:pt x="66" y="465"/>
                      </a:cubicBezTo>
                      <a:cubicBezTo>
                        <a:pt x="68" y="465"/>
                        <a:pt x="69" y="465"/>
                        <a:pt x="70" y="466"/>
                      </a:cubicBezTo>
                      <a:cubicBezTo>
                        <a:pt x="70" y="467"/>
                        <a:pt x="70" y="469"/>
                        <a:pt x="69" y="470"/>
                      </a:cubicBezTo>
                      <a:cubicBezTo>
                        <a:pt x="54" y="490"/>
                        <a:pt x="57" y="519"/>
                        <a:pt x="76" y="536"/>
                      </a:cubicBezTo>
                      <a:cubicBezTo>
                        <a:pt x="76" y="536"/>
                        <a:pt x="76" y="536"/>
                        <a:pt x="76" y="536"/>
                      </a:cubicBezTo>
                      <a:cubicBezTo>
                        <a:pt x="95" y="553"/>
                        <a:pt x="124" y="552"/>
                        <a:pt x="142" y="534"/>
                      </a:cubicBezTo>
                      <a:cubicBezTo>
                        <a:pt x="143" y="533"/>
                        <a:pt x="144" y="533"/>
                        <a:pt x="145" y="534"/>
                      </a:cubicBezTo>
                      <a:cubicBezTo>
                        <a:pt x="147" y="534"/>
                        <a:pt x="147" y="535"/>
                        <a:pt x="147" y="537"/>
                      </a:cubicBezTo>
                      <a:cubicBezTo>
                        <a:pt x="146" y="552"/>
                        <a:pt x="151" y="568"/>
                        <a:pt x="164" y="578"/>
                      </a:cubicBezTo>
                      <a:cubicBezTo>
                        <a:pt x="164" y="578"/>
                        <a:pt x="164" y="578"/>
                        <a:pt x="164" y="578"/>
                      </a:cubicBezTo>
                      <a:cubicBezTo>
                        <a:pt x="183" y="595"/>
                        <a:pt x="212" y="594"/>
                        <a:pt x="230" y="576"/>
                      </a:cubicBezTo>
                      <a:cubicBezTo>
                        <a:pt x="231" y="575"/>
                        <a:pt x="232" y="575"/>
                        <a:pt x="233" y="576"/>
                      </a:cubicBezTo>
                      <a:cubicBezTo>
                        <a:pt x="234" y="576"/>
                        <a:pt x="235" y="577"/>
                        <a:pt x="235" y="579"/>
                      </a:cubicBezTo>
                      <a:cubicBezTo>
                        <a:pt x="233" y="594"/>
                        <a:pt x="239" y="610"/>
                        <a:pt x="252" y="621"/>
                      </a:cubicBezTo>
                      <a:cubicBezTo>
                        <a:pt x="272" y="638"/>
                        <a:pt x="303" y="636"/>
                        <a:pt x="320" y="615"/>
                      </a:cubicBezTo>
                      <a:cubicBezTo>
                        <a:pt x="324" y="611"/>
                        <a:pt x="324" y="611"/>
                        <a:pt x="324" y="611"/>
                      </a:cubicBezTo>
                      <a:cubicBezTo>
                        <a:pt x="341" y="591"/>
                        <a:pt x="339" y="560"/>
                        <a:pt x="319" y="543"/>
                      </a:cubicBezTo>
                      <a:close/>
                      <a:moveTo>
                        <a:pt x="449" y="177"/>
                      </a:moveTo>
                      <a:cubicBezTo>
                        <a:pt x="489" y="216"/>
                        <a:pt x="535" y="260"/>
                        <a:pt x="576" y="299"/>
                      </a:cubicBezTo>
                      <a:cubicBezTo>
                        <a:pt x="582" y="305"/>
                        <a:pt x="589" y="307"/>
                        <a:pt x="597" y="306"/>
                      </a:cubicBezTo>
                      <a:cubicBezTo>
                        <a:pt x="605" y="305"/>
                        <a:pt x="612" y="300"/>
                        <a:pt x="616" y="293"/>
                      </a:cubicBezTo>
                      <a:cubicBezTo>
                        <a:pt x="626" y="275"/>
                        <a:pt x="632" y="256"/>
                        <a:pt x="636" y="234"/>
                      </a:cubicBezTo>
                      <a:cubicBezTo>
                        <a:pt x="638" y="224"/>
                        <a:pt x="642" y="216"/>
                        <a:pt x="649" y="209"/>
                      </a:cubicBezTo>
                      <a:cubicBezTo>
                        <a:pt x="671" y="186"/>
                        <a:pt x="671" y="186"/>
                        <a:pt x="671" y="186"/>
                      </a:cubicBezTo>
                      <a:cubicBezTo>
                        <a:pt x="688" y="168"/>
                        <a:pt x="689" y="139"/>
                        <a:pt x="672" y="121"/>
                      </a:cubicBezTo>
                      <a:cubicBezTo>
                        <a:pt x="580" y="21"/>
                        <a:pt x="580" y="21"/>
                        <a:pt x="580" y="21"/>
                      </a:cubicBezTo>
                      <a:cubicBezTo>
                        <a:pt x="563" y="3"/>
                        <a:pt x="534" y="0"/>
                        <a:pt x="515" y="16"/>
                      </a:cubicBezTo>
                      <a:cubicBezTo>
                        <a:pt x="493" y="34"/>
                        <a:pt x="493" y="34"/>
                        <a:pt x="493" y="34"/>
                      </a:cubicBezTo>
                      <a:cubicBezTo>
                        <a:pt x="483" y="42"/>
                        <a:pt x="471" y="45"/>
                        <a:pt x="457" y="44"/>
                      </a:cubicBezTo>
                      <a:cubicBezTo>
                        <a:pt x="435" y="41"/>
                        <a:pt x="412" y="38"/>
                        <a:pt x="390" y="36"/>
                      </a:cubicBezTo>
                      <a:cubicBezTo>
                        <a:pt x="347" y="30"/>
                        <a:pt x="308" y="41"/>
                        <a:pt x="274" y="67"/>
                      </a:cubicBezTo>
                      <a:cubicBezTo>
                        <a:pt x="229" y="101"/>
                        <a:pt x="184" y="136"/>
                        <a:pt x="139" y="171"/>
                      </a:cubicBezTo>
                      <a:cubicBezTo>
                        <a:pt x="95" y="207"/>
                        <a:pt x="151" y="255"/>
                        <a:pt x="203" y="222"/>
                      </a:cubicBezTo>
                      <a:cubicBezTo>
                        <a:pt x="301" y="161"/>
                        <a:pt x="301" y="161"/>
                        <a:pt x="301" y="161"/>
                      </a:cubicBezTo>
                      <a:cubicBezTo>
                        <a:pt x="315" y="153"/>
                        <a:pt x="331" y="152"/>
                        <a:pt x="346" y="158"/>
                      </a:cubicBezTo>
                      <a:cubicBezTo>
                        <a:pt x="364" y="167"/>
                        <a:pt x="388" y="168"/>
                        <a:pt x="408" y="165"/>
                      </a:cubicBezTo>
                      <a:cubicBezTo>
                        <a:pt x="423" y="162"/>
                        <a:pt x="437" y="166"/>
                        <a:pt x="449" y="17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35" name="组合 34"/>
            <p:cNvGrpSpPr/>
            <p:nvPr/>
          </p:nvGrpSpPr>
          <p:grpSpPr>
            <a:xfrm>
              <a:off x="5309728" y="2329704"/>
              <a:ext cx="698500" cy="698500"/>
              <a:chOff x="5309728" y="2329704"/>
              <a:chExt cx="698500" cy="698500"/>
            </a:xfrm>
          </p:grpSpPr>
          <p:sp>
            <p:nvSpPr>
              <p:cNvPr id="36" name="椭圆 35"/>
              <p:cNvSpPr/>
              <p:nvPr/>
            </p:nvSpPr>
            <p:spPr>
              <a:xfrm>
                <a:off x="5309728" y="2329704"/>
                <a:ext cx="698500" cy="698500"/>
              </a:xfrm>
              <a:prstGeom prst="ellipse">
                <a:avLst/>
              </a:prstGeom>
              <a:solidFill>
                <a:schemeClr val="accent6">
                  <a:lumMod val="60000"/>
                  <a:lumOff val="40000"/>
                </a:schemeClr>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7" name="组合 36"/>
              <p:cNvGrpSpPr/>
              <p:nvPr/>
            </p:nvGrpSpPr>
            <p:grpSpPr>
              <a:xfrm>
                <a:off x="5510169" y="2533542"/>
                <a:ext cx="295624" cy="295912"/>
                <a:chOff x="5240338" y="2657475"/>
                <a:chExt cx="1630363" cy="1631951"/>
              </a:xfrm>
              <a:solidFill>
                <a:schemeClr val="bg1"/>
              </a:solidFill>
            </p:grpSpPr>
            <p:sp>
              <p:nvSpPr>
                <p:cNvPr id="38" name="Freeform 5"/>
                <p:cNvSpPr/>
                <p:nvPr/>
              </p:nvSpPr>
              <p:spPr bwMode="auto">
                <a:xfrm>
                  <a:off x="5240338" y="2735263"/>
                  <a:ext cx="1552575" cy="1554163"/>
                </a:xfrm>
                <a:custGeom>
                  <a:avLst/>
                  <a:gdLst>
                    <a:gd name="T0" fmla="*/ 391 w 517"/>
                    <a:gd name="T1" fmla="*/ 73 h 519"/>
                    <a:gd name="T2" fmla="*/ 346 w 517"/>
                    <a:gd name="T3" fmla="*/ 101 h 519"/>
                    <a:gd name="T4" fmla="*/ 325 w 517"/>
                    <a:gd name="T5" fmla="*/ 98 h 519"/>
                    <a:gd name="T6" fmla="*/ 122 w 517"/>
                    <a:gd name="T7" fmla="*/ 151 h 519"/>
                    <a:gd name="T8" fmla="*/ 125 w 517"/>
                    <a:gd name="T9" fmla="*/ 369 h 519"/>
                    <a:gd name="T10" fmla="*/ 332 w 517"/>
                    <a:gd name="T11" fmla="*/ 416 h 519"/>
                    <a:gd name="T12" fmla="*/ 421 w 517"/>
                    <a:gd name="T13" fmla="*/ 197 h 519"/>
                    <a:gd name="T14" fmla="*/ 425 w 517"/>
                    <a:gd name="T15" fmla="*/ 155 h 519"/>
                    <a:gd name="T16" fmla="*/ 443 w 517"/>
                    <a:gd name="T17" fmla="*/ 127 h 519"/>
                    <a:gd name="T18" fmla="*/ 444 w 517"/>
                    <a:gd name="T19" fmla="*/ 398 h 519"/>
                    <a:gd name="T20" fmla="*/ 113 w 517"/>
                    <a:gd name="T21" fmla="*/ 438 h 519"/>
                    <a:gd name="T22" fmla="*/ 88 w 517"/>
                    <a:gd name="T23" fmla="*/ 101 h 519"/>
                    <a:gd name="T24" fmla="*/ 391 w 517"/>
                    <a:gd name="T25" fmla="*/ 73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7" h="519">
                      <a:moveTo>
                        <a:pt x="391" y="73"/>
                      </a:moveTo>
                      <a:cubicBezTo>
                        <a:pt x="376" y="83"/>
                        <a:pt x="361" y="93"/>
                        <a:pt x="346" y="101"/>
                      </a:cubicBezTo>
                      <a:cubicBezTo>
                        <a:pt x="340" y="103"/>
                        <a:pt x="331" y="100"/>
                        <a:pt x="325" y="98"/>
                      </a:cubicBezTo>
                      <a:cubicBezTo>
                        <a:pt x="252" y="68"/>
                        <a:pt x="166" y="91"/>
                        <a:pt x="122" y="151"/>
                      </a:cubicBezTo>
                      <a:cubicBezTo>
                        <a:pt x="72" y="219"/>
                        <a:pt x="73" y="305"/>
                        <a:pt x="125" y="369"/>
                      </a:cubicBezTo>
                      <a:cubicBezTo>
                        <a:pt x="174" y="429"/>
                        <a:pt x="261" y="449"/>
                        <a:pt x="332" y="416"/>
                      </a:cubicBezTo>
                      <a:cubicBezTo>
                        <a:pt x="413" y="379"/>
                        <a:pt x="454" y="279"/>
                        <a:pt x="421" y="197"/>
                      </a:cubicBezTo>
                      <a:cubicBezTo>
                        <a:pt x="414" y="181"/>
                        <a:pt x="415" y="169"/>
                        <a:pt x="425" y="155"/>
                      </a:cubicBezTo>
                      <a:cubicBezTo>
                        <a:pt x="432" y="146"/>
                        <a:pt x="437" y="136"/>
                        <a:pt x="443" y="127"/>
                      </a:cubicBezTo>
                      <a:cubicBezTo>
                        <a:pt x="491" y="165"/>
                        <a:pt x="517" y="302"/>
                        <a:pt x="444" y="398"/>
                      </a:cubicBezTo>
                      <a:cubicBezTo>
                        <a:pt x="366" y="501"/>
                        <a:pt x="209" y="519"/>
                        <a:pt x="113" y="438"/>
                      </a:cubicBezTo>
                      <a:cubicBezTo>
                        <a:pt x="0" y="343"/>
                        <a:pt x="9" y="187"/>
                        <a:pt x="88" y="101"/>
                      </a:cubicBezTo>
                      <a:cubicBezTo>
                        <a:pt x="181" y="0"/>
                        <a:pt x="336" y="17"/>
                        <a:pt x="391" y="7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6"/>
                <p:cNvSpPr/>
                <p:nvPr/>
              </p:nvSpPr>
              <p:spPr bwMode="auto">
                <a:xfrm>
                  <a:off x="5618163" y="3103563"/>
                  <a:ext cx="793750" cy="793750"/>
                </a:xfrm>
                <a:custGeom>
                  <a:avLst/>
                  <a:gdLst>
                    <a:gd name="T0" fmla="*/ 132 w 264"/>
                    <a:gd name="T1" fmla="*/ 265 h 265"/>
                    <a:gd name="T2" fmla="*/ 3 w 264"/>
                    <a:gd name="T3" fmla="*/ 128 h 265"/>
                    <a:gd name="T4" fmla="*/ 141 w 264"/>
                    <a:gd name="T5" fmla="*/ 5 h 265"/>
                    <a:gd name="T6" fmla="*/ 161 w 264"/>
                    <a:gd name="T7" fmla="*/ 8 h 265"/>
                    <a:gd name="T8" fmla="*/ 168 w 264"/>
                    <a:gd name="T9" fmla="*/ 27 h 265"/>
                    <a:gd name="T10" fmla="*/ 156 w 264"/>
                    <a:gd name="T11" fmla="*/ 50 h 265"/>
                    <a:gd name="T12" fmla="*/ 135 w 264"/>
                    <a:gd name="T13" fmla="*/ 63 h 265"/>
                    <a:gd name="T14" fmla="*/ 60 w 264"/>
                    <a:gd name="T15" fmla="*/ 131 h 265"/>
                    <a:gd name="T16" fmla="*/ 124 w 264"/>
                    <a:gd name="T17" fmla="*/ 207 h 265"/>
                    <a:gd name="T18" fmla="*/ 205 w 264"/>
                    <a:gd name="T19" fmla="*/ 136 h 265"/>
                    <a:gd name="T20" fmla="*/ 224 w 264"/>
                    <a:gd name="T21" fmla="*/ 110 h 265"/>
                    <a:gd name="T22" fmla="*/ 226 w 264"/>
                    <a:gd name="T23" fmla="*/ 109 h 265"/>
                    <a:gd name="T24" fmla="*/ 254 w 264"/>
                    <a:gd name="T25" fmla="*/ 97 h 265"/>
                    <a:gd name="T26" fmla="*/ 263 w 264"/>
                    <a:gd name="T27" fmla="*/ 135 h 265"/>
                    <a:gd name="T28" fmla="*/ 132 w 264"/>
                    <a:gd name="T29" fmla="*/ 265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4" h="265">
                      <a:moveTo>
                        <a:pt x="132" y="265"/>
                      </a:moveTo>
                      <a:cubicBezTo>
                        <a:pt x="57" y="265"/>
                        <a:pt x="0" y="205"/>
                        <a:pt x="3" y="128"/>
                      </a:cubicBezTo>
                      <a:cubicBezTo>
                        <a:pt x="5" y="58"/>
                        <a:pt x="70" y="0"/>
                        <a:pt x="141" y="5"/>
                      </a:cubicBezTo>
                      <a:cubicBezTo>
                        <a:pt x="148" y="6"/>
                        <a:pt x="155" y="7"/>
                        <a:pt x="161" y="8"/>
                      </a:cubicBezTo>
                      <a:cubicBezTo>
                        <a:pt x="173" y="11"/>
                        <a:pt x="175" y="17"/>
                        <a:pt x="168" y="27"/>
                      </a:cubicBezTo>
                      <a:cubicBezTo>
                        <a:pt x="164" y="34"/>
                        <a:pt x="159" y="42"/>
                        <a:pt x="156" y="50"/>
                      </a:cubicBezTo>
                      <a:cubicBezTo>
                        <a:pt x="152" y="60"/>
                        <a:pt x="147" y="63"/>
                        <a:pt x="135" y="63"/>
                      </a:cubicBezTo>
                      <a:cubicBezTo>
                        <a:pt x="94" y="63"/>
                        <a:pt x="63" y="92"/>
                        <a:pt x="60" y="131"/>
                      </a:cubicBezTo>
                      <a:cubicBezTo>
                        <a:pt x="57" y="167"/>
                        <a:pt x="85" y="200"/>
                        <a:pt x="124" y="207"/>
                      </a:cubicBezTo>
                      <a:cubicBezTo>
                        <a:pt x="164" y="214"/>
                        <a:pt x="204" y="180"/>
                        <a:pt x="205" y="136"/>
                      </a:cubicBezTo>
                      <a:cubicBezTo>
                        <a:pt x="205" y="120"/>
                        <a:pt x="209" y="113"/>
                        <a:pt x="224" y="110"/>
                      </a:cubicBezTo>
                      <a:cubicBezTo>
                        <a:pt x="225" y="110"/>
                        <a:pt x="225" y="109"/>
                        <a:pt x="226" y="109"/>
                      </a:cubicBezTo>
                      <a:cubicBezTo>
                        <a:pt x="235" y="105"/>
                        <a:pt x="244" y="101"/>
                        <a:pt x="254" y="97"/>
                      </a:cubicBezTo>
                      <a:cubicBezTo>
                        <a:pt x="257" y="109"/>
                        <a:pt x="263" y="122"/>
                        <a:pt x="263" y="135"/>
                      </a:cubicBezTo>
                      <a:cubicBezTo>
                        <a:pt x="264" y="207"/>
                        <a:pt x="205" y="265"/>
                        <a:pt x="132" y="2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7"/>
                <p:cNvSpPr/>
                <p:nvPr/>
              </p:nvSpPr>
              <p:spPr bwMode="auto">
                <a:xfrm>
                  <a:off x="6018213" y="2657475"/>
                  <a:ext cx="852488" cy="850900"/>
                </a:xfrm>
                <a:custGeom>
                  <a:avLst/>
                  <a:gdLst>
                    <a:gd name="T0" fmla="*/ 0 w 284"/>
                    <a:gd name="T1" fmla="*/ 280 h 284"/>
                    <a:gd name="T2" fmla="*/ 10 w 284"/>
                    <a:gd name="T3" fmla="*/ 266 h 284"/>
                    <a:gd name="T4" fmla="*/ 31 w 284"/>
                    <a:gd name="T5" fmla="*/ 214 h 284"/>
                    <a:gd name="T6" fmla="*/ 68 w 284"/>
                    <a:gd name="T7" fmla="*/ 156 h 284"/>
                    <a:gd name="T8" fmla="*/ 165 w 284"/>
                    <a:gd name="T9" fmla="*/ 97 h 284"/>
                    <a:gd name="T10" fmla="*/ 186 w 284"/>
                    <a:gd name="T11" fmla="*/ 62 h 284"/>
                    <a:gd name="T12" fmla="*/ 186 w 284"/>
                    <a:gd name="T13" fmla="*/ 41 h 284"/>
                    <a:gd name="T14" fmla="*/ 216 w 284"/>
                    <a:gd name="T15" fmla="*/ 2 h 284"/>
                    <a:gd name="T16" fmla="*/ 249 w 284"/>
                    <a:gd name="T17" fmla="*/ 34 h 284"/>
                    <a:gd name="T18" fmla="*/ 282 w 284"/>
                    <a:gd name="T19" fmla="*/ 68 h 284"/>
                    <a:gd name="T20" fmla="*/ 243 w 284"/>
                    <a:gd name="T21" fmla="*/ 97 h 284"/>
                    <a:gd name="T22" fmla="*/ 175 w 284"/>
                    <a:gd name="T23" fmla="*/ 142 h 284"/>
                    <a:gd name="T24" fmla="*/ 102 w 284"/>
                    <a:gd name="T25" fmla="*/ 240 h 284"/>
                    <a:gd name="T26" fmla="*/ 69 w 284"/>
                    <a:gd name="T27" fmla="*/ 253 h 284"/>
                    <a:gd name="T28" fmla="*/ 19 w 284"/>
                    <a:gd name="T29" fmla="*/ 273 h 284"/>
                    <a:gd name="T30" fmla="*/ 4 w 284"/>
                    <a:gd name="T31" fmla="*/ 284 h 284"/>
                    <a:gd name="T32" fmla="*/ 0 w 284"/>
                    <a:gd name="T33" fmla="*/ 280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4" h="284">
                      <a:moveTo>
                        <a:pt x="0" y="280"/>
                      </a:moveTo>
                      <a:cubicBezTo>
                        <a:pt x="4" y="275"/>
                        <a:pt x="6" y="270"/>
                        <a:pt x="10" y="266"/>
                      </a:cubicBezTo>
                      <a:cubicBezTo>
                        <a:pt x="23" y="251"/>
                        <a:pt x="31" y="236"/>
                        <a:pt x="31" y="214"/>
                      </a:cubicBezTo>
                      <a:cubicBezTo>
                        <a:pt x="31" y="189"/>
                        <a:pt x="48" y="169"/>
                        <a:pt x="68" y="156"/>
                      </a:cubicBezTo>
                      <a:cubicBezTo>
                        <a:pt x="100" y="134"/>
                        <a:pt x="132" y="115"/>
                        <a:pt x="165" y="97"/>
                      </a:cubicBezTo>
                      <a:cubicBezTo>
                        <a:pt x="180" y="89"/>
                        <a:pt x="188" y="79"/>
                        <a:pt x="186" y="62"/>
                      </a:cubicBezTo>
                      <a:cubicBezTo>
                        <a:pt x="185" y="55"/>
                        <a:pt x="185" y="48"/>
                        <a:pt x="186" y="41"/>
                      </a:cubicBezTo>
                      <a:cubicBezTo>
                        <a:pt x="187" y="17"/>
                        <a:pt x="198" y="4"/>
                        <a:pt x="216" y="2"/>
                      </a:cubicBezTo>
                      <a:cubicBezTo>
                        <a:pt x="234" y="0"/>
                        <a:pt x="243" y="9"/>
                        <a:pt x="249" y="34"/>
                      </a:cubicBezTo>
                      <a:cubicBezTo>
                        <a:pt x="274" y="40"/>
                        <a:pt x="284" y="50"/>
                        <a:pt x="282" y="68"/>
                      </a:cubicBezTo>
                      <a:cubicBezTo>
                        <a:pt x="280" y="86"/>
                        <a:pt x="266" y="100"/>
                        <a:pt x="243" y="97"/>
                      </a:cubicBezTo>
                      <a:cubicBezTo>
                        <a:pt x="205" y="92"/>
                        <a:pt x="189" y="111"/>
                        <a:pt x="175" y="142"/>
                      </a:cubicBezTo>
                      <a:cubicBezTo>
                        <a:pt x="159" y="181"/>
                        <a:pt x="137" y="215"/>
                        <a:pt x="102" y="240"/>
                      </a:cubicBezTo>
                      <a:cubicBezTo>
                        <a:pt x="92" y="246"/>
                        <a:pt x="80" y="253"/>
                        <a:pt x="69" y="253"/>
                      </a:cubicBezTo>
                      <a:cubicBezTo>
                        <a:pt x="49" y="252"/>
                        <a:pt x="33" y="259"/>
                        <a:pt x="19" y="273"/>
                      </a:cubicBezTo>
                      <a:cubicBezTo>
                        <a:pt x="15" y="277"/>
                        <a:pt x="9" y="280"/>
                        <a:pt x="4" y="284"/>
                      </a:cubicBezTo>
                      <a:cubicBezTo>
                        <a:pt x="3" y="283"/>
                        <a:pt x="1" y="281"/>
                        <a:pt x="0" y="2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8"/>
                <p:cNvSpPr/>
                <p:nvPr/>
              </p:nvSpPr>
              <p:spPr bwMode="auto">
                <a:xfrm>
                  <a:off x="5907088" y="3403600"/>
                  <a:ext cx="222250" cy="219075"/>
                </a:xfrm>
                <a:custGeom>
                  <a:avLst/>
                  <a:gdLst>
                    <a:gd name="T0" fmla="*/ 39 w 74"/>
                    <a:gd name="T1" fmla="*/ 3 h 73"/>
                    <a:gd name="T2" fmla="*/ 30 w 74"/>
                    <a:gd name="T3" fmla="*/ 43 h 73"/>
                    <a:gd name="T4" fmla="*/ 69 w 74"/>
                    <a:gd name="T5" fmla="*/ 35 h 73"/>
                    <a:gd name="T6" fmla="*/ 58 w 74"/>
                    <a:gd name="T7" fmla="*/ 62 h 73"/>
                    <a:gd name="T8" fmla="*/ 15 w 74"/>
                    <a:gd name="T9" fmla="*/ 63 h 73"/>
                    <a:gd name="T10" fmla="*/ 6 w 74"/>
                    <a:gd name="T11" fmla="*/ 21 h 73"/>
                    <a:gd name="T12" fmla="*/ 39 w 74"/>
                    <a:gd name="T13" fmla="*/ 3 h 73"/>
                  </a:gdLst>
                  <a:ahLst/>
                  <a:cxnLst>
                    <a:cxn ang="0">
                      <a:pos x="T0" y="T1"/>
                    </a:cxn>
                    <a:cxn ang="0">
                      <a:pos x="T2" y="T3"/>
                    </a:cxn>
                    <a:cxn ang="0">
                      <a:pos x="T4" y="T5"/>
                    </a:cxn>
                    <a:cxn ang="0">
                      <a:pos x="T6" y="T7"/>
                    </a:cxn>
                    <a:cxn ang="0">
                      <a:pos x="T8" y="T9"/>
                    </a:cxn>
                    <a:cxn ang="0">
                      <a:pos x="T10" y="T11"/>
                    </a:cxn>
                    <a:cxn ang="0">
                      <a:pos x="T12" y="T13"/>
                    </a:cxn>
                  </a:cxnLst>
                  <a:rect l="0" t="0" r="r" b="b"/>
                  <a:pathLst>
                    <a:path w="74" h="73">
                      <a:moveTo>
                        <a:pt x="39" y="3"/>
                      </a:moveTo>
                      <a:cubicBezTo>
                        <a:pt x="40" y="19"/>
                        <a:pt x="14" y="29"/>
                        <a:pt x="30" y="43"/>
                      </a:cubicBezTo>
                      <a:cubicBezTo>
                        <a:pt x="37" y="48"/>
                        <a:pt x="54" y="38"/>
                        <a:pt x="69" y="35"/>
                      </a:cubicBezTo>
                      <a:cubicBezTo>
                        <a:pt x="74" y="46"/>
                        <a:pt x="68" y="56"/>
                        <a:pt x="58" y="62"/>
                      </a:cubicBezTo>
                      <a:cubicBezTo>
                        <a:pt x="44" y="72"/>
                        <a:pt x="29" y="73"/>
                        <a:pt x="15" y="63"/>
                      </a:cubicBezTo>
                      <a:cubicBezTo>
                        <a:pt x="1" y="52"/>
                        <a:pt x="0" y="36"/>
                        <a:pt x="6" y="21"/>
                      </a:cubicBezTo>
                      <a:cubicBezTo>
                        <a:pt x="11" y="7"/>
                        <a:pt x="22" y="0"/>
                        <a:pt x="39"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sp>
        <p:nvSpPr>
          <p:cNvPr id="42" name="矩形 41"/>
          <p:cNvSpPr/>
          <p:nvPr/>
        </p:nvSpPr>
        <p:spPr>
          <a:xfrm>
            <a:off x="216977" y="278969"/>
            <a:ext cx="11747716" cy="6385302"/>
          </a:xfrm>
          <a:prstGeom prst="rect">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a:extLst>
              <a:ext uri="{28A0092B-C50C-407E-A947-70E740481C1C}">
                <a14:useLocalDpi xmlns:a14="http://schemas.microsoft.com/office/drawing/2010/main" val="0"/>
              </a:ext>
            </a:extLst>
          </a:blip>
          <a:srcRect b="35082"/>
          <a:stretch>
            <a:fillRect/>
          </a:stretch>
        </p:blipFill>
        <p:spPr>
          <a:xfrm>
            <a:off x="682677" y="914400"/>
            <a:ext cx="6242779" cy="2701793"/>
          </a:xfrm>
          <a:prstGeom prst="rect">
            <a:avLst/>
          </a:prstGeom>
        </p:spPr>
      </p:pic>
      <p:pic>
        <p:nvPicPr>
          <p:cNvPr id="3" name="图片 2"/>
          <p:cNvPicPr>
            <a:picLocks noChangeAspect="1"/>
          </p:cNvPicPr>
          <p:nvPr/>
        </p:nvPicPr>
        <p:blipFill rotWithShape="1">
          <a:blip r:embed="rId2">
            <a:extLst>
              <a:ext uri="{28A0092B-C50C-407E-A947-70E740481C1C}">
                <a14:useLocalDpi xmlns:a14="http://schemas.microsoft.com/office/drawing/2010/main" val="0"/>
              </a:ext>
            </a:extLst>
          </a:blip>
          <a:srcRect l="22653" t="40437"/>
          <a:stretch>
            <a:fillRect/>
          </a:stretch>
        </p:blipFill>
        <p:spPr>
          <a:xfrm>
            <a:off x="6925456" y="3616193"/>
            <a:ext cx="4540401" cy="2330970"/>
          </a:xfrm>
          <a:prstGeom prst="rect">
            <a:avLst/>
          </a:prstGeom>
        </p:spPr>
      </p:pic>
      <p:sp>
        <p:nvSpPr>
          <p:cNvPr id="4" name="文本框 3"/>
          <p:cNvSpPr txBox="1"/>
          <p:nvPr/>
        </p:nvSpPr>
        <p:spPr>
          <a:xfrm>
            <a:off x="7756697" y="1175692"/>
            <a:ext cx="2031325" cy="553998"/>
          </a:xfrm>
          <a:prstGeom prst="rect">
            <a:avLst/>
          </a:prstGeom>
          <a:noFill/>
        </p:spPr>
        <p:txBody>
          <a:bodyPr vert="horz" wrap="square" rtlCol="0">
            <a:spAutoFit/>
          </a:bodyPr>
          <a:lstStyle/>
          <a:p>
            <a:pPr>
              <a:lnSpc>
                <a:spcPct val="150000"/>
              </a:lnSpc>
            </a:pPr>
            <a:r>
              <a:rPr lang="zh-CN" altLang="en-US" sz="2000" b="1" spc="-150" dirty="0">
                <a:solidFill>
                  <a:schemeClr val="bg2">
                    <a:lumMod val="50000"/>
                  </a:schemeClr>
                </a:solidFill>
                <a:latin typeface="微软雅黑" panose="020B0503020204020204" charset="-122"/>
                <a:ea typeface="微软雅黑" panose="020B0503020204020204" charset="-122"/>
              </a:rPr>
              <a:t>请输入你的题目</a:t>
            </a:r>
            <a:endParaRPr lang="zh-CN" altLang="en-US" sz="2000" b="1" spc="-150" dirty="0">
              <a:solidFill>
                <a:schemeClr val="bg2">
                  <a:lumMod val="50000"/>
                </a:schemeClr>
              </a:solidFill>
              <a:latin typeface="微软雅黑" panose="020B0503020204020204" charset="-122"/>
              <a:ea typeface="微软雅黑" panose="020B0503020204020204" charset="-122"/>
            </a:endParaRPr>
          </a:p>
        </p:txBody>
      </p:sp>
      <p:sp>
        <p:nvSpPr>
          <p:cNvPr id="5" name="文本框 4"/>
          <p:cNvSpPr txBox="1"/>
          <p:nvPr/>
        </p:nvSpPr>
        <p:spPr>
          <a:xfrm>
            <a:off x="7118469" y="1802644"/>
            <a:ext cx="4004234" cy="1569660"/>
          </a:xfrm>
          <a:prstGeom prst="rect">
            <a:avLst/>
          </a:prstGeom>
          <a:noFill/>
        </p:spPr>
        <p:txBody>
          <a:bodyPr vert="horz" wrap="square" rtlCol="0">
            <a:spAutoFit/>
          </a:bodyPr>
          <a:lstStyle/>
          <a:p>
            <a:pPr>
              <a:lnSpc>
                <a:spcPct val="150000"/>
              </a:lnSpc>
            </a:pPr>
            <a:r>
              <a:rPr lang="zh-CN" altLang="en-US" sz="1600" dirty="0">
                <a:solidFill>
                  <a:schemeClr val="bg2">
                    <a:lumMod val="50000"/>
                  </a:schemeClr>
                </a:solidFill>
                <a:latin typeface="微软雅黑" panose="020B0503020204020204" charset="-122"/>
                <a:ea typeface="微软雅黑" panose="020B0503020204020204" charset="-122"/>
              </a:rPr>
              <a:t>请在此处添加详</a:t>
            </a:r>
            <a:r>
              <a:rPr lang="zh-CN" altLang="en-US" sz="1600" dirty="0" smtClean="0">
                <a:solidFill>
                  <a:schemeClr val="bg2">
                    <a:lumMod val="50000"/>
                  </a:schemeClr>
                </a:solidFill>
                <a:latin typeface="微软雅黑" panose="020B0503020204020204" charset="-122"/>
                <a:ea typeface="微软雅黑" panose="020B0503020204020204" charset="-122"/>
              </a:rPr>
              <a:t>细描在此处添加详细在此处添加详细描述文本，尽量与标题文本语言请在请在此处添加详细描在此处添加详细在此处添加</a:t>
            </a:r>
            <a:endParaRPr lang="zh-CN" altLang="en-US" sz="1600" dirty="0">
              <a:solidFill>
                <a:schemeClr val="bg2">
                  <a:lumMod val="50000"/>
                </a:schemeClr>
              </a:solidFill>
              <a:latin typeface="微软雅黑" panose="020B0503020204020204" charset="-122"/>
              <a:ea typeface="微软雅黑" panose="020B0503020204020204" charset="-122"/>
            </a:endParaRPr>
          </a:p>
        </p:txBody>
      </p:sp>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18468" y="1197178"/>
            <a:ext cx="638229" cy="583980"/>
          </a:xfrm>
          <a:prstGeom prst="rect">
            <a:avLst/>
          </a:prstGeom>
        </p:spPr>
      </p:pic>
      <p:sp>
        <p:nvSpPr>
          <p:cNvPr id="7" name="文本框 6"/>
          <p:cNvSpPr txBox="1"/>
          <p:nvPr/>
        </p:nvSpPr>
        <p:spPr>
          <a:xfrm>
            <a:off x="1795046" y="3846551"/>
            <a:ext cx="2031325" cy="553998"/>
          </a:xfrm>
          <a:prstGeom prst="rect">
            <a:avLst/>
          </a:prstGeom>
          <a:noFill/>
        </p:spPr>
        <p:txBody>
          <a:bodyPr vert="horz" wrap="square" rtlCol="0">
            <a:spAutoFit/>
          </a:bodyPr>
          <a:lstStyle/>
          <a:p>
            <a:pPr>
              <a:lnSpc>
                <a:spcPct val="150000"/>
              </a:lnSpc>
            </a:pPr>
            <a:r>
              <a:rPr lang="zh-CN" altLang="en-US" sz="2000" b="1" spc="-150" dirty="0">
                <a:solidFill>
                  <a:schemeClr val="bg2">
                    <a:lumMod val="50000"/>
                  </a:schemeClr>
                </a:solidFill>
                <a:latin typeface="微软雅黑" panose="020B0503020204020204" charset="-122"/>
                <a:ea typeface="微软雅黑" panose="020B0503020204020204" charset="-122"/>
              </a:rPr>
              <a:t>请输入你的题目</a:t>
            </a:r>
            <a:endParaRPr lang="zh-CN" altLang="en-US" sz="2000" b="1" spc="-150" dirty="0">
              <a:solidFill>
                <a:schemeClr val="bg2">
                  <a:lumMod val="50000"/>
                </a:schemeClr>
              </a:solidFill>
              <a:latin typeface="微软雅黑" panose="020B0503020204020204" charset="-122"/>
              <a:ea typeface="微软雅黑" panose="020B0503020204020204" charset="-122"/>
            </a:endParaRPr>
          </a:p>
        </p:txBody>
      </p:sp>
      <p:sp>
        <p:nvSpPr>
          <p:cNvPr id="8" name="文本框 7"/>
          <p:cNvSpPr txBox="1"/>
          <p:nvPr/>
        </p:nvSpPr>
        <p:spPr>
          <a:xfrm>
            <a:off x="1156818" y="4473503"/>
            <a:ext cx="4914198" cy="1200329"/>
          </a:xfrm>
          <a:prstGeom prst="rect">
            <a:avLst/>
          </a:prstGeom>
          <a:noFill/>
        </p:spPr>
        <p:txBody>
          <a:bodyPr vert="horz" wrap="square" rtlCol="0">
            <a:spAutoFit/>
          </a:bodyPr>
          <a:lstStyle/>
          <a:p>
            <a:pPr>
              <a:lnSpc>
                <a:spcPct val="150000"/>
              </a:lnSpc>
            </a:pPr>
            <a:r>
              <a:rPr lang="zh-CN" altLang="en-US" sz="1600" dirty="0">
                <a:solidFill>
                  <a:schemeClr val="bg2">
                    <a:lumMod val="50000"/>
                  </a:schemeClr>
                </a:solidFill>
                <a:latin typeface="微软雅黑" panose="020B0503020204020204" charset="-122"/>
                <a:ea typeface="微软雅黑" panose="020B0503020204020204" charset="-122"/>
              </a:rPr>
              <a:t>请在此处添加详</a:t>
            </a:r>
            <a:r>
              <a:rPr lang="zh-CN" altLang="en-US" sz="1600" dirty="0" smtClean="0">
                <a:solidFill>
                  <a:schemeClr val="bg2">
                    <a:lumMod val="50000"/>
                  </a:schemeClr>
                </a:solidFill>
                <a:latin typeface="微软雅黑" panose="020B0503020204020204" charset="-122"/>
                <a:ea typeface="微软雅黑" panose="020B0503020204020204" charset="-122"/>
              </a:rPr>
              <a:t>细描在此处添加详细在此处添加详细描述文本，尽量与标题文本语言请在请在此处添加详细描在此处添加详细在此处添加</a:t>
            </a:r>
            <a:endParaRPr lang="zh-CN" altLang="en-US" sz="1600" dirty="0">
              <a:solidFill>
                <a:schemeClr val="bg2">
                  <a:lumMod val="50000"/>
                </a:schemeClr>
              </a:solidFill>
              <a:latin typeface="微软雅黑" panose="020B0503020204020204" charset="-122"/>
              <a:ea typeface="微软雅黑" panose="020B0503020204020204" charset="-122"/>
            </a:endParaRPr>
          </a:p>
        </p:txBody>
      </p:sp>
      <p:pic>
        <p:nvPicPr>
          <p:cNvPr id="9" name="图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6817" y="3868037"/>
            <a:ext cx="638229" cy="583980"/>
          </a:xfrm>
          <a:prstGeom prst="rect">
            <a:avLst/>
          </a:prstGeom>
        </p:spPr>
      </p:pic>
      <p:sp>
        <p:nvSpPr>
          <p:cNvPr id="10" name="矩形 9"/>
          <p:cNvSpPr/>
          <p:nvPr/>
        </p:nvSpPr>
        <p:spPr>
          <a:xfrm>
            <a:off x="216977" y="278969"/>
            <a:ext cx="11747716" cy="6385302"/>
          </a:xfrm>
          <a:prstGeom prst="rect">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arn(inVertical)">
                                      <p:cBhvr>
                                        <p:cTn id="21" dur="500"/>
                                        <p:tgtEl>
                                          <p:spTgt spid="7"/>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arn(inVertical)">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210786" y="1925747"/>
            <a:ext cx="7770427" cy="3308374"/>
            <a:chOff x="2182896" y="2417825"/>
            <a:chExt cx="7770427" cy="3308374"/>
          </a:xfrm>
        </p:grpSpPr>
        <p:grpSp>
          <p:nvGrpSpPr>
            <p:cNvPr id="8" name="组合 7"/>
            <p:cNvGrpSpPr/>
            <p:nvPr/>
          </p:nvGrpSpPr>
          <p:grpSpPr>
            <a:xfrm>
              <a:off x="2182896" y="2417825"/>
              <a:ext cx="2370017" cy="1023960"/>
              <a:chOff x="1221767" y="2192338"/>
              <a:chExt cx="2370017" cy="1023960"/>
            </a:xfrm>
          </p:grpSpPr>
          <p:sp>
            <p:nvSpPr>
              <p:cNvPr id="9" name="矩形 8"/>
              <p:cNvSpPr/>
              <p:nvPr/>
            </p:nvSpPr>
            <p:spPr>
              <a:xfrm>
                <a:off x="2022124" y="2192338"/>
                <a:ext cx="1569660" cy="369332"/>
              </a:xfrm>
              <a:prstGeom prst="rect">
                <a:avLst/>
              </a:prstGeom>
            </p:spPr>
            <p:txBody>
              <a:bodyPr wrap="none">
                <a:spAutoFit/>
              </a:bodyPr>
              <a:lstStyle/>
              <a:p>
                <a:pPr algn="r"/>
                <a:r>
                  <a:rPr lang="zh-CN" altLang="en-US" dirty="0" smtClean="0">
                    <a:solidFill>
                      <a:schemeClr val="bg2">
                        <a:lumMod val="50000"/>
                      </a:schemeClr>
                    </a:solidFill>
                    <a:latin typeface="+mn-ea"/>
                  </a:rPr>
                  <a:t>输入你的标题</a:t>
                </a:r>
                <a:endParaRPr lang="zh-CN" altLang="en-US" dirty="0">
                  <a:solidFill>
                    <a:schemeClr val="bg2">
                      <a:lumMod val="50000"/>
                    </a:schemeClr>
                  </a:solidFill>
                  <a:latin typeface="+mn-ea"/>
                </a:endParaRPr>
              </a:p>
            </p:txBody>
          </p:sp>
          <p:sp>
            <p:nvSpPr>
              <p:cNvPr id="10" name="矩形 9"/>
              <p:cNvSpPr/>
              <p:nvPr/>
            </p:nvSpPr>
            <p:spPr>
              <a:xfrm>
                <a:off x="1221767" y="2523608"/>
                <a:ext cx="2370017" cy="692690"/>
              </a:xfrm>
              <a:prstGeom prst="rect">
                <a:avLst/>
              </a:prstGeom>
            </p:spPr>
            <p:txBody>
              <a:bodyPr wrap="square">
                <a:spAutoFit/>
              </a:bodyPr>
              <a:lstStyle/>
              <a:p>
                <a:pPr algn="r">
                  <a:lnSpc>
                    <a:spcPct val="130000"/>
                  </a:lnSpc>
                </a:pPr>
                <a:r>
                  <a:rPr lang="en-US" altLang="zh-CN" sz="1050" dirty="0">
                    <a:solidFill>
                      <a:schemeClr val="bg1">
                        <a:lumMod val="75000"/>
                      </a:schemeClr>
                    </a:solidFill>
                    <a:latin typeface="+mn-ea"/>
                  </a:rPr>
                  <a:t>We have many PowerPoint templates that has been specifically designed to help</a:t>
                </a:r>
                <a:endParaRPr lang="zh-CN" altLang="en-US" sz="1050" dirty="0">
                  <a:solidFill>
                    <a:schemeClr val="bg1">
                      <a:lumMod val="75000"/>
                    </a:schemeClr>
                  </a:solidFill>
                  <a:latin typeface="+mn-ea"/>
                </a:endParaRPr>
              </a:p>
            </p:txBody>
          </p:sp>
        </p:grpSp>
        <p:grpSp>
          <p:nvGrpSpPr>
            <p:cNvPr id="11" name="组合 10"/>
            <p:cNvGrpSpPr/>
            <p:nvPr/>
          </p:nvGrpSpPr>
          <p:grpSpPr>
            <a:xfrm>
              <a:off x="7583306" y="3496678"/>
              <a:ext cx="2370017" cy="1023960"/>
              <a:chOff x="3106598" y="5073134"/>
              <a:chExt cx="2370017" cy="1023960"/>
            </a:xfrm>
          </p:grpSpPr>
          <p:sp>
            <p:nvSpPr>
              <p:cNvPr id="12" name="矩形 11"/>
              <p:cNvSpPr/>
              <p:nvPr/>
            </p:nvSpPr>
            <p:spPr>
              <a:xfrm>
                <a:off x="3106598" y="5073134"/>
                <a:ext cx="1569660" cy="369332"/>
              </a:xfrm>
              <a:prstGeom prst="rect">
                <a:avLst/>
              </a:prstGeom>
            </p:spPr>
            <p:txBody>
              <a:bodyPr wrap="none">
                <a:spAutoFit/>
              </a:bodyPr>
              <a:lstStyle/>
              <a:p>
                <a:r>
                  <a:rPr lang="zh-CN" altLang="en-US" dirty="0" smtClean="0">
                    <a:solidFill>
                      <a:schemeClr val="bg2">
                        <a:lumMod val="50000"/>
                      </a:schemeClr>
                    </a:solidFill>
                    <a:latin typeface="+mn-ea"/>
                  </a:rPr>
                  <a:t>输入你的标题</a:t>
                </a:r>
                <a:endParaRPr lang="zh-CN" altLang="en-US" dirty="0">
                  <a:solidFill>
                    <a:schemeClr val="bg2">
                      <a:lumMod val="50000"/>
                    </a:schemeClr>
                  </a:solidFill>
                  <a:latin typeface="+mn-ea"/>
                </a:endParaRPr>
              </a:p>
            </p:txBody>
          </p:sp>
          <p:sp>
            <p:nvSpPr>
              <p:cNvPr id="13" name="矩形 12"/>
              <p:cNvSpPr/>
              <p:nvPr/>
            </p:nvSpPr>
            <p:spPr>
              <a:xfrm>
                <a:off x="3106598" y="5404404"/>
                <a:ext cx="2370017" cy="692690"/>
              </a:xfrm>
              <a:prstGeom prst="rect">
                <a:avLst/>
              </a:prstGeom>
            </p:spPr>
            <p:txBody>
              <a:bodyPr wrap="square">
                <a:spAutoFit/>
              </a:bodyPr>
              <a:lstStyle/>
              <a:p>
                <a:pPr>
                  <a:lnSpc>
                    <a:spcPct val="130000"/>
                  </a:lnSpc>
                </a:pPr>
                <a:r>
                  <a:rPr lang="en-US" altLang="zh-CN" sz="1050" dirty="0">
                    <a:solidFill>
                      <a:schemeClr val="bg1">
                        <a:lumMod val="75000"/>
                      </a:schemeClr>
                    </a:solidFill>
                    <a:latin typeface="+mn-ea"/>
                  </a:rPr>
                  <a:t>We have many PowerPoint templates that has been specifically designed to help</a:t>
                </a:r>
                <a:endParaRPr lang="zh-CN" altLang="en-US" sz="1050" dirty="0">
                  <a:solidFill>
                    <a:schemeClr val="bg1">
                      <a:lumMod val="75000"/>
                    </a:schemeClr>
                  </a:solidFill>
                  <a:latin typeface="+mn-ea"/>
                </a:endParaRPr>
              </a:p>
            </p:txBody>
          </p:sp>
        </p:grpSp>
        <p:grpSp>
          <p:nvGrpSpPr>
            <p:cNvPr id="14" name="组合 13"/>
            <p:cNvGrpSpPr/>
            <p:nvPr/>
          </p:nvGrpSpPr>
          <p:grpSpPr>
            <a:xfrm>
              <a:off x="2473338" y="4702239"/>
              <a:ext cx="2370017" cy="1023960"/>
              <a:chOff x="1221767" y="2192338"/>
              <a:chExt cx="2370017" cy="1023960"/>
            </a:xfrm>
          </p:grpSpPr>
          <p:sp>
            <p:nvSpPr>
              <p:cNvPr id="15" name="矩形 14"/>
              <p:cNvSpPr/>
              <p:nvPr/>
            </p:nvSpPr>
            <p:spPr>
              <a:xfrm>
                <a:off x="2022124" y="2192338"/>
                <a:ext cx="1569660" cy="369332"/>
              </a:xfrm>
              <a:prstGeom prst="rect">
                <a:avLst/>
              </a:prstGeom>
            </p:spPr>
            <p:txBody>
              <a:bodyPr wrap="none">
                <a:spAutoFit/>
              </a:bodyPr>
              <a:lstStyle/>
              <a:p>
                <a:pPr algn="r"/>
                <a:r>
                  <a:rPr lang="zh-CN" altLang="en-US" dirty="0" smtClean="0">
                    <a:solidFill>
                      <a:schemeClr val="bg2">
                        <a:lumMod val="50000"/>
                      </a:schemeClr>
                    </a:solidFill>
                    <a:latin typeface="+mn-ea"/>
                  </a:rPr>
                  <a:t>输入你的标题</a:t>
                </a:r>
                <a:endParaRPr lang="zh-CN" altLang="en-US" dirty="0">
                  <a:solidFill>
                    <a:schemeClr val="bg2">
                      <a:lumMod val="50000"/>
                    </a:schemeClr>
                  </a:solidFill>
                  <a:latin typeface="+mn-ea"/>
                </a:endParaRPr>
              </a:p>
            </p:txBody>
          </p:sp>
          <p:sp>
            <p:nvSpPr>
              <p:cNvPr id="16" name="矩形 15"/>
              <p:cNvSpPr/>
              <p:nvPr/>
            </p:nvSpPr>
            <p:spPr>
              <a:xfrm>
                <a:off x="1221767" y="2523608"/>
                <a:ext cx="2370017" cy="692690"/>
              </a:xfrm>
              <a:prstGeom prst="rect">
                <a:avLst/>
              </a:prstGeom>
            </p:spPr>
            <p:txBody>
              <a:bodyPr wrap="square">
                <a:spAutoFit/>
              </a:bodyPr>
              <a:lstStyle/>
              <a:p>
                <a:pPr algn="r">
                  <a:lnSpc>
                    <a:spcPct val="130000"/>
                  </a:lnSpc>
                </a:pPr>
                <a:r>
                  <a:rPr lang="en-US" altLang="zh-CN" sz="1050" dirty="0">
                    <a:solidFill>
                      <a:schemeClr val="bg1">
                        <a:lumMod val="75000"/>
                      </a:schemeClr>
                    </a:solidFill>
                    <a:latin typeface="+mn-ea"/>
                  </a:rPr>
                  <a:t>We have many PowerPoint templates that has been specifically designed to help</a:t>
                </a:r>
                <a:endParaRPr lang="zh-CN" altLang="en-US" sz="1050" dirty="0">
                  <a:solidFill>
                    <a:schemeClr val="bg1">
                      <a:lumMod val="75000"/>
                    </a:schemeClr>
                  </a:solidFill>
                  <a:latin typeface="+mn-ea"/>
                </a:endParaRPr>
              </a:p>
            </p:txBody>
          </p:sp>
        </p:grpSp>
        <p:grpSp>
          <p:nvGrpSpPr>
            <p:cNvPr id="17" name="组合 16"/>
            <p:cNvGrpSpPr/>
            <p:nvPr/>
          </p:nvGrpSpPr>
          <p:grpSpPr>
            <a:xfrm>
              <a:off x="5140852" y="4626036"/>
              <a:ext cx="1650624" cy="919921"/>
              <a:chOff x="5140852" y="4626036"/>
              <a:chExt cx="1650624" cy="919921"/>
            </a:xfrm>
          </p:grpSpPr>
          <p:sp>
            <p:nvSpPr>
              <p:cNvPr id="18" name="Freeform 7"/>
              <p:cNvSpPr/>
              <p:nvPr/>
            </p:nvSpPr>
            <p:spPr bwMode="auto">
              <a:xfrm>
                <a:off x="5140852" y="4626036"/>
                <a:ext cx="1650624" cy="919921"/>
              </a:xfrm>
              <a:custGeom>
                <a:avLst/>
                <a:gdLst>
                  <a:gd name="T0" fmla="*/ 367 w 434"/>
                  <a:gd name="T1" fmla="*/ 0 h 243"/>
                  <a:gd name="T2" fmla="*/ 373 w 434"/>
                  <a:gd name="T3" fmla="*/ 192 h 243"/>
                  <a:gd name="T4" fmla="*/ 268 w 434"/>
                  <a:gd name="T5" fmla="*/ 235 h 243"/>
                  <a:gd name="T6" fmla="*/ 51 w 434"/>
                  <a:gd name="T7" fmla="*/ 204 h 243"/>
                  <a:gd name="T8" fmla="*/ 2 w 434"/>
                  <a:gd name="T9" fmla="*/ 120 h 243"/>
                  <a:gd name="T10" fmla="*/ 3 w 434"/>
                  <a:gd name="T11" fmla="*/ 100 h 243"/>
                  <a:gd name="T12" fmla="*/ 33 w 434"/>
                  <a:gd name="T13" fmla="*/ 84 h 243"/>
                  <a:gd name="T14" fmla="*/ 107 w 434"/>
                  <a:gd name="T15" fmla="*/ 124 h 243"/>
                  <a:gd name="T16" fmla="*/ 284 w 434"/>
                  <a:gd name="T17" fmla="*/ 126 h 243"/>
                  <a:gd name="T18" fmla="*/ 364 w 434"/>
                  <a:gd name="T19" fmla="*/ 13 h 243"/>
                  <a:gd name="T20" fmla="*/ 364 w 434"/>
                  <a:gd name="T21" fmla="*/ 5 h 243"/>
                  <a:gd name="T22" fmla="*/ 367 w 434"/>
                  <a:gd name="T23" fmla="*/ 0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34" h="243">
                    <a:moveTo>
                      <a:pt x="367" y="0"/>
                    </a:moveTo>
                    <a:cubicBezTo>
                      <a:pt x="424" y="47"/>
                      <a:pt x="434" y="141"/>
                      <a:pt x="373" y="192"/>
                    </a:cubicBezTo>
                    <a:cubicBezTo>
                      <a:pt x="343" y="217"/>
                      <a:pt x="308" y="231"/>
                      <a:pt x="268" y="235"/>
                    </a:cubicBezTo>
                    <a:cubicBezTo>
                      <a:pt x="193" y="243"/>
                      <a:pt x="120" y="235"/>
                      <a:pt x="51" y="204"/>
                    </a:cubicBezTo>
                    <a:cubicBezTo>
                      <a:pt x="0" y="180"/>
                      <a:pt x="5" y="176"/>
                      <a:pt x="2" y="120"/>
                    </a:cubicBezTo>
                    <a:cubicBezTo>
                      <a:pt x="2" y="113"/>
                      <a:pt x="3" y="107"/>
                      <a:pt x="3" y="100"/>
                    </a:cubicBezTo>
                    <a:cubicBezTo>
                      <a:pt x="4" y="76"/>
                      <a:pt x="11" y="72"/>
                      <a:pt x="33" y="84"/>
                    </a:cubicBezTo>
                    <a:cubicBezTo>
                      <a:pt x="58" y="98"/>
                      <a:pt x="81" y="120"/>
                      <a:pt x="107" y="124"/>
                    </a:cubicBezTo>
                    <a:cubicBezTo>
                      <a:pt x="165" y="132"/>
                      <a:pt x="224" y="154"/>
                      <a:pt x="284" y="126"/>
                    </a:cubicBezTo>
                    <a:cubicBezTo>
                      <a:pt x="333" y="102"/>
                      <a:pt x="364" y="70"/>
                      <a:pt x="364" y="13"/>
                    </a:cubicBezTo>
                    <a:cubicBezTo>
                      <a:pt x="363" y="10"/>
                      <a:pt x="364" y="8"/>
                      <a:pt x="364" y="5"/>
                    </a:cubicBezTo>
                    <a:cubicBezTo>
                      <a:pt x="364" y="4"/>
                      <a:pt x="366" y="3"/>
                      <a:pt x="367" y="0"/>
                    </a:cubicBezTo>
                    <a:close/>
                  </a:path>
                </a:pathLst>
              </a:custGeom>
              <a:solidFill>
                <a:srgbClr val="BCD8C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grpSp>
            <p:nvGrpSpPr>
              <p:cNvPr id="19" name="组合 18"/>
              <p:cNvGrpSpPr>
                <a:grpSpLocks noChangeAspect="1"/>
              </p:cNvGrpSpPr>
              <p:nvPr/>
            </p:nvGrpSpPr>
            <p:grpSpPr>
              <a:xfrm>
                <a:off x="5991114" y="5195283"/>
                <a:ext cx="197357" cy="242495"/>
                <a:chOff x="10709081" y="1959713"/>
                <a:chExt cx="463793" cy="569869"/>
              </a:xfrm>
              <a:solidFill>
                <a:schemeClr val="bg1"/>
              </a:solidFill>
            </p:grpSpPr>
            <p:sp>
              <p:nvSpPr>
                <p:cNvPr id="20" name="Freeform 158"/>
                <p:cNvSpPr/>
                <p:nvPr/>
              </p:nvSpPr>
              <p:spPr bwMode="auto">
                <a:xfrm>
                  <a:off x="10828900" y="1959713"/>
                  <a:ext cx="242543" cy="136273"/>
                </a:xfrm>
                <a:custGeom>
                  <a:avLst/>
                  <a:gdLst>
                    <a:gd name="T0" fmla="*/ 0 w 530"/>
                    <a:gd name="T1" fmla="*/ 171 h 298"/>
                    <a:gd name="T2" fmla="*/ 164 w 530"/>
                    <a:gd name="T3" fmla="*/ 298 h 298"/>
                    <a:gd name="T4" fmla="*/ 340 w 530"/>
                    <a:gd name="T5" fmla="*/ 295 h 298"/>
                    <a:gd name="T6" fmla="*/ 501 w 530"/>
                    <a:gd name="T7" fmla="*/ 104 h 298"/>
                    <a:gd name="T8" fmla="*/ 443 w 530"/>
                    <a:gd name="T9" fmla="*/ 145 h 298"/>
                    <a:gd name="T10" fmla="*/ 396 w 530"/>
                    <a:gd name="T11" fmla="*/ 33 h 298"/>
                    <a:gd name="T12" fmla="*/ 267 w 530"/>
                    <a:gd name="T13" fmla="*/ 73 h 298"/>
                    <a:gd name="T14" fmla="*/ 167 w 530"/>
                    <a:gd name="T15" fmla="*/ 26 h 298"/>
                    <a:gd name="T16" fmla="*/ 115 w 530"/>
                    <a:gd name="T17" fmla="*/ 140 h 298"/>
                    <a:gd name="T18" fmla="*/ 0 w 530"/>
                    <a:gd name="T19" fmla="*/ 171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0" h="298">
                      <a:moveTo>
                        <a:pt x="0" y="171"/>
                      </a:moveTo>
                      <a:cubicBezTo>
                        <a:pt x="0" y="171"/>
                        <a:pt x="116" y="251"/>
                        <a:pt x="164" y="298"/>
                      </a:cubicBezTo>
                      <a:cubicBezTo>
                        <a:pt x="164" y="298"/>
                        <a:pt x="221" y="267"/>
                        <a:pt x="340" y="295"/>
                      </a:cubicBezTo>
                      <a:cubicBezTo>
                        <a:pt x="340" y="295"/>
                        <a:pt x="530" y="233"/>
                        <a:pt x="501" y="104"/>
                      </a:cubicBezTo>
                      <a:cubicBezTo>
                        <a:pt x="501" y="104"/>
                        <a:pt x="487" y="135"/>
                        <a:pt x="443" y="145"/>
                      </a:cubicBezTo>
                      <a:cubicBezTo>
                        <a:pt x="443" y="145"/>
                        <a:pt x="434" y="67"/>
                        <a:pt x="396" y="33"/>
                      </a:cubicBezTo>
                      <a:cubicBezTo>
                        <a:pt x="396" y="33"/>
                        <a:pt x="348" y="0"/>
                        <a:pt x="267" y="73"/>
                      </a:cubicBezTo>
                      <a:cubicBezTo>
                        <a:pt x="267" y="73"/>
                        <a:pt x="238" y="26"/>
                        <a:pt x="167" y="26"/>
                      </a:cubicBezTo>
                      <a:cubicBezTo>
                        <a:pt x="167" y="26"/>
                        <a:pt x="110" y="70"/>
                        <a:pt x="115" y="140"/>
                      </a:cubicBezTo>
                      <a:cubicBezTo>
                        <a:pt x="115" y="140"/>
                        <a:pt x="48" y="114"/>
                        <a:pt x="0" y="1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159"/>
                <p:cNvSpPr/>
                <p:nvPr/>
              </p:nvSpPr>
              <p:spPr bwMode="auto">
                <a:xfrm>
                  <a:off x="10913490" y="2255681"/>
                  <a:ext cx="22067" cy="35617"/>
                </a:xfrm>
                <a:custGeom>
                  <a:avLst/>
                  <a:gdLst>
                    <a:gd name="T0" fmla="*/ 0 w 48"/>
                    <a:gd name="T1" fmla="*/ 36 h 78"/>
                    <a:gd name="T2" fmla="*/ 10 w 48"/>
                    <a:gd name="T3" fmla="*/ 60 h 78"/>
                    <a:gd name="T4" fmla="*/ 48 w 48"/>
                    <a:gd name="T5" fmla="*/ 78 h 78"/>
                    <a:gd name="T6" fmla="*/ 48 w 48"/>
                    <a:gd name="T7" fmla="*/ 0 h 78"/>
                    <a:gd name="T8" fmla="*/ 14 w 48"/>
                    <a:gd name="T9" fmla="*/ 11 h 78"/>
                    <a:gd name="T10" fmla="*/ 0 w 48"/>
                    <a:gd name="T11" fmla="*/ 36 h 78"/>
                  </a:gdLst>
                  <a:ahLst/>
                  <a:cxnLst>
                    <a:cxn ang="0">
                      <a:pos x="T0" y="T1"/>
                    </a:cxn>
                    <a:cxn ang="0">
                      <a:pos x="T2" y="T3"/>
                    </a:cxn>
                    <a:cxn ang="0">
                      <a:pos x="T4" y="T5"/>
                    </a:cxn>
                    <a:cxn ang="0">
                      <a:pos x="T6" y="T7"/>
                    </a:cxn>
                    <a:cxn ang="0">
                      <a:pos x="T8" y="T9"/>
                    </a:cxn>
                    <a:cxn ang="0">
                      <a:pos x="T10" y="T11"/>
                    </a:cxn>
                  </a:cxnLst>
                  <a:rect l="0" t="0" r="r" b="b"/>
                  <a:pathLst>
                    <a:path w="48" h="78">
                      <a:moveTo>
                        <a:pt x="0" y="36"/>
                      </a:moveTo>
                      <a:cubicBezTo>
                        <a:pt x="0" y="44"/>
                        <a:pt x="4" y="51"/>
                        <a:pt x="10" y="60"/>
                      </a:cubicBezTo>
                      <a:cubicBezTo>
                        <a:pt x="17" y="68"/>
                        <a:pt x="30" y="74"/>
                        <a:pt x="48" y="78"/>
                      </a:cubicBezTo>
                      <a:cubicBezTo>
                        <a:pt x="48" y="0"/>
                        <a:pt x="48" y="0"/>
                        <a:pt x="48" y="0"/>
                      </a:cubicBezTo>
                      <a:cubicBezTo>
                        <a:pt x="35" y="1"/>
                        <a:pt x="24" y="4"/>
                        <a:pt x="14" y="11"/>
                      </a:cubicBezTo>
                      <a:cubicBezTo>
                        <a:pt x="5" y="17"/>
                        <a:pt x="0" y="25"/>
                        <a:pt x="0"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160"/>
                <p:cNvSpPr/>
                <p:nvPr/>
              </p:nvSpPr>
              <p:spPr bwMode="auto">
                <a:xfrm>
                  <a:off x="10958398" y="2342981"/>
                  <a:ext cx="22841" cy="42585"/>
                </a:xfrm>
                <a:custGeom>
                  <a:avLst/>
                  <a:gdLst>
                    <a:gd name="T0" fmla="*/ 0 w 50"/>
                    <a:gd name="T1" fmla="*/ 0 h 93"/>
                    <a:gd name="T2" fmla="*/ 0 w 50"/>
                    <a:gd name="T3" fmla="*/ 93 h 93"/>
                    <a:gd name="T4" fmla="*/ 36 w 50"/>
                    <a:gd name="T5" fmla="*/ 79 h 93"/>
                    <a:gd name="T6" fmla="*/ 50 w 50"/>
                    <a:gd name="T7" fmla="*/ 49 h 93"/>
                    <a:gd name="T8" fmla="*/ 39 w 50"/>
                    <a:gd name="T9" fmla="*/ 22 h 93"/>
                    <a:gd name="T10" fmla="*/ 0 w 50"/>
                    <a:gd name="T11" fmla="*/ 0 h 93"/>
                  </a:gdLst>
                  <a:ahLst/>
                  <a:cxnLst>
                    <a:cxn ang="0">
                      <a:pos x="T0" y="T1"/>
                    </a:cxn>
                    <a:cxn ang="0">
                      <a:pos x="T2" y="T3"/>
                    </a:cxn>
                    <a:cxn ang="0">
                      <a:pos x="T4" y="T5"/>
                    </a:cxn>
                    <a:cxn ang="0">
                      <a:pos x="T6" y="T7"/>
                    </a:cxn>
                    <a:cxn ang="0">
                      <a:pos x="T8" y="T9"/>
                    </a:cxn>
                    <a:cxn ang="0">
                      <a:pos x="T10" y="T11"/>
                    </a:cxn>
                  </a:cxnLst>
                  <a:rect l="0" t="0" r="r" b="b"/>
                  <a:pathLst>
                    <a:path w="50" h="93">
                      <a:moveTo>
                        <a:pt x="0" y="0"/>
                      </a:moveTo>
                      <a:cubicBezTo>
                        <a:pt x="0" y="93"/>
                        <a:pt x="0" y="93"/>
                        <a:pt x="0" y="93"/>
                      </a:cubicBezTo>
                      <a:cubicBezTo>
                        <a:pt x="14" y="90"/>
                        <a:pt x="26" y="85"/>
                        <a:pt x="36" y="79"/>
                      </a:cubicBezTo>
                      <a:cubicBezTo>
                        <a:pt x="45" y="73"/>
                        <a:pt x="50" y="63"/>
                        <a:pt x="50" y="49"/>
                      </a:cubicBezTo>
                      <a:cubicBezTo>
                        <a:pt x="50" y="38"/>
                        <a:pt x="46" y="29"/>
                        <a:pt x="39" y="22"/>
                      </a:cubicBezTo>
                      <a:cubicBezTo>
                        <a:pt x="31" y="14"/>
                        <a:pt x="18" y="7"/>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161"/>
                <p:cNvSpPr>
                  <a:spLocks noEditPoints="1"/>
                </p:cNvSpPr>
                <p:nvPr/>
              </p:nvSpPr>
              <p:spPr bwMode="auto">
                <a:xfrm>
                  <a:off x="10709081" y="2106632"/>
                  <a:ext cx="463793" cy="422950"/>
                </a:xfrm>
                <a:custGeom>
                  <a:avLst/>
                  <a:gdLst>
                    <a:gd name="T0" fmla="*/ 950 w 1014"/>
                    <a:gd name="T1" fmla="*/ 526 h 925"/>
                    <a:gd name="T2" fmla="*/ 515 w 1014"/>
                    <a:gd name="T3" fmla="*/ 0 h 925"/>
                    <a:gd name="T4" fmla="*/ 81 w 1014"/>
                    <a:gd name="T5" fmla="*/ 512 h 925"/>
                    <a:gd name="T6" fmla="*/ 515 w 1014"/>
                    <a:gd name="T7" fmla="*/ 925 h 925"/>
                    <a:gd name="T8" fmla="*/ 950 w 1014"/>
                    <a:gd name="T9" fmla="*/ 526 h 925"/>
                    <a:gd name="T10" fmla="*/ 677 w 1014"/>
                    <a:gd name="T11" fmla="*/ 612 h 925"/>
                    <a:gd name="T12" fmla="*/ 629 w 1014"/>
                    <a:gd name="T13" fmla="*/ 659 h 925"/>
                    <a:gd name="T14" fmla="*/ 545 w 1014"/>
                    <a:gd name="T15" fmla="*/ 684 h 925"/>
                    <a:gd name="T16" fmla="*/ 545 w 1014"/>
                    <a:gd name="T17" fmla="*/ 738 h 925"/>
                    <a:gd name="T18" fmla="*/ 495 w 1014"/>
                    <a:gd name="T19" fmla="*/ 738 h 925"/>
                    <a:gd name="T20" fmla="*/ 495 w 1014"/>
                    <a:gd name="T21" fmla="*/ 684 h 925"/>
                    <a:gd name="T22" fmla="*/ 426 w 1014"/>
                    <a:gd name="T23" fmla="*/ 668 h 925"/>
                    <a:gd name="T24" fmla="*/ 358 w 1014"/>
                    <a:gd name="T25" fmla="*/ 637 h 925"/>
                    <a:gd name="T26" fmla="*/ 358 w 1014"/>
                    <a:gd name="T27" fmla="*/ 548 h 925"/>
                    <a:gd name="T28" fmla="*/ 400 w 1014"/>
                    <a:gd name="T29" fmla="*/ 576 h 925"/>
                    <a:gd name="T30" fmla="*/ 446 w 1014"/>
                    <a:gd name="T31" fmla="*/ 598 h 925"/>
                    <a:gd name="T32" fmla="*/ 495 w 1014"/>
                    <a:gd name="T33" fmla="*/ 609 h 925"/>
                    <a:gd name="T34" fmla="*/ 495 w 1014"/>
                    <a:gd name="T35" fmla="*/ 505 h 925"/>
                    <a:gd name="T36" fmla="*/ 404 w 1014"/>
                    <a:gd name="T37" fmla="*/ 469 h 925"/>
                    <a:gd name="T38" fmla="*/ 362 w 1014"/>
                    <a:gd name="T39" fmla="*/ 425 h 925"/>
                    <a:gd name="T40" fmla="*/ 352 w 1014"/>
                    <a:gd name="T41" fmla="*/ 377 h 925"/>
                    <a:gd name="T42" fmla="*/ 363 w 1014"/>
                    <a:gd name="T43" fmla="*/ 329 h 925"/>
                    <a:gd name="T44" fmla="*/ 407 w 1014"/>
                    <a:gd name="T45" fmla="*/ 281 h 925"/>
                    <a:gd name="T46" fmla="*/ 495 w 1014"/>
                    <a:gd name="T47" fmla="*/ 253 h 925"/>
                    <a:gd name="T48" fmla="*/ 495 w 1014"/>
                    <a:gd name="T49" fmla="*/ 226 h 925"/>
                    <a:gd name="T50" fmla="*/ 545 w 1014"/>
                    <a:gd name="T51" fmla="*/ 226 h 925"/>
                    <a:gd name="T52" fmla="*/ 545 w 1014"/>
                    <a:gd name="T53" fmla="*/ 253 h 925"/>
                    <a:gd name="T54" fmla="*/ 610 w 1014"/>
                    <a:gd name="T55" fmla="*/ 269 h 925"/>
                    <a:gd name="T56" fmla="*/ 674 w 1014"/>
                    <a:gd name="T57" fmla="*/ 301 h 925"/>
                    <a:gd name="T58" fmla="*/ 674 w 1014"/>
                    <a:gd name="T59" fmla="*/ 393 h 925"/>
                    <a:gd name="T60" fmla="*/ 618 w 1014"/>
                    <a:gd name="T61" fmla="*/ 357 h 925"/>
                    <a:gd name="T62" fmla="*/ 545 w 1014"/>
                    <a:gd name="T63" fmla="*/ 331 h 925"/>
                    <a:gd name="T64" fmla="*/ 545 w 1014"/>
                    <a:gd name="T65" fmla="*/ 416 h 925"/>
                    <a:gd name="T66" fmla="*/ 652 w 1014"/>
                    <a:gd name="T67" fmla="*/ 470 h 925"/>
                    <a:gd name="T68" fmla="*/ 692 w 1014"/>
                    <a:gd name="T69" fmla="*/ 557 h 925"/>
                    <a:gd name="T70" fmla="*/ 677 w 1014"/>
                    <a:gd name="T71" fmla="*/ 612 h 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14" h="925">
                      <a:moveTo>
                        <a:pt x="950" y="526"/>
                      </a:moveTo>
                      <a:cubicBezTo>
                        <a:pt x="862" y="158"/>
                        <a:pt x="750" y="0"/>
                        <a:pt x="515" y="0"/>
                      </a:cubicBezTo>
                      <a:cubicBezTo>
                        <a:pt x="262" y="0"/>
                        <a:pt x="172" y="215"/>
                        <a:pt x="81" y="512"/>
                      </a:cubicBezTo>
                      <a:cubicBezTo>
                        <a:pt x="0" y="775"/>
                        <a:pt x="259" y="925"/>
                        <a:pt x="515" y="925"/>
                      </a:cubicBezTo>
                      <a:cubicBezTo>
                        <a:pt x="772" y="925"/>
                        <a:pt x="1014" y="794"/>
                        <a:pt x="950" y="526"/>
                      </a:cubicBezTo>
                      <a:close/>
                      <a:moveTo>
                        <a:pt x="677" y="612"/>
                      </a:moveTo>
                      <a:cubicBezTo>
                        <a:pt x="667" y="630"/>
                        <a:pt x="651" y="646"/>
                        <a:pt x="629" y="659"/>
                      </a:cubicBezTo>
                      <a:cubicBezTo>
                        <a:pt x="607" y="672"/>
                        <a:pt x="579" y="681"/>
                        <a:pt x="545" y="684"/>
                      </a:cubicBezTo>
                      <a:cubicBezTo>
                        <a:pt x="545" y="738"/>
                        <a:pt x="545" y="738"/>
                        <a:pt x="545" y="738"/>
                      </a:cubicBezTo>
                      <a:cubicBezTo>
                        <a:pt x="495" y="738"/>
                        <a:pt x="495" y="738"/>
                        <a:pt x="495" y="738"/>
                      </a:cubicBezTo>
                      <a:cubicBezTo>
                        <a:pt x="495" y="684"/>
                        <a:pt x="495" y="684"/>
                        <a:pt x="495" y="684"/>
                      </a:cubicBezTo>
                      <a:cubicBezTo>
                        <a:pt x="474" y="681"/>
                        <a:pt x="451" y="676"/>
                        <a:pt x="426" y="668"/>
                      </a:cubicBezTo>
                      <a:cubicBezTo>
                        <a:pt x="401" y="660"/>
                        <a:pt x="378" y="649"/>
                        <a:pt x="358" y="637"/>
                      </a:cubicBezTo>
                      <a:cubicBezTo>
                        <a:pt x="358" y="548"/>
                        <a:pt x="358" y="548"/>
                        <a:pt x="358" y="548"/>
                      </a:cubicBezTo>
                      <a:cubicBezTo>
                        <a:pt x="371" y="558"/>
                        <a:pt x="385" y="567"/>
                        <a:pt x="400" y="576"/>
                      </a:cubicBezTo>
                      <a:cubicBezTo>
                        <a:pt x="415" y="585"/>
                        <a:pt x="431" y="592"/>
                        <a:pt x="446" y="598"/>
                      </a:cubicBezTo>
                      <a:cubicBezTo>
                        <a:pt x="462" y="603"/>
                        <a:pt x="479" y="607"/>
                        <a:pt x="495" y="609"/>
                      </a:cubicBezTo>
                      <a:cubicBezTo>
                        <a:pt x="495" y="505"/>
                        <a:pt x="495" y="505"/>
                        <a:pt x="495" y="505"/>
                      </a:cubicBezTo>
                      <a:cubicBezTo>
                        <a:pt x="455" y="495"/>
                        <a:pt x="425" y="483"/>
                        <a:pt x="404" y="469"/>
                      </a:cubicBezTo>
                      <a:cubicBezTo>
                        <a:pt x="383" y="455"/>
                        <a:pt x="369" y="441"/>
                        <a:pt x="362" y="425"/>
                      </a:cubicBezTo>
                      <a:cubicBezTo>
                        <a:pt x="355" y="410"/>
                        <a:pt x="352" y="394"/>
                        <a:pt x="352" y="377"/>
                      </a:cubicBezTo>
                      <a:cubicBezTo>
                        <a:pt x="352" y="362"/>
                        <a:pt x="355" y="346"/>
                        <a:pt x="363" y="329"/>
                      </a:cubicBezTo>
                      <a:cubicBezTo>
                        <a:pt x="371" y="311"/>
                        <a:pt x="386" y="296"/>
                        <a:pt x="407" y="281"/>
                      </a:cubicBezTo>
                      <a:cubicBezTo>
                        <a:pt x="428" y="267"/>
                        <a:pt x="458" y="258"/>
                        <a:pt x="495" y="253"/>
                      </a:cubicBezTo>
                      <a:cubicBezTo>
                        <a:pt x="495" y="226"/>
                        <a:pt x="495" y="226"/>
                        <a:pt x="495" y="226"/>
                      </a:cubicBezTo>
                      <a:cubicBezTo>
                        <a:pt x="545" y="226"/>
                        <a:pt x="545" y="226"/>
                        <a:pt x="545" y="226"/>
                      </a:cubicBezTo>
                      <a:cubicBezTo>
                        <a:pt x="545" y="253"/>
                        <a:pt x="545" y="253"/>
                        <a:pt x="545" y="253"/>
                      </a:cubicBezTo>
                      <a:cubicBezTo>
                        <a:pt x="568" y="256"/>
                        <a:pt x="590" y="261"/>
                        <a:pt x="610" y="269"/>
                      </a:cubicBezTo>
                      <a:cubicBezTo>
                        <a:pt x="629" y="276"/>
                        <a:pt x="651" y="287"/>
                        <a:pt x="674" y="301"/>
                      </a:cubicBezTo>
                      <a:cubicBezTo>
                        <a:pt x="674" y="393"/>
                        <a:pt x="674" y="393"/>
                        <a:pt x="674" y="393"/>
                      </a:cubicBezTo>
                      <a:cubicBezTo>
                        <a:pt x="659" y="382"/>
                        <a:pt x="641" y="370"/>
                        <a:pt x="618" y="357"/>
                      </a:cubicBezTo>
                      <a:cubicBezTo>
                        <a:pt x="595" y="345"/>
                        <a:pt x="570" y="336"/>
                        <a:pt x="545" y="331"/>
                      </a:cubicBezTo>
                      <a:cubicBezTo>
                        <a:pt x="545" y="416"/>
                        <a:pt x="545" y="416"/>
                        <a:pt x="545" y="416"/>
                      </a:cubicBezTo>
                      <a:cubicBezTo>
                        <a:pt x="590" y="431"/>
                        <a:pt x="625" y="449"/>
                        <a:pt x="652" y="470"/>
                      </a:cubicBezTo>
                      <a:cubicBezTo>
                        <a:pt x="678" y="491"/>
                        <a:pt x="692" y="520"/>
                        <a:pt x="692" y="557"/>
                      </a:cubicBezTo>
                      <a:cubicBezTo>
                        <a:pt x="692" y="576"/>
                        <a:pt x="687" y="594"/>
                        <a:pt x="677" y="6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24" name="组合 23"/>
            <p:cNvGrpSpPr/>
            <p:nvPr/>
          </p:nvGrpSpPr>
          <p:grpSpPr>
            <a:xfrm>
              <a:off x="5096567" y="2417825"/>
              <a:ext cx="1773415" cy="1477509"/>
              <a:chOff x="5096567" y="2417825"/>
              <a:chExt cx="1773415" cy="1477509"/>
            </a:xfrm>
          </p:grpSpPr>
          <p:sp>
            <p:nvSpPr>
              <p:cNvPr id="25" name="Freeform 6"/>
              <p:cNvSpPr/>
              <p:nvPr/>
            </p:nvSpPr>
            <p:spPr bwMode="auto">
              <a:xfrm>
                <a:off x="5096567" y="2417825"/>
                <a:ext cx="1773415" cy="1477509"/>
              </a:xfrm>
              <a:custGeom>
                <a:avLst/>
                <a:gdLst>
                  <a:gd name="T0" fmla="*/ 106 w 467"/>
                  <a:gd name="T1" fmla="*/ 390 h 390"/>
                  <a:gd name="T2" fmla="*/ 49 w 467"/>
                  <a:gd name="T3" fmla="*/ 319 h 390"/>
                  <a:gd name="T4" fmla="*/ 191 w 467"/>
                  <a:gd name="T5" fmla="*/ 20 h 390"/>
                  <a:gd name="T6" fmla="*/ 421 w 467"/>
                  <a:gd name="T7" fmla="*/ 34 h 390"/>
                  <a:gd name="T8" fmla="*/ 467 w 467"/>
                  <a:gd name="T9" fmla="*/ 100 h 390"/>
                  <a:gd name="T10" fmla="*/ 467 w 467"/>
                  <a:gd name="T11" fmla="*/ 126 h 390"/>
                  <a:gd name="T12" fmla="*/ 433 w 467"/>
                  <a:gd name="T13" fmla="*/ 147 h 390"/>
                  <a:gd name="T14" fmla="*/ 355 w 467"/>
                  <a:gd name="T15" fmla="*/ 115 h 390"/>
                  <a:gd name="T16" fmla="*/ 141 w 467"/>
                  <a:gd name="T17" fmla="*/ 164 h 390"/>
                  <a:gd name="T18" fmla="*/ 98 w 467"/>
                  <a:gd name="T19" fmla="*/ 349 h 390"/>
                  <a:gd name="T20" fmla="*/ 111 w 467"/>
                  <a:gd name="T21" fmla="*/ 387 h 390"/>
                  <a:gd name="T22" fmla="*/ 106 w 467"/>
                  <a:gd name="T23" fmla="*/ 390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7" h="390">
                    <a:moveTo>
                      <a:pt x="106" y="390"/>
                    </a:moveTo>
                    <a:cubicBezTo>
                      <a:pt x="80" y="373"/>
                      <a:pt x="60" y="348"/>
                      <a:pt x="49" y="319"/>
                    </a:cubicBezTo>
                    <a:cubicBezTo>
                      <a:pt x="0" y="195"/>
                      <a:pt x="43" y="59"/>
                      <a:pt x="191" y="20"/>
                    </a:cubicBezTo>
                    <a:cubicBezTo>
                      <a:pt x="269" y="0"/>
                      <a:pt x="346" y="5"/>
                      <a:pt x="421" y="34"/>
                    </a:cubicBezTo>
                    <a:cubicBezTo>
                      <a:pt x="463" y="50"/>
                      <a:pt x="467" y="56"/>
                      <a:pt x="467" y="100"/>
                    </a:cubicBezTo>
                    <a:cubicBezTo>
                      <a:pt x="467" y="109"/>
                      <a:pt x="467" y="117"/>
                      <a:pt x="467" y="126"/>
                    </a:cubicBezTo>
                    <a:cubicBezTo>
                      <a:pt x="466" y="155"/>
                      <a:pt x="458" y="159"/>
                      <a:pt x="433" y="147"/>
                    </a:cubicBezTo>
                    <a:cubicBezTo>
                      <a:pt x="407" y="135"/>
                      <a:pt x="382" y="123"/>
                      <a:pt x="355" y="115"/>
                    </a:cubicBezTo>
                    <a:cubicBezTo>
                      <a:pt x="275" y="91"/>
                      <a:pt x="203" y="110"/>
                      <a:pt x="141" y="164"/>
                    </a:cubicBezTo>
                    <a:cubicBezTo>
                      <a:pt x="83" y="215"/>
                      <a:pt x="76" y="279"/>
                      <a:pt x="98" y="349"/>
                    </a:cubicBezTo>
                    <a:cubicBezTo>
                      <a:pt x="102" y="362"/>
                      <a:pt x="107" y="374"/>
                      <a:pt x="111" y="387"/>
                    </a:cubicBezTo>
                    <a:cubicBezTo>
                      <a:pt x="110" y="388"/>
                      <a:pt x="108" y="389"/>
                      <a:pt x="106" y="390"/>
                    </a:cubicBezTo>
                    <a:close/>
                  </a:path>
                </a:pathLst>
              </a:custGeom>
              <a:solidFill>
                <a:srgbClr val="BCD8C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grpSp>
            <p:nvGrpSpPr>
              <p:cNvPr id="26" name="组合 25"/>
              <p:cNvGrpSpPr>
                <a:grpSpLocks noChangeAspect="1"/>
              </p:cNvGrpSpPr>
              <p:nvPr/>
            </p:nvGrpSpPr>
            <p:grpSpPr>
              <a:xfrm>
                <a:off x="5991114" y="2555227"/>
                <a:ext cx="197357" cy="193707"/>
                <a:chOff x="2901634" y="2944764"/>
                <a:chExt cx="676305" cy="663799"/>
              </a:xfrm>
              <a:solidFill>
                <a:schemeClr val="bg1"/>
              </a:solidFill>
            </p:grpSpPr>
            <p:sp>
              <p:nvSpPr>
                <p:cNvPr id="27" name="Freeform 34"/>
                <p:cNvSpPr/>
                <p:nvPr/>
              </p:nvSpPr>
              <p:spPr bwMode="auto">
                <a:xfrm>
                  <a:off x="3214325" y="3456684"/>
                  <a:ext cx="10721" cy="16975"/>
                </a:xfrm>
                <a:custGeom>
                  <a:avLst/>
                  <a:gdLst>
                    <a:gd name="T0" fmla="*/ 5 w 5"/>
                    <a:gd name="T1" fmla="*/ 4 h 8"/>
                    <a:gd name="T2" fmla="*/ 5 w 5"/>
                    <a:gd name="T3" fmla="*/ 0 h 8"/>
                    <a:gd name="T4" fmla="*/ 2 w 5"/>
                    <a:gd name="T5" fmla="*/ 0 h 8"/>
                    <a:gd name="T6" fmla="*/ 2 w 5"/>
                    <a:gd name="T7" fmla="*/ 0 h 8"/>
                    <a:gd name="T8" fmla="*/ 0 w 5"/>
                    <a:gd name="T9" fmla="*/ 0 h 8"/>
                    <a:gd name="T10" fmla="*/ 0 w 5"/>
                    <a:gd name="T11" fmla="*/ 8 h 8"/>
                    <a:gd name="T12" fmla="*/ 5 w 5"/>
                    <a:gd name="T13" fmla="*/ 4 h 8"/>
                  </a:gdLst>
                  <a:ahLst/>
                  <a:cxnLst>
                    <a:cxn ang="0">
                      <a:pos x="T0" y="T1"/>
                    </a:cxn>
                    <a:cxn ang="0">
                      <a:pos x="T2" y="T3"/>
                    </a:cxn>
                    <a:cxn ang="0">
                      <a:pos x="T4" y="T5"/>
                    </a:cxn>
                    <a:cxn ang="0">
                      <a:pos x="T6" y="T7"/>
                    </a:cxn>
                    <a:cxn ang="0">
                      <a:pos x="T8" y="T9"/>
                    </a:cxn>
                    <a:cxn ang="0">
                      <a:pos x="T10" y="T11"/>
                    </a:cxn>
                    <a:cxn ang="0">
                      <a:pos x="T12" y="T13"/>
                    </a:cxn>
                  </a:cxnLst>
                  <a:rect l="0" t="0" r="r" b="b"/>
                  <a:pathLst>
                    <a:path w="5" h="8">
                      <a:moveTo>
                        <a:pt x="5" y="4"/>
                      </a:moveTo>
                      <a:cubicBezTo>
                        <a:pt x="5" y="0"/>
                        <a:pt x="5" y="0"/>
                        <a:pt x="5" y="0"/>
                      </a:cubicBezTo>
                      <a:cubicBezTo>
                        <a:pt x="4" y="0"/>
                        <a:pt x="3" y="0"/>
                        <a:pt x="2" y="0"/>
                      </a:cubicBezTo>
                      <a:cubicBezTo>
                        <a:pt x="2" y="0"/>
                        <a:pt x="2" y="0"/>
                        <a:pt x="2" y="0"/>
                      </a:cubicBezTo>
                      <a:cubicBezTo>
                        <a:pt x="1" y="0"/>
                        <a:pt x="1" y="0"/>
                        <a:pt x="0" y="0"/>
                      </a:cubicBezTo>
                      <a:cubicBezTo>
                        <a:pt x="0" y="8"/>
                        <a:pt x="0" y="8"/>
                        <a:pt x="0" y="8"/>
                      </a:cubicBezTo>
                      <a:lnTo>
                        <a:pt x="5"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35"/>
                <p:cNvSpPr/>
                <p:nvPr/>
              </p:nvSpPr>
              <p:spPr bwMode="auto">
                <a:xfrm>
                  <a:off x="3358162" y="3370023"/>
                  <a:ext cx="16975" cy="14294"/>
                </a:xfrm>
                <a:custGeom>
                  <a:avLst/>
                  <a:gdLst>
                    <a:gd name="T0" fmla="*/ 0 w 8"/>
                    <a:gd name="T1" fmla="*/ 4 h 7"/>
                    <a:gd name="T2" fmla="*/ 6 w 8"/>
                    <a:gd name="T3" fmla="*/ 7 h 7"/>
                    <a:gd name="T4" fmla="*/ 8 w 8"/>
                    <a:gd name="T5" fmla="*/ 3 h 7"/>
                    <a:gd name="T6" fmla="*/ 2 w 8"/>
                    <a:gd name="T7" fmla="*/ 0 h 7"/>
                    <a:gd name="T8" fmla="*/ 0 w 8"/>
                    <a:gd name="T9" fmla="*/ 4 h 7"/>
                  </a:gdLst>
                  <a:ahLst/>
                  <a:cxnLst>
                    <a:cxn ang="0">
                      <a:pos x="T0" y="T1"/>
                    </a:cxn>
                    <a:cxn ang="0">
                      <a:pos x="T2" y="T3"/>
                    </a:cxn>
                    <a:cxn ang="0">
                      <a:pos x="T4" y="T5"/>
                    </a:cxn>
                    <a:cxn ang="0">
                      <a:pos x="T6" y="T7"/>
                    </a:cxn>
                    <a:cxn ang="0">
                      <a:pos x="T8" y="T9"/>
                    </a:cxn>
                  </a:cxnLst>
                  <a:rect l="0" t="0" r="r" b="b"/>
                  <a:pathLst>
                    <a:path w="8" h="7">
                      <a:moveTo>
                        <a:pt x="0" y="4"/>
                      </a:moveTo>
                      <a:cubicBezTo>
                        <a:pt x="6" y="7"/>
                        <a:pt x="6" y="7"/>
                        <a:pt x="6" y="7"/>
                      </a:cubicBezTo>
                      <a:cubicBezTo>
                        <a:pt x="6" y="6"/>
                        <a:pt x="7" y="5"/>
                        <a:pt x="8" y="3"/>
                      </a:cubicBezTo>
                      <a:cubicBezTo>
                        <a:pt x="2" y="0"/>
                        <a:pt x="2" y="0"/>
                        <a:pt x="2" y="0"/>
                      </a:cubicBezTo>
                      <a:cubicBezTo>
                        <a:pt x="1" y="1"/>
                        <a:pt x="0" y="2"/>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36"/>
                <p:cNvSpPr/>
                <p:nvPr/>
              </p:nvSpPr>
              <p:spPr bwMode="auto">
                <a:xfrm>
                  <a:off x="3353696" y="3196703"/>
                  <a:ext cx="18762" cy="14294"/>
                </a:xfrm>
                <a:custGeom>
                  <a:avLst/>
                  <a:gdLst>
                    <a:gd name="T0" fmla="*/ 2 w 9"/>
                    <a:gd name="T1" fmla="*/ 7 h 7"/>
                    <a:gd name="T2" fmla="*/ 9 w 9"/>
                    <a:gd name="T3" fmla="*/ 4 h 7"/>
                    <a:gd name="T4" fmla="*/ 6 w 9"/>
                    <a:gd name="T5" fmla="*/ 0 h 7"/>
                    <a:gd name="T6" fmla="*/ 0 w 9"/>
                    <a:gd name="T7" fmla="*/ 3 h 7"/>
                    <a:gd name="T8" fmla="*/ 2 w 9"/>
                    <a:gd name="T9" fmla="*/ 7 h 7"/>
                  </a:gdLst>
                  <a:ahLst/>
                  <a:cxnLst>
                    <a:cxn ang="0">
                      <a:pos x="T0" y="T1"/>
                    </a:cxn>
                    <a:cxn ang="0">
                      <a:pos x="T2" y="T3"/>
                    </a:cxn>
                    <a:cxn ang="0">
                      <a:pos x="T4" y="T5"/>
                    </a:cxn>
                    <a:cxn ang="0">
                      <a:pos x="T6" y="T7"/>
                    </a:cxn>
                    <a:cxn ang="0">
                      <a:pos x="T8" y="T9"/>
                    </a:cxn>
                  </a:cxnLst>
                  <a:rect l="0" t="0" r="r" b="b"/>
                  <a:pathLst>
                    <a:path w="9" h="7">
                      <a:moveTo>
                        <a:pt x="2" y="7"/>
                      </a:moveTo>
                      <a:cubicBezTo>
                        <a:pt x="9" y="4"/>
                        <a:pt x="9" y="4"/>
                        <a:pt x="9" y="4"/>
                      </a:cubicBezTo>
                      <a:cubicBezTo>
                        <a:pt x="8" y="2"/>
                        <a:pt x="7" y="1"/>
                        <a:pt x="6" y="0"/>
                      </a:cubicBezTo>
                      <a:cubicBezTo>
                        <a:pt x="0" y="3"/>
                        <a:pt x="0" y="3"/>
                        <a:pt x="0" y="3"/>
                      </a:cubicBezTo>
                      <a:cubicBezTo>
                        <a:pt x="1" y="5"/>
                        <a:pt x="2" y="6"/>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37"/>
                <p:cNvSpPr/>
                <p:nvPr/>
              </p:nvSpPr>
              <p:spPr bwMode="auto">
                <a:xfrm>
                  <a:off x="3435889" y="3145780"/>
                  <a:ext cx="18762" cy="16975"/>
                </a:xfrm>
                <a:custGeom>
                  <a:avLst/>
                  <a:gdLst>
                    <a:gd name="T0" fmla="*/ 7 w 9"/>
                    <a:gd name="T1" fmla="*/ 0 h 8"/>
                    <a:gd name="T2" fmla="*/ 0 w 9"/>
                    <a:gd name="T3" fmla="*/ 4 h 8"/>
                    <a:gd name="T4" fmla="*/ 2 w 9"/>
                    <a:gd name="T5" fmla="*/ 8 h 8"/>
                    <a:gd name="T6" fmla="*/ 9 w 9"/>
                    <a:gd name="T7" fmla="*/ 4 h 8"/>
                    <a:gd name="T8" fmla="*/ 7 w 9"/>
                    <a:gd name="T9" fmla="*/ 0 h 8"/>
                  </a:gdLst>
                  <a:ahLst/>
                  <a:cxnLst>
                    <a:cxn ang="0">
                      <a:pos x="T0" y="T1"/>
                    </a:cxn>
                    <a:cxn ang="0">
                      <a:pos x="T2" y="T3"/>
                    </a:cxn>
                    <a:cxn ang="0">
                      <a:pos x="T4" y="T5"/>
                    </a:cxn>
                    <a:cxn ang="0">
                      <a:pos x="T6" y="T7"/>
                    </a:cxn>
                    <a:cxn ang="0">
                      <a:pos x="T8" y="T9"/>
                    </a:cxn>
                  </a:cxnLst>
                  <a:rect l="0" t="0" r="r" b="b"/>
                  <a:pathLst>
                    <a:path w="9" h="8">
                      <a:moveTo>
                        <a:pt x="7" y="0"/>
                      </a:moveTo>
                      <a:cubicBezTo>
                        <a:pt x="0" y="4"/>
                        <a:pt x="0" y="4"/>
                        <a:pt x="0" y="4"/>
                      </a:cubicBezTo>
                      <a:cubicBezTo>
                        <a:pt x="0" y="5"/>
                        <a:pt x="1" y="7"/>
                        <a:pt x="2" y="8"/>
                      </a:cubicBezTo>
                      <a:cubicBezTo>
                        <a:pt x="9" y="4"/>
                        <a:pt x="9" y="4"/>
                        <a:pt x="9" y="4"/>
                      </a:cubicBezTo>
                      <a:cubicBezTo>
                        <a:pt x="9" y="2"/>
                        <a:pt x="8" y="1"/>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38"/>
                <p:cNvSpPr>
                  <a:spLocks noEditPoints="1"/>
                </p:cNvSpPr>
                <p:nvPr/>
              </p:nvSpPr>
              <p:spPr bwMode="auto">
                <a:xfrm>
                  <a:off x="2901634" y="2970673"/>
                  <a:ext cx="597687" cy="637890"/>
                </a:xfrm>
                <a:custGeom>
                  <a:avLst/>
                  <a:gdLst>
                    <a:gd name="T0" fmla="*/ 271 w 283"/>
                    <a:gd name="T1" fmla="*/ 221 h 302"/>
                    <a:gd name="T2" fmla="*/ 254 w 283"/>
                    <a:gd name="T3" fmla="*/ 216 h 302"/>
                    <a:gd name="T4" fmla="*/ 249 w 283"/>
                    <a:gd name="T5" fmla="*/ 250 h 302"/>
                    <a:gd name="T6" fmla="*/ 153 w 283"/>
                    <a:gd name="T7" fmla="*/ 273 h 302"/>
                    <a:gd name="T8" fmla="*/ 148 w 283"/>
                    <a:gd name="T9" fmla="*/ 291 h 302"/>
                    <a:gd name="T10" fmla="*/ 32 w 283"/>
                    <a:gd name="T11" fmla="*/ 225 h 302"/>
                    <a:gd name="T12" fmla="*/ 128 w 283"/>
                    <a:gd name="T13" fmla="*/ 253 h 302"/>
                    <a:gd name="T14" fmla="*/ 81 w 283"/>
                    <a:gd name="T15" fmla="*/ 221 h 302"/>
                    <a:gd name="T16" fmla="*/ 71 w 283"/>
                    <a:gd name="T17" fmla="*/ 201 h 302"/>
                    <a:gd name="T18" fmla="*/ 65 w 283"/>
                    <a:gd name="T19" fmla="*/ 200 h 302"/>
                    <a:gd name="T20" fmla="*/ 65 w 283"/>
                    <a:gd name="T21" fmla="*/ 102 h 302"/>
                    <a:gd name="T22" fmla="*/ 91 w 283"/>
                    <a:gd name="T23" fmla="*/ 146 h 302"/>
                    <a:gd name="T24" fmla="*/ 103 w 283"/>
                    <a:gd name="T25" fmla="*/ 125 h 302"/>
                    <a:gd name="T26" fmla="*/ 122 w 283"/>
                    <a:gd name="T27" fmla="*/ 165 h 302"/>
                    <a:gd name="T28" fmla="*/ 148 w 283"/>
                    <a:gd name="T29" fmla="*/ 155 h 302"/>
                    <a:gd name="T30" fmla="*/ 150 w 283"/>
                    <a:gd name="T31" fmla="*/ 192 h 302"/>
                    <a:gd name="T32" fmla="*/ 153 w 283"/>
                    <a:gd name="T33" fmla="*/ 155 h 302"/>
                    <a:gd name="T34" fmla="*/ 186 w 283"/>
                    <a:gd name="T35" fmla="*/ 169 h 302"/>
                    <a:gd name="T36" fmla="*/ 184 w 283"/>
                    <a:gd name="T37" fmla="*/ 133 h 302"/>
                    <a:gd name="T38" fmla="*/ 153 w 283"/>
                    <a:gd name="T39" fmla="*/ 147 h 302"/>
                    <a:gd name="T40" fmla="*/ 153 w 283"/>
                    <a:gd name="T41" fmla="*/ 113 h 302"/>
                    <a:gd name="T42" fmla="*/ 153 w 283"/>
                    <a:gd name="T43" fmla="*/ 76 h 302"/>
                    <a:gd name="T44" fmla="*/ 153 w 283"/>
                    <a:gd name="T45" fmla="*/ 69 h 302"/>
                    <a:gd name="T46" fmla="*/ 153 w 283"/>
                    <a:gd name="T47" fmla="*/ 31 h 302"/>
                    <a:gd name="T48" fmla="*/ 153 w 283"/>
                    <a:gd name="T49" fmla="*/ 22 h 302"/>
                    <a:gd name="T50" fmla="*/ 151 w 283"/>
                    <a:gd name="T51" fmla="*/ 0 h 302"/>
                    <a:gd name="T52" fmla="*/ 151 w 283"/>
                    <a:gd name="T53" fmla="*/ 302 h 302"/>
                    <a:gd name="T54" fmla="*/ 277 w 283"/>
                    <a:gd name="T55" fmla="*/ 209 h 302"/>
                    <a:gd name="T56" fmla="*/ 105 w 283"/>
                    <a:gd name="T57" fmla="*/ 121 h 302"/>
                    <a:gd name="T58" fmla="*/ 148 w 283"/>
                    <a:gd name="T59" fmla="*/ 97 h 302"/>
                    <a:gd name="T60" fmla="*/ 148 w 283"/>
                    <a:gd name="T61" fmla="*/ 91 h 302"/>
                    <a:gd name="T62" fmla="*/ 67 w 283"/>
                    <a:gd name="T63" fmla="*/ 98 h 302"/>
                    <a:gd name="T64" fmla="*/ 148 w 283"/>
                    <a:gd name="T65" fmla="*/ 52 h 302"/>
                    <a:gd name="T66" fmla="*/ 52 w 283"/>
                    <a:gd name="T67" fmla="*/ 52 h 302"/>
                    <a:gd name="T68" fmla="*/ 148 w 283"/>
                    <a:gd name="T69" fmla="*/ 47 h 302"/>
                    <a:gd name="T70" fmla="*/ 32 w 283"/>
                    <a:gd name="T71" fmla="*/ 77 h 302"/>
                    <a:gd name="T72" fmla="*/ 11 w 283"/>
                    <a:gd name="T73" fmla="*/ 151 h 302"/>
                    <a:gd name="T74" fmla="*/ 60 w 283"/>
                    <a:gd name="T75" fmla="*/ 99 h 302"/>
                    <a:gd name="T76" fmla="*/ 60 w 283"/>
                    <a:gd name="T77" fmla="*/ 203 h 302"/>
                    <a:gd name="T78" fmla="*/ 11 w 283"/>
                    <a:gd name="T79" fmla="*/ 151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83" h="302">
                      <a:moveTo>
                        <a:pt x="277" y="209"/>
                      </a:moveTo>
                      <a:cubicBezTo>
                        <a:pt x="276" y="213"/>
                        <a:pt x="274" y="217"/>
                        <a:pt x="271" y="221"/>
                      </a:cubicBezTo>
                      <a:cubicBezTo>
                        <a:pt x="256" y="212"/>
                        <a:pt x="256" y="212"/>
                        <a:pt x="256" y="212"/>
                      </a:cubicBezTo>
                      <a:cubicBezTo>
                        <a:pt x="256" y="213"/>
                        <a:pt x="255" y="214"/>
                        <a:pt x="254" y="216"/>
                      </a:cubicBezTo>
                      <a:cubicBezTo>
                        <a:pt x="269" y="225"/>
                        <a:pt x="269" y="225"/>
                        <a:pt x="269" y="225"/>
                      </a:cubicBezTo>
                      <a:cubicBezTo>
                        <a:pt x="264" y="234"/>
                        <a:pt x="257" y="242"/>
                        <a:pt x="249" y="250"/>
                      </a:cubicBezTo>
                      <a:cubicBezTo>
                        <a:pt x="225" y="275"/>
                        <a:pt x="190" y="290"/>
                        <a:pt x="153" y="291"/>
                      </a:cubicBezTo>
                      <a:cubicBezTo>
                        <a:pt x="153" y="273"/>
                        <a:pt x="153" y="273"/>
                        <a:pt x="153" y="273"/>
                      </a:cubicBezTo>
                      <a:cubicBezTo>
                        <a:pt x="148" y="270"/>
                        <a:pt x="148" y="270"/>
                        <a:pt x="148" y="270"/>
                      </a:cubicBezTo>
                      <a:cubicBezTo>
                        <a:pt x="148" y="291"/>
                        <a:pt x="148" y="291"/>
                        <a:pt x="148" y="291"/>
                      </a:cubicBezTo>
                      <a:cubicBezTo>
                        <a:pt x="111" y="290"/>
                        <a:pt x="77" y="275"/>
                        <a:pt x="52" y="250"/>
                      </a:cubicBezTo>
                      <a:cubicBezTo>
                        <a:pt x="44" y="242"/>
                        <a:pt x="38" y="234"/>
                        <a:pt x="32" y="225"/>
                      </a:cubicBezTo>
                      <a:cubicBezTo>
                        <a:pt x="62" y="206"/>
                        <a:pt x="62" y="206"/>
                        <a:pt x="62" y="206"/>
                      </a:cubicBezTo>
                      <a:cubicBezTo>
                        <a:pt x="77" y="230"/>
                        <a:pt x="101" y="247"/>
                        <a:pt x="128" y="253"/>
                      </a:cubicBezTo>
                      <a:cubicBezTo>
                        <a:pt x="134" y="249"/>
                        <a:pt x="134" y="249"/>
                        <a:pt x="134" y="249"/>
                      </a:cubicBezTo>
                      <a:cubicBezTo>
                        <a:pt x="113" y="245"/>
                        <a:pt x="95" y="235"/>
                        <a:pt x="81" y="221"/>
                      </a:cubicBezTo>
                      <a:cubicBezTo>
                        <a:pt x="75" y="216"/>
                        <a:pt x="71" y="210"/>
                        <a:pt x="67" y="204"/>
                      </a:cubicBezTo>
                      <a:cubicBezTo>
                        <a:pt x="71" y="201"/>
                        <a:pt x="71" y="201"/>
                        <a:pt x="71" y="201"/>
                      </a:cubicBezTo>
                      <a:cubicBezTo>
                        <a:pt x="73" y="195"/>
                        <a:pt x="73" y="195"/>
                        <a:pt x="73" y="195"/>
                      </a:cubicBezTo>
                      <a:cubicBezTo>
                        <a:pt x="65" y="200"/>
                        <a:pt x="65" y="200"/>
                        <a:pt x="65" y="200"/>
                      </a:cubicBezTo>
                      <a:cubicBezTo>
                        <a:pt x="56" y="186"/>
                        <a:pt x="52" y="169"/>
                        <a:pt x="52" y="151"/>
                      </a:cubicBezTo>
                      <a:cubicBezTo>
                        <a:pt x="52" y="133"/>
                        <a:pt x="56" y="117"/>
                        <a:pt x="65" y="102"/>
                      </a:cubicBezTo>
                      <a:cubicBezTo>
                        <a:pt x="98" y="122"/>
                        <a:pt x="98" y="122"/>
                        <a:pt x="98" y="122"/>
                      </a:cubicBezTo>
                      <a:cubicBezTo>
                        <a:pt x="94" y="129"/>
                        <a:pt x="92" y="137"/>
                        <a:pt x="91" y="146"/>
                      </a:cubicBezTo>
                      <a:cubicBezTo>
                        <a:pt x="96" y="149"/>
                        <a:pt x="96" y="149"/>
                        <a:pt x="96" y="149"/>
                      </a:cubicBezTo>
                      <a:cubicBezTo>
                        <a:pt x="97" y="140"/>
                        <a:pt x="99" y="132"/>
                        <a:pt x="103" y="125"/>
                      </a:cubicBezTo>
                      <a:cubicBezTo>
                        <a:pt x="146" y="151"/>
                        <a:pt x="146" y="151"/>
                        <a:pt x="146" y="151"/>
                      </a:cubicBezTo>
                      <a:cubicBezTo>
                        <a:pt x="122" y="165"/>
                        <a:pt x="122" y="165"/>
                        <a:pt x="122" y="165"/>
                      </a:cubicBezTo>
                      <a:cubicBezTo>
                        <a:pt x="126" y="168"/>
                        <a:pt x="126" y="168"/>
                        <a:pt x="126" y="168"/>
                      </a:cubicBezTo>
                      <a:cubicBezTo>
                        <a:pt x="148" y="155"/>
                        <a:pt x="148" y="155"/>
                        <a:pt x="148" y="155"/>
                      </a:cubicBezTo>
                      <a:cubicBezTo>
                        <a:pt x="148" y="192"/>
                        <a:pt x="148" y="192"/>
                        <a:pt x="148" y="192"/>
                      </a:cubicBezTo>
                      <a:cubicBezTo>
                        <a:pt x="149" y="192"/>
                        <a:pt x="149" y="192"/>
                        <a:pt x="150" y="192"/>
                      </a:cubicBezTo>
                      <a:cubicBezTo>
                        <a:pt x="151" y="192"/>
                        <a:pt x="152" y="192"/>
                        <a:pt x="153" y="192"/>
                      </a:cubicBezTo>
                      <a:cubicBezTo>
                        <a:pt x="153" y="155"/>
                        <a:pt x="153" y="155"/>
                        <a:pt x="153" y="155"/>
                      </a:cubicBezTo>
                      <a:cubicBezTo>
                        <a:pt x="183" y="173"/>
                        <a:pt x="183" y="173"/>
                        <a:pt x="183" y="173"/>
                      </a:cubicBezTo>
                      <a:cubicBezTo>
                        <a:pt x="184" y="172"/>
                        <a:pt x="185" y="171"/>
                        <a:pt x="186" y="169"/>
                      </a:cubicBezTo>
                      <a:cubicBezTo>
                        <a:pt x="155" y="151"/>
                        <a:pt x="155" y="151"/>
                        <a:pt x="155" y="151"/>
                      </a:cubicBezTo>
                      <a:cubicBezTo>
                        <a:pt x="184" y="133"/>
                        <a:pt x="184" y="133"/>
                        <a:pt x="184" y="133"/>
                      </a:cubicBezTo>
                      <a:cubicBezTo>
                        <a:pt x="184" y="132"/>
                        <a:pt x="183" y="131"/>
                        <a:pt x="182" y="130"/>
                      </a:cubicBezTo>
                      <a:cubicBezTo>
                        <a:pt x="153" y="147"/>
                        <a:pt x="153" y="147"/>
                        <a:pt x="153" y="147"/>
                      </a:cubicBezTo>
                      <a:cubicBezTo>
                        <a:pt x="153" y="113"/>
                        <a:pt x="153" y="113"/>
                        <a:pt x="153" y="113"/>
                      </a:cubicBezTo>
                      <a:cubicBezTo>
                        <a:pt x="153" y="113"/>
                        <a:pt x="153" y="113"/>
                        <a:pt x="153" y="113"/>
                      </a:cubicBezTo>
                      <a:cubicBezTo>
                        <a:pt x="153" y="76"/>
                        <a:pt x="153" y="76"/>
                        <a:pt x="153" y="76"/>
                      </a:cubicBezTo>
                      <a:cubicBezTo>
                        <a:pt x="153" y="76"/>
                        <a:pt x="153" y="76"/>
                        <a:pt x="153" y="76"/>
                      </a:cubicBezTo>
                      <a:cubicBezTo>
                        <a:pt x="153" y="69"/>
                        <a:pt x="153" y="69"/>
                        <a:pt x="153" y="69"/>
                      </a:cubicBezTo>
                      <a:cubicBezTo>
                        <a:pt x="153" y="69"/>
                        <a:pt x="153" y="69"/>
                        <a:pt x="153" y="69"/>
                      </a:cubicBezTo>
                      <a:cubicBezTo>
                        <a:pt x="153" y="31"/>
                        <a:pt x="153" y="31"/>
                        <a:pt x="153" y="31"/>
                      </a:cubicBezTo>
                      <a:cubicBezTo>
                        <a:pt x="153" y="31"/>
                        <a:pt x="153" y="31"/>
                        <a:pt x="153" y="31"/>
                      </a:cubicBezTo>
                      <a:cubicBezTo>
                        <a:pt x="153" y="22"/>
                        <a:pt x="153" y="22"/>
                        <a:pt x="153" y="22"/>
                      </a:cubicBezTo>
                      <a:cubicBezTo>
                        <a:pt x="153" y="22"/>
                        <a:pt x="153" y="22"/>
                        <a:pt x="153" y="22"/>
                      </a:cubicBezTo>
                      <a:cubicBezTo>
                        <a:pt x="153" y="0"/>
                        <a:pt x="153" y="0"/>
                        <a:pt x="153" y="0"/>
                      </a:cubicBezTo>
                      <a:cubicBezTo>
                        <a:pt x="152" y="0"/>
                        <a:pt x="151" y="0"/>
                        <a:pt x="151" y="0"/>
                      </a:cubicBezTo>
                      <a:cubicBezTo>
                        <a:pt x="67" y="0"/>
                        <a:pt x="0" y="68"/>
                        <a:pt x="0" y="151"/>
                      </a:cubicBezTo>
                      <a:cubicBezTo>
                        <a:pt x="0" y="234"/>
                        <a:pt x="67" y="302"/>
                        <a:pt x="151" y="302"/>
                      </a:cubicBezTo>
                      <a:cubicBezTo>
                        <a:pt x="208" y="302"/>
                        <a:pt x="257" y="270"/>
                        <a:pt x="283" y="223"/>
                      </a:cubicBezTo>
                      <a:lnTo>
                        <a:pt x="277" y="209"/>
                      </a:lnTo>
                      <a:close/>
                      <a:moveTo>
                        <a:pt x="148" y="147"/>
                      </a:moveTo>
                      <a:cubicBezTo>
                        <a:pt x="105" y="121"/>
                        <a:pt x="105" y="121"/>
                        <a:pt x="105" y="121"/>
                      </a:cubicBezTo>
                      <a:cubicBezTo>
                        <a:pt x="107" y="118"/>
                        <a:pt x="109" y="115"/>
                        <a:pt x="112" y="113"/>
                      </a:cubicBezTo>
                      <a:cubicBezTo>
                        <a:pt x="121" y="103"/>
                        <a:pt x="134" y="97"/>
                        <a:pt x="148" y="97"/>
                      </a:cubicBezTo>
                      <a:lnTo>
                        <a:pt x="148" y="147"/>
                      </a:lnTo>
                      <a:close/>
                      <a:moveTo>
                        <a:pt x="148" y="91"/>
                      </a:moveTo>
                      <a:cubicBezTo>
                        <a:pt x="128" y="92"/>
                        <a:pt x="111" y="103"/>
                        <a:pt x="101" y="119"/>
                      </a:cubicBezTo>
                      <a:cubicBezTo>
                        <a:pt x="67" y="98"/>
                        <a:pt x="67" y="98"/>
                        <a:pt x="67" y="98"/>
                      </a:cubicBezTo>
                      <a:cubicBezTo>
                        <a:pt x="71" y="92"/>
                        <a:pt x="75" y="86"/>
                        <a:pt x="81" y="81"/>
                      </a:cubicBezTo>
                      <a:cubicBezTo>
                        <a:pt x="98" y="64"/>
                        <a:pt x="122" y="53"/>
                        <a:pt x="148" y="52"/>
                      </a:cubicBezTo>
                      <a:lnTo>
                        <a:pt x="148" y="91"/>
                      </a:lnTo>
                      <a:close/>
                      <a:moveTo>
                        <a:pt x="52" y="52"/>
                      </a:moveTo>
                      <a:cubicBezTo>
                        <a:pt x="77" y="27"/>
                        <a:pt x="111" y="12"/>
                        <a:pt x="148" y="11"/>
                      </a:cubicBezTo>
                      <a:cubicBezTo>
                        <a:pt x="148" y="47"/>
                        <a:pt x="148" y="47"/>
                        <a:pt x="148" y="47"/>
                      </a:cubicBezTo>
                      <a:cubicBezTo>
                        <a:pt x="112" y="48"/>
                        <a:pt x="80" y="67"/>
                        <a:pt x="62" y="96"/>
                      </a:cubicBezTo>
                      <a:cubicBezTo>
                        <a:pt x="32" y="77"/>
                        <a:pt x="32" y="77"/>
                        <a:pt x="32" y="77"/>
                      </a:cubicBezTo>
                      <a:cubicBezTo>
                        <a:pt x="38" y="68"/>
                        <a:pt x="44" y="60"/>
                        <a:pt x="52" y="52"/>
                      </a:cubicBezTo>
                      <a:close/>
                      <a:moveTo>
                        <a:pt x="11" y="151"/>
                      </a:moveTo>
                      <a:cubicBezTo>
                        <a:pt x="11" y="126"/>
                        <a:pt x="18" y="102"/>
                        <a:pt x="30" y="81"/>
                      </a:cubicBezTo>
                      <a:cubicBezTo>
                        <a:pt x="60" y="99"/>
                        <a:pt x="60" y="99"/>
                        <a:pt x="60" y="99"/>
                      </a:cubicBezTo>
                      <a:cubicBezTo>
                        <a:pt x="51" y="115"/>
                        <a:pt x="46" y="132"/>
                        <a:pt x="46" y="151"/>
                      </a:cubicBezTo>
                      <a:cubicBezTo>
                        <a:pt x="46" y="170"/>
                        <a:pt x="51" y="187"/>
                        <a:pt x="60" y="203"/>
                      </a:cubicBezTo>
                      <a:cubicBezTo>
                        <a:pt x="30" y="221"/>
                        <a:pt x="30" y="221"/>
                        <a:pt x="30" y="221"/>
                      </a:cubicBezTo>
                      <a:cubicBezTo>
                        <a:pt x="18" y="200"/>
                        <a:pt x="11" y="177"/>
                        <a:pt x="11" y="15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39"/>
                <p:cNvSpPr/>
                <p:nvPr/>
              </p:nvSpPr>
              <p:spPr bwMode="auto">
                <a:xfrm>
                  <a:off x="3061553" y="3139525"/>
                  <a:ext cx="310904" cy="308224"/>
                </a:xfrm>
                <a:custGeom>
                  <a:avLst/>
                  <a:gdLst>
                    <a:gd name="T0" fmla="*/ 74 w 147"/>
                    <a:gd name="T1" fmla="*/ 146 h 146"/>
                    <a:gd name="T2" fmla="*/ 125 w 147"/>
                    <a:gd name="T3" fmla="*/ 124 h 146"/>
                    <a:gd name="T4" fmla="*/ 147 w 147"/>
                    <a:gd name="T5" fmla="*/ 73 h 146"/>
                    <a:gd name="T6" fmla="*/ 125 w 147"/>
                    <a:gd name="T7" fmla="*/ 21 h 146"/>
                    <a:gd name="T8" fmla="*/ 74 w 147"/>
                    <a:gd name="T9" fmla="*/ 0 h 146"/>
                    <a:gd name="T10" fmla="*/ 74 w 147"/>
                    <a:gd name="T11" fmla="*/ 29 h 146"/>
                    <a:gd name="T12" fmla="*/ 105 w 147"/>
                    <a:gd name="T13" fmla="*/ 42 h 146"/>
                    <a:gd name="T14" fmla="*/ 117 w 147"/>
                    <a:gd name="T15" fmla="*/ 73 h 146"/>
                    <a:gd name="T16" fmla="*/ 105 w 147"/>
                    <a:gd name="T17" fmla="*/ 104 h 146"/>
                    <a:gd name="T18" fmla="*/ 74 w 147"/>
                    <a:gd name="T19" fmla="*/ 116 h 146"/>
                    <a:gd name="T20" fmla="*/ 43 w 147"/>
                    <a:gd name="T21" fmla="*/ 104 h 146"/>
                    <a:gd name="T22" fmla="*/ 41 w 147"/>
                    <a:gd name="T23" fmla="*/ 102 h 146"/>
                    <a:gd name="T24" fmla="*/ 56 w 147"/>
                    <a:gd name="T25" fmla="*/ 96 h 146"/>
                    <a:gd name="T26" fmla="*/ 12 w 147"/>
                    <a:gd name="T27" fmla="*/ 68 h 146"/>
                    <a:gd name="T28" fmla="*/ 0 w 147"/>
                    <a:gd name="T29" fmla="*/ 119 h 146"/>
                    <a:gd name="T30" fmla="*/ 13 w 147"/>
                    <a:gd name="T31" fmla="*/ 114 h 146"/>
                    <a:gd name="T32" fmla="*/ 22 w 147"/>
                    <a:gd name="T33" fmla="*/ 124 h 146"/>
                    <a:gd name="T34" fmla="*/ 74 w 147"/>
                    <a:gd name="T35" fmla="*/ 14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7" h="146">
                      <a:moveTo>
                        <a:pt x="74" y="146"/>
                      </a:moveTo>
                      <a:cubicBezTo>
                        <a:pt x="94" y="146"/>
                        <a:pt x="112" y="137"/>
                        <a:pt x="125" y="124"/>
                      </a:cubicBezTo>
                      <a:cubicBezTo>
                        <a:pt x="138" y="111"/>
                        <a:pt x="147" y="93"/>
                        <a:pt x="147" y="73"/>
                      </a:cubicBezTo>
                      <a:cubicBezTo>
                        <a:pt x="147" y="53"/>
                        <a:pt x="138" y="34"/>
                        <a:pt x="125" y="21"/>
                      </a:cubicBezTo>
                      <a:cubicBezTo>
                        <a:pt x="112" y="8"/>
                        <a:pt x="94" y="0"/>
                        <a:pt x="74" y="0"/>
                      </a:cubicBezTo>
                      <a:cubicBezTo>
                        <a:pt x="74" y="29"/>
                        <a:pt x="74" y="29"/>
                        <a:pt x="74" y="29"/>
                      </a:cubicBezTo>
                      <a:cubicBezTo>
                        <a:pt x="86" y="29"/>
                        <a:pt x="97" y="34"/>
                        <a:pt x="105" y="42"/>
                      </a:cubicBezTo>
                      <a:cubicBezTo>
                        <a:pt x="113" y="50"/>
                        <a:pt x="117" y="60"/>
                        <a:pt x="117" y="73"/>
                      </a:cubicBezTo>
                      <a:cubicBezTo>
                        <a:pt x="117" y="85"/>
                        <a:pt x="113" y="96"/>
                        <a:pt x="105" y="104"/>
                      </a:cubicBezTo>
                      <a:cubicBezTo>
                        <a:pt x="97" y="112"/>
                        <a:pt x="86" y="116"/>
                        <a:pt x="74" y="116"/>
                      </a:cubicBezTo>
                      <a:cubicBezTo>
                        <a:pt x="61" y="116"/>
                        <a:pt x="51" y="112"/>
                        <a:pt x="43" y="104"/>
                      </a:cubicBezTo>
                      <a:cubicBezTo>
                        <a:pt x="42" y="103"/>
                        <a:pt x="42" y="103"/>
                        <a:pt x="41" y="102"/>
                      </a:cubicBezTo>
                      <a:cubicBezTo>
                        <a:pt x="56" y="96"/>
                        <a:pt x="56" y="96"/>
                        <a:pt x="56" y="96"/>
                      </a:cubicBezTo>
                      <a:cubicBezTo>
                        <a:pt x="12" y="68"/>
                        <a:pt x="12" y="68"/>
                        <a:pt x="12" y="68"/>
                      </a:cubicBezTo>
                      <a:cubicBezTo>
                        <a:pt x="0" y="119"/>
                        <a:pt x="0" y="119"/>
                        <a:pt x="0" y="119"/>
                      </a:cubicBezTo>
                      <a:cubicBezTo>
                        <a:pt x="13" y="114"/>
                        <a:pt x="13" y="114"/>
                        <a:pt x="13" y="114"/>
                      </a:cubicBezTo>
                      <a:cubicBezTo>
                        <a:pt x="16" y="117"/>
                        <a:pt x="19" y="121"/>
                        <a:pt x="22" y="124"/>
                      </a:cubicBezTo>
                      <a:cubicBezTo>
                        <a:pt x="35" y="137"/>
                        <a:pt x="54" y="146"/>
                        <a:pt x="74" y="1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40"/>
                <p:cNvSpPr/>
                <p:nvPr/>
              </p:nvSpPr>
              <p:spPr bwMode="auto">
                <a:xfrm>
                  <a:off x="3175908" y="3044825"/>
                  <a:ext cx="292143" cy="515494"/>
                </a:xfrm>
                <a:custGeom>
                  <a:avLst/>
                  <a:gdLst>
                    <a:gd name="T0" fmla="*/ 20 w 138"/>
                    <a:gd name="T1" fmla="*/ 0 h 244"/>
                    <a:gd name="T2" fmla="*/ 20 w 138"/>
                    <a:gd name="T3" fmla="*/ 29 h 244"/>
                    <a:gd name="T4" fmla="*/ 82 w 138"/>
                    <a:gd name="T5" fmla="*/ 55 h 244"/>
                    <a:gd name="T6" fmla="*/ 108 w 138"/>
                    <a:gd name="T7" fmla="*/ 118 h 244"/>
                    <a:gd name="T8" fmla="*/ 82 w 138"/>
                    <a:gd name="T9" fmla="*/ 180 h 244"/>
                    <a:gd name="T10" fmla="*/ 41 w 138"/>
                    <a:gd name="T11" fmla="*/ 203 h 244"/>
                    <a:gd name="T12" fmla="*/ 40 w 138"/>
                    <a:gd name="T13" fmla="*/ 191 h 244"/>
                    <a:gd name="T14" fmla="*/ 0 w 138"/>
                    <a:gd name="T15" fmla="*/ 222 h 244"/>
                    <a:gd name="T16" fmla="*/ 45 w 138"/>
                    <a:gd name="T17" fmla="*/ 244 h 244"/>
                    <a:gd name="T18" fmla="*/ 44 w 138"/>
                    <a:gd name="T19" fmla="*/ 233 h 244"/>
                    <a:gd name="T20" fmla="*/ 103 w 138"/>
                    <a:gd name="T21" fmla="*/ 201 h 244"/>
                    <a:gd name="T22" fmla="*/ 138 w 138"/>
                    <a:gd name="T23" fmla="*/ 118 h 244"/>
                    <a:gd name="T24" fmla="*/ 103 w 138"/>
                    <a:gd name="T25" fmla="*/ 34 h 244"/>
                    <a:gd name="T26" fmla="*/ 20 w 138"/>
                    <a:gd name="T27"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8" h="244">
                      <a:moveTo>
                        <a:pt x="20" y="0"/>
                      </a:moveTo>
                      <a:cubicBezTo>
                        <a:pt x="20" y="29"/>
                        <a:pt x="20" y="29"/>
                        <a:pt x="20" y="29"/>
                      </a:cubicBezTo>
                      <a:cubicBezTo>
                        <a:pt x="44" y="29"/>
                        <a:pt x="66" y="39"/>
                        <a:pt x="82" y="55"/>
                      </a:cubicBezTo>
                      <a:cubicBezTo>
                        <a:pt x="98" y="71"/>
                        <a:pt x="108" y="93"/>
                        <a:pt x="108" y="118"/>
                      </a:cubicBezTo>
                      <a:cubicBezTo>
                        <a:pt x="108" y="142"/>
                        <a:pt x="98" y="164"/>
                        <a:pt x="82" y="180"/>
                      </a:cubicBezTo>
                      <a:cubicBezTo>
                        <a:pt x="71" y="191"/>
                        <a:pt x="57" y="199"/>
                        <a:pt x="41" y="203"/>
                      </a:cubicBezTo>
                      <a:cubicBezTo>
                        <a:pt x="40" y="191"/>
                        <a:pt x="40" y="191"/>
                        <a:pt x="40" y="191"/>
                      </a:cubicBezTo>
                      <a:cubicBezTo>
                        <a:pt x="0" y="222"/>
                        <a:pt x="0" y="222"/>
                        <a:pt x="0" y="222"/>
                      </a:cubicBezTo>
                      <a:cubicBezTo>
                        <a:pt x="45" y="244"/>
                        <a:pt x="45" y="244"/>
                        <a:pt x="45" y="244"/>
                      </a:cubicBezTo>
                      <a:cubicBezTo>
                        <a:pt x="44" y="233"/>
                        <a:pt x="44" y="233"/>
                        <a:pt x="44" y="233"/>
                      </a:cubicBezTo>
                      <a:cubicBezTo>
                        <a:pt x="67" y="228"/>
                        <a:pt x="87" y="217"/>
                        <a:pt x="103" y="201"/>
                      </a:cubicBezTo>
                      <a:cubicBezTo>
                        <a:pt x="124" y="180"/>
                        <a:pt x="138" y="150"/>
                        <a:pt x="138" y="118"/>
                      </a:cubicBezTo>
                      <a:cubicBezTo>
                        <a:pt x="138" y="85"/>
                        <a:pt x="124" y="56"/>
                        <a:pt x="103" y="34"/>
                      </a:cubicBezTo>
                      <a:cubicBezTo>
                        <a:pt x="82" y="13"/>
                        <a:pt x="52" y="0"/>
                        <a:pt x="2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41"/>
                <p:cNvSpPr/>
                <p:nvPr/>
              </p:nvSpPr>
              <p:spPr bwMode="auto">
                <a:xfrm>
                  <a:off x="3218791" y="2944764"/>
                  <a:ext cx="359148" cy="486011"/>
                </a:xfrm>
                <a:custGeom>
                  <a:avLst/>
                  <a:gdLst>
                    <a:gd name="T0" fmla="*/ 161 w 170"/>
                    <a:gd name="T1" fmla="*/ 199 h 230"/>
                    <a:gd name="T2" fmla="*/ 164 w 170"/>
                    <a:gd name="T3" fmla="*/ 165 h 230"/>
                    <a:gd name="T4" fmla="*/ 116 w 170"/>
                    <a:gd name="T5" fmla="*/ 48 h 230"/>
                    <a:gd name="T6" fmla="*/ 0 w 170"/>
                    <a:gd name="T7" fmla="*/ 0 h 230"/>
                    <a:gd name="T8" fmla="*/ 0 w 170"/>
                    <a:gd name="T9" fmla="*/ 30 h 230"/>
                    <a:gd name="T10" fmla="*/ 95 w 170"/>
                    <a:gd name="T11" fmla="*/ 69 h 230"/>
                    <a:gd name="T12" fmla="*/ 134 w 170"/>
                    <a:gd name="T13" fmla="*/ 165 h 230"/>
                    <a:gd name="T14" fmla="*/ 132 w 170"/>
                    <a:gd name="T15" fmla="*/ 192 h 230"/>
                    <a:gd name="T16" fmla="*/ 119 w 170"/>
                    <a:gd name="T17" fmla="*/ 188 h 230"/>
                    <a:gd name="T18" fmla="*/ 135 w 170"/>
                    <a:gd name="T19" fmla="*/ 230 h 230"/>
                    <a:gd name="T20" fmla="*/ 170 w 170"/>
                    <a:gd name="T21" fmla="*/ 201 h 230"/>
                    <a:gd name="T22" fmla="*/ 161 w 170"/>
                    <a:gd name="T23" fmla="*/ 199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 h="230">
                      <a:moveTo>
                        <a:pt x="161" y="199"/>
                      </a:moveTo>
                      <a:cubicBezTo>
                        <a:pt x="163" y="188"/>
                        <a:pt x="164" y="176"/>
                        <a:pt x="164" y="165"/>
                      </a:cubicBezTo>
                      <a:cubicBezTo>
                        <a:pt x="164" y="119"/>
                        <a:pt x="146" y="78"/>
                        <a:pt x="116" y="48"/>
                      </a:cubicBezTo>
                      <a:cubicBezTo>
                        <a:pt x="86" y="19"/>
                        <a:pt x="45" y="0"/>
                        <a:pt x="0" y="0"/>
                      </a:cubicBezTo>
                      <a:cubicBezTo>
                        <a:pt x="0" y="30"/>
                        <a:pt x="0" y="30"/>
                        <a:pt x="0" y="30"/>
                      </a:cubicBezTo>
                      <a:cubicBezTo>
                        <a:pt x="37" y="30"/>
                        <a:pt x="70" y="45"/>
                        <a:pt x="95" y="69"/>
                      </a:cubicBezTo>
                      <a:cubicBezTo>
                        <a:pt x="119" y="94"/>
                        <a:pt x="134" y="127"/>
                        <a:pt x="134" y="165"/>
                      </a:cubicBezTo>
                      <a:cubicBezTo>
                        <a:pt x="134" y="174"/>
                        <a:pt x="133" y="183"/>
                        <a:pt x="132" y="192"/>
                      </a:cubicBezTo>
                      <a:cubicBezTo>
                        <a:pt x="119" y="188"/>
                        <a:pt x="119" y="188"/>
                        <a:pt x="119" y="188"/>
                      </a:cubicBezTo>
                      <a:cubicBezTo>
                        <a:pt x="135" y="230"/>
                        <a:pt x="135" y="230"/>
                        <a:pt x="135" y="230"/>
                      </a:cubicBezTo>
                      <a:cubicBezTo>
                        <a:pt x="170" y="201"/>
                        <a:pt x="170" y="201"/>
                        <a:pt x="170" y="201"/>
                      </a:cubicBezTo>
                      <a:lnTo>
                        <a:pt x="161" y="19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35" name="组合 34"/>
            <p:cNvGrpSpPr/>
            <p:nvPr/>
          </p:nvGrpSpPr>
          <p:grpSpPr>
            <a:xfrm>
              <a:off x="5533379" y="3130411"/>
              <a:ext cx="1562054" cy="2087435"/>
              <a:chOff x="5533379" y="3130411"/>
              <a:chExt cx="1562054" cy="2087435"/>
            </a:xfrm>
          </p:grpSpPr>
          <p:sp>
            <p:nvSpPr>
              <p:cNvPr id="36" name="Freeform 5"/>
              <p:cNvSpPr/>
              <p:nvPr/>
            </p:nvSpPr>
            <p:spPr bwMode="auto">
              <a:xfrm>
                <a:off x="5533379" y="3130411"/>
                <a:ext cx="1562054" cy="2087435"/>
              </a:xfrm>
              <a:custGeom>
                <a:avLst/>
                <a:gdLst>
                  <a:gd name="T0" fmla="*/ 337 w 411"/>
                  <a:gd name="T1" fmla="*/ 547 h 551"/>
                  <a:gd name="T2" fmla="*/ 330 w 411"/>
                  <a:gd name="T3" fmla="*/ 436 h 551"/>
                  <a:gd name="T4" fmla="*/ 257 w 411"/>
                  <a:gd name="T5" fmla="*/ 349 h 551"/>
                  <a:gd name="T6" fmla="*/ 170 w 411"/>
                  <a:gd name="T7" fmla="*/ 304 h 551"/>
                  <a:gd name="T8" fmla="*/ 40 w 411"/>
                  <a:gd name="T9" fmla="*/ 202 h 551"/>
                  <a:gd name="T10" fmla="*/ 8 w 411"/>
                  <a:gd name="T11" fmla="*/ 71 h 551"/>
                  <a:gd name="T12" fmla="*/ 49 w 411"/>
                  <a:gd name="T13" fmla="*/ 0 h 551"/>
                  <a:gd name="T14" fmla="*/ 49 w 411"/>
                  <a:gd name="T15" fmla="*/ 29 h 551"/>
                  <a:gd name="T16" fmla="*/ 110 w 411"/>
                  <a:gd name="T17" fmla="*/ 116 h 551"/>
                  <a:gd name="T18" fmla="*/ 232 w 411"/>
                  <a:gd name="T19" fmla="*/ 175 h 551"/>
                  <a:gd name="T20" fmla="*/ 353 w 411"/>
                  <a:gd name="T21" fmla="*/ 257 h 551"/>
                  <a:gd name="T22" fmla="*/ 380 w 411"/>
                  <a:gd name="T23" fmla="*/ 489 h 551"/>
                  <a:gd name="T24" fmla="*/ 344 w 411"/>
                  <a:gd name="T25" fmla="*/ 551 h 551"/>
                  <a:gd name="T26" fmla="*/ 337 w 411"/>
                  <a:gd name="T27" fmla="*/ 547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11" h="551">
                    <a:moveTo>
                      <a:pt x="337" y="547"/>
                    </a:moveTo>
                    <a:cubicBezTo>
                      <a:pt x="350" y="509"/>
                      <a:pt x="342" y="471"/>
                      <a:pt x="330" y="436"/>
                    </a:cubicBezTo>
                    <a:cubicBezTo>
                      <a:pt x="318" y="399"/>
                      <a:pt x="290" y="370"/>
                      <a:pt x="257" y="349"/>
                    </a:cubicBezTo>
                    <a:cubicBezTo>
                      <a:pt x="230" y="331"/>
                      <a:pt x="200" y="318"/>
                      <a:pt x="170" y="304"/>
                    </a:cubicBezTo>
                    <a:cubicBezTo>
                      <a:pt x="119" y="280"/>
                      <a:pt x="72" y="250"/>
                      <a:pt x="40" y="202"/>
                    </a:cubicBezTo>
                    <a:cubicBezTo>
                      <a:pt x="13" y="163"/>
                      <a:pt x="0" y="119"/>
                      <a:pt x="8" y="71"/>
                    </a:cubicBezTo>
                    <a:cubicBezTo>
                      <a:pt x="13" y="44"/>
                      <a:pt x="24" y="20"/>
                      <a:pt x="49" y="0"/>
                    </a:cubicBezTo>
                    <a:cubicBezTo>
                      <a:pt x="49" y="11"/>
                      <a:pt x="48" y="20"/>
                      <a:pt x="49" y="29"/>
                    </a:cubicBezTo>
                    <a:cubicBezTo>
                      <a:pt x="53" y="69"/>
                      <a:pt x="76" y="97"/>
                      <a:pt x="110" y="116"/>
                    </a:cubicBezTo>
                    <a:cubicBezTo>
                      <a:pt x="149" y="137"/>
                      <a:pt x="191" y="155"/>
                      <a:pt x="232" y="175"/>
                    </a:cubicBezTo>
                    <a:cubicBezTo>
                      <a:pt x="276" y="196"/>
                      <a:pt x="321" y="218"/>
                      <a:pt x="353" y="257"/>
                    </a:cubicBezTo>
                    <a:cubicBezTo>
                      <a:pt x="411" y="329"/>
                      <a:pt x="410" y="408"/>
                      <a:pt x="380" y="489"/>
                    </a:cubicBezTo>
                    <a:cubicBezTo>
                      <a:pt x="371" y="511"/>
                      <a:pt x="356" y="531"/>
                      <a:pt x="344" y="551"/>
                    </a:cubicBezTo>
                    <a:cubicBezTo>
                      <a:pt x="342" y="550"/>
                      <a:pt x="339" y="549"/>
                      <a:pt x="337" y="547"/>
                    </a:cubicBezTo>
                    <a:close/>
                  </a:path>
                </a:pathLst>
              </a:cu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sp>
            <p:nvSpPr>
              <p:cNvPr id="37" name="Freeform 157"/>
              <p:cNvSpPr>
                <a:spLocks noChangeAspect="1" noEditPoints="1"/>
              </p:cNvSpPr>
              <p:nvPr/>
            </p:nvSpPr>
            <p:spPr bwMode="auto">
              <a:xfrm>
                <a:off x="6021252" y="3819859"/>
                <a:ext cx="137080" cy="197357"/>
              </a:xfrm>
              <a:custGeom>
                <a:avLst/>
                <a:gdLst>
                  <a:gd name="T0" fmla="*/ 729 w 906"/>
                  <a:gd name="T1" fmla="*/ 0 h 1304"/>
                  <a:gd name="T2" fmla="*/ 177 w 906"/>
                  <a:gd name="T3" fmla="*/ 0 h 1304"/>
                  <a:gd name="T4" fmla="*/ 0 w 906"/>
                  <a:gd name="T5" fmla="*/ 177 h 1304"/>
                  <a:gd name="T6" fmla="*/ 0 w 906"/>
                  <a:gd name="T7" fmla="*/ 1127 h 1304"/>
                  <a:gd name="T8" fmla="*/ 177 w 906"/>
                  <a:gd name="T9" fmla="*/ 1304 h 1304"/>
                  <a:gd name="T10" fmla="*/ 729 w 906"/>
                  <a:gd name="T11" fmla="*/ 1304 h 1304"/>
                  <a:gd name="T12" fmla="*/ 906 w 906"/>
                  <a:gd name="T13" fmla="*/ 1127 h 1304"/>
                  <a:gd name="T14" fmla="*/ 906 w 906"/>
                  <a:gd name="T15" fmla="*/ 177 h 1304"/>
                  <a:gd name="T16" fmla="*/ 729 w 906"/>
                  <a:gd name="T17" fmla="*/ 0 h 1304"/>
                  <a:gd name="T18" fmla="*/ 221 w 906"/>
                  <a:gd name="T19" fmla="*/ 1124 h 1304"/>
                  <a:gd name="T20" fmla="*/ 153 w 906"/>
                  <a:gd name="T21" fmla="*/ 1056 h 1304"/>
                  <a:gd name="T22" fmla="*/ 221 w 906"/>
                  <a:gd name="T23" fmla="*/ 987 h 1304"/>
                  <a:gd name="T24" fmla="*/ 289 w 906"/>
                  <a:gd name="T25" fmla="*/ 1056 h 1304"/>
                  <a:gd name="T26" fmla="*/ 221 w 906"/>
                  <a:gd name="T27" fmla="*/ 1124 h 1304"/>
                  <a:gd name="T28" fmla="*/ 221 w 906"/>
                  <a:gd name="T29" fmla="*/ 925 h 1304"/>
                  <a:gd name="T30" fmla="*/ 153 w 906"/>
                  <a:gd name="T31" fmla="*/ 857 h 1304"/>
                  <a:gd name="T32" fmla="*/ 221 w 906"/>
                  <a:gd name="T33" fmla="*/ 788 h 1304"/>
                  <a:gd name="T34" fmla="*/ 289 w 906"/>
                  <a:gd name="T35" fmla="*/ 857 h 1304"/>
                  <a:gd name="T36" fmla="*/ 221 w 906"/>
                  <a:gd name="T37" fmla="*/ 925 h 1304"/>
                  <a:gd name="T38" fmla="*/ 221 w 906"/>
                  <a:gd name="T39" fmla="*/ 726 h 1304"/>
                  <a:gd name="T40" fmla="*/ 153 w 906"/>
                  <a:gd name="T41" fmla="*/ 658 h 1304"/>
                  <a:gd name="T42" fmla="*/ 221 w 906"/>
                  <a:gd name="T43" fmla="*/ 590 h 1304"/>
                  <a:gd name="T44" fmla="*/ 289 w 906"/>
                  <a:gd name="T45" fmla="*/ 658 h 1304"/>
                  <a:gd name="T46" fmla="*/ 221 w 906"/>
                  <a:gd name="T47" fmla="*/ 726 h 1304"/>
                  <a:gd name="T48" fmla="*/ 453 w 906"/>
                  <a:gd name="T49" fmla="*/ 1124 h 1304"/>
                  <a:gd name="T50" fmla="*/ 385 w 906"/>
                  <a:gd name="T51" fmla="*/ 1056 h 1304"/>
                  <a:gd name="T52" fmla="*/ 453 w 906"/>
                  <a:gd name="T53" fmla="*/ 987 h 1304"/>
                  <a:gd name="T54" fmla="*/ 521 w 906"/>
                  <a:gd name="T55" fmla="*/ 1056 h 1304"/>
                  <a:gd name="T56" fmla="*/ 453 w 906"/>
                  <a:gd name="T57" fmla="*/ 1124 h 1304"/>
                  <a:gd name="T58" fmla="*/ 453 w 906"/>
                  <a:gd name="T59" fmla="*/ 925 h 1304"/>
                  <a:gd name="T60" fmla="*/ 385 w 906"/>
                  <a:gd name="T61" fmla="*/ 857 h 1304"/>
                  <a:gd name="T62" fmla="*/ 453 w 906"/>
                  <a:gd name="T63" fmla="*/ 788 h 1304"/>
                  <a:gd name="T64" fmla="*/ 521 w 906"/>
                  <a:gd name="T65" fmla="*/ 857 h 1304"/>
                  <a:gd name="T66" fmla="*/ 453 w 906"/>
                  <a:gd name="T67" fmla="*/ 925 h 1304"/>
                  <a:gd name="T68" fmla="*/ 453 w 906"/>
                  <a:gd name="T69" fmla="*/ 726 h 1304"/>
                  <a:gd name="T70" fmla="*/ 385 w 906"/>
                  <a:gd name="T71" fmla="*/ 658 h 1304"/>
                  <a:gd name="T72" fmla="*/ 453 w 906"/>
                  <a:gd name="T73" fmla="*/ 590 h 1304"/>
                  <a:gd name="T74" fmla="*/ 521 w 906"/>
                  <a:gd name="T75" fmla="*/ 658 h 1304"/>
                  <a:gd name="T76" fmla="*/ 453 w 906"/>
                  <a:gd name="T77" fmla="*/ 726 h 1304"/>
                  <a:gd name="T78" fmla="*/ 685 w 906"/>
                  <a:gd name="T79" fmla="*/ 1124 h 1304"/>
                  <a:gd name="T80" fmla="*/ 617 w 906"/>
                  <a:gd name="T81" fmla="*/ 1056 h 1304"/>
                  <a:gd name="T82" fmla="*/ 685 w 906"/>
                  <a:gd name="T83" fmla="*/ 987 h 1304"/>
                  <a:gd name="T84" fmla="*/ 753 w 906"/>
                  <a:gd name="T85" fmla="*/ 1056 h 1304"/>
                  <a:gd name="T86" fmla="*/ 685 w 906"/>
                  <a:gd name="T87" fmla="*/ 1124 h 1304"/>
                  <a:gd name="T88" fmla="*/ 685 w 906"/>
                  <a:gd name="T89" fmla="*/ 925 h 1304"/>
                  <a:gd name="T90" fmla="*/ 617 w 906"/>
                  <a:gd name="T91" fmla="*/ 857 h 1304"/>
                  <a:gd name="T92" fmla="*/ 685 w 906"/>
                  <a:gd name="T93" fmla="*/ 788 h 1304"/>
                  <a:gd name="T94" fmla="*/ 753 w 906"/>
                  <a:gd name="T95" fmla="*/ 857 h 1304"/>
                  <a:gd name="T96" fmla="*/ 685 w 906"/>
                  <a:gd name="T97" fmla="*/ 925 h 1304"/>
                  <a:gd name="T98" fmla="*/ 685 w 906"/>
                  <a:gd name="T99" fmla="*/ 726 h 1304"/>
                  <a:gd name="T100" fmla="*/ 617 w 906"/>
                  <a:gd name="T101" fmla="*/ 658 h 1304"/>
                  <a:gd name="T102" fmla="*/ 685 w 906"/>
                  <a:gd name="T103" fmla="*/ 590 h 1304"/>
                  <a:gd name="T104" fmla="*/ 753 w 906"/>
                  <a:gd name="T105" fmla="*/ 658 h 1304"/>
                  <a:gd name="T106" fmla="*/ 685 w 906"/>
                  <a:gd name="T107" fmla="*/ 726 h 1304"/>
                  <a:gd name="T108" fmla="*/ 809 w 906"/>
                  <a:gd name="T109" fmla="*/ 319 h 1304"/>
                  <a:gd name="T110" fmla="*/ 676 w 906"/>
                  <a:gd name="T111" fmla="*/ 452 h 1304"/>
                  <a:gd name="T112" fmla="*/ 230 w 906"/>
                  <a:gd name="T113" fmla="*/ 452 h 1304"/>
                  <a:gd name="T114" fmla="*/ 98 w 906"/>
                  <a:gd name="T115" fmla="*/ 319 h 1304"/>
                  <a:gd name="T116" fmla="*/ 98 w 906"/>
                  <a:gd name="T117" fmla="*/ 280 h 1304"/>
                  <a:gd name="T118" fmla="*/ 230 w 906"/>
                  <a:gd name="T119" fmla="*/ 147 h 1304"/>
                  <a:gd name="T120" fmla="*/ 676 w 906"/>
                  <a:gd name="T121" fmla="*/ 147 h 1304"/>
                  <a:gd name="T122" fmla="*/ 809 w 906"/>
                  <a:gd name="T123" fmla="*/ 280 h 1304"/>
                  <a:gd name="T124" fmla="*/ 809 w 906"/>
                  <a:gd name="T125" fmla="*/ 319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06" h="1304">
                    <a:moveTo>
                      <a:pt x="729" y="0"/>
                    </a:moveTo>
                    <a:cubicBezTo>
                      <a:pt x="177" y="0"/>
                      <a:pt x="177" y="0"/>
                      <a:pt x="177" y="0"/>
                    </a:cubicBezTo>
                    <a:cubicBezTo>
                      <a:pt x="79" y="0"/>
                      <a:pt x="0" y="79"/>
                      <a:pt x="0" y="177"/>
                    </a:cubicBezTo>
                    <a:cubicBezTo>
                      <a:pt x="0" y="1127"/>
                      <a:pt x="0" y="1127"/>
                      <a:pt x="0" y="1127"/>
                    </a:cubicBezTo>
                    <a:cubicBezTo>
                      <a:pt x="0" y="1225"/>
                      <a:pt x="79" y="1304"/>
                      <a:pt x="177" y="1304"/>
                    </a:cubicBezTo>
                    <a:cubicBezTo>
                      <a:pt x="729" y="1304"/>
                      <a:pt x="729" y="1304"/>
                      <a:pt x="729" y="1304"/>
                    </a:cubicBezTo>
                    <a:cubicBezTo>
                      <a:pt x="827" y="1304"/>
                      <a:pt x="906" y="1225"/>
                      <a:pt x="906" y="1127"/>
                    </a:cubicBezTo>
                    <a:cubicBezTo>
                      <a:pt x="906" y="177"/>
                      <a:pt x="906" y="177"/>
                      <a:pt x="906" y="177"/>
                    </a:cubicBezTo>
                    <a:cubicBezTo>
                      <a:pt x="906" y="79"/>
                      <a:pt x="827" y="0"/>
                      <a:pt x="729" y="0"/>
                    </a:cubicBezTo>
                    <a:close/>
                    <a:moveTo>
                      <a:pt x="221" y="1124"/>
                    </a:moveTo>
                    <a:cubicBezTo>
                      <a:pt x="183" y="1124"/>
                      <a:pt x="153" y="1093"/>
                      <a:pt x="153" y="1056"/>
                    </a:cubicBezTo>
                    <a:cubicBezTo>
                      <a:pt x="153" y="1018"/>
                      <a:pt x="183" y="987"/>
                      <a:pt x="221" y="987"/>
                    </a:cubicBezTo>
                    <a:cubicBezTo>
                      <a:pt x="259" y="987"/>
                      <a:pt x="289" y="1018"/>
                      <a:pt x="289" y="1056"/>
                    </a:cubicBezTo>
                    <a:cubicBezTo>
                      <a:pt x="289" y="1093"/>
                      <a:pt x="259" y="1124"/>
                      <a:pt x="221" y="1124"/>
                    </a:cubicBezTo>
                    <a:close/>
                    <a:moveTo>
                      <a:pt x="221" y="925"/>
                    </a:moveTo>
                    <a:cubicBezTo>
                      <a:pt x="183" y="925"/>
                      <a:pt x="153" y="894"/>
                      <a:pt x="153" y="857"/>
                    </a:cubicBezTo>
                    <a:cubicBezTo>
                      <a:pt x="153" y="819"/>
                      <a:pt x="183" y="788"/>
                      <a:pt x="221" y="788"/>
                    </a:cubicBezTo>
                    <a:cubicBezTo>
                      <a:pt x="259" y="788"/>
                      <a:pt x="289" y="819"/>
                      <a:pt x="289" y="857"/>
                    </a:cubicBezTo>
                    <a:cubicBezTo>
                      <a:pt x="289" y="894"/>
                      <a:pt x="259" y="925"/>
                      <a:pt x="221" y="925"/>
                    </a:cubicBezTo>
                    <a:close/>
                    <a:moveTo>
                      <a:pt x="221" y="726"/>
                    </a:moveTo>
                    <a:cubicBezTo>
                      <a:pt x="183" y="726"/>
                      <a:pt x="153" y="695"/>
                      <a:pt x="153" y="658"/>
                    </a:cubicBezTo>
                    <a:cubicBezTo>
                      <a:pt x="153" y="620"/>
                      <a:pt x="183" y="590"/>
                      <a:pt x="221" y="590"/>
                    </a:cubicBezTo>
                    <a:cubicBezTo>
                      <a:pt x="259" y="590"/>
                      <a:pt x="289" y="620"/>
                      <a:pt x="289" y="658"/>
                    </a:cubicBezTo>
                    <a:cubicBezTo>
                      <a:pt x="289" y="695"/>
                      <a:pt x="259" y="726"/>
                      <a:pt x="221" y="726"/>
                    </a:cubicBezTo>
                    <a:close/>
                    <a:moveTo>
                      <a:pt x="453" y="1124"/>
                    </a:moveTo>
                    <a:cubicBezTo>
                      <a:pt x="416" y="1124"/>
                      <a:pt x="385" y="1093"/>
                      <a:pt x="385" y="1056"/>
                    </a:cubicBezTo>
                    <a:cubicBezTo>
                      <a:pt x="385" y="1018"/>
                      <a:pt x="416" y="987"/>
                      <a:pt x="453" y="987"/>
                    </a:cubicBezTo>
                    <a:cubicBezTo>
                      <a:pt x="491" y="987"/>
                      <a:pt x="521" y="1018"/>
                      <a:pt x="521" y="1056"/>
                    </a:cubicBezTo>
                    <a:cubicBezTo>
                      <a:pt x="521" y="1093"/>
                      <a:pt x="491" y="1124"/>
                      <a:pt x="453" y="1124"/>
                    </a:cubicBezTo>
                    <a:close/>
                    <a:moveTo>
                      <a:pt x="453" y="925"/>
                    </a:moveTo>
                    <a:cubicBezTo>
                      <a:pt x="416" y="925"/>
                      <a:pt x="385" y="894"/>
                      <a:pt x="385" y="857"/>
                    </a:cubicBezTo>
                    <a:cubicBezTo>
                      <a:pt x="385" y="819"/>
                      <a:pt x="416" y="788"/>
                      <a:pt x="453" y="788"/>
                    </a:cubicBezTo>
                    <a:cubicBezTo>
                      <a:pt x="491" y="788"/>
                      <a:pt x="521" y="819"/>
                      <a:pt x="521" y="857"/>
                    </a:cubicBezTo>
                    <a:cubicBezTo>
                      <a:pt x="521" y="894"/>
                      <a:pt x="491" y="925"/>
                      <a:pt x="453" y="925"/>
                    </a:cubicBezTo>
                    <a:close/>
                    <a:moveTo>
                      <a:pt x="453" y="726"/>
                    </a:moveTo>
                    <a:cubicBezTo>
                      <a:pt x="416" y="726"/>
                      <a:pt x="385" y="695"/>
                      <a:pt x="385" y="658"/>
                    </a:cubicBezTo>
                    <a:cubicBezTo>
                      <a:pt x="385" y="620"/>
                      <a:pt x="416" y="590"/>
                      <a:pt x="453" y="590"/>
                    </a:cubicBezTo>
                    <a:cubicBezTo>
                      <a:pt x="491" y="590"/>
                      <a:pt x="521" y="620"/>
                      <a:pt x="521" y="658"/>
                    </a:cubicBezTo>
                    <a:cubicBezTo>
                      <a:pt x="521" y="695"/>
                      <a:pt x="491" y="726"/>
                      <a:pt x="453" y="726"/>
                    </a:cubicBezTo>
                    <a:close/>
                    <a:moveTo>
                      <a:pt x="685" y="1124"/>
                    </a:moveTo>
                    <a:cubicBezTo>
                      <a:pt x="648" y="1124"/>
                      <a:pt x="617" y="1093"/>
                      <a:pt x="617" y="1056"/>
                    </a:cubicBezTo>
                    <a:cubicBezTo>
                      <a:pt x="617" y="1018"/>
                      <a:pt x="648" y="987"/>
                      <a:pt x="685" y="987"/>
                    </a:cubicBezTo>
                    <a:cubicBezTo>
                      <a:pt x="723" y="987"/>
                      <a:pt x="753" y="1018"/>
                      <a:pt x="753" y="1056"/>
                    </a:cubicBezTo>
                    <a:cubicBezTo>
                      <a:pt x="753" y="1093"/>
                      <a:pt x="723" y="1124"/>
                      <a:pt x="685" y="1124"/>
                    </a:cubicBezTo>
                    <a:close/>
                    <a:moveTo>
                      <a:pt x="685" y="925"/>
                    </a:moveTo>
                    <a:cubicBezTo>
                      <a:pt x="648" y="925"/>
                      <a:pt x="617" y="894"/>
                      <a:pt x="617" y="857"/>
                    </a:cubicBezTo>
                    <a:cubicBezTo>
                      <a:pt x="617" y="819"/>
                      <a:pt x="648" y="788"/>
                      <a:pt x="685" y="788"/>
                    </a:cubicBezTo>
                    <a:cubicBezTo>
                      <a:pt x="723" y="788"/>
                      <a:pt x="753" y="819"/>
                      <a:pt x="753" y="857"/>
                    </a:cubicBezTo>
                    <a:cubicBezTo>
                      <a:pt x="753" y="894"/>
                      <a:pt x="723" y="925"/>
                      <a:pt x="685" y="925"/>
                    </a:cubicBezTo>
                    <a:close/>
                    <a:moveTo>
                      <a:pt x="685" y="726"/>
                    </a:moveTo>
                    <a:cubicBezTo>
                      <a:pt x="648" y="726"/>
                      <a:pt x="617" y="695"/>
                      <a:pt x="617" y="658"/>
                    </a:cubicBezTo>
                    <a:cubicBezTo>
                      <a:pt x="617" y="620"/>
                      <a:pt x="648" y="590"/>
                      <a:pt x="685" y="590"/>
                    </a:cubicBezTo>
                    <a:cubicBezTo>
                      <a:pt x="723" y="590"/>
                      <a:pt x="753" y="620"/>
                      <a:pt x="753" y="658"/>
                    </a:cubicBezTo>
                    <a:cubicBezTo>
                      <a:pt x="753" y="695"/>
                      <a:pt x="723" y="726"/>
                      <a:pt x="685" y="726"/>
                    </a:cubicBezTo>
                    <a:close/>
                    <a:moveTo>
                      <a:pt x="809" y="319"/>
                    </a:moveTo>
                    <a:cubicBezTo>
                      <a:pt x="809" y="393"/>
                      <a:pt x="749" y="452"/>
                      <a:pt x="676" y="452"/>
                    </a:cubicBezTo>
                    <a:cubicBezTo>
                      <a:pt x="230" y="452"/>
                      <a:pt x="230" y="452"/>
                      <a:pt x="230" y="452"/>
                    </a:cubicBezTo>
                    <a:cubicBezTo>
                      <a:pt x="157" y="452"/>
                      <a:pt x="98" y="393"/>
                      <a:pt x="98" y="319"/>
                    </a:cubicBezTo>
                    <a:cubicBezTo>
                      <a:pt x="98" y="280"/>
                      <a:pt x="98" y="280"/>
                      <a:pt x="98" y="280"/>
                    </a:cubicBezTo>
                    <a:cubicBezTo>
                      <a:pt x="98" y="207"/>
                      <a:pt x="157" y="147"/>
                      <a:pt x="230" y="147"/>
                    </a:cubicBezTo>
                    <a:cubicBezTo>
                      <a:pt x="676" y="147"/>
                      <a:pt x="676" y="147"/>
                      <a:pt x="676" y="147"/>
                    </a:cubicBezTo>
                    <a:cubicBezTo>
                      <a:pt x="749" y="147"/>
                      <a:pt x="809" y="207"/>
                      <a:pt x="809" y="280"/>
                    </a:cubicBezTo>
                    <a:lnTo>
                      <a:pt x="809" y="319"/>
                    </a:ln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grpSp>
      <p:sp>
        <p:nvSpPr>
          <p:cNvPr id="38" name="矩形 37"/>
          <p:cNvSpPr/>
          <p:nvPr/>
        </p:nvSpPr>
        <p:spPr>
          <a:xfrm>
            <a:off x="216977" y="278969"/>
            <a:ext cx="11747716" cy="6385302"/>
          </a:xfrm>
          <a:prstGeom prst="rect">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BCD8CC"/>
        </a:solidFill>
        <a:effectLst/>
      </p:bgPr>
    </p:bg>
    <p:spTree>
      <p:nvGrpSpPr>
        <p:cNvPr id="1" name=""/>
        <p:cNvGrpSpPr/>
        <p:nvPr/>
      </p:nvGrpSpPr>
      <p:grpSpPr>
        <a:xfrm>
          <a:off x="0" y="0"/>
          <a:ext cx="0" cy="0"/>
          <a:chOff x="0" y="0"/>
          <a:chExt cx="0" cy="0"/>
        </a:xfrm>
      </p:grpSpPr>
      <p:sp>
        <p:nvSpPr>
          <p:cNvPr id="8" name="矩形 7"/>
          <p:cNvSpPr/>
          <p:nvPr/>
        </p:nvSpPr>
        <p:spPr>
          <a:xfrm>
            <a:off x="464949" y="511443"/>
            <a:ext cx="11112285" cy="588935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5218064" y="2862957"/>
            <a:ext cx="5345245" cy="903645"/>
          </a:xfrm>
          <a:prstGeom prst="rect">
            <a:avLst/>
          </a:prstGeom>
        </p:spPr>
        <p:txBody>
          <a:bodyPr wrap="square">
            <a:spAutoFit/>
            <a:scene3d>
              <a:camera prst="orthographicFront"/>
              <a:lightRig rig="threePt" dir="t"/>
            </a:scene3d>
            <a:sp3d contourW="12700"/>
          </a:bodyPr>
          <a:lstStyle/>
          <a:p>
            <a:pPr>
              <a:lnSpc>
                <a:spcPct val="120000"/>
              </a:lnSpc>
            </a:pPr>
            <a:r>
              <a:rPr lang="zh-CN" altLang="en-US" sz="4800" b="1" dirty="0">
                <a:solidFill>
                  <a:schemeClr val="tx1">
                    <a:lumMod val="75000"/>
                    <a:lumOff val="25000"/>
                  </a:schemeClr>
                </a:solidFill>
                <a:latin typeface="微软雅黑" panose="020B0503020204020204" charset="-122"/>
                <a:ea typeface="微软雅黑" panose="020B0503020204020204" charset="-122"/>
              </a:rPr>
              <a:t>点击输入标题名称</a:t>
            </a:r>
            <a:endParaRPr lang="zh-CN" altLang="en-US" sz="4800" b="1" dirty="0">
              <a:solidFill>
                <a:schemeClr val="tx1">
                  <a:lumMod val="75000"/>
                  <a:lumOff val="25000"/>
                </a:schemeClr>
              </a:solidFill>
              <a:latin typeface="微软雅黑" panose="020B0503020204020204" charset="-122"/>
              <a:ea typeface="微软雅黑" panose="020B0503020204020204" charset="-122"/>
            </a:endParaRPr>
          </a:p>
        </p:txBody>
      </p:sp>
      <p:sp>
        <p:nvSpPr>
          <p:cNvPr id="17" name="文本框 16"/>
          <p:cNvSpPr txBox="1"/>
          <p:nvPr/>
        </p:nvSpPr>
        <p:spPr>
          <a:xfrm>
            <a:off x="5247092" y="3942732"/>
            <a:ext cx="5316217" cy="513346"/>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200" dirty="0">
                <a:solidFill>
                  <a:schemeClr val="bg1">
                    <a:lumMod val="50000"/>
                  </a:schemeClr>
                </a:solidFill>
                <a:latin typeface="Century Gothic" panose="020B0502020202020204" pitchFamily="34" charset="0"/>
                <a:ea typeface="+mj-ea"/>
              </a:rPr>
              <a:t>The user can demonstrate on a projector or computer, or print the presentation and make it into a </a:t>
            </a:r>
            <a:r>
              <a:rPr lang="en-US" altLang="zh-CN" sz="1200" dirty="0" smtClean="0">
                <a:solidFill>
                  <a:schemeClr val="bg1">
                    <a:lumMod val="50000"/>
                  </a:schemeClr>
                </a:solidFill>
                <a:latin typeface="Century Gothic" panose="020B0502020202020204" pitchFamily="34" charset="0"/>
                <a:ea typeface="+mj-ea"/>
              </a:rPr>
              <a:t>film</a:t>
            </a:r>
            <a:endParaRPr lang="en-US" altLang="zh-CN" sz="1200" dirty="0">
              <a:solidFill>
                <a:schemeClr val="bg1">
                  <a:lumMod val="50000"/>
                </a:schemeClr>
              </a:solidFill>
              <a:latin typeface="Century Gothic" panose="020B0502020202020204" pitchFamily="34" charset="0"/>
              <a:ea typeface="+mj-ea"/>
            </a:endParaRPr>
          </a:p>
        </p:txBody>
      </p:sp>
      <p:sp>
        <p:nvSpPr>
          <p:cNvPr id="18" name="矩形 17"/>
          <p:cNvSpPr/>
          <p:nvPr/>
        </p:nvSpPr>
        <p:spPr>
          <a:xfrm>
            <a:off x="5189036" y="1969836"/>
            <a:ext cx="3823285" cy="1088390"/>
          </a:xfrm>
          <a:prstGeom prst="rect">
            <a:avLst/>
          </a:prstGeom>
        </p:spPr>
        <p:txBody>
          <a:bodyPr wrap="square">
            <a:spAutoFit/>
            <a:scene3d>
              <a:camera prst="orthographicFront"/>
              <a:lightRig rig="threePt" dir="t"/>
            </a:scene3d>
            <a:sp3d contourW="12700"/>
          </a:bodyPr>
          <a:lstStyle/>
          <a:p>
            <a:pPr>
              <a:lnSpc>
                <a:spcPct val="120000"/>
              </a:lnSpc>
            </a:pPr>
            <a:r>
              <a:rPr lang="en-US" altLang="zh-CN" sz="5400" b="1" dirty="0" smtClean="0">
                <a:solidFill>
                  <a:srgbClr val="BCD8CC"/>
                </a:solidFill>
                <a:latin typeface="Century Gothic" panose="020B0502020202020204" pitchFamily="34" charset="0"/>
              </a:rPr>
              <a:t>PART 04</a:t>
            </a:r>
            <a:endParaRPr lang="en-US" altLang="zh-CN" sz="5400" b="1" dirty="0" smtClean="0">
              <a:solidFill>
                <a:srgbClr val="BCD8CC"/>
              </a:solidFill>
              <a:latin typeface="Century Gothic" panose="020B0502020202020204" pitchFamily="34" charset="0"/>
            </a:endParaRPr>
          </a:p>
        </p:txBody>
      </p:sp>
      <p:cxnSp>
        <p:nvCxnSpPr>
          <p:cNvPr id="19" name="直接连接符 18"/>
          <p:cNvCxnSpPr/>
          <p:nvPr/>
        </p:nvCxnSpPr>
        <p:spPr>
          <a:xfrm>
            <a:off x="5340975" y="3836680"/>
            <a:ext cx="674146" cy="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4" name="图片 3" descr="3a2a06edd1e941c23db82193257de610"/>
          <p:cNvPicPr>
            <a:picLocks noChangeAspect="1"/>
          </p:cNvPicPr>
          <p:nvPr/>
        </p:nvPicPr>
        <p:blipFill>
          <a:blip r:embed="rId1"/>
          <a:stretch>
            <a:fillRect/>
          </a:stretch>
        </p:blipFill>
        <p:spPr>
          <a:xfrm>
            <a:off x="1062990" y="1429385"/>
            <a:ext cx="3999865" cy="3999865"/>
          </a:xfrm>
          <a:prstGeom prst="rect">
            <a:avLst/>
          </a:prstGeom>
        </p:spPr>
      </p:pic>
      <p:pic>
        <p:nvPicPr>
          <p:cNvPr id="5" name="图片 4" descr="背景_0000s_0001_矢量智能对象-拷贝-3"/>
          <p:cNvPicPr>
            <a:picLocks noChangeAspect="1"/>
          </p:cNvPicPr>
          <p:nvPr/>
        </p:nvPicPr>
        <p:blipFill>
          <a:blip r:embed="rId2"/>
          <a:srcRect l="82576" t="23758"/>
          <a:stretch>
            <a:fillRect/>
          </a:stretch>
        </p:blipFill>
        <p:spPr>
          <a:xfrm>
            <a:off x="9769475" y="3496310"/>
            <a:ext cx="2437765" cy="3333115"/>
          </a:xfrm>
          <a:prstGeom prst="rect">
            <a:avLst/>
          </a:prstGeom>
        </p:spPr>
      </p:pic>
      <p:pic>
        <p:nvPicPr>
          <p:cNvPr id="6" name="图片 5" descr="背景_0000s_0002_矢量智能对象-拷贝-2"/>
          <p:cNvPicPr>
            <a:picLocks noChangeAspect="1"/>
          </p:cNvPicPr>
          <p:nvPr/>
        </p:nvPicPr>
        <p:blipFill>
          <a:blip r:embed="rId3"/>
          <a:srcRect t="28280" r="79764"/>
          <a:stretch>
            <a:fillRect/>
          </a:stretch>
        </p:blipFill>
        <p:spPr>
          <a:xfrm>
            <a:off x="106680" y="3199765"/>
            <a:ext cx="3276600" cy="362966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1+#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1+#ppt_w/2"/>
                                          </p:val>
                                        </p:tav>
                                        <p:tav tm="100000">
                                          <p:val>
                                            <p:strVal val="#ppt_x"/>
                                          </p:val>
                                        </p:tav>
                                      </p:tavLst>
                                    </p:anim>
                                    <p:anim calcmode="lin" valueType="num">
                                      <p:cBhvr additive="base">
                                        <p:cTn id="12" dur="500" fill="hold"/>
                                        <p:tgtEl>
                                          <p:spTgt spid="1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1+#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1+#ppt_w/2"/>
                                          </p:val>
                                        </p:tav>
                                        <p:tav tm="100000">
                                          <p:val>
                                            <p:strVal val="#ppt_x"/>
                                          </p:val>
                                        </p:tav>
                                      </p:tavLst>
                                    </p:anim>
                                    <p:anim calcmode="lin" valueType="num">
                                      <p:cBhvr additive="base">
                                        <p:cTn id="20"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BCD8CC"/>
        </a:solidFill>
        <a:effectLst/>
      </p:bgPr>
    </p:bg>
    <p:spTree>
      <p:nvGrpSpPr>
        <p:cNvPr id="1" name=""/>
        <p:cNvGrpSpPr/>
        <p:nvPr/>
      </p:nvGrpSpPr>
      <p:grpSpPr>
        <a:xfrm>
          <a:off x="0" y="0"/>
          <a:ext cx="0" cy="0"/>
          <a:chOff x="0" y="0"/>
          <a:chExt cx="0" cy="0"/>
        </a:xfrm>
      </p:grpSpPr>
      <p:sp>
        <p:nvSpPr>
          <p:cNvPr id="2" name="矩形 1"/>
          <p:cNvSpPr/>
          <p:nvPr/>
        </p:nvSpPr>
        <p:spPr>
          <a:xfrm>
            <a:off x="539879" y="483622"/>
            <a:ext cx="11112285" cy="588935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4" name="组合 33"/>
          <p:cNvGrpSpPr/>
          <p:nvPr/>
        </p:nvGrpSpPr>
        <p:grpSpPr>
          <a:xfrm>
            <a:off x="2653673" y="2705235"/>
            <a:ext cx="4088649" cy="710830"/>
            <a:chOff x="8386921" y="1977453"/>
            <a:chExt cx="4088649" cy="710830"/>
          </a:xfrm>
        </p:grpSpPr>
        <p:sp>
          <p:nvSpPr>
            <p:cNvPr id="35" name="矩形 34"/>
            <p:cNvSpPr/>
            <p:nvPr/>
          </p:nvSpPr>
          <p:spPr>
            <a:xfrm>
              <a:off x="8386922" y="1977453"/>
              <a:ext cx="3415788" cy="535531"/>
            </a:xfrm>
            <a:prstGeom prst="rect">
              <a:avLst/>
            </a:prstGeom>
          </p:spPr>
          <p:txBody>
            <a:bodyPr wrap="square">
              <a:spAutoFit/>
              <a:scene3d>
                <a:camera prst="orthographicFront"/>
                <a:lightRig rig="threePt" dir="t"/>
              </a:scene3d>
              <a:sp3d contourW="12700"/>
            </a:bodyPr>
            <a:lstStyle/>
            <a:p>
              <a:pPr>
                <a:lnSpc>
                  <a:spcPct val="120000"/>
                </a:lnSpc>
              </a:pPr>
              <a:r>
                <a:rPr lang="zh-CN" altLang="en-US" sz="2400" b="1" dirty="0" smtClean="0">
                  <a:solidFill>
                    <a:schemeClr val="tx1">
                      <a:lumMod val="75000"/>
                      <a:lumOff val="25000"/>
                    </a:schemeClr>
                  </a:solidFill>
                </a:rPr>
                <a:t>点击输入标题名称</a:t>
              </a:r>
              <a:endParaRPr lang="zh-CN" altLang="en-US" sz="2400" b="1" dirty="0">
                <a:solidFill>
                  <a:schemeClr val="tx1">
                    <a:lumMod val="75000"/>
                    <a:lumOff val="25000"/>
                  </a:schemeClr>
                </a:solidFill>
              </a:endParaRPr>
            </a:p>
          </p:txBody>
        </p:sp>
        <p:sp>
          <p:nvSpPr>
            <p:cNvPr id="36" name="文本框 35"/>
            <p:cNvSpPr txBox="1"/>
            <p:nvPr/>
          </p:nvSpPr>
          <p:spPr>
            <a:xfrm>
              <a:off x="8386921" y="2403846"/>
              <a:ext cx="4088649" cy="284437"/>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200" dirty="0">
                  <a:solidFill>
                    <a:schemeClr val="bg1">
                      <a:lumMod val="50000"/>
                    </a:schemeClr>
                  </a:solidFill>
                  <a:latin typeface="Century Gothic" panose="020B0502020202020204" pitchFamily="34" charset="0"/>
                  <a:ea typeface="+mj-ea"/>
                </a:rPr>
                <a:t>The user can demonstrate on a </a:t>
              </a:r>
              <a:r>
                <a:rPr lang="en-US" altLang="zh-CN" sz="1200" dirty="0" smtClean="0">
                  <a:solidFill>
                    <a:schemeClr val="bg1">
                      <a:lumMod val="50000"/>
                    </a:schemeClr>
                  </a:solidFill>
                  <a:latin typeface="Century Gothic" panose="020B0502020202020204" pitchFamily="34" charset="0"/>
                  <a:ea typeface="+mj-ea"/>
                </a:rPr>
                <a:t>projector</a:t>
              </a:r>
              <a:endParaRPr lang="en-US" altLang="zh-CN" sz="1200" dirty="0">
                <a:solidFill>
                  <a:schemeClr val="bg1">
                    <a:lumMod val="50000"/>
                  </a:schemeClr>
                </a:solidFill>
                <a:latin typeface="Century Gothic" panose="020B0502020202020204" pitchFamily="34" charset="0"/>
                <a:ea typeface="+mj-ea"/>
              </a:endParaRPr>
            </a:p>
          </p:txBody>
        </p:sp>
      </p:grpSp>
      <p:grpSp>
        <p:nvGrpSpPr>
          <p:cNvPr id="40" name="组合 39"/>
          <p:cNvGrpSpPr/>
          <p:nvPr/>
        </p:nvGrpSpPr>
        <p:grpSpPr>
          <a:xfrm>
            <a:off x="2653673" y="4331901"/>
            <a:ext cx="4088649" cy="710830"/>
            <a:chOff x="8386921" y="1977453"/>
            <a:chExt cx="4088649" cy="710830"/>
          </a:xfrm>
        </p:grpSpPr>
        <p:sp>
          <p:nvSpPr>
            <p:cNvPr id="41" name="矩形 40"/>
            <p:cNvSpPr/>
            <p:nvPr/>
          </p:nvSpPr>
          <p:spPr>
            <a:xfrm>
              <a:off x="8386922" y="1977453"/>
              <a:ext cx="3415788" cy="504241"/>
            </a:xfrm>
            <a:prstGeom prst="rect">
              <a:avLst/>
            </a:prstGeom>
          </p:spPr>
          <p:txBody>
            <a:bodyPr wrap="square">
              <a:spAutoFit/>
              <a:scene3d>
                <a:camera prst="orthographicFront"/>
                <a:lightRig rig="threePt" dir="t"/>
              </a:scene3d>
              <a:sp3d contourW="12700"/>
            </a:bodyPr>
            <a:lstStyle/>
            <a:p>
              <a:pPr>
                <a:lnSpc>
                  <a:spcPct val="120000"/>
                </a:lnSpc>
              </a:pPr>
              <a:r>
                <a:rPr lang="zh-CN" altLang="en-US" sz="2400" b="1" dirty="0">
                  <a:solidFill>
                    <a:schemeClr val="tx1">
                      <a:lumMod val="75000"/>
                      <a:lumOff val="25000"/>
                    </a:schemeClr>
                  </a:solidFill>
                </a:rPr>
                <a:t>点击输入标题名称</a:t>
              </a:r>
              <a:endParaRPr lang="zh-CN" altLang="en-US" sz="2400" b="1" dirty="0">
                <a:solidFill>
                  <a:schemeClr val="tx1">
                    <a:lumMod val="75000"/>
                    <a:lumOff val="25000"/>
                  </a:schemeClr>
                </a:solidFill>
              </a:endParaRPr>
            </a:p>
          </p:txBody>
        </p:sp>
        <p:sp>
          <p:nvSpPr>
            <p:cNvPr id="42" name="文本框 41"/>
            <p:cNvSpPr txBox="1"/>
            <p:nvPr/>
          </p:nvSpPr>
          <p:spPr>
            <a:xfrm>
              <a:off x="8386921" y="2403846"/>
              <a:ext cx="4088649" cy="284437"/>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200" dirty="0">
                  <a:solidFill>
                    <a:schemeClr val="bg1">
                      <a:lumMod val="50000"/>
                    </a:schemeClr>
                  </a:solidFill>
                  <a:latin typeface="Century Gothic" panose="020B0502020202020204" pitchFamily="34" charset="0"/>
                  <a:ea typeface="+mj-ea"/>
                </a:rPr>
                <a:t>The user can demonstrate on a </a:t>
              </a:r>
              <a:r>
                <a:rPr lang="en-US" altLang="zh-CN" sz="1200" dirty="0" smtClean="0">
                  <a:solidFill>
                    <a:schemeClr val="bg1">
                      <a:lumMod val="50000"/>
                    </a:schemeClr>
                  </a:solidFill>
                  <a:latin typeface="Century Gothic" panose="020B0502020202020204" pitchFamily="34" charset="0"/>
                  <a:ea typeface="+mj-ea"/>
                </a:rPr>
                <a:t>projector</a:t>
              </a:r>
              <a:endParaRPr lang="en-US" altLang="zh-CN" sz="1200" dirty="0">
                <a:solidFill>
                  <a:schemeClr val="bg1">
                    <a:lumMod val="50000"/>
                  </a:schemeClr>
                </a:solidFill>
                <a:latin typeface="Century Gothic" panose="020B0502020202020204" pitchFamily="34" charset="0"/>
                <a:ea typeface="+mj-ea"/>
              </a:endParaRPr>
            </a:p>
          </p:txBody>
        </p:sp>
      </p:grpSp>
      <p:grpSp>
        <p:nvGrpSpPr>
          <p:cNvPr id="43" name="组合 42"/>
          <p:cNvGrpSpPr/>
          <p:nvPr/>
        </p:nvGrpSpPr>
        <p:grpSpPr>
          <a:xfrm>
            <a:off x="7612628" y="2799280"/>
            <a:ext cx="4088649" cy="710830"/>
            <a:chOff x="8386921" y="1977453"/>
            <a:chExt cx="4088649" cy="710830"/>
          </a:xfrm>
        </p:grpSpPr>
        <p:sp>
          <p:nvSpPr>
            <p:cNvPr id="44" name="矩形 43"/>
            <p:cNvSpPr/>
            <p:nvPr/>
          </p:nvSpPr>
          <p:spPr>
            <a:xfrm>
              <a:off x="8386922" y="1977453"/>
              <a:ext cx="3415788" cy="504241"/>
            </a:xfrm>
            <a:prstGeom prst="rect">
              <a:avLst/>
            </a:prstGeom>
          </p:spPr>
          <p:txBody>
            <a:bodyPr wrap="square">
              <a:spAutoFit/>
              <a:scene3d>
                <a:camera prst="orthographicFront"/>
                <a:lightRig rig="threePt" dir="t"/>
              </a:scene3d>
              <a:sp3d contourW="12700"/>
            </a:bodyPr>
            <a:lstStyle/>
            <a:p>
              <a:pPr>
                <a:lnSpc>
                  <a:spcPct val="120000"/>
                </a:lnSpc>
              </a:pPr>
              <a:r>
                <a:rPr lang="zh-CN" altLang="en-US" sz="2400" b="1" dirty="0">
                  <a:solidFill>
                    <a:schemeClr val="tx1">
                      <a:lumMod val="75000"/>
                      <a:lumOff val="25000"/>
                    </a:schemeClr>
                  </a:solidFill>
                </a:rPr>
                <a:t>点击输入标题名称</a:t>
              </a:r>
              <a:endParaRPr lang="zh-CN" altLang="en-US" sz="2400" b="1" dirty="0">
                <a:solidFill>
                  <a:schemeClr val="tx1">
                    <a:lumMod val="75000"/>
                    <a:lumOff val="25000"/>
                  </a:schemeClr>
                </a:solidFill>
              </a:endParaRPr>
            </a:p>
          </p:txBody>
        </p:sp>
        <p:sp>
          <p:nvSpPr>
            <p:cNvPr id="45" name="文本框 44"/>
            <p:cNvSpPr txBox="1"/>
            <p:nvPr/>
          </p:nvSpPr>
          <p:spPr>
            <a:xfrm>
              <a:off x="8386921" y="2403846"/>
              <a:ext cx="4088649" cy="284437"/>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200" dirty="0">
                  <a:solidFill>
                    <a:schemeClr val="bg1">
                      <a:lumMod val="50000"/>
                    </a:schemeClr>
                  </a:solidFill>
                  <a:latin typeface="Century Gothic" panose="020B0502020202020204" pitchFamily="34" charset="0"/>
                  <a:ea typeface="+mj-ea"/>
                </a:rPr>
                <a:t>The user can demonstrate on a </a:t>
              </a:r>
              <a:r>
                <a:rPr lang="en-US" altLang="zh-CN" sz="1200" dirty="0" smtClean="0">
                  <a:solidFill>
                    <a:schemeClr val="bg1">
                      <a:lumMod val="50000"/>
                    </a:schemeClr>
                  </a:solidFill>
                  <a:latin typeface="Century Gothic" panose="020B0502020202020204" pitchFamily="34" charset="0"/>
                  <a:ea typeface="+mj-ea"/>
                </a:rPr>
                <a:t>projector</a:t>
              </a:r>
              <a:endParaRPr lang="en-US" altLang="zh-CN" sz="1200" dirty="0">
                <a:solidFill>
                  <a:schemeClr val="bg1">
                    <a:lumMod val="50000"/>
                  </a:schemeClr>
                </a:solidFill>
                <a:latin typeface="Century Gothic" panose="020B0502020202020204" pitchFamily="34" charset="0"/>
                <a:ea typeface="+mj-ea"/>
              </a:endParaRPr>
            </a:p>
          </p:txBody>
        </p:sp>
      </p:grpSp>
      <p:grpSp>
        <p:nvGrpSpPr>
          <p:cNvPr id="46" name="组合 45"/>
          <p:cNvGrpSpPr/>
          <p:nvPr/>
        </p:nvGrpSpPr>
        <p:grpSpPr>
          <a:xfrm>
            <a:off x="7612628" y="4425945"/>
            <a:ext cx="4088649" cy="710830"/>
            <a:chOff x="8386921" y="1977453"/>
            <a:chExt cx="4088649" cy="710830"/>
          </a:xfrm>
        </p:grpSpPr>
        <p:sp>
          <p:nvSpPr>
            <p:cNvPr id="47" name="矩形 46"/>
            <p:cNvSpPr/>
            <p:nvPr/>
          </p:nvSpPr>
          <p:spPr>
            <a:xfrm>
              <a:off x="8386922" y="1977453"/>
              <a:ext cx="3415788" cy="504241"/>
            </a:xfrm>
            <a:prstGeom prst="rect">
              <a:avLst/>
            </a:prstGeom>
          </p:spPr>
          <p:txBody>
            <a:bodyPr wrap="square">
              <a:spAutoFit/>
              <a:scene3d>
                <a:camera prst="orthographicFront"/>
                <a:lightRig rig="threePt" dir="t"/>
              </a:scene3d>
              <a:sp3d contourW="12700"/>
            </a:bodyPr>
            <a:lstStyle/>
            <a:p>
              <a:pPr>
                <a:lnSpc>
                  <a:spcPct val="120000"/>
                </a:lnSpc>
              </a:pPr>
              <a:r>
                <a:rPr lang="zh-CN" altLang="en-US" sz="2400" b="1" dirty="0">
                  <a:solidFill>
                    <a:schemeClr val="tx1">
                      <a:lumMod val="75000"/>
                      <a:lumOff val="25000"/>
                    </a:schemeClr>
                  </a:solidFill>
                </a:rPr>
                <a:t>点击输入标题名称</a:t>
              </a:r>
              <a:endParaRPr lang="zh-CN" altLang="en-US" sz="2400" b="1" dirty="0">
                <a:solidFill>
                  <a:schemeClr val="tx1">
                    <a:lumMod val="75000"/>
                    <a:lumOff val="25000"/>
                  </a:schemeClr>
                </a:solidFill>
              </a:endParaRPr>
            </a:p>
          </p:txBody>
        </p:sp>
        <p:sp>
          <p:nvSpPr>
            <p:cNvPr id="48" name="文本框 47"/>
            <p:cNvSpPr txBox="1"/>
            <p:nvPr/>
          </p:nvSpPr>
          <p:spPr>
            <a:xfrm>
              <a:off x="8386921" y="2403846"/>
              <a:ext cx="4088649" cy="284437"/>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200" dirty="0">
                  <a:solidFill>
                    <a:schemeClr val="bg1">
                      <a:lumMod val="50000"/>
                    </a:schemeClr>
                  </a:solidFill>
                  <a:latin typeface="Century Gothic" panose="020B0502020202020204" pitchFamily="34" charset="0"/>
                  <a:ea typeface="+mj-ea"/>
                </a:rPr>
                <a:t>The user can demonstrate on a </a:t>
              </a:r>
              <a:r>
                <a:rPr lang="en-US" altLang="zh-CN" sz="1200" dirty="0" smtClean="0">
                  <a:solidFill>
                    <a:schemeClr val="bg1">
                      <a:lumMod val="50000"/>
                    </a:schemeClr>
                  </a:solidFill>
                  <a:latin typeface="Century Gothic" panose="020B0502020202020204" pitchFamily="34" charset="0"/>
                  <a:ea typeface="+mj-ea"/>
                </a:rPr>
                <a:t>projector</a:t>
              </a:r>
              <a:endParaRPr lang="en-US" altLang="zh-CN" sz="1200" dirty="0">
                <a:solidFill>
                  <a:schemeClr val="bg1">
                    <a:lumMod val="50000"/>
                  </a:schemeClr>
                </a:solidFill>
                <a:latin typeface="Century Gothic" panose="020B0502020202020204" pitchFamily="34" charset="0"/>
                <a:ea typeface="+mj-ea"/>
              </a:endParaRPr>
            </a:p>
          </p:txBody>
        </p:sp>
      </p:grpSp>
      <p:sp>
        <p:nvSpPr>
          <p:cNvPr id="4" name="椭圆 3"/>
          <p:cNvSpPr/>
          <p:nvPr/>
        </p:nvSpPr>
        <p:spPr>
          <a:xfrm>
            <a:off x="2082412" y="2773880"/>
            <a:ext cx="466885" cy="466885"/>
          </a:xfrm>
          <a:prstGeom prst="ellipse">
            <a:avLst/>
          </a:prstGeom>
          <a:solidFill>
            <a:srgbClr val="BCD8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1</a:t>
            </a:r>
            <a:endParaRPr lang="zh-CN" altLang="en-US" dirty="0"/>
          </a:p>
        </p:txBody>
      </p:sp>
      <p:sp>
        <p:nvSpPr>
          <p:cNvPr id="49" name="椭圆 48"/>
          <p:cNvSpPr/>
          <p:nvPr/>
        </p:nvSpPr>
        <p:spPr>
          <a:xfrm>
            <a:off x="2082412" y="4425946"/>
            <a:ext cx="466885" cy="466885"/>
          </a:xfrm>
          <a:prstGeom prst="ellipse">
            <a:avLst/>
          </a:prstGeom>
          <a:solidFill>
            <a:srgbClr val="BCD8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2</a:t>
            </a:r>
            <a:endParaRPr lang="zh-CN" altLang="en-US" dirty="0"/>
          </a:p>
        </p:txBody>
      </p:sp>
      <p:sp>
        <p:nvSpPr>
          <p:cNvPr id="50" name="椭圆 49"/>
          <p:cNvSpPr/>
          <p:nvPr/>
        </p:nvSpPr>
        <p:spPr>
          <a:xfrm>
            <a:off x="7041367" y="2836810"/>
            <a:ext cx="466885" cy="466885"/>
          </a:xfrm>
          <a:prstGeom prst="ellipse">
            <a:avLst/>
          </a:prstGeom>
          <a:solidFill>
            <a:srgbClr val="BCD8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3</a:t>
            </a:r>
            <a:endParaRPr lang="zh-CN" altLang="en-US" dirty="0"/>
          </a:p>
        </p:txBody>
      </p:sp>
      <p:sp>
        <p:nvSpPr>
          <p:cNvPr id="51" name="椭圆 50"/>
          <p:cNvSpPr/>
          <p:nvPr/>
        </p:nvSpPr>
        <p:spPr>
          <a:xfrm>
            <a:off x="7041367" y="4519990"/>
            <a:ext cx="466885" cy="466885"/>
          </a:xfrm>
          <a:prstGeom prst="ellipse">
            <a:avLst/>
          </a:prstGeom>
          <a:solidFill>
            <a:srgbClr val="BCD8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4</a:t>
            </a:r>
            <a:endParaRPr lang="zh-CN" altLang="en-US" dirty="0"/>
          </a:p>
        </p:txBody>
      </p:sp>
      <p:grpSp>
        <p:nvGrpSpPr>
          <p:cNvPr id="12" name="组合 11"/>
          <p:cNvGrpSpPr/>
          <p:nvPr/>
        </p:nvGrpSpPr>
        <p:grpSpPr>
          <a:xfrm>
            <a:off x="4830679" y="1216657"/>
            <a:ext cx="3823285" cy="896239"/>
            <a:chOff x="874713" y="587691"/>
            <a:chExt cx="3823285" cy="896239"/>
          </a:xfrm>
        </p:grpSpPr>
        <p:sp>
          <p:nvSpPr>
            <p:cNvPr id="52" name="矩形 51"/>
            <p:cNvSpPr/>
            <p:nvPr/>
          </p:nvSpPr>
          <p:spPr>
            <a:xfrm>
              <a:off x="874713" y="587691"/>
              <a:ext cx="3823285" cy="824713"/>
            </a:xfrm>
            <a:prstGeom prst="rect">
              <a:avLst/>
            </a:prstGeom>
          </p:spPr>
          <p:txBody>
            <a:bodyPr wrap="square">
              <a:spAutoFit/>
              <a:scene3d>
                <a:camera prst="orthographicFront"/>
                <a:lightRig rig="threePt" dir="t"/>
              </a:scene3d>
              <a:sp3d contourW="12700"/>
            </a:bodyPr>
            <a:lstStyle/>
            <a:p>
              <a:pPr>
                <a:lnSpc>
                  <a:spcPct val="120000"/>
                </a:lnSpc>
              </a:pPr>
              <a:r>
                <a:rPr lang="en-US" altLang="zh-CN" sz="4400" b="1" dirty="0" smtClean="0">
                  <a:solidFill>
                    <a:srgbClr val="BCD8CC"/>
                  </a:solidFill>
                  <a:latin typeface="Century Gothic" panose="020B0502020202020204" pitchFamily="34" charset="0"/>
                </a:rPr>
                <a:t>CONTENT</a:t>
              </a:r>
              <a:endParaRPr lang="en-US" altLang="zh-CN" sz="4400" b="1" dirty="0" smtClean="0">
                <a:solidFill>
                  <a:srgbClr val="BCD8CC"/>
                </a:solidFill>
                <a:latin typeface="Century Gothic" panose="020B0502020202020204" pitchFamily="34" charset="0"/>
              </a:endParaRPr>
            </a:p>
          </p:txBody>
        </p:sp>
        <p:cxnSp>
          <p:nvCxnSpPr>
            <p:cNvPr id="53" name="直接连接符 52"/>
            <p:cNvCxnSpPr/>
            <p:nvPr/>
          </p:nvCxnSpPr>
          <p:spPr>
            <a:xfrm>
              <a:off x="1026652" y="1483930"/>
              <a:ext cx="802148" cy="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pic>
        <p:nvPicPr>
          <p:cNvPr id="5" name="图片 4" descr="背景_0000s_0001_矢量智能对象-拷贝-3"/>
          <p:cNvPicPr>
            <a:picLocks noChangeAspect="1"/>
          </p:cNvPicPr>
          <p:nvPr/>
        </p:nvPicPr>
        <p:blipFill>
          <a:blip r:embed="rId1"/>
          <a:srcRect l="82576" t="23758"/>
          <a:stretch>
            <a:fillRect/>
          </a:stretch>
        </p:blipFill>
        <p:spPr>
          <a:xfrm>
            <a:off x="9769475" y="3496310"/>
            <a:ext cx="2437765" cy="3333115"/>
          </a:xfrm>
          <a:prstGeom prst="rect">
            <a:avLst/>
          </a:prstGeom>
        </p:spPr>
      </p:pic>
      <p:pic>
        <p:nvPicPr>
          <p:cNvPr id="6" name="图片 5" descr="背景_0000s_0002_矢量智能对象-拷贝-2"/>
          <p:cNvPicPr>
            <a:picLocks noChangeAspect="1"/>
          </p:cNvPicPr>
          <p:nvPr/>
        </p:nvPicPr>
        <p:blipFill>
          <a:blip r:embed="rId2"/>
          <a:srcRect t="28280" r="79764"/>
          <a:stretch>
            <a:fillRect/>
          </a:stretch>
        </p:blipFill>
        <p:spPr>
          <a:xfrm>
            <a:off x="106680" y="3199765"/>
            <a:ext cx="3276600" cy="362966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49"/>
                                        </p:tgtEl>
                                        <p:attrNameLst>
                                          <p:attrName>style.visibility</p:attrName>
                                        </p:attrNameLst>
                                      </p:cBhvr>
                                      <p:to>
                                        <p:strVal val="visible"/>
                                      </p:to>
                                    </p:set>
                                    <p:anim calcmode="lin" valueType="num">
                                      <p:cBhvr>
                                        <p:cTn id="18" dur="500" fill="hold"/>
                                        <p:tgtEl>
                                          <p:spTgt spid="49"/>
                                        </p:tgtEl>
                                        <p:attrNameLst>
                                          <p:attrName>ppt_w</p:attrName>
                                        </p:attrNameLst>
                                      </p:cBhvr>
                                      <p:tavLst>
                                        <p:tav tm="0">
                                          <p:val>
                                            <p:fltVal val="0"/>
                                          </p:val>
                                        </p:tav>
                                        <p:tav tm="100000">
                                          <p:val>
                                            <p:strVal val="#ppt_w"/>
                                          </p:val>
                                        </p:tav>
                                      </p:tavLst>
                                    </p:anim>
                                    <p:anim calcmode="lin" valueType="num">
                                      <p:cBhvr>
                                        <p:cTn id="19" dur="500" fill="hold"/>
                                        <p:tgtEl>
                                          <p:spTgt spid="49"/>
                                        </p:tgtEl>
                                        <p:attrNameLst>
                                          <p:attrName>ppt_h</p:attrName>
                                        </p:attrNameLst>
                                      </p:cBhvr>
                                      <p:tavLst>
                                        <p:tav tm="0">
                                          <p:val>
                                            <p:fltVal val="0"/>
                                          </p:val>
                                        </p:tav>
                                        <p:tav tm="100000">
                                          <p:val>
                                            <p:strVal val="#ppt_h"/>
                                          </p:val>
                                        </p:tav>
                                      </p:tavLst>
                                    </p:anim>
                                    <p:animEffect transition="in" filter="fade">
                                      <p:cBhvr>
                                        <p:cTn id="20" dur="500"/>
                                        <p:tgtEl>
                                          <p:spTgt spid="49"/>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51"/>
                                        </p:tgtEl>
                                        <p:attrNameLst>
                                          <p:attrName>style.visibility</p:attrName>
                                        </p:attrNameLst>
                                      </p:cBhvr>
                                      <p:to>
                                        <p:strVal val="visible"/>
                                      </p:to>
                                    </p:set>
                                    <p:anim calcmode="lin" valueType="num">
                                      <p:cBhvr>
                                        <p:cTn id="28" dur="500" fill="hold"/>
                                        <p:tgtEl>
                                          <p:spTgt spid="51"/>
                                        </p:tgtEl>
                                        <p:attrNameLst>
                                          <p:attrName>ppt_w</p:attrName>
                                        </p:attrNameLst>
                                      </p:cBhvr>
                                      <p:tavLst>
                                        <p:tav tm="0">
                                          <p:val>
                                            <p:fltVal val="0"/>
                                          </p:val>
                                        </p:tav>
                                        <p:tav tm="100000">
                                          <p:val>
                                            <p:strVal val="#ppt_w"/>
                                          </p:val>
                                        </p:tav>
                                      </p:tavLst>
                                    </p:anim>
                                    <p:anim calcmode="lin" valueType="num">
                                      <p:cBhvr>
                                        <p:cTn id="29" dur="500" fill="hold"/>
                                        <p:tgtEl>
                                          <p:spTgt spid="51"/>
                                        </p:tgtEl>
                                        <p:attrNameLst>
                                          <p:attrName>ppt_h</p:attrName>
                                        </p:attrNameLst>
                                      </p:cBhvr>
                                      <p:tavLst>
                                        <p:tav tm="0">
                                          <p:val>
                                            <p:fltVal val="0"/>
                                          </p:val>
                                        </p:tav>
                                        <p:tav tm="100000">
                                          <p:val>
                                            <p:strVal val="#ppt_h"/>
                                          </p:val>
                                        </p:tav>
                                      </p:tavLst>
                                    </p:anim>
                                    <p:animEffect transition="in" filter="fade">
                                      <p:cBhvr>
                                        <p:cTn id="30" dur="500"/>
                                        <p:tgtEl>
                                          <p:spTgt spid="51"/>
                                        </p:tgtEl>
                                      </p:cBhvr>
                                    </p:animEffect>
                                  </p:childTnLst>
                                </p:cTn>
                              </p:par>
                            </p:childTnLst>
                          </p:cTn>
                        </p:par>
                        <p:par>
                          <p:cTn id="31" fill="hold">
                            <p:stCondLst>
                              <p:cond delay="1500"/>
                            </p:stCondLst>
                            <p:childTnLst>
                              <p:par>
                                <p:cTn id="32" presetID="22" presetClass="entr" presetSubtype="8" fill="hold" nodeType="after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wipe(left)">
                                      <p:cBhvr>
                                        <p:cTn id="34" dur="500"/>
                                        <p:tgtEl>
                                          <p:spTgt spid="34"/>
                                        </p:tgtEl>
                                      </p:cBhvr>
                                    </p:animEffect>
                                  </p:childTnLst>
                                </p:cTn>
                              </p:par>
                            </p:childTnLst>
                          </p:cTn>
                        </p:par>
                        <p:par>
                          <p:cTn id="35" fill="hold">
                            <p:stCondLst>
                              <p:cond delay="2000"/>
                            </p:stCondLst>
                            <p:childTnLst>
                              <p:par>
                                <p:cTn id="36" presetID="22" presetClass="entr" presetSubtype="8" fill="hold" nodeType="afterEffect">
                                  <p:stCondLst>
                                    <p:cond delay="0"/>
                                  </p:stCondLst>
                                  <p:childTnLst>
                                    <p:set>
                                      <p:cBhvr>
                                        <p:cTn id="37" dur="1" fill="hold">
                                          <p:stCondLst>
                                            <p:cond delay="0"/>
                                          </p:stCondLst>
                                        </p:cTn>
                                        <p:tgtEl>
                                          <p:spTgt spid="40"/>
                                        </p:tgtEl>
                                        <p:attrNameLst>
                                          <p:attrName>style.visibility</p:attrName>
                                        </p:attrNameLst>
                                      </p:cBhvr>
                                      <p:to>
                                        <p:strVal val="visible"/>
                                      </p:to>
                                    </p:set>
                                    <p:animEffect transition="in" filter="wipe(left)">
                                      <p:cBhvr>
                                        <p:cTn id="38" dur="500"/>
                                        <p:tgtEl>
                                          <p:spTgt spid="40"/>
                                        </p:tgtEl>
                                      </p:cBhvr>
                                    </p:animEffect>
                                  </p:childTnLst>
                                </p:cTn>
                              </p:par>
                            </p:childTnLst>
                          </p:cTn>
                        </p:par>
                        <p:par>
                          <p:cTn id="39" fill="hold">
                            <p:stCondLst>
                              <p:cond delay="2500"/>
                            </p:stCondLst>
                            <p:childTnLst>
                              <p:par>
                                <p:cTn id="40" presetID="22" presetClass="entr" presetSubtype="8" fill="hold" nodeType="afterEffect">
                                  <p:stCondLst>
                                    <p:cond delay="0"/>
                                  </p:stCondLst>
                                  <p:childTnLst>
                                    <p:set>
                                      <p:cBhvr>
                                        <p:cTn id="41" dur="1" fill="hold">
                                          <p:stCondLst>
                                            <p:cond delay="0"/>
                                          </p:stCondLst>
                                        </p:cTn>
                                        <p:tgtEl>
                                          <p:spTgt spid="43"/>
                                        </p:tgtEl>
                                        <p:attrNameLst>
                                          <p:attrName>style.visibility</p:attrName>
                                        </p:attrNameLst>
                                      </p:cBhvr>
                                      <p:to>
                                        <p:strVal val="visible"/>
                                      </p:to>
                                    </p:set>
                                    <p:animEffect transition="in" filter="wipe(left)">
                                      <p:cBhvr>
                                        <p:cTn id="42" dur="500"/>
                                        <p:tgtEl>
                                          <p:spTgt spid="43"/>
                                        </p:tgtEl>
                                      </p:cBhvr>
                                    </p:animEffect>
                                  </p:childTnLst>
                                </p:cTn>
                              </p:par>
                            </p:childTnLst>
                          </p:cTn>
                        </p:par>
                        <p:par>
                          <p:cTn id="43" fill="hold">
                            <p:stCondLst>
                              <p:cond delay="3000"/>
                            </p:stCondLst>
                            <p:childTnLst>
                              <p:par>
                                <p:cTn id="44" presetID="22" presetClass="entr" presetSubtype="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Effect transition="in" filter="wipe(left)">
                                      <p:cBhvr>
                                        <p:cTn id="46"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9" grpId="0" bldLvl="0" animBg="1"/>
      <p:bldP spid="50" grpId="0" bldLvl="0" animBg="1"/>
      <p:bldP spid="51" grpId="0" bldLvl="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C:\Users\Administrator\Desktop\千库网fe597cef683614219a16d8bb801db9e8.jpg千库网fe597cef683614219a16d8bb801db9e8"/>
          <p:cNvPicPr>
            <a:picLocks noChangeAspect="1"/>
          </p:cNvPicPr>
          <p:nvPr/>
        </p:nvPicPr>
        <p:blipFill rotWithShape="1">
          <a:blip r:embed="rId1"/>
          <a:srcRect/>
          <a:stretch>
            <a:fillRect/>
          </a:stretch>
        </p:blipFill>
        <p:spPr>
          <a:xfrm>
            <a:off x="4667693" y="2460208"/>
            <a:ext cx="3307075" cy="1205230"/>
          </a:xfrm>
          <a:prstGeom prst="rect">
            <a:avLst/>
          </a:prstGeom>
        </p:spPr>
      </p:pic>
      <p:pic>
        <p:nvPicPr>
          <p:cNvPr id="3" name="图片 2" descr="C:\Users\Administrator\Desktop\f_0000s_0010_图层-7.pngf_0000s_0010_图层-7"/>
          <p:cNvPicPr>
            <a:picLocks noChangeAspect="1"/>
          </p:cNvPicPr>
          <p:nvPr/>
        </p:nvPicPr>
        <p:blipFill>
          <a:blip r:embed="rId2"/>
          <a:srcRect/>
          <a:stretch>
            <a:fillRect/>
          </a:stretch>
        </p:blipFill>
        <p:spPr>
          <a:xfrm>
            <a:off x="1199214" y="4060381"/>
            <a:ext cx="3468479" cy="1445260"/>
          </a:xfrm>
          <a:prstGeom prst="rect">
            <a:avLst/>
          </a:prstGeom>
        </p:spPr>
      </p:pic>
      <p:pic>
        <p:nvPicPr>
          <p:cNvPr id="4" name="图片 3" descr="C:\Users\Administrator\Desktop\千库网21ac3f3f31cb19efd1084b0c802413f7.jpg千库网21ac3f3f31cb19efd1084b0c802413f7"/>
          <p:cNvPicPr>
            <a:picLocks noChangeAspect="1"/>
          </p:cNvPicPr>
          <p:nvPr/>
        </p:nvPicPr>
        <p:blipFill>
          <a:blip r:embed="rId3"/>
          <a:srcRect/>
          <a:stretch>
            <a:fillRect/>
          </a:stretch>
        </p:blipFill>
        <p:spPr>
          <a:xfrm>
            <a:off x="7974768" y="4043842"/>
            <a:ext cx="3135946" cy="1469390"/>
          </a:xfrm>
          <a:prstGeom prst="rect">
            <a:avLst/>
          </a:prstGeom>
        </p:spPr>
      </p:pic>
      <p:sp>
        <p:nvSpPr>
          <p:cNvPr id="5" name="文本框 4"/>
          <p:cNvSpPr txBox="1"/>
          <p:nvPr/>
        </p:nvSpPr>
        <p:spPr>
          <a:xfrm>
            <a:off x="2186108" y="2178292"/>
            <a:ext cx="2175808" cy="553998"/>
          </a:xfrm>
          <a:prstGeom prst="rect">
            <a:avLst/>
          </a:prstGeom>
          <a:noFill/>
        </p:spPr>
        <p:txBody>
          <a:bodyPr vert="horz" wrap="square" rtlCol="0">
            <a:spAutoFit/>
          </a:bodyPr>
          <a:lstStyle/>
          <a:p>
            <a:pPr>
              <a:lnSpc>
                <a:spcPct val="150000"/>
              </a:lnSpc>
            </a:pPr>
            <a:r>
              <a:rPr lang="zh-CN" altLang="en-US" sz="2000" b="1" spc="-150" dirty="0">
                <a:solidFill>
                  <a:schemeClr val="bg2">
                    <a:lumMod val="50000"/>
                  </a:schemeClr>
                </a:solidFill>
                <a:latin typeface="微软雅黑" panose="020B0503020204020204" charset="-122"/>
                <a:ea typeface="微软雅黑" panose="020B0503020204020204" charset="-122"/>
              </a:rPr>
              <a:t>请输入你的题目</a:t>
            </a:r>
            <a:endParaRPr lang="zh-CN" altLang="en-US" sz="2000" b="1" spc="-150" dirty="0">
              <a:solidFill>
                <a:schemeClr val="bg2">
                  <a:lumMod val="50000"/>
                </a:schemeClr>
              </a:solidFill>
              <a:latin typeface="微软雅黑" panose="020B0503020204020204" charset="-122"/>
              <a:ea typeface="微软雅黑" panose="020B0503020204020204" charset="-122"/>
            </a:endParaRPr>
          </a:p>
        </p:txBody>
      </p:sp>
      <p:sp>
        <p:nvSpPr>
          <p:cNvPr id="6" name="文本框 5"/>
          <p:cNvSpPr txBox="1"/>
          <p:nvPr/>
        </p:nvSpPr>
        <p:spPr>
          <a:xfrm>
            <a:off x="1547880" y="2805244"/>
            <a:ext cx="3119813" cy="830997"/>
          </a:xfrm>
          <a:prstGeom prst="rect">
            <a:avLst/>
          </a:prstGeom>
          <a:noFill/>
        </p:spPr>
        <p:txBody>
          <a:bodyPr vert="horz" wrap="square" rtlCol="0">
            <a:spAutoFit/>
          </a:bodyPr>
          <a:lstStyle/>
          <a:p>
            <a:pPr>
              <a:lnSpc>
                <a:spcPct val="150000"/>
              </a:lnSpc>
            </a:pPr>
            <a:r>
              <a:rPr lang="zh-CN" altLang="en-US" sz="1600" dirty="0">
                <a:solidFill>
                  <a:schemeClr val="bg2">
                    <a:lumMod val="50000"/>
                  </a:schemeClr>
                </a:solidFill>
                <a:latin typeface="微软雅黑" panose="020B0503020204020204" charset="-122"/>
                <a:ea typeface="微软雅黑" panose="020B0503020204020204" charset="-122"/>
              </a:rPr>
              <a:t>请在此处添加详</a:t>
            </a:r>
            <a:r>
              <a:rPr lang="zh-CN" altLang="en-US" sz="1600" dirty="0" smtClean="0">
                <a:solidFill>
                  <a:schemeClr val="bg2">
                    <a:lumMod val="50000"/>
                  </a:schemeClr>
                </a:solidFill>
                <a:latin typeface="微软雅黑" panose="020B0503020204020204" charset="-122"/>
                <a:ea typeface="微软雅黑" panose="020B0503020204020204" charset="-122"/>
              </a:rPr>
              <a:t>细描在此处添加详细在此处添加详细描述文本，</a:t>
            </a:r>
            <a:endParaRPr lang="zh-CN" altLang="en-US" sz="1600" dirty="0">
              <a:solidFill>
                <a:schemeClr val="bg2">
                  <a:lumMod val="50000"/>
                </a:schemeClr>
              </a:solidFill>
              <a:latin typeface="微软雅黑" panose="020B0503020204020204" charset="-122"/>
              <a:ea typeface="微软雅黑" panose="020B0503020204020204" charset="-122"/>
            </a:endParaRPr>
          </a:p>
        </p:txBody>
      </p:sp>
      <p:pic>
        <p:nvPicPr>
          <p:cNvPr id="7" name="图片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47879" y="2199778"/>
            <a:ext cx="683625" cy="583980"/>
          </a:xfrm>
          <a:prstGeom prst="rect">
            <a:avLst/>
          </a:prstGeom>
        </p:spPr>
      </p:pic>
      <p:sp>
        <p:nvSpPr>
          <p:cNvPr id="8" name="文本框 7"/>
          <p:cNvSpPr txBox="1"/>
          <p:nvPr/>
        </p:nvSpPr>
        <p:spPr>
          <a:xfrm>
            <a:off x="8688180" y="2229760"/>
            <a:ext cx="2175808" cy="553998"/>
          </a:xfrm>
          <a:prstGeom prst="rect">
            <a:avLst/>
          </a:prstGeom>
          <a:noFill/>
        </p:spPr>
        <p:txBody>
          <a:bodyPr vert="horz" wrap="square" rtlCol="0">
            <a:spAutoFit/>
          </a:bodyPr>
          <a:lstStyle/>
          <a:p>
            <a:pPr>
              <a:lnSpc>
                <a:spcPct val="150000"/>
              </a:lnSpc>
            </a:pPr>
            <a:r>
              <a:rPr lang="zh-CN" altLang="en-US" sz="2000" b="1" spc="-150" dirty="0">
                <a:solidFill>
                  <a:schemeClr val="bg2">
                    <a:lumMod val="50000"/>
                  </a:schemeClr>
                </a:solidFill>
                <a:latin typeface="微软雅黑" panose="020B0503020204020204" charset="-122"/>
                <a:ea typeface="微软雅黑" panose="020B0503020204020204" charset="-122"/>
              </a:rPr>
              <a:t>请输入你的题目</a:t>
            </a:r>
            <a:endParaRPr lang="zh-CN" altLang="en-US" sz="2000" b="1" spc="-150" dirty="0">
              <a:solidFill>
                <a:schemeClr val="bg2">
                  <a:lumMod val="50000"/>
                </a:schemeClr>
              </a:solidFill>
              <a:latin typeface="微软雅黑" panose="020B0503020204020204" charset="-122"/>
              <a:ea typeface="微软雅黑" panose="020B0503020204020204" charset="-122"/>
            </a:endParaRPr>
          </a:p>
        </p:txBody>
      </p:sp>
      <p:sp>
        <p:nvSpPr>
          <p:cNvPr id="9" name="文本框 8"/>
          <p:cNvSpPr txBox="1"/>
          <p:nvPr/>
        </p:nvSpPr>
        <p:spPr>
          <a:xfrm>
            <a:off x="8049952" y="2856712"/>
            <a:ext cx="3119813" cy="830997"/>
          </a:xfrm>
          <a:prstGeom prst="rect">
            <a:avLst/>
          </a:prstGeom>
          <a:noFill/>
        </p:spPr>
        <p:txBody>
          <a:bodyPr vert="horz" wrap="square" rtlCol="0">
            <a:spAutoFit/>
          </a:bodyPr>
          <a:lstStyle/>
          <a:p>
            <a:pPr>
              <a:lnSpc>
                <a:spcPct val="150000"/>
              </a:lnSpc>
            </a:pPr>
            <a:r>
              <a:rPr lang="zh-CN" altLang="en-US" sz="1600" dirty="0">
                <a:solidFill>
                  <a:schemeClr val="bg2">
                    <a:lumMod val="50000"/>
                  </a:schemeClr>
                </a:solidFill>
                <a:latin typeface="微软雅黑" panose="020B0503020204020204" charset="-122"/>
                <a:ea typeface="微软雅黑" panose="020B0503020204020204" charset="-122"/>
              </a:rPr>
              <a:t>请在此处添加详</a:t>
            </a:r>
            <a:r>
              <a:rPr lang="zh-CN" altLang="en-US" sz="1600" dirty="0" smtClean="0">
                <a:solidFill>
                  <a:schemeClr val="bg2">
                    <a:lumMod val="50000"/>
                  </a:schemeClr>
                </a:solidFill>
                <a:latin typeface="微软雅黑" panose="020B0503020204020204" charset="-122"/>
                <a:ea typeface="微软雅黑" panose="020B0503020204020204" charset="-122"/>
              </a:rPr>
              <a:t>细描在此处添加详细在此处添加详细描述文本，</a:t>
            </a:r>
            <a:endParaRPr lang="zh-CN" altLang="en-US" sz="1600" dirty="0">
              <a:solidFill>
                <a:schemeClr val="bg2">
                  <a:lumMod val="50000"/>
                </a:schemeClr>
              </a:solidFill>
              <a:latin typeface="微软雅黑" panose="020B0503020204020204" charset="-122"/>
              <a:ea typeface="微软雅黑" panose="020B0503020204020204" charset="-122"/>
            </a:endParaRPr>
          </a:p>
        </p:txBody>
      </p:sp>
      <p:pic>
        <p:nvPicPr>
          <p:cNvPr id="10" name="图片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49951" y="2251246"/>
            <a:ext cx="683625" cy="583980"/>
          </a:xfrm>
          <a:prstGeom prst="rect">
            <a:avLst/>
          </a:prstGeom>
        </p:spPr>
      </p:pic>
      <p:sp>
        <p:nvSpPr>
          <p:cNvPr id="11" name="文本框 10"/>
          <p:cNvSpPr txBox="1"/>
          <p:nvPr/>
        </p:nvSpPr>
        <p:spPr>
          <a:xfrm>
            <a:off x="5527019" y="4438344"/>
            <a:ext cx="2175808" cy="553998"/>
          </a:xfrm>
          <a:prstGeom prst="rect">
            <a:avLst/>
          </a:prstGeom>
          <a:noFill/>
        </p:spPr>
        <p:txBody>
          <a:bodyPr vert="horz" wrap="square" rtlCol="0">
            <a:spAutoFit/>
          </a:bodyPr>
          <a:lstStyle/>
          <a:p>
            <a:pPr>
              <a:lnSpc>
                <a:spcPct val="150000"/>
              </a:lnSpc>
            </a:pPr>
            <a:r>
              <a:rPr lang="zh-CN" altLang="en-US" sz="2000" b="1" spc="-150" dirty="0">
                <a:solidFill>
                  <a:schemeClr val="bg2">
                    <a:lumMod val="50000"/>
                  </a:schemeClr>
                </a:solidFill>
                <a:latin typeface="微软雅黑" panose="020B0503020204020204" charset="-122"/>
                <a:ea typeface="微软雅黑" panose="020B0503020204020204" charset="-122"/>
              </a:rPr>
              <a:t>请输入你的题目</a:t>
            </a:r>
            <a:endParaRPr lang="zh-CN" altLang="en-US" sz="2000" b="1" spc="-150" dirty="0">
              <a:solidFill>
                <a:schemeClr val="bg2">
                  <a:lumMod val="50000"/>
                </a:schemeClr>
              </a:solidFill>
              <a:latin typeface="微软雅黑" panose="020B0503020204020204" charset="-122"/>
              <a:ea typeface="微软雅黑" panose="020B0503020204020204" charset="-122"/>
            </a:endParaRPr>
          </a:p>
        </p:txBody>
      </p:sp>
      <p:sp>
        <p:nvSpPr>
          <p:cNvPr id="12" name="文本框 11"/>
          <p:cNvSpPr txBox="1"/>
          <p:nvPr/>
        </p:nvSpPr>
        <p:spPr>
          <a:xfrm>
            <a:off x="4888791" y="5065296"/>
            <a:ext cx="3119813" cy="830997"/>
          </a:xfrm>
          <a:prstGeom prst="rect">
            <a:avLst/>
          </a:prstGeom>
          <a:noFill/>
        </p:spPr>
        <p:txBody>
          <a:bodyPr vert="horz" wrap="square" rtlCol="0">
            <a:spAutoFit/>
          </a:bodyPr>
          <a:lstStyle/>
          <a:p>
            <a:pPr>
              <a:lnSpc>
                <a:spcPct val="150000"/>
              </a:lnSpc>
            </a:pPr>
            <a:r>
              <a:rPr lang="zh-CN" altLang="en-US" sz="1600" dirty="0">
                <a:solidFill>
                  <a:schemeClr val="bg2">
                    <a:lumMod val="50000"/>
                  </a:schemeClr>
                </a:solidFill>
                <a:latin typeface="微软雅黑" panose="020B0503020204020204" charset="-122"/>
                <a:ea typeface="微软雅黑" panose="020B0503020204020204" charset="-122"/>
              </a:rPr>
              <a:t>请在此处添加详</a:t>
            </a:r>
            <a:r>
              <a:rPr lang="zh-CN" altLang="en-US" sz="1600" dirty="0" smtClean="0">
                <a:solidFill>
                  <a:schemeClr val="bg2">
                    <a:lumMod val="50000"/>
                  </a:schemeClr>
                </a:solidFill>
                <a:latin typeface="微软雅黑" panose="020B0503020204020204" charset="-122"/>
                <a:ea typeface="微软雅黑" panose="020B0503020204020204" charset="-122"/>
              </a:rPr>
              <a:t>细描在此处添加详细在此处添加详细描述文本，</a:t>
            </a:r>
            <a:endParaRPr lang="zh-CN" altLang="en-US" sz="1600" dirty="0">
              <a:solidFill>
                <a:schemeClr val="bg2">
                  <a:lumMod val="50000"/>
                </a:schemeClr>
              </a:solidFill>
              <a:latin typeface="微软雅黑" panose="020B0503020204020204" charset="-122"/>
              <a:ea typeface="微软雅黑" panose="020B0503020204020204" charset="-122"/>
            </a:endParaRPr>
          </a:p>
        </p:txBody>
      </p:sp>
      <p:pic>
        <p:nvPicPr>
          <p:cNvPr id="13" name="图片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88790" y="4459830"/>
            <a:ext cx="683625" cy="583980"/>
          </a:xfrm>
          <a:prstGeom prst="rect">
            <a:avLst/>
          </a:prstGeom>
        </p:spPr>
      </p:pic>
      <p:sp>
        <p:nvSpPr>
          <p:cNvPr id="14" name="矩形 13"/>
          <p:cNvSpPr/>
          <p:nvPr/>
        </p:nvSpPr>
        <p:spPr>
          <a:xfrm>
            <a:off x="216977" y="278969"/>
            <a:ext cx="11747716" cy="6385302"/>
          </a:xfrm>
          <a:prstGeom prst="rect">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inVertical)">
                                      <p:cBhvr>
                                        <p:cTn id="18" dur="500"/>
                                        <p:tgtEl>
                                          <p:spTgt spid="10"/>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arn(inVertical)">
                                      <p:cBhvr>
                                        <p:cTn id="21" dur="500"/>
                                        <p:tgtEl>
                                          <p:spTgt spid="8"/>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arn(inVertical)">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barn(inVertical)">
                                      <p:cBhvr>
                                        <p:cTn id="29" dur="500"/>
                                        <p:tgtEl>
                                          <p:spTgt spid="13"/>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arn(inVertical)">
                                      <p:cBhvr>
                                        <p:cTn id="32" dur="500"/>
                                        <p:tgtEl>
                                          <p:spTgt spid="11"/>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barn(inVertical)">
                                      <p:cBhvr>
                                        <p:cTn id="3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P spid="9" grpId="0"/>
      <p:bldP spid="11" grpId="0"/>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641538" y="2163427"/>
            <a:ext cx="2963545" cy="2963545"/>
          </a:xfrm>
          <a:prstGeom prst="rect">
            <a:avLst/>
          </a:prstGeom>
          <a:blipFill rotWithShape="1">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8569187" y="988695"/>
            <a:ext cx="2963545" cy="2963545"/>
          </a:xfrm>
          <a:prstGeom prst="rect">
            <a:avLst/>
          </a:prstGeom>
          <a:blipFill rotWithShape="1">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3769274" y="2350890"/>
            <a:ext cx="6999056" cy="3250840"/>
          </a:xfrm>
          <a:prstGeom prst="rect">
            <a:avLst/>
          </a:prstGeom>
          <a:solidFill>
            <a:srgbClr val="BCD8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4097655" y="2673985"/>
            <a:ext cx="2955290" cy="706755"/>
          </a:xfrm>
          <a:prstGeom prst="rect">
            <a:avLst/>
          </a:prstGeom>
          <a:noFill/>
        </p:spPr>
        <p:txBody>
          <a:bodyPr wrap="square" rtlCol="0">
            <a:spAutoFit/>
          </a:bodyPr>
          <a:lstStyle/>
          <a:p>
            <a:pPr algn="dist"/>
            <a:r>
              <a:rPr lang="zh-CN" altLang="en-US" sz="4000">
                <a:solidFill>
                  <a:schemeClr val="bg1"/>
                </a:solidFill>
                <a:latin typeface="TypeLand 康熙字典體試用版" charset="-120"/>
                <a:ea typeface="TypeLand 康熙字典體試用版" charset="-120"/>
              </a:rPr>
              <a:t>清新自然</a:t>
            </a:r>
            <a:endParaRPr lang="zh-CN" altLang="en-US" sz="4000">
              <a:solidFill>
                <a:schemeClr val="bg1"/>
              </a:solidFill>
              <a:latin typeface="TypeLand 康熙字典體試用版" charset="-120"/>
              <a:ea typeface="TypeLand 康熙字典體試用版" charset="-120"/>
            </a:endParaRPr>
          </a:p>
        </p:txBody>
      </p:sp>
      <p:sp>
        <p:nvSpPr>
          <p:cNvPr id="27" name="矩形 26"/>
          <p:cNvSpPr/>
          <p:nvPr/>
        </p:nvSpPr>
        <p:spPr>
          <a:xfrm>
            <a:off x="4097655" y="4124960"/>
            <a:ext cx="6670675" cy="1476375"/>
          </a:xfrm>
          <a:prstGeom prst="rect">
            <a:avLst/>
          </a:prstGeom>
        </p:spPr>
        <p:txBody>
          <a:bodyPr wrap="square">
            <a:spAutoFit/>
          </a:bodyPr>
          <a:lstStyle/>
          <a:p>
            <a:pPr algn="l" fontAlgn="auto">
              <a:lnSpc>
                <a:spcPct val="150000"/>
              </a:lnSpc>
            </a:pPr>
            <a:r>
              <a:rPr lang="zh-CN" altLang="en-US" sz="1000">
                <a:solidFill>
                  <a:schemeClr val="bg1"/>
                </a:solidFill>
                <a:latin typeface="微软雅黑" panose="020B0503020204020204" charset="-122"/>
                <a:ea typeface="微软雅黑" panose="020B0503020204020204" charset="-122"/>
                <a:sym typeface="+mn-ea"/>
              </a:rPr>
              <a:t>I love you more than I've ever loved any woman. And I've waited longer for you than I've waited for any woman.</a:t>
            </a:r>
            <a:endParaRPr lang="zh-CN" altLang="en-US" sz="1000">
              <a:solidFill>
                <a:schemeClr val="bg1"/>
              </a:solidFill>
              <a:latin typeface="微软雅黑" panose="020B0503020204020204" charset="-122"/>
              <a:ea typeface="微软雅黑" panose="020B0503020204020204" charset="-122"/>
              <a:sym typeface="+mn-ea"/>
            </a:endParaRPr>
          </a:p>
          <a:p>
            <a:pPr algn="l" fontAlgn="auto">
              <a:lnSpc>
                <a:spcPct val="150000"/>
              </a:lnSpc>
            </a:pPr>
            <a:endParaRPr lang="zh-CN" altLang="en-US" sz="1000">
              <a:solidFill>
                <a:schemeClr val="bg1"/>
              </a:solidFill>
              <a:latin typeface="微软雅黑" panose="020B0503020204020204" charset="-122"/>
              <a:ea typeface="微软雅黑" panose="020B0503020204020204" charset="-122"/>
              <a:sym typeface="+mn-ea"/>
            </a:endParaRPr>
          </a:p>
          <a:p>
            <a:pPr algn="l" fontAlgn="auto">
              <a:lnSpc>
                <a:spcPct val="150000"/>
              </a:lnSpc>
            </a:pPr>
            <a:r>
              <a:rPr lang="zh-CN" altLang="en-US" sz="1000">
                <a:solidFill>
                  <a:schemeClr val="bg1"/>
                </a:solidFill>
                <a:latin typeface="微软雅黑" panose="020B0503020204020204" charset="-122"/>
                <a:ea typeface="微软雅黑" panose="020B0503020204020204" charset="-122"/>
                <a:sym typeface="+mn-ea"/>
              </a:rPr>
              <a:t>I love you more than I've ever loved any woman. And I've waited longer for you than I've waited for any woman.I love you more than I've ever loved any woman. And I've waited longer for you than I've waited for any woman.</a:t>
            </a:r>
            <a:endParaRPr lang="zh-CN" altLang="en-US" sz="1000" dirty="0">
              <a:solidFill>
                <a:schemeClr val="bg1"/>
              </a:solidFill>
              <a:latin typeface="微软雅黑" panose="020B0503020204020204" charset="-122"/>
              <a:ea typeface="微软雅黑" panose="020B0503020204020204" charset="-122"/>
              <a:sym typeface="+mn-ea"/>
            </a:endParaRPr>
          </a:p>
        </p:txBody>
      </p:sp>
      <p:sp>
        <p:nvSpPr>
          <p:cNvPr id="8" name="文本框 7"/>
          <p:cNvSpPr txBox="1"/>
          <p:nvPr/>
        </p:nvSpPr>
        <p:spPr>
          <a:xfrm>
            <a:off x="4097655" y="3553460"/>
            <a:ext cx="3639820" cy="398780"/>
          </a:xfrm>
          <a:prstGeom prst="rect">
            <a:avLst/>
          </a:prstGeom>
          <a:noFill/>
        </p:spPr>
        <p:txBody>
          <a:bodyPr wrap="square" rtlCol="0">
            <a:spAutoFit/>
          </a:bodyPr>
          <a:lstStyle/>
          <a:p>
            <a:pPr algn="dist"/>
            <a:r>
              <a:rPr lang="en-US" altLang="zh-CN" sz="2000" b="1">
                <a:solidFill>
                  <a:schemeClr val="bg1"/>
                </a:solidFill>
                <a:latin typeface="汉仪南宫体简" panose="02010600000101010101" charset="-122"/>
                <a:ea typeface="汉仪南宫体简" panose="02010600000101010101" charset="-122"/>
              </a:rPr>
              <a:t>F</a:t>
            </a:r>
            <a:r>
              <a:rPr lang="zh-CN" altLang="en-US" sz="2000" b="1">
                <a:solidFill>
                  <a:schemeClr val="bg1"/>
                </a:solidFill>
                <a:latin typeface="汉仪南宫体简" panose="02010600000101010101" charset="-122"/>
                <a:ea typeface="汉仪南宫体简" panose="02010600000101010101" charset="-122"/>
              </a:rPr>
              <a:t>resh and natural</a:t>
            </a:r>
            <a:endParaRPr lang="zh-CN" altLang="en-US" sz="2000" b="1">
              <a:solidFill>
                <a:schemeClr val="bg1"/>
              </a:solidFill>
              <a:latin typeface="汉仪南宫体简" panose="02010600000101010101" charset="-122"/>
              <a:ea typeface="汉仪南宫体简" panose="02010600000101010101" charset="-122"/>
            </a:endParaRPr>
          </a:p>
        </p:txBody>
      </p:sp>
      <p:sp>
        <p:nvSpPr>
          <p:cNvPr id="10" name="矩形 9"/>
          <p:cNvSpPr/>
          <p:nvPr/>
        </p:nvSpPr>
        <p:spPr>
          <a:xfrm>
            <a:off x="216977" y="278969"/>
            <a:ext cx="11747716" cy="6385302"/>
          </a:xfrm>
          <a:prstGeom prst="rect">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42" presetClass="entr" presetSubtype="0" fill="hold" grpId="1"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par>
                          <p:cTn id="17" fill="hold">
                            <p:stCondLst>
                              <p:cond delay="2000"/>
                            </p:stCondLst>
                            <p:childTnLst>
                              <p:par>
                                <p:cTn id="18" presetID="29" presetClass="entr" presetSubtype="0"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1000" fill="hold"/>
                                        <p:tgtEl>
                                          <p:spTgt spid="6"/>
                                        </p:tgtEl>
                                        <p:attrNameLst>
                                          <p:attrName>ppt_x</p:attrName>
                                        </p:attrNameLst>
                                      </p:cBhvr>
                                      <p:tavLst>
                                        <p:tav tm="0">
                                          <p:val>
                                            <p:strVal val="#ppt_x-.2"/>
                                          </p:val>
                                        </p:tav>
                                        <p:tav tm="100000">
                                          <p:val>
                                            <p:strVal val="#ppt_x"/>
                                          </p:val>
                                        </p:tav>
                                      </p:tavLst>
                                    </p:anim>
                                    <p:anim calcmode="lin" valueType="num">
                                      <p:cBhvr>
                                        <p:cTn id="21"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22" dur="1000"/>
                                        <p:tgtEl>
                                          <p:spTgt spid="6"/>
                                        </p:tgtEl>
                                      </p:cBhvr>
                                    </p:animEffect>
                                  </p:childTnLst>
                                </p:cTn>
                              </p:par>
                            </p:childTnLst>
                          </p:cTn>
                        </p:par>
                        <p:par>
                          <p:cTn id="23" fill="hold">
                            <p:stCondLst>
                              <p:cond delay="3000"/>
                            </p:stCondLst>
                            <p:childTnLst>
                              <p:par>
                                <p:cTn id="24" presetID="16" presetClass="entr" presetSubtype="21" fill="hold" grpId="1"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arn(inVertical)">
                                      <p:cBhvr>
                                        <p:cTn id="26" dur="1000"/>
                                        <p:tgtEl>
                                          <p:spTgt spid="7"/>
                                        </p:tgtEl>
                                      </p:cBhvr>
                                    </p:animEffect>
                                  </p:childTnLst>
                                </p:cTn>
                              </p:par>
                            </p:childTnLst>
                          </p:cTn>
                        </p:par>
                        <p:par>
                          <p:cTn id="27" fill="hold">
                            <p:stCondLst>
                              <p:cond delay="4000"/>
                            </p:stCondLst>
                            <p:childTnLst>
                              <p:par>
                                <p:cTn id="28" presetID="47" presetClass="entr" presetSubtype="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1000"/>
                                        <p:tgtEl>
                                          <p:spTgt spid="8"/>
                                        </p:tgtEl>
                                      </p:cBhvr>
                                    </p:animEffect>
                                    <p:anim calcmode="lin" valueType="num">
                                      <p:cBhvr>
                                        <p:cTn id="31" dur="1000" fill="hold"/>
                                        <p:tgtEl>
                                          <p:spTgt spid="8"/>
                                        </p:tgtEl>
                                        <p:attrNameLst>
                                          <p:attrName>ppt_x</p:attrName>
                                        </p:attrNameLst>
                                      </p:cBhvr>
                                      <p:tavLst>
                                        <p:tav tm="0">
                                          <p:val>
                                            <p:strVal val="#ppt_x"/>
                                          </p:val>
                                        </p:tav>
                                        <p:tav tm="100000">
                                          <p:val>
                                            <p:strVal val="#ppt_x"/>
                                          </p:val>
                                        </p:tav>
                                      </p:tavLst>
                                    </p:anim>
                                    <p:anim calcmode="lin" valueType="num">
                                      <p:cBhvr>
                                        <p:cTn id="32" dur="1000" fill="hold"/>
                                        <p:tgtEl>
                                          <p:spTgt spid="8"/>
                                        </p:tgtEl>
                                        <p:attrNameLst>
                                          <p:attrName>ppt_y</p:attrName>
                                        </p:attrNameLst>
                                      </p:cBhvr>
                                      <p:tavLst>
                                        <p:tav tm="0">
                                          <p:val>
                                            <p:strVal val="#ppt_y-.1"/>
                                          </p:val>
                                        </p:tav>
                                        <p:tav tm="100000">
                                          <p:val>
                                            <p:strVal val="#ppt_y"/>
                                          </p:val>
                                        </p:tav>
                                      </p:tavLst>
                                    </p:anim>
                                  </p:childTnLst>
                                </p:cTn>
                              </p:par>
                            </p:childTnLst>
                          </p:cTn>
                        </p:par>
                        <p:par>
                          <p:cTn id="33" fill="hold">
                            <p:stCondLst>
                              <p:cond delay="5000"/>
                            </p:stCondLst>
                            <p:childTnLst>
                              <p:par>
                                <p:cTn id="34" presetID="12" presetClass="entr" presetSubtype="4" fill="hold" grpId="1" nodeType="after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additive="base">
                                        <p:cTn id="36" dur="500"/>
                                        <p:tgtEl>
                                          <p:spTgt spid="27"/>
                                        </p:tgtEl>
                                        <p:attrNameLst>
                                          <p:attrName>ppt_y</p:attrName>
                                        </p:attrNameLst>
                                      </p:cBhvr>
                                      <p:tavLst>
                                        <p:tav tm="0">
                                          <p:val>
                                            <p:strVal val="#ppt_y+#ppt_h*1.125000"/>
                                          </p:val>
                                        </p:tav>
                                        <p:tav tm="100000">
                                          <p:val>
                                            <p:strVal val="#ppt_y"/>
                                          </p:val>
                                        </p:tav>
                                      </p:tavLst>
                                    </p:anim>
                                    <p:animEffect transition="in" filter="wipe(up)">
                                      <p:cBhvr>
                                        <p:cTn id="3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animBg="1"/>
      <p:bldP spid="5" grpId="1" bldLvl="0" animBg="1"/>
      <p:bldP spid="6" grpId="0" bldLvl="0" animBg="1"/>
      <p:bldP spid="7" grpId="0"/>
      <p:bldP spid="7" grpId="1"/>
      <p:bldP spid="27" grpId="0"/>
      <p:bldP spid="27" grpId="1"/>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563868" y="1390650"/>
            <a:ext cx="11066640" cy="4393423"/>
            <a:chOff x="0" y="1650539"/>
            <a:chExt cx="12192000" cy="4840187"/>
          </a:xfrm>
        </p:grpSpPr>
        <p:cxnSp>
          <p:nvCxnSpPr>
            <p:cNvPr id="8" name="直接连接符 7"/>
            <p:cNvCxnSpPr/>
            <p:nvPr/>
          </p:nvCxnSpPr>
          <p:spPr>
            <a:xfrm>
              <a:off x="2312056" y="4341351"/>
              <a:ext cx="0" cy="697706"/>
            </a:xfrm>
            <a:prstGeom prst="line">
              <a:avLst/>
            </a:prstGeom>
            <a:ln>
              <a:solidFill>
                <a:srgbClr val="56A165"/>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4829923" y="3619039"/>
              <a:ext cx="0" cy="1420018"/>
            </a:xfrm>
            <a:prstGeom prst="line">
              <a:avLst/>
            </a:prstGeom>
            <a:ln>
              <a:solidFill>
                <a:srgbClr val="9ECD9F"/>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7347790" y="4341351"/>
              <a:ext cx="0" cy="697706"/>
            </a:xfrm>
            <a:prstGeom prst="line">
              <a:avLst/>
            </a:prstGeom>
            <a:ln>
              <a:solidFill>
                <a:srgbClr val="56A165"/>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9865656" y="4581857"/>
              <a:ext cx="0" cy="457200"/>
            </a:xfrm>
            <a:prstGeom prst="line">
              <a:avLst/>
            </a:prstGeom>
            <a:ln>
              <a:solidFill>
                <a:srgbClr val="9ECD9F"/>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2" name="组合 11"/>
            <p:cNvGrpSpPr/>
            <p:nvPr/>
          </p:nvGrpSpPr>
          <p:grpSpPr>
            <a:xfrm>
              <a:off x="1526258" y="2336339"/>
              <a:ext cx="1590648" cy="1828800"/>
              <a:chOff x="1526258" y="2336339"/>
              <a:chExt cx="1590648" cy="1828800"/>
            </a:xfrm>
          </p:grpSpPr>
          <p:sp>
            <p:nvSpPr>
              <p:cNvPr id="13" name="任意多边形 12"/>
              <p:cNvSpPr/>
              <p:nvPr/>
            </p:nvSpPr>
            <p:spPr>
              <a:xfrm>
                <a:off x="1526258" y="2336339"/>
                <a:ext cx="1590648" cy="1828800"/>
              </a:xfrm>
              <a:custGeom>
                <a:avLst/>
                <a:gdLst>
                  <a:gd name="connsiteX0" fmla="*/ 850900 w 1701800"/>
                  <a:gd name="connsiteY0" fmla="*/ 0 h 1956594"/>
                  <a:gd name="connsiteX1" fmla="*/ 1701800 w 1701800"/>
                  <a:gd name="connsiteY1" fmla="*/ 850900 h 1956594"/>
                  <a:gd name="connsiteX2" fmla="*/ 1022386 w 1701800"/>
                  <a:gd name="connsiteY2" fmla="*/ 1684513 h 1956594"/>
                  <a:gd name="connsiteX3" fmla="*/ 959317 w 1701800"/>
                  <a:gd name="connsiteY3" fmla="*/ 1694138 h 1956594"/>
                  <a:gd name="connsiteX4" fmla="*/ 945295 w 1701800"/>
                  <a:gd name="connsiteY4" fmla="*/ 1705708 h 1956594"/>
                  <a:gd name="connsiteX5" fmla="*/ 841374 w 1701800"/>
                  <a:gd name="connsiteY5" fmla="*/ 1956594 h 1956594"/>
                  <a:gd name="connsiteX6" fmla="*/ 841374 w 1701800"/>
                  <a:gd name="connsiteY6" fmla="*/ 1956593 h 1956594"/>
                  <a:gd name="connsiteX7" fmla="*/ 760353 w 1701800"/>
                  <a:gd name="connsiteY7" fmla="*/ 1730903 h 1956594"/>
                  <a:gd name="connsiteX8" fmla="*/ 721299 w 1701800"/>
                  <a:gd name="connsiteY8" fmla="*/ 1690905 h 1956594"/>
                  <a:gd name="connsiteX9" fmla="*/ 679414 w 1701800"/>
                  <a:gd name="connsiteY9" fmla="*/ 1684513 h 1956594"/>
                  <a:gd name="connsiteX10" fmla="*/ 0 w 1701800"/>
                  <a:gd name="connsiteY10" fmla="*/ 850900 h 1956594"/>
                  <a:gd name="connsiteX11" fmla="*/ 850900 w 1701800"/>
                  <a:gd name="connsiteY11" fmla="*/ 0 h 1956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01800" h="1956594">
                    <a:moveTo>
                      <a:pt x="850900" y="0"/>
                    </a:moveTo>
                    <a:cubicBezTo>
                      <a:pt x="1320839" y="0"/>
                      <a:pt x="1701800" y="380961"/>
                      <a:pt x="1701800" y="850900"/>
                    </a:cubicBezTo>
                    <a:cubicBezTo>
                      <a:pt x="1701800" y="1262097"/>
                      <a:pt x="1410127" y="1605170"/>
                      <a:pt x="1022386" y="1684513"/>
                    </a:cubicBezTo>
                    <a:lnTo>
                      <a:pt x="959317" y="1694138"/>
                    </a:lnTo>
                    <a:lnTo>
                      <a:pt x="945295" y="1705708"/>
                    </a:lnTo>
                    <a:cubicBezTo>
                      <a:pt x="881087" y="1769915"/>
                      <a:pt x="841374" y="1858617"/>
                      <a:pt x="841374" y="1956594"/>
                    </a:cubicBezTo>
                    <a:lnTo>
                      <a:pt x="841374" y="1956593"/>
                    </a:lnTo>
                    <a:cubicBezTo>
                      <a:pt x="841374" y="1870863"/>
                      <a:pt x="810969" y="1792235"/>
                      <a:pt x="760353" y="1730903"/>
                    </a:cubicBezTo>
                    <a:lnTo>
                      <a:pt x="721299" y="1690905"/>
                    </a:lnTo>
                    <a:lnTo>
                      <a:pt x="679414" y="1684513"/>
                    </a:lnTo>
                    <a:cubicBezTo>
                      <a:pt x="291673" y="1605170"/>
                      <a:pt x="0" y="1262097"/>
                      <a:pt x="0" y="850900"/>
                    </a:cubicBezTo>
                    <a:cubicBezTo>
                      <a:pt x="0" y="380961"/>
                      <a:pt x="380961" y="0"/>
                      <a:pt x="850900" y="0"/>
                    </a:cubicBezTo>
                    <a:close/>
                  </a:path>
                </a:pathLst>
              </a:custGeom>
              <a:solidFill>
                <a:srgbClr val="BCD8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 name="KSO_Shape"/>
              <p:cNvSpPr/>
              <p:nvPr/>
            </p:nvSpPr>
            <p:spPr bwMode="auto">
              <a:xfrm>
                <a:off x="1863362" y="2701464"/>
                <a:ext cx="777875" cy="777875"/>
              </a:xfrm>
              <a:custGeom>
                <a:avLst/>
                <a:gdLst>
                  <a:gd name="T0" fmla="*/ 2147483646 w 207"/>
                  <a:gd name="T1" fmla="*/ 2147483646 h 207"/>
                  <a:gd name="T2" fmla="*/ 2147483646 w 207"/>
                  <a:gd name="T3" fmla="*/ 2147483646 h 207"/>
                  <a:gd name="T4" fmla="*/ 2147483646 w 207"/>
                  <a:gd name="T5" fmla="*/ 2147483646 h 207"/>
                  <a:gd name="T6" fmla="*/ 2147483646 w 207"/>
                  <a:gd name="T7" fmla="*/ 2147483646 h 207"/>
                  <a:gd name="T8" fmla="*/ 2147483646 w 207"/>
                  <a:gd name="T9" fmla="*/ 2147483646 h 207"/>
                  <a:gd name="T10" fmla="*/ 2147483646 w 207"/>
                  <a:gd name="T11" fmla="*/ 2147483646 h 207"/>
                  <a:gd name="T12" fmla="*/ 2147483646 w 207"/>
                  <a:gd name="T13" fmla="*/ 2147483646 h 207"/>
                  <a:gd name="T14" fmla="*/ 2147483646 w 207"/>
                  <a:gd name="T15" fmla="*/ 2147483646 h 207"/>
                  <a:gd name="T16" fmla="*/ 2147483646 w 207"/>
                  <a:gd name="T17" fmla="*/ 2147483646 h 207"/>
                  <a:gd name="T18" fmla="*/ 2147483646 w 207"/>
                  <a:gd name="T19" fmla="*/ 2147483646 h 207"/>
                  <a:gd name="T20" fmla="*/ 2147483646 w 207"/>
                  <a:gd name="T21" fmla="*/ 2147483646 h 207"/>
                  <a:gd name="T22" fmla="*/ 2147483646 w 207"/>
                  <a:gd name="T23" fmla="*/ 2147483646 h 207"/>
                  <a:gd name="T24" fmla="*/ 2147483646 w 207"/>
                  <a:gd name="T25" fmla="*/ 2147483646 h 207"/>
                  <a:gd name="T26" fmla="*/ 2147483646 w 207"/>
                  <a:gd name="T27" fmla="*/ 2147483646 h 207"/>
                  <a:gd name="T28" fmla="*/ 0 w 207"/>
                  <a:gd name="T29" fmla="*/ 2147483646 h 207"/>
                  <a:gd name="T30" fmla="*/ 2147483646 w 207"/>
                  <a:gd name="T31" fmla="*/ 2147483646 h 207"/>
                  <a:gd name="T32" fmla="*/ 2147483646 w 207"/>
                  <a:gd name="T33" fmla="*/ 0 h 207"/>
                  <a:gd name="T34" fmla="*/ 2147483646 w 207"/>
                  <a:gd name="T35" fmla="*/ 2147483646 h 207"/>
                  <a:gd name="T36" fmla="*/ 2147483646 w 207"/>
                  <a:gd name="T37" fmla="*/ 2147483646 h 207"/>
                  <a:gd name="T38" fmla="*/ 2147483646 w 207"/>
                  <a:gd name="T39" fmla="*/ 2147483646 h 207"/>
                  <a:gd name="T40" fmla="*/ 2147483646 w 207"/>
                  <a:gd name="T41" fmla="*/ 2147483646 h 207"/>
                  <a:gd name="T42" fmla="*/ 2147483646 w 207"/>
                  <a:gd name="T43" fmla="*/ 2147483646 h 207"/>
                  <a:gd name="T44" fmla="*/ 2147483646 w 207"/>
                  <a:gd name="T45" fmla="*/ 2147483646 h 207"/>
                  <a:gd name="T46" fmla="*/ 2147483646 w 207"/>
                  <a:gd name="T47" fmla="*/ 2147483646 h 207"/>
                  <a:gd name="T48" fmla="*/ 2147483646 w 207"/>
                  <a:gd name="T49" fmla="*/ 2147483646 h 207"/>
                  <a:gd name="T50" fmla="*/ 2147483646 w 207"/>
                  <a:gd name="T51" fmla="*/ 2147483646 h 207"/>
                  <a:gd name="T52" fmla="*/ 2147483646 w 207"/>
                  <a:gd name="T53" fmla="*/ 2147483646 h 207"/>
                  <a:gd name="T54" fmla="*/ 2147483646 w 207"/>
                  <a:gd name="T55" fmla="*/ 2147483646 h 207"/>
                  <a:gd name="T56" fmla="*/ 2147483646 w 207"/>
                  <a:gd name="T57" fmla="*/ 2147483646 h 207"/>
                  <a:gd name="T58" fmla="*/ 2147483646 w 207"/>
                  <a:gd name="T59" fmla="*/ 2147483646 h 207"/>
                  <a:gd name="T60" fmla="*/ 2147483646 w 207"/>
                  <a:gd name="T61" fmla="*/ 2147483646 h 207"/>
                  <a:gd name="T62" fmla="*/ 2147483646 w 207"/>
                  <a:gd name="T63" fmla="*/ 2147483646 h 207"/>
                  <a:gd name="T64" fmla="*/ 2147483646 w 207"/>
                  <a:gd name="T65" fmla="*/ 2147483646 h 207"/>
                  <a:gd name="T66" fmla="*/ 2147483646 w 207"/>
                  <a:gd name="T67" fmla="*/ 2147483646 h 207"/>
                  <a:gd name="T68" fmla="*/ 2147483646 w 207"/>
                  <a:gd name="T69" fmla="*/ 2147483646 h 207"/>
                  <a:gd name="T70" fmla="*/ 2147483646 w 207"/>
                  <a:gd name="T71" fmla="*/ 2147483646 h 207"/>
                  <a:gd name="T72" fmla="*/ 2147483646 w 207"/>
                  <a:gd name="T73" fmla="*/ 2147483646 h 207"/>
                  <a:gd name="T74" fmla="*/ 2147483646 w 207"/>
                  <a:gd name="T75" fmla="*/ 2147483646 h 20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07" h="207">
                    <a:moveTo>
                      <a:pt x="137" y="51"/>
                    </a:moveTo>
                    <a:cubicBezTo>
                      <a:pt x="153" y="51"/>
                      <a:pt x="153" y="51"/>
                      <a:pt x="153" y="51"/>
                    </a:cubicBezTo>
                    <a:cubicBezTo>
                      <a:pt x="142" y="113"/>
                      <a:pt x="142" y="113"/>
                      <a:pt x="142" y="113"/>
                    </a:cubicBezTo>
                    <a:cubicBezTo>
                      <a:pt x="141" y="120"/>
                      <a:pt x="141" y="125"/>
                      <a:pt x="142" y="128"/>
                    </a:cubicBezTo>
                    <a:cubicBezTo>
                      <a:pt x="143" y="132"/>
                      <a:pt x="146" y="133"/>
                      <a:pt x="150" y="133"/>
                    </a:cubicBezTo>
                    <a:cubicBezTo>
                      <a:pt x="154" y="133"/>
                      <a:pt x="158" y="132"/>
                      <a:pt x="161" y="130"/>
                    </a:cubicBezTo>
                    <a:cubicBezTo>
                      <a:pt x="165" y="129"/>
                      <a:pt x="169" y="126"/>
                      <a:pt x="172" y="122"/>
                    </a:cubicBezTo>
                    <a:cubicBezTo>
                      <a:pt x="175" y="118"/>
                      <a:pt x="177" y="114"/>
                      <a:pt x="179" y="108"/>
                    </a:cubicBezTo>
                    <a:cubicBezTo>
                      <a:pt x="181" y="102"/>
                      <a:pt x="182" y="95"/>
                      <a:pt x="182" y="87"/>
                    </a:cubicBezTo>
                    <a:cubicBezTo>
                      <a:pt x="182" y="76"/>
                      <a:pt x="180" y="66"/>
                      <a:pt x="176" y="58"/>
                    </a:cubicBezTo>
                    <a:cubicBezTo>
                      <a:pt x="172" y="50"/>
                      <a:pt x="167" y="44"/>
                      <a:pt x="161" y="38"/>
                    </a:cubicBezTo>
                    <a:cubicBezTo>
                      <a:pt x="154" y="33"/>
                      <a:pt x="146" y="29"/>
                      <a:pt x="137" y="27"/>
                    </a:cubicBezTo>
                    <a:cubicBezTo>
                      <a:pt x="128" y="24"/>
                      <a:pt x="119" y="23"/>
                      <a:pt x="109" y="23"/>
                    </a:cubicBezTo>
                    <a:cubicBezTo>
                      <a:pt x="97" y="23"/>
                      <a:pt x="86" y="25"/>
                      <a:pt x="76" y="30"/>
                    </a:cubicBezTo>
                    <a:cubicBezTo>
                      <a:pt x="65" y="34"/>
                      <a:pt x="57" y="40"/>
                      <a:pt x="49" y="47"/>
                    </a:cubicBezTo>
                    <a:cubicBezTo>
                      <a:pt x="42" y="55"/>
                      <a:pt x="36" y="63"/>
                      <a:pt x="31" y="74"/>
                    </a:cubicBezTo>
                    <a:cubicBezTo>
                      <a:pt x="27" y="84"/>
                      <a:pt x="25" y="95"/>
                      <a:pt x="25" y="107"/>
                    </a:cubicBezTo>
                    <a:cubicBezTo>
                      <a:pt x="25" y="119"/>
                      <a:pt x="27" y="129"/>
                      <a:pt x="30" y="139"/>
                    </a:cubicBezTo>
                    <a:cubicBezTo>
                      <a:pt x="34" y="148"/>
                      <a:pt x="39" y="156"/>
                      <a:pt x="46" y="163"/>
                    </a:cubicBezTo>
                    <a:cubicBezTo>
                      <a:pt x="53" y="169"/>
                      <a:pt x="61" y="174"/>
                      <a:pt x="71" y="178"/>
                    </a:cubicBezTo>
                    <a:cubicBezTo>
                      <a:pt x="81" y="181"/>
                      <a:pt x="93" y="183"/>
                      <a:pt x="106" y="183"/>
                    </a:cubicBezTo>
                    <a:cubicBezTo>
                      <a:pt x="110" y="183"/>
                      <a:pt x="115" y="183"/>
                      <a:pt x="121" y="182"/>
                    </a:cubicBezTo>
                    <a:cubicBezTo>
                      <a:pt x="127" y="181"/>
                      <a:pt x="132" y="179"/>
                      <a:pt x="136" y="177"/>
                    </a:cubicBezTo>
                    <a:cubicBezTo>
                      <a:pt x="143" y="199"/>
                      <a:pt x="143" y="199"/>
                      <a:pt x="143" y="199"/>
                    </a:cubicBezTo>
                    <a:cubicBezTo>
                      <a:pt x="137" y="202"/>
                      <a:pt x="131" y="204"/>
                      <a:pt x="124" y="205"/>
                    </a:cubicBezTo>
                    <a:cubicBezTo>
                      <a:pt x="118" y="206"/>
                      <a:pt x="110" y="207"/>
                      <a:pt x="102" y="207"/>
                    </a:cubicBezTo>
                    <a:cubicBezTo>
                      <a:pt x="87" y="207"/>
                      <a:pt x="74" y="205"/>
                      <a:pt x="61" y="200"/>
                    </a:cubicBezTo>
                    <a:cubicBezTo>
                      <a:pt x="49" y="196"/>
                      <a:pt x="38" y="190"/>
                      <a:pt x="29" y="182"/>
                    </a:cubicBezTo>
                    <a:cubicBezTo>
                      <a:pt x="20" y="173"/>
                      <a:pt x="13" y="163"/>
                      <a:pt x="7" y="151"/>
                    </a:cubicBezTo>
                    <a:cubicBezTo>
                      <a:pt x="2" y="138"/>
                      <a:pt x="0" y="124"/>
                      <a:pt x="0" y="108"/>
                    </a:cubicBezTo>
                    <a:cubicBezTo>
                      <a:pt x="0" y="91"/>
                      <a:pt x="3" y="76"/>
                      <a:pt x="9" y="63"/>
                    </a:cubicBezTo>
                    <a:cubicBezTo>
                      <a:pt x="14" y="50"/>
                      <a:pt x="22" y="38"/>
                      <a:pt x="32" y="29"/>
                    </a:cubicBezTo>
                    <a:cubicBezTo>
                      <a:pt x="42" y="20"/>
                      <a:pt x="54" y="12"/>
                      <a:pt x="67" y="7"/>
                    </a:cubicBezTo>
                    <a:cubicBezTo>
                      <a:pt x="80" y="2"/>
                      <a:pt x="94" y="0"/>
                      <a:pt x="109" y="0"/>
                    </a:cubicBezTo>
                    <a:cubicBezTo>
                      <a:pt x="123" y="0"/>
                      <a:pt x="136" y="2"/>
                      <a:pt x="148" y="6"/>
                    </a:cubicBezTo>
                    <a:cubicBezTo>
                      <a:pt x="160" y="10"/>
                      <a:pt x="170" y="15"/>
                      <a:pt x="179" y="23"/>
                    </a:cubicBezTo>
                    <a:cubicBezTo>
                      <a:pt x="188" y="30"/>
                      <a:pt x="195" y="40"/>
                      <a:pt x="200" y="50"/>
                    </a:cubicBezTo>
                    <a:cubicBezTo>
                      <a:pt x="205" y="61"/>
                      <a:pt x="207" y="74"/>
                      <a:pt x="207" y="87"/>
                    </a:cubicBezTo>
                    <a:cubicBezTo>
                      <a:pt x="207" y="97"/>
                      <a:pt x="205" y="106"/>
                      <a:pt x="202" y="115"/>
                    </a:cubicBezTo>
                    <a:cubicBezTo>
                      <a:pt x="199" y="123"/>
                      <a:pt x="194" y="130"/>
                      <a:pt x="188" y="137"/>
                    </a:cubicBezTo>
                    <a:cubicBezTo>
                      <a:pt x="182" y="143"/>
                      <a:pt x="175" y="148"/>
                      <a:pt x="167" y="151"/>
                    </a:cubicBezTo>
                    <a:cubicBezTo>
                      <a:pt x="159" y="155"/>
                      <a:pt x="151" y="157"/>
                      <a:pt x="141" y="157"/>
                    </a:cubicBezTo>
                    <a:cubicBezTo>
                      <a:pt x="138" y="157"/>
                      <a:pt x="134" y="156"/>
                      <a:pt x="131" y="156"/>
                    </a:cubicBezTo>
                    <a:cubicBezTo>
                      <a:pt x="128" y="155"/>
                      <a:pt x="125" y="153"/>
                      <a:pt x="123" y="151"/>
                    </a:cubicBezTo>
                    <a:cubicBezTo>
                      <a:pt x="121" y="149"/>
                      <a:pt x="119" y="147"/>
                      <a:pt x="118" y="144"/>
                    </a:cubicBezTo>
                    <a:cubicBezTo>
                      <a:pt x="117" y="140"/>
                      <a:pt x="116" y="137"/>
                      <a:pt x="117" y="132"/>
                    </a:cubicBezTo>
                    <a:cubicBezTo>
                      <a:pt x="116" y="132"/>
                      <a:pt x="116" y="132"/>
                      <a:pt x="116" y="132"/>
                    </a:cubicBezTo>
                    <a:cubicBezTo>
                      <a:pt x="114" y="135"/>
                      <a:pt x="111" y="138"/>
                      <a:pt x="109" y="141"/>
                    </a:cubicBezTo>
                    <a:cubicBezTo>
                      <a:pt x="106" y="144"/>
                      <a:pt x="103" y="147"/>
                      <a:pt x="100" y="149"/>
                    </a:cubicBezTo>
                    <a:cubicBezTo>
                      <a:pt x="97" y="152"/>
                      <a:pt x="93" y="153"/>
                      <a:pt x="89" y="155"/>
                    </a:cubicBezTo>
                    <a:cubicBezTo>
                      <a:pt x="86" y="156"/>
                      <a:pt x="81" y="157"/>
                      <a:pt x="77" y="157"/>
                    </a:cubicBezTo>
                    <a:cubicBezTo>
                      <a:pt x="73" y="157"/>
                      <a:pt x="70" y="156"/>
                      <a:pt x="66" y="154"/>
                    </a:cubicBezTo>
                    <a:cubicBezTo>
                      <a:pt x="63" y="153"/>
                      <a:pt x="60" y="151"/>
                      <a:pt x="58" y="148"/>
                    </a:cubicBezTo>
                    <a:cubicBezTo>
                      <a:pt x="55" y="145"/>
                      <a:pt x="53" y="141"/>
                      <a:pt x="52" y="137"/>
                    </a:cubicBezTo>
                    <a:cubicBezTo>
                      <a:pt x="51" y="133"/>
                      <a:pt x="50" y="129"/>
                      <a:pt x="50" y="124"/>
                    </a:cubicBezTo>
                    <a:cubicBezTo>
                      <a:pt x="50" y="114"/>
                      <a:pt x="51" y="105"/>
                      <a:pt x="54" y="96"/>
                    </a:cubicBezTo>
                    <a:cubicBezTo>
                      <a:pt x="57" y="87"/>
                      <a:pt x="62" y="80"/>
                      <a:pt x="67" y="73"/>
                    </a:cubicBezTo>
                    <a:cubicBezTo>
                      <a:pt x="72" y="66"/>
                      <a:pt x="78" y="60"/>
                      <a:pt x="85" y="56"/>
                    </a:cubicBezTo>
                    <a:cubicBezTo>
                      <a:pt x="92" y="52"/>
                      <a:pt x="99" y="50"/>
                      <a:pt x="107" y="50"/>
                    </a:cubicBezTo>
                    <a:cubicBezTo>
                      <a:pt x="112" y="50"/>
                      <a:pt x="117" y="51"/>
                      <a:pt x="120" y="52"/>
                    </a:cubicBezTo>
                    <a:cubicBezTo>
                      <a:pt x="124" y="54"/>
                      <a:pt x="127" y="56"/>
                      <a:pt x="130" y="59"/>
                    </a:cubicBezTo>
                    <a:lnTo>
                      <a:pt x="137" y="51"/>
                    </a:lnTo>
                    <a:close/>
                    <a:moveTo>
                      <a:pt x="123" y="79"/>
                    </a:moveTo>
                    <a:cubicBezTo>
                      <a:pt x="121" y="77"/>
                      <a:pt x="119" y="76"/>
                      <a:pt x="117" y="75"/>
                    </a:cubicBezTo>
                    <a:cubicBezTo>
                      <a:pt x="115" y="74"/>
                      <a:pt x="112" y="74"/>
                      <a:pt x="109" y="74"/>
                    </a:cubicBezTo>
                    <a:cubicBezTo>
                      <a:pt x="104" y="74"/>
                      <a:pt x="100" y="75"/>
                      <a:pt x="96" y="78"/>
                    </a:cubicBezTo>
                    <a:cubicBezTo>
                      <a:pt x="92" y="80"/>
                      <a:pt x="89" y="83"/>
                      <a:pt x="86" y="88"/>
                    </a:cubicBezTo>
                    <a:cubicBezTo>
                      <a:pt x="84" y="92"/>
                      <a:pt x="81" y="96"/>
                      <a:pt x="80" y="101"/>
                    </a:cubicBezTo>
                    <a:cubicBezTo>
                      <a:pt x="78" y="106"/>
                      <a:pt x="78" y="111"/>
                      <a:pt x="78" y="116"/>
                    </a:cubicBezTo>
                    <a:cubicBezTo>
                      <a:pt x="78" y="121"/>
                      <a:pt x="79" y="125"/>
                      <a:pt x="81" y="128"/>
                    </a:cubicBezTo>
                    <a:cubicBezTo>
                      <a:pt x="83" y="132"/>
                      <a:pt x="86" y="133"/>
                      <a:pt x="91" y="133"/>
                    </a:cubicBezTo>
                    <a:cubicBezTo>
                      <a:pt x="93" y="133"/>
                      <a:pt x="96" y="133"/>
                      <a:pt x="98" y="131"/>
                    </a:cubicBezTo>
                    <a:cubicBezTo>
                      <a:pt x="100" y="130"/>
                      <a:pt x="103" y="128"/>
                      <a:pt x="105" y="126"/>
                    </a:cubicBezTo>
                    <a:cubicBezTo>
                      <a:pt x="107" y="124"/>
                      <a:pt x="110" y="122"/>
                      <a:pt x="112" y="119"/>
                    </a:cubicBezTo>
                    <a:cubicBezTo>
                      <a:pt x="114" y="116"/>
                      <a:pt x="116" y="113"/>
                      <a:pt x="117" y="110"/>
                    </a:cubicBezTo>
                    <a:lnTo>
                      <a:pt x="123" y="79"/>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grpSp>
        <p:grpSp>
          <p:nvGrpSpPr>
            <p:cNvPr id="15" name="组合 14"/>
            <p:cNvGrpSpPr/>
            <p:nvPr/>
          </p:nvGrpSpPr>
          <p:grpSpPr>
            <a:xfrm>
              <a:off x="6558816" y="2247439"/>
              <a:ext cx="1590648" cy="1828800"/>
              <a:chOff x="6558816" y="2247439"/>
              <a:chExt cx="1590648" cy="1828800"/>
            </a:xfrm>
          </p:grpSpPr>
          <p:sp>
            <p:nvSpPr>
              <p:cNvPr id="16" name="任意多边形 15"/>
              <p:cNvSpPr/>
              <p:nvPr/>
            </p:nvSpPr>
            <p:spPr>
              <a:xfrm>
                <a:off x="6558816" y="2247439"/>
                <a:ext cx="1590648" cy="1828800"/>
              </a:xfrm>
              <a:custGeom>
                <a:avLst/>
                <a:gdLst>
                  <a:gd name="connsiteX0" fmla="*/ 850900 w 1701800"/>
                  <a:gd name="connsiteY0" fmla="*/ 0 h 1956594"/>
                  <a:gd name="connsiteX1" fmla="*/ 1701800 w 1701800"/>
                  <a:gd name="connsiteY1" fmla="*/ 850900 h 1956594"/>
                  <a:gd name="connsiteX2" fmla="*/ 1022386 w 1701800"/>
                  <a:gd name="connsiteY2" fmla="*/ 1684513 h 1956594"/>
                  <a:gd name="connsiteX3" fmla="*/ 959317 w 1701800"/>
                  <a:gd name="connsiteY3" fmla="*/ 1694138 h 1956594"/>
                  <a:gd name="connsiteX4" fmla="*/ 945295 w 1701800"/>
                  <a:gd name="connsiteY4" fmla="*/ 1705708 h 1956594"/>
                  <a:gd name="connsiteX5" fmla="*/ 841374 w 1701800"/>
                  <a:gd name="connsiteY5" fmla="*/ 1956594 h 1956594"/>
                  <a:gd name="connsiteX6" fmla="*/ 841374 w 1701800"/>
                  <a:gd name="connsiteY6" fmla="*/ 1956593 h 1956594"/>
                  <a:gd name="connsiteX7" fmla="*/ 760353 w 1701800"/>
                  <a:gd name="connsiteY7" fmla="*/ 1730903 h 1956594"/>
                  <a:gd name="connsiteX8" fmla="*/ 721299 w 1701800"/>
                  <a:gd name="connsiteY8" fmla="*/ 1690905 h 1956594"/>
                  <a:gd name="connsiteX9" fmla="*/ 679414 w 1701800"/>
                  <a:gd name="connsiteY9" fmla="*/ 1684513 h 1956594"/>
                  <a:gd name="connsiteX10" fmla="*/ 0 w 1701800"/>
                  <a:gd name="connsiteY10" fmla="*/ 850900 h 1956594"/>
                  <a:gd name="connsiteX11" fmla="*/ 850900 w 1701800"/>
                  <a:gd name="connsiteY11" fmla="*/ 0 h 1956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01800" h="1956594">
                    <a:moveTo>
                      <a:pt x="850900" y="0"/>
                    </a:moveTo>
                    <a:cubicBezTo>
                      <a:pt x="1320839" y="0"/>
                      <a:pt x="1701800" y="380961"/>
                      <a:pt x="1701800" y="850900"/>
                    </a:cubicBezTo>
                    <a:cubicBezTo>
                      <a:pt x="1701800" y="1262097"/>
                      <a:pt x="1410127" y="1605170"/>
                      <a:pt x="1022386" y="1684513"/>
                    </a:cubicBezTo>
                    <a:lnTo>
                      <a:pt x="959317" y="1694138"/>
                    </a:lnTo>
                    <a:lnTo>
                      <a:pt x="945295" y="1705708"/>
                    </a:lnTo>
                    <a:cubicBezTo>
                      <a:pt x="881087" y="1769915"/>
                      <a:pt x="841374" y="1858617"/>
                      <a:pt x="841374" y="1956594"/>
                    </a:cubicBezTo>
                    <a:lnTo>
                      <a:pt x="841374" y="1956593"/>
                    </a:lnTo>
                    <a:cubicBezTo>
                      <a:pt x="841374" y="1870863"/>
                      <a:pt x="810969" y="1792235"/>
                      <a:pt x="760353" y="1730903"/>
                    </a:cubicBezTo>
                    <a:lnTo>
                      <a:pt x="721299" y="1690905"/>
                    </a:lnTo>
                    <a:lnTo>
                      <a:pt x="679414" y="1684513"/>
                    </a:lnTo>
                    <a:cubicBezTo>
                      <a:pt x="291673" y="1605170"/>
                      <a:pt x="0" y="1262097"/>
                      <a:pt x="0" y="850900"/>
                    </a:cubicBezTo>
                    <a:cubicBezTo>
                      <a:pt x="0" y="380961"/>
                      <a:pt x="380961" y="0"/>
                      <a:pt x="850900" y="0"/>
                    </a:cubicBezTo>
                    <a:close/>
                  </a:path>
                </a:pathLst>
              </a:custGeom>
              <a:solidFill>
                <a:srgbClr val="BCD8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7" name="KSO_Shape"/>
              <p:cNvSpPr/>
              <p:nvPr/>
            </p:nvSpPr>
            <p:spPr>
              <a:xfrm>
                <a:off x="6971510" y="2632625"/>
                <a:ext cx="826622" cy="672319"/>
              </a:xfrm>
              <a:custGeom>
                <a:avLst/>
                <a:gdLst/>
                <a:ahLst/>
                <a:cxnLst/>
                <a:rect l="l" t="t" r="r" b="b"/>
                <a:pathLst>
                  <a:path w="684048" h="556307">
                    <a:moveTo>
                      <a:pt x="222901" y="383453"/>
                    </a:moveTo>
                    <a:cubicBezTo>
                      <a:pt x="218315" y="383977"/>
                      <a:pt x="213613" y="385281"/>
                      <a:pt x="209039" y="387420"/>
                    </a:cubicBezTo>
                    <a:cubicBezTo>
                      <a:pt x="190739" y="395979"/>
                      <a:pt x="181407" y="414680"/>
                      <a:pt x="188193" y="429191"/>
                    </a:cubicBezTo>
                    <a:cubicBezTo>
                      <a:pt x="194980" y="443702"/>
                      <a:pt x="215317" y="448527"/>
                      <a:pt x="233616" y="439969"/>
                    </a:cubicBezTo>
                    <a:cubicBezTo>
                      <a:pt x="251915" y="431410"/>
                      <a:pt x="261248" y="412709"/>
                      <a:pt x="254461" y="398198"/>
                    </a:cubicBezTo>
                    <a:cubicBezTo>
                      <a:pt x="249371" y="387315"/>
                      <a:pt x="236659" y="381879"/>
                      <a:pt x="222901" y="383453"/>
                    </a:cubicBezTo>
                    <a:close/>
                    <a:moveTo>
                      <a:pt x="284035" y="369073"/>
                    </a:moveTo>
                    <a:cubicBezTo>
                      <a:pt x="281538" y="368297"/>
                      <a:pt x="278657" y="368441"/>
                      <a:pt x="275985" y="369691"/>
                    </a:cubicBezTo>
                    <a:cubicBezTo>
                      <a:pt x="270641" y="372190"/>
                      <a:pt x="268154" y="378164"/>
                      <a:pt x="270432" y="383034"/>
                    </a:cubicBezTo>
                    <a:cubicBezTo>
                      <a:pt x="272710" y="387904"/>
                      <a:pt x="278888" y="389825"/>
                      <a:pt x="284233" y="387325"/>
                    </a:cubicBezTo>
                    <a:cubicBezTo>
                      <a:pt x="289577" y="384826"/>
                      <a:pt x="292063" y="378852"/>
                      <a:pt x="289785" y="373982"/>
                    </a:cubicBezTo>
                    <a:cubicBezTo>
                      <a:pt x="288647" y="371547"/>
                      <a:pt x="286533" y="369850"/>
                      <a:pt x="284035" y="369073"/>
                    </a:cubicBezTo>
                    <a:close/>
                    <a:moveTo>
                      <a:pt x="266604" y="297070"/>
                    </a:moveTo>
                    <a:cubicBezTo>
                      <a:pt x="319078" y="300338"/>
                      <a:pt x="362309" y="335548"/>
                      <a:pt x="367763" y="383070"/>
                    </a:cubicBezTo>
                    <a:cubicBezTo>
                      <a:pt x="373996" y="437381"/>
                      <a:pt x="328527" y="487207"/>
                      <a:pt x="266205" y="494360"/>
                    </a:cubicBezTo>
                    <a:cubicBezTo>
                      <a:pt x="203883" y="501513"/>
                      <a:pt x="148308" y="463284"/>
                      <a:pt x="142074" y="408972"/>
                    </a:cubicBezTo>
                    <a:cubicBezTo>
                      <a:pt x="135841" y="354661"/>
                      <a:pt x="181310" y="304835"/>
                      <a:pt x="243632" y="297682"/>
                    </a:cubicBezTo>
                    <a:cubicBezTo>
                      <a:pt x="251423" y="296788"/>
                      <a:pt x="259108" y="296603"/>
                      <a:pt x="266604" y="297070"/>
                    </a:cubicBezTo>
                    <a:close/>
                    <a:moveTo>
                      <a:pt x="297042" y="252387"/>
                    </a:moveTo>
                    <a:cubicBezTo>
                      <a:pt x="283618" y="252176"/>
                      <a:pt x="269820" y="252839"/>
                      <a:pt x="255793" y="254449"/>
                    </a:cubicBezTo>
                    <a:cubicBezTo>
                      <a:pt x="143583" y="267328"/>
                      <a:pt x="59288" y="335880"/>
                      <a:pt x="67516" y="407566"/>
                    </a:cubicBezTo>
                    <a:cubicBezTo>
                      <a:pt x="75743" y="479252"/>
                      <a:pt x="173377" y="526925"/>
                      <a:pt x="285587" y="514046"/>
                    </a:cubicBezTo>
                    <a:cubicBezTo>
                      <a:pt x="397797" y="501168"/>
                      <a:pt x="482091" y="432615"/>
                      <a:pt x="473864" y="360929"/>
                    </a:cubicBezTo>
                    <a:cubicBezTo>
                      <a:pt x="466665" y="298204"/>
                      <a:pt x="391015" y="253864"/>
                      <a:pt x="297042" y="252387"/>
                    </a:cubicBezTo>
                    <a:close/>
                    <a:moveTo>
                      <a:pt x="509416" y="97868"/>
                    </a:moveTo>
                    <a:cubicBezTo>
                      <a:pt x="544841" y="99182"/>
                      <a:pt x="588107" y="127580"/>
                      <a:pt x="590257" y="183051"/>
                    </a:cubicBezTo>
                    <a:cubicBezTo>
                      <a:pt x="592352" y="199448"/>
                      <a:pt x="588214" y="215684"/>
                      <a:pt x="579852" y="229407"/>
                    </a:cubicBezTo>
                    <a:lnTo>
                      <a:pt x="580228" y="229581"/>
                    </a:lnTo>
                    <a:cubicBezTo>
                      <a:pt x="580244" y="229743"/>
                      <a:pt x="580186" y="229872"/>
                      <a:pt x="580126" y="230000"/>
                    </a:cubicBezTo>
                    <a:lnTo>
                      <a:pt x="578707" y="232024"/>
                    </a:lnTo>
                    <a:cubicBezTo>
                      <a:pt x="578590" y="232839"/>
                      <a:pt x="578192" y="233485"/>
                      <a:pt x="577787" y="234126"/>
                    </a:cubicBezTo>
                    <a:lnTo>
                      <a:pt x="577385" y="233908"/>
                    </a:lnTo>
                    <a:cubicBezTo>
                      <a:pt x="572286" y="241165"/>
                      <a:pt x="563167" y="244302"/>
                      <a:pt x="554750" y="241632"/>
                    </a:cubicBezTo>
                    <a:lnTo>
                      <a:pt x="548315" y="238643"/>
                    </a:lnTo>
                    <a:cubicBezTo>
                      <a:pt x="539522" y="233101"/>
                      <a:pt x="536249" y="221620"/>
                      <a:pt x="540834" y="211750"/>
                    </a:cubicBezTo>
                    <a:lnTo>
                      <a:pt x="541088" y="211402"/>
                    </a:lnTo>
                    <a:lnTo>
                      <a:pt x="541243" y="211474"/>
                    </a:lnTo>
                    <a:cubicBezTo>
                      <a:pt x="549302" y="193084"/>
                      <a:pt x="546794" y="175359"/>
                      <a:pt x="541863" y="165391"/>
                    </a:cubicBezTo>
                    <a:cubicBezTo>
                      <a:pt x="534763" y="151042"/>
                      <a:pt x="514479" y="135118"/>
                      <a:pt x="480142" y="145181"/>
                    </a:cubicBezTo>
                    <a:lnTo>
                      <a:pt x="480025" y="144483"/>
                    </a:lnTo>
                    <a:cubicBezTo>
                      <a:pt x="471706" y="144624"/>
                      <a:pt x="464282" y="140887"/>
                      <a:pt x="461009" y="134412"/>
                    </a:cubicBezTo>
                    <a:lnTo>
                      <a:pt x="458966" y="128175"/>
                    </a:lnTo>
                    <a:cubicBezTo>
                      <a:pt x="457496" y="119354"/>
                      <a:pt x="463572" y="110158"/>
                      <a:pt x="473636" y="106144"/>
                    </a:cubicBezTo>
                    <a:lnTo>
                      <a:pt x="473571" y="105761"/>
                    </a:lnTo>
                    <a:cubicBezTo>
                      <a:pt x="485121" y="99922"/>
                      <a:pt x="497817" y="97438"/>
                      <a:pt x="509416" y="97868"/>
                    </a:cubicBezTo>
                    <a:close/>
                    <a:moveTo>
                      <a:pt x="286518" y="82088"/>
                    </a:moveTo>
                    <a:cubicBezTo>
                      <a:pt x="376738" y="91976"/>
                      <a:pt x="317665" y="163994"/>
                      <a:pt x="337363" y="184000"/>
                    </a:cubicBezTo>
                    <a:cubicBezTo>
                      <a:pt x="387081" y="179119"/>
                      <a:pt x="437510" y="146098"/>
                      <a:pt x="486517" y="169358"/>
                    </a:cubicBezTo>
                    <a:cubicBezTo>
                      <a:pt x="533076" y="203014"/>
                      <a:pt x="494312" y="233925"/>
                      <a:pt x="501054" y="264835"/>
                    </a:cubicBezTo>
                    <a:cubicBezTo>
                      <a:pt x="649340" y="323962"/>
                      <a:pt x="585744" y="409170"/>
                      <a:pt x="562675" y="436725"/>
                    </a:cubicBezTo>
                    <a:cubicBezTo>
                      <a:pt x="354965" y="648778"/>
                      <a:pt x="45454" y="533772"/>
                      <a:pt x="10807" y="435328"/>
                    </a:cubicBezTo>
                    <a:cubicBezTo>
                      <a:pt x="-41075" y="330306"/>
                      <a:pt x="100878" y="89491"/>
                      <a:pt x="286518" y="82088"/>
                    </a:cubicBezTo>
                    <a:close/>
                    <a:moveTo>
                      <a:pt x="489068" y="0"/>
                    </a:moveTo>
                    <a:cubicBezTo>
                      <a:pt x="596753" y="0"/>
                      <a:pt x="684048" y="87296"/>
                      <a:pt x="684048" y="194980"/>
                    </a:cubicBezTo>
                    <a:cubicBezTo>
                      <a:pt x="684048" y="216847"/>
                      <a:pt x="680448" y="237874"/>
                      <a:pt x="672966" y="257215"/>
                    </a:cubicBezTo>
                    <a:lnTo>
                      <a:pt x="672379" y="257003"/>
                    </a:lnTo>
                    <a:cubicBezTo>
                      <a:pt x="668967" y="265617"/>
                      <a:pt x="657523" y="269364"/>
                      <a:pt x="645725" y="265916"/>
                    </a:cubicBezTo>
                    <a:lnTo>
                      <a:pt x="637884" y="262819"/>
                    </a:lnTo>
                    <a:cubicBezTo>
                      <a:pt x="627530" y="257587"/>
                      <a:pt x="621785" y="247890"/>
                      <a:pt x="624308" y="239644"/>
                    </a:cubicBezTo>
                    <a:lnTo>
                      <a:pt x="623975" y="239524"/>
                    </a:lnTo>
                    <a:cubicBezTo>
                      <a:pt x="629260" y="225659"/>
                      <a:pt x="631774" y="210613"/>
                      <a:pt x="631774" y="194980"/>
                    </a:cubicBezTo>
                    <a:cubicBezTo>
                      <a:pt x="631774" y="116165"/>
                      <a:pt x="567883" y="52274"/>
                      <a:pt x="489068" y="52274"/>
                    </a:cubicBezTo>
                    <a:lnTo>
                      <a:pt x="469942" y="54202"/>
                    </a:lnTo>
                    <a:lnTo>
                      <a:pt x="469951" y="54239"/>
                    </a:lnTo>
                    <a:cubicBezTo>
                      <a:pt x="469861" y="54366"/>
                      <a:pt x="469744" y="54397"/>
                      <a:pt x="469627" y="54427"/>
                    </a:cubicBezTo>
                    <a:cubicBezTo>
                      <a:pt x="460634" y="56697"/>
                      <a:pt x="450861" y="49439"/>
                      <a:pt x="446718" y="37636"/>
                    </a:cubicBezTo>
                    <a:lnTo>
                      <a:pt x="444619" y="29323"/>
                    </a:lnTo>
                    <a:cubicBezTo>
                      <a:pt x="442667" y="16995"/>
                      <a:pt x="447797" y="5987"/>
                      <a:pt x="456757" y="3699"/>
                    </a:cubicBezTo>
                    <a:lnTo>
                      <a:pt x="456661" y="3267"/>
                    </a:lnTo>
                    <a:cubicBezTo>
                      <a:pt x="467135" y="923"/>
                      <a:pt x="477994" y="0"/>
                      <a:pt x="489068" y="0"/>
                    </a:cubicBez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endParaRPr lang="zh-CN" altLang="en-US">
                  <a:solidFill>
                    <a:srgbClr val="FFFFFF"/>
                  </a:solidFill>
                </a:endParaRPr>
              </a:p>
            </p:txBody>
          </p:sp>
        </p:grpSp>
        <p:grpSp>
          <p:nvGrpSpPr>
            <p:cNvPr id="18" name="组合 17"/>
            <p:cNvGrpSpPr/>
            <p:nvPr/>
          </p:nvGrpSpPr>
          <p:grpSpPr>
            <a:xfrm>
              <a:off x="9075094" y="2641139"/>
              <a:ext cx="1590648" cy="1828800"/>
              <a:chOff x="9075094" y="2641139"/>
              <a:chExt cx="1590648" cy="1828800"/>
            </a:xfrm>
          </p:grpSpPr>
          <p:sp>
            <p:nvSpPr>
              <p:cNvPr id="19" name="任意多边形 18"/>
              <p:cNvSpPr/>
              <p:nvPr/>
            </p:nvSpPr>
            <p:spPr>
              <a:xfrm>
                <a:off x="9075094" y="2641139"/>
                <a:ext cx="1590648" cy="1828800"/>
              </a:xfrm>
              <a:custGeom>
                <a:avLst/>
                <a:gdLst>
                  <a:gd name="connsiteX0" fmla="*/ 850900 w 1701800"/>
                  <a:gd name="connsiteY0" fmla="*/ 0 h 1956594"/>
                  <a:gd name="connsiteX1" fmla="*/ 1701800 w 1701800"/>
                  <a:gd name="connsiteY1" fmla="*/ 850900 h 1956594"/>
                  <a:gd name="connsiteX2" fmla="*/ 1022386 w 1701800"/>
                  <a:gd name="connsiteY2" fmla="*/ 1684513 h 1956594"/>
                  <a:gd name="connsiteX3" fmla="*/ 959317 w 1701800"/>
                  <a:gd name="connsiteY3" fmla="*/ 1694138 h 1956594"/>
                  <a:gd name="connsiteX4" fmla="*/ 945295 w 1701800"/>
                  <a:gd name="connsiteY4" fmla="*/ 1705708 h 1956594"/>
                  <a:gd name="connsiteX5" fmla="*/ 841374 w 1701800"/>
                  <a:gd name="connsiteY5" fmla="*/ 1956594 h 1956594"/>
                  <a:gd name="connsiteX6" fmla="*/ 841374 w 1701800"/>
                  <a:gd name="connsiteY6" fmla="*/ 1956593 h 1956594"/>
                  <a:gd name="connsiteX7" fmla="*/ 760353 w 1701800"/>
                  <a:gd name="connsiteY7" fmla="*/ 1730903 h 1956594"/>
                  <a:gd name="connsiteX8" fmla="*/ 721299 w 1701800"/>
                  <a:gd name="connsiteY8" fmla="*/ 1690905 h 1956594"/>
                  <a:gd name="connsiteX9" fmla="*/ 679414 w 1701800"/>
                  <a:gd name="connsiteY9" fmla="*/ 1684513 h 1956594"/>
                  <a:gd name="connsiteX10" fmla="*/ 0 w 1701800"/>
                  <a:gd name="connsiteY10" fmla="*/ 850900 h 1956594"/>
                  <a:gd name="connsiteX11" fmla="*/ 850900 w 1701800"/>
                  <a:gd name="connsiteY11" fmla="*/ 0 h 1956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01800" h="1956594">
                    <a:moveTo>
                      <a:pt x="850900" y="0"/>
                    </a:moveTo>
                    <a:cubicBezTo>
                      <a:pt x="1320839" y="0"/>
                      <a:pt x="1701800" y="380961"/>
                      <a:pt x="1701800" y="850900"/>
                    </a:cubicBezTo>
                    <a:cubicBezTo>
                      <a:pt x="1701800" y="1262097"/>
                      <a:pt x="1410127" y="1605170"/>
                      <a:pt x="1022386" y="1684513"/>
                    </a:cubicBezTo>
                    <a:lnTo>
                      <a:pt x="959317" y="1694138"/>
                    </a:lnTo>
                    <a:lnTo>
                      <a:pt x="945295" y="1705708"/>
                    </a:lnTo>
                    <a:cubicBezTo>
                      <a:pt x="881087" y="1769915"/>
                      <a:pt x="841374" y="1858617"/>
                      <a:pt x="841374" y="1956594"/>
                    </a:cubicBezTo>
                    <a:lnTo>
                      <a:pt x="841374" y="1956593"/>
                    </a:lnTo>
                    <a:cubicBezTo>
                      <a:pt x="841374" y="1870863"/>
                      <a:pt x="810969" y="1792235"/>
                      <a:pt x="760353" y="1730903"/>
                    </a:cubicBezTo>
                    <a:lnTo>
                      <a:pt x="721299" y="1690905"/>
                    </a:lnTo>
                    <a:lnTo>
                      <a:pt x="679414" y="1684513"/>
                    </a:lnTo>
                    <a:cubicBezTo>
                      <a:pt x="291673" y="1605170"/>
                      <a:pt x="0" y="1262097"/>
                      <a:pt x="0" y="850900"/>
                    </a:cubicBezTo>
                    <a:cubicBezTo>
                      <a:pt x="0" y="380961"/>
                      <a:pt x="380961" y="0"/>
                      <a:pt x="850900" y="0"/>
                    </a:cubicBezTo>
                    <a:close/>
                  </a:path>
                </a:pathLst>
              </a:cu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0" name="KSO_Shape"/>
              <p:cNvSpPr/>
              <p:nvPr/>
            </p:nvSpPr>
            <p:spPr>
              <a:xfrm>
                <a:off x="9414478" y="3003204"/>
                <a:ext cx="902356" cy="840695"/>
              </a:xfrm>
              <a:custGeom>
                <a:avLst/>
                <a:gdLst/>
                <a:ahLst/>
                <a:cxnLst/>
                <a:rect l="l" t="t" r="r" b="b"/>
                <a:pathLst>
                  <a:path w="969654" h="903534">
                    <a:moveTo>
                      <a:pt x="813088" y="487443"/>
                    </a:moveTo>
                    <a:cubicBezTo>
                      <a:pt x="793206" y="487443"/>
                      <a:pt x="777088" y="503561"/>
                      <a:pt x="777088" y="523443"/>
                    </a:cubicBezTo>
                    <a:cubicBezTo>
                      <a:pt x="777088" y="543325"/>
                      <a:pt x="793206" y="559443"/>
                      <a:pt x="813088" y="559443"/>
                    </a:cubicBezTo>
                    <a:cubicBezTo>
                      <a:pt x="832970" y="559443"/>
                      <a:pt x="849088" y="543325"/>
                      <a:pt x="849088" y="523443"/>
                    </a:cubicBezTo>
                    <a:cubicBezTo>
                      <a:pt x="849088" y="503561"/>
                      <a:pt x="832970" y="487443"/>
                      <a:pt x="813088" y="487443"/>
                    </a:cubicBezTo>
                    <a:close/>
                    <a:moveTo>
                      <a:pt x="606961" y="487443"/>
                    </a:moveTo>
                    <a:cubicBezTo>
                      <a:pt x="587079" y="487443"/>
                      <a:pt x="570961" y="503561"/>
                      <a:pt x="570961" y="523443"/>
                    </a:cubicBezTo>
                    <a:cubicBezTo>
                      <a:pt x="570961" y="543325"/>
                      <a:pt x="587079" y="559443"/>
                      <a:pt x="606961" y="559443"/>
                    </a:cubicBezTo>
                    <a:cubicBezTo>
                      <a:pt x="626843" y="559443"/>
                      <a:pt x="642961" y="543325"/>
                      <a:pt x="642961" y="523443"/>
                    </a:cubicBezTo>
                    <a:cubicBezTo>
                      <a:pt x="642961" y="503561"/>
                      <a:pt x="626843" y="487443"/>
                      <a:pt x="606961" y="487443"/>
                    </a:cubicBezTo>
                    <a:close/>
                    <a:moveTo>
                      <a:pt x="691345" y="336511"/>
                    </a:moveTo>
                    <a:cubicBezTo>
                      <a:pt x="769490" y="335080"/>
                      <a:pt x="847112" y="364668"/>
                      <a:pt x="901758" y="422110"/>
                    </a:cubicBezTo>
                    <a:cubicBezTo>
                      <a:pt x="999759" y="525126"/>
                      <a:pt x="990612" y="681640"/>
                      <a:pt x="881173" y="774306"/>
                    </a:cubicBezTo>
                    <a:lnTo>
                      <a:pt x="905846" y="903534"/>
                    </a:lnTo>
                    <a:lnTo>
                      <a:pt x="792422" y="824563"/>
                    </a:lnTo>
                    <a:cubicBezTo>
                      <a:pt x="666952" y="867914"/>
                      <a:pt x="525982" y="820668"/>
                      <a:pt x="459770" y="713074"/>
                    </a:cubicBezTo>
                    <a:cubicBezTo>
                      <a:pt x="386891" y="594648"/>
                      <a:pt x="429055" y="444146"/>
                      <a:pt x="554971" y="373268"/>
                    </a:cubicBezTo>
                    <a:cubicBezTo>
                      <a:pt x="597384" y="349394"/>
                      <a:pt x="644458" y="337369"/>
                      <a:pt x="691345" y="336511"/>
                    </a:cubicBezTo>
                    <a:close/>
                    <a:moveTo>
                      <a:pt x="547874" y="187267"/>
                    </a:moveTo>
                    <a:cubicBezTo>
                      <a:pt x="518051" y="187267"/>
                      <a:pt x="493874" y="211444"/>
                      <a:pt x="493874" y="241267"/>
                    </a:cubicBezTo>
                    <a:cubicBezTo>
                      <a:pt x="493874" y="271090"/>
                      <a:pt x="518051" y="295267"/>
                      <a:pt x="547874" y="295267"/>
                    </a:cubicBezTo>
                    <a:cubicBezTo>
                      <a:pt x="577697" y="295267"/>
                      <a:pt x="601874" y="271090"/>
                      <a:pt x="601874" y="241267"/>
                    </a:cubicBezTo>
                    <a:cubicBezTo>
                      <a:pt x="601874" y="211444"/>
                      <a:pt x="577697" y="187267"/>
                      <a:pt x="547874" y="187267"/>
                    </a:cubicBezTo>
                    <a:close/>
                    <a:moveTo>
                      <a:pt x="294449" y="187267"/>
                    </a:moveTo>
                    <a:cubicBezTo>
                      <a:pt x="264626" y="187267"/>
                      <a:pt x="240449" y="211444"/>
                      <a:pt x="240449" y="241267"/>
                    </a:cubicBezTo>
                    <a:cubicBezTo>
                      <a:pt x="240449" y="271090"/>
                      <a:pt x="264626" y="295267"/>
                      <a:pt x="294449" y="295267"/>
                    </a:cubicBezTo>
                    <a:cubicBezTo>
                      <a:pt x="324272" y="295267"/>
                      <a:pt x="348449" y="271090"/>
                      <a:pt x="348449" y="241267"/>
                    </a:cubicBezTo>
                    <a:cubicBezTo>
                      <a:pt x="348449" y="211444"/>
                      <a:pt x="324272" y="187267"/>
                      <a:pt x="294449" y="187267"/>
                    </a:cubicBezTo>
                    <a:close/>
                    <a:moveTo>
                      <a:pt x="408549" y="168"/>
                    </a:moveTo>
                    <a:cubicBezTo>
                      <a:pt x="456533" y="-1113"/>
                      <a:pt x="505397" y="4870"/>
                      <a:pt x="553141" y="18800"/>
                    </a:cubicBezTo>
                    <a:cubicBezTo>
                      <a:pt x="730896" y="70663"/>
                      <a:pt x="843952" y="217556"/>
                      <a:pt x="840274" y="375462"/>
                    </a:cubicBezTo>
                    <a:cubicBezTo>
                      <a:pt x="754752" y="310337"/>
                      <a:pt x="632797" y="302687"/>
                      <a:pt x="535419" y="357502"/>
                    </a:cubicBezTo>
                    <a:cubicBezTo>
                      <a:pt x="409503" y="428380"/>
                      <a:pt x="367339" y="578882"/>
                      <a:pt x="440218" y="697308"/>
                    </a:cubicBezTo>
                    <a:cubicBezTo>
                      <a:pt x="450352" y="713775"/>
                      <a:pt x="462237" y="728829"/>
                      <a:pt x="478397" y="739559"/>
                    </a:cubicBezTo>
                    <a:cubicBezTo>
                      <a:pt x="442192" y="745523"/>
                      <a:pt x="404623" y="745773"/>
                      <a:pt x="366675" y="741395"/>
                    </a:cubicBezTo>
                    <a:lnTo>
                      <a:pt x="245711" y="837584"/>
                    </a:lnTo>
                    <a:lnTo>
                      <a:pt x="214226" y="696474"/>
                    </a:lnTo>
                    <a:cubicBezTo>
                      <a:pt x="11680" y="595442"/>
                      <a:pt x="-59861" y="368389"/>
                      <a:pt x="54436" y="189343"/>
                    </a:cubicBezTo>
                    <a:cubicBezTo>
                      <a:pt x="128564" y="73222"/>
                      <a:pt x="264598" y="4010"/>
                      <a:pt x="408549" y="168"/>
                    </a:cubicBez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endParaRPr lang="zh-CN" altLang="en-US">
                  <a:solidFill>
                    <a:srgbClr val="FFFFFF"/>
                  </a:solidFill>
                </a:endParaRPr>
              </a:p>
            </p:txBody>
          </p:sp>
        </p:grpSp>
        <p:grpSp>
          <p:nvGrpSpPr>
            <p:cNvPr id="21" name="组合 20"/>
            <p:cNvGrpSpPr/>
            <p:nvPr/>
          </p:nvGrpSpPr>
          <p:grpSpPr>
            <a:xfrm>
              <a:off x="4042537" y="1650539"/>
              <a:ext cx="1590648" cy="1828800"/>
              <a:chOff x="4042537" y="1650539"/>
              <a:chExt cx="1590648" cy="1828800"/>
            </a:xfrm>
          </p:grpSpPr>
          <p:sp>
            <p:nvSpPr>
              <p:cNvPr id="22" name="任意多边形 21"/>
              <p:cNvSpPr/>
              <p:nvPr/>
            </p:nvSpPr>
            <p:spPr>
              <a:xfrm>
                <a:off x="4042537" y="1650539"/>
                <a:ext cx="1590648" cy="1828800"/>
              </a:xfrm>
              <a:custGeom>
                <a:avLst/>
                <a:gdLst>
                  <a:gd name="connsiteX0" fmla="*/ 850900 w 1701800"/>
                  <a:gd name="connsiteY0" fmla="*/ 0 h 1956594"/>
                  <a:gd name="connsiteX1" fmla="*/ 1701800 w 1701800"/>
                  <a:gd name="connsiteY1" fmla="*/ 850900 h 1956594"/>
                  <a:gd name="connsiteX2" fmla="*/ 1022386 w 1701800"/>
                  <a:gd name="connsiteY2" fmla="*/ 1684513 h 1956594"/>
                  <a:gd name="connsiteX3" fmla="*/ 959317 w 1701800"/>
                  <a:gd name="connsiteY3" fmla="*/ 1694138 h 1956594"/>
                  <a:gd name="connsiteX4" fmla="*/ 945295 w 1701800"/>
                  <a:gd name="connsiteY4" fmla="*/ 1705708 h 1956594"/>
                  <a:gd name="connsiteX5" fmla="*/ 841374 w 1701800"/>
                  <a:gd name="connsiteY5" fmla="*/ 1956594 h 1956594"/>
                  <a:gd name="connsiteX6" fmla="*/ 841374 w 1701800"/>
                  <a:gd name="connsiteY6" fmla="*/ 1956593 h 1956594"/>
                  <a:gd name="connsiteX7" fmla="*/ 760353 w 1701800"/>
                  <a:gd name="connsiteY7" fmla="*/ 1730903 h 1956594"/>
                  <a:gd name="connsiteX8" fmla="*/ 721299 w 1701800"/>
                  <a:gd name="connsiteY8" fmla="*/ 1690905 h 1956594"/>
                  <a:gd name="connsiteX9" fmla="*/ 679414 w 1701800"/>
                  <a:gd name="connsiteY9" fmla="*/ 1684513 h 1956594"/>
                  <a:gd name="connsiteX10" fmla="*/ 0 w 1701800"/>
                  <a:gd name="connsiteY10" fmla="*/ 850900 h 1956594"/>
                  <a:gd name="connsiteX11" fmla="*/ 850900 w 1701800"/>
                  <a:gd name="connsiteY11" fmla="*/ 0 h 1956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01800" h="1956594">
                    <a:moveTo>
                      <a:pt x="850900" y="0"/>
                    </a:moveTo>
                    <a:cubicBezTo>
                      <a:pt x="1320839" y="0"/>
                      <a:pt x="1701800" y="380961"/>
                      <a:pt x="1701800" y="850900"/>
                    </a:cubicBezTo>
                    <a:cubicBezTo>
                      <a:pt x="1701800" y="1262097"/>
                      <a:pt x="1410127" y="1605170"/>
                      <a:pt x="1022386" y="1684513"/>
                    </a:cubicBezTo>
                    <a:lnTo>
                      <a:pt x="959317" y="1694138"/>
                    </a:lnTo>
                    <a:lnTo>
                      <a:pt x="945295" y="1705708"/>
                    </a:lnTo>
                    <a:cubicBezTo>
                      <a:pt x="881087" y="1769915"/>
                      <a:pt x="841374" y="1858617"/>
                      <a:pt x="841374" y="1956594"/>
                    </a:cubicBezTo>
                    <a:lnTo>
                      <a:pt x="841374" y="1956593"/>
                    </a:lnTo>
                    <a:cubicBezTo>
                      <a:pt x="841374" y="1870863"/>
                      <a:pt x="810969" y="1792235"/>
                      <a:pt x="760353" y="1730903"/>
                    </a:cubicBezTo>
                    <a:lnTo>
                      <a:pt x="721299" y="1690905"/>
                    </a:lnTo>
                    <a:lnTo>
                      <a:pt x="679414" y="1684513"/>
                    </a:lnTo>
                    <a:cubicBezTo>
                      <a:pt x="291673" y="1605170"/>
                      <a:pt x="0" y="1262097"/>
                      <a:pt x="0" y="850900"/>
                    </a:cubicBezTo>
                    <a:cubicBezTo>
                      <a:pt x="0" y="380961"/>
                      <a:pt x="380961" y="0"/>
                      <a:pt x="850900" y="0"/>
                    </a:cubicBezTo>
                    <a:close/>
                  </a:path>
                </a:pathLst>
              </a:cu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3" name="KSO_Shape"/>
              <p:cNvSpPr/>
              <p:nvPr/>
            </p:nvSpPr>
            <p:spPr>
              <a:xfrm>
                <a:off x="4362192" y="2035725"/>
                <a:ext cx="1010557" cy="919607"/>
              </a:xfrm>
              <a:custGeom>
                <a:avLst/>
                <a:gdLst/>
                <a:ahLst/>
                <a:cxnLst/>
                <a:rect l="l" t="t" r="r" b="b"/>
                <a:pathLst>
                  <a:path w="2284089" h="2079602">
                    <a:moveTo>
                      <a:pt x="86815" y="1071782"/>
                    </a:moveTo>
                    <a:lnTo>
                      <a:pt x="88113" y="1072322"/>
                    </a:lnTo>
                    <a:lnTo>
                      <a:pt x="87547" y="1073116"/>
                    </a:lnTo>
                    <a:close/>
                    <a:moveTo>
                      <a:pt x="1788507" y="635242"/>
                    </a:moveTo>
                    <a:lnTo>
                      <a:pt x="1788786" y="635715"/>
                    </a:lnTo>
                    <a:lnTo>
                      <a:pt x="1787932" y="635786"/>
                    </a:lnTo>
                    <a:close/>
                    <a:moveTo>
                      <a:pt x="569538" y="592800"/>
                    </a:moveTo>
                    <a:cubicBezTo>
                      <a:pt x="668960" y="592800"/>
                      <a:pt x="749558" y="673398"/>
                      <a:pt x="749558" y="772820"/>
                    </a:cubicBezTo>
                    <a:cubicBezTo>
                      <a:pt x="749558" y="872242"/>
                      <a:pt x="668960" y="952840"/>
                      <a:pt x="569538" y="952840"/>
                    </a:cubicBezTo>
                    <a:cubicBezTo>
                      <a:pt x="527872" y="952840"/>
                      <a:pt x="489512" y="938685"/>
                      <a:pt x="460796" y="912621"/>
                    </a:cubicBezTo>
                    <a:cubicBezTo>
                      <a:pt x="160953" y="1199491"/>
                      <a:pt x="32382" y="1622905"/>
                      <a:pt x="123061" y="2029688"/>
                    </a:cubicBezTo>
                    <a:lnTo>
                      <a:pt x="122792" y="2030674"/>
                    </a:lnTo>
                    <a:lnTo>
                      <a:pt x="122422" y="2030846"/>
                    </a:lnTo>
                    <a:cubicBezTo>
                      <a:pt x="128206" y="2047921"/>
                      <a:pt x="121912" y="2063921"/>
                      <a:pt x="108319" y="2072242"/>
                    </a:cubicBezTo>
                    <a:lnTo>
                      <a:pt x="93617" y="2078368"/>
                    </a:lnTo>
                    <a:cubicBezTo>
                      <a:pt x="78806" y="2082076"/>
                      <a:pt x="61999" y="2077403"/>
                      <a:pt x="49824" y="2064742"/>
                    </a:cubicBezTo>
                    <a:lnTo>
                      <a:pt x="48258" y="2065474"/>
                    </a:lnTo>
                    <a:cubicBezTo>
                      <a:pt x="46175" y="2062722"/>
                      <a:pt x="43765" y="2060412"/>
                      <a:pt x="41206" y="2058388"/>
                    </a:cubicBezTo>
                    <a:lnTo>
                      <a:pt x="34720" y="2047096"/>
                    </a:lnTo>
                    <a:lnTo>
                      <a:pt x="29758" y="2036793"/>
                    </a:lnTo>
                    <a:lnTo>
                      <a:pt x="31015" y="2036666"/>
                    </a:lnTo>
                    <a:cubicBezTo>
                      <a:pt x="-62810" y="1599721"/>
                      <a:pt x="78484" y="1146303"/>
                      <a:pt x="402804" y="840118"/>
                    </a:cubicBezTo>
                    <a:cubicBezTo>
                      <a:pt x="394149" y="819400"/>
                      <a:pt x="389518" y="796651"/>
                      <a:pt x="389518" y="772820"/>
                    </a:cubicBezTo>
                    <a:cubicBezTo>
                      <a:pt x="389518" y="673398"/>
                      <a:pt x="470116" y="592800"/>
                      <a:pt x="569538" y="592800"/>
                    </a:cubicBezTo>
                    <a:close/>
                    <a:moveTo>
                      <a:pt x="568738" y="204473"/>
                    </a:moveTo>
                    <a:cubicBezTo>
                      <a:pt x="882635" y="204683"/>
                      <a:pt x="1136929" y="459316"/>
                      <a:pt x="1136718" y="773212"/>
                    </a:cubicBezTo>
                    <a:cubicBezTo>
                      <a:pt x="1136509" y="1087108"/>
                      <a:pt x="881877" y="1341401"/>
                      <a:pt x="567981" y="1341192"/>
                    </a:cubicBezTo>
                    <a:cubicBezTo>
                      <a:pt x="515830" y="1341157"/>
                      <a:pt x="465323" y="1334100"/>
                      <a:pt x="418388" y="1317655"/>
                    </a:cubicBezTo>
                    <a:lnTo>
                      <a:pt x="417956" y="1319386"/>
                    </a:lnTo>
                    <a:cubicBezTo>
                      <a:pt x="417638" y="1319460"/>
                      <a:pt x="417352" y="1319392"/>
                      <a:pt x="417065" y="1319320"/>
                    </a:cubicBezTo>
                    <a:lnTo>
                      <a:pt x="411259" y="1315754"/>
                    </a:lnTo>
                    <a:lnTo>
                      <a:pt x="403881" y="1313786"/>
                    </a:lnTo>
                    <a:lnTo>
                      <a:pt x="397389" y="1307474"/>
                    </a:lnTo>
                    <a:lnTo>
                      <a:pt x="397466" y="1307280"/>
                    </a:lnTo>
                    <a:cubicBezTo>
                      <a:pt x="386426" y="1300408"/>
                      <a:pt x="380901" y="1288764"/>
                      <a:pt x="382056" y="1276919"/>
                    </a:cubicBezTo>
                    <a:lnTo>
                      <a:pt x="385152" y="1264503"/>
                    </a:lnTo>
                    <a:cubicBezTo>
                      <a:pt x="392324" y="1247126"/>
                      <a:pt x="413982" y="1238019"/>
                      <a:pt x="435969" y="1243501"/>
                    </a:cubicBezTo>
                    <a:lnTo>
                      <a:pt x="436787" y="1243861"/>
                    </a:lnTo>
                    <a:lnTo>
                      <a:pt x="436371" y="1245530"/>
                    </a:lnTo>
                    <a:cubicBezTo>
                      <a:pt x="438704" y="1243635"/>
                      <a:pt x="440910" y="1244132"/>
                      <a:pt x="443287" y="1244881"/>
                    </a:cubicBezTo>
                    <a:cubicBezTo>
                      <a:pt x="482765" y="1257317"/>
                      <a:pt x="524743" y="1262958"/>
                      <a:pt x="568032" y="1262985"/>
                    </a:cubicBezTo>
                    <a:cubicBezTo>
                      <a:pt x="838737" y="1263167"/>
                      <a:pt x="1058333" y="1043864"/>
                      <a:pt x="1058513" y="773160"/>
                    </a:cubicBezTo>
                    <a:cubicBezTo>
                      <a:pt x="1058694" y="502455"/>
                      <a:pt x="839390" y="282860"/>
                      <a:pt x="568686" y="282679"/>
                    </a:cubicBezTo>
                    <a:cubicBezTo>
                      <a:pt x="297982" y="282499"/>
                      <a:pt x="78387" y="501802"/>
                      <a:pt x="78206" y="772506"/>
                    </a:cubicBezTo>
                    <a:cubicBezTo>
                      <a:pt x="78151" y="855495"/>
                      <a:pt x="98723" y="933681"/>
                      <a:pt x="137242" y="1001052"/>
                    </a:cubicBezTo>
                    <a:lnTo>
                      <a:pt x="136711" y="1001518"/>
                    </a:lnTo>
                    <a:cubicBezTo>
                      <a:pt x="151076" y="1018274"/>
                      <a:pt x="152475" y="1041066"/>
                      <a:pt x="140479" y="1055055"/>
                    </a:cubicBezTo>
                    <a:lnTo>
                      <a:pt x="130816" y="1063444"/>
                    </a:lnTo>
                    <a:cubicBezTo>
                      <a:pt x="115403" y="1073277"/>
                      <a:pt x="93261" y="1068839"/>
                      <a:pt x="78796" y="1052472"/>
                    </a:cubicBezTo>
                    <a:lnTo>
                      <a:pt x="77048" y="1054008"/>
                    </a:lnTo>
                    <a:cubicBezTo>
                      <a:pt x="27228" y="971942"/>
                      <a:pt x="-68" y="875382"/>
                      <a:pt x="0" y="772454"/>
                    </a:cubicBezTo>
                    <a:cubicBezTo>
                      <a:pt x="209" y="458557"/>
                      <a:pt x="254842" y="204264"/>
                      <a:pt x="568738" y="204473"/>
                    </a:cubicBezTo>
                    <a:close/>
                    <a:moveTo>
                      <a:pt x="1744110" y="193576"/>
                    </a:moveTo>
                    <a:cubicBezTo>
                      <a:pt x="1813698" y="193576"/>
                      <a:pt x="1870110" y="249988"/>
                      <a:pt x="1870110" y="319576"/>
                    </a:cubicBezTo>
                    <a:cubicBezTo>
                      <a:pt x="1870110" y="364088"/>
                      <a:pt x="1847030" y="403208"/>
                      <a:pt x="1810937" y="423685"/>
                    </a:cubicBezTo>
                    <a:cubicBezTo>
                      <a:pt x="1876006" y="638245"/>
                      <a:pt x="2050455" y="802592"/>
                      <a:pt x="2267371" y="853783"/>
                    </a:cubicBezTo>
                    <a:lnTo>
                      <a:pt x="2267774" y="854132"/>
                    </a:lnTo>
                    <a:lnTo>
                      <a:pt x="2267775" y="854344"/>
                    </a:lnTo>
                    <a:cubicBezTo>
                      <a:pt x="2277024" y="855501"/>
                      <a:pt x="2283147" y="862058"/>
                      <a:pt x="2284089" y="870289"/>
                    </a:cubicBezTo>
                    <a:lnTo>
                      <a:pt x="2283762" y="878542"/>
                    </a:lnTo>
                    <a:cubicBezTo>
                      <a:pt x="2282280" y="886298"/>
                      <a:pt x="2276441" y="893093"/>
                      <a:pt x="2267869" y="895919"/>
                    </a:cubicBezTo>
                    <a:lnTo>
                      <a:pt x="2267872" y="896816"/>
                    </a:lnTo>
                    <a:cubicBezTo>
                      <a:pt x="2266131" y="897167"/>
                      <a:pt x="2264526" y="897771"/>
                      <a:pt x="2263022" y="898508"/>
                    </a:cubicBezTo>
                    <a:lnTo>
                      <a:pt x="2256327" y="898986"/>
                    </a:lnTo>
                    <a:lnTo>
                      <a:pt x="2250426" y="898975"/>
                    </a:lnTo>
                    <a:lnTo>
                      <a:pt x="2250640" y="898359"/>
                    </a:lnTo>
                    <a:cubicBezTo>
                      <a:pt x="2021208" y="842323"/>
                      <a:pt x="1836902" y="668133"/>
                      <a:pt x="1766709" y="441014"/>
                    </a:cubicBezTo>
                    <a:cubicBezTo>
                      <a:pt x="1759690" y="444854"/>
                      <a:pt x="1751984" y="445576"/>
                      <a:pt x="1744110" y="445576"/>
                    </a:cubicBezTo>
                    <a:cubicBezTo>
                      <a:pt x="1674522" y="445576"/>
                      <a:pt x="1618110" y="389164"/>
                      <a:pt x="1618110" y="319576"/>
                    </a:cubicBezTo>
                    <a:cubicBezTo>
                      <a:pt x="1618110" y="249988"/>
                      <a:pt x="1674522" y="193576"/>
                      <a:pt x="1744110" y="193576"/>
                    </a:cubicBezTo>
                    <a:close/>
                    <a:moveTo>
                      <a:pt x="1750820" y="59"/>
                    </a:moveTo>
                    <a:cubicBezTo>
                      <a:pt x="1792352" y="864"/>
                      <a:pt x="1834412" y="9826"/>
                      <a:pt x="1874735" y="27812"/>
                    </a:cubicBezTo>
                    <a:cubicBezTo>
                      <a:pt x="2036029" y="99753"/>
                      <a:pt x="2108463" y="288828"/>
                      <a:pt x="2036521" y="450121"/>
                    </a:cubicBezTo>
                    <a:cubicBezTo>
                      <a:pt x="2024569" y="476919"/>
                      <a:pt x="2009383" y="501264"/>
                      <a:pt x="1990190" y="521625"/>
                    </a:cubicBezTo>
                    <a:lnTo>
                      <a:pt x="1990981" y="522243"/>
                    </a:lnTo>
                    <a:cubicBezTo>
                      <a:pt x="1990946" y="522424"/>
                      <a:pt x="1990845" y="522555"/>
                      <a:pt x="1990743" y="522686"/>
                    </a:cubicBezTo>
                    <a:lnTo>
                      <a:pt x="1987581" y="524854"/>
                    </a:lnTo>
                    <a:lnTo>
                      <a:pt x="1984881" y="528197"/>
                    </a:lnTo>
                    <a:lnTo>
                      <a:pt x="1980151" y="530089"/>
                    </a:lnTo>
                    <a:lnTo>
                      <a:pt x="1980069" y="530005"/>
                    </a:lnTo>
                    <a:cubicBezTo>
                      <a:pt x="1974010" y="534107"/>
                      <a:pt x="1966761" y="534282"/>
                      <a:pt x="1960937" y="530978"/>
                    </a:cubicBezTo>
                    <a:lnTo>
                      <a:pt x="1955264" y="526545"/>
                    </a:lnTo>
                    <a:cubicBezTo>
                      <a:pt x="1947973" y="518882"/>
                      <a:pt x="1948249" y="505665"/>
                      <a:pt x="1956098" y="495619"/>
                    </a:cubicBezTo>
                    <a:lnTo>
                      <a:pt x="1956471" y="495281"/>
                    </a:lnTo>
                    <a:lnTo>
                      <a:pt x="1957233" y="495877"/>
                    </a:lnTo>
                    <a:cubicBezTo>
                      <a:pt x="1956793" y="494244"/>
                      <a:pt x="1957553" y="493224"/>
                      <a:pt x="1958482" y="492173"/>
                    </a:cubicBezTo>
                    <a:cubicBezTo>
                      <a:pt x="1973908" y="474728"/>
                      <a:pt x="1986414" y="454442"/>
                      <a:pt x="1996335" y="432198"/>
                    </a:cubicBezTo>
                    <a:cubicBezTo>
                      <a:pt x="2058378" y="293098"/>
                      <a:pt x="1995911" y="130039"/>
                      <a:pt x="1856811" y="67997"/>
                    </a:cubicBezTo>
                    <a:cubicBezTo>
                      <a:pt x="1717711" y="5955"/>
                      <a:pt x="1554653" y="68422"/>
                      <a:pt x="1492610" y="207522"/>
                    </a:cubicBezTo>
                    <a:cubicBezTo>
                      <a:pt x="1430568" y="346622"/>
                      <a:pt x="1493036" y="509680"/>
                      <a:pt x="1632135" y="571722"/>
                    </a:cubicBezTo>
                    <a:cubicBezTo>
                      <a:pt x="1674779" y="590742"/>
                      <a:pt x="1719674" y="598061"/>
                      <a:pt x="1763118" y="593680"/>
                    </a:cubicBezTo>
                    <a:lnTo>
                      <a:pt x="1763235" y="594059"/>
                    </a:lnTo>
                    <a:cubicBezTo>
                      <a:pt x="1775135" y="590511"/>
                      <a:pt x="1787171" y="595008"/>
                      <a:pt x="1791616" y="604375"/>
                    </a:cubicBezTo>
                    <a:lnTo>
                      <a:pt x="1793716" y="611261"/>
                    </a:lnTo>
                    <a:cubicBezTo>
                      <a:pt x="1795243" y="621434"/>
                      <a:pt x="1787895" y="631799"/>
                      <a:pt x="1776172" y="635489"/>
                    </a:cubicBezTo>
                    <a:lnTo>
                      <a:pt x="1776562" y="636738"/>
                    </a:lnTo>
                    <a:cubicBezTo>
                      <a:pt x="1722979" y="643565"/>
                      <a:pt x="1667101" y="635498"/>
                      <a:pt x="1614211" y="611908"/>
                    </a:cubicBezTo>
                    <a:cubicBezTo>
                      <a:pt x="1452917" y="539967"/>
                      <a:pt x="1380483" y="350892"/>
                      <a:pt x="1452425" y="189598"/>
                    </a:cubicBezTo>
                    <a:cubicBezTo>
                      <a:pt x="1506381" y="68628"/>
                      <a:pt x="1626225" y="-2359"/>
                      <a:pt x="1750820" y="5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grpSp>
        <p:cxnSp>
          <p:nvCxnSpPr>
            <p:cNvPr id="24" name="直接连接符 23"/>
            <p:cNvCxnSpPr/>
            <p:nvPr/>
          </p:nvCxnSpPr>
          <p:spPr>
            <a:xfrm>
              <a:off x="0" y="5275277"/>
              <a:ext cx="12192000" cy="0"/>
            </a:xfrm>
            <a:prstGeom prst="line">
              <a:avLst/>
            </a:prstGeom>
            <a:ln>
              <a:solidFill>
                <a:srgbClr val="9ECD9F"/>
              </a:solidFill>
              <a:prstDash val="dash"/>
            </a:ln>
          </p:spPr>
          <p:style>
            <a:lnRef idx="1">
              <a:schemeClr val="accent1"/>
            </a:lnRef>
            <a:fillRef idx="0">
              <a:schemeClr val="accent1"/>
            </a:fillRef>
            <a:effectRef idx="0">
              <a:schemeClr val="accent1"/>
            </a:effectRef>
            <a:fontRef idx="minor">
              <a:schemeClr val="tx1"/>
            </a:fontRef>
          </p:style>
        </p:cxnSp>
        <p:sp>
          <p:nvSpPr>
            <p:cNvPr id="25" name="椭圆 24"/>
            <p:cNvSpPr/>
            <p:nvPr/>
          </p:nvSpPr>
          <p:spPr>
            <a:xfrm>
              <a:off x="2174250" y="5137471"/>
              <a:ext cx="275612" cy="275612"/>
            </a:xfrm>
            <a:prstGeom prst="ellipse">
              <a:avLst/>
            </a:prstGeom>
            <a:solidFill>
              <a:srgbClr val="BCD8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 name="椭圆 25"/>
            <p:cNvSpPr/>
            <p:nvPr/>
          </p:nvSpPr>
          <p:spPr>
            <a:xfrm>
              <a:off x="7216334" y="5137471"/>
              <a:ext cx="275612" cy="275612"/>
            </a:xfrm>
            <a:prstGeom prst="ellipse">
              <a:avLst/>
            </a:prstGeom>
            <a:solidFill>
              <a:srgbClr val="BCD8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7" name="椭圆 26"/>
            <p:cNvSpPr/>
            <p:nvPr/>
          </p:nvSpPr>
          <p:spPr>
            <a:xfrm>
              <a:off x="4700151" y="5137471"/>
              <a:ext cx="275612" cy="275612"/>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8" name="椭圆 27"/>
            <p:cNvSpPr/>
            <p:nvPr/>
          </p:nvSpPr>
          <p:spPr>
            <a:xfrm>
              <a:off x="9717889" y="5137471"/>
              <a:ext cx="275612" cy="275612"/>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29" name="组合 28"/>
            <p:cNvGrpSpPr/>
            <p:nvPr/>
          </p:nvGrpSpPr>
          <p:grpSpPr>
            <a:xfrm>
              <a:off x="1243714" y="5426204"/>
              <a:ext cx="2136684" cy="1064522"/>
              <a:chOff x="1243714" y="5426204"/>
              <a:chExt cx="2136684" cy="1064522"/>
            </a:xfrm>
          </p:grpSpPr>
          <p:sp>
            <p:nvSpPr>
              <p:cNvPr id="30" name="文本框 29"/>
              <p:cNvSpPr txBox="1"/>
              <p:nvPr/>
            </p:nvSpPr>
            <p:spPr>
              <a:xfrm>
                <a:off x="1243714" y="5844395"/>
                <a:ext cx="2136684" cy="646331"/>
              </a:xfrm>
              <a:prstGeom prst="rect">
                <a:avLst/>
              </a:prstGeom>
              <a:noFill/>
            </p:spPr>
            <p:txBody>
              <a:bodyPr wrap="square" rtlCol="0">
                <a:spAutoFit/>
              </a:bodyPr>
              <a:lstStyle/>
              <a:p>
                <a:pPr algn="ctr">
                  <a:lnSpc>
                    <a:spcPct val="150000"/>
                  </a:lnSpc>
                </a:pPr>
                <a:r>
                  <a:rPr lang="zh-CN" altLang="en-US" sz="1200" dirty="0">
                    <a:solidFill>
                      <a:prstClr val="black">
                        <a:lumMod val="65000"/>
                        <a:lumOff val="35000"/>
                      </a:prstClr>
                    </a:solidFill>
                    <a:latin typeface="微软雅黑" panose="020B0503020204020204" charset="-122"/>
                  </a:rPr>
                  <a:t>点击添加本页说明文字点击添加本页说明文字</a:t>
                </a:r>
                <a:endParaRPr lang="zh-CN" altLang="en-US" sz="1200" dirty="0">
                  <a:solidFill>
                    <a:prstClr val="black">
                      <a:lumMod val="65000"/>
                      <a:lumOff val="35000"/>
                    </a:prstClr>
                  </a:solidFill>
                  <a:latin typeface="微软雅黑" panose="020B0503020204020204" charset="-122"/>
                </a:endParaRPr>
              </a:p>
            </p:txBody>
          </p:sp>
          <p:sp>
            <p:nvSpPr>
              <p:cNvPr id="31" name="文本框 30"/>
              <p:cNvSpPr txBox="1"/>
              <p:nvPr/>
            </p:nvSpPr>
            <p:spPr>
              <a:xfrm>
                <a:off x="1376998" y="5426204"/>
                <a:ext cx="1870119" cy="420311"/>
              </a:xfrm>
              <a:prstGeom prst="rect">
                <a:avLst/>
              </a:prstGeom>
              <a:noFill/>
            </p:spPr>
            <p:txBody>
              <a:bodyPr wrap="square" rtlCol="0">
                <a:spAutoFit/>
              </a:bodyPr>
              <a:lstStyle/>
              <a:p>
                <a:pPr algn="ctr">
                  <a:lnSpc>
                    <a:spcPct val="150000"/>
                  </a:lnSpc>
                </a:pPr>
                <a:r>
                  <a:rPr lang="zh-CN" altLang="en-US" sz="1400" b="1" dirty="0">
                    <a:solidFill>
                      <a:prstClr val="black">
                        <a:lumMod val="65000"/>
                        <a:lumOff val="35000"/>
                      </a:prstClr>
                    </a:solidFill>
                    <a:latin typeface="微软雅黑" panose="020B0503020204020204" charset="-122"/>
                  </a:rPr>
                  <a:t>点击添加说明文字</a:t>
                </a:r>
                <a:endParaRPr lang="zh-CN" altLang="en-US" sz="1400" b="1" dirty="0">
                  <a:solidFill>
                    <a:prstClr val="black">
                      <a:lumMod val="65000"/>
                      <a:lumOff val="35000"/>
                    </a:prstClr>
                  </a:solidFill>
                  <a:latin typeface="微软雅黑" panose="020B0503020204020204" charset="-122"/>
                </a:endParaRPr>
              </a:p>
            </p:txBody>
          </p:sp>
        </p:grpSp>
        <p:grpSp>
          <p:nvGrpSpPr>
            <p:cNvPr id="32" name="组合 31"/>
            <p:cNvGrpSpPr/>
            <p:nvPr/>
          </p:nvGrpSpPr>
          <p:grpSpPr>
            <a:xfrm>
              <a:off x="3761581" y="5426204"/>
              <a:ext cx="2136684" cy="1064522"/>
              <a:chOff x="3761581" y="5426204"/>
              <a:chExt cx="2136684" cy="1064522"/>
            </a:xfrm>
          </p:grpSpPr>
          <p:sp>
            <p:nvSpPr>
              <p:cNvPr id="33" name="文本框 32"/>
              <p:cNvSpPr txBox="1"/>
              <p:nvPr/>
            </p:nvSpPr>
            <p:spPr>
              <a:xfrm>
                <a:off x="3761581" y="5844395"/>
                <a:ext cx="2136684" cy="646331"/>
              </a:xfrm>
              <a:prstGeom prst="rect">
                <a:avLst/>
              </a:prstGeom>
              <a:noFill/>
            </p:spPr>
            <p:txBody>
              <a:bodyPr wrap="square" rtlCol="0">
                <a:spAutoFit/>
              </a:bodyPr>
              <a:lstStyle/>
              <a:p>
                <a:pPr algn="ctr">
                  <a:lnSpc>
                    <a:spcPct val="150000"/>
                  </a:lnSpc>
                </a:pPr>
                <a:r>
                  <a:rPr lang="zh-CN" altLang="en-US" sz="1200" dirty="0">
                    <a:solidFill>
                      <a:prstClr val="black">
                        <a:lumMod val="65000"/>
                        <a:lumOff val="35000"/>
                      </a:prstClr>
                    </a:solidFill>
                    <a:latin typeface="微软雅黑" panose="020B0503020204020204" charset="-122"/>
                  </a:rPr>
                  <a:t>点击添加本页说明文字点击添加本页说明文字</a:t>
                </a:r>
                <a:endParaRPr lang="zh-CN" altLang="en-US" sz="1200" dirty="0">
                  <a:solidFill>
                    <a:prstClr val="black">
                      <a:lumMod val="65000"/>
                      <a:lumOff val="35000"/>
                    </a:prstClr>
                  </a:solidFill>
                  <a:latin typeface="微软雅黑" panose="020B0503020204020204" charset="-122"/>
                </a:endParaRPr>
              </a:p>
            </p:txBody>
          </p:sp>
          <p:sp>
            <p:nvSpPr>
              <p:cNvPr id="34" name="文本框 33"/>
              <p:cNvSpPr txBox="1"/>
              <p:nvPr/>
            </p:nvSpPr>
            <p:spPr>
              <a:xfrm>
                <a:off x="3894865" y="5426204"/>
                <a:ext cx="1870119" cy="420311"/>
              </a:xfrm>
              <a:prstGeom prst="rect">
                <a:avLst/>
              </a:prstGeom>
              <a:noFill/>
            </p:spPr>
            <p:txBody>
              <a:bodyPr wrap="square" rtlCol="0">
                <a:spAutoFit/>
              </a:bodyPr>
              <a:lstStyle/>
              <a:p>
                <a:pPr algn="ctr">
                  <a:lnSpc>
                    <a:spcPct val="150000"/>
                  </a:lnSpc>
                </a:pPr>
                <a:r>
                  <a:rPr lang="zh-CN" altLang="en-US" sz="1400" b="1" dirty="0">
                    <a:solidFill>
                      <a:prstClr val="black">
                        <a:lumMod val="65000"/>
                        <a:lumOff val="35000"/>
                      </a:prstClr>
                    </a:solidFill>
                    <a:latin typeface="微软雅黑" panose="020B0503020204020204" charset="-122"/>
                  </a:rPr>
                  <a:t>点击添加说明文字</a:t>
                </a:r>
                <a:endParaRPr lang="zh-CN" altLang="en-US" sz="1400" b="1" dirty="0">
                  <a:solidFill>
                    <a:prstClr val="black">
                      <a:lumMod val="65000"/>
                      <a:lumOff val="35000"/>
                    </a:prstClr>
                  </a:solidFill>
                  <a:latin typeface="微软雅黑" panose="020B0503020204020204" charset="-122"/>
                </a:endParaRPr>
              </a:p>
            </p:txBody>
          </p:sp>
        </p:grpSp>
        <p:grpSp>
          <p:nvGrpSpPr>
            <p:cNvPr id="35" name="组合 34"/>
            <p:cNvGrpSpPr/>
            <p:nvPr/>
          </p:nvGrpSpPr>
          <p:grpSpPr>
            <a:xfrm>
              <a:off x="6279448" y="5426204"/>
              <a:ext cx="2136684" cy="1064522"/>
              <a:chOff x="6279448" y="5426204"/>
              <a:chExt cx="2136684" cy="1064522"/>
            </a:xfrm>
          </p:grpSpPr>
          <p:sp>
            <p:nvSpPr>
              <p:cNvPr id="36" name="文本框 35"/>
              <p:cNvSpPr txBox="1"/>
              <p:nvPr/>
            </p:nvSpPr>
            <p:spPr>
              <a:xfrm>
                <a:off x="6279448" y="5844395"/>
                <a:ext cx="2136684" cy="646331"/>
              </a:xfrm>
              <a:prstGeom prst="rect">
                <a:avLst/>
              </a:prstGeom>
              <a:noFill/>
            </p:spPr>
            <p:txBody>
              <a:bodyPr wrap="square" rtlCol="0">
                <a:spAutoFit/>
              </a:bodyPr>
              <a:lstStyle/>
              <a:p>
                <a:pPr algn="ctr">
                  <a:lnSpc>
                    <a:spcPct val="150000"/>
                  </a:lnSpc>
                </a:pPr>
                <a:r>
                  <a:rPr lang="zh-CN" altLang="en-US" sz="1200" dirty="0">
                    <a:solidFill>
                      <a:prstClr val="black">
                        <a:lumMod val="65000"/>
                        <a:lumOff val="35000"/>
                      </a:prstClr>
                    </a:solidFill>
                    <a:latin typeface="微软雅黑" panose="020B0503020204020204" charset="-122"/>
                  </a:rPr>
                  <a:t>点击添加本页说明文字点击添加本页说明文字</a:t>
                </a:r>
                <a:endParaRPr lang="zh-CN" altLang="en-US" sz="1200" dirty="0">
                  <a:solidFill>
                    <a:prstClr val="black">
                      <a:lumMod val="65000"/>
                      <a:lumOff val="35000"/>
                    </a:prstClr>
                  </a:solidFill>
                  <a:latin typeface="微软雅黑" panose="020B0503020204020204" charset="-122"/>
                </a:endParaRPr>
              </a:p>
            </p:txBody>
          </p:sp>
          <p:sp>
            <p:nvSpPr>
              <p:cNvPr id="37" name="文本框 36"/>
              <p:cNvSpPr txBox="1"/>
              <p:nvPr/>
            </p:nvSpPr>
            <p:spPr>
              <a:xfrm>
                <a:off x="6412732" y="5426204"/>
                <a:ext cx="1870119" cy="420311"/>
              </a:xfrm>
              <a:prstGeom prst="rect">
                <a:avLst/>
              </a:prstGeom>
              <a:noFill/>
            </p:spPr>
            <p:txBody>
              <a:bodyPr wrap="square" rtlCol="0">
                <a:spAutoFit/>
              </a:bodyPr>
              <a:lstStyle/>
              <a:p>
                <a:pPr algn="ctr">
                  <a:lnSpc>
                    <a:spcPct val="150000"/>
                  </a:lnSpc>
                </a:pPr>
                <a:r>
                  <a:rPr lang="zh-CN" altLang="en-US" sz="1400" b="1" dirty="0">
                    <a:solidFill>
                      <a:prstClr val="black">
                        <a:lumMod val="65000"/>
                        <a:lumOff val="35000"/>
                      </a:prstClr>
                    </a:solidFill>
                    <a:latin typeface="微软雅黑" panose="020B0503020204020204" charset="-122"/>
                  </a:rPr>
                  <a:t>点击添加说明文字</a:t>
                </a:r>
                <a:endParaRPr lang="zh-CN" altLang="en-US" sz="1400" b="1" dirty="0">
                  <a:solidFill>
                    <a:prstClr val="black">
                      <a:lumMod val="65000"/>
                      <a:lumOff val="35000"/>
                    </a:prstClr>
                  </a:solidFill>
                  <a:latin typeface="微软雅黑" panose="020B0503020204020204" charset="-122"/>
                </a:endParaRPr>
              </a:p>
            </p:txBody>
          </p:sp>
        </p:grpSp>
        <p:grpSp>
          <p:nvGrpSpPr>
            <p:cNvPr id="38" name="组合 37"/>
            <p:cNvGrpSpPr/>
            <p:nvPr/>
          </p:nvGrpSpPr>
          <p:grpSpPr>
            <a:xfrm>
              <a:off x="8797314" y="5426204"/>
              <a:ext cx="2136684" cy="1064522"/>
              <a:chOff x="8797314" y="5426204"/>
              <a:chExt cx="2136684" cy="1064522"/>
            </a:xfrm>
          </p:grpSpPr>
          <p:sp>
            <p:nvSpPr>
              <p:cNvPr id="39" name="文本框 38"/>
              <p:cNvSpPr txBox="1"/>
              <p:nvPr/>
            </p:nvSpPr>
            <p:spPr>
              <a:xfrm>
                <a:off x="8797314" y="5844395"/>
                <a:ext cx="2136684" cy="646331"/>
              </a:xfrm>
              <a:prstGeom prst="rect">
                <a:avLst/>
              </a:prstGeom>
              <a:noFill/>
            </p:spPr>
            <p:txBody>
              <a:bodyPr wrap="square" rtlCol="0">
                <a:spAutoFit/>
              </a:bodyPr>
              <a:lstStyle/>
              <a:p>
                <a:pPr algn="ctr">
                  <a:lnSpc>
                    <a:spcPct val="150000"/>
                  </a:lnSpc>
                </a:pPr>
                <a:r>
                  <a:rPr lang="zh-CN" altLang="en-US" sz="1200" dirty="0">
                    <a:solidFill>
                      <a:prstClr val="black">
                        <a:lumMod val="65000"/>
                        <a:lumOff val="35000"/>
                      </a:prstClr>
                    </a:solidFill>
                    <a:latin typeface="微软雅黑" panose="020B0503020204020204" charset="-122"/>
                  </a:rPr>
                  <a:t>点击添加本页说明文字点击添加本页说明文字</a:t>
                </a:r>
                <a:endParaRPr lang="zh-CN" altLang="en-US" sz="1200" dirty="0">
                  <a:solidFill>
                    <a:prstClr val="black">
                      <a:lumMod val="65000"/>
                      <a:lumOff val="35000"/>
                    </a:prstClr>
                  </a:solidFill>
                  <a:latin typeface="微软雅黑" panose="020B0503020204020204" charset="-122"/>
                </a:endParaRPr>
              </a:p>
            </p:txBody>
          </p:sp>
          <p:sp>
            <p:nvSpPr>
              <p:cNvPr id="40" name="文本框 39"/>
              <p:cNvSpPr txBox="1"/>
              <p:nvPr/>
            </p:nvSpPr>
            <p:spPr>
              <a:xfrm>
                <a:off x="8930598" y="5426204"/>
                <a:ext cx="1870119" cy="420311"/>
              </a:xfrm>
              <a:prstGeom prst="rect">
                <a:avLst/>
              </a:prstGeom>
              <a:noFill/>
            </p:spPr>
            <p:txBody>
              <a:bodyPr wrap="square" rtlCol="0">
                <a:spAutoFit/>
              </a:bodyPr>
              <a:lstStyle/>
              <a:p>
                <a:pPr algn="ctr">
                  <a:lnSpc>
                    <a:spcPct val="150000"/>
                  </a:lnSpc>
                </a:pPr>
                <a:r>
                  <a:rPr lang="zh-CN" altLang="en-US" sz="1400" b="1" dirty="0">
                    <a:solidFill>
                      <a:prstClr val="black">
                        <a:lumMod val="65000"/>
                        <a:lumOff val="35000"/>
                      </a:prstClr>
                    </a:solidFill>
                    <a:latin typeface="微软雅黑" panose="020B0503020204020204" charset="-122"/>
                  </a:rPr>
                  <a:t>点击添加说明文字</a:t>
                </a:r>
                <a:endParaRPr lang="zh-CN" altLang="en-US" sz="1400" b="1" dirty="0">
                  <a:solidFill>
                    <a:prstClr val="black">
                      <a:lumMod val="65000"/>
                      <a:lumOff val="35000"/>
                    </a:prstClr>
                  </a:solidFill>
                  <a:latin typeface="微软雅黑" panose="020B0503020204020204" charset="-122"/>
                </a:endParaRPr>
              </a:p>
            </p:txBody>
          </p:sp>
        </p:grpSp>
      </p:grpSp>
      <p:sp>
        <p:nvSpPr>
          <p:cNvPr id="41" name="矩形 40"/>
          <p:cNvSpPr/>
          <p:nvPr/>
        </p:nvSpPr>
        <p:spPr>
          <a:xfrm>
            <a:off x="216977" y="278969"/>
            <a:ext cx="11747716" cy="6385302"/>
          </a:xfrm>
          <a:prstGeom prst="rect">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049067" y="1232936"/>
            <a:ext cx="10093866" cy="4442589"/>
            <a:chOff x="0" y="1135090"/>
            <a:chExt cx="12192000" cy="5366036"/>
          </a:xfrm>
        </p:grpSpPr>
        <p:cxnSp>
          <p:nvCxnSpPr>
            <p:cNvPr id="13" name="直接连接符 12"/>
            <p:cNvCxnSpPr/>
            <p:nvPr/>
          </p:nvCxnSpPr>
          <p:spPr>
            <a:xfrm>
              <a:off x="0" y="3536950"/>
              <a:ext cx="12192000" cy="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14" name="组合 13"/>
            <p:cNvGrpSpPr/>
            <p:nvPr/>
          </p:nvGrpSpPr>
          <p:grpSpPr>
            <a:xfrm>
              <a:off x="806336" y="3229778"/>
              <a:ext cx="2226188" cy="3267925"/>
              <a:chOff x="345562" y="3328451"/>
              <a:chExt cx="2226188" cy="3267925"/>
            </a:xfrm>
          </p:grpSpPr>
          <p:sp>
            <p:nvSpPr>
              <p:cNvPr id="15" name="圆角矩形 14"/>
              <p:cNvSpPr/>
              <p:nvPr/>
            </p:nvSpPr>
            <p:spPr>
              <a:xfrm rot="2700000">
                <a:off x="904082" y="3328451"/>
                <a:ext cx="734498" cy="734498"/>
              </a:xfrm>
              <a:prstGeom prst="roundRect">
                <a:avLst/>
              </a:prstGeom>
              <a:solidFill>
                <a:srgbClr val="9CC3D0">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grpSp>
            <p:nvGrpSpPr>
              <p:cNvPr id="16" name="组合 15"/>
              <p:cNvGrpSpPr/>
              <p:nvPr/>
            </p:nvGrpSpPr>
            <p:grpSpPr>
              <a:xfrm>
                <a:off x="345562" y="4334328"/>
                <a:ext cx="2226188" cy="2262048"/>
                <a:chOff x="345562" y="4067628"/>
                <a:chExt cx="2226188" cy="2262048"/>
              </a:xfrm>
            </p:grpSpPr>
            <p:sp>
              <p:nvSpPr>
                <p:cNvPr id="18" name="矩形 17"/>
                <p:cNvSpPr/>
                <p:nvPr/>
              </p:nvSpPr>
              <p:spPr>
                <a:xfrm flipH="1">
                  <a:off x="345562" y="4147724"/>
                  <a:ext cx="98938" cy="1619250"/>
                </a:xfrm>
                <a:prstGeom prst="rect">
                  <a:avLst/>
                </a:prstGeom>
                <a:solidFill>
                  <a:srgbClr val="3A88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19" name="文本框 18"/>
                <p:cNvSpPr txBox="1"/>
                <p:nvPr/>
              </p:nvSpPr>
              <p:spPr>
                <a:xfrm>
                  <a:off x="444500" y="4067628"/>
                  <a:ext cx="1338307" cy="446102"/>
                </a:xfrm>
                <a:prstGeom prst="rect">
                  <a:avLst/>
                </a:prstGeom>
                <a:noFill/>
              </p:spPr>
              <p:txBody>
                <a:bodyPr wrap="none" rtlCol="0">
                  <a:spAutoFit/>
                </a:bodyPr>
                <a:lstStyle/>
                <a:p>
                  <a:r>
                    <a:rPr lang="zh-CN" altLang="en-US" dirty="0">
                      <a:solidFill>
                        <a:schemeClr val="bg2">
                          <a:lumMod val="50000"/>
                        </a:schemeClr>
                      </a:solidFill>
                      <a:ea typeface="微软雅黑 Light" panose="020B0502040204020203" pitchFamily="34" charset="-122"/>
                    </a:rPr>
                    <a:t>重点事件</a:t>
                  </a:r>
                  <a:endParaRPr lang="zh-CN" altLang="en-US" dirty="0">
                    <a:solidFill>
                      <a:schemeClr val="bg2">
                        <a:lumMod val="50000"/>
                      </a:schemeClr>
                    </a:solidFill>
                    <a:ea typeface="微软雅黑 Light" panose="020B0502040204020203" pitchFamily="34" charset="-122"/>
                  </a:endParaRPr>
                </a:p>
              </p:txBody>
            </p:sp>
            <p:sp>
              <p:nvSpPr>
                <p:cNvPr id="20" name="文本框 19"/>
                <p:cNvSpPr txBox="1"/>
                <p:nvPr/>
              </p:nvSpPr>
              <p:spPr>
                <a:xfrm>
                  <a:off x="444500" y="4412852"/>
                  <a:ext cx="1528054" cy="408927"/>
                </a:xfrm>
                <a:prstGeom prst="rect">
                  <a:avLst/>
                </a:prstGeom>
                <a:noFill/>
              </p:spPr>
              <p:txBody>
                <a:bodyPr wrap="none" rtlCol="0">
                  <a:spAutoFit/>
                </a:bodyPr>
                <a:lstStyle/>
                <a:p>
                  <a:r>
                    <a:rPr lang="en-US" altLang="zh-CN" sz="1600" dirty="0" smtClean="0">
                      <a:solidFill>
                        <a:schemeClr val="bg1">
                          <a:lumMod val="65000"/>
                        </a:schemeClr>
                      </a:solidFill>
                      <a:latin typeface="+mj-lt"/>
                      <a:ea typeface="微软雅黑 Light" panose="020B0502040204020203" pitchFamily="34" charset="-122"/>
                    </a:rPr>
                    <a:t>Subtitle here</a:t>
                  </a:r>
                  <a:endParaRPr lang="zh-CN" altLang="en-US" sz="1600" dirty="0" smtClean="0">
                    <a:solidFill>
                      <a:schemeClr val="bg1">
                        <a:lumMod val="65000"/>
                      </a:schemeClr>
                    </a:solidFill>
                    <a:latin typeface="+mj-lt"/>
                    <a:ea typeface="微软雅黑 Light" panose="020B0502040204020203" pitchFamily="34" charset="-122"/>
                  </a:endParaRPr>
                </a:p>
              </p:txBody>
            </p:sp>
            <p:sp>
              <p:nvSpPr>
                <p:cNvPr id="21" name="矩形 20"/>
                <p:cNvSpPr/>
                <p:nvPr/>
              </p:nvSpPr>
              <p:spPr>
                <a:xfrm>
                  <a:off x="444500" y="4809444"/>
                  <a:ext cx="2127250" cy="1520232"/>
                </a:xfrm>
                <a:prstGeom prst="rect">
                  <a:avLst/>
                </a:prstGeom>
              </p:spPr>
              <p:txBody>
                <a:bodyPr wrap="square">
                  <a:spAutoFit/>
                </a:bodyPr>
                <a:lstStyle/>
                <a:p>
                  <a:pPr>
                    <a:lnSpc>
                      <a:spcPct val="130000"/>
                    </a:lnSpc>
                  </a:pPr>
                  <a:r>
                    <a:rPr lang="en-US" altLang="zh-CN" sz="1200" dirty="0">
                      <a:solidFill>
                        <a:schemeClr val="bg2">
                          <a:lumMod val="50000"/>
                        </a:schemeClr>
                      </a:solidFill>
                      <a:latin typeface="+mn-ea"/>
                    </a:rPr>
                    <a:t>We have many PowerPoint templates that has been specifically designed to help</a:t>
                  </a:r>
                  <a:endParaRPr lang="zh-CN" altLang="en-US" sz="1200" dirty="0">
                    <a:solidFill>
                      <a:schemeClr val="bg2">
                        <a:lumMod val="50000"/>
                      </a:schemeClr>
                    </a:solidFill>
                    <a:latin typeface="+mn-ea"/>
                  </a:endParaRPr>
                </a:p>
              </p:txBody>
            </p:sp>
          </p:grpSp>
          <p:sp>
            <p:nvSpPr>
              <p:cNvPr id="17" name="文本框 16"/>
              <p:cNvSpPr txBox="1"/>
              <p:nvPr/>
            </p:nvSpPr>
            <p:spPr>
              <a:xfrm>
                <a:off x="834524" y="3457543"/>
                <a:ext cx="873617" cy="483278"/>
              </a:xfrm>
              <a:prstGeom prst="rect">
                <a:avLst/>
              </a:prstGeom>
              <a:noFill/>
            </p:spPr>
            <p:txBody>
              <a:bodyPr wrap="none" rtlCol="0">
                <a:spAutoFit/>
              </a:bodyPr>
              <a:lstStyle>
                <a:defPPr>
                  <a:defRPr lang="zh-CN"/>
                </a:defPPr>
                <a:lvl1pPr algn="ctr">
                  <a:defRPr sz="2800">
                    <a:solidFill>
                      <a:schemeClr val="bg1"/>
                    </a:solidFill>
                    <a:latin typeface="Agency FB" panose="020B0503020202020204" pitchFamily="34" charset="0"/>
                    <a:ea typeface="微软雅黑 Light" panose="020B0502040204020203" pitchFamily="34" charset="-122"/>
                  </a:defRPr>
                </a:lvl1pPr>
              </a:lstStyle>
              <a:p>
                <a:r>
                  <a:rPr lang="en-US" altLang="zh-CN" sz="2000" dirty="0">
                    <a:latin typeface="+mn-ea"/>
                    <a:ea typeface="+mn-ea"/>
                  </a:rPr>
                  <a:t>2002</a:t>
                </a:r>
                <a:endParaRPr lang="zh-CN" altLang="en-US" sz="2000" dirty="0">
                  <a:latin typeface="+mn-ea"/>
                  <a:ea typeface="+mn-ea"/>
                </a:endParaRPr>
              </a:p>
            </p:txBody>
          </p:sp>
        </p:grpSp>
        <p:grpSp>
          <p:nvGrpSpPr>
            <p:cNvPr id="22" name="组合 21"/>
            <p:cNvGrpSpPr/>
            <p:nvPr/>
          </p:nvGrpSpPr>
          <p:grpSpPr>
            <a:xfrm>
              <a:off x="3032986" y="1135090"/>
              <a:ext cx="2226188" cy="2832609"/>
              <a:chOff x="2780808" y="1230340"/>
              <a:chExt cx="2226188" cy="2832609"/>
            </a:xfrm>
          </p:grpSpPr>
          <p:sp>
            <p:nvSpPr>
              <p:cNvPr id="23" name="圆角矩形 22"/>
              <p:cNvSpPr/>
              <p:nvPr/>
            </p:nvSpPr>
            <p:spPr>
              <a:xfrm rot="2700000">
                <a:off x="3345990" y="3328451"/>
                <a:ext cx="734498" cy="734498"/>
              </a:xfrm>
              <a:prstGeom prst="roundRect">
                <a:avLst/>
              </a:prstGeom>
              <a:solidFill>
                <a:srgbClr val="3A88A2">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grpSp>
            <p:nvGrpSpPr>
              <p:cNvPr id="24" name="组合 23"/>
              <p:cNvGrpSpPr/>
              <p:nvPr/>
            </p:nvGrpSpPr>
            <p:grpSpPr>
              <a:xfrm>
                <a:off x="2780808" y="1230340"/>
                <a:ext cx="2226188" cy="2227203"/>
                <a:chOff x="370106" y="3820986"/>
                <a:chExt cx="2226188" cy="2227203"/>
              </a:xfrm>
            </p:grpSpPr>
            <p:sp>
              <p:nvSpPr>
                <p:cNvPr id="26" name="矩形 25"/>
                <p:cNvSpPr/>
                <p:nvPr/>
              </p:nvSpPr>
              <p:spPr>
                <a:xfrm flipH="1">
                  <a:off x="370106" y="3820986"/>
                  <a:ext cx="98938" cy="1619250"/>
                </a:xfrm>
                <a:prstGeom prst="rect">
                  <a:avLst/>
                </a:prstGeom>
                <a:solidFill>
                  <a:srgbClr val="3A88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27" name="文本框 26"/>
                <p:cNvSpPr txBox="1"/>
                <p:nvPr/>
              </p:nvSpPr>
              <p:spPr>
                <a:xfrm>
                  <a:off x="434529" y="3821423"/>
                  <a:ext cx="1338307" cy="446102"/>
                </a:xfrm>
                <a:prstGeom prst="rect">
                  <a:avLst/>
                </a:prstGeom>
                <a:noFill/>
              </p:spPr>
              <p:txBody>
                <a:bodyPr wrap="none" rtlCol="0">
                  <a:spAutoFit/>
                </a:bodyPr>
                <a:lstStyle/>
                <a:p>
                  <a:r>
                    <a:rPr lang="zh-CN" altLang="en-US" dirty="0">
                      <a:solidFill>
                        <a:schemeClr val="bg2">
                          <a:lumMod val="50000"/>
                        </a:schemeClr>
                      </a:solidFill>
                      <a:ea typeface="微软雅黑 Light" panose="020B0502040204020203" pitchFamily="34" charset="-122"/>
                    </a:rPr>
                    <a:t>重点事件</a:t>
                  </a:r>
                  <a:endParaRPr lang="zh-CN" altLang="en-US" dirty="0">
                    <a:solidFill>
                      <a:schemeClr val="bg2">
                        <a:lumMod val="50000"/>
                      </a:schemeClr>
                    </a:solidFill>
                    <a:ea typeface="微软雅黑 Light" panose="020B0502040204020203" pitchFamily="34" charset="-122"/>
                  </a:endParaRPr>
                </a:p>
              </p:txBody>
            </p:sp>
            <p:sp>
              <p:nvSpPr>
                <p:cNvPr id="28" name="文本框 27"/>
                <p:cNvSpPr txBox="1"/>
                <p:nvPr/>
              </p:nvSpPr>
              <p:spPr>
                <a:xfrm>
                  <a:off x="469044" y="4267784"/>
                  <a:ext cx="1528054" cy="408927"/>
                </a:xfrm>
                <a:prstGeom prst="rect">
                  <a:avLst/>
                </a:prstGeom>
                <a:noFill/>
              </p:spPr>
              <p:txBody>
                <a:bodyPr wrap="none" rtlCol="0">
                  <a:spAutoFit/>
                </a:bodyPr>
                <a:lstStyle/>
                <a:p>
                  <a:r>
                    <a:rPr lang="en-US" altLang="zh-CN" sz="1600" dirty="0" smtClean="0">
                      <a:solidFill>
                        <a:schemeClr val="bg1">
                          <a:lumMod val="65000"/>
                        </a:schemeClr>
                      </a:solidFill>
                      <a:latin typeface="+mj-lt"/>
                      <a:ea typeface="微软雅黑 Light" panose="020B0502040204020203" pitchFamily="34" charset="-122"/>
                    </a:rPr>
                    <a:t>Subtitle here</a:t>
                  </a:r>
                  <a:endParaRPr lang="zh-CN" altLang="en-US" sz="1600" dirty="0" smtClean="0">
                    <a:solidFill>
                      <a:schemeClr val="bg1">
                        <a:lumMod val="65000"/>
                      </a:schemeClr>
                    </a:solidFill>
                    <a:latin typeface="+mj-lt"/>
                    <a:ea typeface="微软雅黑 Light" panose="020B0502040204020203" pitchFamily="34" charset="-122"/>
                  </a:endParaRPr>
                </a:p>
              </p:txBody>
            </p:sp>
            <p:sp>
              <p:nvSpPr>
                <p:cNvPr id="29" name="矩形 28"/>
                <p:cNvSpPr/>
                <p:nvPr/>
              </p:nvSpPr>
              <p:spPr>
                <a:xfrm>
                  <a:off x="469044" y="4527957"/>
                  <a:ext cx="2127250" cy="1520232"/>
                </a:xfrm>
                <a:prstGeom prst="rect">
                  <a:avLst/>
                </a:prstGeom>
              </p:spPr>
              <p:txBody>
                <a:bodyPr wrap="square">
                  <a:spAutoFit/>
                </a:bodyPr>
                <a:lstStyle/>
                <a:p>
                  <a:pPr>
                    <a:lnSpc>
                      <a:spcPct val="130000"/>
                    </a:lnSpc>
                  </a:pPr>
                  <a:r>
                    <a:rPr lang="en-US" altLang="zh-CN" sz="1200" dirty="0">
                      <a:solidFill>
                        <a:schemeClr val="bg2">
                          <a:lumMod val="50000"/>
                        </a:schemeClr>
                      </a:solidFill>
                      <a:latin typeface="+mn-ea"/>
                    </a:rPr>
                    <a:t>We have many PowerPoint templates that has been specifically designed to help</a:t>
                  </a:r>
                  <a:endParaRPr lang="zh-CN" altLang="en-US" sz="1200" dirty="0">
                    <a:solidFill>
                      <a:schemeClr val="bg2">
                        <a:lumMod val="50000"/>
                      </a:schemeClr>
                    </a:solidFill>
                    <a:latin typeface="+mn-ea"/>
                  </a:endParaRPr>
                </a:p>
              </p:txBody>
            </p:sp>
          </p:grpSp>
          <p:sp>
            <p:nvSpPr>
              <p:cNvPr id="25" name="文本框 24"/>
              <p:cNvSpPr txBox="1"/>
              <p:nvPr/>
            </p:nvSpPr>
            <p:spPr>
              <a:xfrm>
                <a:off x="3276430" y="3457542"/>
                <a:ext cx="873617" cy="483278"/>
              </a:xfrm>
              <a:prstGeom prst="rect">
                <a:avLst/>
              </a:prstGeom>
              <a:noFill/>
            </p:spPr>
            <p:txBody>
              <a:bodyPr wrap="none" rtlCol="0">
                <a:spAutoFit/>
              </a:bodyPr>
              <a:lstStyle>
                <a:defPPr>
                  <a:defRPr lang="zh-CN"/>
                </a:defPPr>
                <a:lvl1pPr algn="ctr">
                  <a:defRPr sz="2800">
                    <a:solidFill>
                      <a:schemeClr val="bg1"/>
                    </a:solidFill>
                    <a:latin typeface="Agency FB" panose="020B0503020202020204" pitchFamily="34" charset="0"/>
                    <a:ea typeface="微软雅黑 Light" panose="020B0502040204020203" pitchFamily="34" charset="-122"/>
                  </a:defRPr>
                </a:lvl1pPr>
              </a:lstStyle>
              <a:p>
                <a:r>
                  <a:rPr lang="en-US" altLang="zh-CN" sz="2000" dirty="0">
                    <a:latin typeface="+mn-ea"/>
                    <a:ea typeface="+mn-ea"/>
                  </a:rPr>
                  <a:t>2005</a:t>
                </a:r>
                <a:endParaRPr lang="zh-CN" altLang="en-US" sz="2000" dirty="0">
                  <a:latin typeface="+mn-ea"/>
                  <a:ea typeface="+mn-ea"/>
                </a:endParaRPr>
              </a:p>
            </p:txBody>
          </p:sp>
        </p:grpSp>
        <p:grpSp>
          <p:nvGrpSpPr>
            <p:cNvPr id="30" name="组合 29"/>
            <p:cNvGrpSpPr/>
            <p:nvPr/>
          </p:nvGrpSpPr>
          <p:grpSpPr>
            <a:xfrm>
              <a:off x="5166966" y="3233200"/>
              <a:ext cx="2226188" cy="3267926"/>
              <a:chOff x="5166966" y="3328450"/>
              <a:chExt cx="2226188" cy="3267926"/>
            </a:xfrm>
          </p:grpSpPr>
          <p:sp>
            <p:nvSpPr>
              <p:cNvPr id="31" name="圆角矩形 30"/>
              <p:cNvSpPr/>
              <p:nvPr/>
            </p:nvSpPr>
            <p:spPr>
              <a:xfrm rot="2700000">
                <a:off x="5787898" y="3328450"/>
                <a:ext cx="734498" cy="734498"/>
              </a:xfrm>
              <a:prstGeom prst="roundRect">
                <a:avLst/>
              </a:prstGeom>
              <a:solidFill>
                <a:srgbClr val="9CC3D0">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grpSp>
            <p:nvGrpSpPr>
              <p:cNvPr id="32" name="组合 31"/>
              <p:cNvGrpSpPr/>
              <p:nvPr/>
            </p:nvGrpSpPr>
            <p:grpSpPr>
              <a:xfrm>
                <a:off x="5166966" y="4334328"/>
                <a:ext cx="2226188" cy="2262048"/>
                <a:chOff x="345562" y="4067628"/>
                <a:chExt cx="2226188" cy="2262048"/>
              </a:xfrm>
            </p:grpSpPr>
            <p:sp>
              <p:nvSpPr>
                <p:cNvPr id="34" name="矩形 33"/>
                <p:cNvSpPr/>
                <p:nvPr/>
              </p:nvSpPr>
              <p:spPr>
                <a:xfrm flipH="1">
                  <a:off x="345562" y="4147724"/>
                  <a:ext cx="98938" cy="1619250"/>
                </a:xfrm>
                <a:prstGeom prst="rect">
                  <a:avLst/>
                </a:prstGeom>
                <a:solidFill>
                  <a:srgbClr val="3A88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35" name="文本框 34"/>
                <p:cNvSpPr txBox="1"/>
                <p:nvPr/>
              </p:nvSpPr>
              <p:spPr>
                <a:xfrm>
                  <a:off x="444500" y="4067628"/>
                  <a:ext cx="1338307" cy="446102"/>
                </a:xfrm>
                <a:prstGeom prst="rect">
                  <a:avLst/>
                </a:prstGeom>
                <a:noFill/>
              </p:spPr>
              <p:txBody>
                <a:bodyPr wrap="none" rtlCol="0">
                  <a:spAutoFit/>
                </a:bodyPr>
                <a:lstStyle/>
                <a:p>
                  <a:r>
                    <a:rPr lang="zh-CN" altLang="en-US" dirty="0">
                      <a:solidFill>
                        <a:schemeClr val="bg2">
                          <a:lumMod val="50000"/>
                        </a:schemeClr>
                      </a:solidFill>
                      <a:ea typeface="微软雅黑 Light" panose="020B0502040204020203" pitchFamily="34" charset="-122"/>
                    </a:rPr>
                    <a:t>重点事件</a:t>
                  </a:r>
                  <a:endParaRPr lang="zh-CN" altLang="en-US" dirty="0">
                    <a:solidFill>
                      <a:schemeClr val="bg2">
                        <a:lumMod val="50000"/>
                      </a:schemeClr>
                    </a:solidFill>
                    <a:ea typeface="微软雅黑 Light" panose="020B0502040204020203" pitchFamily="34" charset="-122"/>
                  </a:endParaRPr>
                </a:p>
              </p:txBody>
            </p:sp>
            <p:sp>
              <p:nvSpPr>
                <p:cNvPr id="36" name="文本框 35"/>
                <p:cNvSpPr txBox="1"/>
                <p:nvPr/>
              </p:nvSpPr>
              <p:spPr>
                <a:xfrm>
                  <a:off x="444500" y="4409429"/>
                  <a:ext cx="1528054" cy="408927"/>
                </a:xfrm>
                <a:prstGeom prst="rect">
                  <a:avLst/>
                </a:prstGeom>
                <a:noFill/>
              </p:spPr>
              <p:txBody>
                <a:bodyPr wrap="none" rtlCol="0">
                  <a:spAutoFit/>
                </a:bodyPr>
                <a:lstStyle/>
                <a:p>
                  <a:r>
                    <a:rPr lang="en-US" altLang="zh-CN" sz="1600" dirty="0" smtClean="0">
                      <a:solidFill>
                        <a:schemeClr val="bg1">
                          <a:lumMod val="65000"/>
                        </a:schemeClr>
                      </a:solidFill>
                      <a:latin typeface="+mj-lt"/>
                      <a:ea typeface="微软雅黑 Light" panose="020B0502040204020203" pitchFamily="34" charset="-122"/>
                    </a:rPr>
                    <a:t>Subtitle here</a:t>
                  </a:r>
                  <a:endParaRPr lang="zh-CN" altLang="en-US" sz="1600" dirty="0" smtClean="0">
                    <a:solidFill>
                      <a:schemeClr val="bg1">
                        <a:lumMod val="65000"/>
                      </a:schemeClr>
                    </a:solidFill>
                    <a:latin typeface="+mj-lt"/>
                    <a:ea typeface="微软雅黑 Light" panose="020B0502040204020203" pitchFamily="34" charset="-122"/>
                  </a:endParaRPr>
                </a:p>
              </p:txBody>
            </p:sp>
            <p:sp>
              <p:nvSpPr>
                <p:cNvPr id="37" name="矩形 36"/>
                <p:cNvSpPr/>
                <p:nvPr/>
              </p:nvSpPr>
              <p:spPr>
                <a:xfrm>
                  <a:off x="444500" y="4809444"/>
                  <a:ext cx="2127250" cy="1520232"/>
                </a:xfrm>
                <a:prstGeom prst="rect">
                  <a:avLst/>
                </a:prstGeom>
              </p:spPr>
              <p:txBody>
                <a:bodyPr wrap="square">
                  <a:spAutoFit/>
                </a:bodyPr>
                <a:lstStyle/>
                <a:p>
                  <a:pPr>
                    <a:lnSpc>
                      <a:spcPct val="130000"/>
                    </a:lnSpc>
                  </a:pPr>
                  <a:r>
                    <a:rPr lang="en-US" altLang="zh-CN" sz="1200" dirty="0">
                      <a:solidFill>
                        <a:schemeClr val="bg2">
                          <a:lumMod val="50000"/>
                        </a:schemeClr>
                      </a:solidFill>
                      <a:latin typeface="+mn-ea"/>
                    </a:rPr>
                    <a:t>We have many PowerPoint templates that has been specifically designed to help</a:t>
                  </a:r>
                  <a:endParaRPr lang="zh-CN" altLang="en-US" sz="1200" dirty="0">
                    <a:solidFill>
                      <a:schemeClr val="bg2">
                        <a:lumMod val="50000"/>
                      </a:schemeClr>
                    </a:solidFill>
                    <a:latin typeface="+mn-ea"/>
                  </a:endParaRPr>
                </a:p>
              </p:txBody>
            </p:sp>
          </p:grpSp>
          <p:sp>
            <p:nvSpPr>
              <p:cNvPr id="33" name="文本框 32"/>
              <p:cNvSpPr txBox="1"/>
              <p:nvPr/>
            </p:nvSpPr>
            <p:spPr>
              <a:xfrm>
                <a:off x="5737906" y="3457542"/>
                <a:ext cx="834488" cy="481671"/>
              </a:xfrm>
              <a:prstGeom prst="rect">
                <a:avLst/>
              </a:prstGeom>
              <a:noFill/>
            </p:spPr>
            <p:txBody>
              <a:bodyPr wrap="none" rtlCol="0">
                <a:spAutoFit/>
              </a:bodyPr>
              <a:lstStyle>
                <a:defPPr>
                  <a:defRPr lang="zh-CN"/>
                </a:defPPr>
                <a:lvl1pPr algn="ctr">
                  <a:defRPr sz="2800">
                    <a:solidFill>
                      <a:schemeClr val="bg1"/>
                    </a:solidFill>
                    <a:latin typeface="Agency FB" panose="020B0503020202020204" pitchFamily="34" charset="0"/>
                    <a:ea typeface="微软雅黑 Light" panose="020B0502040204020203" pitchFamily="34" charset="-122"/>
                  </a:defRPr>
                </a:lvl1pPr>
              </a:lstStyle>
              <a:p>
                <a:r>
                  <a:rPr lang="en-US" altLang="zh-CN" sz="2000" dirty="0">
                    <a:latin typeface="+mn-ea"/>
                    <a:ea typeface="+mn-ea"/>
                  </a:rPr>
                  <a:t>2010</a:t>
                </a:r>
                <a:endParaRPr lang="zh-CN" altLang="en-US" sz="2000" dirty="0">
                  <a:latin typeface="+mn-ea"/>
                  <a:ea typeface="+mn-ea"/>
                </a:endParaRPr>
              </a:p>
            </p:txBody>
          </p:sp>
        </p:grpSp>
        <p:grpSp>
          <p:nvGrpSpPr>
            <p:cNvPr id="38" name="组合 37"/>
            <p:cNvGrpSpPr/>
            <p:nvPr/>
          </p:nvGrpSpPr>
          <p:grpSpPr>
            <a:xfrm>
              <a:off x="7173905" y="1135090"/>
              <a:ext cx="2179401" cy="2832607"/>
              <a:chOff x="7579969" y="1230340"/>
              <a:chExt cx="2179401" cy="2832607"/>
            </a:xfrm>
          </p:grpSpPr>
          <p:sp>
            <p:nvSpPr>
              <p:cNvPr id="39" name="圆角矩形 38"/>
              <p:cNvSpPr/>
              <p:nvPr/>
            </p:nvSpPr>
            <p:spPr>
              <a:xfrm rot="2700000">
                <a:off x="8229806" y="3328449"/>
                <a:ext cx="734498" cy="734498"/>
              </a:xfrm>
              <a:prstGeom prst="roundRect">
                <a:avLst/>
              </a:prstGeom>
              <a:solidFill>
                <a:srgbClr val="3A88A2">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grpSp>
            <p:nvGrpSpPr>
              <p:cNvPr id="40" name="组合 39"/>
              <p:cNvGrpSpPr/>
              <p:nvPr/>
            </p:nvGrpSpPr>
            <p:grpSpPr>
              <a:xfrm>
                <a:off x="7579969" y="1230340"/>
                <a:ext cx="2179401" cy="2226603"/>
                <a:chOff x="347863" y="3820986"/>
                <a:chExt cx="2179401" cy="2226603"/>
              </a:xfrm>
            </p:grpSpPr>
            <p:sp>
              <p:nvSpPr>
                <p:cNvPr id="42" name="矩形 41"/>
                <p:cNvSpPr/>
                <p:nvPr/>
              </p:nvSpPr>
              <p:spPr>
                <a:xfrm flipH="1">
                  <a:off x="347863" y="3820986"/>
                  <a:ext cx="98938" cy="1619250"/>
                </a:xfrm>
                <a:prstGeom prst="rect">
                  <a:avLst/>
                </a:prstGeom>
                <a:solidFill>
                  <a:srgbClr val="3A88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43" name="文本框 42"/>
                <p:cNvSpPr txBox="1"/>
                <p:nvPr/>
              </p:nvSpPr>
              <p:spPr>
                <a:xfrm>
                  <a:off x="443733" y="3821423"/>
                  <a:ext cx="1338307" cy="446102"/>
                </a:xfrm>
                <a:prstGeom prst="rect">
                  <a:avLst/>
                </a:prstGeom>
                <a:noFill/>
              </p:spPr>
              <p:txBody>
                <a:bodyPr wrap="none" rtlCol="0">
                  <a:spAutoFit/>
                </a:bodyPr>
                <a:lstStyle/>
                <a:p>
                  <a:r>
                    <a:rPr lang="zh-CN" altLang="en-US" dirty="0">
                      <a:solidFill>
                        <a:schemeClr val="bg2">
                          <a:lumMod val="50000"/>
                        </a:schemeClr>
                      </a:solidFill>
                      <a:ea typeface="微软雅黑 Light" panose="020B0502040204020203" pitchFamily="34" charset="-122"/>
                    </a:rPr>
                    <a:t>重点事件</a:t>
                  </a:r>
                  <a:endParaRPr lang="zh-CN" altLang="en-US" dirty="0">
                    <a:solidFill>
                      <a:schemeClr val="bg2">
                        <a:lumMod val="50000"/>
                      </a:schemeClr>
                    </a:solidFill>
                    <a:ea typeface="微软雅黑 Light" panose="020B0502040204020203" pitchFamily="34" charset="-122"/>
                  </a:endParaRPr>
                </a:p>
              </p:txBody>
            </p:sp>
            <p:sp>
              <p:nvSpPr>
                <p:cNvPr id="44" name="文本框 43"/>
                <p:cNvSpPr txBox="1"/>
                <p:nvPr/>
              </p:nvSpPr>
              <p:spPr>
                <a:xfrm>
                  <a:off x="446801" y="4267785"/>
                  <a:ext cx="1528054" cy="408927"/>
                </a:xfrm>
                <a:prstGeom prst="rect">
                  <a:avLst/>
                </a:prstGeom>
                <a:noFill/>
              </p:spPr>
              <p:txBody>
                <a:bodyPr wrap="none" rtlCol="0">
                  <a:spAutoFit/>
                </a:bodyPr>
                <a:lstStyle/>
                <a:p>
                  <a:r>
                    <a:rPr lang="en-US" altLang="zh-CN" sz="1600" dirty="0" smtClean="0">
                      <a:solidFill>
                        <a:schemeClr val="bg1">
                          <a:lumMod val="65000"/>
                        </a:schemeClr>
                      </a:solidFill>
                      <a:latin typeface="+mj-lt"/>
                      <a:ea typeface="微软雅黑 Light" panose="020B0502040204020203" pitchFamily="34" charset="-122"/>
                    </a:rPr>
                    <a:t>Subtitle here</a:t>
                  </a:r>
                  <a:endParaRPr lang="zh-CN" altLang="en-US" sz="1600" dirty="0" smtClean="0">
                    <a:solidFill>
                      <a:schemeClr val="bg1">
                        <a:lumMod val="65000"/>
                      </a:schemeClr>
                    </a:solidFill>
                    <a:latin typeface="+mj-lt"/>
                    <a:ea typeface="微软雅黑 Light" panose="020B0502040204020203" pitchFamily="34" charset="-122"/>
                  </a:endParaRPr>
                </a:p>
              </p:txBody>
            </p:sp>
            <p:sp>
              <p:nvSpPr>
                <p:cNvPr id="45" name="矩形 44"/>
                <p:cNvSpPr/>
                <p:nvPr/>
              </p:nvSpPr>
              <p:spPr>
                <a:xfrm>
                  <a:off x="400014" y="4527357"/>
                  <a:ext cx="2127250" cy="1520232"/>
                </a:xfrm>
                <a:prstGeom prst="rect">
                  <a:avLst/>
                </a:prstGeom>
              </p:spPr>
              <p:txBody>
                <a:bodyPr wrap="square">
                  <a:spAutoFit/>
                </a:bodyPr>
                <a:lstStyle/>
                <a:p>
                  <a:pPr>
                    <a:lnSpc>
                      <a:spcPct val="130000"/>
                    </a:lnSpc>
                  </a:pPr>
                  <a:r>
                    <a:rPr lang="en-US" altLang="zh-CN" sz="1200" dirty="0">
                      <a:solidFill>
                        <a:schemeClr val="bg2">
                          <a:lumMod val="50000"/>
                        </a:schemeClr>
                      </a:solidFill>
                      <a:latin typeface="+mn-ea"/>
                    </a:rPr>
                    <a:t>We have many PowerPoint templates that has been specifically designed to help</a:t>
                  </a:r>
                  <a:endParaRPr lang="zh-CN" altLang="en-US" sz="1200" dirty="0">
                    <a:solidFill>
                      <a:schemeClr val="bg2">
                        <a:lumMod val="50000"/>
                      </a:schemeClr>
                    </a:solidFill>
                    <a:latin typeface="+mn-ea"/>
                  </a:endParaRPr>
                </a:p>
              </p:txBody>
            </p:sp>
          </p:grpSp>
          <p:sp>
            <p:nvSpPr>
              <p:cNvPr id="41" name="文本框 40"/>
              <p:cNvSpPr txBox="1"/>
              <p:nvPr/>
            </p:nvSpPr>
            <p:spPr>
              <a:xfrm>
                <a:off x="8179812" y="3457542"/>
                <a:ext cx="834488" cy="481671"/>
              </a:xfrm>
              <a:prstGeom prst="rect">
                <a:avLst/>
              </a:prstGeom>
              <a:noFill/>
            </p:spPr>
            <p:txBody>
              <a:bodyPr wrap="none" rtlCol="0">
                <a:spAutoFit/>
              </a:bodyPr>
              <a:lstStyle>
                <a:defPPr>
                  <a:defRPr lang="zh-CN"/>
                </a:defPPr>
                <a:lvl1pPr algn="ctr">
                  <a:defRPr sz="2800">
                    <a:solidFill>
                      <a:schemeClr val="bg1"/>
                    </a:solidFill>
                    <a:latin typeface="Agency FB" panose="020B0503020202020204" pitchFamily="34" charset="0"/>
                    <a:ea typeface="微软雅黑 Light" panose="020B0502040204020203" pitchFamily="34" charset="-122"/>
                  </a:defRPr>
                </a:lvl1pPr>
              </a:lstStyle>
              <a:p>
                <a:r>
                  <a:rPr lang="en-US" altLang="zh-CN" sz="2000" dirty="0">
                    <a:latin typeface="+mn-ea"/>
                    <a:ea typeface="+mn-ea"/>
                  </a:rPr>
                  <a:t>2015</a:t>
                </a:r>
                <a:endParaRPr lang="zh-CN" altLang="en-US" sz="2000" dirty="0">
                  <a:latin typeface="+mn-ea"/>
                  <a:ea typeface="+mn-ea"/>
                </a:endParaRPr>
              </a:p>
            </p:txBody>
          </p:sp>
        </p:grpSp>
        <p:grpSp>
          <p:nvGrpSpPr>
            <p:cNvPr id="46" name="组合 45"/>
            <p:cNvGrpSpPr/>
            <p:nvPr/>
          </p:nvGrpSpPr>
          <p:grpSpPr>
            <a:xfrm>
              <a:off x="9474761" y="3233198"/>
              <a:ext cx="2226188" cy="3267928"/>
              <a:chOff x="9988370" y="3328448"/>
              <a:chExt cx="2226188" cy="3267928"/>
            </a:xfrm>
          </p:grpSpPr>
          <p:sp>
            <p:nvSpPr>
              <p:cNvPr id="47" name="圆角矩形 46"/>
              <p:cNvSpPr/>
              <p:nvPr/>
            </p:nvSpPr>
            <p:spPr>
              <a:xfrm rot="2700000">
                <a:off x="10671714" y="3328448"/>
                <a:ext cx="734498" cy="734498"/>
              </a:xfrm>
              <a:prstGeom prst="roundRect">
                <a:avLst/>
              </a:prstGeom>
              <a:solidFill>
                <a:srgbClr val="9CC3D0">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grpSp>
            <p:nvGrpSpPr>
              <p:cNvPr id="48" name="组合 47"/>
              <p:cNvGrpSpPr/>
              <p:nvPr/>
            </p:nvGrpSpPr>
            <p:grpSpPr>
              <a:xfrm>
                <a:off x="9988370" y="4334328"/>
                <a:ext cx="2226188" cy="2262048"/>
                <a:chOff x="345562" y="4067628"/>
                <a:chExt cx="2226188" cy="2262048"/>
              </a:xfrm>
            </p:grpSpPr>
            <p:sp>
              <p:nvSpPr>
                <p:cNvPr id="50" name="矩形 49"/>
                <p:cNvSpPr/>
                <p:nvPr/>
              </p:nvSpPr>
              <p:spPr>
                <a:xfrm flipH="1">
                  <a:off x="345562" y="4147724"/>
                  <a:ext cx="98938" cy="1619250"/>
                </a:xfrm>
                <a:prstGeom prst="rect">
                  <a:avLst/>
                </a:prstGeom>
                <a:solidFill>
                  <a:srgbClr val="3A88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51" name="文本框 50"/>
                <p:cNvSpPr txBox="1"/>
                <p:nvPr/>
              </p:nvSpPr>
              <p:spPr>
                <a:xfrm>
                  <a:off x="444500" y="4067628"/>
                  <a:ext cx="1338307" cy="446102"/>
                </a:xfrm>
                <a:prstGeom prst="rect">
                  <a:avLst/>
                </a:prstGeom>
                <a:noFill/>
              </p:spPr>
              <p:txBody>
                <a:bodyPr wrap="none" rtlCol="0">
                  <a:spAutoFit/>
                </a:bodyPr>
                <a:lstStyle/>
                <a:p>
                  <a:r>
                    <a:rPr lang="zh-CN" altLang="en-US" dirty="0" smtClean="0">
                      <a:solidFill>
                        <a:schemeClr val="bg2">
                          <a:lumMod val="50000"/>
                        </a:schemeClr>
                      </a:solidFill>
                      <a:latin typeface="+mj-lt"/>
                      <a:ea typeface="微软雅黑 Light" panose="020B0502040204020203" pitchFamily="34" charset="-122"/>
                    </a:rPr>
                    <a:t>重点事件</a:t>
                  </a:r>
                  <a:endParaRPr lang="zh-CN" altLang="en-US" dirty="0" smtClean="0">
                    <a:solidFill>
                      <a:schemeClr val="bg2">
                        <a:lumMod val="50000"/>
                      </a:schemeClr>
                    </a:solidFill>
                    <a:latin typeface="+mj-lt"/>
                    <a:ea typeface="微软雅黑 Light" panose="020B0502040204020203" pitchFamily="34" charset="-122"/>
                  </a:endParaRPr>
                </a:p>
              </p:txBody>
            </p:sp>
            <p:sp>
              <p:nvSpPr>
                <p:cNvPr id="52" name="文本框 51"/>
                <p:cNvSpPr txBox="1"/>
                <p:nvPr/>
              </p:nvSpPr>
              <p:spPr>
                <a:xfrm>
                  <a:off x="444500" y="4409429"/>
                  <a:ext cx="1528054" cy="408927"/>
                </a:xfrm>
                <a:prstGeom prst="rect">
                  <a:avLst/>
                </a:prstGeom>
                <a:noFill/>
              </p:spPr>
              <p:txBody>
                <a:bodyPr wrap="none" rtlCol="0">
                  <a:spAutoFit/>
                </a:bodyPr>
                <a:lstStyle/>
                <a:p>
                  <a:r>
                    <a:rPr lang="en-US" altLang="zh-CN" sz="1600" dirty="0" smtClean="0">
                      <a:solidFill>
                        <a:schemeClr val="bg1">
                          <a:lumMod val="65000"/>
                        </a:schemeClr>
                      </a:solidFill>
                      <a:latin typeface="+mj-lt"/>
                      <a:ea typeface="微软雅黑 Light" panose="020B0502040204020203" pitchFamily="34" charset="-122"/>
                    </a:rPr>
                    <a:t>Subtitle here</a:t>
                  </a:r>
                  <a:endParaRPr lang="zh-CN" altLang="en-US" sz="1600" dirty="0" smtClean="0">
                    <a:solidFill>
                      <a:schemeClr val="bg1">
                        <a:lumMod val="65000"/>
                      </a:schemeClr>
                    </a:solidFill>
                    <a:latin typeface="+mj-lt"/>
                    <a:ea typeface="微软雅黑 Light" panose="020B0502040204020203" pitchFamily="34" charset="-122"/>
                  </a:endParaRPr>
                </a:p>
              </p:txBody>
            </p:sp>
            <p:sp>
              <p:nvSpPr>
                <p:cNvPr id="53" name="矩形 52"/>
                <p:cNvSpPr/>
                <p:nvPr/>
              </p:nvSpPr>
              <p:spPr>
                <a:xfrm>
                  <a:off x="444500" y="4809444"/>
                  <a:ext cx="2127250" cy="1520232"/>
                </a:xfrm>
                <a:prstGeom prst="rect">
                  <a:avLst/>
                </a:prstGeom>
                <a:solidFill>
                  <a:srgbClr val="F1F1F1">
                    <a:alpha val="52000"/>
                  </a:srgbClr>
                </a:solidFill>
              </p:spPr>
              <p:txBody>
                <a:bodyPr wrap="square" rtlCol="0">
                  <a:spAutoFit/>
                </a:bodyPr>
                <a:lstStyle/>
                <a:p>
                  <a:pPr>
                    <a:lnSpc>
                      <a:spcPct val="130000"/>
                    </a:lnSpc>
                  </a:pPr>
                  <a:r>
                    <a:rPr lang="en-US" altLang="zh-CN" sz="1200" dirty="0">
                      <a:solidFill>
                        <a:schemeClr val="bg2">
                          <a:lumMod val="50000"/>
                        </a:schemeClr>
                      </a:solidFill>
                      <a:latin typeface="+mn-ea"/>
                    </a:rPr>
                    <a:t>We have many PowerPoint templates that has been specifically designed to help</a:t>
                  </a:r>
                  <a:endParaRPr lang="zh-CN" altLang="en-US" sz="1200" dirty="0">
                    <a:solidFill>
                      <a:schemeClr val="bg2">
                        <a:lumMod val="50000"/>
                      </a:schemeClr>
                    </a:solidFill>
                    <a:latin typeface="+mn-ea"/>
                  </a:endParaRPr>
                </a:p>
              </p:txBody>
            </p:sp>
          </p:grpSp>
          <p:sp>
            <p:nvSpPr>
              <p:cNvPr id="49" name="文本框 48"/>
              <p:cNvSpPr txBox="1"/>
              <p:nvPr/>
            </p:nvSpPr>
            <p:spPr>
              <a:xfrm>
                <a:off x="10613283" y="3457542"/>
                <a:ext cx="851362" cy="481671"/>
              </a:xfrm>
              <a:prstGeom prst="rect">
                <a:avLst/>
              </a:prstGeom>
              <a:noFill/>
            </p:spPr>
            <p:txBody>
              <a:bodyPr wrap="none" rtlCol="0">
                <a:spAutoFit/>
              </a:bodyPr>
              <a:lstStyle/>
              <a:p>
                <a:pPr algn="ctr"/>
                <a:r>
                  <a:rPr lang="en-US" altLang="zh-CN" sz="2000" dirty="0" smtClean="0">
                    <a:solidFill>
                      <a:schemeClr val="bg1"/>
                    </a:solidFill>
                    <a:latin typeface="+mn-ea"/>
                  </a:rPr>
                  <a:t>201</a:t>
                </a:r>
                <a:r>
                  <a:rPr lang="en-US" sz="2000" dirty="0" smtClean="0">
                    <a:solidFill>
                      <a:schemeClr val="bg1"/>
                    </a:solidFill>
                    <a:latin typeface="+mn-ea"/>
                  </a:rPr>
                  <a:t>9</a:t>
                </a:r>
                <a:endParaRPr lang="en-US" sz="2000" dirty="0" smtClean="0">
                  <a:solidFill>
                    <a:schemeClr val="bg1"/>
                  </a:solidFill>
                  <a:latin typeface="+mn-ea"/>
                </a:endParaRPr>
              </a:p>
            </p:txBody>
          </p:sp>
        </p:grpSp>
      </p:grpSp>
      <p:sp>
        <p:nvSpPr>
          <p:cNvPr id="54" name="矩形 53"/>
          <p:cNvSpPr/>
          <p:nvPr/>
        </p:nvSpPr>
        <p:spPr>
          <a:xfrm>
            <a:off x="216977" y="278969"/>
            <a:ext cx="11747716" cy="6385302"/>
          </a:xfrm>
          <a:prstGeom prst="rect">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C:\Users\Administrator\Desktop\千库网21ac3f3f31cb19efd1084b0c802413f7.jpg千库网21ac3f3f31cb19efd1084b0c802413f7"/>
          <p:cNvPicPr>
            <a:picLocks noChangeAspect="1"/>
          </p:cNvPicPr>
          <p:nvPr/>
        </p:nvPicPr>
        <p:blipFill>
          <a:blip r:embed="rId1"/>
          <a:srcRect/>
          <a:stretch>
            <a:fillRect/>
          </a:stretch>
        </p:blipFill>
        <p:spPr>
          <a:xfrm>
            <a:off x="883920" y="2216785"/>
            <a:ext cx="4206875" cy="2662555"/>
          </a:xfrm>
          <a:prstGeom prst="rect">
            <a:avLst/>
          </a:prstGeom>
        </p:spPr>
      </p:pic>
      <p:pic>
        <p:nvPicPr>
          <p:cNvPr id="3" name="图片 2" descr="C:\Users\Administrator\Desktop\ec496050fd212ec72741c4bd72058152.jpgec496050fd212ec72741c4bd72058152"/>
          <p:cNvPicPr>
            <a:picLocks noChangeAspect="1"/>
          </p:cNvPicPr>
          <p:nvPr/>
        </p:nvPicPr>
        <p:blipFill rotWithShape="1">
          <a:blip r:embed="rId2"/>
          <a:srcRect/>
          <a:stretch>
            <a:fillRect/>
          </a:stretch>
        </p:blipFill>
        <p:spPr>
          <a:xfrm>
            <a:off x="8620125" y="1662430"/>
            <a:ext cx="2543810" cy="3547745"/>
          </a:xfrm>
          <a:prstGeom prst="rect">
            <a:avLst/>
          </a:prstGeom>
        </p:spPr>
      </p:pic>
      <p:sp>
        <p:nvSpPr>
          <p:cNvPr id="5" name="文本框 4"/>
          <p:cNvSpPr txBox="1"/>
          <p:nvPr/>
        </p:nvSpPr>
        <p:spPr>
          <a:xfrm>
            <a:off x="6193646" y="1662549"/>
            <a:ext cx="2031325" cy="553998"/>
          </a:xfrm>
          <a:prstGeom prst="rect">
            <a:avLst/>
          </a:prstGeom>
          <a:noFill/>
        </p:spPr>
        <p:txBody>
          <a:bodyPr vert="horz" wrap="square" rtlCol="0">
            <a:spAutoFit/>
          </a:bodyPr>
          <a:lstStyle/>
          <a:p>
            <a:pPr>
              <a:lnSpc>
                <a:spcPct val="150000"/>
              </a:lnSpc>
            </a:pPr>
            <a:r>
              <a:rPr lang="zh-CN" altLang="en-US" sz="2000" b="1" spc="-150" dirty="0">
                <a:solidFill>
                  <a:schemeClr val="bg2">
                    <a:lumMod val="50000"/>
                  </a:schemeClr>
                </a:solidFill>
                <a:latin typeface="微软雅黑" panose="020B0503020204020204" charset="-122"/>
                <a:ea typeface="微软雅黑" panose="020B0503020204020204" charset="-122"/>
              </a:rPr>
              <a:t>请输入你的题目</a:t>
            </a:r>
            <a:endParaRPr lang="zh-CN" altLang="en-US" sz="2000" b="1" spc="-150" dirty="0">
              <a:solidFill>
                <a:schemeClr val="bg2">
                  <a:lumMod val="50000"/>
                </a:schemeClr>
              </a:solidFill>
              <a:latin typeface="微软雅黑" panose="020B0503020204020204" charset="-122"/>
              <a:ea typeface="微软雅黑" panose="020B0503020204020204" charset="-122"/>
            </a:endParaRPr>
          </a:p>
        </p:txBody>
      </p:sp>
      <p:sp>
        <p:nvSpPr>
          <p:cNvPr id="6" name="文本框 5"/>
          <p:cNvSpPr txBox="1"/>
          <p:nvPr/>
        </p:nvSpPr>
        <p:spPr>
          <a:xfrm>
            <a:off x="5555418" y="2289501"/>
            <a:ext cx="2669554" cy="3046988"/>
          </a:xfrm>
          <a:prstGeom prst="rect">
            <a:avLst/>
          </a:prstGeom>
          <a:noFill/>
        </p:spPr>
        <p:txBody>
          <a:bodyPr vert="horz" wrap="square" rtlCol="0">
            <a:spAutoFit/>
          </a:bodyPr>
          <a:lstStyle/>
          <a:p>
            <a:pPr>
              <a:lnSpc>
                <a:spcPct val="150000"/>
              </a:lnSpc>
            </a:pPr>
            <a:r>
              <a:rPr lang="zh-CN" altLang="en-US" sz="1600" dirty="0">
                <a:solidFill>
                  <a:schemeClr val="bg2">
                    <a:lumMod val="50000"/>
                  </a:schemeClr>
                </a:solidFill>
                <a:latin typeface="微软雅黑" panose="020B0503020204020204" charset="-122"/>
                <a:ea typeface="微软雅黑" panose="020B0503020204020204" charset="-122"/>
              </a:rPr>
              <a:t>请在此处添加详</a:t>
            </a:r>
            <a:r>
              <a:rPr lang="zh-CN" altLang="en-US" sz="1600" dirty="0" smtClean="0">
                <a:solidFill>
                  <a:schemeClr val="bg2">
                    <a:lumMod val="50000"/>
                  </a:schemeClr>
                </a:solidFill>
                <a:latin typeface="微软雅黑" panose="020B0503020204020204" charset="-122"/>
                <a:ea typeface="微软雅黑" panose="020B0503020204020204" charset="-122"/>
              </a:rPr>
              <a:t>细描在此处添加详细在此处添加详细描述文本，尽量与标题文本语言请在请在此处添加详细描在此处添加详细在此处添加详细描述文本，尽量与标题文本语言请在</a:t>
            </a:r>
            <a:endParaRPr lang="zh-CN" altLang="en-US" sz="1600" dirty="0" smtClean="0">
              <a:solidFill>
                <a:schemeClr val="bg2">
                  <a:lumMod val="50000"/>
                </a:schemeClr>
              </a:solidFill>
              <a:latin typeface="微软雅黑" panose="020B0503020204020204" charset="-122"/>
              <a:ea typeface="微软雅黑" panose="020B0503020204020204" charset="-122"/>
            </a:endParaRPr>
          </a:p>
          <a:p>
            <a:pPr>
              <a:lnSpc>
                <a:spcPct val="150000"/>
              </a:lnSpc>
            </a:pPr>
            <a:endParaRPr lang="zh-CN" altLang="en-US" sz="1600" dirty="0">
              <a:solidFill>
                <a:schemeClr val="bg2">
                  <a:lumMod val="50000"/>
                </a:schemeClr>
              </a:solidFill>
              <a:latin typeface="微软雅黑" panose="020B0503020204020204" charset="-122"/>
              <a:ea typeface="微软雅黑" panose="020B0503020204020204" charset="-122"/>
            </a:endParaRPr>
          </a:p>
        </p:txBody>
      </p:sp>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55417" y="1684035"/>
            <a:ext cx="638229" cy="583980"/>
          </a:xfrm>
          <a:prstGeom prst="rect">
            <a:avLst/>
          </a:prstGeom>
        </p:spPr>
      </p:pic>
      <p:sp>
        <p:nvSpPr>
          <p:cNvPr id="8" name="矩形 7"/>
          <p:cNvSpPr/>
          <p:nvPr/>
        </p:nvSpPr>
        <p:spPr>
          <a:xfrm>
            <a:off x="216977" y="278969"/>
            <a:ext cx="11747716" cy="6385302"/>
          </a:xfrm>
          <a:prstGeom prst="rect">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背景_0000s_0004_bg-拷贝"/>
          <p:cNvPicPr>
            <a:picLocks noChangeAspect="1"/>
          </p:cNvPicPr>
          <p:nvPr/>
        </p:nvPicPr>
        <p:blipFill>
          <a:blip r:embed="rId1"/>
          <a:srcRect l="8683" r="56061"/>
          <a:stretch>
            <a:fillRect/>
          </a:stretch>
        </p:blipFill>
        <p:spPr>
          <a:xfrm>
            <a:off x="-30480" y="-1905"/>
            <a:ext cx="7672705" cy="6923405"/>
          </a:xfrm>
          <a:prstGeom prst="rect">
            <a:avLst/>
          </a:prstGeom>
        </p:spPr>
      </p:pic>
      <p:pic>
        <p:nvPicPr>
          <p:cNvPr id="7" name="图片 6" descr="背景_0000s_0003_border"/>
          <p:cNvPicPr>
            <a:picLocks noChangeAspect="1"/>
          </p:cNvPicPr>
          <p:nvPr/>
        </p:nvPicPr>
        <p:blipFill>
          <a:blip r:embed="rId2"/>
          <a:srcRect b="38878"/>
          <a:stretch>
            <a:fillRect/>
          </a:stretch>
        </p:blipFill>
        <p:spPr>
          <a:xfrm>
            <a:off x="160020" y="-387350"/>
            <a:ext cx="11871960" cy="6434455"/>
          </a:xfrm>
          <a:prstGeom prst="rect">
            <a:avLst/>
          </a:prstGeom>
        </p:spPr>
      </p:pic>
      <p:pic>
        <p:nvPicPr>
          <p:cNvPr id="4" name="图片 3" descr="背景_0000s_0000_矢量智能对象-拷贝-4"/>
          <p:cNvPicPr/>
          <p:nvPr/>
        </p:nvPicPr>
        <p:blipFill>
          <a:blip r:embed="rId3"/>
          <a:srcRect b="65455"/>
          <a:stretch>
            <a:fillRect/>
          </a:stretch>
        </p:blipFill>
        <p:spPr>
          <a:xfrm>
            <a:off x="-30480" y="-1905"/>
            <a:ext cx="12348091" cy="1487805"/>
          </a:xfrm>
          <a:prstGeom prst="rect">
            <a:avLst/>
          </a:prstGeom>
        </p:spPr>
      </p:pic>
      <p:pic>
        <p:nvPicPr>
          <p:cNvPr id="5" name="图片 4" descr="背景_0000s_0001_矢量智能对象-拷贝-3"/>
          <p:cNvPicPr>
            <a:picLocks noChangeAspect="1"/>
          </p:cNvPicPr>
          <p:nvPr/>
        </p:nvPicPr>
        <p:blipFill>
          <a:blip r:embed="rId4"/>
          <a:srcRect l="82576" t="23758"/>
          <a:stretch>
            <a:fillRect/>
          </a:stretch>
        </p:blipFill>
        <p:spPr>
          <a:xfrm>
            <a:off x="9769475" y="3496310"/>
            <a:ext cx="2437765" cy="3333115"/>
          </a:xfrm>
          <a:prstGeom prst="rect">
            <a:avLst/>
          </a:prstGeom>
        </p:spPr>
      </p:pic>
      <p:pic>
        <p:nvPicPr>
          <p:cNvPr id="6" name="图片 5" descr="背景_0000s_0002_矢量智能对象-拷贝-2"/>
          <p:cNvPicPr>
            <a:picLocks noChangeAspect="1"/>
          </p:cNvPicPr>
          <p:nvPr/>
        </p:nvPicPr>
        <p:blipFill>
          <a:blip r:embed="rId5"/>
          <a:srcRect t="28280" r="79764"/>
          <a:stretch>
            <a:fillRect/>
          </a:stretch>
        </p:blipFill>
        <p:spPr>
          <a:xfrm>
            <a:off x="106680" y="3199765"/>
            <a:ext cx="3276600" cy="3629660"/>
          </a:xfrm>
          <a:prstGeom prst="rect">
            <a:avLst/>
          </a:prstGeom>
        </p:spPr>
      </p:pic>
      <p:pic>
        <p:nvPicPr>
          <p:cNvPr id="9" name="图片 8" descr="肉"/>
          <p:cNvPicPr>
            <a:picLocks noChangeAspect="1"/>
          </p:cNvPicPr>
          <p:nvPr/>
        </p:nvPicPr>
        <p:blipFill>
          <a:blip r:embed="rId6"/>
          <a:stretch>
            <a:fillRect/>
          </a:stretch>
        </p:blipFill>
        <p:spPr>
          <a:xfrm>
            <a:off x="3985895" y="2223135"/>
            <a:ext cx="3477895" cy="3477895"/>
          </a:xfrm>
          <a:prstGeom prst="rect">
            <a:avLst/>
          </a:prstGeom>
        </p:spPr>
      </p:pic>
      <p:sp>
        <p:nvSpPr>
          <p:cNvPr id="13" name="文本框 12"/>
          <p:cNvSpPr txBox="1"/>
          <p:nvPr/>
        </p:nvSpPr>
        <p:spPr>
          <a:xfrm>
            <a:off x="8121650" y="1623060"/>
            <a:ext cx="2798445" cy="4424045"/>
          </a:xfrm>
          <a:prstGeom prst="rect">
            <a:avLst/>
          </a:prstGeom>
          <a:noFill/>
        </p:spPr>
        <p:txBody>
          <a:bodyPr vert="eaVert" wrap="square" rtlCol="0">
            <a:spAutoFit/>
          </a:bodyPr>
          <a:lstStyle/>
          <a:p>
            <a:r>
              <a:rPr lang="zh-CN" altLang="en-US" sz="17000" spc="-300" dirty="0">
                <a:latin typeface="方正行楷简体" panose="03000509000000000000" pitchFamily="65" charset="-122"/>
                <a:ea typeface="方正行楷简体" panose="03000509000000000000" pitchFamily="65" charset="-122"/>
              </a:rPr>
              <a:t>感谢</a:t>
            </a:r>
            <a:endParaRPr lang="zh-CN" altLang="en-US" sz="17000" spc="-300" dirty="0">
              <a:latin typeface="方正行楷简体" panose="03000509000000000000" pitchFamily="65" charset="-122"/>
              <a:ea typeface="方正行楷简体" panose="03000509000000000000" pitchFamily="65" charset="-122"/>
            </a:endParaRPr>
          </a:p>
        </p:txBody>
      </p:sp>
      <p:sp>
        <p:nvSpPr>
          <p:cNvPr id="16" name="文本框 15"/>
          <p:cNvSpPr txBox="1"/>
          <p:nvPr/>
        </p:nvSpPr>
        <p:spPr>
          <a:xfrm>
            <a:off x="7642225" y="2050415"/>
            <a:ext cx="683895" cy="645160"/>
          </a:xfrm>
          <a:prstGeom prst="rect">
            <a:avLst/>
          </a:prstGeom>
          <a:solidFill>
            <a:schemeClr val="bg2">
              <a:lumMod val="50000"/>
            </a:schemeClr>
          </a:solidFill>
        </p:spPr>
        <p:txBody>
          <a:bodyPr wrap="square" rtlCol="0">
            <a:spAutoFit/>
          </a:bodyPr>
          <a:lstStyle/>
          <a:p>
            <a:r>
              <a:rPr lang="zh-CN" altLang="en-US" dirty="0" smtClean="0">
                <a:solidFill>
                  <a:srgbClr val="FCDEDC"/>
                </a:solidFill>
                <a:latin typeface="方正隶变_GBK" panose="03000509000000000000" pitchFamily="65" charset="-122"/>
                <a:ea typeface="方正隶变_GBK" panose="03000509000000000000" pitchFamily="65" charset="-122"/>
              </a:rPr>
              <a:t>输入</a:t>
            </a:r>
            <a:endParaRPr lang="en-US" altLang="zh-CN" dirty="0" smtClean="0">
              <a:solidFill>
                <a:srgbClr val="FCDEDC"/>
              </a:solidFill>
              <a:latin typeface="方正隶变_GBK" panose="03000509000000000000" pitchFamily="65" charset="-122"/>
              <a:ea typeface="方正隶变_GBK" panose="03000509000000000000" pitchFamily="65" charset="-122"/>
            </a:endParaRPr>
          </a:p>
          <a:p>
            <a:r>
              <a:rPr lang="zh-CN" altLang="en-US" dirty="0" smtClean="0">
                <a:solidFill>
                  <a:srgbClr val="FCDEDC"/>
                </a:solidFill>
                <a:latin typeface="方正隶变_GBK" panose="03000509000000000000" pitchFamily="65" charset="-122"/>
                <a:ea typeface="方正隶变_GBK" panose="03000509000000000000" pitchFamily="65" charset="-122"/>
              </a:rPr>
              <a:t>标题</a:t>
            </a:r>
            <a:endParaRPr lang="zh-CN" altLang="en-US" dirty="0">
              <a:solidFill>
                <a:srgbClr val="FCDEDC"/>
              </a:solidFill>
              <a:latin typeface="方正隶变_GBK" panose="03000509000000000000" pitchFamily="65" charset="-122"/>
              <a:ea typeface="方正隶变_GBK" panose="03000509000000000000" pitchFamily="65" charset="-122"/>
            </a:endParaRPr>
          </a:p>
        </p:txBody>
      </p:sp>
      <p:sp>
        <p:nvSpPr>
          <p:cNvPr id="17" name="矩形 16"/>
          <p:cNvSpPr/>
          <p:nvPr/>
        </p:nvSpPr>
        <p:spPr>
          <a:xfrm>
            <a:off x="7642225" y="2985770"/>
            <a:ext cx="582930" cy="2558415"/>
          </a:xfrm>
          <a:prstGeom prst="rect">
            <a:avLst/>
          </a:prstGeom>
        </p:spPr>
        <p:txBody>
          <a:bodyPr vert="eaVert" wrap="square">
            <a:spAutoFit/>
          </a:bodyPr>
          <a:lstStyle/>
          <a:p>
            <a:pPr>
              <a:lnSpc>
                <a:spcPct val="130000"/>
              </a:lnSpc>
            </a:pPr>
            <a:r>
              <a:rPr lang="en-US" altLang="zh-CN" sz="1000" b="0" dirty="0">
                <a:effectLst/>
                <a:latin typeface="Segoe UI" panose="020B0502040204020203" pitchFamily="34" charset="0"/>
                <a:cs typeface="Segoe UI" panose="020B0502040204020203" pitchFamily="34" charset="0"/>
              </a:rPr>
              <a:t>Lorem ipsum dolor sit </a:t>
            </a:r>
            <a:r>
              <a:rPr lang="en-US" altLang="zh-CN" sz="1000" b="0" dirty="0" err="1">
                <a:effectLst/>
                <a:latin typeface="Segoe UI" panose="020B0502040204020203" pitchFamily="34" charset="0"/>
                <a:cs typeface="Segoe UI" panose="020B0502040204020203" pitchFamily="34" charset="0"/>
              </a:rPr>
              <a:t>amet,sed</a:t>
            </a:r>
            <a:r>
              <a:rPr lang="en-US" altLang="zh-CN" sz="1000" b="0" dirty="0">
                <a:effectLst/>
                <a:latin typeface="Segoe UI" panose="020B0502040204020203" pitchFamily="34" charset="0"/>
                <a:cs typeface="Segoe UI" panose="020B0502040204020203" pitchFamily="34" charset="0"/>
              </a:rPr>
              <a:t> consectetur adipisicing elit, sed do eiusmod tempor</a:t>
            </a:r>
            <a:endParaRPr lang="zh-CN" altLang="en-US" sz="1000" dirty="0">
              <a:latin typeface="Segoe UI" panose="020B0502040204020203" pitchFamily="34" charset="0"/>
              <a:cs typeface="Segoe UI" panose="020B0502040204020203"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500"/>
                                        <p:tgtEl>
                                          <p:spTgt spid="1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ldLvl="0" animBg="1"/>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BCD8CC"/>
        </a:solidFill>
        <a:effectLst/>
      </p:bgPr>
    </p:bg>
    <p:spTree>
      <p:nvGrpSpPr>
        <p:cNvPr id="1" name=""/>
        <p:cNvGrpSpPr/>
        <p:nvPr/>
      </p:nvGrpSpPr>
      <p:grpSpPr>
        <a:xfrm>
          <a:off x="0" y="0"/>
          <a:ext cx="0" cy="0"/>
          <a:chOff x="0" y="0"/>
          <a:chExt cx="0" cy="0"/>
        </a:xfrm>
      </p:grpSpPr>
      <p:sp>
        <p:nvSpPr>
          <p:cNvPr id="8" name="矩形 7"/>
          <p:cNvSpPr/>
          <p:nvPr/>
        </p:nvSpPr>
        <p:spPr>
          <a:xfrm>
            <a:off x="464949" y="480447"/>
            <a:ext cx="11112285" cy="588935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5218064" y="2862957"/>
            <a:ext cx="5345245" cy="903645"/>
          </a:xfrm>
          <a:prstGeom prst="rect">
            <a:avLst/>
          </a:prstGeom>
        </p:spPr>
        <p:txBody>
          <a:bodyPr wrap="square">
            <a:spAutoFit/>
            <a:scene3d>
              <a:camera prst="orthographicFront"/>
              <a:lightRig rig="threePt" dir="t"/>
            </a:scene3d>
            <a:sp3d contourW="12700"/>
          </a:bodyPr>
          <a:lstStyle/>
          <a:p>
            <a:pPr>
              <a:lnSpc>
                <a:spcPct val="120000"/>
              </a:lnSpc>
            </a:pPr>
            <a:r>
              <a:rPr lang="zh-CN" altLang="en-US" sz="4800" b="1" dirty="0">
                <a:solidFill>
                  <a:schemeClr val="tx1">
                    <a:lumMod val="75000"/>
                    <a:lumOff val="25000"/>
                  </a:schemeClr>
                </a:solidFill>
                <a:latin typeface="微软雅黑" panose="020B0503020204020204" charset="-122"/>
                <a:ea typeface="微软雅黑" panose="020B0503020204020204" charset="-122"/>
              </a:rPr>
              <a:t>点击输入标题名称</a:t>
            </a:r>
            <a:endParaRPr lang="zh-CN" altLang="en-US" sz="4800" b="1" dirty="0">
              <a:solidFill>
                <a:schemeClr val="tx1">
                  <a:lumMod val="75000"/>
                  <a:lumOff val="25000"/>
                </a:schemeClr>
              </a:solidFill>
              <a:latin typeface="微软雅黑" panose="020B0503020204020204" charset="-122"/>
              <a:ea typeface="微软雅黑" panose="020B0503020204020204" charset="-122"/>
            </a:endParaRPr>
          </a:p>
        </p:txBody>
      </p:sp>
      <p:sp>
        <p:nvSpPr>
          <p:cNvPr id="17" name="文本框 16"/>
          <p:cNvSpPr txBox="1"/>
          <p:nvPr/>
        </p:nvSpPr>
        <p:spPr>
          <a:xfrm>
            <a:off x="5247092" y="3942732"/>
            <a:ext cx="5316217" cy="513346"/>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200" dirty="0">
                <a:solidFill>
                  <a:schemeClr val="bg1">
                    <a:lumMod val="50000"/>
                  </a:schemeClr>
                </a:solidFill>
                <a:latin typeface="Century Gothic" panose="020B0502020202020204" pitchFamily="34" charset="0"/>
                <a:ea typeface="+mj-ea"/>
              </a:rPr>
              <a:t>The user can demonstrate on a projector or computer, or print the presentation and make it into a </a:t>
            </a:r>
            <a:r>
              <a:rPr lang="en-US" altLang="zh-CN" sz="1200" dirty="0" smtClean="0">
                <a:solidFill>
                  <a:schemeClr val="bg1">
                    <a:lumMod val="50000"/>
                  </a:schemeClr>
                </a:solidFill>
                <a:latin typeface="Century Gothic" panose="020B0502020202020204" pitchFamily="34" charset="0"/>
                <a:ea typeface="+mj-ea"/>
              </a:rPr>
              <a:t>film</a:t>
            </a:r>
            <a:endParaRPr lang="en-US" altLang="zh-CN" sz="1200" dirty="0">
              <a:solidFill>
                <a:schemeClr val="bg1">
                  <a:lumMod val="50000"/>
                </a:schemeClr>
              </a:solidFill>
              <a:latin typeface="Century Gothic" panose="020B0502020202020204" pitchFamily="34" charset="0"/>
              <a:ea typeface="+mj-ea"/>
            </a:endParaRPr>
          </a:p>
        </p:txBody>
      </p:sp>
      <p:sp>
        <p:nvSpPr>
          <p:cNvPr id="18" name="矩形 17"/>
          <p:cNvSpPr/>
          <p:nvPr/>
        </p:nvSpPr>
        <p:spPr>
          <a:xfrm>
            <a:off x="5189036" y="1969836"/>
            <a:ext cx="3823285" cy="993798"/>
          </a:xfrm>
          <a:prstGeom prst="rect">
            <a:avLst/>
          </a:prstGeom>
        </p:spPr>
        <p:txBody>
          <a:bodyPr wrap="square">
            <a:spAutoFit/>
            <a:scene3d>
              <a:camera prst="orthographicFront"/>
              <a:lightRig rig="threePt" dir="t"/>
            </a:scene3d>
            <a:sp3d contourW="12700"/>
          </a:bodyPr>
          <a:lstStyle/>
          <a:p>
            <a:pPr>
              <a:lnSpc>
                <a:spcPct val="120000"/>
              </a:lnSpc>
            </a:pPr>
            <a:r>
              <a:rPr lang="en-US" altLang="zh-CN" sz="5400" b="1" dirty="0" smtClean="0">
                <a:solidFill>
                  <a:srgbClr val="BCD8CC"/>
                </a:solidFill>
                <a:latin typeface="Century Gothic" panose="020B0502020202020204" pitchFamily="34" charset="0"/>
              </a:rPr>
              <a:t>PART 01</a:t>
            </a:r>
            <a:endParaRPr lang="en-US" altLang="zh-CN" sz="5400" b="1" dirty="0" smtClean="0">
              <a:solidFill>
                <a:srgbClr val="BCD8CC"/>
              </a:solidFill>
              <a:latin typeface="Century Gothic" panose="020B0502020202020204" pitchFamily="34" charset="0"/>
            </a:endParaRPr>
          </a:p>
        </p:txBody>
      </p:sp>
      <p:cxnSp>
        <p:nvCxnSpPr>
          <p:cNvPr id="19" name="直接连接符 18"/>
          <p:cNvCxnSpPr/>
          <p:nvPr/>
        </p:nvCxnSpPr>
        <p:spPr>
          <a:xfrm>
            <a:off x="5340975" y="3836680"/>
            <a:ext cx="674146" cy="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4" name="图片 3" descr="3a2a06edd1e941c23db82193257de610"/>
          <p:cNvPicPr>
            <a:picLocks noChangeAspect="1"/>
          </p:cNvPicPr>
          <p:nvPr/>
        </p:nvPicPr>
        <p:blipFill>
          <a:blip r:embed="rId1"/>
          <a:stretch>
            <a:fillRect/>
          </a:stretch>
        </p:blipFill>
        <p:spPr>
          <a:xfrm>
            <a:off x="1062990" y="1429385"/>
            <a:ext cx="3999865" cy="3999865"/>
          </a:xfrm>
          <a:prstGeom prst="rect">
            <a:avLst/>
          </a:prstGeom>
        </p:spPr>
      </p:pic>
      <p:pic>
        <p:nvPicPr>
          <p:cNvPr id="6" name="图片 5" descr="背景_0000s_0002_矢量智能对象-拷贝-2"/>
          <p:cNvPicPr>
            <a:picLocks noChangeAspect="1"/>
          </p:cNvPicPr>
          <p:nvPr/>
        </p:nvPicPr>
        <p:blipFill>
          <a:blip r:embed="rId2"/>
          <a:srcRect t="28280" r="79764"/>
          <a:stretch>
            <a:fillRect/>
          </a:stretch>
        </p:blipFill>
        <p:spPr>
          <a:xfrm>
            <a:off x="106680" y="3199765"/>
            <a:ext cx="3276600" cy="3629660"/>
          </a:xfrm>
          <a:prstGeom prst="rect">
            <a:avLst/>
          </a:prstGeom>
        </p:spPr>
      </p:pic>
      <p:pic>
        <p:nvPicPr>
          <p:cNvPr id="5" name="图片 4" descr="背景_0000s_0001_矢量智能对象-拷贝-3"/>
          <p:cNvPicPr>
            <a:picLocks noChangeAspect="1"/>
          </p:cNvPicPr>
          <p:nvPr/>
        </p:nvPicPr>
        <p:blipFill>
          <a:blip r:embed="rId3"/>
          <a:srcRect l="82576" t="23758"/>
          <a:stretch>
            <a:fillRect/>
          </a:stretch>
        </p:blipFill>
        <p:spPr>
          <a:xfrm>
            <a:off x="9769475" y="3496310"/>
            <a:ext cx="2437765" cy="333311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1+#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1+#ppt_w/2"/>
                                          </p:val>
                                        </p:tav>
                                        <p:tav tm="100000">
                                          <p:val>
                                            <p:strVal val="#ppt_x"/>
                                          </p:val>
                                        </p:tav>
                                      </p:tavLst>
                                    </p:anim>
                                    <p:anim calcmode="lin" valueType="num">
                                      <p:cBhvr additive="base">
                                        <p:cTn id="12" dur="500" fill="hold"/>
                                        <p:tgtEl>
                                          <p:spTgt spid="1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1+#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1+#ppt_w/2"/>
                                          </p:val>
                                        </p:tav>
                                        <p:tav tm="100000">
                                          <p:val>
                                            <p:strVal val="#ppt_x"/>
                                          </p:val>
                                        </p:tav>
                                      </p:tavLst>
                                    </p:anim>
                                    <p:anim calcmode="lin" valueType="num">
                                      <p:cBhvr additive="base">
                                        <p:cTn id="20"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组合 7"/>
          <p:cNvGrpSpPr/>
          <p:nvPr/>
        </p:nvGrpSpPr>
        <p:grpSpPr>
          <a:xfrm>
            <a:off x="1880657" y="4202437"/>
            <a:ext cx="1986495" cy="1180410"/>
            <a:chOff x="8707919" y="4585130"/>
            <a:chExt cx="2370017" cy="1408307"/>
          </a:xfrm>
        </p:grpSpPr>
        <p:sp>
          <p:nvSpPr>
            <p:cNvPr id="9" name="矩形 8"/>
            <p:cNvSpPr/>
            <p:nvPr/>
          </p:nvSpPr>
          <p:spPr>
            <a:xfrm>
              <a:off x="8956576" y="4585130"/>
              <a:ext cx="1872706" cy="440637"/>
            </a:xfrm>
            <a:prstGeom prst="rect">
              <a:avLst/>
            </a:prstGeom>
          </p:spPr>
          <p:txBody>
            <a:bodyPr wrap="none">
              <a:spAutoFit/>
            </a:bodyPr>
            <a:lstStyle/>
            <a:p>
              <a:pPr algn="ctr"/>
              <a:r>
                <a:rPr lang="zh-CN" altLang="en-US" dirty="0" smtClean="0">
                  <a:solidFill>
                    <a:schemeClr val="bg2">
                      <a:lumMod val="25000"/>
                    </a:schemeClr>
                  </a:solidFill>
                  <a:latin typeface="+mn-ea"/>
                </a:rPr>
                <a:t>输入你的标题</a:t>
              </a:r>
              <a:endParaRPr lang="zh-CN" altLang="en-US" dirty="0">
                <a:solidFill>
                  <a:schemeClr val="bg2">
                    <a:lumMod val="25000"/>
                  </a:schemeClr>
                </a:solidFill>
                <a:latin typeface="+mn-ea"/>
              </a:endParaRPr>
            </a:p>
          </p:txBody>
        </p:sp>
        <p:sp>
          <p:nvSpPr>
            <p:cNvPr id="10" name="矩形 9"/>
            <p:cNvSpPr/>
            <p:nvPr/>
          </p:nvSpPr>
          <p:spPr>
            <a:xfrm>
              <a:off x="8707919" y="4916400"/>
              <a:ext cx="2370017" cy="1077037"/>
            </a:xfrm>
            <a:prstGeom prst="rect">
              <a:avLst/>
            </a:prstGeom>
          </p:spPr>
          <p:txBody>
            <a:bodyPr wrap="square">
              <a:spAutoFit/>
            </a:bodyPr>
            <a:lstStyle/>
            <a:p>
              <a:pPr algn="ctr">
                <a:lnSpc>
                  <a:spcPct val="130000"/>
                </a:lnSpc>
              </a:pPr>
              <a:r>
                <a:rPr lang="en-US" altLang="zh-CN" sz="1050" dirty="0">
                  <a:solidFill>
                    <a:schemeClr val="bg2">
                      <a:lumMod val="50000"/>
                    </a:schemeClr>
                  </a:solidFill>
                  <a:latin typeface="+mn-ea"/>
                </a:rPr>
                <a:t>We have many PowerPoint templates that has been specifically designed to help</a:t>
              </a:r>
              <a:endParaRPr lang="zh-CN" altLang="en-US" sz="1050" dirty="0">
                <a:solidFill>
                  <a:schemeClr val="bg2">
                    <a:lumMod val="50000"/>
                  </a:schemeClr>
                </a:solidFill>
                <a:latin typeface="+mn-ea"/>
              </a:endParaRPr>
            </a:p>
          </p:txBody>
        </p:sp>
      </p:grpSp>
      <p:grpSp>
        <p:nvGrpSpPr>
          <p:cNvPr id="11" name="组合 10"/>
          <p:cNvGrpSpPr/>
          <p:nvPr/>
        </p:nvGrpSpPr>
        <p:grpSpPr>
          <a:xfrm>
            <a:off x="4028721" y="4202437"/>
            <a:ext cx="1986495" cy="1180410"/>
            <a:chOff x="8707919" y="4585130"/>
            <a:chExt cx="2370017" cy="1408307"/>
          </a:xfrm>
        </p:grpSpPr>
        <p:sp>
          <p:nvSpPr>
            <p:cNvPr id="12" name="矩形 11"/>
            <p:cNvSpPr/>
            <p:nvPr/>
          </p:nvSpPr>
          <p:spPr>
            <a:xfrm>
              <a:off x="8956574" y="4585130"/>
              <a:ext cx="1872706" cy="440637"/>
            </a:xfrm>
            <a:prstGeom prst="rect">
              <a:avLst/>
            </a:prstGeom>
          </p:spPr>
          <p:txBody>
            <a:bodyPr wrap="none">
              <a:spAutoFit/>
            </a:bodyPr>
            <a:lstStyle/>
            <a:p>
              <a:pPr algn="ctr"/>
              <a:r>
                <a:rPr lang="zh-CN" altLang="en-US" dirty="0" smtClean="0">
                  <a:solidFill>
                    <a:schemeClr val="bg2">
                      <a:lumMod val="25000"/>
                    </a:schemeClr>
                  </a:solidFill>
                  <a:latin typeface="+mn-ea"/>
                </a:rPr>
                <a:t>输入你的标题</a:t>
              </a:r>
              <a:endParaRPr lang="zh-CN" altLang="en-US" dirty="0">
                <a:solidFill>
                  <a:schemeClr val="bg2">
                    <a:lumMod val="25000"/>
                  </a:schemeClr>
                </a:solidFill>
                <a:latin typeface="+mn-ea"/>
              </a:endParaRPr>
            </a:p>
          </p:txBody>
        </p:sp>
        <p:sp>
          <p:nvSpPr>
            <p:cNvPr id="13" name="矩形 12"/>
            <p:cNvSpPr/>
            <p:nvPr/>
          </p:nvSpPr>
          <p:spPr>
            <a:xfrm>
              <a:off x="8707919" y="4916400"/>
              <a:ext cx="2370017" cy="1077037"/>
            </a:xfrm>
            <a:prstGeom prst="rect">
              <a:avLst/>
            </a:prstGeom>
          </p:spPr>
          <p:txBody>
            <a:bodyPr wrap="square">
              <a:spAutoFit/>
            </a:bodyPr>
            <a:lstStyle/>
            <a:p>
              <a:pPr algn="ctr">
                <a:lnSpc>
                  <a:spcPct val="130000"/>
                </a:lnSpc>
              </a:pPr>
              <a:r>
                <a:rPr lang="en-US" altLang="zh-CN" sz="1050" dirty="0">
                  <a:solidFill>
                    <a:schemeClr val="bg2">
                      <a:lumMod val="50000"/>
                    </a:schemeClr>
                  </a:solidFill>
                  <a:latin typeface="+mn-ea"/>
                </a:rPr>
                <a:t>We have many PowerPoint templates that has been specifically designed to help</a:t>
              </a:r>
              <a:endParaRPr lang="zh-CN" altLang="en-US" sz="1050" dirty="0">
                <a:solidFill>
                  <a:schemeClr val="bg2">
                    <a:lumMod val="50000"/>
                  </a:schemeClr>
                </a:solidFill>
                <a:latin typeface="+mn-ea"/>
              </a:endParaRPr>
            </a:p>
          </p:txBody>
        </p:sp>
      </p:grpSp>
      <p:grpSp>
        <p:nvGrpSpPr>
          <p:cNvPr id="14" name="组合 13"/>
          <p:cNvGrpSpPr/>
          <p:nvPr/>
        </p:nvGrpSpPr>
        <p:grpSpPr>
          <a:xfrm>
            <a:off x="6176785" y="4202437"/>
            <a:ext cx="1986495" cy="1180410"/>
            <a:chOff x="8707919" y="4585130"/>
            <a:chExt cx="2370017" cy="1408307"/>
          </a:xfrm>
        </p:grpSpPr>
        <p:sp>
          <p:nvSpPr>
            <p:cNvPr id="15" name="矩形 14"/>
            <p:cNvSpPr/>
            <p:nvPr/>
          </p:nvSpPr>
          <p:spPr>
            <a:xfrm>
              <a:off x="8956574" y="4585130"/>
              <a:ext cx="1872706" cy="440637"/>
            </a:xfrm>
            <a:prstGeom prst="rect">
              <a:avLst/>
            </a:prstGeom>
          </p:spPr>
          <p:txBody>
            <a:bodyPr wrap="none">
              <a:spAutoFit/>
            </a:bodyPr>
            <a:lstStyle/>
            <a:p>
              <a:pPr algn="ctr"/>
              <a:r>
                <a:rPr lang="zh-CN" altLang="en-US" dirty="0" smtClean="0">
                  <a:solidFill>
                    <a:schemeClr val="bg2">
                      <a:lumMod val="25000"/>
                    </a:schemeClr>
                  </a:solidFill>
                  <a:latin typeface="+mn-ea"/>
                </a:rPr>
                <a:t>输入你的标题</a:t>
              </a:r>
              <a:endParaRPr lang="zh-CN" altLang="en-US" dirty="0">
                <a:solidFill>
                  <a:schemeClr val="bg2">
                    <a:lumMod val="25000"/>
                  </a:schemeClr>
                </a:solidFill>
                <a:latin typeface="+mn-ea"/>
              </a:endParaRPr>
            </a:p>
          </p:txBody>
        </p:sp>
        <p:sp>
          <p:nvSpPr>
            <p:cNvPr id="16" name="矩形 15"/>
            <p:cNvSpPr/>
            <p:nvPr/>
          </p:nvSpPr>
          <p:spPr>
            <a:xfrm>
              <a:off x="8707919" y="4916400"/>
              <a:ext cx="2370017" cy="1077037"/>
            </a:xfrm>
            <a:prstGeom prst="rect">
              <a:avLst/>
            </a:prstGeom>
          </p:spPr>
          <p:txBody>
            <a:bodyPr wrap="square">
              <a:spAutoFit/>
            </a:bodyPr>
            <a:lstStyle/>
            <a:p>
              <a:pPr algn="ctr">
                <a:lnSpc>
                  <a:spcPct val="130000"/>
                </a:lnSpc>
              </a:pPr>
              <a:r>
                <a:rPr lang="en-US" altLang="zh-CN" sz="1050" dirty="0">
                  <a:solidFill>
                    <a:schemeClr val="bg2">
                      <a:lumMod val="50000"/>
                    </a:schemeClr>
                  </a:solidFill>
                  <a:latin typeface="+mn-ea"/>
                </a:rPr>
                <a:t>We have many PowerPoint templates that has been specifically designed to help</a:t>
              </a:r>
              <a:endParaRPr lang="zh-CN" altLang="en-US" sz="1050" dirty="0">
                <a:solidFill>
                  <a:schemeClr val="bg2">
                    <a:lumMod val="50000"/>
                  </a:schemeClr>
                </a:solidFill>
                <a:latin typeface="+mn-ea"/>
              </a:endParaRPr>
            </a:p>
          </p:txBody>
        </p:sp>
      </p:grpSp>
      <p:grpSp>
        <p:nvGrpSpPr>
          <p:cNvPr id="17" name="组合 16"/>
          <p:cNvGrpSpPr/>
          <p:nvPr/>
        </p:nvGrpSpPr>
        <p:grpSpPr>
          <a:xfrm>
            <a:off x="8324849" y="4202437"/>
            <a:ext cx="1986495" cy="1180410"/>
            <a:chOff x="8707919" y="4585130"/>
            <a:chExt cx="2370017" cy="1408307"/>
          </a:xfrm>
        </p:grpSpPr>
        <p:sp>
          <p:nvSpPr>
            <p:cNvPr id="18" name="矩形 17"/>
            <p:cNvSpPr/>
            <p:nvPr/>
          </p:nvSpPr>
          <p:spPr>
            <a:xfrm>
              <a:off x="8956574" y="4585130"/>
              <a:ext cx="1872706" cy="440637"/>
            </a:xfrm>
            <a:prstGeom prst="rect">
              <a:avLst/>
            </a:prstGeom>
          </p:spPr>
          <p:txBody>
            <a:bodyPr wrap="none">
              <a:spAutoFit/>
            </a:bodyPr>
            <a:lstStyle/>
            <a:p>
              <a:pPr algn="ctr"/>
              <a:r>
                <a:rPr lang="zh-CN" altLang="en-US" dirty="0" smtClean="0">
                  <a:solidFill>
                    <a:schemeClr val="bg2">
                      <a:lumMod val="25000"/>
                    </a:schemeClr>
                  </a:solidFill>
                  <a:latin typeface="+mn-ea"/>
                </a:rPr>
                <a:t>输入你的标题</a:t>
              </a:r>
              <a:endParaRPr lang="zh-CN" altLang="en-US" dirty="0">
                <a:solidFill>
                  <a:schemeClr val="bg2">
                    <a:lumMod val="25000"/>
                  </a:schemeClr>
                </a:solidFill>
                <a:latin typeface="+mn-ea"/>
              </a:endParaRPr>
            </a:p>
          </p:txBody>
        </p:sp>
        <p:sp>
          <p:nvSpPr>
            <p:cNvPr id="19" name="矩形 18"/>
            <p:cNvSpPr/>
            <p:nvPr/>
          </p:nvSpPr>
          <p:spPr>
            <a:xfrm>
              <a:off x="8707919" y="4916400"/>
              <a:ext cx="2370017" cy="1077037"/>
            </a:xfrm>
            <a:prstGeom prst="rect">
              <a:avLst/>
            </a:prstGeom>
          </p:spPr>
          <p:txBody>
            <a:bodyPr wrap="square">
              <a:spAutoFit/>
            </a:bodyPr>
            <a:lstStyle/>
            <a:p>
              <a:pPr algn="ctr">
                <a:lnSpc>
                  <a:spcPct val="130000"/>
                </a:lnSpc>
              </a:pPr>
              <a:r>
                <a:rPr lang="en-US" altLang="zh-CN" sz="1050" dirty="0">
                  <a:solidFill>
                    <a:schemeClr val="bg2">
                      <a:lumMod val="50000"/>
                    </a:schemeClr>
                  </a:solidFill>
                  <a:latin typeface="+mn-ea"/>
                </a:rPr>
                <a:t>We have many PowerPoint templates that has been specifically designed to help</a:t>
              </a:r>
              <a:endParaRPr lang="zh-CN" altLang="en-US" sz="1050" dirty="0">
                <a:solidFill>
                  <a:schemeClr val="bg2">
                    <a:lumMod val="50000"/>
                  </a:schemeClr>
                </a:solidFill>
                <a:latin typeface="+mn-ea"/>
              </a:endParaRPr>
            </a:p>
          </p:txBody>
        </p:sp>
      </p:grpSp>
      <p:sp>
        <p:nvSpPr>
          <p:cNvPr id="21" name="Freeform 5"/>
          <p:cNvSpPr/>
          <p:nvPr/>
        </p:nvSpPr>
        <p:spPr bwMode="auto">
          <a:xfrm>
            <a:off x="4196993" y="1948377"/>
            <a:ext cx="1649952" cy="2101666"/>
          </a:xfrm>
          <a:custGeom>
            <a:avLst/>
            <a:gdLst>
              <a:gd name="T0" fmla="*/ 178 w 367"/>
              <a:gd name="T1" fmla="*/ 0 h 468"/>
              <a:gd name="T2" fmla="*/ 185 w 367"/>
              <a:gd name="T3" fmla="*/ 6 h 468"/>
              <a:gd name="T4" fmla="*/ 312 w 367"/>
              <a:gd name="T5" fmla="*/ 147 h 468"/>
              <a:gd name="T6" fmla="*/ 354 w 367"/>
              <a:gd name="T7" fmla="*/ 297 h 468"/>
              <a:gd name="T8" fmla="*/ 101 w 367"/>
              <a:gd name="T9" fmla="*/ 411 h 468"/>
              <a:gd name="T10" fmla="*/ 221 w 367"/>
              <a:gd name="T11" fmla="*/ 365 h 468"/>
              <a:gd name="T12" fmla="*/ 228 w 367"/>
              <a:gd name="T13" fmla="*/ 175 h 468"/>
              <a:gd name="T14" fmla="*/ 189 w 367"/>
              <a:gd name="T15" fmla="*/ 133 h 468"/>
              <a:gd name="T16" fmla="*/ 171 w 367"/>
              <a:gd name="T17" fmla="*/ 131 h 468"/>
              <a:gd name="T18" fmla="*/ 108 w 367"/>
              <a:gd name="T19" fmla="*/ 211 h 468"/>
              <a:gd name="T20" fmla="*/ 172 w 367"/>
              <a:gd name="T21" fmla="*/ 332 h 468"/>
              <a:gd name="T22" fmla="*/ 189 w 367"/>
              <a:gd name="T23" fmla="*/ 334 h 468"/>
              <a:gd name="T24" fmla="*/ 86 w 367"/>
              <a:gd name="T25" fmla="*/ 382 h 468"/>
              <a:gd name="T26" fmla="*/ 10 w 367"/>
              <a:gd name="T27" fmla="*/ 298 h 468"/>
              <a:gd name="T28" fmla="*/ 36 w 367"/>
              <a:gd name="T29" fmla="*/ 170 h 468"/>
              <a:gd name="T30" fmla="*/ 173 w 367"/>
              <a:gd name="T31" fmla="*/ 2 h 468"/>
              <a:gd name="T32" fmla="*/ 178 w 367"/>
              <a:gd name="T33" fmla="*/ 0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7" h="468">
                <a:moveTo>
                  <a:pt x="178" y="0"/>
                </a:moveTo>
                <a:cubicBezTo>
                  <a:pt x="180" y="2"/>
                  <a:pt x="183" y="3"/>
                  <a:pt x="185" y="6"/>
                </a:cubicBezTo>
                <a:cubicBezTo>
                  <a:pt x="228" y="52"/>
                  <a:pt x="272" y="98"/>
                  <a:pt x="312" y="147"/>
                </a:cubicBezTo>
                <a:cubicBezTo>
                  <a:pt x="348" y="190"/>
                  <a:pt x="367" y="239"/>
                  <a:pt x="354" y="297"/>
                </a:cubicBezTo>
                <a:cubicBezTo>
                  <a:pt x="330" y="408"/>
                  <a:pt x="199" y="468"/>
                  <a:pt x="101" y="411"/>
                </a:cubicBezTo>
                <a:cubicBezTo>
                  <a:pt x="148" y="410"/>
                  <a:pt x="187" y="396"/>
                  <a:pt x="221" y="365"/>
                </a:cubicBezTo>
                <a:cubicBezTo>
                  <a:pt x="281" y="310"/>
                  <a:pt x="284" y="234"/>
                  <a:pt x="228" y="175"/>
                </a:cubicBezTo>
                <a:cubicBezTo>
                  <a:pt x="215" y="161"/>
                  <a:pt x="203" y="146"/>
                  <a:pt x="189" y="133"/>
                </a:cubicBezTo>
                <a:cubicBezTo>
                  <a:pt x="185" y="129"/>
                  <a:pt x="173" y="129"/>
                  <a:pt x="171" y="131"/>
                </a:cubicBezTo>
                <a:cubicBezTo>
                  <a:pt x="149" y="157"/>
                  <a:pt x="125" y="182"/>
                  <a:pt x="108" y="211"/>
                </a:cubicBezTo>
                <a:cubicBezTo>
                  <a:pt x="76" y="267"/>
                  <a:pt x="107" y="324"/>
                  <a:pt x="172" y="332"/>
                </a:cubicBezTo>
                <a:cubicBezTo>
                  <a:pt x="177" y="333"/>
                  <a:pt x="183" y="334"/>
                  <a:pt x="189" y="334"/>
                </a:cubicBezTo>
                <a:cubicBezTo>
                  <a:pt x="176" y="368"/>
                  <a:pt x="127" y="391"/>
                  <a:pt x="86" y="382"/>
                </a:cubicBezTo>
                <a:cubicBezTo>
                  <a:pt x="41" y="372"/>
                  <a:pt x="20" y="339"/>
                  <a:pt x="10" y="298"/>
                </a:cubicBezTo>
                <a:cubicBezTo>
                  <a:pt x="0" y="252"/>
                  <a:pt x="9" y="207"/>
                  <a:pt x="36" y="170"/>
                </a:cubicBezTo>
                <a:cubicBezTo>
                  <a:pt x="79" y="112"/>
                  <a:pt x="127" y="57"/>
                  <a:pt x="173" y="2"/>
                </a:cubicBezTo>
                <a:cubicBezTo>
                  <a:pt x="174" y="1"/>
                  <a:pt x="176" y="1"/>
                  <a:pt x="178" y="0"/>
                </a:cubicBezTo>
                <a:close/>
              </a:path>
            </a:pathLst>
          </a:custGeom>
          <a:solidFill>
            <a:schemeClr val="accent6">
              <a:lumMod val="60000"/>
              <a:lumOff val="40000"/>
            </a:schemeClr>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2" name="Freeform 157"/>
          <p:cNvSpPr>
            <a:spLocks noChangeAspect="1" noEditPoints="1"/>
          </p:cNvSpPr>
          <p:nvPr/>
        </p:nvSpPr>
        <p:spPr bwMode="auto">
          <a:xfrm>
            <a:off x="4908497" y="2929634"/>
            <a:ext cx="226942" cy="250383"/>
          </a:xfrm>
          <a:custGeom>
            <a:avLst/>
            <a:gdLst>
              <a:gd name="T0" fmla="*/ 25 w 99"/>
              <a:gd name="T1" fmla="*/ 58 h 109"/>
              <a:gd name="T2" fmla="*/ 15 w 99"/>
              <a:gd name="T3" fmla="*/ 61 h 109"/>
              <a:gd name="T4" fmla="*/ 51 w 99"/>
              <a:gd name="T5" fmla="*/ 55 h 109"/>
              <a:gd name="T6" fmla="*/ 63 w 99"/>
              <a:gd name="T7" fmla="*/ 46 h 109"/>
              <a:gd name="T8" fmla="*/ 56 w 99"/>
              <a:gd name="T9" fmla="*/ 59 h 109"/>
              <a:gd name="T10" fmla="*/ 51 w 99"/>
              <a:gd name="T11" fmla="*/ 67 h 109"/>
              <a:gd name="T12" fmla="*/ 46 w 99"/>
              <a:gd name="T13" fmla="*/ 57 h 109"/>
              <a:gd name="T14" fmla="*/ 38 w 99"/>
              <a:gd name="T15" fmla="*/ 37 h 109"/>
              <a:gd name="T16" fmla="*/ 51 w 99"/>
              <a:gd name="T17" fmla="*/ 55 h 109"/>
              <a:gd name="T18" fmla="*/ 42 w 99"/>
              <a:gd name="T19" fmla="*/ 33 h 109"/>
              <a:gd name="T20" fmla="*/ 42 w 99"/>
              <a:gd name="T21" fmla="*/ 0 h 109"/>
              <a:gd name="T22" fmla="*/ 15 w 99"/>
              <a:gd name="T23" fmla="*/ 25 h 109"/>
              <a:gd name="T24" fmla="*/ 15 w 99"/>
              <a:gd name="T25" fmla="*/ 94 h 109"/>
              <a:gd name="T26" fmla="*/ 84 w 99"/>
              <a:gd name="T27" fmla="*/ 94 h 109"/>
              <a:gd name="T28" fmla="*/ 97 w 99"/>
              <a:gd name="T29" fmla="*/ 73 h 109"/>
              <a:gd name="T30" fmla="*/ 85 w 99"/>
              <a:gd name="T31" fmla="*/ 71 h 109"/>
              <a:gd name="T32" fmla="*/ 49 w 99"/>
              <a:gd name="T33" fmla="*/ 97 h 109"/>
              <a:gd name="T34" fmla="*/ 12 w 99"/>
              <a:gd name="T35" fmla="*/ 60 h 109"/>
              <a:gd name="T36" fmla="*/ 42 w 99"/>
              <a:gd name="T37" fmla="*/ 22 h 109"/>
              <a:gd name="T38" fmla="*/ 85 w 99"/>
              <a:gd name="T39" fmla="*/ 47 h 109"/>
              <a:gd name="T40" fmla="*/ 95 w 99"/>
              <a:gd name="T41" fmla="*/ 41 h 109"/>
              <a:gd name="T42" fmla="*/ 98 w 99"/>
              <a:gd name="T43" fmla="*/ 53 h 109"/>
              <a:gd name="T44" fmla="*/ 87 w 99"/>
              <a:gd name="T45" fmla="*/ 56 h 109"/>
              <a:gd name="T46" fmla="*/ 87 w 99"/>
              <a:gd name="T47" fmla="*/ 67 h 109"/>
              <a:gd name="T48" fmla="*/ 87 w 99"/>
              <a:gd name="T49" fmla="*/ 59 h 109"/>
              <a:gd name="T50" fmla="*/ 99 w 99"/>
              <a:gd name="T51" fmla="*/ 57 h 109"/>
              <a:gd name="T52" fmla="*/ 99 w 99"/>
              <a:gd name="T53" fmla="*/ 60 h 109"/>
              <a:gd name="T54" fmla="*/ 97 w 99"/>
              <a:gd name="T55" fmla="*/ 71 h 109"/>
              <a:gd name="T56" fmla="*/ 87 w 99"/>
              <a:gd name="T57" fmla="*/ 67 h 109"/>
              <a:gd name="T58" fmla="*/ 80 w 99"/>
              <a:gd name="T59" fmla="*/ 37 h 109"/>
              <a:gd name="T60" fmla="*/ 88 w 99"/>
              <a:gd name="T61" fmla="*/ 28 h 109"/>
              <a:gd name="T62" fmla="*/ 94 w 99"/>
              <a:gd name="T63" fmla="*/ 38 h 109"/>
              <a:gd name="T64" fmla="*/ 84 w 99"/>
              <a:gd name="T65" fmla="*/ 44 h 109"/>
              <a:gd name="T66" fmla="*/ 77 w 99"/>
              <a:gd name="T67" fmla="*/ 34 h 109"/>
              <a:gd name="T68" fmla="*/ 71 w 99"/>
              <a:gd name="T69" fmla="*/ 28 h 109"/>
              <a:gd name="T70" fmla="*/ 76 w 99"/>
              <a:gd name="T71" fmla="*/ 18 h 109"/>
              <a:gd name="T72" fmla="*/ 84 w 99"/>
              <a:gd name="T73" fmla="*/ 25 h 109"/>
              <a:gd name="T74" fmla="*/ 86 w 99"/>
              <a:gd name="T75" fmla="*/ 27 h 109"/>
              <a:gd name="T76" fmla="*/ 50 w 99"/>
              <a:gd name="T77" fmla="*/ 93 h 109"/>
              <a:gd name="T78" fmla="*/ 53 w 99"/>
              <a:gd name="T79" fmla="*/ 83 h 109"/>
              <a:gd name="T80" fmla="*/ 50 w 99"/>
              <a:gd name="T81" fmla="*/ 93 h 109"/>
              <a:gd name="T82" fmla="*/ 67 w 99"/>
              <a:gd name="T83" fmla="*/ 76 h 109"/>
              <a:gd name="T84" fmla="*/ 77 w 99"/>
              <a:gd name="T85" fmla="*/ 81 h 109"/>
              <a:gd name="T86" fmla="*/ 25 w 99"/>
              <a:gd name="T87" fmla="*/ 83 h 109"/>
              <a:gd name="T88" fmla="*/ 34 w 99"/>
              <a:gd name="T89" fmla="*/ 78 h 109"/>
              <a:gd name="T90" fmla="*/ 25 w 99"/>
              <a:gd name="T91" fmla="*/ 83 h 109"/>
              <a:gd name="T92" fmla="*/ 33 w 99"/>
              <a:gd name="T93" fmla="*/ 40 h 109"/>
              <a:gd name="T94" fmla="*/ 23 w 99"/>
              <a:gd name="T95" fmla="*/ 36 h 109"/>
              <a:gd name="T96" fmla="*/ 75 w 99"/>
              <a:gd name="T97" fmla="*/ 34 h 109"/>
              <a:gd name="T98" fmla="*/ 66 w 99"/>
              <a:gd name="T99" fmla="*/ 39 h 109"/>
              <a:gd name="T100" fmla="*/ 75 w 99"/>
              <a:gd name="T101" fmla="*/ 34 h 109"/>
              <a:gd name="T102" fmla="*/ 75 w 99"/>
              <a:gd name="T103" fmla="*/ 59 h 109"/>
              <a:gd name="T104" fmla="*/ 85 w 99"/>
              <a:gd name="T105" fmla="*/ 5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9" h="109">
                <a:moveTo>
                  <a:pt x="15" y="58"/>
                </a:moveTo>
                <a:cubicBezTo>
                  <a:pt x="25" y="58"/>
                  <a:pt x="25" y="58"/>
                  <a:pt x="25" y="58"/>
                </a:cubicBezTo>
                <a:cubicBezTo>
                  <a:pt x="25" y="61"/>
                  <a:pt x="25" y="61"/>
                  <a:pt x="25" y="61"/>
                </a:cubicBezTo>
                <a:cubicBezTo>
                  <a:pt x="15" y="61"/>
                  <a:pt x="15" y="61"/>
                  <a:pt x="15" y="61"/>
                </a:cubicBezTo>
                <a:cubicBezTo>
                  <a:pt x="15" y="58"/>
                  <a:pt x="15" y="58"/>
                  <a:pt x="15" y="58"/>
                </a:cubicBezTo>
                <a:close/>
                <a:moveTo>
                  <a:pt x="51" y="55"/>
                </a:moveTo>
                <a:cubicBezTo>
                  <a:pt x="52" y="55"/>
                  <a:pt x="52" y="55"/>
                  <a:pt x="53" y="55"/>
                </a:cubicBezTo>
                <a:cubicBezTo>
                  <a:pt x="56" y="52"/>
                  <a:pt x="60" y="48"/>
                  <a:pt x="63" y="46"/>
                </a:cubicBezTo>
                <a:cubicBezTo>
                  <a:pt x="64" y="46"/>
                  <a:pt x="65" y="47"/>
                  <a:pt x="66" y="48"/>
                </a:cubicBezTo>
                <a:cubicBezTo>
                  <a:pt x="63" y="53"/>
                  <a:pt x="60" y="56"/>
                  <a:pt x="56" y="59"/>
                </a:cubicBezTo>
                <a:cubicBezTo>
                  <a:pt x="57" y="60"/>
                  <a:pt x="57" y="60"/>
                  <a:pt x="57" y="61"/>
                </a:cubicBezTo>
                <a:cubicBezTo>
                  <a:pt x="57" y="64"/>
                  <a:pt x="54" y="67"/>
                  <a:pt x="51" y="67"/>
                </a:cubicBezTo>
                <a:cubicBezTo>
                  <a:pt x="47" y="67"/>
                  <a:pt x="45" y="64"/>
                  <a:pt x="45" y="61"/>
                </a:cubicBezTo>
                <a:cubicBezTo>
                  <a:pt x="45" y="59"/>
                  <a:pt x="45" y="58"/>
                  <a:pt x="46" y="57"/>
                </a:cubicBezTo>
                <a:cubicBezTo>
                  <a:pt x="41" y="51"/>
                  <a:pt x="38" y="45"/>
                  <a:pt x="35" y="38"/>
                </a:cubicBezTo>
                <a:cubicBezTo>
                  <a:pt x="36" y="38"/>
                  <a:pt x="37" y="37"/>
                  <a:pt x="38" y="37"/>
                </a:cubicBezTo>
                <a:cubicBezTo>
                  <a:pt x="42" y="42"/>
                  <a:pt x="46" y="49"/>
                  <a:pt x="49" y="55"/>
                </a:cubicBezTo>
                <a:cubicBezTo>
                  <a:pt x="49" y="55"/>
                  <a:pt x="50" y="55"/>
                  <a:pt x="51" y="55"/>
                </a:cubicBezTo>
                <a:close/>
                <a:moveTo>
                  <a:pt x="42" y="22"/>
                </a:moveTo>
                <a:cubicBezTo>
                  <a:pt x="42" y="33"/>
                  <a:pt x="42" y="33"/>
                  <a:pt x="42" y="33"/>
                </a:cubicBezTo>
                <a:cubicBezTo>
                  <a:pt x="70" y="17"/>
                  <a:pt x="70" y="17"/>
                  <a:pt x="70" y="17"/>
                </a:cubicBezTo>
                <a:cubicBezTo>
                  <a:pt x="42" y="0"/>
                  <a:pt x="42" y="0"/>
                  <a:pt x="42" y="0"/>
                </a:cubicBezTo>
                <a:cubicBezTo>
                  <a:pt x="42" y="11"/>
                  <a:pt x="42" y="11"/>
                  <a:pt x="42" y="11"/>
                </a:cubicBezTo>
                <a:cubicBezTo>
                  <a:pt x="32" y="12"/>
                  <a:pt x="22" y="17"/>
                  <a:pt x="15" y="25"/>
                </a:cubicBezTo>
                <a:cubicBezTo>
                  <a:pt x="5" y="34"/>
                  <a:pt x="0" y="46"/>
                  <a:pt x="0" y="60"/>
                </a:cubicBezTo>
                <a:cubicBezTo>
                  <a:pt x="0" y="73"/>
                  <a:pt x="5" y="85"/>
                  <a:pt x="15" y="94"/>
                </a:cubicBezTo>
                <a:cubicBezTo>
                  <a:pt x="24" y="104"/>
                  <a:pt x="36" y="109"/>
                  <a:pt x="49" y="109"/>
                </a:cubicBezTo>
                <a:cubicBezTo>
                  <a:pt x="63" y="109"/>
                  <a:pt x="75" y="104"/>
                  <a:pt x="84" y="94"/>
                </a:cubicBezTo>
                <a:cubicBezTo>
                  <a:pt x="90" y="89"/>
                  <a:pt x="94" y="82"/>
                  <a:pt x="96" y="75"/>
                </a:cubicBezTo>
                <a:cubicBezTo>
                  <a:pt x="97" y="73"/>
                  <a:pt x="97" y="73"/>
                  <a:pt x="97" y="73"/>
                </a:cubicBezTo>
                <a:cubicBezTo>
                  <a:pt x="86" y="70"/>
                  <a:pt x="86" y="70"/>
                  <a:pt x="86" y="70"/>
                </a:cubicBezTo>
                <a:cubicBezTo>
                  <a:pt x="85" y="71"/>
                  <a:pt x="85" y="71"/>
                  <a:pt x="85" y="71"/>
                </a:cubicBezTo>
                <a:cubicBezTo>
                  <a:pt x="84" y="77"/>
                  <a:pt x="80" y="82"/>
                  <a:pt x="76" y="86"/>
                </a:cubicBezTo>
                <a:cubicBezTo>
                  <a:pt x="69" y="93"/>
                  <a:pt x="60" y="97"/>
                  <a:pt x="49" y="97"/>
                </a:cubicBezTo>
                <a:cubicBezTo>
                  <a:pt x="39" y="97"/>
                  <a:pt x="30" y="93"/>
                  <a:pt x="23" y="86"/>
                </a:cubicBezTo>
                <a:cubicBezTo>
                  <a:pt x="16" y="79"/>
                  <a:pt x="12" y="70"/>
                  <a:pt x="12" y="60"/>
                </a:cubicBezTo>
                <a:cubicBezTo>
                  <a:pt x="12" y="50"/>
                  <a:pt x="16" y="40"/>
                  <a:pt x="23" y="33"/>
                </a:cubicBezTo>
                <a:cubicBezTo>
                  <a:pt x="28" y="28"/>
                  <a:pt x="35" y="24"/>
                  <a:pt x="42" y="22"/>
                </a:cubicBezTo>
                <a:close/>
                <a:moveTo>
                  <a:pt x="87" y="54"/>
                </a:moveTo>
                <a:cubicBezTo>
                  <a:pt x="87" y="52"/>
                  <a:pt x="86" y="49"/>
                  <a:pt x="85" y="47"/>
                </a:cubicBezTo>
                <a:cubicBezTo>
                  <a:pt x="84" y="45"/>
                  <a:pt x="84" y="45"/>
                  <a:pt x="84" y="45"/>
                </a:cubicBezTo>
                <a:cubicBezTo>
                  <a:pt x="95" y="41"/>
                  <a:pt x="95" y="41"/>
                  <a:pt x="95" y="41"/>
                </a:cubicBezTo>
                <a:cubicBezTo>
                  <a:pt x="96" y="43"/>
                  <a:pt x="96" y="43"/>
                  <a:pt x="96" y="43"/>
                </a:cubicBezTo>
                <a:cubicBezTo>
                  <a:pt x="97" y="46"/>
                  <a:pt x="98" y="50"/>
                  <a:pt x="98" y="53"/>
                </a:cubicBezTo>
                <a:cubicBezTo>
                  <a:pt x="99" y="55"/>
                  <a:pt x="99" y="55"/>
                  <a:pt x="99" y="55"/>
                </a:cubicBezTo>
                <a:cubicBezTo>
                  <a:pt x="87" y="56"/>
                  <a:pt x="87" y="56"/>
                  <a:pt x="87" y="56"/>
                </a:cubicBezTo>
                <a:cubicBezTo>
                  <a:pt x="87" y="54"/>
                  <a:pt x="87" y="54"/>
                  <a:pt x="87" y="54"/>
                </a:cubicBezTo>
                <a:close/>
                <a:moveTo>
                  <a:pt x="87" y="67"/>
                </a:moveTo>
                <a:cubicBezTo>
                  <a:pt x="87" y="64"/>
                  <a:pt x="87" y="62"/>
                  <a:pt x="87" y="60"/>
                </a:cubicBezTo>
                <a:cubicBezTo>
                  <a:pt x="87" y="59"/>
                  <a:pt x="87" y="59"/>
                  <a:pt x="87" y="59"/>
                </a:cubicBezTo>
                <a:cubicBezTo>
                  <a:pt x="87" y="57"/>
                  <a:pt x="87" y="57"/>
                  <a:pt x="87" y="57"/>
                </a:cubicBezTo>
                <a:cubicBezTo>
                  <a:pt x="99" y="57"/>
                  <a:pt x="99" y="57"/>
                  <a:pt x="99" y="57"/>
                </a:cubicBezTo>
                <a:cubicBezTo>
                  <a:pt x="99" y="59"/>
                  <a:pt x="99" y="59"/>
                  <a:pt x="99" y="59"/>
                </a:cubicBezTo>
                <a:cubicBezTo>
                  <a:pt x="99" y="59"/>
                  <a:pt x="99" y="59"/>
                  <a:pt x="99" y="60"/>
                </a:cubicBezTo>
                <a:cubicBezTo>
                  <a:pt x="99" y="63"/>
                  <a:pt x="99" y="66"/>
                  <a:pt x="98" y="69"/>
                </a:cubicBezTo>
                <a:cubicBezTo>
                  <a:pt x="97" y="71"/>
                  <a:pt x="97" y="71"/>
                  <a:pt x="97" y="71"/>
                </a:cubicBezTo>
                <a:cubicBezTo>
                  <a:pt x="86" y="68"/>
                  <a:pt x="86" y="68"/>
                  <a:pt x="86" y="68"/>
                </a:cubicBezTo>
                <a:cubicBezTo>
                  <a:pt x="87" y="67"/>
                  <a:pt x="87" y="67"/>
                  <a:pt x="87" y="67"/>
                </a:cubicBezTo>
                <a:close/>
                <a:moveTo>
                  <a:pt x="83" y="42"/>
                </a:moveTo>
                <a:cubicBezTo>
                  <a:pt x="82" y="40"/>
                  <a:pt x="81" y="38"/>
                  <a:pt x="80" y="37"/>
                </a:cubicBezTo>
                <a:cubicBezTo>
                  <a:pt x="78" y="35"/>
                  <a:pt x="78" y="35"/>
                  <a:pt x="78" y="35"/>
                </a:cubicBezTo>
                <a:cubicBezTo>
                  <a:pt x="88" y="28"/>
                  <a:pt x="88" y="28"/>
                  <a:pt x="88" y="28"/>
                </a:cubicBezTo>
                <a:cubicBezTo>
                  <a:pt x="89" y="30"/>
                  <a:pt x="89" y="30"/>
                  <a:pt x="89" y="30"/>
                </a:cubicBezTo>
                <a:cubicBezTo>
                  <a:pt x="91" y="32"/>
                  <a:pt x="92" y="35"/>
                  <a:pt x="94" y="38"/>
                </a:cubicBezTo>
                <a:cubicBezTo>
                  <a:pt x="95" y="40"/>
                  <a:pt x="95" y="40"/>
                  <a:pt x="95" y="40"/>
                </a:cubicBezTo>
                <a:cubicBezTo>
                  <a:pt x="84" y="44"/>
                  <a:pt x="84" y="44"/>
                  <a:pt x="84" y="44"/>
                </a:cubicBezTo>
                <a:cubicBezTo>
                  <a:pt x="83" y="42"/>
                  <a:pt x="83" y="42"/>
                  <a:pt x="83" y="42"/>
                </a:cubicBezTo>
                <a:close/>
                <a:moveTo>
                  <a:pt x="77" y="34"/>
                </a:moveTo>
                <a:cubicBezTo>
                  <a:pt x="76" y="33"/>
                  <a:pt x="76" y="33"/>
                  <a:pt x="76" y="33"/>
                </a:cubicBezTo>
                <a:cubicBezTo>
                  <a:pt x="75" y="31"/>
                  <a:pt x="73" y="30"/>
                  <a:pt x="71" y="28"/>
                </a:cubicBezTo>
                <a:cubicBezTo>
                  <a:pt x="69" y="27"/>
                  <a:pt x="69" y="27"/>
                  <a:pt x="69" y="27"/>
                </a:cubicBezTo>
                <a:cubicBezTo>
                  <a:pt x="76" y="18"/>
                  <a:pt x="76" y="18"/>
                  <a:pt x="76" y="18"/>
                </a:cubicBezTo>
                <a:cubicBezTo>
                  <a:pt x="78" y="19"/>
                  <a:pt x="78" y="19"/>
                  <a:pt x="78" y="19"/>
                </a:cubicBezTo>
                <a:cubicBezTo>
                  <a:pt x="80" y="21"/>
                  <a:pt x="82" y="23"/>
                  <a:pt x="84" y="25"/>
                </a:cubicBezTo>
                <a:cubicBezTo>
                  <a:pt x="85" y="25"/>
                  <a:pt x="85" y="25"/>
                  <a:pt x="85" y="25"/>
                </a:cubicBezTo>
                <a:cubicBezTo>
                  <a:pt x="86" y="27"/>
                  <a:pt x="86" y="27"/>
                  <a:pt x="86" y="27"/>
                </a:cubicBezTo>
                <a:cubicBezTo>
                  <a:pt x="77" y="34"/>
                  <a:pt x="77" y="34"/>
                  <a:pt x="77" y="34"/>
                </a:cubicBezTo>
                <a:close/>
                <a:moveTo>
                  <a:pt x="50" y="93"/>
                </a:moveTo>
                <a:cubicBezTo>
                  <a:pt x="50" y="83"/>
                  <a:pt x="50" y="83"/>
                  <a:pt x="50" y="83"/>
                </a:cubicBezTo>
                <a:cubicBezTo>
                  <a:pt x="53" y="83"/>
                  <a:pt x="53" y="83"/>
                  <a:pt x="53" y="83"/>
                </a:cubicBezTo>
                <a:cubicBezTo>
                  <a:pt x="53" y="93"/>
                  <a:pt x="53" y="93"/>
                  <a:pt x="53" y="93"/>
                </a:cubicBezTo>
                <a:cubicBezTo>
                  <a:pt x="50" y="93"/>
                  <a:pt x="50" y="93"/>
                  <a:pt x="50" y="93"/>
                </a:cubicBezTo>
                <a:close/>
                <a:moveTo>
                  <a:pt x="74" y="83"/>
                </a:moveTo>
                <a:cubicBezTo>
                  <a:pt x="67" y="76"/>
                  <a:pt x="67" y="76"/>
                  <a:pt x="67" y="76"/>
                </a:cubicBezTo>
                <a:cubicBezTo>
                  <a:pt x="70" y="74"/>
                  <a:pt x="70" y="74"/>
                  <a:pt x="70" y="74"/>
                </a:cubicBezTo>
                <a:cubicBezTo>
                  <a:pt x="77" y="81"/>
                  <a:pt x="77" y="81"/>
                  <a:pt x="77" y="81"/>
                </a:cubicBezTo>
                <a:cubicBezTo>
                  <a:pt x="74" y="83"/>
                  <a:pt x="74" y="83"/>
                  <a:pt x="74" y="83"/>
                </a:cubicBezTo>
                <a:close/>
                <a:moveTo>
                  <a:pt x="25" y="83"/>
                </a:moveTo>
                <a:cubicBezTo>
                  <a:pt x="32" y="76"/>
                  <a:pt x="32" y="76"/>
                  <a:pt x="32" y="76"/>
                </a:cubicBezTo>
                <a:cubicBezTo>
                  <a:pt x="34" y="78"/>
                  <a:pt x="34" y="78"/>
                  <a:pt x="34" y="78"/>
                </a:cubicBezTo>
                <a:cubicBezTo>
                  <a:pt x="27" y="85"/>
                  <a:pt x="27" y="85"/>
                  <a:pt x="27" y="85"/>
                </a:cubicBezTo>
                <a:cubicBezTo>
                  <a:pt x="25" y="83"/>
                  <a:pt x="25" y="83"/>
                  <a:pt x="25" y="83"/>
                </a:cubicBezTo>
                <a:close/>
                <a:moveTo>
                  <a:pt x="26" y="33"/>
                </a:moveTo>
                <a:cubicBezTo>
                  <a:pt x="33" y="40"/>
                  <a:pt x="33" y="40"/>
                  <a:pt x="33" y="40"/>
                </a:cubicBezTo>
                <a:cubicBezTo>
                  <a:pt x="30" y="43"/>
                  <a:pt x="30" y="43"/>
                  <a:pt x="30" y="43"/>
                </a:cubicBezTo>
                <a:cubicBezTo>
                  <a:pt x="23" y="36"/>
                  <a:pt x="23" y="36"/>
                  <a:pt x="23" y="36"/>
                </a:cubicBezTo>
                <a:cubicBezTo>
                  <a:pt x="26" y="33"/>
                  <a:pt x="26" y="33"/>
                  <a:pt x="26" y="33"/>
                </a:cubicBezTo>
                <a:close/>
                <a:moveTo>
                  <a:pt x="75" y="34"/>
                </a:moveTo>
                <a:cubicBezTo>
                  <a:pt x="73" y="32"/>
                  <a:pt x="73" y="32"/>
                  <a:pt x="73" y="32"/>
                </a:cubicBezTo>
                <a:cubicBezTo>
                  <a:pt x="66" y="39"/>
                  <a:pt x="66" y="39"/>
                  <a:pt x="66" y="39"/>
                </a:cubicBezTo>
                <a:cubicBezTo>
                  <a:pt x="68" y="41"/>
                  <a:pt x="68" y="41"/>
                  <a:pt x="68" y="41"/>
                </a:cubicBezTo>
                <a:cubicBezTo>
                  <a:pt x="75" y="34"/>
                  <a:pt x="75" y="34"/>
                  <a:pt x="75" y="34"/>
                </a:cubicBezTo>
                <a:close/>
                <a:moveTo>
                  <a:pt x="85" y="59"/>
                </a:moveTo>
                <a:cubicBezTo>
                  <a:pt x="75" y="59"/>
                  <a:pt x="75" y="59"/>
                  <a:pt x="75" y="59"/>
                </a:cubicBezTo>
                <a:cubicBezTo>
                  <a:pt x="75" y="56"/>
                  <a:pt x="75" y="56"/>
                  <a:pt x="75" y="56"/>
                </a:cubicBezTo>
                <a:cubicBezTo>
                  <a:pt x="85" y="56"/>
                  <a:pt x="85" y="56"/>
                  <a:pt x="85" y="56"/>
                </a:cubicBezTo>
                <a:lnTo>
                  <a:pt x="85" y="59"/>
                </a:lnTo>
                <a:close/>
              </a:path>
            </a:pathLst>
          </a:custGeom>
          <a:solidFill>
            <a:srgbClr val="9ECD9F"/>
          </a:solidFill>
          <a:ln w="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4" name="Freeform 5"/>
          <p:cNvSpPr/>
          <p:nvPr/>
        </p:nvSpPr>
        <p:spPr bwMode="auto">
          <a:xfrm>
            <a:off x="8493121" y="1948377"/>
            <a:ext cx="1649952" cy="2101666"/>
          </a:xfrm>
          <a:custGeom>
            <a:avLst/>
            <a:gdLst>
              <a:gd name="T0" fmla="*/ 178 w 367"/>
              <a:gd name="T1" fmla="*/ 0 h 468"/>
              <a:gd name="T2" fmla="*/ 185 w 367"/>
              <a:gd name="T3" fmla="*/ 6 h 468"/>
              <a:gd name="T4" fmla="*/ 312 w 367"/>
              <a:gd name="T5" fmla="*/ 147 h 468"/>
              <a:gd name="T6" fmla="*/ 354 w 367"/>
              <a:gd name="T7" fmla="*/ 297 h 468"/>
              <a:gd name="T8" fmla="*/ 101 w 367"/>
              <a:gd name="T9" fmla="*/ 411 h 468"/>
              <a:gd name="T10" fmla="*/ 221 w 367"/>
              <a:gd name="T11" fmla="*/ 365 h 468"/>
              <a:gd name="T12" fmla="*/ 228 w 367"/>
              <a:gd name="T13" fmla="*/ 175 h 468"/>
              <a:gd name="T14" fmla="*/ 189 w 367"/>
              <a:gd name="T15" fmla="*/ 133 h 468"/>
              <a:gd name="T16" fmla="*/ 171 w 367"/>
              <a:gd name="T17" fmla="*/ 131 h 468"/>
              <a:gd name="T18" fmla="*/ 108 w 367"/>
              <a:gd name="T19" fmla="*/ 211 h 468"/>
              <a:gd name="T20" fmla="*/ 172 w 367"/>
              <a:gd name="T21" fmla="*/ 332 h 468"/>
              <a:gd name="T22" fmla="*/ 189 w 367"/>
              <a:gd name="T23" fmla="*/ 334 h 468"/>
              <a:gd name="T24" fmla="*/ 86 w 367"/>
              <a:gd name="T25" fmla="*/ 382 h 468"/>
              <a:gd name="T26" fmla="*/ 10 w 367"/>
              <a:gd name="T27" fmla="*/ 298 h 468"/>
              <a:gd name="T28" fmla="*/ 36 w 367"/>
              <a:gd name="T29" fmla="*/ 170 h 468"/>
              <a:gd name="T30" fmla="*/ 173 w 367"/>
              <a:gd name="T31" fmla="*/ 2 h 468"/>
              <a:gd name="T32" fmla="*/ 178 w 367"/>
              <a:gd name="T33" fmla="*/ 0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7" h="468">
                <a:moveTo>
                  <a:pt x="178" y="0"/>
                </a:moveTo>
                <a:cubicBezTo>
                  <a:pt x="180" y="2"/>
                  <a:pt x="183" y="3"/>
                  <a:pt x="185" y="6"/>
                </a:cubicBezTo>
                <a:cubicBezTo>
                  <a:pt x="228" y="52"/>
                  <a:pt x="272" y="98"/>
                  <a:pt x="312" y="147"/>
                </a:cubicBezTo>
                <a:cubicBezTo>
                  <a:pt x="348" y="190"/>
                  <a:pt x="367" y="239"/>
                  <a:pt x="354" y="297"/>
                </a:cubicBezTo>
                <a:cubicBezTo>
                  <a:pt x="330" y="408"/>
                  <a:pt x="199" y="468"/>
                  <a:pt x="101" y="411"/>
                </a:cubicBezTo>
                <a:cubicBezTo>
                  <a:pt x="148" y="410"/>
                  <a:pt x="187" y="396"/>
                  <a:pt x="221" y="365"/>
                </a:cubicBezTo>
                <a:cubicBezTo>
                  <a:pt x="281" y="310"/>
                  <a:pt x="284" y="234"/>
                  <a:pt x="228" y="175"/>
                </a:cubicBezTo>
                <a:cubicBezTo>
                  <a:pt x="215" y="161"/>
                  <a:pt x="203" y="146"/>
                  <a:pt x="189" y="133"/>
                </a:cubicBezTo>
                <a:cubicBezTo>
                  <a:pt x="185" y="129"/>
                  <a:pt x="173" y="129"/>
                  <a:pt x="171" y="131"/>
                </a:cubicBezTo>
                <a:cubicBezTo>
                  <a:pt x="149" y="157"/>
                  <a:pt x="125" y="182"/>
                  <a:pt x="108" y="211"/>
                </a:cubicBezTo>
                <a:cubicBezTo>
                  <a:pt x="76" y="267"/>
                  <a:pt x="107" y="324"/>
                  <a:pt x="172" y="332"/>
                </a:cubicBezTo>
                <a:cubicBezTo>
                  <a:pt x="177" y="333"/>
                  <a:pt x="183" y="334"/>
                  <a:pt x="189" y="334"/>
                </a:cubicBezTo>
                <a:cubicBezTo>
                  <a:pt x="176" y="368"/>
                  <a:pt x="127" y="391"/>
                  <a:pt x="86" y="382"/>
                </a:cubicBezTo>
                <a:cubicBezTo>
                  <a:pt x="41" y="372"/>
                  <a:pt x="20" y="339"/>
                  <a:pt x="10" y="298"/>
                </a:cubicBezTo>
                <a:cubicBezTo>
                  <a:pt x="0" y="252"/>
                  <a:pt x="9" y="207"/>
                  <a:pt x="36" y="170"/>
                </a:cubicBezTo>
                <a:cubicBezTo>
                  <a:pt x="79" y="112"/>
                  <a:pt x="127" y="57"/>
                  <a:pt x="173" y="2"/>
                </a:cubicBezTo>
                <a:cubicBezTo>
                  <a:pt x="174" y="1"/>
                  <a:pt x="176" y="1"/>
                  <a:pt x="178" y="0"/>
                </a:cubicBezTo>
                <a:close/>
              </a:path>
            </a:pathLst>
          </a:custGeom>
          <a:solidFill>
            <a:schemeClr val="accent6">
              <a:lumMod val="60000"/>
              <a:lumOff val="40000"/>
            </a:schemeClr>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nvGrpSpPr>
          <p:cNvPr id="25" name="组合 24"/>
          <p:cNvGrpSpPr>
            <a:grpSpLocks noChangeAspect="1"/>
          </p:cNvGrpSpPr>
          <p:nvPr/>
        </p:nvGrpSpPr>
        <p:grpSpPr>
          <a:xfrm>
            <a:off x="9186969" y="2924174"/>
            <a:ext cx="262254" cy="261303"/>
            <a:chOff x="3618897" y="2279040"/>
            <a:chExt cx="706229" cy="703668"/>
          </a:xfrm>
          <a:solidFill>
            <a:srgbClr val="9ECD9F"/>
          </a:solidFill>
        </p:grpSpPr>
        <p:sp>
          <p:nvSpPr>
            <p:cNvPr id="26" name="Freeform 9"/>
            <p:cNvSpPr>
              <a:spLocks noEditPoints="1"/>
            </p:cNvSpPr>
            <p:nvPr/>
          </p:nvSpPr>
          <p:spPr bwMode="auto">
            <a:xfrm>
              <a:off x="3713987" y="2279040"/>
              <a:ext cx="516048" cy="703668"/>
            </a:xfrm>
            <a:custGeom>
              <a:avLst/>
              <a:gdLst>
                <a:gd name="T0" fmla="*/ 222 w 597"/>
                <a:gd name="T1" fmla="*/ 575 h 814"/>
                <a:gd name="T2" fmla="*/ 253 w 597"/>
                <a:gd name="T3" fmla="*/ 598 h 814"/>
                <a:gd name="T4" fmla="*/ 344 w 597"/>
                <a:gd name="T5" fmla="*/ 598 h 814"/>
                <a:gd name="T6" fmla="*/ 375 w 597"/>
                <a:gd name="T7" fmla="*/ 575 h 814"/>
                <a:gd name="T8" fmla="*/ 414 w 597"/>
                <a:gd name="T9" fmla="*/ 509 h 814"/>
                <a:gd name="T10" fmla="*/ 539 w 597"/>
                <a:gd name="T11" fmla="*/ 298 h 814"/>
                <a:gd name="T12" fmla="*/ 298 w 597"/>
                <a:gd name="T13" fmla="*/ 57 h 814"/>
                <a:gd name="T14" fmla="*/ 57 w 597"/>
                <a:gd name="T15" fmla="*/ 298 h 814"/>
                <a:gd name="T16" fmla="*/ 183 w 597"/>
                <a:gd name="T17" fmla="*/ 509 h 814"/>
                <a:gd name="T18" fmla="*/ 222 w 597"/>
                <a:gd name="T19" fmla="*/ 575 h 814"/>
                <a:gd name="T20" fmla="*/ 354 w 597"/>
                <a:gd name="T21" fmla="*/ 782 h 814"/>
                <a:gd name="T22" fmla="*/ 314 w 597"/>
                <a:gd name="T23" fmla="*/ 814 h 814"/>
                <a:gd name="T24" fmla="*/ 282 w 597"/>
                <a:gd name="T25" fmla="*/ 814 h 814"/>
                <a:gd name="T26" fmla="*/ 242 w 597"/>
                <a:gd name="T27" fmla="*/ 782 h 814"/>
                <a:gd name="T28" fmla="*/ 226 w 597"/>
                <a:gd name="T29" fmla="*/ 782 h 814"/>
                <a:gd name="T30" fmla="*/ 165 w 597"/>
                <a:gd name="T31" fmla="*/ 722 h 814"/>
                <a:gd name="T32" fmla="*/ 165 w 597"/>
                <a:gd name="T33" fmla="*/ 576 h 814"/>
                <a:gd name="T34" fmla="*/ 155 w 597"/>
                <a:gd name="T35" fmla="*/ 559 h 814"/>
                <a:gd name="T36" fmla="*/ 0 w 597"/>
                <a:gd name="T37" fmla="*/ 298 h 814"/>
                <a:gd name="T38" fmla="*/ 298 w 597"/>
                <a:gd name="T39" fmla="*/ 0 h 814"/>
                <a:gd name="T40" fmla="*/ 597 w 597"/>
                <a:gd name="T41" fmla="*/ 298 h 814"/>
                <a:gd name="T42" fmla="*/ 441 w 597"/>
                <a:gd name="T43" fmla="*/ 559 h 814"/>
                <a:gd name="T44" fmla="*/ 431 w 597"/>
                <a:gd name="T45" fmla="*/ 576 h 814"/>
                <a:gd name="T46" fmla="*/ 432 w 597"/>
                <a:gd name="T47" fmla="*/ 722 h 814"/>
                <a:gd name="T48" fmla="*/ 371 w 597"/>
                <a:gd name="T49" fmla="*/ 782 h 814"/>
                <a:gd name="T50" fmla="*/ 354 w 597"/>
                <a:gd name="T51" fmla="*/ 782 h 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97" h="814">
                  <a:moveTo>
                    <a:pt x="222" y="575"/>
                  </a:moveTo>
                  <a:cubicBezTo>
                    <a:pt x="224" y="589"/>
                    <a:pt x="238" y="598"/>
                    <a:pt x="253" y="598"/>
                  </a:cubicBezTo>
                  <a:cubicBezTo>
                    <a:pt x="344" y="598"/>
                    <a:pt x="344" y="598"/>
                    <a:pt x="344" y="598"/>
                  </a:cubicBezTo>
                  <a:cubicBezTo>
                    <a:pt x="358" y="598"/>
                    <a:pt x="373" y="589"/>
                    <a:pt x="375" y="575"/>
                  </a:cubicBezTo>
                  <a:cubicBezTo>
                    <a:pt x="377" y="547"/>
                    <a:pt x="390" y="523"/>
                    <a:pt x="414" y="509"/>
                  </a:cubicBezTo>
                  <a:cubicBezTo>
                    <a:pt x="491" y="467"/>
                    <a:pt x="539" y="386"/>
                    <a:pt x="539" y="298"/>
                  </a:cubicBezTo>
                  <a:cubicBezTo>
                    <a:pt x="539" y="165"/>
                    <a:pt x="431" y="57"/>
                    <a:pt x="298" y="57"/>
                  </a:cubicBezTo>
                  <a:cubicBezTo>
                    <a:pt x="165" y="57"/>
                    <a:pt x="57" y="165"/>
                    <a:pt x="57" y="298"/>
                  </a:cubicBezTo>
                  <a:cubicBezTo>
                    <a:pt x="57" y="386"/>
                    <a:pt x="105" y="467"/>
                    <a:pt x="183" y="509"/>
                  </a:cubicBezTo>
                  <a:cubicBezTo>
                    <a:pt x="207" y="523"/>
                    <a:pt x="219" y="547"/>
                    <a:pt x="222" y="575"/>
                  </a:cubicBezTo>
                  <a:close/>
                  <a:moveTo>
                    <a:pt x="354" y="782"/>
                  </a:moveTo>
                  <a:cubicBezTo>
                    <a:pt x="350" y="800"/>
                    <a:pt x="334" y="814"/>
                    <a:pt x="314" y="814"/>
                  </a:cubicBezTo>
                  <a:cubicBezTo>
                    <a:pt x="282" y="814"/>
                    <a:pt x="282" y="814"/>
                    <a:pt x="282" y="814"/>
                  </a:cubicBezTo>
                  <a:cubicBezTo>
                    <a:pt x="263" y="814"/>
                    <a:pt x="247" y="800"/>
                    <a:pt x="242" y="782"/>
                  </a:cubicBezTo>
                  <a:cubicBezTo>
                    <a:pt x="226" y="782"/>
                    <a:pt x="226" y="782"/>
                    <a:pt x="226" y="782"/>
                  </a:cubicBezTo>
                  <a:cubicBezTo>
                    <a:pt x="193" y="782"/>
                    <a:pt x="165" y="755"/>
                    <a:pt x="165" y="722"/>
                  </a:cubicBezTo>
                  <a:cubicBezTo>
                    <a:pt x="165" y="576"/>
                    <a:pt x="165" y="576"/>
                    <a:pt x="165" y="576"/>
                  </a:cubicBezTo>
                  <a:cubicBezTo>
                    <a:pt x="165" y="569"/>
                    <a:pt x="162" y="563"/>
                    <a:pt x="155" y="559"/>
                  </a:cubicBezTo>
                  <a:cubicBezTo>
                    <a:pt x="60" y="507"/>
                    <a:pt x="0" y="407"/>
                    <a:pt x="0" y="298"/>
                  </a:cubicBezTo>
                  <a:cubicBezTo>
                    <a:pt x="0" y="133"/>
                    <a:pt x="134" y="0"/>
                    <a:pt x="298" y="0"/>
                  </a:cubicBezTo>
                  <a:cubicBezTo>
                    <a:pt x="463" y="0"/>
                    <a:pt x="597" y="133"/>
                    <a:pt x="597" y="298"/>
                  </a:cubicBezTo>
                  <a:cubicBezTo>
                    <a:pt x="597" y="407"/>
                    <a:pt x="537" y="507"/>
                    <a:pt x="441" y="559"/>
                  </a:cubicBezTo>
                  <a:cubicBezTo>
                    <a:pt x="435" y="563"/>
                    <a:pt x="431" y="569"/>
                    <a:pt x="431" y="576"/>
                  </a:cubicBezTo>
                  <a:cubicBezTo>
                    <a:pt x="432" y="722"/>
                    <a:pt x="432" y="722"/>
                    <a:pt x="432" y="722"/>
                  </a:cubicBezTo>
                  <a:cubicBezTo>
                    <a:pt x="432" y="755"/>
                    <a:pt x="404" y="782"/>
                    <a:pt x="371" y="782"/>
                  </a:cubicBezTo>
                  <a:cubicBezTo>
                    <a:pt x="354" y="782"/>
                    <a:pt x="354" y="782"/>
                    <a:pt x="354" y="782"/>
                  </a:cubicBezTo>
                  <a:close/>
                </a:path>
              </a:pathLst>
            </a:custGeom>
            <a:grpFill/>
            <a:ln w="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7" name="Freeform 10"/>
            <p:cNvSpPr>
              <a:spLocks noEditPoints="1"/>
            </p:cNvSpPr>
            <p:nvPr/>
          </p:nvSpPr>
          <p:spPr bwMode="auto">
            <a:xfrm>
              <a:off x="3618897" y="2347432"/>
              <a:ext cx="706229" cy="373412"/>
            </a:xfrm>
            <a:custGeom>
              <a:avLst/>
              <a:gdLst>
                <a:gd name="T0" fmla="*/ 699 w 817"/>
                <a:gd name="T1" fmla="*/ 406 h 432"/>
                <a:gd name="T2" fmla="*/ 692 w 817"/>
                <a:gd name="T3" fmla="*/ 380 h 432"/>
                <a:gd name="T4" fmla="*/ 718 w 817"/>
                <a:gd name="T5" fmla="*/ 373 h 432"/>
                <a:gd name="T6" fmla="*/ 755 w 817"/>
                <a:gd name="T7" fmla="*/ 394 h 432"/>
                <a:gd name="T8" fmla="*/ 762 w 817"/>
                <a:gd name="T9" fmla="*/ 420 h 432"/>
                <a:gd name="T10" fmla="*/ 736 w 817"/>
                <a:gd name="T11" fmla="*/ 427 h 432"/>
                <a:gd name="T12" fmla="*/ 699 w 817"/>
                <a:gd name="T13" fmla="*/ 406 h 432"/>
                <a:gd name="T14" fmla="*/ 718 w 817"/>
                <a:gd name="T15" fmla="*/ 59 h 432"/>
                <a:gd name="T16" fmla="*/ 692 w 817"/>
                <a:gd name="T17" fmla="*/ 52 h 432"/>
                <a:gd name="T18" fmla="*/ 699 w 817"/>
                <a:gd name="T19" fmla="*/ 26 h 432"/>
                <a:gd name="T20" fmla="*/ 736 w 817"/>
                <a:gd name="T21" fmla="*/ 5 h 432"/>
                <a:gd name="T22" fmla="*/ 762 w 817"/>
                <a:gd name="T23" fmla="*/ 12 h 432"/>
                <a:gd name="T24" fmla="*/ 755 w 817"/>
                <a:gd name="T25" fmla="*/ 38 h 432"/>
                <a:gd name="T26" fmla="*/ 718 w 817"/>
                <a:gd name="T27" fmla="*/ 59 h 432"/>
                <a:gd name="T28" fmla="*/ 755 w 817"/>
                <a:gd name="T29" fmla="*/ 235 h 432"/>
                <a:gd name="T30" fmla="*/ 736 w 817"/>
                <a:gd name="T31" fmla="*/ 216 h 432"/>
                <a:gd name="T32" fmla="*/ 755 w 817"/>
                <a:gd name="T33" fmla="*/ 197 h 432"/>
                <a:gd name="T34" fmla="*/ 798 w 817"/>
                <a:gd name="T35" fmla="*/ 197 h 432"/>
                <a:gd name="T36" fmla="*/ 817 w 817"/>
                <a:gd name="T37" fmla="*/ 216 h 432"/>
                <a:gd name="T38" fmla="*/ 798 w 817"/>
                <a:gd name="T39" fmla="*/ 235 h 432"/>
                <a:gd name="T40" fmla="*/ 755 w 817"/>
                <a:gd name="T41" fmla="*/ 235 h 432"/>
                <a:gd name="T42" fmla="*/ 118 w 817"/>
                <a:gd name="T43" fmla="*/ 26 h 432"/>
                <a:gd name="T44" fmla="*/ 124 w 817"/>
                <a:gd name="T45" fmla="*/ 52 h 432"/>
                <a:gd name="T46" fmla="*/ 98 w 817"/>
                <a:gd name="T47" fmla="*/ 59 h 432"/>
                <a:gd name="T48" fmla="*/ 62 w 817"/>
                <a:gd name="T49" fmla="*/ 38 h 432"/>
                <a:gd name="T50" fmla="*/ 55 w 817"/>
                <a:gd name="T51" fmla="*/ 12 h 432"/>
                <a:gd name="T52" fmla="*/ 81 w 817"/>
                <a:gd name="T53" fmla="*/ 5 h 432"/>
                <a:gd name="T54" fmla="*/ 118 w 817"/>
                <a:gd name="T55" fmla="*/ 26 h 432"/>
                <a:gd name="T56" fmla="*/ 98 w 817"/>
                <a:gd name="T57" fmla="*/ 373 h 432"/>
                <a:gd name="T58" fmla="*/ 124 w 817"/>
                <a:gd name="T59" fmla="*/ 380 h 432"/>
                <a:gd name="T60" fmla="*/ 118 w 817"/>
                <a:gd name="T61" fmla="*/ 406 h 432"/>
                <a:gd name="T62" fmla="*/ 81 w 817"/>
                <a:gd name="T63" fmla="*/ 427 h 432"/>
                <a:gd name="T64" fmla="*/ 55 w 817"/>
                <a:gd name="T65" fmla="*/ 420 h 432"/>
                <a:gd name="T66" fmla="*/ 62 w 817"/>
                <a:gd name="T67" fmla="*/ 394 h 432"/>
                <a:gd name="T68" fmla="*/ 98 w 817"/>
                <a:gd name="T69" fmla="*/ 373 h 432"/>
                <a:gd name="T70" fmla="*/ 62 w 817"/>
                <a:gd name="T71" fmla="*/ 197 h 432"/>
                <a:gd name="T72" fmla="*/ 81 w 817"/>
                <a:gd name="T73" fmla="*/ 216 h 432"/>
                <a:gd name="T74" fmla="*/ 62 w 817"/>
                <a:gd name="T75" fmla="*/ 235 h 432"/>
                <a:gd name="T76" fmla="*/ 19 w 817"/>
                <a:gd name="T77" fmla="*/ 235 h 432"/>
                <a:gd name="T78" fmla="*/ 0 w 817"/>
                <a:gd name="T79" fmla="*/ 216 h 432"/>
                <a:gd name="T80" fmla="*/ 19 w 817"/>
                <a:gd name="T81" fmla="*/ 197 h 432"/>
                <a:gd name="T82" fmla="*/ 62 w 817"/>
                <a:gd name="T83" fmla="*/ 197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17" h="432">
                  <a:moveTo>
                    <a:pt x="699" y="406"/>
                  </a:moveTo>
                  <a:cubicBezTo>
                    <a:pt x="690" y="401"/>
                    <a:pt x="687" y="389"/>
                    <a:pt x="692" y="380"/>
                  </a:cubicBezTo>
                  <a:cubicBezTo>
                    <a:pt x="698" y="371"/>
                    <a:pt x="709" y="368"/>
                    <a:pt x="718" y="373"/>
                  </a:cubicBezTo>
                  <a:cubicBezTo>
                    <a:pt x="755" y="394"/>
                    <a:pt x="755" y="394"/>
                    <a:pt x="755" y="394"/>
                  </a:cubicBezTo>
                  <a:cubicBezTo>
                    <a:pt x="764" y="399"/>
                    <a:pt x="767" y="411"/>
                    <a:pt x="762" y="420"/>
                  </a:cubicBezTo>
                  <a:cubicBezTo>
                    <a:pt x="757" y="429"/>
                    <a:pt x="745" y="432"/>
                    <a:pt x="736" y="427"/>
                  </a:cubicBezTo>
                  <a:cubicBezTo>
                    <a:pt x="699" y="406"/>
                    <a:pt x="699" y="406"/>
                    <a:pt x="699" y="406"/>
                  </a:cubicBezTo>
                  <a:close/>
                  <a:moveTo>
                    <a:pt x="718" y="59"/>
                  </a:moveTo>
                  <a:cubicBezTo>
                    <a:pt x="709" y="64"/>
                    <a:pt x="698" y="61"/>
                    <a:pt x="692" y="52"/>
                  </a:cubicBezTo>
                  <a:cubicBezTo>
                    <a:pt x="687" y="43"/>
                    <a:pt x="690" y="31"/>
                    <a:pt x="699" y="26"/>
                  </a:cubicBezTo>
                  <a:cubicBezTo>
                    <a:pt x="736" y="5"/>
                    <a:pt x="736" y="5"/>
                    <a:pt x="736" y="5"/>
                  </a:cubicBezTo>
                  <a:cubicBezTo>
                    <a:pt x="745" y="0"/>
                    <a:pt x="757" y="3"/>
                    <a:pt x="762" y="12"/>
                  </a:cubicBezTo>
                  <a:cubicBezTo>
                    <a:pt x="767" y="21"/>
                    <a:pt x="764" y="32"/>
                    <a:pt x="755" y="38"/>
                  </a:cubicBezTo>
                  <a:cubicBezTo>
                    <a:pt x="718" y="59"/>
                    <a:pt x="718" y="59"/>
                    <a:pt x="718" y="59"/>
                  </a:cubicBezTo>
                  <a:close/>
                  <a:moveTo>
                    <a:pt x="755" y="235"/>
                  </a:moveTo>
                  <a:cubicBezTo>
                    <a:pt x="745" y="235"/>
                    <a:pt x="736" y="226"/>
                    <a:pt x="736" y="216"/>
                  </a:cubicBezTo>
                  <a:cubicBezTo>
                    <a:pt x="736" y="205"/>
                    <a:pt x="745" y="197"/>
                    <a:pt x="755" y="197"/>
                  </a:cubicBezTo>
                  <a:cubicBezTo>
                    <a:pt x="798" y="197"/>
                    <a:pt x="798" y="197"/>
                    <a:pt x="798" y="197"/>
                  </a:cubicBezTo>
                  <a:cubicBezTo>
                    <a:pt x="808" y="197"/>
                    <a:pt x="817" y="205"/>
                    <a:pt x="817" y="216"/>
                  </a:cubicBezTo>
                  <a:cubicBezTo>
                    <a:pt x="817" y="226"/>
                    <a:pt x="808" y="235"/>
                    <a:pt x="798" y="235"/>
                  </a:cubicBezTo>
                  <a:cubicBezTo>
                    <a:pt x="755" y="235"/>
                    <a:pt x="755" y="235"/>
                    <a:pt x="755" y="235"/>
                  </a:cubicBezTo>
                  <a:close/>
                  <a:moveTo>
                    <a:pt x="118" y="26"/>
                  </a:moveTo>
                  <a:cubicBezTo>
                    <a:pt x="127" y="31"/>
                    <a:pt x="130" y="43"/>
                    <a:pt x="124" y="52"/>
                  </a:cubicBezTo>
                  <a:cubicBezTo>
                    <a:pt x="119" y="61"/>
                    <a:pt x="108" y="64"/>
                    <a:pt x="98" y="59"/>
                  </a:cubicBezTo>
                  <a:cubicBezTo>
                    <a:pt x="62" y="38"/>
                    <a:pt x="62" y="38"/>
                    <a:pt x="62" y="38"/>
                  </a:cubicBezTo>
                  <a:cubicBezTo>
                    <a:pt x="53" y="32"/>
                    <a:pt x="49" y="21"/>
                    <a:pt x="55" y="12"/>
                  </a:cubicBezTo>
                  <a:cubicBezTo>
                    <a:pt x="60" y="3"/>
                    <a:pt x="72" y="0"/>
                    <a:pt x="81" y="5"/>
                  </a:cubicBezTo>
                  <a:cubicBezTo>
                    <a:pt x="118" y="26"/>
                    <a:pt x="118" y="26"/>
                    <a:pt x="118" y="26"/>
                  </a:cubicBezTo>
                  <a:close/>
                  <a:moveTo>
                    <a:pt x="98" y="373"/>
                  </a:moveTo>
                  <a:cubicBezTo>
                    <a:pt x="108" y="368"/>
                    <a:pt x="119" y="371"/>
                    <a:pt x="124" y="380"/>
                  </a:cubicBezTo>
                  <a:cubicBezTo>
                    <a:pt x="130" y="389"/>
                    <a:pt x="127" y="401"/>
                    <a:pt x="118" y="406"/>
                  </a:cubicBezTo>
                  <a:cubicBezTo>
                    <a:pt x="81" y="427"/>
                    <a:pt x="81" y="427"/>
                    <a:pt x="81" y="427"/>
                  </a:cubicBezTo>
                  <a:cubicBezTo>
                    <a:pt x="72" y="432"/>
                    <a:pt x="60" y="429"/>
                    <a:pt x="55" y="420"/>
                  </a:cubicBezTo>
                  <a:cubicBezTo>
                    <a:pt x="49" y="411"/>
                    <a:pt x="53" y="399"/>
                    <a:pt x="62" y="394"/>
                  </a:cubicBezTo>
                  <a:cubicBezTo>
                    <a:pt x="98" y="373"/>
                    <a:pt x="98" y="373"/>
                    <a:pt x="98" y="373"/>
                  </a:cubicBezTo>
                  <a:close/>
                  <a:moveTo>
                    <a:pt x="62" y="197"/>
                  </a:moveTo>
                  <a:cubicBezTo>
                    <a:pt x="72" y="197"/>
                    <a:pt x="81" y="205"/>
                    <a:pt x="81" y="216"/>
                  </a:cubicBezTo>
                  <a:cubicBezTo>
                    <a:pt x="81" y="226"/>
                    <a:pt x="72" y="235"/>
                    <a:pt x="62" y="235"/>
                  </a:cubicBezTo>
                  <a:cubicBezTo>
                    <a:pt x="19" y="235"/>
                    <a:pt x="19" y="235"/>
                    <a:pt x="19" y="235"/>
                  </a:cubicBezTo>
                  <a:cubicBezTo>
                    <a:pt x="9" y="235"/>
                    <a:pt x="0" y="226"/>
                    <a:pt x="0" y="216"/>
                  </a:cubicBezTo>
                  <a:cubicBezTo>
                    <a:pt x="0" y="205"/>
                    <a:pt x="9" y="197"/>
                    <a:pt x="19" y="197"/>
                  </a:cubicBezTo>
                  <a:cubicBezTo>
                    <a:pt x="62" y="197"/>
                    <a:pt x="62" y="197"/>
                    <a:pt x="62" y="197"/>
                  </a:cubicBezTo>
                  <a:close/>
                </a:path>
              </a:pathLst>
            </a:custGeom>
            <a:grpFill/>
            <a:ln w="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8" name="Freeform 11"/>
            <p:cNvSpPr/>
            <p:nvPr/>
          </p:nvSpPr>
          <p:spPr bwMode="auto">
            <a:xfrm>
              <a:off x="3845651" y="2427528"/>
              <a:ext cx="253087" cy="253452"/>
            </a:xfrm>
            <a:custGeom>
              <a:avLst/>
              <a:gdLst>
                <a:gd name="T0" fmla="*/ 3 w 293"/>
                <a:gd name="T1" fmla="*/ 38 h 293"/>
                <a:gd name="T2" fmla="*/ 16 w 293"/>
                <a:gd name="T3" fmla="*/ 15 h 293"/>
                <a:gd name="T4" fmla="*/ 39 w 293"/>
                <a:gd name="T5" fmla="*/ 28 h 293"/>
                <a:gd name="T6" fmla="*/ 50 w 293"/>
                <a:gd name="T7" fmla="*/ 65 h 293"/>
                <a:gd name="T8" fmla="*/ 91 w 293"/>
                <a:gd name="T9" fmla="*/ 53 h 293"/>
                <a:gd name="T10" fmla="*/ 91 w 293"/>
                <a:gd name="T11" fmla="*/ 53 h 293"/>
                <a:gd name="T12" fmla="*/ 127 w 293"/>
                <a:gd name="T13" fmla="*/ 48 h 293"/>
                <a:gd name="T14" fmla="*/ 127 w 293"/>
                <a:gd name="T15" fmla="*/ 19 h 293"/>
                <a:gd name="T16" fmla="*/ 146 w 293"/>
                <a:gd name="T17" fmla="*/ 0 h 293"/>
                <a:gd name="T18" fmla="*/ 165 w 293"/>
                <a:gd name="T19" fmla="*/ 19 h 293"/>
                <a:gd name="T20" fmla="*/ 165 w 293"/>
                <a:gd name="T21" fmla="*/ 48 h 293"/>
                <a:gd name="T22" fmla="*/ 202 w 293"/>
                <a:gd name="T23" fmla="*/ 53 h 293"/>
                <a:gd name="T24" fmla="*/ 202 w 293"/>
                <a:gd name="T25" fmla="*/ 53 h 293"/>
                <a:gd name="T26" fmla="*/ 202 w 293"/>
                <a:gd name="T27" fmla="*/ 53 h 293"/>
                <a:gd name="T28" fmla="*/ 242 w 293"/>
                <a:gd name="T29" fmla="*/ 65 h 293"/>
                <a:gd name="T30" fmla="*/ 253 w 293"/>
                <a:gd name="T31" fmla="*/ 28 h 293"/>
                <a:gd name="T32" fmla="*/ 277 w 293"/>
                <a:gd name="T33" fmla="*/ 15 h 293"/>
                <a:gd name="T34" fmla="*/ 290 w 293"/>
                <a:gd name="T35" fmla="*/ 38 h 293"/>
                <a:gd name="T36" fmla="*/ 220 w 293"/>
                <a:gd name="T37" fmla="*/ 278 h 293"/>
                <a:gd name="T38" fmla="*/ 196 w 293"/>
                <a:gd name="T39" fmla="*/ 290 h 293"/>
                <a:gd name="T40" fmla="*/ 183 w 293"/>
                <a:gd name="T41" fmla="*/ 267 h 293"/>
                <a:gd name="T42" fmla="*/ 232 w 293"/>
                <a:gd name="T43" fmla="*/ 102 h 293"/>
                <a:gd name="T44" fmla="*/ 194 w 293"/>
                <a:gd name="T45" fmla="*/ 90 h 293"/>
                <a:gd name="T46" fmla="*/ 194 w 293"/>
                <a:gd name="T47" fmla="*/ 90 h 293"/>
                <a:gd name="T48" fmla="*/ 165 w 293"/>
                <a:gd name="T49" fmla="*/ 86 h 293"/>
                <a:gd name="T50" fmla="*/ 165 w 293"/>
                <a:gd name="T51" fmla="*/ 132 h 293"/>
                <a:gd name="T52" fmla="*/ 146 w 293"/>
                <a:gd name="T53" fmla="*/ 151 h 293"/>
                <a:gd name="T54" fmla="*/ 127 w 293"/>
                <a:gd name="T55" fmla="*/ 132 h 293"/>
                <a:gd name="T56" fmla="*/ 127 w 293"/>
                <a:gd name="T57" fmla="*/ 86 h 293"/>
                <a:gd name="T58" fmla="*/ 99 w 293"/>
                <a:gd name="T59" fmla="*/ 90 h 293"/>
                <a:gd name="T60" fmla="*/ 99 w 293"/>
                <a:gd name="T61" fmla="*/ 90 h 293"/>
                <a:gd name="T62" fmla="*/ 61 w 293"/>
                <a:gd name="T63" fmla="*/ 102 h 293"/>
                <a:gd name="T64" fmla="*/ 109 w 293"/>
                <a:gd name="T65" fmla="*/ 267 h 293"/>
                <a:gd name="T66" fmla="*/ 96 w 293"/>
                <a:gd name="T67" fmla="*/ 290 h 293"/>
                <a:gd name="T68" fmla="*/ 73 w 293"/>
                <a:gd name="T69" fmla="*/ 278 h 293"/>
                <a:gd name="T70" fmla="*/ 3 w 293"/>
                <a:gd name="T71" fmla="*/ 38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3" h="293">
                  <a:moveTo>
                    <a:pt x="3" y="38"/>
                  </a:moveTo>
                  <a:cubicBezTo>
                    <a:pt x="0" y="28"/>
                    <a:pt x="6" y="18"/>
                    <a:pt x="16" y="15"/>
                  </a:cubicBezTo>
                  <a:cubicBezTo>
                    <a:pt x="26" y="12"/>
                    <a:pt x="37" y="18"/>
                    <a:pt x="39" y="28"/>
                  </a:cubicBezTo>
                  <a:cubicBezTo>
                    <a:pt x="50" y="65"/>
                    <a:pt x="50" y="65"/>
                    <a:pt x="50" y="65"/>
                  </a:cubicBezTo>
                  <a:cubicBezTo>
                    <a:pt x="63" y="60"/>
                    <a:pt x="77" y="56"/>
                    <a:pt x="91" y="53"/>
                  </a:cubicBezTo>
                  <a:cubicBezTo>
                    <a:pt x="91" y="53"/>
                    <a:pt x="91" y="53"/>
                    <a:pt x="91" y="53"/>
                  </a:cubicBezTo>
                  <a:cubicBezTo>
                    <a:pt x="103" y="50"/>
                    <a:pt x="115" y="49"/>
                    <a:pt x="127" y="48"/>
                  </a:cubicBezTo>
                  <a:cubicBezTo>
                    <a:pt x="127" y="19"/>
                    <a:pt x="127" y="19"/>
                    <a:pt x="127" y="19"/>
                  </a:cubicBezTo>
                  <a:cubicBezTo>
                    <a:pt x="127" y="8"/>
                    <a:pt x="136" y="0"/>
                    <a:pt x="146" y="0"/>
                  </a:cubicBezTo>
                  <a:cubicBezTo>
                    <a:pt x="157" y="0"/>
                    <a:pt x="165" y="8"/>
                    <a:pt x="165" y="19"/>
                  </a:cubicBezTo>
                  <a:cubicBezTo>
                    <a:pt x="165" y="48"/>
                    <a:pt x="165" y="48"/>
                    <a:pt x="165" y="48"/>
                  </a:cubicBezTo>
                  <a:cubicBezTo>
                    <a:pt x="178" y="49"/>
                    <a:pt x="190" y="50"/>
                    <a:pt x="202" y="53"/>
                  </a:cubicBezTo>
                  <a:cubicBezTo>
                    <a:pt x="202" y="53"/>
                    <a:pt x="202" y="53"/>
                    <a:pt x="202" y="53"/>
                  </a:cubicBezTo>
                  <a:cubicBezTo>
                    <a:pt x="202" y="53"/>
                    <a:pt x="202" y="53"/>
                    <a:pt x="202" y="53"/>
                  </a:cubicBezTo>
                  <a:cubicBezTo>
                    <a:pt x="216" y="56"/>
                    <a:pt x="229" y="60"/>
                    <a:pt x="242" y="65"/>
                  </a:cubicBezTo>
                  <a:cubicBezTo>
                    <a:pt x="253" y="28"/>
                    <a:pt x="253" y="28"/>
                    <a:pt x="253" y="28"/>
                  </a:cubicBezTo>
                  <a:cubicBezTo>
                    <a:pt x="256" y="18"/>
                    <a:pt x="267" y="12"/>
                    <a:pt x="277" y="15"/>
                  </a:cubicBezTo>
                  <a:cubicBezTo>
                    <a:pt x="287" y="18"/>
                    <a:pt x="293" y="28"/>
                    <a:pt x="290" y="38"/>
                  </a:cubicBezTo>
                  <a:cubicBezTo>
                    <a:pt x="220" y="278"/>
                    <a:pt x="220" y="278"/>
                    <a:pt x="220" y="278"/>
                  </a:cubicBezTo>
                  <a:cubicBezTo>
                    <a:pt x="217" y="288"/>
                    <a:pt x="206" y="293"/>
                    <a:pt x="196" y="290"/>
                  </a:cubicBezTo>
                  <a:cubicBezTo>
                    <a:pt x="186" y="288"/>
                    <a:pt x="180" y="277"/>
                    <a:pt x="183" y="267"/>
                  </a:cubicBezTo>
                  <a:cubicBezTo>
                    <a:pt x="232" y="102"/>
                    <a:pt x="232" y="102"/>
                    <a:pt x="232" y="102"/>
                  </a:cubicBezTo>
                  <a:cubicBezTo>
                    <a:pt x="220" y="97"/>
                    <a:pt x="207" y="93"/>
                    <a:pt x="194" y="90"/>
                  </a:cubicBezTo>
                  <a:cubicBezTo>
                    <a:pt x="194" y="90"/>
                    <a:pt x="194" y="90"/>
                    <a:pt x="194" y="90"/>
                  </a:cubicBezTo>
                  <a:cubicBezTo>
                    <a:pt x="185" y="88"/>
                    <a:pt x="175" y="87"/>
                    <a:pt x="165" y="86"/>
                  </a:cubicBezTo>
                  <a:cubicBezTo>
                    <a:pt x="165" y="132"/>
                    <a:pt x="165" y="132"/>
                    <a:pt x="165" y="132"/>
                  </a:cubicBezTo>
                  <a:cubicBezTo>
                    <a:pt x="165" y="143"/>
                    <a:pt x="157" y="151"/>
                    <a:pt x="146" y="151"/>
                  </a:cubicBezTo>
                  <a:cubicBezTo>
                    <a:pt x="136" y="151"/>
                    <a:pt x="127" y="143"/>
                    <a:pt x="127" y="132"/>
                  </a:cubicBezTo>
                  <a:cubicBezTo>
                    <a:pt x="127" y="86"/>
                    <a:pt x="127" y="86"/>
                    <a:pt x="127" y="86"/>
                  </a:cubicBezTo>
                  <a:cubicBezTo>
                    <a:pt x="118" y="87"/>
                    <a:pt x="108" y="88"/>
                    <a:pt x="99" y="90"/>
                  </a:cubicBezTo>
                  <a:cubicBezTo>
                    <a:pt x="99" y="90"/>
                    <a:pt x="99" y="90"/>
                    <a:pt x="99" y="90"/>
                  </a:cubicBezTo>
                  <a:cubicBezTo>
                    <a:pt x="85" y="93"/>
                    <a:pt x="73" y="97"/>
                    <a:pt x="61" y="102"/>
                  </a:cubicBezTo>
                  <a:cubicBezTo>
                    <a:pt x="109" y="267"/>
                    <a:pt x="109" y="267"/>
                    <a:pt x="109" y="267"/>
                  </a:cubicBezTo>
                  <a:cubicBezTo>
                    <a:pt x="112" y="277"/>
                    <a:pt x="106" y="288"/>
                    <a:pt x="96" y="290"/>
                  </a:cubicBezTo>
                  <a:cubicBezTo>
                    <a:pt x="86" y="293"/>
                    <a:pt x="76" y="288"/>
                    <a:pt x="73" y="278"/>
                  </a:cubicBezTo>
                  <a:cubicBezTo>
                    <a:pt x="3" y="38"/>
                    <a:pt x="3" y="38"/>
                    <a:pt x="3" y="38"/>
                  </a:cubicBezTo>
                  <a:close/>
                </a:path>
              </a:pathLst>
            </a:custGeom>
            <a:grpFill/>
            <a:ln w="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30" name="Freeform 5"/>
          <p:cNvSpPr/>
          <p:nvPr/>
        </p:nvSpPr>
        <p:spPr bwMode="auto">
          <a:xfrm>
            <a:off x="6345057" y="1948377"/>
            <a:ext cx="1649952" cy="2101666"/>
          </a:xfrm>
          <a:custGeom>
            <a:avLst/>
            <a:gdLst>
              <a:gd name="T0" fmla="*/ 178 w 367"/>
              <a:gd name="T1" fmla="*/ 0 h 468"/>
              <a:gd name="T2" fmla="*/ 185 w 367"/>
              <a:gd name="T3" fmla="*/ 6 h 468"/>
              <a:gd name="T4" fmla="*/ 312 w 367"/>
              <a:gd name="T5" fmla="*/ 147 h 468"/>
              <a:gd name="T6" fmla="*/ 354 w 367"/>
              <a:gd name="T7" fmla="*/ 297 h 468"/>
              <a:gd name="T8" fmla="*/ 101 w 367"/>
              <a:gd name="T9" fmla="*/ 411 h 468"/>
              <a:gd name="T10" fmla="*/ 221 w 367"/>
              <a:gd name="T11" fmla="*/ 365 h 468"/>
              <a:gd name="T12" fmla="*/ 228 w 367"/>
              <a:gd name="T13" fmla="*/ 175 h 468"/>
              <a:gd name="T14" fmla="*/ 189 w 367"/>
              <a:gd name="T15" fmla="*/ 133 h 468"/>
              <a:gd name="T16" fmla="*/ 171 w 367"/>
              <a:gd name="T17" fmla="*/ 131 h 468"/>
              <a:gd name="T18" fmla="*/ 108 w 367"/>
              <a:gd name="T19" fmla="*/ 211 h 468"/>
              <a:gd name="T20" fmla="*/ 172 w 367"/>
              <a:gd name="T21" fmla="*/ 332 h 468"/>
              <a:gd name="T22" fmla="*/ 189 w 367"/>
              <a:gd name="T23" fmla="*/ 334 h 468"/>
              <a:gd name="T24" fmla="*/ 86 w 367"/>
              <a:gd name="T25" fmla="*/ 382 h 468"/>
              <a:gd name="T26" fmla="*/ 10 w 367"/>
              <a:gd name="T27" fmla="*/ 298 h 468"/>
              <a:gd name="T28" fmla="*/ 36 w 367"/>
              <a:gd name="T29" fmla="*/ 170 h 468"/>
              <a:gd name="T30" fmla="*/ 173 w 367"/>
              <a:gd name="T31" fmla="*/ 2 h 468"/>
              <a:gd name="T32" fmla="*/ 178 w 367"/>
              <a:gd name="T33" fmla="*/ 0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7" h="468">
                <a:moveTo>
                  <a:pt x="178" y="0"/>
                </a:moveTo>
                <a:cubicBezTo>
                  <a:pt x="180" y="2"/>
                  <a:pt x="183" y="3"/>
                  <a:pt x="185" y="6"/>
                </a:cubicBezTo>
                <a:cubicBezTo>
                  <a:pt x="228" y="52"/>
                  <a:pt x="272" y="98"/>
                  <a:pt x="312" y="147"/>
                </a:cubicBezTo>
                <a:cubicBezTo>
                  <a:pt x="348" y="190"/>
                  <a:pt x="367" y="239"/>
                  <a:pt x="354" y="297"/>
                </a:cubicBezTo>
                <a:cubicBezTo>
                  <a:pt x="330" y="408"/>
                  <a:pt x="199" y="468"/>
                  <a:pt x="101" y="411"/>
                </a:cubicBezTo>
                <a:cubicBezTo>
                  <a:pt x="148" y="410"/>
                  <a:pt x="187" y="396"/>
                  <a:pt x="221" y="365"/>
                </a:cubicBezTo>
                <a:cubicBezTo>
                  <a:pt x="281" y="310"/>
                  <a:pt x="284" y="234"/>
                  <a:pt x="228" y="175"/>
                </a:cubicBezTo>
                <a:cubicBezTo>
                  <a:pt x="215" y="161"/>
                  <a:pt x="203" y="146"/>
                  <a:pt x="189" y="133"/>
                </a:cubicBezTo>
                <a:cubicBezTo>
                  <a:pt x="185" y="129"/>
                  <a:pt x="173" y="129"/>
                  <a:pt x="171" y="131"/>
                </a:cubicBezTo>
                <a:cubicBezTo>
                  <a:pt x="149" y="157"/>
                  <a:pt x="125" y="182"/>
                  <a:pt x="108" y="211"/>
                </a:cubicBezTo>
                <a:cubicBezTo>
                  <a:pt x="76" y="267"/>
                  <a:pt x="107" y="324"/>
                  <a:pt x="172" y="332"/>
                </a:cubicBezTo>
                <a:cubicBezTo>
                  <a:pt x="177" y="333"/>
                  <a:pt x="183" y="334"/>
                  <a:pt x="189" y="334"/>
                </a:cubicBezTo>
                <a:cubicBezTo>
                  <a:pt x="176" y="368"/>
                  <a:pt x="127" y="391"/>
                  <a:pt x="86" y="382"/>
                </a:cubicBezTo>
                <a:cubicBezTo>
                  <a:pt x="41" y="372"/>
                  <a:pt x="20" y="339"/>
                  <a:pt x="10" y="298"/>
                </a:cubicBezTo>
                <a:cubicBezTo>
                  <a:pt x="0" y="252"/>
                  <a:pt x="9" y="207"/>
                  <a:pt x="36" y="170"/>
                </a:cubicBezTo>
                <a:cubicBezTo>
                  <a:pt x="79" y="112"/>
                  <a:pt x="127" y="57"/>
                  <a:pt x="173" y="2"/>
                </a:cubicBezTo>
                <a:cubicBezTo>
                  <a:pt x="174" y="1"/>
                  <a:pt x="176" y="1"/>
                  <a:pt x="178" y="0"/>
                </a:cubicBezTo>
                <a:close/>
              </a:path>
            </a:pathLst>
          </a:custGeom>
          <a:solidFill>
            <a:srgbClr val="BCD8CC"/>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nvGrpSpPr>
          <p:cNvPr id="31" name="组合 30"/>
          <p:cNvGrpSpPr>
            <a:grpSpLocks noChangeAspect="1"/>
          </p:cNvGrpSpPr>
          <p:nvPr/>
        </p:nvGrpSpPr>
        <p:grpSpPr>
          <a:xfrm>
            <a:off x="7069212" y="2918924"/>
            <a:ext cx="201640" cy="271802"/>
            <a:chOff x="3722033" y="3714538"/>
            <a:chExt cx="500321" cy="674410"/>
          </a:xfrm>
          <a:solidFill>
            <a:srgbClr val="56A165"/>
          </a:solidFill>
        </p:grpSpPr>
        <p:sp>
          <p:nvSpPr>
            <p:cNvPr id="32" name="Freeform 27"/>
            <p:cNvSpPr>
              <a:spLocks noEditPoints="1"/>
            </p:cNvSpPr>
            <p:nvPr/>
          </p:nvSpPr>
          <p:spPr bwMode="auto">
            <a:xfrm>
              <a:off x="3818586" y="4203888"/>
              <a:ext cx="306118" cy="185060"/>
            </a:xfrm>
            <a:custGeom>
              <a:avLst/>
              <a:gdLst>
                <a:gd name="T0" fmla="*/ 317 w 354"/>
                <a:gd name="T1" fmla="*/ 5 h 214"/>
                <a:gd name="T2" fmla="*/ 354 w 354"/>
                <a:gd name="T3" fmla="*/ 186 h 214"/>
                <a:gd name="T4" fmla="*/ 294 w 354"/>
                <a:gd name="T5" fmla="*/ 171 h 214"/>
                <a:gd name="T6" fmla="*/ 250 w 354"/>
                <a:gd name="T7" fmla="*/ 214 h 214"/>
                <a:gd name="T8" fmla="*/ 215 w 354"/>
                <a:gd name="T9" fmla="*/ 44 h 214"/>
                <a:gd name="T10" fmla="*/ 230 w 354"/>
                <a:gd name="T11" fmla="*/ 46 h 214"/>
                <a:gd name="T12" fmla="*/ 241 w 354"/>
                <a:gd name="T13" fmla="*/ 45 h 214"/>
                <a:gd name="T14" fmla="*/ 287 w 354"/>
                <a:gd name="T15" fmla="*/ 7 h 214"/>
                <a:gd name="T16" fmla="*/ 292 w 354"/>
                <a:gd name="T17" fmla="*/ 0 h 214"/>
                <a:gd name="T18" fmla="*/ 300 w 354"/>
                <a:gd name="T19" fmla="*/ 2 h 214"/>
                <a:gd name="T20" fmla="*/ 317 w 354"/>
                <a:gd name="T21" fmla="*/ 5 h 214"/>
                <a:gd name="T22" fmla="*/ 140 w 354"/>
                <a:gd name="T23" fmla="*/ 44 h 214"/>
                <a:gd name="T24" fmla="*/ 105 w 354"/>
                <a:gd name="T25" fmla="*/ 214 h 214"/>
                <a:gd name="T26" fmla="*/ 60 w 354"/>
                <a:gd name="T27" fmla="*/ 171 h 214"/>
                <a:gd name="T28" fmla="*/ 0 w 354"/>
                <a:gd name="T29" fmla="*/ 186 h 214"/>
                <a:gd name="T30" fmla="*/ 38 w 354"/>
                <a:gd name="T31" fmla="*/ 5 h 214"/>
                <a:gd name="T32" fmla="*/ 55 w 354"/>
                <a:gd name="T33" fmla="*/ 2 h 214"/>
                <a:gd name="T34" fmla="*/ 63 w 354"/>
                <a:gd name="T35" fmla="*/ 0 h 214"/>
                <a:gd name="T36" fmla="*/ 67 w 354"/>
                <a:gd name="T37" fmla="*/ 7 h 214"/>
                <a:gd name="T38" fmla="*/ 103 w 354"/>
                <a:gd name="T39" fmla="*/ 42 h 214"/>
                <a:gd name="T40" fmla="*/ 114 w 354"/>
                <a:gd name="T41" fmla="*/ 45 h 214"/>
                <a:gd name="T42" fmla="*/ 140 w 354"/>
                <a:gd name="T43" fmla="*/ 44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4" h="214">
                  <a:moveTo>
                    <a:pt x="317" y="5"/>
                  </a:moveTo>
                  <a:cubicBezTo>
                    <a:pt x="354" y="186"/>
                    <a:pt x="354" y="186"/>
                    <a:pt x="354" y="186"/>
                  </a:cubicBezTo>
                  <a:cubicBezTo>
                    <a:pt x="294" y="171"/>
                    <a:pt x="294" y="171"/>
                    <a:pt x="294" y="171"/>
                  </a:cubicBezTo>
                  <a:cubicBezTo>
                    <a:pt x="250" y="214"/>
                    <a:pt x="250" y="214"/>
                    <a:pt x="250" y="214"/>
                  </a:cubicBezTo>
                  <a:cubicBezTo>
                    <a:pt x="215" y="44"/>
                    <a:pt x="215" y="44"/>
                    <a:pt x="215" y="44"/>
                  </a:cubicBezTo>
                  <a:cubicBezTo>
                    <a:pt x="220" y="45"/>
                    <a:pt x="225" y="46"/>
                    <a:pt x="230" y="46"/>
                  </a:cubicBezTo>
                  <a:cubicBezTo>
                    <a:pt x="234" y="46"/>
                    <a:pt x="238" y="46"/>
                    <a:pt x="241" y="45"/>
                  </a:cubicBezTo>
                  <a:cubicBezTo>
                    <a:pt x="264" y="40"/>
                    <a:pt x="276" y="25"/>
                    <a:pt x="287" y="7"/>
                  </a:cubicBezTo>
                  <a:cubicBezTo>
                    <a:pt x="289" y="5"/>
                    <a:pt x="290" y="2"/>
                    <a:pt x="292" y="0"/>
                  </a:cubicBezTo>
                  <a:cubicBezTo>
                    <a:pt x="295" y="0"/>
                    <a:pt x="298" y="1"/>
                    <a:pt x="300" y="2"/>
                  </a:cubicBezTo>
                  <a:cubicBezTo>
                    <a:pt x="306" y="3"/>
                    <a:pt x="311" y="4"/>
                    <a:pt x="317" y="5"/>
                  </a:cubicBezTo>
                  <a:close/>
                  <a:moveTo>
                    <a:pt x="140" y="44"/>
                  </a:moveTo>
                  <a:cubicBezTo>
                    <a:pt x="105" y="214"/>
                    <a:pt x="105" y="214"/>
                    <a:pt x="105" y="214"/>
                  </a:cubicBezTo>
                  <a:cubicBezTo>
                    <a:pt x="60" y="171"/>
                    <a:pt x="60" y="171"/>
                    <a:pt x="60" y="171"/>
                  </a:cubicBezTo>
                  <a:cubicBezTo>
                    <a:pt x="0" y="186"/>
                    <a:pt x="0" y="186"/>
                    <a:pt x="0" y="186"/>
                  </a:cubicBezTo>
                  <a:cubicBezTo>
                    <a:pt x="38" y="5"/>
                    <a:pt x="38" y="5"/>
                    <a:pt x="38" y="5"/>
                  </a:cubicBezTo>
                  <a:cubicBezTo>
                    <a:pt x="43" y="4"/>
                    <a:pt x="49" y="3"/>
                    <a:pt x="55" y="2"/>
                  </a:cubicBezTo>
                  <a:cubicBezTo>
                    <a:pt x="57" y="1"/>
                    <a:pt x="60" y="1"/>
                    <a:pt x="63" y="0"/>
                  </a:cubicBezTo>
                  <a:cubicBezTo>
                    <a:pt x="65" y="2"/>
                    <a:pt x="66" y="5"/>
                    <a:pt x="67" y="7"/>
                  </a:cubicBezTo>
                  <a:cubicBezTo>
                    <a:pt x="77" y="21"/>
                    <a:pt x="86" y="35"/>
                    <a:pt x="103" y="42"/>
                  </a:cubicBezTo>
                  <a:cubicBezTo>
                    <a:pt x="106" y="43"/>
                    <a:pt x="110" y="44"/>
                    <a:pt x="114" y="45"/>
                  </a:cubicBezTo>
                  <a:cubicBezTo>
                    <a:pt x="123" y="47"/>
                    <a:pt x="131" y="46"/>
                    <a:pt x="140" y="44"/>
                  </a:cubicBezTo>
                  <a:close/>
                </a:path>
              </a:pathLst>
            </a:custGeom>
            <a:grpFill/>
            <a:ln w="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3" name="Freeform 28"/>
            <p:cNvSpPr>
              <a:spLocks noEditPoints="1"/>
            </p:cNvSpPr>
            <p:nvPr/>
          </p:nvSpPr>
          <p:spPr bwMode="auto">
            <a:xfrm>
              <a:off x="3722033" y="3714538"/>
              <a:ext cx="500321" cy="500687"/>
            </a:xfrm>
            <a:custGeom>
              <a:avLst/>
              <a:gdLst>
                <a:gd name="T0" fmla="*/ 289 w 579"/>
                <a:gd name="T1" fmla="*/ 28 h 579"/>
                <a:gd name="T2" fmla="*/ 346 w 579"/>
                <a:gd name="T3" fmla="*/ 4 h 579"/>
                <a:gd name="T4" fmla="*/ 390 w 579"/>
                <a:gd name="T5" fmla="*/ 48 h 579"/>
                <a:gd name="T6" fmla="*/ 451 w 579"/>
                <a:gd name="T7" fmla="*/ 48 h 579"/>
                <a:gd name="T8" fmla="*/ 475 w 579"/>
                <a:gd name="T9" fmla="*/ 105 h 579"/>
                <a:gd name="T10" fmla="*/ 532 w 579"/>
                <a:gd name="T11" fmla="*/ 128 h 579"/>
                <a:gd name="T12" fmla="*/ 531 w 579"/>
                <a:gd name="T13" fmla="*/ 190 h 579"/>
                <a:gd name="T14" fmla="*/ 575 w 579"/>
                <a:gd name="T15" fmla="*/ 233 h 579"/>
                <a:gd name="T16" fmla="*/ 551 w 579"/>
                <a:gd name="T17" fmla="*/ 290 h 579"/>
                <a:gd name="T18" fmla="*/ 575 w 579"/>
                <a:gd name="T19" fmla="*/ 347 h 579"/>
                <a:gd name="T20" fmla="*/ 531 w 579"/>
                <a:gd name="T21" fmla="*/ 390 h 579"/>
                <a:gd name="T22" fmla="*/ 532 w 579"/>
                <a:gd name="T23" fmla="*/ 452 h 579"/>
                <a:gd name="T24" fmla="*/ 475 w 579"/>
                <a:gd name="T25" fmla="*/ 475 h 579"/>
                <a:gd name="T26" fmla="*/ 451 w 579"/>
                <a:gd name="T27" fmla="*/ 532 h 579"/>
                <a:gd name="T28" fmla="*/ 390 w 579"/>
                <a:gd name="T29" fmla="*/ 532 h 579"/>
                <a:gd name="T30" fmla="*/ 346 w 579"/>
                <a:gd name="T31" fmla="*/ 575 h 579"/>
                <a:gd name="T32" fmla="*/ 289 w 579"/>
                <a:gd name="T33" fmla="*/ 552 h 579"/>
                <a:gd name="T34" fmla="*/ 233 w 579"/>
                <a:gd name="T35" fmla="*/ 575 h 579"/>
                <a:gd name="T36" fmla="*/ 189 w 579"/>
                <a:gd name="T37" fmla="*/ 532 h 579"/>
                <a:gd name="T38" fmla="*/ 128 w 579"/>
                <a:gd name="T39" fmla="*/ 532 h 579"/>
                <a:gd name="T40" fmla="*/ 104 w 579"/>
                <a:gd name="T41" fmla="*/ 475 h 579"/>
                <a:gd name="T42" fmla="*/ 47 w 579"/>
                <a:gd name="T43" fmla="*/ 452 h 579"/>
                <a:gd name="T44" fmla="*/ 47 w 579"/>
                <a:gd name="T45" fmla="*/ 390 h 579"/>
                <a:gd name="T46" fmla="*/ 4 w 579"/>
                <a:gd name="T47" fmla="*/ 347 h 579"/>
                <a:gd name="T48" fmla="*/ 27 w 579"/>
                <a:gd name="T49" fmla="*/ 290 h 579"/>
                <a:gd name="T50" fmla="*/ 4 w 579"/>
                <a:gd name="T51" fmla="*/ 233 h 579"/>
                <a:gd name="T52" fmla="*/ 47 w 579"/>
                <a:gd name="T53" fmla="*/ 190 h 579"/>
                <a:gd name="T54" fmla="*/ 47 w 579"/>
                <a:gd name="T55" fmla="*/ 128 h 579"/>
                <a:gd name="T56" fmla="*/ 104 w 579"/>
                <a:gd name="T57" fmla="*/ 105 h 579"/>
                <a:gd name="T58" fmla="*/ 128 w 579"/>
                <a:gd name="T59" fmla="*/ 48 h 579"/>
                <a:gd name="T60" fmla="*/ 189 w 579"/>
                <a:gd name="T61" fmla="*/ 48 h 579"/>
                <a:gd name="T62" fmla="*/ 233 w 579"/>
                <a:gd name="T63" fmla="*/ 4 h 579"/>
                <a:gd name="T64" fmla="*/ 289 w 579"/>
                <a:gd name="T65" fmla="*/ 28 h 579"/>
                <a:gd name="T66" fmla="*/ 367 w 579"/>
                <a:gd name="T67" fmla="*/ 103 h 579"/>
                <a:gd name="T68" fmla="*/ 87 w 579"/>
                <a:gd name="T69" fmla="*/ 288 h 579"/>
                <a:gd name="T70" fmla="*/ 367 w 579"/>
                <a:gd name="T71" fmla="*/ 477 h 579"/>
                <a:gd name="T72" fmla="*/ 431 w 579"/>
                <a:gd name="T73" fmla="*/ 146 h 579"/>
                <a:gd name="T74" fmla="*/ 367 w 579"/>
                <a:gd name="T75" fmla="*/ 103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79" h="579">
                  <a:moveTo>
                    <a:pt x="289" y="28"/>
                  </a:moveTo>
                  <a:cubicBezTo>
                    <a:pt x="308" y="29"/>
                    <a:pt x="327" y="0"/>
                    <a:pt x="346" y="4"/>
                  </a:cubicBezTo>
                  <a:cubicBezTo>
                    <a:pt x="365" y="8"/>
                    <a:pt x="371" y="42"/>
                    <a:pt x="390" y="48"/>
                  </a:cubicBezTo>
                  <a:cubicBezTo>
                    <a:pt x="407" y="56"/>
                    <a:pt x="435" y="37"/>
                    <a:pt x="451" y="48"/>
                  </a:cubicBezTo>
                  <a:cubicBezTo>
                    <a:pt x="467" y="58"/>
                    <a:pt x="460" y="92"/>
                    <a:pt x="475" y="105"/>
                  </a:cubicBezTo>
                  <a:cubicBezTo>
                    <a:pt x="487" y="119"/>
                    <a:pt x="521" y="112"/>
                    <a:pt x="532" y="128"/>
                  </a:cubicBezTo>
                  <a:cubicBezTo>
                    <a:pt x="542" y="144"/>
                    <a:pt x="523" y="172"/>
                    <a:pt x="531" y="190"/>
                  </a:cubicBezTo>
                  <a:cubicBezTo>
                    <a:pt x="537" y="208"/>
                    <a:pt x="571" y="214"/>
                    <a:pt x="575" y="233"/>
                  </a:cubicBezTo>
                  <a:cubicBezTo>
                    <a:pt x="579" y="252"/>
                    <a:pt x="550" y="271"/>
                    <a:pt x="551" y="290"/>
                  </a:cubicBezTo>
                  <a:cubicBezTo>
                    <a:pt x="550" y="309"/>
                    <a:pt x="579" y="328"/>
                    <a:pt x="575" y="347"/>
                  </a:cubicBezTo>
                  <a:cubicBezTo>
                    <a:pt x="571" y="366"/>
                    <a:pt x="538" y="372"/>
                    <a:pt x="531" y="390"/>
                  </a:cubicBezTo>
                  <a:cubicBezTo>
                    <a:pt x="523" y="407"/>
                    <a:pt x="542" y="436"/>
                    <a:pt x="532" y="452"/>
                  </a:cubicBezTo>
                  <a:cubicBezTo>
                    <a:pt x="521" y="468"/>
                    <a:pt x="487" y="461"/>
                    <a:pt x="475" y="475"/>
                  </a:cubicBezTo>
                  <a:cubicBezTo>
                    <a:pt x="460" y="488"/>
                    <a:pt x="467" y="521"/>
                    <a:pt x="451" y="532"/>
                  </a:cubicBezTo>
                  <a:cubicBezTo>
                    <a:pt x="435" y="543"/>
                    <a:pt x="407" y="523"/>
                    <a:pt x="390" y="532"/>
                  </a:cubicBezTo>
                  <a:cubicBezTo>
                    <a:pt x="372" y="538"/>
                    <a:pt x="365" y="572"/>
                    <a:pt x="346" y="575"/>
                  </a:cubicBezTo>
                  <a:cubicBezTo>
                    <a:pt x="327" y="579"/>
                    <a:pt x="309" y="550"/>
                    <a:pt x="289" y="552"/>
                  </a:cubicBezTo>
                  <a:cubicBezTo>
                    <a:pt x="270" y="550"/>
                    <a:pt x="252" y="579"/>
                    <a:pt x="233" y="575"/>
                  </a:cubicBezTo>
                  <a:cubicBezTo>
                    <a:pt x="214" y="572"/>
                    <a:pt x="207" y="538"/>
                    <a:pt x="189" y="532"/>
                  </a:cubicBezTo>
                  <a:cubicBezTo>
                    <a:pt x="172" y="523"/>
                    <a:pt x="144" y="543"/>
                    <a:pt x="128" y="532"/>
                  </a:cubicBezTo>
                  <a:cubicBezTo>
                    <a:pt x="112" y="521"/>
                    <a:pt x="119" y="488"/>
                    <a:pt x="104" y="475"/>
                  </a:cubicBezTo>
                  <a:cubicBezTo>
                    <a:pt x="92" y="461"/>
                    <a:pt x="58" y="468"/>
                    <a:pt x="47" y="452"/>
                  </a:cubicBezTo>
                  <a:cubicBezTo>
                    <a:pt x="36" y="436"/>
                    <a:pt x="56" y="407"/>
                    <a:pt x="47" y="390"/>
                  </a:cubicBezTo>
                  <a:cubicBezTo>
                    <a:pt x="41" y="372"/>
                    <a:pt x="8" y="366"/>
                    <a:pt x="4" y="347"/>
                  </a:cubicBezTo>
                  <a:cubicBezTo>
                    <a:pt x="0" y="328"/>
                    <a:pt x="29" y="309"/>
                    <a:pt x="27" y="290"/>
                  </a:cubicBezTo>
                  <a:cubicBezTo>
                    <a:pt x="29" y="271"/>
                    <a:pt x="0" y="252"/>
                    <a:pt x="4" y="233"/>
                  </a:cubicBezTo>
                  <a:cubicBezTo>
                    <a:pt x="8" y="214"/>
                    <a:pt x="41" y="208"/>
                    <a:pt x="47" y="190"/>
                  </a:cubicBezTo>
                  <a:cubicBezTo>
                    <a:pt x="56" y="172"/>
                    <a:pt x="36" y="144"/>
                    <a:pt x="47" y="128"/>
                  </a:cubicBezTo>
                  <a:cubicBezTo>
                    <a:pt x="58" y="112"/>
                    <a:pt x="92" y="119"/>
                    <a:pt x="104" y="105"/>
                  </a:cubicBezTo>
                  <a:cubicBezTo>
                    <a:pt x="119" y="92"/>
                    <a:pt x="112" y="58"/>
                    <a:pt x="128" y="48"/>
                  </a:cubicBezTo>
                  <a:cubicBezTo>
                    <a:pt x="144" y="37"/>
                    <a:pt x="172" y="56"/>
                    <a:pt x="189" y="48"/>
                  </a:cubicBezTo>
                  <a:cubicBezTo>
                    <a:pt x="207" y="42"/>
                    <a:pt x="214" y="8"/>
                    <a:pt x="233" y="4"/>
                  </a:cubicBezTo>
                  <a:cubicBezTo>
                    <a:pt x="252" y="0"/>
                    <a:pt x="270" y="29"/>
                    <a:pt x="289" y="28"/>
                  </a:cubicBezTo>
                  <a:close/>
                  <a:moveTo>
                    <a:pt x="367" y="103"/>
                  </a:moveTo>
                  <a:cubicBezTo>
                    <a:pt x="234" y="48"/>
                    <a:pt x="88" y="145"/>
                    <a:pt x="87" y="288"/>
                  </a:cubicBezTo>
                  <a:cubicBezTo>
                    <a:pt x="86" y="433"/>
                    <a:pt x="233" y="532"/>
                    <a:pt x="367" y="477"/>
                  </a:cubicBezTo>
                  <a:cubicBezTo>
                    <a:pt x="501" y="421"/>
                    <a:pt x="534" y="247"/>
                    <a:pt x="431" y="146"/>
                  </a:cubicBezTo>
                  <a:cubicBezTo>
                    <a:pt x="413" y="127"/>
                    <a:pt x="391" y="113"/>
                    <a:pt x="367" y="103"/>
                  </a:cubicBezTo>
                  <a:close/>
                </a:path>
              </a:pathLst>
            </a:custGeom>
            <a:grpFill/>
            <a:ln w="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4" name="Freeform 29"/>
            <p:cNvSpPr>
              <a:spLocks noEditPoints="1"/>
            </p:cNvSpPr>
            <p:nvPr/>
          </p:nvSpPr>
          <p:spPr bwMode="auto">
            <a:xfrm>
              <a:off x="3829192" y="3821698"/>
              <a:ext cx="286002" cy="287100"/>
            </a:xfrm>
            <a:custGeom>
              <a:avLst/>
              <a:gdLst>
                <a:gd name="T0" fmla="*/ 165 w 331"/>
                <a:gd name="T1" fmla="*/ 0 h 332"/>
                <a:gd name="T2" fmla="*/ 331 w 331"/>
                <a:gd name="T3" fmla="*/ 166 h 332"/>
                <a:gd name="T4" fmla="*/ 165 w 331"/>
                <a:gd name="T5" fmla="*/ 332 h 332"/>
                <a:gd name="T6" fmla="*/ 0 w 331"/>
                <a:gd name="T7" fmla="*/ 166 h 332"/>
                <a:gd name="T8" fmla="*/ 165 w 331"/>
                <a:gd name="T9" fmla="*/ 0 h 332"/>
                <a:gd name="T10" fmla="*/ 176 w 331"/>
                <a:gd name="T11" fmla="*/ 50 h 332"/>
                <a:gd name="T12" fmla="*/ 205 w 331"/>
                <a:gd name="T13" fmla="*/ 111 h 332"/>
                <a:gd name="T14" fmla="*/ 272 w 331"/>
                <a:gd name="T15" fmla="*/ 119 h 332"/>
                <a:gd name="T16" fmla="*/ 282 w 331"/>
                <a:gd name="T17" fmla="*/ 127 h 332"/>
                <a:gd name="T18" fmla="*/ 279 w 331"/>
                <a:gd name="T19" fmla="*/ 140 h 332"/>
                <a:gd name="T20" fmla="*/ 229 w 331"/>
                <a:gd name="T21" fmla="*/ 186 h 332"/>
                <a:gd name="T22" fmla="*/ 242 w 331"/>
                <a:gd name="T23" fmla="*/ 252 h 332"/>
                <a:gd name="T24" fmla="*/ 237 w 331"/>
                <a:gd name="T25" fmla="*/ 265 h 332"/>
                <a:gd name="T26" fmla="*/ 224 w 331"/>
                <a:gd name="T27" fmla="*/ 265 h 332"/>
                <a:gd name="T28" fmla="*/ 165 w 331"/>
                <a:gd name="T29" fmla="*/ 232 h 332"/>
                <a:gd name="T30" fmla="*/ 106 w 331"/>
                <a:gd name="T31" fmla="*/ 265 h 332"/>
                <a:gd name="T32" fmla="*/ 93 w 331"/>
                <a:gd name="T33" fmla="*/ 265 h 332"/>
                <a:gd name="T34" fmla="*/ 89 w 331"/>
                <a:gd name="T35" fmla="*/ 252 h 332"/>
                <a:gd name="T36" fmla="*/ 102 w 331"/>
                <a:gd name="T37" fmla="*/ 186 h 332"/>
                <a:gd name="T38" fmla="*/ 52 w 331"/>
                <a:gd name="T39" fmla="*/ 140 h 332"/>
                <a:gd name="T40" fmla="*/ 49 w 331"/>
                <a:gd name="T41" fmla="*/ 127 h 332"/>
                <a:gd name="T42" fmla="*/ 59 w 331"/>
                <a:gd name="T43" fmla="*/ 119 h 332"/>
                <a:gd name="T44" fmla="*/ 126 w 331"/>
                <a:gd name="T45" fmla="*/ 111 h 332"/>
                <a:gd name="T46" fmla="*/ 154 w 331"/>
                <a:gd name="T47" fmla="*/ 50 h 332"/>
                <a:gd name="T48" fmla="*/ 165 w 331"/>
                <a:gd name="T49" fmla="*/ 43 h 332"/>
                <a:gd name="T50" fmla="*/ 176 w 331"/>
                <a:gd name="T51" fmla="*/ 50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31" h="332">
                  <a:moveTo>
                    <a:pt x="165" y="0"/>
                  </a:moveTo>
                  <a:cubicBezTo>
                    <a:pt x="257" y="0"/>
                    <a:pt x="331" y="74"/>
                    <a:pt x="331" y="166"/>
                  </a:cubicBezTo>
                  <a:cubicBezTo>
                    <a:pt x="331" y="257"/>
                    <a:pt x="257" y="332"/>
                    <a:pt x="165" y="332"/>
                  </a:cubicBezTo>
                  <a:cubicBezTo>
                    <a:pt x="74" y="332"/>
                    <a:pt x="0" y="257"/>
                    <a:pt x="0" y="166"/>
                  </a:cubicBezTo>
                  <a:cubicBezTo>
                    <a:pt x="0" y="74"/>
                    <a:pt x="74" y="0"/>
                    <a:pt x="165" y="0"/>
                  </a:cubicBezTo>
                  <a:close/>
                  <a:moveTo>
                    <a:pt x="176" y="50"/>
                  </a:moveTo>
                  <a:cubicBezTo>
                    <a:pt x="205" y="111"/>
                    <a:pt x="205" y="111"/>
                    <a:pt x="205" y="111"/>
                  </a:cubicBezTo>
                  <a:cubicBezTo>
                    <a:pt x="272" y="119"/>
                    <a:pt x="272" y="119"/>
                    <a:pt x="272" y="119"/>
                  </a:cubicBezTo>
                  <a:cubicBezTo>
                    <a:pt x="277" y="120"/>
                    <a:pt x="281" y="123"/>
                    <a:pt x="282" y="127"/>
                  </a:cubicBezTo>
                  <a:cubicBezTo>
                    <a:pt x="284" y="132"/>
                    <a:pt x="282" y="137"/>
                    <a:pt x="279" y="140"/>
                  </a:cubicBezTo>
                  <a:cubicBezTo>
                    <a:pt x="229" y="186"/>
                    <a:pt x="229" y="186"/>
                    <a:pt x="229" y="186"/>
                  </a:cubicBezTo>
                  <a:cubicBezTo>
                    <a:pt x="242" y="252"/>
                    <a:pt x="242" y="252"/>
                    <a:pt x="242" y="252"/>
                  </a:cubicBezTo>
                  <a:cubicBezTo>
                    <a:pt x="243" y="257"/>
                    <a:pt x="241" y="262"/>
                    <a:pt x="237" y="265"/>
                  </a:cubicBezTo>
                  <a:cubicBezTo>
                    <a:pt x="234" y="267"/>
                    <a:pt x="229" y="268"/>
                    <a:pt x="224" y="265"/>
                  </a:cubicBezTo>
                  <a:cubicBezTo>
                    <a:pt x="165" y="232"/>
                    <a:pt x="165" y="232"/>
                    <a:pt x="165" y="232"/>
                  </a:cubicBezTo>
                  <a:cubicBezTo>
                    <a:pt x="106" y="265"/>
                    <a:pt x="106" y="265"/>
                    <a:pt x="106" y="265"/>
                  </a:cubicBezTo>
                  <a:cubicBezTo>
                    <a:pt x="102" y="268"/>
                    <a:pt x="97" y="267"/>
                    <a:pt x="93" y="265"/>
                  </a:cubicBezTo>
                  <a:cubicBezTo>
                    <a:pt x="89" y="262"/>
                    <a:pt x="88" y="257"/>
                    <a:pt x="89" y="252"/>
                  </a:cubicBezTo>
                  <a:cubicBezTo>
                    <a:pt x="102" y="186"/>
                    <a:pt x="102" y="186"/>
                    <a:pt x="102" y="186"/>
                  </a:cubicBezTo>
                  <a:cubicBezTo>
                    <a:pt x="52" y="140"/>
                    <a:pt x="52" y="140"/>
                    <a:pt x="52" y="140"/>
                  </a:cubicBezTo>
                  <a:cubicBezTo>
                    <a:pt x="48" y="137"/>
                    <a:pt x="47" y="132"/>
                    <a:pt x="49" y="127"/>
                  </a:cubicBezTo>
                  <a:cubicBezTo>
                    <a:pt x="50" y="123"/>
                    <a:pt x="54" y="120"/>
                    <a:pt x="59" y="119"/>
                  </a:cubicBezTo>
                  <a:cubicBezTo>
                    <a:pt x="126" y="111"/>
                    <a:pt x="126" y="111"/>
                    <a:pt x="126" y="111"/>
                  </a:cubicBezTo>
                  <a:cubicBezTo>
                    <a:pt x="154" y="50"/>
                    <a:pt x="154" y="50"/>
                    <a:pt x="154" y="50"/>
                  </a:cubicBezTo>
                  <a:cubicBezTo>
                    <a:pt x="156" y="45"/>
                    <a:pt x="161" y="43"/>
                    <a:pt x="165" y="43"/>
                  </a:cubicBezTo>
                  <a:cubicBezTo>
                    <a:pt x="170" y="43"/>
                    <a:pt x="174" y="45"/>
                    <a:pt x="176" y="50"/>
                  </a:cubicBezTo>
                  <a:close/>
                </a:path>
              </a:pathLst>
            </a:custGeom>
            <a:grpFill/>
            <a:ln w="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36" name="Freeform 5"/>
          <p:cNvSpPr/>
          <p:nvPr/>
        </p:nvSpPr>
        <p:spPr bwMode="auto">
          <a:xfrm>
            <a:off x="2048929" y="1944567"/>
            <a:ext cx="1649952" cy="2101666"/>
          </a:xfrm>
          <a:custGeom>
            <a:avLst/>
            <a:gdLst>
              <a:gd name="T0" fmla="*/ 178 w 367"/>
              <a:gd name="T1" fmla="*/ 0 h 468"/>
              <a:gd name="T2" fmla="*/ 185 w 367"/>
              <a:gd name="T3" fmla="*/ 6 h 468"/>
              <a:gd name="T4" fmla="*/ 312 w 367"/>
              <a:gd name="T5" fmla="*/ 147 h 468"/>
              <a:gd name="T6" fmla="*/ 354 w 367"/>
              <a:gd name="T7" fmla="*/ 297 h 468"/>
              <a:gd name="T8" fmla="*/ 101 w 367"/>
              <a:gd name="T9" fmla="*/ 411 h 468"/>
              <a:gd name="T10" fmla="*/ 221 w 367"/>
              <a:gd name="T11" fmla="*/ 365 h 468"/>
              <a:gd name="T12" fmla="*/ 228 w 367"/>
              <a:gd name="T13" fmla="*/ 175 h 468"/>
              <a:gd name="T14" fmla="*/ 189 w 367"/>
              <a:gd name="T15" fmla="*/ 133 h 468"/>
              <a:gd name="T16" fmla="*/ 171 w 367"/>
              <a:gd name="T17" fmla="*/ 131 h 468"/>
              <a:gd name="T18" fmla="*/ 108 w 367"/>
              <a:gd name="T19" fmla="*/ 211 h 468"/>
              <a:gd name="T20" fmla="*/ 172 w 367"/>
              <a:gd name="T21" fmla="*/ 332 h 468"/>
              <a:gd name="T22" fmla="*/ 189 w 367"/>
              <a:gd name="T23" fmla="*/ 334 h 468"/>
              <a:gd name="T24" fmla="*/ 86 w 367"/>
              <a:gd name="T25" fmla="*/ 382 h 468"/>
              <a:gd name="T26" fmla="*/ 10 w 367"/>
              <a:gd name="T27" fmla="*/ 298 h 468"/>
              <a:gd name="T28" fmla="*/ 36 w 367"/>
              <a:gd name="T29" fmla="*/ 170 h 468"/>
              <a:gd name="T30" fmla="*/ 173 w 367"/>
              <a:gd name="T31" fmla="*/ 2 h 468"/>
              <a:gd name="T32" fmla="*/ 178 w 367"/>
              <a:gd name="T33" fmla="*/ 0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7" h="468">
                <a:moveTo>
                  <a:pt x="178" y="0"/>
                </a:moveTo>
                <a:cubicBezTo>
                  <a:pt x="180" y="2"/>
                  <a:pt x="183" y="3"/>
                  <a:pt x="185" y="6"/>
                </a:cubicBezTo>
                <a:cubicBezTo>
                  <a:pt x="228" y="52"/>
                  <a:pt x="272" y="98"/>
                  <a:pt x="312" y="147"/>
                </a:cubicBezTo>
                <a:cubicBezTo>
                  <a:pt x="348" y="190"/>
                  <a:pt x="367" y="239"/>
                  <a:pt x="354" y="297"/>
                </a:cubicBezTo>
                <a:cubicBezTo>
                  <a:pt x="330" y="408"/>
                  <a:pt x="199" y="468"/>
                  <a:pt x="101" y="411"/>
                </a:cubicBezTo>
                <a:cubicBezTo>
                  <a:pt x="148" y="410"/>
                  <a:pt x="187" y="396"/>
                  <a:pt x="221" y="365"/>
                </a:cubicBezTo>
                <a:cubicBezTo>
                  <a:pt x="281" y="310"/>
                  <a:pt x="284" y="234"/>
                  <a:pt x="228" y="175"/>
                </a:cubicBezTo>
                <a:cubicBezTo>
                  <a:pt x="215" y="161"/>
                  <a:pt x="203" y="146"/>
                  <a:pt x="189" y="133"/>
                </a:cubicBezTo>
                <a:cubicBezTo>
                  <a:pt x="185" y="129"/>
                  <a:pt x="173" y="129"/>
                  <a:pt x="171" y="131"/>
                </a:cubicBezTo>
                <a:cubicBezTo>
                  <a:pt x="149" y="157"/>
                  <a:pt x="125" y="182"/>
                  <a:pt x="108" y="211"/>
                </a:cubicBezTo>
                <a:cubicBezTo>
                  <a:pt x="76" y="267"/>
                  <a:pt x="107" y="324"/>
                  <a:pt x="172" y="332"/>
                </a:cubicBezTo>
                <a:cubicBezTo>
                  <a:pt x="177" y="333"/>
                  <a:pt x="183" y="334"/>
                  <a:pt x="189" y="334"/>
                </a:cubicBezTo>
                <a:cubicBezTo>
                  <a:pt x="176" y="368"/>
                  <a:pt x="127" y="391"/>
                  <a:pt x="86" y="382"/>
                </a:cubicBezTo>
                <a:cubicBezTo>
                  <a:pt x="41" y="372"/>
                  <a:pt x="20" y="339"/>
                  <a:pt x="10" y="298"/>
                </a:cubicBezTo>
                <a:cubicBezTo>
                  <a:pt x="0" y="252"/>
                  <a:pt x="9" y="207"/>
                  <a:pt x="36" y="170"/>
                </a:cubicBezTo>
                <a:cubicBezTo>
                  <a:pt x="79" y="112"/>
                  <a:pt x="127" y="57"/>
                  <a:pt x="173" y="2"/>
                </a:cubicBezTo>
                <a:cubicBezTo>
                  <a:pt x="174" y="1"/>
                  <a:pt x="176" y="1"/>
                  <a:pt x="178" y="0"/>
                </a:cubicBezTo>
                <a:close/>
              </a:path>
            </a:pathLst>
          </a:custGeom>
          <a:solidFill>
            <a:srgbClr val="BCD8CC"/>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nvGrpSpPr>
          <p:cNvPr id="37" name="组合 36"/>
          <p:cNvGrpSpPr/>
          <p:nvPr/>
        </p:nvGrpSpPr>
        <p:grpSpPr>
          <a:xfrm>
            <a:off x="2750011" y="2930811"/>
            <a:ext cx="247785" cy="248027"/>
            <a:chOff x="5240338" y="2657475"/>
            <a:chExt cx="1630363" cy="1631951"/>
          </a:xfrm>
          <a:solidFill>
            <a:srgbClr val="56A165"/>
          </a:solidFill>
        </p:grpSpPr>
        <p:sp>
          <p:nvSpPr>
            <p:cNvPr id="38" name="Freeform 5"/>
            <p:cNvSpPr/>
            <p:nvPr/>
          </p:nvSpPr>
          <p:spPr bwMode="auto">
            <a:xfrm>
              <a:off x="5240338" y="2735263"/>
              <a:ext cx="1552575" cy="1554163"/>
            </a:xfrm>
            <a:custGeom>
              <a:avLst/>
              <a:gdLst>
                <a:gd name="T0" fmla="*/ 391 w 517"/>
                <a:gd name="T1" fmla="*/ 73 h 519"/>
                <a:gd name="T2" fmla="*/ 346 w 517"/>
                <a:gd name="T3" fmla="*/ 101 h 519"/>
                <a:gd name="T4" fmla="*/ 325 w 517"/>
                <a:gd name="T5" fmla="*/ 98 h 519"/>
                <a:gd name="T6" fmla="*/ 122 w 517"/>
                <a:gd name="T7" fmla="*/ 151 h 519"/>
                <a:gd name="T8" fmla="*/ 125 w 517"/>
                <a:gd name="T9" fmla="*/ 369 h 519"/>
                <a:gd name="T10" fmla="*/ 332 w 517"/>
                <a:gd name="T11" fmla="*/ 416 h 519"/>
                <a:gd name="T12" fmla="*/ 421 w 517"/>
                <a:gd name="T13" fmla="*/ 197 h 519"/>
                <a:gd name="T14" fmla="*/ 425 w 517"/>
                <a:gd name="T15" fmla="*/ 155 h 519"/>
                <a:gd name="T16" fmla="*/ 443 w 517"/>
                <a:gd name="T17" fmla="*/ 127 h 519"/>
                <a:gd name="T18" fmla="*/ 444 w 517"/>
                <a:gd name="T19" fmla="*/ 398 h 519"/>
                <a:gd name="T20" fmla="*/ 113 w 517"/>
                <a:gd name="T21" fmla="*/ 438 h 519"/>
                <a:gd name="T22" fmla="*/ 88 w 517"/>
                <a:gd name="T23" fmla="*/ 101 h 519"/>
                <a:gd name="T24" fmla="*/ 391 w 517"/>
                <a:gd name="T25" fmla="*/ 73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7" h="519">
                  <a:moveTo>
                    <a:pt x="391" y="73"/>
                  </a:moveTo>
                  <a:cubicBezTo>
                    <a:pt x="376" y="83"/>
                    <a:pt x="361" y="93"/>
                    <a:pt x="346" y="101"/>
                  </a:cubicBezTo>
                  <a:cubicBezTo>
                    <a:pt x="340" y="103"/>
                    <a:pt x="331" y="100"/>
                    <a:pt x="325" y="98"/>
                  </a:cubicBezTo>
                  <a:cubicBezTo>
                    <a:pt x="252" y="68"/>
                    <a:pt x="166" y="91"/>
                    <a:pt x="122" y="151"/>
                  </a:cubicBezTo>
                  <a:cubicBezTo>
                    <a:pt x="72" y="219"/>
                    <a:pt x="73" y="305"/>
                    <a:pt x="125" y="369"/>
                  </a:cubicBezTo>
                  <a:cubicBezTo>
                    <a:pt x="174" y="429"/>
                    <a:pt x="261" y="449"/>
                    <a:pt x="332" y="416"/>
                  </a:cubicBezTo>
                  <a:cubicBezTo>
                    <a:pt x="413" y="379"/>
                    <a:pt x="454" y="279"/>
                    <a:pt x="421" y="197"/>
                  </a:cubicBezTo>
                  <a:cubicBezTo>
                    <a:pt x="414" y="181"/>
                    <a:pt x="415" y="169"/>
                    <a:pt x="425" y="155"/>
                  </a:cubicBezTo>
                  <a:cubicBezTo>
                    <a:pt x="432" y="146"/>
                    <a:pt x="437" y="136"/>
                    <a:pt x="443" y="127"/>
                  </a:cubicBezTo>
                  <a:cubicBezTo>
                    <a:pt x="491" y="165"/>
                    <a:pt x="517" y="302"/>
                    <a:pt x="444" y="398"/>
                  </a:cubicBezTo>
                  <a:cubicBezTo>
                    <a:pt x="366" y="501"/>
                    <a:pt x="209" y="519"/>
                    <a:pt x="113" y="438"/>
                  </a:cubicBezTo>
                  <a:cubicBezTo>
                    <a:pt x="0" y="343"/>
                    <a:pt x="9" y="187"/>
                    <a:pt x="88" y="101"/>
                  </a:cubicBezTo>
                  <a:cubicBezTo>
                    <a:pt x="181" y="0"/>
                    <a:pt x="336" y="17"/>
                    <a:pt x="391" y="73"/>
                  </a:cubicBezTo>
                  <a:close/>
                </a:path>
              </a:pathLst>
            </a:custGeom>
            <a:grpFill/>
            <a:ln w="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9" name="Freeform 6"/>
            <p:cNvSpPr/>
            <p:nvPr/>
          </p:nvSpPr>
          <p:spPr bwMode="auto">
            <a:xfrm>
              <a:off x="5618163" y="3103563"/>
              <a:ext cx="793750" cy="793750"/>
            </a:xfrm>
            <a:custGeom>
              <a:avLst/>
              <a:gdLst>
                <a:gd name="T0" fmla="*/ 132 w 264"/>
                <a:gd name="T1" fmla="*/ 265 h 265"/>
                <a:gd name="T2" fmla="*/ 3 w 264"/>
                <a:gd name="T3" fmla="*/ 128 h 265"/>
                <a:gd name="T4" fmla="*/ 141 w 264"/>
                <a:gd name="T5" fmla="*/ 5 h 265"/>
                <a:gd name="T6" fmla="*/ 161 w 264"/>
                <a:gd name="T7" fmla="*/ 8 h 265"/>
                <a:gd name="T8" fmla="*/ 168 w 264"/>
                <a:gd name="T9" fmla="*/ 27 h 265"/>
                <a:gd name="T10" fmla="*/ 156 w 264"/>
                <a:gd name="T11" fmla="*/ 50 h 265"/>
                <a:gd name="T12" fmla="*/ 135 w 264"/>
                <a:gd name="T13" fmla="*/ 63 h 265"/>
                <a:gd name="T14" fmla="*/ 60 w 264"/>
                <a:gd name="T15" fmla="*/ 131 h 265"/>
                <a:gd name="T16" fmla="*/ 124 w 264"/>
                <a:gd name="T17" fmla="*/ 207 h 265"/>
                <a:gd name="T18" fmla="*/ 205 w 264"/>
                <a:gd name="T19" fmla="*/ 136 h 265"/>
                <a:gd name="T20" fmla="*/ 224 w 264"/>
                <a:gd name="T21" fmla="*/ 110 h 265"/>
                <a:gd name="T22" fmla="*/ 226 w 264"/>
                <a:gd name="T23" fmla="*/ 109 h 265"/>
                <a:gd name="T24" fmla="*/ 254 w 264"/>
                <a:gd name="T25" fmla="*/ 97 h 265"/>
                <a:gd name="T26" fmla="*/ 263 w 264"/>
                <a:gd name="T27" fmla="*/ 135 h 265"/>
                <a:gd name="T28" fmla="*/ 132 w 264"/>
                <a:gd name="T29" fmla="*/ 265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4" h="265">
                  <a:moveTo>
                    <a:pt x="132" y="265"/>
                  </a:moveTo>
                  <a:cubicBezTo>
                    <a:pt x="57" y="265"/>
                    <a:pt x="0" y="205"/>
                    <a:pt x="3" y="128"/>
                  </a:cubicBezTo>
                  <a:cubicBezTo>
                    <a:pt x="5" y="58"/>
                    <a:pt x="70" y="0"/>
                    <a:pt x="141" y="5"/>
                  </a:cubicBezTo>
                  <a:cubicBezTo>
                    <a:pt x="148" y="6"/>
                    <a:pt x="155" y="7"/>
                    <a:pt x="161" y="8"/>
                  </a:cubicBezTo>
                  <a:cubicBezTo>
                    <a:pt x="173" y="11"/>
                    <a:pt x="175" y="17"/>
                    <a:pt x="168" y="27"/>
                  </a:cubicBezTo>
                  <a:cubicBezTo>
                    <a:pt x="164" y="34"/>
                    <a:pt x="159" y="42"/>
                    <a:pt x="156" y="50"/>
                  </a:cubicBezTo>
                  <a:cubicBezTo>
                    <a:pt x="152" y="60"/>
                    <a:pt x="147" y="63"/>
                    <a:pt x="135" y="63"/>
                  </a:cubicBezTo>
                  <a:cubicBezTo>
                    <a:pt x="94" y="63"/>
                    <a:pt x="63" y="92"/>
                    <a:pt x="60" y="131"/>
                  </a:cubicBezTo>
                  <a:cubicBezTo>
                    <a:pt x="57" y="167"/>
                    <a:pt x="85" y="200"/>
                    <a:pt x="124" y="207"/>
                  </a:cubicBezTo>
                  <a:cubicBezTo>
                    <a:pt x="164" y="214"/>
                    <a:pt x="204" y="180"/>
                    <a:pt x="205" y="136"/>
                  </a:cubicBezTo>
                  <a:cubicBezTo>
                    <a:pt x="205" y="120"/>
                    <a:pt x="209" y="113"/>
                    <a:pt x="224" y="110"/>
                  </a:cubicBezTo>
                  <a:cubicBezTo>
                    <a:pt x="225" y="110"/>
                    <a:pt x="225" y="109"/>
                    <a:pt x="226" y="109"/>
                  </a:cubicBezTo>
                  <a:cubicBezTo>
                    <a:pt x="235" y="105"/>
                    <a:pt x="244" y="101"/>
                    <a:pt x="254" y="97"/>
                  </a:cubicBezTo>
                  <a:cubicBezTo>
                    <a:pt x="257" y="109"/>
                    <a:pt x="263" y="122"/>
                    <a:pt x="263" y="135"/>
                  </a:cubicBezTo>
                  <a:cubicBezTo>
                    <a:pt x="264" y="207"/>
                    <a:pt x="205" y="265"/>
                    <a:pt x="132" y="265"/>
                  </a:cubicBezTo>
                  <a:close/>
                </a:path>
              </a:pathLst>
            </a:custGeom>
            <a:grpFill/>
            <a:ln w="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0" name="Freeform 7"/>
            <p:cNvSpPr/>
            <p:nvPr/>
          </p:nvSpPr>
          <p:spPr bwMode="auto">
            <a:xfrm>
              <a:off x="6018213" y="2657475"/>
              <a:ext cx="852488" cy="850900"/>
            </a:xfrm>
            <a:custGeom>
              <a:avLst/>
              <a:gdLst>
                <a:gd name="T0" fmla="*/ 0 w 284"/>
                <a:gd name="T1" fmla="*/ 280 h 284"/>
                <a:gd name="T2" fmla="*/ 10 w 284"/>
                <a:gd name="T3" fmla="*/ 266 h 284"/>
                <a:gd name="T4" fmla="*/ 31 w 284"/>
                <a:gd name="T5" fmla="*/ 214 h 284"/>
                <a:gd name="T6" fmla="*/ 68 w 284"/>
                <a:gd name="T7" fmla="*/ 156 h 284"/>
                <a:gd name="T8" fmla="*/ 165 w 284"/>
                <a:gd name="T9" fmla="*/ 97 h 284"/>
                <a:gd name="T10" fmla="*/ 186 w 284"/>
                <a:gd name="T11" fmla="*/ 62 h 284"/>
                <a:gd name="T12" fmla="*/ 186 w 284"/>
                <a:gd name="T13" fmla="*/ 41 h 284"/>
                <a:gd name="T14" fmla="*/ 216 w 284"/>
                <a:gd name="T15" fmla="*/ 2 h 284"/>
                <a:gd name="T16" fmla="*/ 249 w 284"/>
                <a:gd name="T17" fmla="*/ 34 h 284"/>
                <a:gd name="T18" fmla="*/ 282 w 284"/>
                <a:gd name="T19" fmla="*/ 68 h 284"/>
                <a:gd name="T20" fmla="*/ 243 w 284"/>
                <a:gd name="T21" fmla="*/ 97 h 284"/>
                <a:gd name="T22" fmla="*/ 175 w 284"/>
                <a:gd name="T23" fmla="*/ 142 h 284"/>
                <a:gd name="T24" fmla="*/ 102 w 284"/>
                <a:gd name="T25" fmla="*/ 240 h 284"/>
                <a:gd name="T26" fmla="*/ 69 w 284"/>
                <a:gd name="T27" fmla="*/ 253 h 284"/>
                <a:gd name="T28" fmla="*/ 19 w 284"/>
                <a:gd name="T29" fmla="*/ 273 h 284"/>
                <a:gd name="T30" fmla="*/ 4 w 284"/>
                <a:gd name="T31" fmla="*/ 284 h 284"/>
                <a:gd name="T32" fmla="*/ 0 w 284"/>
                <a:gd name="T33" fmla="*/ 280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4" h="284">
                  <a:moveTo>
                    <a:pt x="0" y="280"/>
                  </a:moveTo>
                  <a:cubicBezTo>
                    <a:pt x="4" y="275"/>
                    <a:pt x="6" y="270"/>
                    <a:pt x="10" y="266"/>
                  </a:cubicBezTo>
                  <a:cubicBezTo>
                    <a:pt x="23" y="251"/>
                    <a:pt x="31" y="236"/>
                    <a:pt x="31" y="214"/>
                  </a:cubicBezTo>
                  <a:cubicBezTo>
                    <a:pt x="31" y="189"/>
                    <a:pt x="48" y="169"/>
                    <a:pt x="68" y="156"/>
                  </a:cubicBezTo>
                  <a:cubicBezTo>
                    <a:pt x="100" y="134"/>
                    <a:pt x="132" y="115"/>
                    <a:pt x="165" y="97"/>
                  </a:cubicBezTo>
                  <a:cubicBezTo>
                    <a:pt x="180" y="89"/>
                    <a:pt x="188" y="79"/>
                    <a:pt x="186" y="62"/>
                  </a:cubicBezTo>
                  <a:cubicBezTo>
                    <a:pt x="185" y="55"/>
                    <a:pt x="185" y="48"/>
                    <a:pt x="186" y="41"/>
                  </a:cubicBezTo>
                  <a:cubicBezTo>
                    <a:pt x="187" y="17"/>
                    <a:pt x="198" y="4"/>
                    <a:pt x="216" y="2"/>
                  </a:cubicBezTo>
                  <a:cubicBezTo>
                    <a:pt x="234" y="0"/>
                    <a:pt x="243" y="9"/>
                    <a:pt x="249" y="34"/>
                  </a:cubicBezTo>
                  <a:cubicBezTo>
                    <a:pt x="274" y="40"/>
                    <a:pt x="284" y="50"/>
                    <a:pt x="282" y="68"/>
                  </a:cubicBezTo>
                  <a:cubicBezTo>
                    <a:pt x="280" y="86"/>
                    <a:pt x="266" y="100"/>
                    <a:pt x="243" y="97"/>
                  </a:cubicBezTo>
                  <a:cubicBezTo>
                    <a:pt x="205" y="92"/>
                    <a:pt x="189" y="111"/>
                    <a:pt x="175" y="142"/>
                  </a:cubicBezTo>
                  <a:cubicBezTo>
                    <a:pt x="159" y="181"/>
                    <a:pt x="137" y="215"/>
                    <a:pt x="102" y="240"/>
                  </a:cubicBezTo>
                  <a:cubicBezTo>
                    <a:pt x="92" y="246"/>
                    <a:pt x="80" y="253"/>
                    <a:pt x="69" y="253"/>
                  </a:cubicBezTo>
                  <a:cubicBezTo>
                    <a:pt x="49" y="252"/>
                    <a:pt x="33" y="259"/>
                    <a:pt x="19" y="273"/>
                  </a:cubicBezTo>
                  <a:cubicBezTo>
                    <a:pt x="15" y="277"/>
                    <a:pt x="9" y="280"/>
                    <a:pt x="4" y="284"/>
                  </a:cubicBezTo>
                  <a:cubicBezTo>
                    <a:pt x="3" y="283"/>
                    <a:pt x="1" y="281"/>
                    <a:pt x="0" y="280"/>
                  </a:cubicBezTo>
                  <a:close/>
                </a:path>
              </a:pathLst>
            </a:custGeom>
            <a:grpFill/>
            <a:ln w="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1" name="Freeform 8"/>
            <p:cNvSpPr/>
            <p:nvPr/>
          </p:nvSpPr>
          <p:spPr bwMode="auto">
            <a:xfrm>
              <a:off x="5907088" y="3403600"/>
              <a:ext cx="222250" cy="219075"/>
            </a:xfrm>
            <a:custGeom>
              <a:avLst/>
              <a:gdLst>
                <a:gd name="T0" fmla="*/ 39 w 74"/>
                <a:gd name="T1" fmla="*/ 3 h 73"/>
                <a:gd name="T2" fmla="*/ 30 w 74"/>
                <a:gd name="T3" fmla="*/ 43 h 73"/>
                <a:gd name="T4" fmla="*/ 69 w 74"/>
                <a:gd name="T5" fmla="*/ 35 h 73"/>
                <a:gd name="T6" fmla="*/ 58 w 74"/>
                <a:gd name="T7" fmla="*/ 62 h 73"/>
                <a:gd name="T8" fmla="*/ 15 w 74"/>
                <a:gd name="T9" fmla="*/ 63 h 73"/>
                <a:gd name="T10" fmla="*/ 6 w 74"/>
                <a:gd name="T11" fmla="*/ 21 h 73"/>
                <a:gd name="T12" fmla="*/ 39 w 74"/>
                <a:gd name="T13" fmla="*/ 3 h 73"/>
              </a:gdLst>
              <a:ahLst/>
              <a:cxnLst>
                <a:cxn ang="0">
                  <a:pos x="T0" y="T1"/>
                </a:cxn>
                <a:cxn ang="0">
                  <a:pos x="T2" y="T3"/>
                </a:cxn>
                <a:cxn ang="0">
                  <a:pos x="T4" y="T5"/>
                </a:cxn>
                <a:cxn ang="0">
                  <a:pos x="T6" y="T7"/>
                </a:cxn>
                <a:cxn ang="0">
                  <a:pos x="T8" y="T9"/>
                </a:cxn>
                <a:cxn ang="0">
                  <a:pos x="T10" y="T11"/>
                </a:cxn>
                <a:cxn ang="0">
                  <a:pos x="T12" y="T13"/>
                </a:cxn>
              </a:cxnLst>
              <a:rect l="0" t="0" r="r" b="b"/>
              <a:pathLst>
                <a:path w="74" h="73">
                  <a:moveTo>
                    <a:pt x="39" y="3"/>
                  </a:moveTo>
                  <a:cubicBezTo>
                    <a:pt x="40" y="19"/>
                    <a:pt x="14" y="29"/>
                    <a:pt x="30" y="43"/>
                  </a:cubicBezTo>
                  <a:cubicBezTo>
                    <a:pt x="37" y="48"/>
                    <a:pt x="54" y="38"/>
                    <a:pt x="69" y="35"/>
                  </a:cubicBezTo>
                  <a:cubicBezTo>
                    <a:pt x="74" y="46"/>
                    <a:pt x="68" y="56"/>
                    <a:pt x="58" y="62"/>
                  </a:cubicBezTo>
                  <a:cubicBezTo>
                    <a:pt x="44" y="72"/>
                    <a:pt x="29" y="73"/>
                    <a:pt x="15" y="63"/>
                  </a:cubicBezTo>
                  <a:cubicBezTo>
                    <a:pt x="1" y="52"/>
                    <a:pt x="0" y="36"/>
                    <a:pt x="6" y="21"/>
                  </a:cubicBezTo>
                  <a:cubicBezTo>
                    <a:pt x="11" y="7"/>
                    <a:pt x="22" y="0"/>
                    <a:pt x="39" y="3"/>
                  </a:cubicBezTo>
                  <a:close/>
                </a:path>
              </a:pathLst>
            </a:custGeom>
            <a:grpFill/>
            <a:ln w="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42" name="矩形 41"/>
          <p:cNvSpPr/>
          <p:nvPr/>
        </p:nvSpPr>
        <p:spPr>
          <a:xfrm>
            <a:off x="216977" y="278969"/>
            <a:ext cx="11747716" cy="6385302"/>
          </a:xfrm>
          <a:prstGeom prst="rect">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ppt_x"/>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500" fill="hold"/>
                                        <p:tgtEl>
                                          <p:spTgt spid="21"/>
                                        </p:tgtEl>
                                        <p:attrNameLst>
                                          <p:attrName>ppt_x</p:attrName>
                                        </p:attrNameLst>
                                      </p:cBhvr>
                                      <p:tavLst>
                                        <p:tav tm="0">
                                          <p:val>
                                            <p:strVal val="#ppt_x"/>
                                          </p:val>
                                        </p:tav>
                                        <p:tav tm="100000">
                                          <p:val>
                                            <p:strVal val="#ppt_x"/>
                                          </p:val>
                                        </p:tav>
                                      </p:tavLst>
                                    </p:anim>
                                    <p:anim calcmode="lin" valueType="num">
                                      <p:cBhvr additive="base">
                                        <p:cTn id="24" dur="500" fill="hold"/>
                                        <p:tgtEl>
                                          <p:spTgt spid="2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fill="hold"/>
                                        <p:tgtEl>
                                          <p:spTgt spid="22"/>
                                        </p:tgtEl>
                                        <p:attrNameLst>
                                          <p:attrName>ppt_x</p:attrName>
                                        </p:attrNameLst>
                                      </p:cBhvr>
                                      <p:tavLst>
                                        <p:tav tm="0">
                                          <p:val>
                                            <p:strVal val="#ppt_x"/>
                                          </p:val>
                                        </p:tav>
                                        <p:tav tm="100000">
                                          <p:val>
                                            <p:strVal val="#ppt_x"/>
                                          </p:val>
                                        </p:tav>
                                      </p:tavLst>
                                    </p:anim>
                                    <p:anim calcmode="lin" valueType="num">
                                      <p:cBhvr additive="base">
                                        <p:cTn id="28" dur="500" fill="hold"/>
                                        <p:tgtEl>
                                          <p:spTgt spid="2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additive="base">
                                        <p:cTn id="31" dur="500" fill="hold"/>
                                        <p:tgtEl>
                                          <p:spTgt spid="24"/>
                                        </p:tgtEl>
                                        <p:attrNameLst>
                                          <p:attrName>ppt_x</p:attrName>
                                        </p:attrNameLst>
                                      </p:cBhvr>
                                      <p:tavLst>
                                        <p:tav tm="0">
                                          <p:val>
                                            <p:strVal val="#ppt_x"/>
                                          </p:val>
                                        </p:tav>
                                        <p:tav tm="100000">
                                          <p:val>
                                            <p:strVal val="#ppt_x"/>
                                          </p:val>
                                        </p:tav>
                                      </p:tavLst>
                                    </p:anim>
                                    <p:anim calcmode="lin" valueType="num">
                                      <p:cBhvr additive="base">
                                        <p:cTn id="32" dur="500" fill="hold"/>
                                        <p:tgtEl>
                                          <p:spTgt spid="2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additive="base">
                                        <p:cTn id="35" dur="500" fill="hold"/>
                                        <p:tgtEl>
                                          <p:spTgt spid="25"/>
                                        </p:tgtEl>
                                        <p:attrNameLst>
                                          <p:attrName>ppt_x</p:attrName>
                                        </p:attrNameLst>
                                      </p:cBhvr>
                                      <p:tavLst>
                                        <p:tav tm="0">
                                          <p:val>
                                            <p:strVal val="#ppt_x"/>
                                          </p:val>
                                        </p:tav>
                                        <p:tav tm="100000">
                                          <p:val>
                                            <p:strVal val="#ppt_x"/>
                                          </p:val>
                                        </p:tav>
                                      </p:tavLst>
                                    </p:anim>
                                    <p:anim calcmode="lin" valueType="num">
                                      <p:cBhvr additive="base">
                                        <p:cTn id="36" dur="500" fill="hold"/>
                                        <p:tgtEl>
                                          <p:spTgt spid="25"/>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 calcmode="lin" valueType="num">
                                      <p:cBhvr additive="base">
                                        <p:cTn id="39" dur="500" fill="hold"/>
                                        <p:tgtEl>
                                          <p:spTgt spid="30"/>
                                        </p:tgtEl>
                                        <p:attrNameLst>
                                          <p:attrName>ppt_x</p:attrName>
                                        </p:attrNameLst>
                                      </p:cBhvr>
                                      <p:tavLst>
                                        <p:tav tm="0">
                                          <p:val>
                                            <p:strVal val="#ppt_x"/>
                                          </p:val>
                                        </p:tav>
                                        <p:tav tm="100000">
                                          <p:val>
                                            <p:strVal val="#ppt_x"/>
                                          </p:val>
                                        </p:tav>
                                      </p:tavLst>
                                    </p:anim>
                                    <p:anim calcmode="lin" valueType="num">
                                      <p:cBhvr additive="base">
                                        <p:cTn id="40" dur="500" fill="hold"/>
                                        <p:tgtEl>
                                          <p:spTgt spid="30"/>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500" fill="hold"/>
                                        <p:tgtEl>
                                          <p:spTgt spid="31"/>
                                        </p:tgtEl>
                                        <p:attrNameLst>
                                          <p:attrName>ppt_x</p:attrName>
                                        </p:attrNameLst>
                                      </p:cBhvr>
                                      <p:tavLst>
                                        <p:tav tm="0">
                                          <p:val>
                                            <p:strVal val="#ppt_x"/>
                                          </p:val>
                                        </p:tav>
                                        <p:tav tm="100000">
                                          <p:val>
                                            <p:strVal val="#ppt_x"/>
                                          </p:val>
                                        </p:tav>
                                      </p:tavLst>
                                    </p:anim>
                                    <p:anim calcmode="lin" valueType="num">
                                      <p:cBhvr additive="base">
                                        <p:cTn id="44" dur="500" fill="hold"/>
                                        <p:tgtEl>
                                          <p:spTgt spid="3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additive="base">
                                        <p:cTn id="47" dur="500" fill="hold"/>
                                        <p:tgtEl>
                                          <p:spTgt spid="36"/>
                                        </p:tgtEl>
                                        <p:attrNameLst>
                                          <p:attrName>ppt_x</p:attrName>
                                        </p:attrNameLst>
                                      </p:cBhvr>
                                      <p:tavLst>
                                        <p:tav tm="0">
                                          <p:val>
                                            <p:strVal val="#ppt_x"/>
                                          </p:val>
                                        </p:tav>
                                        <p:tav tm="100000">
                                          <p:val>
                                            <p:strVal val="#ppt_x"/>
                                          </p:val>
                                        </p:tav>
                                      </p:tavLst>
                                    </p:anim>
                                    <p:anim calcmode="lin" valueType="num">
                                      <p:cBhvr additive="base">
                                        <p:cTn id="48" dur="500" fill="hold"/>
                                        <p:tgtEl>
                                          <p:spTgt spid="36"/>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additive="base">
                                        <p:cTn id="51" dur="500" fill="hold"/>
                                        <p:tgtEl>
                                          <p:spTgt spid="37"/>
                                        </p:tgtEl>
                                        <p:attrNameLst>
                                          <p:attrName>ppt_x</p:attrName>
                                        </p:attrNameLst>
                                      </p:cBhvr>
                                      <p:tavLst>
                                        <p:tav tm="0">
                                          <p:val>
                                            <p:strVal val="#ppt_x"/>
                                          </p:val>
                                        </p:tav>
                                        <p:tav tm="100000">
                                          <p:val>
                                            <p:strVal val="#ppt_x"/>
                                          </p:val>
                                        </p:tav>
                                      </p:tavLst>
                                    </p:anim>
                                    <p:anim calcmode="lin" valueType="num">
                                      <p:cBhvr additive="base">
                                        <p:cTn id="52"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ldLvl="0" animBg="1"/>
      <p:bldP spid="22" grpId="0" animBg="1"/>
      <p:bldP spid="24" grpId="0" bldLvl="0" animBg="1"/>
      <p:bldP spid="30" grpId="0" bldLvl="0" animBg="1"/>
      <p:bldP spid="36"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905250" y="2214245"/>
            <a:ext cx="1075055" cy="3223895"/>
          </a:xfrm>
          <a:prstGeom prst="rect">
            <a:avLst/>
          </a:prstGeom>
          <a:solidFill>
            <a:srgbClr val="BCD8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7274337" y="1984032"/>
            <a:ext cx="1349375" cy="295402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4011628" y="2466632"/>
            <a:ext cx="861774" cy="2761615"/>
          </a:xfrm>
          <a:prstGeom prst="rect">
            <a:avLst/>
          </a:prstGeom>
          <a:noFill/>
        </p:spPr>
        <p:txBody>
          <a:bodyPr vert="eaVert" wrap="square" rtlCol="0">
            <a:spAutoFit/>
          </a:bodyPr>
          <a:lstStyle/>
          <a:p>
            <a:pPr algn="dist"/>
            <a:r>
              <a:rPr lang="zh-CN" altLang="en-US" sz="4400" dirty="0" smtClean="0">
                <a:solidFill>
                  <a:schemeClr val="bg1"/>
                </a:solidFill>
                <a:latin typeface="TypeLand 康熙字典體試用版" charset="-120"/>
                <a:ea typeface="TypeLand 康熙字典體試用版" charset="-120"/>
                <a:sym typeface="+mn-ea"/>
              </a:rPr>
              <a:t>输入标题</a:t>
            </a:r>
            <a:endParaRPr lang="zh-CN" altLang="en-US" sz="4400" dirty="0">
              <a:solidFill>
                <a:schemeClr val="bg1"/>
              </a:solidFill>
              <a:latin typeface="TypeLand 康熙字典體試用版" charset="-120"/>
              <a:ea typeface="TypeLand 康熙字典體試用版" charset="-120"/>
              <a:sym typeface="+mn-ea"/>
            </a:endParaRPr>
          </a:p>
        </p:txBody>
      </p:sp>
      <p:sp>
        <p:nvSpPr>
          <p:cNvPr id="8" name="文本框 7"/>
          <p:cNvSpPr txBox="1"/>
          <p:nvPr/>
        </p:nvSpPr>
        <p:spPr>
          <a:xfrm>
            <a:off x="1494155" y="1447165"/>
            <a:ext cx="2029460" cy="3963035"/>
          </a:xfrm>
          <a:prstGeom prst="rect">
            <a:avLst/>
          </a:prstGeom>
          <a:noFill/>
        </p:spPr>
        <p:txBody>
          <a:bodyPr vert="eaVert" wrap="square" rtlCol="0">
            <a:spAutoFit/>
          </a:bodyPr>
          <a:lstStyle/>
          <a:p>
            <a:pPr algn="l" fontAlgn="auto">
              <a:lnSpc>
                <a:spcPct val="200000"/>
              </a:lnSpc>
            </a:pPr>
            <a:r>
              <a:rPr lang="zh-CN" altLang="en-US" sz="1200">
                <a:solidFill>
                  <a:schemeClr val="tx1">
                    <a:lumMod val="65000"/>
                    <a:lumOff val="35000"/>
                  </a:schemeClr>
                </a:solidFill>
                <a:latin typeface="汉仪全唐诗简" panose="00020600040101010101" charset="-122"/>
                <a:ea typeface="汉仪全唐诗简" panose="00020600040101010101" charset="-122"/>
                <a:sym typeface="+mn-ea"/>
              </a:rPr>
              <a:t>在晚上回家，就像从长长的夜里走向光明和温暖，家永远是等着我们憩息的巢。就像有人所说，因为喜欢回家，所以才要常离家在外。喜欢在夜里归来，踏着一地的思念，任这条路风雨起落，可在路的尽头，却有着一所房子，亮着一盏灯，和灯下牵念着我们也被我们牵念着的白头人。</a:t>
            </a:r>
            <a:endParaRPr lang="zh-CN" altLang="en-US" sz="1200">
              <a:solidFill>
                <a:schemeClr val="tx1">
                  <a:lumMod val="65000"/>
                  <a:lumOff val="35000"/>
                </a:schemeClr>
              </a:solidFill>
              <a:latin typeface="汉仪全唐诗简" panose="00020600040101010101" charset="-122"/>
              <a:ea typeface="汉仪全唐诗简" panose="00020600040101010101" charset="-122"/>
              <a:sym typeface="+mn-ea"/>
            </a:endParaRPr>
          </a:p>
        </p:txBody>
      </p:sp>
      <p:sp>
        <p:nvSpPr>
          <p:cNvPr id="13" name="矩形 12"/>
          <p:cNvSpPr/>
          <p:nvPr/>
        </p:nvSpPr>
        <p:spPr>
          <a:xfrm>
            <a:off x="216977" y="278969"/>
            <a:ext cx="11747716" cy="6385302"/>
          </a:xfrm>
          <a:prstGeom prst="rect">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p:nvPicPr>
        <p:blipFill rotWithShape="1">
          <a:blip r:embed="rId1"/>
          <a:srcRect t="14533" r="66915" b="15012"/>
          <a:stretch>
            <a:fillRect/>
          </a:stretch>
        </p:blipFill>
        <p:spPr>
          <a:xfrm>
            <a:off x="5637186" y="641336"/>
            <a:ext cx="5908590" cy="5270514"/>
          </a:xfrm>
          <a:prstGeom prst="rect">
            <a:avLst/>
          </a:prstGeom>
        </p:spPr>
      </p:pic>
      <p:pic>
        <p:nvPicPr>
          <p:cNvPr id="2" name="图片 1" descr="背景_0000s_0001_矢量智能对象-拷贝-3"/>
          <p:cNvPicPr>
            <a:picLocks noChangeAspect="1"/>
          </p:cNvPicPr>
          <p:nvPr/>
        </p:nvPicPr>
        <p:blipFill>
          <a:blip r:embed="rId2"/>
          <a:srcRect l="82576" t="23758"/>
          <a:stretch>
            <a:fillRect/>
          </a:stretch>
        </p:blipFill>
        <p:spPr>
          <a:xfrm>
            <a:off x="4554855" y="1851660"/>
            <a:ext cx="3519805" cy="481266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1"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20"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edge">
                                      <p:cBhvr>
                                        <p:cTn id="19" dur="1000"/>
                                        <p:tgtEl>
                                          <p:spTgt spid="6"/>
                                        </p:tgtEl>
                                      </p:cBhvr>
                                    </p:animEffect>
                                  </p:childTnLst>
                                </p:cTn>
                              </p:par>
                            </p:childTnLst>
                          </p:cTn>
                        </p:par>
                        <p:par>
                          <p:cTn id="20" fill="hold">
                            <p:stCondLst>
                              <p:cond delay="30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9"/>
                                        </p:tgtEl>
                                        <p:attrNameLst>
                                          <p:attrName>ppt_y</p:attrName>
                                        </p:attrNameLst>
                                      </p:cBhvr>
                                      <p:tavLst>
                                        <p:tav tm="0">
                                          <p:val>
                                            <p:strVal val="#ppt_y"/>
                                          </p:val>
                                        </p:tav>
                                        <p:tav tm="100000">
                                          <p:val>
                                            <p:strVal val="#ppt_y"/>
                                          </p:val>
                                        </p:tav>
                                      </p:tavLst>
                                    </p:anim>
                                    <p:anim calcmode="lin" valueType="num">
                                      <p:cBhvr>
                                        <p:cTn id="25"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animBg="1"/>
      <p:bldP spid="9" grpId="0"/>
      <p:bldP spid="8" grpId="0"/>
      <p:bldP spid="8"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千库网21ac3f3f31cb19efd1084b0c802413f7"/>
          <p:cNvPicPr>
            <a:picLocks noChangeAspect="1"/>
          </p:cNvPicPr>
          <p:nvPr/>
        </p:nvPicPr>
        <p:blipFill>
          <a:blip r:embed="rId1"/>
          <a:stretch>
            <a:fillRect/>
          </a:stretch>
        </p:blipFill>
        <p:spPr>
          <a:xfrm>
            <a:off x="1066800" y="1071245"/>
            <a:ext cx="10058400" cy="4714875"/>
          </a:xfrm>
          <a:prstGeom prst="rect">
            <a:avLst/>
          </a:prstGeom>
        </p:spPr>
      </p:pic>
      <p:sp>
        <p:nvSpPr>
          <p:cNvPr id="7" name="矩形 6"/>
          <p:cNvSpPr/>
          <p:nvPr/>
        </p:nvSpPr>
        <p:spPr>
          <a:xfrm>
            <a:off x="-26035" y="3569883"/>
            <a:ext cx="12218035" cy="3049905"/>
          </a:xfrm>
          <a:prstGeom prst="rect">
            <a:avLst/>
          </a:prstGeom>
          <a:solidFill>
            <a:srgbClr val="BCD8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1569068" y="4416322"/>
            <a:ext cx="2357755" cy="1198880"/>
          </a:xfrm>
          <a:prstGeom prst="rect">
            <a:avLst/>
          </a:prstGeom>
        </p:spPr>
        <p:txBody>
          <a:bodyPr wrap="square">
            <a:spAutoFit/>
          </a:bodyPr>
          <a:lstStyle/>
          <a:p>
            <a:pPr algn="ctr" fontAlgn="auto">
              <a:lnSpc>
                <a:spcPct val="180000"/>
              </a:lnSpc>
            </a:pPr>
            <a:r>
              <a:rPr lang="zh-CN" altLang="en-US" sz="1000">
                <a:solidFill>
                  <a:schemeClr val="bg1"/>
                </a:solidFill>
                <a:latin typeface="微软雅黑" panose="020B0503020204020204" charset="-122"/>
                <a:ea typeface="微软雅黑" panose="020B0503020204020204" charset="-122"/>
                <a:sym typeface="+mn-ea"/>
              </a:rPr>
              <a:t>I love you more than I've ever loved any woman. And I've waited longer for you than I've waited for any woman.</a:t>
            </a:r>
            <a:endParaRPr lang="zh-CN" altLang="en-US" sz="1000" dirty="0">
              <a:solidFill>
                <a:schemeClr val="bg1"/>
              </a:solidFill>
              <a:latin typeface="微软雅黑" panose="020B0503020204020204" charset="-122"/>
              <a:ea typeface="微软雅黑" panose="020B0503020204020204" charset="-122"/>
              <a:sym typeface="+mn-ea"/>
            </a:endParaRPr>
          </a:p>
        </p:txBody>
      </p:sp>
      <p:grpSp>
        <p:nvGrpSpPr>
          <p:cNvPr id="14" name="组合 13"/>
          <p:cNvGrpSpPr/>
          <p:nvPr/>
        </p:nvGrpSpPr>
        <p:grpSpPr>
          <a:xfrm>
            <a:off x="1821798" y="3812437"/>
            <a:ext cx="1852930" cy="480060"/>
            <a:chOff x="8141" y="5908"/>
            <a:chExt cx="2918" cy="756"/>
          </a:xfrm>
        </p:grpSpPr>
        <p:sp>
          <p:nvSpPr>
            <p:cNvPr id="15" name="圆角矩形 14"/>
            <p:cNvSpPr/>
            <p:nvPr/>
          </p:nvSpPr>
          <p:spPr>
            <a:xfrm>
              <a:off x="8141" y="5908"/>
              <a:ext cx="2919" cy="699"/>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8277" y="5940"/>
              <a:ext cx="2645" cy="725"/>
            </a:xfrm>
            <a:prstGeom prst="rect">
              <a:avLst/>
            </a:prstGeom>
            <a:noFill/>
          </p:spPr>
          <p:txBody>
            <a:bodyPr wrap="square" rtlCol="0">
              <a:spAutoFit/>
            </a:bodyPr>
            <a:lstStyle/>
            <a:p>
              <a:pPr algn="dist"/>
              <a:r>
                <a:rPr lang="zh-CN" altLang="en-US" sz="2400" dirty="0" smtClean="0">
                  <a:solidFill>
                    <a:schemeClr val="bg1"/>
                  </a:solidFill>
                  <a:latin typeface="TypeLand 康熙字典體試用版" charset="-120"/>
                  <a:ea typeface="TypeLand 康熙字典體試用版" charset="-120"/>
                </a:rPr>
                <a:t>输入标题</a:t>
              </a:r>
              <a:endParaRPr lang="zh-CN" altLang="en-US" sz="2400" dirty="0">
                <a:solidFill>
                  <a:schemeClr val="bg1"/>
                </a:solidFill>
                <a:latin typeface="TypeLand 康熙字典體試用版" charset="-120"/>
                <a:ea typeface="TypeLand 康熙字典體試用版" charset="-120"/>
              </a:endParaRPr>
            </a:p>
          </p:txBody>
        </p:sp>
      </p:grpSp>
      <p:sp>
        <p:nvSpPr>
          <p:cNvPr id="8" name="矩形 7"/>
          <p:cNvSpPr/>
          <p:nvPr/>
        </p:nvSpPr>
        <p:spPr>
          <a:xfrm>
            <a:off x="4728193" y="4416322"/>
            <a:ext cx="2357755" cy="1198880"/>
          </a:xfrm>
          <a:prstGeom prst="rect">
            <a:avLst/>
          </a:prstGeom>
        </p:spPr>
        <p:txBody>
          <a:bodyPr wrap="square">
            <a:spAutoFit/>
          </a:bodyPr>
          <a:lstStyle/>
          <a:p>
            <a:pPr algn="ctr" fontAlgn="auto">
              <a:lnSpc>
                <a:spcPct val="180000"/>
              </a:lnSpc>
            </a:pPr>
            <a:r>
              <a:rPr lang="zh-CN" altLang="en-US" sz="1000">
                <a:solidFill>
                  <a:schemeClr val="bg1"/>
                </a:solidFill>
                <a:latin typeface="微软雅黑" panose="020B0503020204020204" charset="-122"/>
                <a:ea typeface="微软雅黑" panose="020B0503020204020204" charset="-122"/>
                <a:sym typeface="+mn-ea"/>
              </a:rPr>
              <a:t>I love you more than I've ever loved any woman. And I've waited longer for you than I've waited for any woman.</a:t>
            </a:r>
            <a:endParaRPr lang="zh-CN" altLang="en-US" sz="1000" dirty="0">
              <a:solidFill>
                <a:schemeClr val="bg1"/>
              </a:solidFill>
              <a:latin typeface="微软雅黑" panose="020B0503020204020204" charset="-122"/>
              <a:ea typeface="微软雅黑" panose="020B0503020204020204" charset="-122"/>
              <a:sym typeface="+mn-ea"/>
            </a:endParaRPr>
          </a:p>
        </p:txBody>
      </p:sp>
      <p:grpSp>
        <p:nvGrpSpPr>
          <p:cNvPr id="10" name="组合 9"/>
          <p:cNvGrpSpPr/>
          <p:nvPr/>
        </p:nvGrpSpPr>
        <p:grpSpPr>
          <a:xfrm>
            <a:off x="4980923" y="3812437"/>
            <a:ext cx="1852930" cy="480060"/>
            <a:chOff x="8141" y="5908"/>
            <a:chExt cx="2918" cy="756"/>
          </a:xfrm>
        </p:grpSpPr>
        <p:sp>
          <p:nvSpPr>
            <p:cNvPr id="11" name="圆角矩形 10"/>
            <p:cNvSpPr/>
            <p:nvPr/>
          </p:nvSpPr>
          <p:spPr>
            <a:xfrm>
              <a:off x="8141" y="5908"/>
              <a:ext cx="2919" cy="699"/>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8277" y="5940"/>
              <a:ext cx="2645" cy="725"/>
            </a:xfrm>
            <a:prstGeom prst="rect">
              <a:avLst/>
            </a:prstGeom>
            <a:noFill/>
          </p:spPr>
          <p:txBody>
            <a:bodyPr wrap="square" rtlCol="0">
              <a:spAutoFit/>
            </a:bodyPr>
            <a:lstStyle/>
            <a:p>
              <a:pPr algn="dist"/>
              <a:r>
                <a:rPr lang="zh-CN" altLang="en-US" sz="2400" dirty="0">
                  <a:solidFill>
                    <a:schemeClr val="bg1"/>
                  </a:solidFill>
                  <a:latin typeface="TypeLand 康熙字典體試用版" charset="-120"/>
                  <a:ea typeface="TypeLand 康熙字典體試用版" charset="-120"/>
                </a:rPr>
                <a:t>输入标题</a:t>
              </a:r>
              <a:endParaRPr lang="zh-CN" altLang="en-US" sz="2400" dirty="0">
                <a:solidFill>
                  <a:schemeClr val="bg1"/>
                </a:solidFill>
                <a:latin typeface="TypeLand 康熙字典體試用版" charset="-120"/>
                <a:ea typeface="TypeLand 康熙字典體試用版" charset="-120"/>
              </a:endParaRPr>
            </a:p>
          </p:txBody>
        </p:sp>
      </p:grpSp>
      <p:sp>
        <p:nvSpPr>
          <p:cNvPr id="13" name="矩形 12"/>
          <p:cNvSpPr/>
          <p:nvPr/>
        </p:nvSpPr>
        <p:spPr>
          <a:xfrm>
            <a:off x="7800323" y="4416322"/>
            <a:ext cx="2357755" cy="1198880"/>
          </a:xfrm>
          <a:prstGeom prst="rect">
            <a:avLst/>
          </a:prstGeom>
        </p:spPr>
        <p:txBody>
          <a:bodyPr wrap="square">
            <a:spAutoFit/>
          </a:bodyPr>
          <a:lstStyle/>
          <a:p>
            <a:pPr algn="ctr" fontAlgn="auto">
              <a:lnSpc>
                <a:spcPct val="180000"/>
              </a:lnSpc>
            </a:pPr>
            <a:r>
              <a:rPr lang="zh-CN" altLang="en-US" sz="1000">
                <a:solidFill>
                  <a:schemeClr val="bg1"/>
                </a:solidFill>
                <a:latin typeface="微软雅黑" panose="020B0503020204020204" charset="-122"/>
                <a:ea typeface="微软雅黑" panose="020B0503020204020204" charset="-122"/>
                <a:sym typeface="+mn-ea"/>
              </a:rPr>
              <a:t>I love you more than I've ever loved any woman. And I've waited longer for you than I've waited for any woman.</a:t>
            </a:r>
            <a:endParaRPr lang="zh-CN" altLang="en-US" sz="1000" dirty="0">
              <a:solidFill>
                <a:schemeClr val="bg1"/>
              </a:solidFill>
              <a:latin typeface="微软雅黑" panose="020B0503020204020204" charset="-122"/>
              <a:ea typeface="微软雅黑" panose="020B0503020204020204" charset="-122"/>
              <a:sym typeface="+mn-ea"/>
            </a:endParaRPr>
          </a:p>
        </p:txBody>
      </p:sp>
      <p:grpSp>
        <p:nvGrpSpPr>
          <p:cNvPr id="17" name="组合 16"/>
          <p:cNvGrpSpPr/>
          <p:nvPr/>
        </p:nvGrpSpPr>
        <p:grpSpPr>
          <a:xfrm>
            <a:off x="8053053" y="3812437"/>
            <a:ext cx="1852930" cy="480060"/>
            <a:chOff x="8141" y="5908"/>
            <a:chExt cx="2918" cy="756"/>
          </a:xfrm>
        </p:grpSpPr>
        <p:sp>
          <p:nvSpPr>
            <p:cNvPr id="18" name="圆角矩形 17"/>
            <p:cNvSpPr/>
            <p:nvPr/>
          </p:nvSpPr>
          <p:spPr>
            <a:xfrm>
              <a:off x="8141" y="5908"/>
              <a:ext cx="2919" cy="699"/>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p:cNvSpPr txBox="1"/>
            <p:nvPr/>
          </p:nvSpPr>
          <p:spPr>
            <a:xfrm>
              <a:off x="8277" y="5940"/>
              <a:ext cx="2645" cy="725"/>
            </a:xfrm>
            <a:prstGeom prst="rect">
              <a:avLst/>
            </a:prstGeom>
            <a:noFill/>
          </p:spPr>
          <p:txBody>
            <a:bodyPr wrap="square" rtlCol="0">
              <a:spAutoFit/>
            </a:bodyPr>
            <a:lstStyle/>
            <a:p>
              <a:pPr algn="dist"/>
              <a:r>
                <a:rPr lang="zh-CN" altLang="en-US" sz="2400" dirty="0">
                  <a:solidFill>
                    <a:schemeClr val="bg1"/>
                  </a:solidFill>
                  <a:latin typeface="TypeLand 康熙字典體試用版" charset="-120"/>
                  <a:ea typeface="TypeLand 康熙字典體試用版" charset="-120"/>
                </a:rPr>
                <a:t>输入标题</a:t>
              </a:r>
              <a:endParaRPr lang="zh-CN" altLang="en-US" sz="2400" dirty="0">
                <a:solidFill>
                  <a:schemeClr val="bg1"/>
                </a:solidFill>
                <a:latin typeface="TypeLand 康熙字典體試用版" charset="-120"/>
                <a:ea typeface="TypeLand 康熙字典體試用版" charset="-120"/>
              </a:endParaRPr>
            </a:p>
          </p:txBody>
        </p:sp>
      </p:grpSp>
      <p:sp>
        <p:nvSpPr>
          <p:cNvPr id="20" name="矩形 19"/>
          <p:cNvSpPr/>
          <p:nvPr/>
        </p:nvSpPr>
        <p:spPr>
          <a:xfrm>
            <a:off x="216977" y="278969"/>
            <a:ext cx="11747716" cy="6385302"/>
          </a:xfrm>
          <a:prstGeom prst="rect">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p:cTn id="13" dur="500" fill="hold"/>
                                        <p:tgtEl>
                                          <p:spTgt spid="17"/>
                                        </p:tgtEl>
                                        <p:attrNameLst>
                                          <p:attrName>ppt_w</p:attrName>
                                        </p:attrNameLst>
                                      </p:cBhvr>
                                      <p:tavLst>
                                        <p:tav tm="0">
                                          <p:val>
                                            <p:fltVal val="0"/>
                                          </p:val>
                                        </p:tav>
                                        <p:tav tm="100000">
                                          <p:val>
                                            <p:strVal val="#ppt_w"/>
                                          </p:val>
                                        </p:tav>
                                      </p:tavLst>
                                    </p:anim>
                                    <p:anim calcmode="lin" valueType="num">
                                      <p:cBhvr>
                                        <p:cTn id="14" dur="500" fill="hold"/>
                                        <p:tgtEl>
                                          <p:spTgt spid="17"/>
                                        </p:tgtEl>
                                        <p:attrNameLst>
                                          <p:attrName>ppt_h</p:attrName>
                                        </p:attrNameLst>
                                      </p:cBhvr>
                                      <p:tavLst>
                                        <p:tav tm="0">
                                          <p:val>
                                            <p:fltVal val="0"/>
                                          </p:val>
                                        </p:tav>
                                        <p:tav tm="100000">
                                          <p:val>
                                            <p:strVal val="#ppt_h"/>
                                          </p:val>
                                        </p:tav>
                                      </p:tavLst>
                                    </p:anim>
                                    <p:animEffect transition="in" filter="fade">
                                      <p:cBhvr>
                                        <p:cTn id="15" dur="500"/>
                                        <p:tgtEl>
                                          <p:spTgt spid="17"/>
                                        </p:tgtEl>
                                      </p:cBhvr>
                                    </p:animEffect>
                                  </p:childTnLst>
                                </p:cTn>
                              </p:par>
                            </p:childTnLst>
                          </p:cTn>
                        </p:par>
                        <p:par>
                          <p:cTn id="16" fill="hold">
                            <p:stCondLst>
                              <p:cond delay="1500"/>
                            </p:stCondLst>
                            <p:childTnLst>
                              <p:par>
                                <p:cTn id="17" presetID="42" presetClass="entr" presetSubtype="0" fill="hold" grpId="1"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3000"/>
                            </p:stCondLst>
                            <p:childTnLst>
                              <p:par>
                                <p:cTn id="29" presetID="42" presetClass="entr" presetSubtype="0" fill="hold" grpId="1"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anim calcmode="lin" valueType="num">
                                      <p:cBhvr>
                                        <p:cTn id="32" dur="1000" fill="hold"/>
                                        <p:tgtEl>
                                          <p:spTgt spid="8"/>
                                        </p:tgtEl>
                                        <p:attrNameLst>
                                          <p:attrName>ppt_x</p:attrName>
                                        </p:attrNameLst>
                                      </p:cBhvr>
                                      <p:tavLst>
                                        <p:tav tm="0">
                                          <p:val>
                                            <p:strVal val="#ppt_x"/>
                                          </p:val>
                                        </p:tav>
                                        <p:tav tm="100000">
                                          <p:val>
                                            <p:strVal val="#ppt_x"/>
                                          </p:val>
                                        </p:tav>
                                      </p:tavLst>
                                    </p:anim>
                                    <p:anim calcmode="lin" valueType="num">
                                      <p:cBhvr>
                                        <p:cTn id="33" dur="1000" fill="hold"/>
                                        <p:tgtEl>
                                          <p:spTgt spid="8"/>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53" presetClass="entr" presetSubtype="16"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p:cTn id="37" dur="500" fill="hold"/>
                                        <p:tgtEl>
                                          <p:spTgt spid="14"/>
                                        </p:tgtEl>
                                        <p:attrNameLst>
                                          <p:attrName>ppt_w</p:attrName>
                                        </p:attrNameLst>
                                      </p:cBhvr>
                                      <p:tavLst>
                                        <p:tav tm="0">
                                          <p:val>
                                            <p:fltVal val="0"/>
                                          </p:val>
                                        </p:tav>
                                        <p:tav tm="100000">
                                          <p:val>
                                            <p:strVal val="#ppt_w"/>
                                          </p:val>
                                        </p:tav>
                                      </p:tavLst>
                                    </p:anim>
                                    <p:anim calcmode="lin" valueType="num">
                                      <p:cBhvr>
                                        <p:cTn id="38" dur="500" fill="hold"/>
                                        <p:tgtEl>
                                          <p:spTgt spid="14"/>
                                        </p:tgtEl>
                                        <p:attrNameLst>
                                          <p:attrName>ppt_h</p:attrName>
                                        </p:attrNameLst>
                                      </p:cBhvr>
                                      <p:tavLst>
                                        <p:tav tm="0">
                                          <p:val>
                                            <p:fltVal val="0"/>
                                          </p:val>
                                        </p:tav>
                                        <p:tav tm="100000">
                                          <p:val>
                                            <p:strVal val="#ppt_h"/>
                                          </p:val>
                                        </p:tav>
                                      </p:tavLst>
                                    </p:anim>
                                    <p:animEffect transition="in" filter="fade">
                                      <p:cBhvr>
                                        <p:cTn id="39" dur="500"/>
                                        <p:tgtEl>
                                          <p:spTgt spid="14"/>
                                        </p:tgtEl>
                                      </p:cBhvr>
                                    </p:animEffect>
                                  </p:childTnLst>
                                </p:cTn>
                              </p:par>
                            </p:childTnLst>
                          </p:cTn>
                        </p:par>
                        <p:par>
                          <p:cTn id="40" fill="hold">
                            <p:stCondLst>
                              <p:cond delay="4500"/>
                            </p:stCondLst>
                            <p:childTnLst>
                              <p:par>
                                <p:cTn id="41" presetID="42" presetClass="entr" presetSubtype="0" fill="hold" grpId="1"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27" grpId="0"/>
      <p:bldP spid="27" grpId="1"/>
      <p:bldP spid="8" grpId="0"/>
      <p:bldP spid="8" grpId="1"/>
      <p:bldP spid="13" grpId="0"/>
      <p:bldP spid="13"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6520180" y="335280"/>
            <a:ext cx="5241290" cy="61683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1527810" y="1657985"/>
            <a:ext cx="4164330" cy="4194810"/>
          </a:xfrm>
          <a:prstGeom prst="rect">
            <a:avLst/>
          </a:prstGeom>
          <a:blipFill rotWithShape="1">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7218045" y="1887855"/>
            <a:ext cx="2029460" cy="4163060"/>
          </a:xfrm>
          <a:prstGeom prst="rect">
            <a:avLst/>
          </a:prstGeom>
          <a:noFill/>
        </p:spPr>
        <p:txBody>
          <a:bodyPr vert="eaVert" wrap="square" rtlCol="0">
            <a:spAutoFit/>
          </a:bodyPr>
          <a:lstStyle/>
          <a:p>
            <a:pPr algn="l" fontAlgn="auto">
              <a:lnSpc>
                <a:spcPct val="200000"/>
              </a:lnSpc>
            </a:pPr>
            <a:r>
              <a:rPr lang="zh-CN" altLang="en-US" sz="1200">
                <a:solidFill>
                  <a:schemeClr val="tx1">
                    <a:lumMod val="65000"/>
                    <a:lumOff val="35000"/>
                  </a:schemeClr>
                </a:solidFill>
                <a:latin typeface="汉仪全唐诗简" panose="00020600040101010101" charset="-122"/>
                <a:ea typeface="汉仪全唐诗简" panose="00020600040101010101" charset="-122"/>
                <a:sym typeface="+mn-ea"/>
              </a:rPr>
              <a:t>在晚上回家，就像从长长的夜里走向光明和温暖，家永远是等着我们憩息的巢。就像有人所说，因为喜欢回家，所以才要常离家在外。喜欢在夜里归来，踏着一地的思念，任这条路风雨起落，可在路的尽头，却有着一所房子，亮着一盏灯，和灯下牵念着我们也被我们牵念着的白头人。</a:t>
            </a:r>
            <a:endParaRPr lang="zh-CN" altLang="en-US" sz="1200">
              <a:solidFill>
                <a:schemeClr val="tx1">
                  <a:lumMod val="65000"/>
                  <a:lumOff val="35000"/>
                </a:schemeClr>
              </a:solidFill>
              <a:latin typeface="汉仪全唐诗简" panose="00020600040101010101" charset="-122"/>
              <a:ea typeface="汉仪全唐诗简" panose="00020600040101010101" charset="-122"/>
              <a:sym typeface="+mn-ea"/>
            </a:endParaRPr>
          </a:p>
        </p:txBody>
      </p:sp>
      <p:sp>
        <p:nvSpPr>
          <p:cNvPr id="12" name="矩形 11"/>
          <p:cNvSpPr/>
          <p:nvPr/>
        </p:nvSpPr>
        <p:spPr>
          <a:xfrm>
            <a:off x="216977" y="278969"/>
            <a:ext cx="11747716" cy="6385302"/>
          </a:xfrm>
          <a:prstGeom prst="rect">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descr="422baabf240b94d0b35d4950644d11e9"/>
          <p:cNvPicPr>
            <a:picLocks noChangeAspect="1"/>
          </p:cNvPicPr>
          <p:nvPr/>
        </p:nvPicPr>
        <p:blipFill>
          <a:blip r:embed="rId2"/>
          <a:stretch>
            <a:fillRect/>
          </a:stretch>
        </p:blipFill>
        <p:spPr>
          <a:xfrm>
            <a:off x="9564370" y="2315845"/>
            <a:ext cx="1859280" cy="330708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vertical)">
                                      <p:cBhvr>
                                        <p:cTn id="7" dur="500"/>
                                        <p:tgtEl>
                                          <p:spTgt spid="1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9" presetClass="entr" presetSubtype="0" fill="hold" grpId="1"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1000" fill="hold"/>
                                        <p:tgtEl>
                                          <p:spTgt spid="16"/>
                                        </p:tgtEl>
                                        <p:attrNameLst>
                                          <p:attrName>ppt_x</p:attrName>
                                        </p:attrNameLst>
                                      </p:cBhvr>
                                      <p:tavLst>
                                        <p:tav tm="0">
                                          <p:val>
                                            <p:strVal val="#ppt_x-.2"/>
                                          </p:val>
                                        </p:tav>
                                        <p:tav tm="100000">
                                          <p:val>
                                            <p:strVal val="#ppt_x"/>
                                          </p:val>
                                        </p:tav>
                                      </p:tavLst>
                                    </p:anim>
                                    <p:anim calcmode="lin" valueType="num">
                                      <p:cBhvr>
                                        <p:cTn id="18" dur="1000" fill="hold"/>
                                        <p:tgtEl>
                                          <p:spTgt spid="16"/>
                                        </p:tgtEl>
                                        <p:attrNameLst>
                                          <p:attrName>ppt_y</p:attrName>
                                        </p:attrNameLst>
                                      </p:cBhvr>
                                      <p:tavLst>
                                        <p:tav tm="0">
                                          <p:val>
                                            <p:strVal val="#ppt_y"/>
                                          </p:val>
                                        </p:tav>
                                        <p:tav tm="100000">
                                          <p:val>
                                            <p:strVal val="#ppt_y"/>
                                          </p:val>
                                        </p:tav>
                                      </p:tavLst>
                                    </p:anim>
                                    <p:animEffect transition="in" filter="wipe(right)" prLst="gradientSize: 0.1">
                                      <p:cBhvr>
                                        <p:cTn id="19"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bldLvl="0" animBg="1"/>
      <p:bldP spid="16" grpId="0"/>
      <p:bldP spid="16"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组合 40"/>
          <p:cNvGrpSpPr/>
          <p:nvPr/>
        </p:nvGrpSpPr>
        <p:grpSpPr>
          <a:xfrm>
            <a:off x="1627407" y="1101599"/>
            <a:ext cx="9088950" cy="4126729"/>
            <a:chOff x="1652928" y="1749048"/>
            <a:chExt cx="9088950" cy="4126729"/>
          </a:xfrm>
        </p:grpSpPr>
        <p:sp>
          <p:nvSpPr>
            <p:cNvPr id="8" name="Rectangle 9"/>
            <p:cNvSpPr>
              <a:spLocks noChangeArrowheads="1"/>
            </p:cNvSpPr>
            <p:nvPr/>
          </p:nvSpPr>
          <p:spPr bwMode="auto">
            <a:xfrm>
              <a:off x="6092826" y="3730626"/>
              <a:ext cx="12700" cy="360363"/>
            </a:xfrm>
            <a:prstGeom prst="rect">
              <a:avLst/>
            </a:prstGeom>
            <a:solidFill>
              <a:schemeClr val="bg1">
                <a:lumMod val="75000"/>
              </a:schemeClr>
            </a:solidFill>
            <a:ln>
              <a:noFill/>
            </a:ln>
          </p:spPr>
          <p:txBody>
            <a:bodyPr vert="horz" wrap="square" lIns="91440" tIns="45720" rIns="91440" bIns="45720" numCol="1" anchor="t" anchorCtr="0" compatLnSpc="1"/>
            <a:lstStyle/>
            <a:p>
              <a:endParaRPr lang="zh-CN" altLang="en-US"/>
            </a:p>
          </p:txBody>
        </p:sp>
        <p:sp>
          <p:nvSpPr>
            <p:cNvPr id="9" name="Freeform 10"/>
            <p:cNvSpPr/>
            <p:nvPr/>
          </p:nvSpPr>
          <p:spPr bwMode="auto">
            <a:xfrm>
              <a:off x="5229226" y="4984751"/>
              <a:ext cx="520700" cy="295275"/>
            </a:xfrm>
            <a:custGeom>
              <a:avLst/>
              <a:gdLst>
                <a:gd name="T0" fmla="*/ 4 w 328"/>
                <a:gd name="T1" fmla="*/ 186 h 186"/>
                <a:gd name="T2" fmla="*/ 0 w 328"/>
                <a:gd name="T3" fmla="*/ 178 h 186"/>
                <a:gd name="T4" fmla="*/ 324 w 328"/>
                <a:gd name="T5" fmla="*/ 0 h 186"/>
                <a:gd name="T6" fmla="*/ 328 w 328"/>
                <a:gd name="T7" fmla="*/ 7 h 186"/>
                <a:gd name="T8" fmla="*/ 4 w 328"/>
                <a:gd name="T9" fmla="*/ 186 h 186"/>
              </a:gdLst>
              <a:ahLst/>
              <a:cxnLst>
                <a:cxn ang="0">
                  <a:pos x="T0" y="T1"/>
                </a:cxn>
                <a:cxn ang="0">
                  <a:pos x="T2" y="T3"/>
                </a:cxn>
                <a:cxn ang="0">
                  <a:pos x="T4" y="T5"/>
                </a:cxn>
                <a:cxn ang="0">
                  <a:pos x="T6" y="T7"/>
                </a:cxn>
                <a:cxn ang="0">
                  <a:pos x="T8" y="T9"/>
                </a:cxn>
              </a:cxnLst>
              <a:rect l="0" t="0" r="r" b="b"/>
              <a:pathLst>
                <a:path w="328" h="186">
                  <a:moveTo>
                    <a:pt x="4" y="186"/>
                  </a:moveTo>
                  <a:lnTo>
                    <a:pt x="0" y="178"/>
                  </a:lnTo>
                  <a:lnTo>
                    <a:pt x="324" y="0"/>
                  </a:lnTo>
                  <a:lnTo>
                    <a:pt x="328" y="7"/>
                  </a:lnTo>
                  <a:lnTo>
                    <a:pt x="4" y="186"/>
                  </a:lnTo>
                  <a:close/>
                </a:path>
              </a:pathLst>
            </a:custGeom>
            <a:solidFill>
              <a:schemeClr val="bg1">
                <a:lumMod val="75000"/>
              </a:schemeClr>
            </a:solidFill>
            <a:ln>
              <a:noFill/>
            </a:ln>
          </p:spPr>
          <p:txBody>
            <a:bodyPr vert="horz" wrap="square" lIns="91440" tIns="45720" rIns="91440" bIns="45720" numCol="1" anchor="t" anchorCtr="0" compatLnSpc="1"/>
            <a:lstStyle/>
            <a:p>
              <a:endParaRPr lang="zh-CN" altLang="en-US"/>
            </a:p>
          </p:txBody>
        </p:sp>
        <p:sp>
          <p:nvSpPr>
            <p:cNvPr id="10" name="Freeform 11"/>
            <p:cNvSpPr/>
            <p:nvPr/>
          </p:nvSpPr>
          <p:spPr bwMode="auto">
            <a:xfrm>
              <a:off x="6448426" y="4984751"/>
              <a:ext cx="552450" cy="301625"/>
            </a:xfrm>
            <a:custGeom>
              <a:avLst/>
              <a:gdLst>
                <a:gd name="T0" fmla="*/ 344 w 348"/>
                <a:gd name="T1" fmla="*/ 190 h 190"/>
                <a:gd name="T2" fmla="*/ 0 w 348"/>
                <a:gd name="T3" fmla="*/ 7 h 190"/>
                <a:gd name="T4" fmla="*/ 4 w 348"/>
                <a:gd name="T5" fmla="*/ 0 h 190"/>
                <a:gd name="T6" fmla="*/ 348 w 348"/>
                <a:gd name="T7" fmla="*/ 184 h 190"/>
                <a:gd name="T8" fmla="*/ 344 w 348"/>
                <a:gd name="T9" fmla="*/ 190 h 190"/>
              </a:gdLst>
              <a:ahLst/>
              <a:cxnLst>
                <a:cxn ang="0">
                  <a:pos x="T0" y="T1"/>
                </a:cxn>
                <a:cxn ang="0">
                  <a:pos x="T2" y="T3"/>
                </a:cxn>
                <a:cxn ang="0">
                  <a:pos x="T4" y="T5"/>
                </a:cxn>
                <a:cxn ang="0">
                  <a:pos x="T6" y="T7"/>
                </a:cxn>
                <a:cxn ang="0">
                  <a:pos x="T8" y="T9"/>
                </a:cxn>
              </a:cxnLst>
              <a:rect l="0" t="0" r="r" b="b"/>
              <a:pathLst>
                <a:path w="348" h="190">
                  <a:moveTo>
                    <a:pt x="344" y="190"/>
                  </a:moveTo>
                  <a:lnTo>
                    <a:pt x="0" y="7"/>
                  </a:lnTo>
                  <a:lnTo>
                    <a:pt x="4" y="0"/>
                  </a:lnTo>
                  <a:lnTo>
                    <a:pt x="348" y="184"/>
                  </a:lnTo>
                  <a:lnTo>
                    <a:pt x="344" y="190"/>
                  </a:lnTo>
                  <a:close/>
                </a:path>
              </a:pathLst>
            </a:custGeom>
            <a:solidFill>
              <a:schemeClr val="bg1">
                <a:lumMod val="75000"/>
              </a:schemeClr>
            </a:solidFill>
            <a:ln>
              <a:noFill/>
            </a:ln>
          </p:spPr>
          <p:txBody>
            <a:bodyPr vert="horz" wrap="square" lIns="91440" tIns="45720" rIns="91440" bIns="45720" numCol="1" anchor="t" anchorCtr="0" compatLnSpc="1"/>
            <a:lstStyle/>
            <a:p>
              <a:endParaRPr lang="zh-CN" altLang="en-US"/>
            </a:p>
          </p:txBody>
        </p:sp>
        <p:grpSp>
          <p:nvGrpSpPr>
            <p:cNvPr id="11" name="组合 10"/>
            <p:cNvGrpSpPr/>
            <p:nvPr/>
          </p:nvGrpSpPr>
          <p:grpSpPr>
            <a:xfrm>
              <a:off x="1652928" y="4864517"/>
              <a:ext cx="2370017" cy="1011260"/>
              <a:chOff x="1373532" y="2192338"/>
              <a:chExt cx="2370017" cy="1011260"/>
            </a:xfrm>
          </p:grpSpPr>
          <p:sp>
            <p:nvSpPr>
              <p:cNvPr id="12" name="矩形 11"/>
              <p:cNvSpPr/>
              <p:nvPr/>
            </p:nvSpPr>
            <p:spPr>
              <a:xfrm>
                <a:off x="1869838" y="2192338"/>
                <a:ext cx="1569660" cy="369332"/>
              </a:xfrm>
              <a:prstGeom prst="rect">
                <a:avLst/>
              </a:prstGeom>
            </p:spPr>
            <p:txBody>
              <a:bodyPr wrap="none">
                <a:spAutoFit/>
              </a:bodyPr>
              <a:lstStyle/>
              <a:p>
                <a:pPr algn="ctr"/>
                <a:r>
                  <a:rPr lang="zh-CN" altLang="en-US" dirty="0" smtClean="0">
                    <a:solidFill>
                      <a:schemeClr val="bg2">
                        <a:lumMod val="25000"/>
                      </a:schemeClr>
                    </a:solidFill>
                    <a:latin typeface="+mn-ea"/>
                  </a:rPr>
                  <a:t>输入你的标题</a:t>
                </a:r>
                <a:endParaRPr lang="zh-CN" altLang="en-US" dirty="0">
                  <a:solidFill>
                    <a:schemeClr val="bg2">
                      <a:lumMod val="25000"/>
                    </a:schemeClr>
                  </a:solidFill>
                  <a:latin typeface="+mn-ea"/>
                </a:endParaRPr>
              </a:p>
            </p:txBody>
          </p:sp>
          <p:sp>
            <p:nvSpPr>
              <p:cNvPr id="13" name="矩形 12"/>
              <p:cNvSpPr/>
              <p:nvPr/>
            </p:nvSpPr>
            <p:spPr>
              <a:xfrm>
                <a:off x="1373532" y="2510908"/>
                <a:ext cx="2370017" cy="692690"/>
              </a:xfrm>
              <a:prstGeom prst="rect">
                <a:avLst/>
              </a:prstGeom>
            </p:spPr>
            <p:txBody>
              <a:bodyPr wrap="square">
                <a:spAutoFit/>
              </a:bodyPr>
              <a:lstStyle/>
              <a:p>
                <a:pPr algn="ctr">
                  <a:lnSpc>
                    <a:spcPct val="130000"/>
                  </a:lnSpc>
                </a:pPr>
                <a:r>
                  <a:rPr lang="en-US" altLang="zh-CN" sz="1050" dirty="0">
                    <a:solidFill>
                      <a:schemeClr val="bg2">
                        <a:lumMod val="50000"/>
                      </a:schemeClr>
                    </a:solidFill>
                    <a:latin typeface="+mn-ea"/>
                  </a:rPr>
                  <a:t>We have many PowerPoint templates that has been specifically designed to help</a:t>
                </a:r>
                <a:endParaRPr lang="zh-CN" altLang="en-US" sz="1050" dirty="0">
                  <a:solidFill>
                    <a:schemeClr val="bg2">
                      <a:lumMod val="50000"/>
                    </a:schemeClr>
                  </a:solidFill>
                  <a:latin typeface="+mn-ea"/>
                </a:endParaRPr>
              </a:p>
            </p:txBody>
          </p:sp>
        </p:grpSp>
        <p:grpSp>
          <p:nvGrpSpPr>
            <p:cNvPr id="14" name="组合 13"/>
            <p:cNvGrpSpPr/>
            <p:nvPr/>
          </p:nvGrpSpPr>
          <p:grpSpPr>
            <a:xfrm>
              <a:off x="8371861" y="4851816"/>
              <a:ext cx="2370017" cy="1023960"/>
              <a:chOff x="3106598" y="5073134"/>
              <a:chExt cx="2370017" cy="1023960"/>
            </a:xfrm>
          </p:grpSpPr>
          <p:sp>
            <p:nvSpPr>
              <p:cNvPr id="15" name="矩形 14"/>
              <p:cNvSpPr/>
              <p:nvPr/>
            </p:nvSpPr>
            <p:spPr>
              <a:xfrm>
                <a:off x="3258883" y="5073134"/>
                <a:ext cx="1569660" cy="369332"/>
              </a:xfrm>
              <a:prstGeom prst="rect">
                <a:avLst/>
              </a:prstGeom>
            </p:spPr>
            <p:txBody>
              <a:bodyPr wrap="none">
                <a:spAutoFit/>
              </a:bodyPr>
              <a:lstStyle/>
              <a:p>
                <a:pPr algn="ctr"/>
                <a:r>
                  <a:rPr lang="zh-CN" altLang="en-US" dirty="0" smtClean="0">
                    <a:solidFill>
                      <a:schemeClr val="bg2">
                        <a:lumMod val="25000"/>
                      </a:schemeClr>
                    </a:solidFill>
                    <a:latin typeface="+mn-ea"/>
                  </a:rPr>
                  <a:t>输入你的标题</a:t>
                </a:r>
                <a:endParaRPr lang="zh-CN" altLang="en-US" dirty="0">
                  <a:solidFill>
                    <a:schemeClr val="bg2">
                      <a:lumMod val="25000"/>
                    </a:schemeClr>
                  </a:solidFill>
                  <a:latin typeface="+mn-ea"/>
                </a:endParaRPr>
              </a:p>
            </p:txBody>
          </p:sp>
          <p:sp>
            <p:nvSpPr>
              <p:cNvPr id="16" name="矩形 15"/>
              <p:cNvSpPr/>
              <p:nvPr/>
            </p:nvSpPr>
            <p:spPr>
              <a:xfrm>
                <a:off x="3106598" y="5404404"/>
                <a:ext cx="2370017" cy="692690"/>
              </a:xfrm>
              <a:prstGeom prst="rect">
                <a:avLst/>
              </a:prstGeom>
            </p:spPr>
            <p:txBody>
              <a:bodyPr wrap="square">
                <a:spAutoFit/>
              </a:bodyPr>
              <a:lstStyle/>
              <a:p>
                <a:pPr>
                  <a:lnSpc>
                    <a:spcPct val="130000"/>
                  </a:lnSpc>
                </a:pPr>
                <a:r>
                  <a:rPr lang="en-US" altLang="zh-CN" sz="1050" dirty="0">
                    <a:solidFill>
                      <a:schemeClr val="bg2">
                        <a:lumMod val="50000"/>
                      </a:schemeClr>
                    </a:solidFill>
                    <a:latin typeface="+mn-ea"/>
                  </a:rPr>
                  <a:t>We have many PowerPoint templates that has been specifically designed to help</a:t>
                </a:r>
                <a:endParaRPr lang="zh-CN" altLang="en-US" sz="1050" dirty="0">
                  <a:solidFill>
                    <a:schemeClr val="bg2">
                      <a:lumMod val="50000"/>
                    </a:schemeClr>
                  </a:solidFill>
                  <a:latin typeface="+mn-ea"/>
                </a:endParaRPr>
              </a:p>
            </p:txBody>
          </p:sp>
        </p:grpSp>
        <p:grpSp>
          <p:nvGrpSpPr>
            <p:cNvPr id="17" name="组合 16"/>
            <p:cNvGrpSpPr/>
            <p:nvPr/>
          </p:nvGrpSpPr>
          <p:grpSpPr>
            <a:xfrm>
              <a:off x="4561208" y="1749048"/>
              <a:ext cx="2998714" cy="813903"/>
              <a:chOff x="4536294" y="1526495"/>
              <a:chExt cx="2998714" cy="813903"/>
            </a:xfrm>
          </p:grpSpPr>
          <p:sp>
            <p:nvSpPr>
              <p:cNvPr id="18" name="矩形 17"/>
              <p:cNvSpPr/>
              <p:nvPr/>
            </p:nvSpPr>
            <p:spPr>
              <a:xfrm>
                <a:off x="5250824" y="1526495"/>
                <a:ext cx="1569660" cy="369332"/>
              </a:xfrm>
              <a:prstGeom prst="rect">
                <a:avLst/>
              </a:prstGeom>
            </p:spPr>
            <p:txBody>
              <a:bodyPr wrap="none">
                <a:spAutoFit/>
              </a:bodyPr>
              <a:lstStyle/>
              <a:p>
                <a:pPr algn="ctr"/>
                <a:r>
                  <a:rPr lang="zh-CN" altLang="en-US" dirty="0" smtClean="0">
                    <a:solidFill>
                      <a:schemeClr val="bg2">
                        <a:lumMod val="25000"/>
                      </a:schemeClr>
                    </a:solidFill>
                    <a:latin typeface="+mn-ea"/>
                  </a:rPr>
                  <a:t>输入你的标题</a:t>
                </a:r>
                <a:endParaRPr lang="zh-CN" altLang="en-US" dirty="0">
                  <a:solidFill>
                    <a:schemeClr val="bg2">
                      <a:lumMod val="25000"/>
                    </a:schemeClr>
                  </a:solidFill>
                  <a:latin typeface="+mn-ea"/>
                </a:endParaRPr>
              </a:p>
            </p:txBody>
          </p:sp>
          <p:sp>
            <p:nvSpPr>
              <p:cNvPr id="19" name="矩形 18"/>
              <p:cNvSpPr/>
              <p:nvPr/>
            </p:nvSpPr>
            <p:spPr>
              <a:xfrm>
                <a:off x="4536294" y="1857765"/>
                <a:ext cx="2998714" cy="482633"/>
              </a:xfrm>
              <a:prstGeom prst="rect">
                <a:avLst/>
              </a:prstGeom>
            </p:spPr>
            <p:txBody>
              <a:bodyPr wrap="square">
                <a:spAutoFit/>
              </a:bodyPr>
              <a:lstStyle/>
              <a:p>
                <a:pPr algn="ctr">
                  <a:lnSpc>
                    <a:spcPct val="130000"/>
                  </a:lnSpc>
                </a:pPr>
                <a:r>
                  <a:rPr lang="en-US" altLang="zh-CN" sz="1050" dirty="0">
                    <a:solidFill>
                      <a:schemeClr val="bg2">
                        <a:lumMod val="50000"/>
                      </a:schemeClr>
                    </a:solidFill>
                    <a:latin typeface="+mn-ea"/>
                  </a:rPr>
                  <a:t>We have many PowerPoint templates that has been specifically designed to help</a:t>
                </a:r>
                <a:endParaRPr lang="zh-CN" altLang="en-US" sz="1050" dirty="0">
                  <a:solidFill>
                    <a:schemeClr val="bg2">
                      <a:lumMod val="50000"/>
                    </a:schemeClr>
                  </a:solidFill>
                  <a:latin typeface="+mn-ea"/>
                </a:endParaRPr>
              </a:p>
            </p:txBody>
          </p:sp>
        </p:grpSp>
        <p:grpSp>
          <p:nvGrpSpPr>
            <p:cNvPr id="20" name="组合 19"/>
            <p:cNvGrpSpPr/>
            <p:nvPr/>
          </p:nvGrpSpPr>
          <p:grpSpPr>
            <a:xfrm>
              <a:off x="4192588" y="4754563"/>
              <a:ext cx="1039813" cy="1038225"/>
              <a:chOff x="4192588" y="4754563"/>
              <a:chExt cx="1039813" cy="1038225"/>
            </a:xfrm>
          </p:grpSpPr>
          <p:sp>
            <p:nvSpPr>
              <p:cNvPr id="21" name="Oval 8"/>
              <p:cNvSpPr>
                <a:spLocks noChangeArrowheads="1"/>
              </p:cNvSpPr>
              <p:nvPr/>
            </p:nvSpPr>
            <p:spPr bwMode="auto">
              <a:xfrm>
                <a:off x="4192588" y="4754563"/>
                <a:ext cx="1039813" cy="1038225"/>
              </a:xfrm>
              <a:prstGeom prst="ellipse">
                <a:avLst/>
              </a:prstGeom>
              <a:solidFill>
                <a:srgbClr val="BCD8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2" name="Freeform 190"/>
              <p:cNvSpPr>
                <a:spLocks noChangeAspect="1" noEditPoints="1"/>
              </p:cNvSpPr>
              <p:nvPr/>
            </p:nvSpPr>
            <p:spPr bwMode="auto">
              <a:xfrm>
                <a:off x="4532018" y="5127758"/>
                <a:ext cx="360953" cy="291835"/>
              </a:xfrm>
              <a:custGeom>
                <a:avLst/>
                <a:gdLst>
                  <a:gd name="T0" fmla="*/ 86 w 109"/>
                  <a:gd name="T1" fmla="*/ 88 h 88"/>
                  <a:gd name="T2" fmla="*/ 84 w 109"/>
                  <a:gd name="T3" fmla="*/ 44 h 88"/>
                  <a:gd name="T4" fmla="*/ 80 w 109"/>
                  <a:gd name="T5" fmla="*/ 71 h 88"/>
                  <a:gd name="T6" fmla="*/ 109 w 109"/>
                  <a:gd name="T7" fmla="*/ 0 h 88"/>
                  <a:gd name="T8" fmla="*/ 92 w 109"/>
                  <a:gd name="T9" fmla="*/ 33 h 88"/>
                  <a:gd name="T10" fmla="*/ 80 w 109"/>
                  <a:gd name="T11" fmla="*/ 25 h 88"/>
                  <a:gd name="T12" fmla="*/ 67 w 109"/>
                  <a:gd name="T13" fmla="*/ 68 h 88"/>
                  <a:gd name="T14" fmla="*/ 37 w 109"/>
                  <a:gd name="T15" fmla="*/ 73 h 88"/>
                  <a:gd name="T16" fmla="*/ 19 w 109"/>
                  <a:gd name="T17" fmla="*/ 63 h 88"/>
                  <a:gd name="T18" fmla="*/ 0 w 109"/>
                  <a:gd name="T19" fmla="*/ 56 h 88"/>
                  <a:gd name="T20" fmla="*/ 25 w 109"/>
                  <a:gd name="T21" fmla="*/ 48 h 88"/>
                  <a:gd name="T22" fmla="*/ 30 w 109"/>
                  <a:gd name="T23" fmla="*/ 57 h 88"/>
                  <a:gd name="T24" fmla="*/ 44 w 109"/>
                  <a:gd name="T25" fmla="*/ 29 h 88"/>
                  <a:gd name="T26" fmla="*/ 66 w 109"/>
                  <a:gd name="T27" fmla="*/ 50 h 88"/>
                  <a:gd name="T28" fmla="*/ 68 w 109"/>
                  <a:gd name="T29" fmla="*/ 18 h 88"/>
                  <a:gd name="T30" fmla="*/ 78 w 109"/>
                  <a:gd name="T31" fmla="*/ 12 h 88"/>
                  <a:gd name="T32" fmla="*/ 90 w 109"/>
                  <a:gd name="T33" fmla="*/ 1 h 88"/>
                  <a:gd name="T34" fmla="*/ 22 w 109"/>
                  <a:gd name="T35" fmla="*/ 88 h 88"/>
                  <a:gd name="T36" fmla="*/ 29 w 109"/>
                  <a:gd name="T37" fmla="*/ 80 h 88"/>
                  <a:gd name="T38" fmla="*/ 22 w 109"/>
                  <a:gd name="T39" fmla="*/ 79 h 88"/>
                  <a:gd name="T40" fmla="*/ 11 w 109"/>
                  <a:gd name="T41" fmla="*/ 88 h 88"/>
                  <a:gd name="T42" fmla="*/ 17 w 109"/>
                  <a:gd name="T43" fmla="*/ 71 h 88"/>
                  <a:gd name="T44" fmla="*/ 11 w 109"/>
                  <a:gd name="T45" fmla="*/ 73 h 88"/>
                  <a:gd name="T46" fmla="*/ 34 w 109"/>
                  <a:gd name="T47" fmla="*/ 88 h 88"/>
                  <a:gd name="T48" fmla="*/ 40 w 109"/>
                  <a:gd name="T49" fmla="*/ 79 h 88"/>
                  <a:gd name="T50" fmla="*/ 34 w 109"/>
                  <a:gd name="T51" fmla="*/ 80 h 88"/>
                  <a:gd name="T52" fmla="*/ 45 w 109"/>
                  <a:gd name="T53" fmla="*/ 88 h 88"/>
                  <a:gd name="T54" fmla="*/ 52 w 109"/>
                  <a:gd name="T55" fmla="*/ 63 h 88"/>
                  <a:gd name="T56" fmla="*/ 45 w 109"/>
                  <a:gd name="T57" fmla="*/ 69 h 88"/>
                  <a:gd name="T58" fmla="*/ 57 w 109"/>
                  <a:gd name="T59" fmla="*/ 88 h 88"/>
                  <a:gd name="T60" fmla="*/ 63 w 109"/>
                  <a:gd name="T61" fmla="*/ 73 h 88"/>
                  <a:gd name="T62" fmla="*/ 57 w 109"/>
                  <a:gd name="T63" fmla="*/ 88 h 88"/>
                  <a:gd name="T64" fmla="*/ 75 w 109"/>
                  <a:gd name="T65" fmla="*/ 88 h 88"/>
                  <a:gd name="T66" fmla="*/ 68 w 109"/>
                  <a:gd name="T67" fmla="*/ 7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9" h="88">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grpSp>
          <p:nvGrpSpPr>
            <p:cNvPr id="23" name="组合 22"/>
            <p:cNvGrpSpPr/>
            <p:nvPr/>
          </p:nvGrpSpPr>
          <p:grpSpPr>
            <a:xfrm>
              <a:off x="5578476" y="4090988"/>
              <a:ext cx="1039813" cy="1036638"/>
              <a:chOff x="5578476" y="4090988"/>
              <a:chExt cx="1039813" cy="1036638"/>
            </a:xfrm>
          </p:grpSpPr>
          <p:sp>
            <p:nvSpPr>
              <p:cNvPr id="24" name="Oval 6"/>
              <p:cNvSpPr>
                <a:spLocks noChangeArrowheads="1"/>
              </p:cNvSpPr>
              <p:nvPr/>
            </p:nvSpPr>
            <p:spPr bwMode="auto">
              <a:xfrm>
                <a:off x="5578476" y="4090988"/>
                <a:ext cx="1039813" cy="1036638"/>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nvGrpSpPr>
              <p:cNvPr id="25" name="组合 24"/>
              <p:cNvGrpSpPr>
                <a:grpSpLocks noChangeAspect="1"/>
              </p:cNvGrpSpPr>
              <p:nvPr/>
            </p:nvGrpSpPr>
            <p:grpSpPr>
              <a:xfrm>
                <a:off x="5835526" y="4340286"/>
                <a:ext cx="540000" cy="538042"/>
                <a:chOff x="3618897" y="2279040"/>
                <a:chExt cx="706229" cy="703668"/>
              </a:xfrm>
              <a:solidFill>
                <a:schemeClr val="bg1"/>
              </a:solidFill>
            </p:grpSpPr>
            <p:sp>
              <p:nvSpPr>
                <p:cNvPr id="26" name="Freeform 9"/>
                <p:cNvSpPr>
                  <a:spLocks noEditPoints="1"/>
                </p:cNvSpPr>
                <p:nvPr/>
              </p:nvSpPr>
              <p:spPr bwMode="auto">
                <a:xfrm>
                  <a:off x="3713987" y="2279040"/>
                  <a:ext cx="516048" cy="703668"/>
                </a:xfrm>
                <a:custGeom>
                  <a:avLst/>
                  <a:gdLst>
                    <a:gd name="T0" fmla="*/ 222 w 597"/>
                    <a:gd name="T1" fmla="*/ 575 h 814"/>
                    <a:gd name="T2" fmla="*/ 253 w 597"/>
                    <a:gd name="T3" fmla="*/ 598 h 814"/>
                    <a:gd name="T4" fmla="*/ 344 w 597"/>
                    <a:gd name="T5" fmla="*/ 598 h 814"/>
                    <a:gd name="T6" fmla="*/ 375 w 597"/>
                    <a:gd name="T7" fmla="*/ 575 h 814"/>
                    <a:gd name="T8" fmla="*/ 414 w 597"/>
                    <a:gd name="T9" fmla="*/ 509 h 814"/>
                    <a:gd name="T10" fmla="*/ 539 w 597"/>
                    <a:gd name="T11" fmla="*/ 298 h 814"/>
                    <a:gd name="T12" fmla="*/ 298 w 597"/>
                    <a:gd name="T13" fmla="*/ 57 h 814"/>
                    <a:gd name="T14" fmla="*/ 57 w 597"/>
                    <a:gd name="T15" fmla="*/ 298 h 814"/>
                    <a:gd name="T16" fmla="*/ 183 w 597"/>
                    <a:gd name="T17" fmla="*/ 509 h 814"/>
                    <a:gd name="T18" fmla="*/ 222 w 597"/>
                    <a:gd name="T19" fmla="*/ 575 h 814"/>
                    <a:gd name="T20" fmla="*/ 354 w 597"/>
                    <a:gd name="T21" fmla="*/ 782 h 814"/>
                    <a:gd name="T22" fmla="*/ 314 w 597"/>
                    <a:gd name="T23" fmla="*/ 814 h 814"/>
                    <a:gd name="T24" fmla="*/ 282 w 597"/>
                    <a:gd name="T25" fmla="*/ 814 h 814"/>
                    <a:gd name="T26" fmla="*/ 242 w 597"/>
                    <a:gd name="T27" fmla="*/ 782 h 814"/>
                    <a:gd name="T28" fmla="*/ 226 w 597"/>
                    <a:gd name="T29" fmla="*/ 782 h 814"/>
                    <a:gd name="T30" fmla="*/ 165 w 597"/>
                    <a:gd name="T31" fmla="*/ 722 h 814"/>
                    <a:gd name="T32" fmla="*/ 165 w 597"/>
                    <a:gd name="T33" fmla="*/ 576 h 814"/>
                    <a:gd name="T34" fmla="*/ 155 w 597"/>
                    <a:gd name="T35" fmla="*/ 559 h 814"/>
                    <a:gd name="T36" fmla="*/ 0 w 597"/>
                    <a:gd name="T37" fmla="*/ 298 h 814"/>
                    <a:gd name="T38" fmla="*/ 298 w 597"/>
                    <a:gd name="T39" fmla="*/ 0 h 814"/>
                    <a:gd name="T40" fmla="*/ 597 w 597"/>
                    <a:gd name="T41" fmla="*/ 298 h 814"/>
                    <a:gd name="T42" fmla="*/ 441 w 597"/>
                    <a:gd name="T43" fmla="*/ 559 h 814"/>
                    <a:gd name="T44" fmla="*/ 431 w 597"/>
                    <a:gd name="T45" fmla="*/ 576 h 814"/>
                    <a:gd name="T46" fmla="*/ 432 w 597"/>
                    <a:gd name="T47" fmla="*/ 722 h 814"/>
                    <a:gd name="T48" fmla="*/ 371 w 597"/>
                    <a:gd name="T49" fmla="*/ 782 h 814"/>
                    <a:gd name="T50" fmla="*/ 354 w 597"/>
                    <a:gd name="T51" fmla="*/ 782 h 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97" h="814">
                      <a:moveTo>
                        <a:pt x="222" y="575"/>
                      </a:moveTo>
                      <a:cubicBezTo>
                        <a:pt x="224" y="589"/>
                        <a:pt x="238" y="598"/>
                        <a:pt x="253" y="598"/>
                      </a:cubicBezTo>
                      <a:cubicBezTo>
                        <a:pt x="344" y="598"/>
                        <a:pt x="344" y="598"/>
                        <a:pt x="344" y="598"/>
                      </a:cubicBezTo>
                      <a:cubicBezTo>
                        <a:pt x="358" y="598"/>
                        <a:pt x="373" y="589"/>
                        <a:pt x="375" y="575"/>
                      </a:cubicBezTo>
                      <a:cubicBezTo>
                        <a:pt x="377" y="547"/>
                        <a:pt x="390" y="523"/>
                        <a:pt x="414" y="509"/>
                      </a:cubicBezTo>
                      <a:cubicBezTo>
                        <a:pt x="491" y="467"/>
                        <a:pt x="539" y="386"/>
                        <a:pt x="539" y="298"/>
                      </a:cubicBezTo>
                      <a:cubicBezTo>
                        <a:pt x="539" y="165"/>
                        <a:pt x="431" y="57"/>
                        <a:pt x="298" y="57"/>
                      </a:cubicBezTo>
                      <a:cubicBezTo>
                        <a:pt x="165" y="57"/>
                        <a:pt x="57" y="165"/>
                        <a:pt x="57" y="298"/>
                      </a:cubicBezTo>
                      <a:cubicBezTo>
                        <a:pt x="57" y="386"/>
                        <a:pt x="105" y="467"/>
                        <a:pt x="183" y="509"/>
                      </a:cubicBezTo>
                      <a:cubicBezTo>
                        <a:pt x="207" y="523"/>
                        <a:pt x="219" y="547"/>
                        <a:pt x="222" y="575"/>
                      </a:cubicBezTo>
                      <a:close/>
                      <a:moveTo>
                        <a:pt x="354" y="782"/>
                      </a:moveTo>
                      <a:cubicBezTo>
                        <a:pt x="350" y="800"/>
                        <a:pt x="334" y="814"/>
                        <a:pt x="314" y="814"/>
                      </a:cubicBezTo>
                      <a:cubicBezTo>
                        <a:pt x="282" y="814"/>
                        <a:pt x="282" y="814"/>
                        <a:pt x="282" y="814"/>
                      </a:cubicBezTo>
                      <a:cubicBezTo>
                        <a:pt x="263" y="814"/>
                        <a:pt x="247" y="800"/>
                        <a:pt x="242" y="782"/>
                      </a:cubicBezTo>
                      <a:cubicBezTo>
                        <a:pt x="226" y="782"/>
                        <a:pt x="226" y="782"/>
                        <a:pt x="226" y="782"/>
                      </a:cubicBezTo>
                      <a:cubicBezTo>
                        <a:pt x="193" y="782"/>
                        <a:pt x="165" y="755"/>
                        <a:pt x="165" y="722"/>
                      </a:cubicBezTo>
                      <a:cubicBezTo>
                        <a:pt x="165" y="576"/>
                        <a:pt x="165" y="576"/>
                        <a:pt x="165" y="576"/>
                      </a:cubicBezTo>
                      <a:cubicBezTo>
                        <a:pt x="165" y="569"/>
                        <a:pt x="162" y="563"/>
                        <a:pt x="155" y="559"/>
                      </a:cubicBezTo>
                      <a:cubicBezTo>
                        <a:pt x="60" y="507"/>
                        <a:pt x="0" y="407"/>
                        <a:pt x="0" y="298"/>
                      </a:cubicBezTo>
                      <a:cubicBezTo>
                        <a:pt x="0" y="133"/>
                        <a:pt x="134" y="0"/>
                        <a:pt x="298" y="0"/>
                      </a:cubicBezTo>
                      <a:cubicBezTo>
                        <a:pt x="463" y="0"/>
                        <a:pt x="597" y="133"/>
                        <a:pt x="597" y="298"/>
                      </a:cubicBezTo>
                      <a:cubicBezTo>
                        <a:pt x="597" y="407"/>
                        <a:pt x="537" y="507"/>
                        <a:pt x="441" y="559"/>
                      </a:cubicBezTo>
                      <a:cubicBezTo>
                        <a:pt x="435" y="563"/>
                        <a:pt x="431" y="569"/>
                        <a:pt x="431" y="576"/>
                      </a:cubicBezTo>
                      <a:cubicBezTo>
                        <a:pt x="432" y="722"/>
                        <a:pt x="432" y="722"/>
                        <a:pt x="432" y="722"/>
                      </a:cubicBezTo>
                      <a:cubicBezTo>
                        <a:pt x="432" y="755"/>
                        <a:pt x="404" y="782"/>
                        <a:pt x="371" y="782"/>
                      </a:cubicBezTo>
                      <a:cubicBezTo>
                        <a:pt x="354" y="782"/>
                        <a:pt x="354" y="782"/>
                        <a:pt x="354" y="78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10"/>
                <p:cNvSpPr>
                  <a:spLocks noEditPoints="1"/>
                </p:cNvSpPr>
                <p:nvPr/>
              </p:nvSpPr>
              <p:spPr bwMode="auto">
                <a:xfrm>
                  <a:off x="3618897" y="2347432"/>
                  <a:ext cx="706229" cy="373412"/>
                </a:xfrm>
                <a:custGeom>
                  <a:avLst/>
                  <a:gdLst>
                    <a:gd name="T0" fmla="*/ 699 w 817"/>
                    <a:gd name="T1" fmla="*/ 406 h 432"/>
                    <a:gd name="T2" fmla="*/ 692 w 817"/>
                    <a:gd name="T3" fmla="*/ 380 h 432"/>
                    <a:gd name="T4" fmla="*/ 718 w 817"/>
                    <a:gd name="T5" fmla="*/ 373 h 432"/>
                    <a:gd name="T6" fmla="*/ 755 w 817"/>
                    <a:gd name="T7" fmla="*/ 394 h 432"/>
                    <a:gd name="T8" fmla="*/ 762 w 817"/>
                    <a:gd name="T9" fmla="*/ 420 h 432"/>
                    <a:gd name="T10" fmla="*/ 736 w 817"/>
                    <a:gd name="T11" fmla="*/ 427 h 432"/>
                    <a:gd name="T12" fmla="*/ 699 w 817"/>
                    <a:gd name="T13" fmla="*/ 406 h 432"/>
                    <a:gd name="T14" fmla="*/ 718 w 817"/>
                    <a:gd name="T15" fmla="*/ 59 h 432"/>
                    <a:gd name="T16" fmla="*/ 692 w 817"/>
                    <a:gd name="T17" fmla="*/ 52 h 432"/>
                    <a:gd name="T18" fmla="*/ 699 w 817"/>
                    <a:gd name="T19" fmla="*/ 26 h 432"/>
                    <a:gd name="T20" fmla="*/ 736 w 817"/>
                    <a:gd name="T21" fmla="*/ 5 h 432"/>
                    <a:gd name="T22" fmla="*/ 762 w 817"/>
                    <a:gd name="T23" fmla="*/ 12 h 432"/>
                    <a:gd name="T24" fmla="*/ 755 w 817"/>
                    <a:gd name="T25" fmla="*/ 38 h 432"/>
                    <a:gd name="T26" fmla="*/ 718 w 817"/>
                    <a:gd name="T27" fmla="*/ 59 h 432"/>
                    <a:gd name="T28" fmla="*/ 755 w 817"/>
                    <a:gd name="T29" fmla="*/ 235 h 432"/>
                    <a:gd name="T30" fmla="*/ 736 w 817"/>
                    <a:gd name="T31" fmla="*/ 216 h 432"/>
                    <a:gd name="T32" fmla="*/ 755 w 817"/>
                    <a:gd name="T33" fmla="*/ 197 h 432"/>
                    <a:gd name="T34" fmla="*/ 798 w 817"/>
                    <a:gd name="T35" fmla="*/ 197 h 432"/>
                    <a:gd name="T36" fmla="*/ 817 w 817"/>
                    <a:gd name="T37" fmla="*/ 216 h 432"/>
                    <a:gd name="T38" fmla="*/ 798 w 817"/>
                    <a:gd name="T39" fmla="*/ 235 h 432"/>
                    <a:gd name="T40" fmla="*/ 755 w 817"/>
                    <a:gd name="T41" fmla="*/ 235 h 432"/>
                    <a:gd name="T42" fmla="*/ 118 w 817"/>
                    <a:gd name="T43" fmla="*/ 26 h 432"/>
                    <a:gd name="T44" fmla="*/ 124 w 817"/>
                    <a:gd name="T45" fmla="*/ 52 h 432"/>
                    <a:gd name="T46" fmla="*/ 98 w 817"/>
                    <a:gd name="T47" fmla="*/ 59 h 432"/>
                    <a:gd name="T48" fmla="*/ 62 w 817"/>
                    <a:gd name="T49" fmla="*/ 38 h 432"/>
                    <a:gd name="T50" fmla="*/ 55 w 817"/>
                    <a:gd name="T51" fmla="*/ 12 h 432"/>
                    <a:gd name="T52" fmla="*/ 81 w 817"/>
                    <a:gd name="T53" fmla="*/ 5 h 432"/>
                    <a:gd name="T54" fmla="*/ 118 w 817"/>
                    <a:gd name="T55" fmla="*/ 26 h 432"/>
                    <a:gd name="T56" fmla="*/ 98 w 817"/>
                    <a:gd name="T57" fmla="*/ 373 h 432"/>
                    <a:gd name="T58" fmla="*/ 124 w 817"/>
                    <a:gd name="T59" fmla="*/ 380 h 432"/>
                    <a:gd name="T60" fmla="*/ 118 w 817"/>
                    <a:gd name="T61" fmla="*/ 406 h 432"/>
                    <a:gd name="T62" fmla="*/ 81 w 817"/>
                    <a:gd name="T63" fmla="*/ 427 h 432"/>
                    <a:gd name="T64" fmla="*/ 55 w 817"/>
                    <a:gd name="T65" fmla="*/ 420 h 432"/>
                    <a:gd name="T66" fmla="*/ 62 w 817"/>
                    <a:gd name="T67" fmla="*/ 394 h 432"/>
                    <a:gd name="T68" fmla="*/ 98 w 817"/>
                    <a:gd name="T69" fmla="*/ 373 h 432"/>
                    <a:gd name="T70" fmla="*/ 62 w 817"/>
                    <a:gd name="T71" fmla="*/ 197 h 432"/>
                    <a:gd name="T72" fmla="*/ 81 w 817"/>
                    <a:gd name="T73" fmla="*/ 216 h 432"/>
                    <a:gd name="T74" fmla="*/ 62 w 817"/>
                    <a:gd name="T75" fmla="*/ 235 h 432"/>
                    <a:gd name="T76" fmla="*/ 19 w 817"/>
                    <a:gd name="T77" fmla="*/ 235 h 432"/>
                    <a:gd name="T78" fmla="*/ 0 w 817"/>
                    <a:gd name="T79" fmla="*/ 216 h 432"/>
                    <a:gd name="T80" fmla="*/ 19 w 817"/>
                    <a:gd name="T81" fmla="*/ 197 h 432"/>
                    <a:gd name="T82" fmla="*/ 62 w 817"/>
                    <a:gd name="T83" fmla="*/ 197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17" h="432">
                      <a:moveTo>
                        <a:pt x="699" y="406"/>
                      </a:moveTo>
                      <a:cubicBezTo>
                        <a:pt x="690" y="401"/>
                        <a:pt x="687" y="389"/>
                        <a:pt x="692" y="380"/>
                      </a:cubicBezTo>
                      <a:cubicBezTo>
                        <a:pt x="698" y="371"/>
                        <a:pt x="709" y="368"/>
                        <a:pt x="718" y="373"/>
                      </a:cubicBezTo>
                      <a:cubicBezTo>
                        <a:pt x="755" y="394"/>
                        <a:pt x="755" y="394"/>
                        <a:pt x="755" y="394"/>
                      </a:cubicBezTo>
                      <a:cubicBezTo>
                        <a:pt x="764" y="399"/>
                        <a:pt x="767" y="411"/>
                        <a:pt x="762" y="420"/>
                      </a:cubicBezTo>
                      <a:cubicBezTo>
                        <a:pt x="757" y="429"/>
                        <a:pt x="745" y="432"/>
                        <a:pt x="736" y="427"/>
                      </a:cubicBezTo>
                      <a:cubicBezTo>
                        <a:pt x="699" y="406"/>
                        <a:pt x="699" y="406"/>
                        <a:pt x="699" y="406"/>
                      </a:cubicBezTo>
                      <a:close/>
                      <a:moveTo>
                        <a:pt x="718" y="59"/>
                      </a:moveTo>
                      <a:cubicBezTo>
                        <a:pt x="709" y="64"/>
                        <a:pt x="698" y="61"/>
                        <a:pt x="692" y="52"/>
                      </a:cubicBezTo>
                      <a:cubicBezTo>
                        <a:pt x="687" y="43"/>
                        <a:pt x="690" y="31"/>
                        <a:pt x="699" y="26"/>
                      </a:cubicBezTo>
                      <a:cubicBezTo>
                        <a:pt x="736" y="5"/>
                        <a:pt x="736" y="5"/>
                        <a:pt x="736" y="5"/>
                      </a:cubicBezTo>
                      <a:cubicBezTo>
                        <a:pt x="745" y="0"/>
                        <a:pt x="757" y="3"/>
                        <a:pt x="762" y="12"/>
                      </a:cubicBezTo>
                      <a:cubicBezTo>
                        <a:pt x="767" y="21"/>
                        <a:pt x="764" y="32"/>
                        <a:pt x="755" y="38"/>
                      </a:cubicBezTo>
                      <a:cubicBezTo>
                        <a:pt x="718" y="59"/>
                        <a:pt x="718" y="59"/>
                        <a:pt x="718" y="59"/>
                      </a:cubicBezTo>
                      <a:close/>
                      <a:moveTo>
                        <a:pt x="755" y="235"/>
                      </a:moveTo>
                      <a:cubicBezTo>
                        <a:pt x="745" y="235"/>
                        <a:pt x="736" y="226"/>
                        <a:pt x="736" y="216"/>
                      </a:cubicBezTo>
                      <a:cubicBezTo>
                        <a:pt x="736" y="205"/>
                        <a:pt x="745" y="197"/>
                        <a:pt x="755" y="197"/>
                      </a:cubicBezTo>
                      <a:cubicBezTo>
                        <a:pt x="798" y="197"/>
                        <a:pt x="798" y="197"/>
                        <a:pt x="798" y="197"/>
                      </a:cubicBezTo>
                      <a:cubicBezTo>
                        <a:pt x="808" y="197"/>
                        <a:pt x="817" y="205"/>
                        <a:pt x="817" y="216"/>
                      </a:cubicBezTo>
                      <a:cubicBezTo>
                        <a:pt x="817" y="226"/>
                        <a:pt x="808" y="235"/>
                        <a:pt x="798" y="235"/>
                      </a:cubicBezTo>
                      <a:cubicBezTo>
                        <a:pt x="755" y="235"/>
                        <a:pt x="755" y="235"/>
                        <a:pt x="755" y="235"/>
                      </a:cubicBezTo>
                      <a:close/>
                      <a:moveTo>
                        <a:pt x="118" y="26"/>
                      </a:moveTo>
                      <a:cubicBezTo>
                        <a:pt x="127" y="31"/>
                        <a:pt x="130" y="43"/>
                        <a:pt x="124" y="52"/>
                      </a:cubicBezTo>
                      <a:cubicBezTo>
                        <a:pt x="119" y="61"/>
                        <a:pt x="108" y="64"/>
                        <a:pt x="98" y="59"/>
                      </a:cubicBezTo>
                      <a:cubicBezTo>
                        <a:pt x="62" y="38"/>
                        <a:pt x="62" y="38"/>
                        <a:pt x="62" y="38"/>
                      </a:cubicBezTo>
                      <a:cubicBezTo>
                        <a:pt x="53" y="32"/>
                        <a:pt x="49" y="21"/>
                        <a:pt x="55" y="12"/>
                      </a:cubicBezTo>
                      <a:cubicBezTo>
                        <a:pt x="60" y="3"/>
                        <a:pt x="72" y="0"/>
                        <a:pt x="81" y="5"/>
                      </a:cubicBezTo>
                      <a:cubicBezTo>
                        <a:pt x="118" y="26"/>
                        <a:pt x="118" y="26"/>
                        <a:pt x="118" y="26"/>
                      </a:cubicBezTo>
                      <a:close/>
                      <a:moveTo>
                        <a:pt x="98" y="373"/>
                      </a:moveTo>
                      <a:cubicBezTo>
                        <a:pt x="108" y="368"/>
                        <a:pt x="119" y="371"/>
                        <a:pt x="124" y="380"/>
                      </a:cubicBezTo>
                      <a:cubicBezTo>
                        <a:pt x="130" y="389"/>
                        <a:pt x="127" y="401"/>
                        <a:pt x="118" y="406"/>
                      </a:cubicBezTo>
                      <a:cubicBezTo>
                        <a:pt x="81" y="427"/>
                        <a:pt x="81" y="427"/>
                        <a:pt x="81" y="427"/>
                      </a:cubicBezTo>
                      <a:cubicBezTo>
                        <a:pt x="72" y="432"/>
                        <a:pt x="60" y="429"/>
                        <a:pt x="55" y="420"/>
                      </a:cubicBezTo>
                      <a:cubicBezTo>
                        <a:pt x="49" y="411"/>
                        <a:pt x="53" y="399"/>
                        <a:pt x="62" y="394"/>
                      </a:cubicBezTo>
                      <a:cubicBezTo>
                        <a:pt x="98" y="373"/>
                        <a:pt x="98" y="373"/>
                        <a:pt x="98" y="373"/>
                      </a:cubicBezTo>
                      <a:close/>
                      <a:moveTo>
                        <a:pt x="62" y="197"/>
                      </a:moveTo>
                      <a:cubicBezTo>
                        <a:pt x="72" y="197"/>
                        <a:pt x="81" y="205"/>
                        <a:pt x="81" y="216"/>
                      </a:cubicBezTo>
                      <a:cubicBezTo>
                        <a:pt x="81" y="226"/>
                        <a:pt x="72" y="235"/>
                        <a:pt x="62" y="235"/>
                      </a:cubicBezTo>
                      <a:cubicBezTo>
                        <a:pt x="19" y="235"/>
                        <a:pt x="19" y="235"/>
                        <a:pt x="19" y="235"/>
                      </a:cubicBezTo>
                      <a:cubicBezTo>
                        <a:pt x="9" y="235"/>
                        <a:pt x="0" y="226"/>
                        <a:pt x="0" y="216"/>
                      </a:cubicBezTo>
                      <a:cubicBezTo>
                        <a:pt x="0" y="205"/>
                        <a:pt x="9" y="197"/>
                        <a:pt x="19" y="197"/>
                      </a:cubicBezTo>
                      <a:cubicBezTo>
                        <a:pt x="62" y="197"/>
                        <a:pt x="62" y="197"/>
                        <a:pt x="62" y="19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11"/>
                <p:cNvSpPr/>
                <p:nvPr/>
              </p:nvSpPr>
              <p:spPr bwMode="auto">
                <a:xfrm>
                  <a:off x="3845651" y="2427528"/>
                  <a:ext cx="253087" cy="253452"/>
                </a:xfrm>
                <a:custGeom>
                  <a:avLst/>
                  <a:gdLst>
                    <a:gd name="T0" fmla="*/ 3 w 293"/>
                    <a:gd name="T1" fmla="*/ 38 h 293"/>
                    <a:gd name="T2" fmla="*/ 16 w 293"/>
                    <a:gd name="T3" fmla="*/ 15 h 293"/>
                    <a:gd name="T4" fmla="*/ 39 w 293"/>
                    <a:gd name="T5" fmla="*/ 28 h 293"/>
                    <a:gd name="T6" fmla="*/ 50 w 293"/>
                    <a:gd name="T7" fmla="*/ 65 h 293"/>
                    <a:gd name="T8" fmla="*/ 91 w 293"/>
                    <a:gd name="T9" fmla="*/ 53 h 293"/>
                    <a:gd name="T10" fmla="*/ 91 w 293"/>
                    <a:gd name="T11" fmla="*/ 53 h 293"/>
                    <a:gd name="T12" fmla="*/ 127 w 293"/>
                    <a:gd name="T13" fmla="*/ 48 h 293"/>
                    <a:gd name="T14" fmla="*/ 127 w 293"/>
                    <a:gd name="T15" fmla="*/ 19 h 293"/>
                    <a:gd name="T16" fmla="*/ 146 w 293"/>
                    <a:gd name="T17" fmla="*/ 0 h 293"/>
                    <a:gd name="T18" fmla="*/ 165 w 293"/>
                    <a:gd name="T19" fmla="*/ 19 h 293"/>
                    <a:gd name="T20" fmla="*/ 165 w 293"/>
                    <a:gd name="T21" fmla="*/ 48 h 293"/>
                    <a:gd name="T22" fmla="*/ 202 w 293"/>
                    <a:gd name="T23" fmla="*/ 53 h 293"/>
                    <a:gd name="T24" fmla="*/ 202 w 293"/>
                    <a:gd name="T25" fmla="*/ 53 h 293"/>
                    <a:gd name="T26" fmla="*/ 202 w 293"/>
                    <a:gd name="T27" fmla="*/ 53 h 293"/>
                    <a:gd name="T28" fmla="*/ 242 w 293"/>
                    <a:gd name="T29" fmla="*/ 65 h 293"/>
                    <a:gd name="T30" fmla="*/ 253 w 293"/>
                    <a:gd name="T31" fmla="*/ 28 h 293"/>
                    <a:gd name="T32" fmla="*/ 277 w 293"/>
                    <a:gd name="T33" fmla="*/ 15 h 293"/>
                    <a:gd name="T34" fmla="*/ 290 w 293"/>
                    <a:gd name="T35" fmla="*/ 38 h 293"/>
                    <a:gd name="T36" fmla="*/ 220 w 293"/>
                    <a:gd name="T37" fmla="*/ 278 h 293"/>
                    <a:gd name="T38" fmla="*/ 196 w 293"/>
                    <a:gd name="T39" fmla="*/ 290 h 293"/>
                    <a:gd name="T40" fmla="*/ 183 w 293"/>
                    <a:gd name="T41" fmla="*/ 267 h 293"/>
                    <a:gd name="T42" fmla="*/ 232 w 293"/>
                    <a:gd name="T43" fmla="*/ 102 h 293"/>
                    <a:gd name="T44" fmla="*/ 194 w 293"/>
                    <a:gd name="T45" fmla="*/ 90 h 293"/>
                    <a:gd name="T46" fmla="*/ 194 w 293"/>
                    <a:gd name="T47" fmla="*/ 90 h 293"/>
                    <a:gd name="T48" fmla="*/ 165 w 293"/>
                    <a:gd name="T49" fmla="*/ 86 h 293"/>
                    <a:gd name="T50" fmla="*/ 165 w 293"/>
                    <a:gd name="T51" fmla="*/ 132 h 293"/>
                    <a:gd name="T52" fmla="*/ 146 w 293"/>
                    <a:gd name="T53" fmla="*/ 151 h 293"/>
                    <a:gd name="T54" fmla="*/ 127 w 293"/>
                    <a:gd name="T55" fmla="*/ 132 h 293"/>
                    <a:gd name="T56" fmla="*/ 127 w 293"/>
                    <a:gd name="T57" fmla="*/ 86 h 293"/>
                    <a:gd name="T58" fmla="*/ 99 w 293"/>
                    <a:gd name="T59" fmla="*/ 90 h 293"/>
                    <a:gd name="T60" fmla="*/ 99 w 293"/>
                    <a:gd name="T61" fmla="*/ 90 h 293"/>
                    <a:gd name="T62" fmla="*/ 61 w 293"/>
                    <a:gd name="T63" fmla="*/ 102 h 293"/>
                    <a:gd name="T64" fmla="*/ 109 w 293"/>
                    <a:gd name="T65" fmla="*/ 267 h 293"/>
                    <a:gd name="T66" fmla="*/ 96 w 293"/>
                    <a:gd name="T67" fmla="*/ 290 h 293"/>
                    <a:gd name="T68" fmla="*/ 73 w 293"/>
                    <a:gd name="T69" fmla="*/ 278 h 293"/>
                    <a:gd name="T70" fmla="*/ 3 w 293"/>
                    <a:gd name="T71" fmla="*/ 38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3" h="293">
                      <a:moveTo>
                        <a:pt x="3" y="38"/>
                      </a:moveTo>
                      <a:cubicBezTo>
                        <a:pt x="0" y="28"/>
                        <a:pt x="6" y="18"/>
                        <a:pt x="16" y="15"/>
                      </a:cubicBezTo>
                      <a:cubicBezTo>
                        <a:pt x="26" y="12"/>
                        <a:pt x="37" y="18"/>
                        <a:pt x="39" y="28"/>
                      </a:cubicBezTo>
                      <a:cubicBezTo>
                        <a:pt x="50" y="65"/>
                        <a:pt x="50" y="65"/>
                        <a:pt x="50" y="65"/>
                      </a:cubicBezTo>
                      <a:cubicBezTo>
                        <a:pt x="63" y="60"/>
                        <a:pt x="77" y="56"/>
                        <a:pt x="91" y="53"/>
                      </a:cubicBezTo>
                      <a:cubicBezTo>
                        <a:pt x="91" y="53"/>
                        <a:pt x="91" y="53"/>
                        <a:pt x="91" y="53"/>
                      </a:cubicBezTo>
                      <a:cubicBezTo>
                        <a:pt x="103" y="50"/>
                        <a:pt x="115" y="49"/>
                        <a:pt x="127" y="48"/>
                      </a:cubicBezTo>
                      <a:cubicBezTo>
                        <a:pt x="127" y="19"/>
                        <a:pt x="127" y="19"/>
                        <a:pt x="127" y="19"/>
                      </a:cubicBezTo>
                      <a:cubicBezTo>
                        <a:pt x="127" y="8"/>
                        <a:pt x="136" y="0"/>
                        <a:pt x="146" y="0"/>
                      </a:cubicBezTo>
                      <a:cubicBezTo>
                        <a:pt x="157" y="0"/>
                        <a:pt x="165" y="8"/>
                        <a:pt x="165" y="19"/>
                      </a:cubicBezTo>
                      <a:cubicBezTo>
                        <a:pt x="165" y="48"/>
                        <a:pt x="165" y="48"/>
                        <a:pt x="165" y="48"/>
                      </a:cubicBezTo>
                      <a:cubicBezTo>
                        <a:pt x="178" y="49"/>
                        <a:pt x="190" y="50"/>
                        <a:pt x="202" y="53"/>
                      </a:cubicBezTo>
                      <a:cubicBezTo>
                        <a:pt x="202" y="53"/>
                        <a:pt x="202" y="53"/>
                        <a:pt x="202" y="53"/>
                      </a:cubicBezTo>
                      <a:cubicBezTo>
                        <a:pt x="202" y="53"/>
                        <a:pt x="202" y="53"/>
                        <a:pt x="202" y="53"/>
                      </a:cubicBezTo>
                      <a:cubicBezTo>
                        <a:pt x="216" y="56"/>
                        <a:pt x="229" y="60"/>
                        <a:pt x="242" y="65"/>
                      </a:cubicBezTo>
                      <a:cubicBezTo>
                        <a:pt x="253" y="28"/>
                        <a:pt x="253" y="28"/>
                        <a:pt x="253" y="28"/>
                      </a:cubicBezTo>
                      <a:cubicBezTo>
                        <a:pt x="256" y="18"/>
                        <a:pt x="267" y="12"/>
                        <a:pt x="277" y="15"/>
                      </a:cubicBezTo>
                      <a:cubicBezTo>
                        <a:pt x="287" y="18"/>
                        <a:pt x="293" y="28"/>
                        <a:pt x="290" y="38"/>
                      </a:cubicBezTo>
                      <a:cubicBezTo>
                        <a:pt x="220" y="278"/>
                        <a:pt x="220" y="278"/>
                        <a:pt x="220" y="278"/>
                      </a:cubicBezTo>
                      <a:cubicBezTo>
                        <a:pt x="217" y="288"/>
                        <a:pt x="206" y="293"/>
                        <a:pt x="196" y="290"/>
                      </a:cubicBezTo>
                      <a:cubicBezTo>
                        <a:pt x="186" y="288"/>
                        <a:pt x="180" y="277"/>
                        <a:pt x="183" y="267"/>
                      </a:cubicBezTo>
                      <a:cubicBezTo>
                        <a:pt x="232" y="102"/>
                        <a:pt x="232" y="102"/>
                        <a:pt x="232" y="102"/>
                      </a:cubicBezTo>
                      <a:cubicBezTo>
                        <a:pt x="220" y="97"/>
                        <a:pt x="207" y="93"/>
                        <a:pt x="194" y="90"/>
                      </a:cubicBezTo>
                      <a:cubicBezTo>
                        <a:pt x="194" y="90"/>
                        <a:pt x="194" y="90"/>
                        <a:pt x="194" y="90"/>
                      </a:cubicBezTo>
                      <a:cubicBezTo>
                        <a:pt x="185" y="88"/>
                        <a:pt x="175" y="87"/>
                        <a:pt x="165" y="86"/>
                      </a:cubicBezTo>
                      <a:cubicBezTo>
                        <a:pt x="165" y="132"/>
                        <a:pt x="165" y="132"/>
                        <a:pt x="165" y="132"/>
                      </a:cubicBezTo>
                      <a:cubicBezTo>
                        <a:pt x="165" y="143"/>
                        <a:pt x="157" y="151"/>
                        <a:pt x="146" y="151"/>
                      </a:cubicBezTo>
                      <a:cubicBezTo>
                        <a:pt x="136" y="151"/>
                        <a:pt x="127" y="143"/>
                        <a:pt x="127" y="132"/>
                      </a:cubicBezTo>
                      <a:cubicBezTo>
                        <a:pt x="127" y="86"/>
                        <a:pt x="127" y="86"/>
                        <a:pt x="127" y="86"/>
                      </a:cubicBezTo>
                      <a:cubicBezTo>
                        <a:pt x="118" y="87"/>
                        <a:pt x="108" y="88"/>
                        <a:pt x="99" y="90"/>
                      </a:cubicBezTo>
                      <a:cubicBezTo>
                        <a:pt x="99" y="90"/>
                        <a:pt x="99" y="90"/>
                        <a:pt x="99" y="90"/>
                      </a:cubicBezTo>
                      <a:cubicBezTo>
                        <a:pt x="85" y="93"/>
                        <a:pt x="73" y="97"/>
                        <a:pt x="61" y="102"/>
                      </a:cubicBezTo>
                      <a:cubicBezTo>
                        <a:pt x="109" y="267"/>
                        <a:pt x="109" y="267"/>
                        <a:pt x="109" y="267"/>
                      </a:cubicBezTo>
                      <a:cubicBezTo>
                        <a:pt x="112" y="277"/>
                        <a:pt x="106" y="288"/>
                        <a:pt x="96" y="290"/>
                      </a:cubicBezTo>
                      <a:cubicBezTo>
                        <a:pt x="86" y="293"/>
                        <a:pt x="76" y="288"/>
                        <a:pt x="73" y="278"/>
                      </a:cubicBezTo>
                      <a:cubicBezTo>
                        <a:pt x="3" y="38"/>
                        <a:pt x="3" y="38"/>
                        <a:pt x="3"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29" name="组合 28"/>
            <p:cNvGrpSpPr/>
            <p:nvPr/>
          </p:nvGrpSpPr>
          <p:grpSpPr>
            <a:xfrm>
              <a:off x="5578476" y="2690813"/>
              <a:ext cx="1039813" cy="1039813"/>
              <a:chOff x="5578476" y="2690813"/>
              <a:chExt cx="1039813" cy="1039813"/>
            </a:xfrm>
          </p:grpSpPr>
          <p:sp>
            <p:nvSpPr>
              <p:cNvPr id="30" name="Oval 5"/>
              <p:cNvSpPr>
                <a:spLocks noChangeArrowheads="1"/>
              </p:cNvSpPr>
              <p:nvPr/>
            </p:nvSpPr>
            <p:spPr bwMode="auto">
              <a:xfrm>
                <a:off x="5578476" y="2690813"/>
                <a:ext cx="1039813" cy="1039813"/>
              </a:xfrm>
              <a:prstGeom prst="ellipse">
                <a:avLst/>
              </a:prstGeom>
              <a:solidFill>
                <a:srgbClr val="BCD8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nvGrpSpPr>
              <p:cNvPr id="31" name="组合 30"/>
              <p:cNvGrpSpPr>
                <a:grpSpLocks noChangeAspect="1"/>
              </p:cNvGrpSpPr>
              <p:nvPr/>
            </p:nvGrpSpPr>
            <p:grpSpPr>
              <a:xfrm>
                <a:off x="5880088" y="3057156"/>
                <a:ext cx="360953" cy="307127"/>
                <a:chOff x="7909299" y="3772690"/>
                <a:chExt cx="667095" cy="567616"/>
              </a:xfrm>
              <a:solidFill>
                <a:schemeClr val="bg1"/>
              </a:solidFill>
            </p:grpSpPr>
            <p:sp>
              <p:nvSpPr>
                <p:cNvPr id="32" name="Freeform 16"/>
                <p:cNvSpPr>
                  <a:spLocks noEditPoints="1"/>
                </p:cNvSpPr>
                <p:nvPr/>
              </p:nvSpPr>
              <p:spPr bwMode="auto">
                <a:xfrm>
                  <a:off x="7909299" y="3772690"/>
                  <a:ext cx="623207" cy="567616"/>
                </a:xfrm>
                <a:custGeom>
                  <a:avLst/>
                  <a:gdLst>
                    <a:gd name="T0" fmla="*/ 499 w 721"/>
                    <a:gd name="T1" fmla="*/ 196 h 657"/>
                    <a:gd name="T2" fmla="*/ 637 w 721"/>
                    <a:gd name="T3" fmla="*/ 322 h 657"/>
                    <a:gd name="T4" fmla="*/ 646 w 721"/>
                    <a:gd name="T5" fmla="*/ 329 h 657"/>
                    <a:gd name="T6" fmla="*/ 672 w 721"/>
                    <a:gd name="T7" fmla="*/ 353 h 657"/>
                    <a:gd name="T8" fmla="*/ 686 w 721"/>
                    <a:gd name="T9" fmla="*/ 367 h 657"/>
                    <a:gd name="T10" fmla="*/ 669 w 721"/>
                    <a:gd name="T11" fmla="*/ 472 h 657"/>
                    <a:gd name="T12" fmla="*/ 611 w 721"/>
                    <a:gd name="T13" fmla="*/ 550 h 657"/>
                    <a:gd name="T14" fmla="*/ 539 w 721"/>
                    <a:gd name="T15" fmla="*/ 598 h 657"/>
                    <a:gd name="T16" fmla="*/ 439 w 721"/>
                    <a:gd name="T17" fmla="*/ 633 h 657"/>
                    <a:gd name="T18" fmla="*/ 433 w 721"/>
                    <a:gd name="T19" fmla="*/ 629 h 657"/>
                    <a:gd name="T20" fmla="*/ 449 w 721"/>
                    <a:gd name="T21" fmla="*/ 594 h 657"/>
                    <a:gd name="T22" fmla="*/ 481 w 721"/>
                    <a:gd name="T23" fmla="*/ 606 h 657"/>
                    <a:gd name="T24" fmla="*/ 501 w 721"/>
                    <a:gd name="T25" fmla="*/ 591 h 657"/>
                    <a:gd name="T26" fmla="*/ 501 w 721"/>
                    <a:gd name="T27" fmla="*/ 577 h 657"/>
                    <a:gd name="T28" fmla="*/ 452 w 721"/>
                    <a:gd name="T29" fmla="*/ 538 h 657"/>
                    <a:gd name="T30" fmla="*/ 449 w 721"/>
                    <a:gd name="T31" fmla="*/ 511 h 657"/>
                    <a:gd name="T32" fmla="*/ 475 w 721"/>
                    <a:gd name="T33" fmla="*/ 508 h 657"/>
                    <a:gd name="T34" fmla="*/ 530 w 721"/>
                    <a:gd name="T35" fmla="*/ 551 h 657"/>
                    <a:gd name="T36" fmla="*/ 567 w 721"/>
                    <a:gd name="T37" fmla="*/ 557 h 657"/>
                    <a:gd name="T38" fmla="*/ 572 w 721"/>
                    <a:gd name="T39" fmla="*/ 549 h 657"/>
                    <a:gd name="T40" fmla="*/ 570 w 721"/>
                    <a:gd name="T41" fmla="*/ 532 h 657"/>
                    <a:gd name="T42" fmla="*/ 506 w 721"/>
                    <a:gd name="T43" fmla="*/ 481 h 657"/>
                    <a:gd name="T44" fmla="*/ 503 w 721"/>
                    <a:gd name="T45" fmla="*/ 455 h 657"/>
                    <a:gd name="T46" fmla="*/ 529 w 721"/>
                    <a:gd name="T47" fmla="*/ 451 h 657"/>
                    <a:gd name="T48" fmla="*/ 596 w 721"/>
                    <a:gd name="T49" fmla="*/ 504 h 657"/>
                    <a:gd name="T50" fmla="*/ 598 w 721"/>
                    <a:gd name="T51" fmla="*/ 505 h 657"/>
                    <a:gd name="T52" fmla="*/ 620 w 721"/>
                    <a:gd name="T53" fmla="*/ 467 h 657"/>
                    <a:gd name="T54" fmla="*/ 549 w 721"/>
                    <a:gd name="T55" fmla="*/ 414 h 657"/>
                    <a:gd name="T56" fmla="*/ 546 w 721"/>
                    <a:gd name="T57" fmla="*/ 388 h 657"/>
                    <a:gd name="T58" fmla="*/ 572 w 721"/>
                    <a:gd name="T59" fmla="*/ 384 h 657"/>
                    <a:gd name="T60" fmla="*/ 642 w 721"/>
                    <a:gd name="T61" fmla="*/ 437 h 657"/>
                    <a:gd name="T62" fmla="*/ 663 w 721"/>
                    <a:gd name="T63" fmla="*/ 429 h 657"/>
                    <a:gd name="T64" fmla="*/ 659 w 721"/>
                    <a:gd name="T65" fmla="*/ 394 h 657"/>
                    <a:gd name="T66" fmla="*/ 645 w 721"/>
                    <a:gd name="T67" fmla="*/ 379 h 657"/>
                    <a:gd name="T68" fmla="*/ 457 w 721"/>
                    <a:gd name="T69" fmla="*/ 209 h 657"/>
                    <a:gd name="T70" fmla="*/ 462 w 721"/>
                    <a:gd name="T71" fmla="*/ 198 h 657"/>
                    <a:gd name="T72" fmla="*/ 496 w 721"/>
                    <a:gd name="T73" fmla="*/ 196 h 657"/>
                    <a:gd name="T74" fmla="*/ 499 w 721"/>
                    <a:gd name="T75" fmla="*/ 196 h 657"/>
                    <a:gd name="T76" fmla="*/ 86 w 721"/>
                    <a:gd name="T77" fmla="*/ 355 h 657"/>
                    <a:gd name="T78" fmla="*/ 59 w 721"/>
                    <a:gd name="T79" fmla="*/ 262 h 657"/>
                    <a:gd name="T80" fmla="*/ 35 w 721"/>
                    <a:gd name="T81" fmla="*/ 239 h 657"/>
                    <a:gd name="T82" fmla="*/ 0 w 721"/>
                    <a:gd name="T83" fmla="*/ 176 h 657"/>
                    <a:gd name="T84" fmla="*/ 16 w 721"/>
                    <a:gd name="T85" fmla="*/ 135 h 657"/>
                    <a:gd name="T86" fmla="*/ 116 w 721"/>
                    <a:gd name="T87" fmla="*/ 27 h 657"/>
                    <a:gd name="T88" fmla="*/ 199 w 721"/>
                    <a:gd name="T89" fmla="*/ 20 h 657"/>
                    <a:gd name="T90" fmla="*/ 242 w 721"/>
                    <a:gd name="T91" fmla="*/ 46 h 657"/>
                    <a:gd name="T92" fmla="*/ 254 w 721"/>
                    <a:gd name="T93" fmla="*/ 50 h 657"/>
                    <a:gd name="T94" fmla="*/ 350 w 721"/>
                    <a:gd name="T95" fmla="*/ 33 h 657"/>
                    <a:gd name="T96" fmla="*/ 284 w 721"/>
                    <a:gd name="T97" fmla="*/ 82 h 657"/>
                    <a:gd name="T98" fmla="*/ 260 w 721"/>
                    <a:gd name="T99" fmla="*/ 87 h 657"/>
                    <a:gd name="T100" fmla="*/ 195 w 721"/>
                    <a:gd name="T101" fmla="*/ 64 h 657"/>
                    <a:gd name="T102" fmla="*/ 176 w 721"/>
                    <a:gd name="T103" fmla="*/ 50 h 657"/>
                    <a:gd name="T104" fmla="*/ 144 w 721"/>
                    <a:gd name="T105" fmla="*/ 53 h 657"/>
                    <a:gd name="T106" fmla="*/ 44 w 721"/>
                    <a:gd name="T107" fmla="*/ 161 h 657"/>
                    <a:gd name="T108" fmla="*/ 44 w 721"/>
                    <a:gd name="T109" fmla="*/ 193 h 657"/>
                    <a:gd name="T110" fmla="*/ 69 w 721"/>
                    <a:gd name="T111" fmla="*/ 220 h 657"/>
                    <a:gd name="T112" fmla="*/ 97 w 721"/>
                    <a:gd name="T113" fmla="*/ 257 h 657"/>
                    <a:gd name="T114" fmla="*/ 115 w 721"/>
                    <a:gd name="T115" fmla="*/ 330 h 657"/>
                    <a:gd name="T116" fmla="*/ 86 w 721"/>
                    <a:gd name="T117" fmla="*/ 355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21" h="657">
                      <a:moveTo>
                        <a:pt x="499" y="196"/>
                      </a:moveTo>
                      <a:cubicBezTo>
                        <a:pt x="545" y="237"/>
                        <a:pt x="592" y="279"/>
                        <a:pt x="637" y="322"/>
                      </a:cubicBezTo>
                      <a:cubicBezTo>
                        <a:pt x="640" y="325"/>
                        <a:pt x="643" y="327"/>
                        <a:pt x="646" y="329"/>
                      </a:cubicBezTo>
                      <a:cubicBezTo>
                        <a:pt x="672" y="353"/>
                        <a:pt x="672" y="353"/>
                        <a:pt x="672" y="353"/>
                      </a:cubicBezTo>
                      <a:cubicBezTo>
                        <a:pt x="686" y="367"/>
                        <a:pt x="686" y="367"/>
                        <a:pt x="686" y="367"/>
                      </a:cubicBezTo>
                      <a:cubicBezTo>
                        <a:pt x="721" y="403"/>
                        <a:pt x="707" y="456"/>
                        <a:pt x="669" y="472"/>
                      </a:cubicBezTo>
                      <a:cubicBezTo>
                        <a:pt x="685" y="513"/>
                        <a:pt x="652" y="552"/>
                        <a:pt x="611" y="550"/>
                      </a:cubicBezTo>
                      <a:cubicBezTo>
                        <a:pt x="606" y="584"/>
                        <a:pt x="574" y="607"/>
                        <a:pt x="539" y="598"/>
                      </a:cubicBezTo>
                      <a:cubicBezTo>
                        <a:pt x="529" y="641"/>
                        <a:pt x="479" y="657"/>
                        <a:pt x="439" y="633"/>
                      </a:cubicBezTo>
                      <a:cubicBezTo>
                        <a:pt x="433" y="629"/>
                        <a:pt x="433" y="629"/>
                        <a:pt x="433" y="629"/>
                      </a:cubicBezTo>
                      <a:cubicBezTo>
                        <a:pt x="441" y="619"/>
                        <a:pt x="446" y="607"/>
                        <a:pt x="449" y="594"/>
                      </a:cubicBezTo>
                      <a:cubicBezTo>
                        <a:pt x="460" y="601"/>
                        <a:pt x="468" y="607"/>
                        <a:pt x="481" y="606"/>
                      </a:cubicBezTo>
                      <a:cubicBezTo>
                        <a:pt x="490" y="605"/>
                        <a:pt x="499" y="600"/>
                        <a:pt x="501" y="591"/>
                      </a:cubicBezTo>
                      <a:cubicBezTo>
                        <a:pt x="502" y="587"/>
                        <a:pt x="502" y="583"/>
                        <a:pt x="501" y="577"/>
                      </a:cubicBezTo>
                      <a:cubicBezTo>
                        <a:pt x="452" y="538"/>
                        <a:pt x="452" y="538"/>
                        <a:pt x="452" y="538"/>
                      </a:cubicBezTo>
                      <a:cubicBezTo>
                        <a:pt x="444" y="531"/>
                        <a:pt x="442" y="519"/>
                        <a:pt x="449" y="511"/>
                      </a:cubicBezTo>
                      <a:cubicBezTo>
                        <a:pt x="455" y="503"/>
                        <a:pt x="467" y="502"/>
                        <a:pt x="475" y="508"/>
                      </a:cubicBezTo>
                      <a:cubicBezTo>
                        <a:pt x="530" y="551"/>
                        <a:pt x="530" y="551"/>
                        <a:pt x="530" y="551"/>
                      </a:cubicBezTo>
                      <a:cubicBezTo>
                        <a:pt x="543" y="562"/>
                        <a:pt x="556" y="566"/>
                        <a:pt x="567" y="557"/>
                      </a:cubicBezTo>
                      <a:cubicBezTo>
                        <a:pt x="569" y="555"/>
                        <a:pt x="571" y="552"/>
                        <a:pt x="572" y="549"/>
                      </a:cubicBezTo>
                      <a:cubicBezTo>
                        <a:pt x="574" y="544"/>
                        <a:pt x="576" y="536"/>
                        <a:pt x="570" y="532"/>
                      </a:cubicBezTo>
                      <a:cubicBezTo>
                        <a:pt x="506" y="481"/>
                        <a:pt x="506" y="481"/>
                        <a:pt x="506" y="481"/>
                      </a:cubicBezTo>
                      <a:cubicBezTo>
                        <a:pt x="498" y="475"/>
                        <a:pt x="496" y="463"/>
                        <a:pt x="503" y="455"/>
                      </a:cubicBezTo>
                      <a:cubicBezTo>
                        <a:pt x="509" y="446"/>
                        <a:pt x="521" y="445"/>
                        <a:pt x="529" y="451"/>
                      </a:cubicBezTo>
                      <a:cubicBezTo>
                        <a:pt x="596" y="504"/>
                        <a:pt x="596" y="504"/>
                        <a:pt x="596" y="504"/>
                      </a:cubicBezTo>
                      <a:cubicBezTo>
                        <a:pt x="597" y="504"/>
                        <a:pt x="597" y="505"/>
                        <a:pt x="598" y="505"/>
                      </a:cubicBezTo>
                      <a:cubicBezTo>
                        <a:pt x="620" y="525"/>
                        <a:pt x="656" y="496"/>
                        <a:pt x="620" y="467"/>
                      </a:cubicBezTo>
                      <a:cubicBezTo>
                        <a:pt x="549" y="414"/>
                        <a:pt x="549" y="414"/>
                        <a:pt x="549" y="414"/>
                      </a:cubicBezTo>
                      <a:cubicBezTo>
                        <a:pt x="541" y="408"/>
                        <a:pt x="539" y="396"/>
                        <a:pt x="546" y="388"/>
                      </a:cubicBezTo>
                      <a:cubicBezTo>
                        <a:pt x="552" y="379"/>
                        <a:pt x="564" y="378"/>
                        <a:pt x="572" y="384"/>
                      </a:cubicBezTo>
                      <a:cubicBezTo>
                        <a:pt x="642" y="437"/>
                        <a:pt x="642" y="437"/>
                        <a:pt x="642" y="437"/>
                      </a:cubicBezTo>
                      <a:cubicBezTo>
                        <a:pt x="649" y="441"/>
                        <a:pt x="659" y="436"/>
                        <a:pt x="663" y="429"/>
                      </a:cubicBezTo>
                      <a:cubicBezTo>
                        <a:pt x="671" y="419"/>
                        <a:pt x="670" y="405"/>
                        <a:pt x="659" y="394"/>
                      </a:cubicBezTo>
                      <a:cubicBezTo>
                        <a:pt x="645" y="379"/>
                        <a:pt x="645" y="379"/>
                        <a:pt x="645" y="379"/>
                      </a:cubicBezTo>
                      <a:cubicBezTo>
                        <a:pt x="457" y="209"/>
                        <a:pt x="457" y="209"/>
                        <a:pt x="457" y="209"/>
                      </a:cubicBezTo>
                      <a:cubicBezTo>
                        <a:pt x="453" y="205"/>
                        <a:pt x="456" y="198"/>
                        <a:pt x="462" y="198"/>
                      </a:cubicBezTo>
                      <a:cubicBezTo>
                        <a:pt x="473" y="198"/>
                        <a:pt x="485" y="198"/>
                        <a:pt x="496" y="196"/>
                      </a:cubicBezTo>
                      <a:cubicBezTo>
                        <a:pt x="497" y="196"/>
                        <a:pt x="498" y="196"/>
                        <a:pt x="499" y="196"/>
                      </a:cubicBezTo>
                      <a:close/>
                      <a:moveTo>
                        <a:pt x="86" y="355"/>
                      </a:moveTo>
                      <a:cubicBezTo>
                        <a:pt x="66" y="330"/>
                        <a:pt x="64" y="295"/>
                        <a:pt x="59" y="262"/>
                      </a:cubicBezTo>
                      <a:cubicBezTo>
                        <a:pt x="35" y="239"/>
                        <a:pt x="35" y="239"/>
                        <a:pt x="35" y="239"/>
                      </a:cubicBezTo>
                      <a:cubicBezTo>
                        <a:pt x="17" y="219"/>
                        <a:pt x="0" y="205"/>
                        <a:pt x="0" y="176"/>
                      </a:cubicBezTo>
                      <a:cubicBezTo>
                        <a:pt x="0" y="161"/>
                        <a:pt x="6" y="147"/>
                        <a:pt x="16" y="135"/>
                      </a:cubicBezTo>
                      <a:cubicBezTo>
                        <a:pt x="116" y="27"/>
                        <a:pt x="116" y="27"/>
                        <a:pt x="116" y="27"/>
                      </a:cubicBezTo>
                      <a:cubicBezTo>
                        <a:pt x="138" y="3"/>
                        <a:pt x="174" y="0"/>
                        <a:pt x="199" y="20"/>
                      </a:cubicBezTo>
                      <a:cubicBezTo>
                        <a:pt x="215" y="31"/>
                        <a:pt x="221" y="38"/>
                        <a:pt x="242" y="46"/>
                      </a:cubicBezTo>
                      <a:cubicBezTo>
                        <a:pt x="248" y="48"/>
                        <a:pt x="253" y="50"/>
                        <a:pt x="254" y="50"/>
                      </a:cubicBezTo>
                      <a:cubicBezTo>
                        <a:pt x="284" y="46"/>
                        <a:pt x="316" y="32"/>
                        <a:pt x="350" y="33"/>
                      </a:cubicBezTo>
                      <a:cubicBezTo>
                        <a:pt x="337" y="42"/>
                        <a:pt x="286" y="82"/>
                        <a:pt x="284" y="82"/>
                      </a:cubicBezTo>
                      <a:cubicBezTo>
                        <a:pt x="276" y="84"/>
                        <a:pt x="268" y="86"/>
                        <a:pt x="260" y="87"/>
                      </a:cubicBezTo>
                      <a:cubicBezTo>
                        <a:pt x="241" y="90"/>
                        <a:pt x="208" y="74"/>
                        <a:pt x="195" y="64"/>
                      </a:cubicBezTo>
                      <a:cubicBezTo>
                        <a:pt x="176" y="50"/>
                        <a:pt x="176" y="50"/>
                        <a:pt x="176" y="50"/>
                      </a:cubicBezTo>
                      <a:cubicBezTo>
                        <a:pt x="166" y="42"/>
                        <a:pt x="152" y="44"/>
                        <a:pt x="144" y="53"/>
                      </a:cubicBezTo>
                      <a:cubicBezTo>
                        <a:pt x="44" y="161"/>
                        <a:pt x="44" y="161"/>
                        <a:pt x="44" y="161"/>
                      </a:cubicBezTo>
                      <a:cubicBezTo>
                        <a:pt x="36" y="170"/>
                        <a:pt x="36" y="184"/>
                        <a:pt x="44" y="193"/>
                      </a:cubicBezTo>
                      <a:cubicBezTo>
                        <a:pt x="53" y="203"/>
                        <a:pt x="59" y="210"/>
                        <a:pt x="69" y="220"/>
                      </a:cubicBezTo>
                      <a:cubicBezTo>
                        <a:pt x="80" y="230"/>
                        <a:pt x="95" y="244"/>
                        <a:pt x="97" y="257"/>
                      </a:cubicBezTo>
                      <a:cubicBezTo>
                        <a:pt x="100" y="280"/>
                        <a:pt x="102" y="313"/>
                        <a:pt x="115" y="330"/>
                      </a:cubicBezTo>
                      <a:cubicBezTo>
                        <a:pt x="102" y="337"/>
                        <a:pt x="95" y="344"/>
                        <a:pt x="86" y="3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17"/>
                <p:cNvSpPr>
                  <a:spLocks noEditPoints="1"/>
                </p:cNvSpPr>
                <p:nvPr/>
              </p:nvSpPr>
              <p:spPr bwMode="auto">
                <a:xfrm>
                  <a:off x="7980982" y="3772690"/>
                  <a:ext cx="595412" cy="551158"/>
                </a:xfrm>
                <a:custGeom>
                  <a:avLst/>
                  <a:gdLst>
                    <a:gd name="T0" fmla="*/ 319 w 689"/>
                    <a:gd name="T1" fmla="*/ 543 h 638"/>
                    <a:gd name="T2" fmla="*/ 262 w 689"/>
                    <a:gd name="T3" fmla="*/ 538 h 638"/>
                    <a:gd name="T4" fmla="*/ 258 w 689"/>
                    <a:gd name="T5" fmla="*/ 538 h 638"/>
                    <a:gd name="T6" fmla="*/ 257 w 689"/>
                    <a:gd name="T7" fmla="*/ 535 h 638"/>
                    <a:gd name="T8" fmla="*/ 241 w 689"/>
                    <a:gd name="T9" fmla="*/ 489 h 638"/>
                    <a:gd name="T10" fmla="*/ 241 w 689"/>
                    <a:gd name="T11" fmla="*/ 489 h 638"/>
                    <a:gd name="T12" fmla="*/ 185 w 689"/>
                    <a:gd name="T13" fmla="*/ 484 h 638"/>
                    <a:gd name="T14" fmla="*/ 181 w 689"/>
                    <a:gd name="T15" fmla="*/ 484 h 638"/>
                    <a:gd name="T16" fmla="*/ 180 w 689"/>
                    <a:gd name="T17" fmla="*/ 481 h 638"/>
                    <a:gd name="T18" fmla="*/ 164 w 689"/>
                    <a:gd name="T19" fmla="*/ 435 h 638"/>
                    <a:gd name="T20" fmla="*/ 164 w 689"/>
                    <a:gd name="T21" fmla="*/ 435 h 638"/>
                    <a:gd name="T22" fmla="*/ 117 w 689"/>
                    <a:gd name="T23" fmla="*/ 425 h 638"/>
                    <a:gd name="T24" fmla="*/ 113 w 689"/>
                    <a:gd name="T25" fmla="*/ 425 h 638"/>
                    <a:gd name="T26" fmla="*/ 113 w 689"/>
                    <a:gd name="T27" fmla="*/ 421 h 638"/>
                    <a:gd name="T28" fmla="*/ 100 w 689"/>
                    <a:gd name="T29" fmla="*/ 365 h 638"/>
                    <a:gd name="T30" fmla="*/ 100 w 689"/>
                    <a:gd name="T31" fmla="*/ 365 h 638"/>
                    <a:gd name="T32" fmla="*/ 32 w 689"/>
                    <a:gd name="T33" fmla="*/ 370 h 638"/>
                    <a:gd name="T34" fmla="*/ 18 w 689"/>
                    <a:gd name="T35" fmla="*/ 386 h 638"/>
                    <a:gd name="T36" fmla="*/ 23 w 689"/>
                    <a:gd name="T37" fmla="*/ 455 h 638"/>
                    <a:gd name="T38" fmla="*/ 23 w 689"/>
                    <a:gd name="T39" fmla="*/ 455 h 638"/>
                    <a:gd name="T40" fmla="*/ 66 w 689"/>
                    <a:gd name="T41" fmla="*/ 465 h 638"/>
                    <a:gd name="T42" fmla="*/ 70 w 689"/>
                    <a:gd name="T43" fmla="*/ 466 h 638"/>
                    <a:gd name="T44" fmla="*/ 69 w 689"/>
                    <a:gd name="T45" fmla="*/ 470 h 638"/>
                    <a:gd name="T46" fmla="*/ 76 w 689"/>
                    <a:gd name="T47" fmla="*/ 536 h 638"/>
                    <a:gd name="T48" fmla="*/ 76 w 689"/>
                    <a:gd name="T49" fmla="*/ 536 h 638"/>
                    <a:gd name="T50" fmla="*/ 142 w 689"/>
                    <a:gd name="T51" fmla="*/ 534 h 638"/>
                    <a:gd name="T52" fmla="*/ 145 w 689"/>
                    <a:gd name="T53" fmla="*/ 534 h 638"/>
                    <a:gd name="T54" fmla="*/ 147 w 689"/>
                    <a:gd name="T55" fmla="*/ 537 h 638"/>
                    <a:gd name="T56" fmla="*/ 164 w 689"/>
                    <a:gd name="T57" fmla="*/ 578 h 638"/>
                    <a:gd name="T58" fmla="*/ 164 w 689"/>
                    <a:gd name="T59" fmla="*/ 578 h 638"/>
                    <a:gd name="T60" fmla="*/ 230 w 689"/>
                    <a:gd name="T61" fmla="*/ 576 h 638"/>
                    <a:gd name="T62" fmla="*/ 233 w 689"/>
                    <a:gd name="T63" fmla="*/ 576 h 638"/>
                    <a:gd name="T64" fmla="*/ 235 w 689"/>
                    <a:gd name="T65" fmla="*/ 579 h 638"/>
                    <a:gd name="T66" fmla="*/ 252 w 689"/>
                    <a:gd name="T67" fmla="*/ 621 h 638"/>
                    <a:gd name="T68" fmla="*/ 320 w 689"/>
                    <a:gd name="T69" fmla="*/ 615 h 638"/>
                    <a:gd name="T70" fmla="*/ 324 w 689"/>
                    <a:gd name="T71" fmla="*/ 611 h 638"/>
                    <a:gd name="T72" fmla="*/ 319 w 689"/>
                    <a:gd name="T73" fmla="*/ 543 h 638"/>
                    <a:gd name="T74" fmla="*/ 449 w 689"/>
                    <a:gd name="T75" fmla="*/ 177 h 638"/>
                    <a:gd name="T76" fmla="*/ 576 w 689"/>
                    <a:gd name="T77" fmla="*/ 299 h 638"/>
                    <a:gd name="T78" fmla="*/ 597 w 689"/>
                    <a:gd name="T79" fmla="*/ 306 h 638"/>
                    <a:gd name="T80" fmla="*/ 616 w 689"/>
                    <a:gd name="T81" fmla="*/ 293 h 638"/>
                    <a:gd name="T82" fmla="*/ 636 w 689"/>
                    <a:gd name="T83" fmla="*/ 234 h 638"/>
                    <a:gd name="T84" fmla="*/ 649 w 689"/>
                    <a:gd name="T85" fmla="*/ 209 h 638"/>
                    <a:gd name="T86" fmla="*/ 671 w 689"/>
                    <a:gd name="T87" fmla="*/ 186 h 638"/>
                    <a:gd name="T88" fmla="*/ 672 w 689"/>
                    <a:gd name="T89" fmla="*/ 121 h 638"/>
                    <a:gd name="T90" fmla="*/ 580 w 689"/>
                    <a:gd name="T91" fmla="*/ 21 h 638"/>
                    <a:gd name="T92" fmla="*/ 515 w 689"/>
                    <a:gd name="T93" fmla="*/ 16 h 638"/>
                    <a:gd name="T94" fmla="*/ 493 w 689"/>
                    <a:gd name="T95" fmla="*/ 34 h 638"/>
                    <a:gd name="T96" fmla="*/ 457 w 689"/>
                    <a:gd name="T97" fmla="*/ 44 h 638"/>
                    <a:gd name="T98" fmla="*/ 390 w 689"/>
                    <a:gd name="T99" fmla="*/ 36 h 638"/>
                    <a:gd name="T100" fmla="*/ 274 w 689"/>
                    <a:gd name="T101" fmla="*/ 67 h 638"/>
                    <a:gd name="T102" fmla="*/ 139 w 689"/>
                    <a:gd name="T103" fmla="*/ 171 h 638"/>
                    <a:gd name="T104" fmla="*/ 203 w 689"/>
                    <a:gd name="T105" fmla="*/ 222 h 638"/>
                    <a:gd name="T106" fmla="*/ 301 w 689"/>
                    <a:gd name="T107" fmla="*/ 161 h 638"/>
                    <a:gd name="T108" fmla="*/ 346 w 689"/>
                    <a:gd name="T109" fmla="*/ 158 h 638"/>
                    <a:gd name="T110" fmla="*/ 408 w 689"/>
                    <a:gd name="T111" fmla="*/ 165 h 638"/>
                    <a:gd name="T112" fmla="*/ 449 w 689"/>
                    <a:gd name="T113" fmla="*/ 177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89" h="638">
                      <a:moveTo>
                        <a:pt x="319" y="543"/>
                      </a:moveTo>
                      <a:cubicBezTo>
                        <a:pt x="302" y="529"/>
                        <a:pt x="279" y="528"/>
                        <a:pt x="262" y="538"/>
                      </a:cubicBezTo>
                      <a:cubicBezTo>
                        <a:pt x="261" y="539"/>
                        <a:pt x="259" y="539"/>
                        <a:pt x="258" y="538"/>
                      </a:cubicBezTo>
                      <a:cubicBezTo>
                        <a:pt x="257" y="537"/>
                        <a:pt x="257" y="536"/>
                        <a:pt x="257" y="535"/>
                      </a:cubicBezTo>
                      <a:cubicBezTo>
                        <a:pt x="260" y="518"/>
                        <a:pt x="255" y="500"/>
                        <a:pt x="241" y="489"/>
                      </a:cubicBezTo>
                      <a:cubicBezTo>
                        <a:pt x="241" y="489"/>
                        <a:pt x="241" y="489"/>
                        <a:pt x="241" y="489"/>
                      </a:cubicBezTo>
                      <a:cubicBezTo>
                        <a:pt x="225" y="475"/>
                        <a:pt x="202" y="473"/>
                        <a:pt x="185" y="484"/>
                      </a:cubicBezTo>
                      <a:cubicBezTo>
                        <a:pt x="183" y="485"/>
                        <a:pt x="182" y="484"/>
                        <a:pt x="181" y="484"/>
                      </a:cubicBezTo>
                      <a:cubicBezTo>
                        <a:pt x="180" y="483"/>
                        <a:pt x="180" y="482"/>
                        <a:pt x="180" y="481"/>
                      </a:cubicBezTo>
                      <a:cubicBezTo>
                        <a:pt x="183" y="464"/>
                        <a:pt x="177" y="446"/>
                        <a:pt x="164" y="435"/>
                      </a:cubicBezTo>
                      <a:cubicBezTo>
                        <a:pt x="164" y="435"/>
                        <a:pt x="164" y="435"/>
                        <a:pt x="164" y="435"/>
                      </a:cubicBezTo>
                      <a:cubicBezTo>
                        <a:pt x="150" y="423"/>
                        <a:pt x="132" y="420"/>
                        <a:pt x="117" y="425"/>
                      </a:cubicBezTo>
                      <a:cubicBezTo>
                        <a:pt x="115" y="426"/>
                        <a:pt x="114" y="425"/>
                        <a:pt x="113" y="425"/>
                      </a:cubicBezTo>
                      <a:cubicBezTo>
                        <a:pt x="112" y="424"/>
                        <a:pt x="112" y="422"/>
                        <a:pt x="113" y="421"/>
                      </a:cubicBezTo>
                      <a:cubicBezTo>
                        <a:pt x="121" y="402"/>
                        <a:pt x="116" y="379"/>
                        <a:pt x="100" y="365"/>
                      </a:cubicBezTo>
                      <a:cubicBezTo>
                        <a:pt x="100" y="365"/>
                        <a:pt x="100" y="365"/>
                        <a:pt x="100" y="365"/>
                      </a:cubicBezTo>
                      <a:cubicBezTo>
                        <a:pt x="80" y="347"/>
                        <a:pt x="49" y="350"/>
                        <a:pt x="32" y="370"/>
                      </a:cubicBezTo>
                      <a:cubicBezTo>
                        <a:pt x="18" y="386"/>
                        <a:pt x="18" y="386"/>
                        <a:pt x="18" y="386"/>
                      </a:cubicBezTo>
                      <a:cubicBezTo>
                        <a:pt x="0" y="406"/>
                        <a:pt x="2" y="437"/>
                        <a:pt x="23" y="455"/>
                      </a:cubicBezTo>
                      <a:cubicBezTo>
                        <a:pt x="23" y="455"/>
                        <a:pt x="23" y="455"/>
                        <a:pt x="23" y="455"/>
                      </a:cubicBezTo>
                      <a:cubicBezTo>
                        <a:pt x="35" y="465"/>
                        <a:pt x="51" y="469"/>
                        <a:pt x="66" y="465"/>
                      </a:cubicBezTo>
                      <a:cubicBezTo>
                        <a:pt x="68" y="465"/>
                        <a:pt x="69" y="465"/>
                        <a:pt x="70" y="466"/>
                      </a:cubicBezTo>
                      <a:cubicBezTo>
                        <a:pt x="70" y="467"/>
                        <a:pt x="70" y="469"/>
                        <a:pt x="69" y="470"/>
                      </a:cubicBezTo>
                      <a:cubicBezTo>
                        <a:pt x="54" y="490"/>
                        <a:pt x="57" y="519"/>
                        <a:pt x="76" y="536"/>
                      </a:cubicBezTo>
                      <a:cubicBezTo>
                        <a:pt x="76" y="536"/>
                        <a:pt x="76" y="536"/>
                        <a:pt x="76" y="536"/>
                      </a:cubicBezTo>
                      <a:cubicBezTo>
                        <a:pt x="95" y="553"/>
                        <a:pt x="124" y="552"/>
                        <a:pt x="142" y="534"/>
                      </a:cubicBezTo>
                      <a:cubicBezTo>
                        <a:pt x="143" y="533"/>
                        <a:pt x="144" y="533"/>
                        <a:pt x="145" y="534"/>
                      </a:cubicBezTo>
                      <a:cubicBezTo>
                        <a:pt x="147" y="534"/>
                        <a:pt x="147" y="535"/>
                        <a:pt x="147" y="537"/>
                      </a:cubicBezTo>
                      <a:cubicBezTo>
                        <a:pt x="146" y="552"/>
                        <a:pt x="151" y="568"/>
                        <a:pt x="164" y="578"/>
                      </a:cubicBezTo>
                      <a:cubicBezTo>
                        <a:pt x="164" y="578"/>
                        <a:pt x="164" y="578"/>
                        <a:pt x="164" y="578"/>
                      </a:cubicBezTo>
                      <a:cubicBezTo>
                        <a:pt x="183" y="595"/>
                        <a:pt x="212" y="594"/>
                        <a:pt x="230" y="576"/>
                      </a:cubicBezTo>
                      <a:cubicBezTo>
                        <a:pt x="231" y="575"/>
                        <a:pt x="232" y="575"/>
                        <a:pt x="233" y="576"/>
                      </a:cubicBezTo>
                      <a:cubicBezTo>
                        <a:pt x="234" y="576"/>
                        <a:pt x="235" y="577"/>
                        <a:pt x="235" y="579"/>
                      </a:cubicBezTo>
                      <a:cubicBezTo>
                        <a:pt x="233" y="594"/>
                        <a:pt x="239" y="610"/>
                        <a:pt x="252" y="621"/>
                      </a:cubicBezTo>
                      <a:cubicBezTo>
                        <a:pt x="272" y="638"/>
                        <a:pt x="303" y="636"/>
                        <a:pt x="320" y="615"/>
                      </a:cubicBezTo>
                      <a:cubicBezTo>
                        <a:pt x="324" y="611"/>
                        <a:pt x="324" y="611"/>
                        <a:pt x="324" y="611"/>
                      </a:cubicBezTo>
                      <a:cubicBezTo>
                        <a:pt x="341" y="591"/>
                        <a:pt x="339" y="560"/>
                        <a:pt x="319" y="543"/>
                      </a:cubicBezTo>
                      <a:close/>
                      <a:moveTo>
                        <a:pt x="449" y="177"/>
                      </a:moveTo>
                      <a:cubicBezTo>
                        <a:pt x="489" y="216"/>
                        <a:pt x="535" y="260"/>
                        <a:pt x="576" y="299"/>
                      </a:cubicBezTo>
                      <a:cubicBezTo>
                        <a:pt x="582" y="305"/>
                        <a:pt x="589" y="307"/>
                        <a:pt x="597" y="306"/>
                      </a:cubicBezTo>
                      <a:cubicBezTo>
                        <a:pt x="605" y="305"/>
                        <a:pt x="612" y="300"/>
                        <a:pt x="616" y="293"/>
                      </a:cubicBezTo>
                      <a:cubicBezTo>
                        <a:pt x="626" y="275"/>
                        <a:pt x="632" y="256"/>
                        <a:pt x="636" y="234"/>
                      </a:cubicBezTo>
                      <a:cubicBezTo>
                        <a:pt x="638" y="224"/>
                        <a:pt x="642" y="216"/>
                        <a:pt x="649" y="209"/>
                      </a:cubicBezTo>
                      <a:cubicBezTo>
                        <a:pt x="671" y="186"/>
                        <a:pt x="671" y="186"/>
                        <a:pt x="671" y="186"/>
                      </a:cubicBezTo>
                      <a:cubicBezTo>
                        <a:pt x="688" y="168"/>
                        <a:pt x="689" y="139"/>
                        <a:pt x="672" y="121"/>
                      </a:cubicBezTo>
                      <a:cubicBezTo>
                        <a:pt x="580" y="21"/>
                        <a:pt x="580" y="21"/>
                        <a:pt x="580" y="21"/>
                      </a:cubicBezTo>
                      <a:cubicBezTo>
                        <a:pt x="563" y="3"/>
                        <a:pt x="534" y="0"/>
                        <a:pt x="515" y="16"/>
                      </a:cubicBezTo>
                      <a:cubicBezTo>
                        <a:pt x="493" y="34"/>
                        <a:pt x="493" y="34"/>
                        <a:pt x="493" y="34"/>
                      </a:cubicBezTo>
                      <a:cubicBezTo>
                        <a:pt x="483" y="42"/>
                        <a:pt x="471" y="45"/>
                        <a:pt x="457" y="44"/>
                      </a:cubicBezTo>
                      <a:cubicBezTo>
                        <a:pt x="435" y="41"/>
                        <a:pt x="412" y="38"/>
                        <a:pt x="390" y="36"/>
                      </a:cubicBezTo>
                      <a:cubicBezTo>
                        <a:pt x="347" y="30"/>
                        <a:pt x="308" y="41"/>
                        <a:pt x="274" y="67"/>
                      </a:cubicBezTo>
                      <a:cubicBezTo>
                        <a:pt x="229" y="101"/>
                        <a:pt x="184" y="136"/>
                        <a:pt x="139" y="171"/>
                      </a:cubicBezTo>
                      <a:cubicBezTo>
                        <a:pt x="95" y="207"/>
                        <a:pt x="151" y="255"/>
                        <a:pt x="203" y="222"/>
                      </a:cubicBezTo>
                      <a:cubicBezTo>
                        <a:pt x="301" y="161"/>
                        <a:pt x="301" y="161"/>
                        <a:pt x="301" y="161"/>
                      </a:cubicBezTo>
                      <a:cubicBezTo>
                        <a:pt x="315" y="153"/>
                        <a:pt x="331" y="152"/>
                        <a:pt x="346" y="158"/>
                      </a:cubicBezTo>
                      <a:cubicBezTo>
                        <a:pt x="364" y="167"/>
                        <a:pt x="388" y="168"/>
                        <a:pt x="408" y="165"/>
                      </a:cubicBezTo>
                      <a:cubicBezTo>
                        <a:pt x="423" y="162"/>
                        <a:pt x="437" y="166"/>
                        <a:pt x="449" y="17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34" name="组合 33"/>
            <p:cNvGrpSpPr/>
            <p:nvPr/>
          </p:nvGrpSpPr>
          <p:grpSpPr>
            <a:xfrm>
              <a:off x="6956426" y="4762501"/>
              <a:ext cx="1039813" cy="1039813"/>
              <a:chOff x="6956426" y="4762501"/>
              <a:chExt cx="1039813" cy="1039813"/>
            </a:xfrm>
          </p:grpSpPr>
          <p:sp>
            <p:nvSpPr>
              <p:cNvPr id="35" name="Oval 7"/>
              <p:cNvSpPr>
                <a:spLocks noChangeArrowheads="1"/>
              </p:cNvSpPr>
              <p:nvPr/>
            </p:nvSpPr>
            <p:spPr bwMode="auto">
              <a:xfrm>
                <a:off x="6956426" y="4762501"/>
                <a:ext cx="1039813" cy="1039813"/>
              </a:xfrm>
              <a:prstGeom prst="ellipse">
                <a:avLst/>
              </a:prstGeom>
              <a:solidFill>
                <a:srgbClr val="BCD8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nvGrpSpPr>
              <p:cNvPr id="36" name="组合 35"/>
              <p:cNvGrpSpPr/>
              <p:nvPr/>
            </p:nvGrpSpPr>
            <p:grpSpPr>
              <a:xfrm>
                <a:off x="7303431" y="5102989"/>
                <a:ext cx="341039" cy="341371"/>
                <a:chOff x="5240338" y="2657475"/>
                <a:chExt cx="1630363" cy="1631951"/>
              </a:xfrm>
              <a:solidFill>
                <a:schemeClr val="bg1"/>
              </a:solidFill>
            </p:grpSpPr>
            <p:sp>
              <p:nvSpPr>
                <p:cNvPr id="37" name="Freeform 5"/>
                <p:cNvSpPr/>
                <p:nvPr/>
              </p:nvSpPr>
              <p:spPr bwMode="auto">
                <a:xfrm>
                  <a:off x="5240338" y="2735263"/>
                  <a:ext cx="1552575" cy="1554163"/>
                </a:xfrm>
                <a:custGeom>
                  <a:avLst/>
                  <a:gdLst>
                    <a:gd name="T0" fmla="*/ 391 w 517"/>
                    <a:gd name="T1" fmla="*/ 73 h 519"/>
                    <a:gd name="T2" fmla="*/ 346 w 517"/>
                    <a:gd name="T3" fmla="*/ 101 h 519"/>
                    <a:gd name="T4" fmla="*/ 325 w 517"/>
                    <a:gd name="T5" fmla="*/ 98 h 519"/>
                    <a:gd name="T6" fmla="*/ 122 w 517"/>
                    <a:gd name="T7" fmla="*/ 151 h 519"/>
                    <a:gd name="T8" fmla="*/ 125 w 517"/>
                    <a:gd name="T9" fmla="*/ 369 h 519"/>
                    <a:gd name="T10" fmla="*/ 332 w 517"/>
                    <a:gd name="T11" fmla="*/ 416 h 519"/>
                    <a:gd name="T12" fmla="*/ 421 w 517"/>
                    <a:gd name="T13" fmla="*/ 197 h 519"/>
                    <a:gd name="T14" fmla="*/ 425 w 517"/>
                    <a:gd name="T15" fmla="*/ 155 h 519"/>
                    <a:gd name="T16" fmla="*/ 443 w 517"/>
                    <a:gd name="T17" fmla="*/ 127 h 519"/>
                    <a:gd name="T18" fmla="*/ 444 w 517"/>
                    <a:gd name="T19" fmla="*/ 398 h 519"/>
                    <a:gd name="T20" fmla="*/ 113 w 517"/>
                    <a:gd name="T21" fmla="*/ 438 h 519"/>
                    <a:gd name="T22" fmla="*/ 88 w 517"/>
                    <a:gd name="T23" fmla="*/ 101 h 519"/>
                    <a:gd name="T24" fmla="*/ 391 w 517"/>
                    <a:gd name="T25" fmla="*/ 73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7" h="519">
                      <a:moveTo>
                        <a:pt x="391" y="73"/>
                      </a:moveTo>
                      <a:cubicBezTo>
                        <a:pt x="376" y="83"/>
                        <a:pt x="361" y="93"/>
                        <a:pt x="346" y="101"/>
                      </a:cubicBezTo>
                      <a:cubicBezTo>
                        <a:pt x="340" y="103"/>
                        <a:pt x="331" y="100"/>
                        <a:pt x="325" y="98"/>
                      </a:cubicBezTo>
                      <a:cubicBezTo>
                        <a:pt x="252" y="68"/>
                        <a:pt x="166" y="91"/>
                        <a:pt x="122" y="151"/>
                      </a:cubicBezTo>
                      <a:cubicBezTo>
                        <a:pt x="72" y="219"/>
                        <a:pt x="73" y="305"/>
                        <a:pt x="125" y="369"/>
                      </a:cubicBezTo>
                      <a:cubicBezTo>
                        <a:pt x="174" y="429"/>
                        <a:pt x="261" y="449"/>
                        <a:pt x="332" y="416"/>
                      </a:cubicBezTo>
                      <a:cubicBezTo>
                        <a:pt x="413" y="379"/>
                        <a:pt x="454" y="279"/>
                        <a:pt x="421" y="197"/>
                      </a:cubicBezTo>
                      <a:cubicBezTo>
                        <a:pt x="414" y="181"/>
                        <a:pt x="415" y="169"/>
                        <a:pt x="425" y="155"/>
                      </a:cubicBezTo>
                      <a:cubicBezTo>
                        <a:pt x="432" y="146"/>
                        <a:pt x="437" y="136"/>
                        <a:pt x="443" y="127"/>
                      </a:cubicBezTo>
                      <a:cubicBezTo>
                        <a:pt x="491" y="165"/>
                        <a:pt x="517" y="302"/>
                        <a:pt x="444" y="398"/>
                      </a:cubicBezTo>
                      <a:cubicBezTo>
                        <a:pt x="366" y="501"/>
                        <a:pt x="209" y="519"/>
                        <a:pt x="113" y="438"/>
                      </a:cubicBezTo>
                      <a:cubicBezTo>
                        <a:pt x="0" y="343"/>
                        <a:pt x="9" y="187"/>
                        <a:pt x="88" y="101"/>
                      </a:cubicBezTo>
                      <a:cubicBezTo>
                        <a:pt x="181" y="0"/>
                        <a:pt x="336" y="17"/>
                        <a:pt x="391" y="7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6"/>
                <p:cNvSpPr/>
                <p:nvPr/>
              </p:nvSpPr>
              <p:spPr bwMode="auto">
                <a:xfrm>
                  <a:off x="5618163" y="3103563"/>
                  <a:ext cx="793750" cy="793750"/>
                </a:xfrm>
                <a:custGeom>
                  <a:avLst/>
                  <a:gdLst>
                    <a:gd name="T0" fmla="*/ 132 w 264"/>
                    <a:gd name="T1" fmla="*/ 265 h 265"/>
                    <a:gd name="T2" fmla="*/ 3 w 264"/>
                    <a:gd name="T3" fmla="*/ 128 h 265"/>
                    <a:gd name="T4" fmla="*/ 141 w 264"/>
                    <a:gd name="T5" fmla="*/ 5 h 265"/>
                    <a:gd name="T6" fmla="*/ 161 w 264"/>
                    <a:gd name="T7" fmla="*/ 8 h 265"/>
                    <a:gd name="T8" fmla="*/ 168 w 264"/>
                    <a:gd name="T9" fmla="*/ 27 h 265"/>
                    <a:gd name="T10" fmla="*/ 156 w 264"/>
                    <a:gd name="T11" fmla="*/ 50 h 265"/>
                    <a:gd name="T12" fmla="*/ 135 w 264"/>
                    <a:gd name="T13" fmla="*/ 63 h 265"/>
                    <a:gd name="T14" fmla="*/ 60 w 264"/>
                    <a:gd name="T15" fmla="*/ 131 h 265"/>
                    <a:gd name="T16" fmla="*/ 124 w 264"/>
                    <a:gd name="T17" fmla="*/ 207 h 265"/>
                    <a:gd name="T18" fmla="*/ 205 w 264"/>
                    <a:gd name="T19" fmla="*/ 136 h 265"/>
                    <a:gd name="T20" fmla="*/ 224 w 264"/>
                    <a:gd name="T21" fmla="*/ 110 h 265"/>
                    <a:gd name="T22" fmla="*/ 226 w 264"/>
                    <a:gd name="T23" fmla="*/ 109 h 265"/>
                    <a:gd name="T24" fmla="*/ 254 w 264"/>
                    <a:gd name="T25" fmla="*/ 97 h 265"/>
                    <a:gd name="T26" fmla="*/ 263 w 264"/>
                    <a:gd name="T27" fmla="*/ 135 h 265"/>
                    <a:gd name="T28" fmla="*/ 132 w 264"/>
                    <a:gd name="T29" fmla="*/ 265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4" h="265">
                      <a:moveTo>
                        <a:pt x="132" y="265"/>
                      </a:moveTo>
                      <a:cubicBezTo>
                        <a:pt x="57" y="265"/>
                        <a:pt x="0" y="205"/>
                        <a:pt x="3" y="128"/>
                      </a:cubicBezTo>
                      <a:cubicBezTo>
                        <a:pt x="5" y="58"/>
                        <a:pt x="70" y="0"/>
                        <a:pt x="141" y="5"/>
                      </a:cubicBezTo>
                      <a:cubicBezTo>
                        <a:pt x="148" y="6"/>
                        <a:pt x="155" y="7"/>
                        <a:pt x="161" y="8"/>
                      </a:cubicBezTo>
                      <a:cubicBezTo>
                        <a:pt x="173" y="11"/>
                        <a:pt x="175" y="17"/>
                        <a:pt x="168" y="27"/>
                      </a:cubicBezTo>
                      <a:cubicBezTo>
                        <a:pt x="164" y="34"/>
                        <a:pt x="159" y="42"/>
                        <a:pt x="156" y="50"/>
                      </a:cubicBezTo>
                      <a:cubicBezTo>
                        <a:pt x="152" y="60"/>
                        <a:pt x="147" y="63"/>
                        <a:pt x="135" y="63"/>
                      </a:cubicBezTo>
                      <a:cubicBezTo>
                        <a:pt x="94" y="63"/>
                        <a:pt x="63" y="92"/>
                        <a:pt x="60" y="131"/>
                      </a:cubicBezTo>
                      <a:cubicBezTo>
                        <a:pt x="57" y="167"/>
                        <a:pt x="85" y="200"/>
                        <a:pt x="124" y="207"/>
                      </a:cubicBezTo>
                      <a:cubicBezTo>
                        <a:pt x="164" y="214"/>
                        <a:pt x="204" y="180"/>
                        <a:pt x="205" y="136"/>
                      </a:cubicBezTo>
                      <a:cubicBezTo>
                        <a:pt x="205" y="120"/>
                        <a:pt x="209" y="113"/>
                        <a:pt x="224" y="110"/>
                      </a:cubicBezTo>
                      <a:cubicBezTo>
                        <a:pt x="225" y="110"/>
                        <a:pt x="225" y="109"/>
                        <a:pt x="226" y="109"/>
                      </a:cubicBezTo>
                      <a:cubicBezTo>
                        <a:pt x="235" y="105"/>
                        <a:pt x="244" y="101"/>
                        <a:pt x="254" y="97"/>
                      </a:cubicBezTo>
                      <a:cubicBezTo>
                        <a:pt x="257" y="109"/>
                        <a:pt x="263" y="122"/>
                        <a:pt x="263" y="135"/>
                      </a:cubicBezTo>
                      <a:cubicBezTo>
                        <a:pt x="264" y="207"/>
                        <a:pt x="205" y="265"/>
                        <a:pt x="132" y="2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7"/>
                <p:cNvSpPr/>
                <p:nvPr/>
              </p:nvSpPr>
              <p:spPr bwMode="auto">
                <a:xfrm>
                  <a:off x="6018213" y="2657475"/>
                  <a:ext cx="852488" cy="850900"/>
                </a:xfrm>
                <a:custGeom>
                  <a:avLst/>
                  <a:gdLst>
                    <a:gd name="T0" fmla="*/ 0 w 284"/>
                    <a:gd name="T1" fmla="*/ 280 h 284"/>
                    <a:gd name="T2" fmla="*/ 10 w 284"/>
                    <a:gd name="T3" fmla="*/ 266 h 284"/>
                    <a:gd name="T4" fmla="*/ 31 w 284"/>
                    <a:gd name="T5" fmla="*/ 214 h 284"/>
                    <a:gd name="T6" fmla="*/ 68 w 284"/>
                    <a:gd name="T7" fmla="*/ 156 h 284"/>
                    <a:gd name="T8" fmla="*/ 165 w 284"/>
                    <a:gd name="T9" fmla="*/ 97 h 284"/>
                    <a:gd name="T10" fmla="*/ 186 w 284"/>
                    <a:gd name="T11" fmla="*/ 62 h 284"/>
                    <a:gd name="T12" fmla="*/ 186 w 284"/>
                    <a:gd name="T13" fmla="*/ 41 h 284"/>
                    <a:gd name="T14" fmla="*/ 216 w 284"/>
                    <a:gd name="T15" fmla="*/ 2 h 284"/>
                    <a:gd name="T16" fmla="*/ 249 w 284"/>
                    <a:gd name="T17" fmla="*/ 34 h 284"/>
                    <a:gd name="T18" fmla="*/ 282 w 284"/>
                    <a:gd name="T19" fmla="*/ 68 h 284"/>
                    <a:gd name="T20" fmla="*/ 243 w 284"/>
                    <a:gd name="T21" fmla="*/ 97 h 284"/>
                    <a:gd name="T22" fmla="*/ 175 w 284"/>
                    <a:gd name="T23" fmla="*/ 142 h 284"/>
                    <a:gd name="T24" fmla="*/ 102 w 284"/>
                    <a:gd name="T25" fmla="*/ 240 h 284"/>
                    <a:gd name="T26" fmla="*/ 69 w 284"/>
                    <a:gd name="T27" fmla="*/ 253 h 284"/>
                    <a:gd name="T28" fmla="*/ 19 w 284"/>
                    <a:gd name="T29" fmla="*/ 273 h 284"/>
                    <a:gd name="T30" fmla="*/ 4 w 284"/>
                    <a:gd name="T31" fmla="*/ 284 h 284"/>
                    <a:gd name="T32" fmla="*/ 0 w 284"/>
                    <a:gd name="T33" fmla="*/ 280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4" h="284">
                      <a:moveTo>
                        <a:pt x="0" y="280"/>
                      </a:moveTo>
                      <a:cubicBezTo>
                        <a:pt x="4" y="275"/>
                        <a:pt x="6" y="270"/>
                        <a:pt x="10" y="266"/>
                      </a:cubicBezTo>
                      <a:cubicBezTo>
                        <a:pt x="23" y="251"/>
                        <a:pt x="31" y="236"/>
                        <a:pt x="31" y="214"/>
                      </a:cubicBezTo>
                      <a:cubicBezTo>
                        <a:pt x="31" y="189"/>
                        <a:pt x="48" y="169"/>
                        <a:pt x="68" y="156"/>
                      </a:cubicBezTo>
                      <a:cubicBezTo>
                        <a:pt x="100" y="134"/>
                        <a:pt x="132" y="115"/>
                        <a:pt x="165" y="97"/>
                      </a:cubicBezTo>
                      <a:cubicBezTo>
                        <a:pt x="180" y="89"/>
                        <a:pt x="188" y="79"/>
                        <a:pt x="186" y="62"/>
                      </a:cubicBezTo>
                      <a:cubicBezTo>
                        <a:pt x="185" y="55"/>
                        <a:pt x="185" y="48"/>
                        <a:pt x="186" y="41"/>
                      </a:cubicBezTo>
                      <a:cubicBezTo>
                        <a:pt x="187" y="17"/>
                        <a:pt x="198" y="4"/>
                        <a:pt x="216" y="2"/>
                      </a:cubicBezTo>
                      <a:cubicBezTo>
                        <a:pt x="234" y="0"/>
                        <a:pt x="243" y="9"/>
                        <a:pt x="249" y="34"/>
                      </a:cubicBezTo>
                      <a:cubicBezTo>
                        <a:pt x="274" y="40"/>
                        <a:pt x="284" y="50"/>
                        <a:pt x="282" y="68"/>
                      </a:cubicBezTo>
                      <a:cubicBezTo>
                        <a:pt x="280" y="86"/>
                        <a:pt x="266" y="100"/>
                        <a:pt x="243" y="97"/>
                      </a:cubicBezTo>
                      <a:cubicBezTo>
                        <a:pt x="205" y="92"/>
                        <a:pt x="189" y="111"/>
                        <a:pt x="175" y="142"/>
                      </a:cubicBezTo>
                      <a:cubicBezTo>
                        <a:pt x="159" y="181"/>
                        <a:pt x="137" y="215"/>
                        <a:pt x="102" y="240"/>
                      </a:cubicBezTo>
                      <a:cubicBezTo>
                        <a:pt x="92" y="246"/>
                        <a:pt x="80" y="253"/>
                        <a:pt x="69" y="253"/>
                      </a:cubicBezTo>
                      <a:cubicBezTo>
                        <a:pt x="49" y="252"/>
                        <a:pt x="33" y="259"/>
                        <a:pt x="19" y="273"/>
                      </a:cubicBezTo>
                      <a:cubicBezTo>
                        <a:pt x="15" y="277"/>
                        <a:pt x="9" y="280"/>
                        <a:pt x="4" y="284"/>
                      </a:cubicBezTo>
                      <a:cubicBezTo>
                        <a:pt x="3" y="283"/>
                        <a:pt x="1" y="281"/>
                        <a:pt x="0" y="2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40" name="Freeform 8"/>
                <p:cNvSpPr/>
                <p:nvPr/>
              </p:nvSpPr>
              <p:spPr bwMode="auto">
                <a:xfrm>
                  <a:off x="5907088" y="3403600"/>
                  <a:ext cx="222250" cy="219075"/>
                </a:xfrm>
                <a:custGeom>
                  <a:avLst/>
                  <a:gdLst>
                    <a:gd name="T0" fmla="*/ 39 w 74"/>
                    <a:gd name="T1" fmla="*/ 3 h 73"/>
                    <a:gd name="T2" fmla="*/ 30 w 74"/>
                    <a:gd name="T3" fmla="*/ 43 h 73"/>
                    <a:gd name="T4" fmla="*/ 69 w 74"/>
                    <a:gd name="T5" fmla="*/ 35 h 73"/>
                    <a:gd name="T6" fmla="*/ 58 w 74"/>
                    <a:gd name="T7" fmla="*/ 62 h 73"/>
                    <a:gd name="T8" fmla="*/ 15 w 74"/>
                    <a:gd name="T9" fmla="*/ 63 h 73"/>
                    <a:gd name="T10" fmla="*/ 6 w 74"/>
                    <a:gd name="T11" fmla="*/ 21 h 73"/>
                    <a:gd name="T12" fmla="*/ 39 w 74"/>
                    <a:gd name="T13" fmla="*/ 3 h 73"/>
                  </a:gdLst>
                  <a:ahLst/>
                  <a:cxnLst>
                    <a:cxn ang="0">
                      <a:pos x="T0" y="T1"/>
                    </a:cxn>
                    <a:cxn ang="0">
                      <a:pos x="T2" y="T3"/>
                    </a:cxn>
                    <a:cxn ang="0">
                      <a:pos x="T4" y="T5"/>
                    </a:cxn>
                    <a:cxn ang="0">
                      <a:pos x="T6" y="T7"/>
                    </a:cxn>
                    <a:cxn ang="0">
                      <a:pos x="T8" y="T9"/>
                    </a:cxn>
                    <a:cxn ang="0">
                      <a:pos x="T10" y="T11"/>
                    </a:cxn>
                    <a:cxn ang="0">
                      <a:pos x="T12" y="T13"/>
                    </a:cxn>
                  </a:cxnLst>
                  <a:rect l="0" t="0" r="r" b="b"/>
                  <a:pathLst>
                    <a:path w="74" h="73">
                      <a:moveTo>
                        <a:pt x="39" y="3"/>
                      </a:moveTo>
                      <a:cubicBezTo>
                        <a:pt x="40" y="19"/>
                        <a:pt x="14" y="29"/>
                        <a:pt x="30" y="43"/>
                      </a:cubicBezTo>
                      <a:cubicBezTo>
                        <a:pt x="37" y="48"/>
                        <a:pt x="54" y="38"/>
                        <a:pt x="69" y="35"/>
                      </a:cubicBezTo>
                      <a:cubicBezTo>
                        <a:pt x="74" y="46"/>
                        <a:pt x="68" y="56"/>
                        <a:pt x="58" y="62"/>
                      </a:cubicBezTo>
                      <a:cubicBezTo>
                        <a:pt x="44" y="72"/>
                        <a:pt x="29" y="73"/>
                        <a:pt x="15" y="63"/>
                      </a:cubicBezTo>
                      <a:cubicBezTo>
                        <a:pt x="1" y="52"/>
                        <a:pt x="0" y="36"/>
                        <a:pt x="6" y="21"/>
                      </a:cubicBezTo>
                      <a:cubicBezTo>
                        <a:pt x="11" y="7"/>
                        <a:pt x="22" y="0"/>
                        <a:pt x="39"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sp>
        <p:nvSpPr>
          <p:cNvPr id="42" name="矩形 41"/>
          <p:cNvSpPr/>
          <p:nvPr/>
        </p:nvSpPr>
        <p:spPr>
          <a:xfrm>
            <a:off x="216977" y="278969"/>
            <a:ext cx="11747716" cy="6385302"/>
          </a:xfrm>
          <a:prstGeom prst="rect">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heel(1)">
                                      <p:cBhvr>
                                        <p:cTn id="7" dur="20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BCD8CC"/>
        </a:solidFill>
        <a:effectLst/>
      </p:bgPr>
    </p:bg>
    <p:spTree>
      <p:nvGrpSpPr>
        <p:cNvPr id="1" name=""/>
        <p:cNvGrpSpPr/>
        <p:nvPr/>
      </p:nvGrpSpPr>
      <p:grpSpPr>
        <a:xfrm>
          <a:off x="0" y="0"/>
          <a:ext cx="0" cy="0"/>
          <a:chOff x="0" y="0"/>
          <a:chExt cx="0" cy="0"/>
        </a:xfrm>
      </p:grpSpPr>
      <p:sp>
        <p:nvSpPr>
          <p:cNvPr id="8" name="矩形 7"/>
          <p:cNvSpPr/>
          <p:nvPr/>
        </p:nvSpPr>
        <p:spPr>
          <a:xfrm>
            <a:off x="464949" y="480447"/>
            <a:ext cx="11112285" cy="588935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5218064" y="2862957"/>
            <a:ext cx="5345245" cy="903645"/>
          </a:xfrm>
          <a:prstGeom prst="rect">
            <a:avLst/>
          </a:prstGeom>
        </p:spPr>
        <p:txBody>
          <a:bodyPr wrap="square">
            <a:spAutoFit/>
            <a:scene3d>
              <a:camera prst="orthographicFront"/>
              <a:lightRig rig="threePt" dir="t"/>
            </a:scene3d>
            <a:sp3d contourW="12700"/>
          </a:bodyPr>
          <a:lstStyle/>
          <a:p>
            <a:pPr>
              <a:lnSpc>
                <a:spcPct val="120000"/>
              </a:lnSpc>
            </a:pPr>
            <a:r>
              <a:rPr lang="zh-CN" altLang="en-US" sz="4800" b="1" dirty="0">
                <a:solidFill>
                  <a:schemeClr val="tx1">
                    <a:lumMod val="75000"/>
                    <a:lumOff val="25000"/>
                  </a:schemeClr>
                </a:solidFill>
                <a:latin typeface="微软雅黑" panose="020B0503020204020204" charset="-122"/>
                <a:ea typeface="微软雅黑" panose="020B0503020204020204" charset="-122"/>
              </a:rPr>
              <a:t>点击输入标题名称</a:t>
            </a:r>
            <a:endParaRPr lang="zh-CN" altLang="en-US" sz="4800" b="1" dirty="0">
              <a:solidFill>
                <a:schemeClr val="tx1">
                  <a:lumMod val="75000"/>
                  <a:lumOff val="25000"/>
                </a:schemeClr>
              </a:solidFill>
              <a:latin typeface="微软雅黑" panose="020B0503020204020204" charset="-122"/>
              <a:ea typeface="微软雅黑" panose="020B0503020204020204" charset="-122"/>
            </a:endParaRPr>
          </a:p>
        </p:txBody>
      </p:sp>
      <p:sp>
        <p:nvSpPr>
          <p:cNvPr id="17" name="文本框 16"/>
          <p:cNvSpPr txBox="1"/>
          <p:nvPr/>
        </p:nvSpPr>
        <p:spPr>
          <a:xfrm>
            <a:off x="5247092" y="3942732"/>
            <a:ext cx="5316217" cy="513346"/>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200" dirty="0">
                <a:solidFill>
                  <a:schemeClr val="bg1">
                    <a:lumMod val="50000"/>
                  </a:schemeClr>
                </a:solidFill>
                <a:latin typeface="Century Gothic" panose="020B0502020202020204" pitchFamily="34" charset="0"/>
                <a:ea typeface="+mj-ea"/>
              </a:rPr>
              <a:t>The user can demonstrate on a projector or computer, or print the presentation and make it into a </a:t>
            </a:r>
            <a:r>
              <a:rPr lang="en-US" altLang="zh-CN" sz="1200" dirty="0" smtClean="0">
                <a:solidFill>
                  <a:schemeClr val="bg1">
                    <a:lumMod val="50000"/>
                  </a:schemeClr>
                </a:solidFill>
                <a:latin typeface="Century Gothic" panose="020B0502020202020204" pitchFamily="34" charset="0"/>
                <a:ea typeface="+mj-ea"/>
              </a:rPr>
              <a:t>film</a:t>
            </a:r>
            <a:endParaRPr lang="en-US" altLang="zh-CN" sz="1200" dirty="0">
              <a:solidFill>
                <a:schemeClr val="bg1">
                  <a:lumMod val="50000"/>
                </a:schemeClr>
              </a:solidFill>
              <a:latin typeface="Century Gothic" panose="020B0502020202020204" pitchFamily="34" charset="0"/>
              <a:ea typeface="+mj-ea"/>
            </a:endParaRPr>
          </a:p>
        </p:txBody>
      </p:sp>
      <p:sp>
        <p:nvSpPr>
          <p:cNvPr id="18" name="矩形 17"/>
          <p:cNvSpPr/>
          <p:nvPr/>
        </p:nvSpPr>
        <p:spPr>
          <a:xfrm>
            <a:off x="5189036" y="1969836"/>
            <a:ext cx="3823285" cy="993798"/>
          </a:xfrm>
          <a:prstGeom prst="rect">
            <a:avLst/>
          </a:prstGeom>
        </p:spPr>
        <p:txBody>
          <a:bodyPr wrap="square">
            <a:spAutoFit/>
            <a:scene3d>
              <a:camera prst="orthographicFront"/>
              <a:lightRig rig="threePt" dir="t"/>
            </a:scene3d>
            <a:sp3d contourW="12700"/>
          </a:bodyPr>
          <a:lstStyle/>
          <a:p>
            <a:pPr>
              <a:lnSpc>
                <a:spcPct val="120000"/>
              </a:lnSpc>
            </a:pPr>
            <a:r>
              <a:rPr lang="en-US" altLang="zh-CN" sz="5400" b="1" dirty="0" smtClean="0">
                <a:solidFill>
                  <a:srgbClr val="BCD8CC"/>
                </a:solidFill>
                <a:latin typeface="Century Gothic" panose="020B0502020202020204" pitchFamily="34" charset="0"/>
              </a:rPr>
              <a:t>PART 02</a:t>
            </a:r>
            <a:endParaRPr lang="en-US" altLang="zh-CN" sz="5400" b="1" dirty="0" smtClean="0">
              <a:solidFill>
                <a:srgbClr val="BCD8CC"/>
              </a:solidFill>
              <a:latin typeface="Century Gothic" panose="020B0502020202020204" pitchFamily="34" charset="0"/>
            </a:endParaRPr>
          </a:p>
        </p:txBody>
      </p:sp>
      <p:cxnSp>
        <p:nvCxnSpPr>
          <p:cNvPr id="19" name="直接连接符 18"/>
          <p:cNvCxnSpPr/>
          <p:nvPr/>
        </p:nvCxnSpPr>
        <p:spPr>
          <a:xfrm>
            <a:off x="5340975" y="3836680"/>
            <a:ext cx="674146" cy="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4" name="图片 3" descr="3a2a06edd1e941c23db82193257de610"/>
          <p:cNvPicPr>
            <a:picLocks noChangeAspect="1"/>
          </p:cNvPicPr>
          <p:nvPr/>
        </p:nvPicPr>
        <p:blipFill>
          <a:blip r:embed="rId1"/>
          <a:stretch>
            <a:fillRect/>
          </a:stretch>
        </p:blipFill>
        <p:spPr>
          <a:xfrm>
            <a:off x="1062990" y="1429385"/>
            <a:ext cx="3999865" cy="3999865"/>
          </a:xfrm>
          <a:prstGeom prst="rect">
            <a:avLst/>
          </a:prstGeom>
        </p:spPr>
      </p:pic>
      <p:pic>
        <p:nvPicPr>
          <p:cNvPr id="6" name="图片 5" descr="背景_0000s_0002_矢量智能对象-拷贝-2"/>
          <p:cNvPicPr>
            <a:picLocks noChangeAspect="1"/>
          </p:cNvPicPr>
          <p:nvPr/>
        </p:nvPicPr>
        <p:blipFill>
          <a:blip r:embed="rId2"/>
          <a:srcRect t="28280" r="79764"/>
          <a:stretch>
            <a:fillRect/>
          </a:stretch>
        </p:blipFill>
        <p:spPr>
          <a:xfrm>
            <a:off x="106680" y="3199765"/>
            <a:ext cx="3276600" cy="3629660"/>
          </a:xfrm>
          <a:prstGeom prst="rect">
            <a:avLst/>
          </a:prstGeom>
        </p:spPr>
      </p:pic>
      <p:pic>
        <p:nvPicPr>
          <p:cNvPr id="5" name="图片 4" descr="背景_0000s_0001_矢量智能对象-拷贝-3"/>
          <p:cNvPicPr>
            <a:picLocks noChangeAspect="1"/>
          </p:cNvPicPr>
          <p:nvPr/>
        </p:nvPicPr>
        <p:blipFill>
          <a:blip r:embed="rId3"/>
          <a:srcRect l="82576" t="23758"/>
          <a:stretch>
            <a:fillRect/>
          </a:stretch>
        </p:blipFill>
        <p:spPr>
          <a:xfrm>
            <a:off x="9769475" y="3496310"/>
            <a:ext cx="2437765" cy="333311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1+#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1+#ppt_w/2"/>
                                          </p:val>
                                        </p:tav>
                                        <p:tav tm="100000">
                                          <p:val>
                                            <p:strVal val="#ppt_x"/>
                                          </p:val>
                                        </p:tav>
                                      </p:tavLst>
                                    </p:anim>
                                    <p:anim calcmode="lin" valueType="num">
                                      <p:cBhvr additive="base">
                                        <p:cTn id="12" dur="500" fill="hold"/>
                                        <p:tgtEl>
                                          <p:spTgt spid="1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1+#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1+#ppt_w/2"/>
                                          </p:val>
                                        </p:tav>
                                        <p:tav tm="100000">
                                          <p:val>
                                            <p:strVal val="#ppt_x"/>
                                          </p:val>
                                        </p:tav>
                                      </p:tavLst>
                                    </p:anim>
                                    <p:anim calcmode="lin" valueType="num">
                                      <p:cBhvr additive="base">
                                        <p:cTn id="20"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Lst>
  </p:timing>
</p:sld>
</file>

<file path=ppt/tags/tag1.xml><?xml version="1.0" encoding="utf-8"?>
<p:tagLst xmlns:p="http://schemas.openxmlformats.org/presentationml/2006/main">
  <p:tag name="ISPRING_PRESENTATION_TITLE" val="日系小清新多肉植物工作总结计划PPT模板"/>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5739</Words>
  <Application>WPS 演示</Application>
  <PresentationFormat>宽屏</PresentationFormat>
  <Paragraphs>295</Paragraphs>
  <Slides>25</Slides>
  <Notes>25</Notes>
  <HiddenSlides>0</HiddenSlides>
  <MMClips>1</MMClips>
  <ScaleCrop>false</ScaleCrop>
  <HeadingPairs>
    <vt:vector size="6" baseType="variant">
      <vt:variant>
        <vt:lpstr>已用的字体</vt:lpstr>
      </vt:variant>
      <vt:variant>
        <vt:i4>19</vt:i4>
      </vt:variant>
      <vt:variant>
        <vt:lpstr>主题</vt:lpstr>
      </vt:variant>
      <vt:variant>
        <vt:i4>1</vt:i4>
      </vt:variant>
      <vt:variant>
        <vt:lpstr>幻灯片标题</vt:lpstr>
      </vt:variant>
      <vt:variant>
        <vt:i4>25</vt:i4>
      </vt:variant>
    </vt:vector>
  </HeadingPairs>
  <TitlesOfParts>
    <vt:vector size="45" baseType="lpstr">
      <vt:lpstr>Arial</vt:lpstr>
      <vt:lpstr>宋体</vt:lpstr>
      <vt:lpstr>Wingdings</vt:lpstr>
      <vt:lpstr>方正行楷简体</vt:lpstr>
      <vt:lpstr>微软雅黑</vt:lpstr>
      <vt:lpstr>方正隶变_GBK</vt:lpstr>
      <vt:lpstr>Segoe UI</vt:lpstr>
      <vt:lpstr>Century Gothic</vt:lpstr>
      <vt:lpstr>TypeLand 康熙字典體試用版</vt:lpstr>
      <vt:lpstr>MingLiU-ExtB</vt:lpstr>
      <vt:lpstr>汉仪全唐诗简</vt:lpstr>
      <vt:lpstr>Arial Unicode MS</vt:lpstr>
      <vt:lpstr>Calibri Light</vt:lpstr>
      <vt:lpstr>Calibri</vt:lpstr>
      <vt:lpstr>等线</vt:lpstr>
      <vt:lpstr>微软雅黑 Light</vt:lpstr>
      <vt:lpstr>汉仪南宫体简</vt:lpstr>
      <vt:lpstr>Agency FB</vt:lpstr>
      <vt:lpstr>Trebuchet MS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日系小清新多肉植物工作总结计划PPT模板</dc:title>
  <dc:creator>Administrator</dc:creator>
  <cp:lastModifiedBy>一颗苹果</cp:lastModifiedBy>
  <cp:revision>28</cp:revision>
  <dcterms:created xsi:type="dcterms:W3CDTF">2017-08-02T12:30:00Z</dcterms:created>
  <dcterms:modified xsi:type="dcterms:W3CDTF">2021-09-14T09:18:34Z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2052-11.1.0.10700</vt:lpwstr>
  </property>
  <property fmtid="{D5CDD505-2E9C-101B-9397-08002B2CF9AE}" pid="3" name="KSORubyTemplateID">
    <vt:lpwstr>2</vt:lpwstr>
  </property>
  <property fmtid="{D5CDD505-2E9C-101B-9397-08002B2CF9AE}" pid="4" name="ICV">
    <vt:lpwstr>C369EC6E108649699B5890FEDF795834</vt:lpwstr>
  </property>
</Properties>
</file>