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10" r:id="rId3"/>
    <p:sldId id="762" r:id="rId4"/>
    <p:sldId id="763" r:id="rId5"/>
    <p:sldId id="772" r:id="rId6"/>
    <p:sldId id="758" r:id="rId7"/>
    <p:sldId id="768" r:id="rId8"/>
    <p:sldId id="769" r:id="rId9"/>
    <p:sldId id="767" r:id="rId10"/>
    <p:sldId id="765" r:id="rId11"/>
    <p:sldId id="775" r:id="rId12"/>
    <p:sldId id="770" r:id="rId13"/>
    <p:sldId id="771" r:id="rId14"/>
    <p:sldId id="766" r:id="rId15"/>
    <p:sldId id="773" r:id="rId16"/>
    <p:sldId id="774" r:id="rId17"/>
    <p:sldId id="776" r:id="rId18"/>
    <p:sldId id="764" r:id="rId19"/>
    <p:sldId id="777" r:id="rId20"/>
    <p:sldId id="74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CB9677"/>
    <a:srgbClr val="928076"/>
    <a:srgbClr val="E0D8C5"/>
    <a:srgbClr val="CDBBA5"/>
    <a:srgbClr val="FC8476"/>
    <a:srgbClr val="F79C65"/>
    <a:srgbClr val="FFD573"/>
    <a:srgbClr val="4699C3"/>
    <a:srgbClr val="55C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3992" autoAdjust="0"/>
  </p:normalViewPr>
  <p:slideViewPr>
    <p:cSldViewPr snapToGrid="0" showGuides="1">
      <p:cViewPr varScale="1">
        <p:scale>
          <a:sx n="116" d="100"/>
          <a:sy n="116" d="100"/>
        </p:scale>
        <p:origin x="330" y="102"/>
      </p:cViewPr>
      <p:guideLst>
        <p:guide pos="998"/>
        <p:guide orient="horz" pos="3240"/>
        <p:guide orient="horz" pos="2904"/>
        <p:guide orient="horz" pos="2641"/>
        <p:guide orient="horz" pos="2686"/>
        <p:guide orient="horz" pos="1144"/>
        <p:guide orient="horz" pos="2187"/>
        <p:guide orient="horz" pos="1110"/>
        <p:guide orient="horz" pos="1661"/>
        <p:guide orient="horz" pos="1824"/>
        <p:guide orient="horz" pos="2028"/>
        <p:guide orient="horz" pos="1498"/>
        <p:guide orient="horz" pos="20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294480"/>
        <c:axId val="1550887200"/>
      </c:barChart>
      <c:catAx>
        <c:axId val="118429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50887200"/>
        <c:crosses val="autoZero"/>
        <c:auto val="1"/>
        <c:lblAlgn val="ctr"/>
        <c:lblOffset val="100"/>
        <c:noMultiLvlLbl val="0"/>
      </c:catAx>
      <c:valAx>
        <c:axId val="155088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8429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EDF00-B687-4518-A523-F35356445D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7DF39-E0DC-43CD-A1BD-70206D7A23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 userDrawn="1"/>
        </p:nvSpPr>
        <p:spPr bwMode="auto">
          <a:xfrm>
            <a:off x="7190153" y="4027838"/>
            <a:ext cx="1953845" cy="1115662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 userDrawn="1"/>
        </p:nvSpPr>
        <p:spPr bwMode="auto">
          <a:xfrm>
            <a:off x="-19573" y="-16371"/>
            <a:ext cx="1871820" cy="6495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任意多边形: 形状 1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 userDrawn="1"/>
        </p:nvSpPr>
        <p:spPr bwMode="auto">
          <a:xfrm>
            <a:off x="1" y="4315529"/>
            <a:ext cx="1367692" cy="827971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任意多边形: 形状 16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 userDrawn="1"/>
        </p:nvSpPr>
        <p:spPr bwMode="auto">
          <a:xfrm>
            <a:off x="7791564" y="-16371"/>
            <a:ext cx="1352435" cy="876063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+mj-lt"/>
              </a:rPr>
              <a:t>XXX</a:t>
            </a:r>
            <a:endParaRPr lang="zh-CN" altLang="en-US" sz="1200" dirty="0">
              <a:latin typeface="+mj-lt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866769" y="2222137"/>
            <a:ext cx="3241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4800" kern="0" dirty="0">
                <a:solidFill>
                  <a:schemeClr val="accent4"/>
                </a:solidFill>
                <a:latin typeface="+mj-ea"/>
                <a:ea typeface="+mj-ea"/>
              </a:rPr>
              <a:t>MORIMOTO</a:t>
            </a:r>
            <a:endParaRPr lang="zh-CN" altLang="en-US" sz="4800" kern="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amet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consectetuer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adipiscing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elit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Aenean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commodo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ligula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eget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dolorLorem</a:t>
            </a:r>
            <a:r>
              <a:rPr lang="en-US" altLang="zh-CN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ipsum dolor sit </a:t>
            </a:r>
            <a:r>
              <a:rPr lang="en-US" altLang="zh-CN" sz="1050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amet</a:t>
            </a:r>
            <a:endParaRPr lang="en-US" altLang="zh-CN" sz="1050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" name="PA_矩形 8"/>
          <p:cNvSpPr/>
          <p:nvPr>
            <p:custDataLst>
              <p:tags r:id="rId2"/>
            </p:custDataLst>
          </p:nvPr>
        </p:nvSpPr>
        <p:spPr>
          <a:xfrm>
            <a:off x="3249684" y="2006255"/>
            <a:ext cx="25400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100" kern="0" dirty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sz="1100" kern="0" dirty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任意多边形: 形状 21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518286" y="1163457"/>
            <a:ext cx="3115114" cy="3185495"/>
            <a:chOff x="4820876" y="1175885"/>
            <a:chExt cx="3438019" cy="3515695"/>
          </a:xfrm>
        </p:grpSpPr>
        <p:sp>
          <p:nvSpPr>
            <p:cNvPr id="14" name="Freeform 7"/>
            <p:cNvSpPr/>
            <p:nvPr/>
          </p:nvSpPr>
          <p:spPr bwMode="auto">
            <a:xfrm>
              <a:off x="5718332" y="1175885"/>
              <a:ext cx="1643107" cy="188320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4820876" y="2808377"/>
              <a:ext cx="1643107" cy="188320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6615788" y="2808377"/>
              <a:ext cx="1643107" cy="188320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86876" y="1772920"/>
              <a:ext cx="9060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en-US" altLang="zh-CN" sz="3600" ker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25%</a:t>
              </a:r>
              <a:endParaRPr kumimoji="1" lang="zh-CN" altLang="en-US" sz="36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34654" y="3426813"/>
              <a:ext cx="9060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en-US" altLang="zh-CN" sz="3600" ker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35%</a:t>
              </a:r>
              <a:endParaRPr kumimoji="1" lang="zh-CN" altLang="en-US" sz="36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92893" y="3426813"/>
              <a:ext cx="904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609600">
                <a:defRPr/>
              </a:pPr>
              <a:r>
                <a:rPr kumimoji="1" lang="en-US" altLang="zh-CN" sz="3600" ker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Calibri" panose="020F0502020204030204" pitchFamily="34" charset="0"/>
                </a:rPr>
                <a:t>40%</a:t>
              </a:r>
              <a:endParaRPr kumimoji="1" lang="zh-CN" altLang="en-US" sz="36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10600" y="1624866"/>
            <a:ext cx="43102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0600" y="1346305"/>
            <a:ext cx="170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0600" y="2696212"/>
            <a:ext cx="43102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0600" y="2417651"/>
            <a:ext cx="170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0600" y="3809369"/>
            <a:ext cx="43102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0600" y="3530808"/>
            <a:ext cx="170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685800">
              <a:buFont typeface="Arial" panose="020B0604020202020204" pitchFamily="34" charset="0"/>
              <a:buChar char="•"/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/>
        </p:nvGraphicFramePr>
        <p:xfrm>
          <a:off x="230909" y="966499"/>
          <a:ext cx="8682182" cy="272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0" name="矩形 39"/>
          <p:cNvSpPr/>
          <p:nvPr/>
        </p:nvSpPr>
        <p:spPr>
          <a:xfrm>
            <a:off x="562198" y="3889195"/>
            <a:ext cx="2044253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6438" y="358678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25768" y="3889195"/>
            <a:ext cx="2044253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20691" y="358678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89338" y="3889195"/>
            <a:ext cx="2044253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93919" y="358678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752907" y="3889195"/>
            <a:ext cx="2044253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67147" y="358678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+mj-lt"/>
              </a:rPr>
              <a:t>第三单元</a:t>
            </a:r>
            <a:endParaRPr lang="zh-CN" altLang="en-US" sz="1200">
              <a:latin typeface="+mj-lt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611104" y="191708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4800" kern="0">
                <a:solidFill>
                  <a:schemeClr val="accent4"/>
                </a:solidFill>
                <a:latin typeface="+mj-ea"/>
                <a:ea typeface="+mj-ea"/>
              </a:rPr>
              <a:t>添加标题内容</a:t>
            </a:r>
            <a:endParaRPr lang="zh-CN" altLang="en-US" sz="48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PA_矩形 8"/>
          <p:cNvSpPr/>
          <p:nvPr>
            <p:custDataLst>
              <p:tags r:id="rId2"/>
            </p:custDataLst>
          </p:nvPr>
        </p:nvSpPr>
        <p:spPr>
          <a:xfrm>
            <a:off x="3022805" y="1680702"/>
            <a:ext cx="2993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050" kern="0">
                <a:solidFill>
                  <a:srgbClr val="928076"/>
                </a:solidFill>
                <a:latin typeface="+mn-ea"/>
              </a:rPr>
              <a:t>清新简约工作汇报</a:t>
            </a:r>
            <a:endParaRPr lang="en-US" altLang="zh-CN" sz="1050" kern="0">
              <a:solidFill>
                <a:srgbClr val="928076"/>
              </a:solidFill>
              <a:latin typeface="+mn-ea"/>
            </a:endParaRPr>
          </a:p>
        </p:txBody>
      </p:sp>
      <p:sp>
        <p:nvSpPr>
          <p:cNvPr id="430" name="PA_矩形 8"/>
          <p:cNvSpPr/>
          <p:nvPr>
            <p:custDataLst>
              <p:tags r:id="rId3"/>
            </p:custDataLst>
          </p:nvPr>
        </p:nvSpPr>
        <p:spPr>
          <a:xfrm>
            <a:off x="3249684" y="2703077"/>
            <a:ext cx="254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2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sz="12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任意多边形: 形状 14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9854"/>
          <a:stretch>
            <a:fillRect/>
          </a:stretch>
        </p:blipFill>
        <p:spPr>
          <a:xfrm>
            <a:off x="5617059" y="1322335"/>
            <a:ext cx="2366941" cy="4299056"/>
          </a:xfrm>
          <a:prstGeom prst="roundRect">
            <a:avLst>
              <a:gd name="adj" fmla="val 11384"/>
            </a:avLst>
          </a:prstGeom>
        </p:spPr>
      </p:pic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456" r="31547" b="-456"/>
          <a:stretch>
            <a:fillRect/>
          </a:stretch>
        </p:blipFill>
        <p:spPr>
          <a:xfrm>
            <a:off x="5157499" y="1063856"/>
            <a:ext cx="3258523" cy="5658352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501654" y="2464252"/>
            <a:ext cx="182460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06068" y="215051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74705" y="1604337"/>
            <a:ext cx="478498" cy="47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2722831" y="2464252"/>
            <a:ext cx="182460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927245" y="215051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395882" y="1604337"/>
            <a:ext cx="478498" cy="4784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525437" y="4143814"/>
            <a:ext cx="182460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29851" y="3830074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3">
                    <a:lumMod val="90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198488" y="3283899"/>
            <a:ext cx="478498" cy="478498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746614" y="4143814"/>
            <a:ext cx="182460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951028" y="3830074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419665" y="3283899"/>
            <a:ext cx="478498" cy="4784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Group 112"/>
          <p:cNvGrpSpPr/>
          <p:nvPr/>
        </p:nvGrpSpPr>
        <p:grpSpPr>
          <a:xfrm>
            <a:off x="1279241" y="1717378"/>
            <a:ext cx="269427" cy="252416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86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88" name="AutoShape 112"/>
          <p:cNvSpPr/>
          <p:nvPr/>
        </p:nvSpPr>
        <p:spPr bwMode="auto">
          <a:xfrm>
            <a:off x="3523981" y="3398867"/>
            <a:ext cx="269865" cy="26867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345322" y="3392095"/>
            <a:ext cx="184829" cy="269427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9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Group 124"/>
          <p:cNvGrpSpPr/>
          <p:nvPr/>
        </p:nvGrpSpPr>
        <p:grpSpPr>
          <a:xfrm>
            <a:off x="3500417" y="1730252"/>
            <a:ext cx="269427" cy="22666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9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57673" y="1743075"/>
            <a:ext cx="1114327" cy="111432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2000" y="2857403"/>
            <a:ext cx="1114327" cy="1114328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457673" y="2857402"/>
            <a:ext cx="1114327" cy="1114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572000" y="1743075"/>
            <a:ext cx="1114327" cy="11143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7317" y="2058886"/>
            <a:ext cx="309027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61814" y="177958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7317" y="3456419"/>
            <a:ext cx="309027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61814" y="317712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37051" y="2019739"/>
            <a:ext cx="309027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37051" y="174044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37051" y="3417272"/>
            <a:ext cx="309027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37051" y="3137974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8" name="AutoShape 59"/>
          <p:cNvSpPr/>
          <p:nvPr/>
        </p:nvSpPr>
        <p:spPr bwMode="auto">
          <a:xfrm>
            <a:off x="3763761" y="2031390"/>
            <a:ext cx="502151" cy="49994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9" name="Group 112"/>
          <p:cNvGrpSpPr/>
          <p:nvPr/>
        </p:nvGrpSpPr>
        <p:grpSpPr>
          <a:xfrm>
            <a:off x="4878493" y="2058886"/>
            <a:ext cx="501340" cy="469686"/>
            <a:chOff x="5368132" y="3540125"/>
            <a:chExt cx="465138" cy="435769"/>
          </a:xfrm>
          <a:solidFill>
            <a:schemeClr val="accent2"/>
          </a:solidFill>
        </p:grpSpPr>
        <p:sp>
          <p:nvSpPr>
            <p:cNvPr id="4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2" name="AutoShape 112"/>
          <p:cNvSpPr/>
          <p:nvPr/>
        </p:nvSpPr>
        <p:spPr bwMode="auto">
          <a:xfrm>
            <a:off x="3763760" y="3154376"/>
            <a:ext cx="502153" cy="499940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957203" y="3154376"/>
            <a:ext cx="343920" cy="501337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4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+mj-lt"/>
              </a:rPr>
              <a:t>第四单元</a:t>
            </a:r>
            <a:endParaRPr lang="zh-CN" altLang="en-US" sz="1200">
              <a:latin typeface="+mj-lt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611104" y="191708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4800" kern="0">
                <a:solidFill>
                  <a:schemeClr val="accent4"/>
                </a:solidFill>
                <a:latin typeface="+mj-ea"/>
                <a:ea typeface="+mj-ea"/>
              </a:rPr>
              <a:t>添加标题内容</a:t>
            </a:r>
            <a:endParaRPr lang="zh-CN" altLang="en-US" sz="48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PA_矩形 8"/>
          <p:cNvSpPr/>
          <p:nvPr>
            <p:custDataLst>
              <p:tags r:id="rId2"/>
            </p:custDataLst>
          </p:nvPr>
        </p:nvSpPr>
        <p:spPr>
          <a:xfrm>
            <a:off x="3022805" y="1680702"/>
            <a:ext cx="2993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050" kern="0">
                <a:solidFill>
                  <a:srgbClr val="928076"/>
                </a:solidFill>
                <a:latin typeface="+mn-ea"/>
              </a:rPr>
              <a:t>清新简约工作汇报</a:t>
            </a:r>
            <a:endParaRPr lang="en-US" altLang="zh-CN" sz="1050" kern="0">
              <a:solidFill>
                <a:srgbClr val="928076"/>
              </a:solidFill>
              <a:latin typeface="+mn-ea"/>
            </a:endParaRPr>
          </a:p>
        </p:txBody>
      </p:sp>
      <p:sp>
        <p:nvSpPr>
          <p:cNvPr id="430" name="PA_矩形 8"/>
          <p:cNvSpPr/>
          <p:nvPr>
            <p:custDataLst>
              <p:tags r:id="rId3"/>
            </p:custDataLst>
          </p:nvPr>
        </p:nvSpPr>
        <p:spPr>
          <a:xfrm>
            <a:off x="3249684" y="2703077"/>
            <a:ext cx="254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2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sz="12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任意多边形: 形状 14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176729" y="1366093"/>
            <a:ext cx="227997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Lorem ipsum dolor sit amet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2159433" y="3702852"/>
            <a:ext cx="227997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Lorem ipsum dolor sit amet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4236531" y="1435502"/>
            <a:ext cx="227997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Lorem ipsum dolor sit amet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6219235" y="3702852"/>
            <a:ext cx="227997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dolor sit amet, consectetuer adipiscing elit. Lorem ipsum dolor sit amet</a:t>
            </a:r>
            <a:endParaRPr lang="en-US" altLang="zh-CN" sz="105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箭头: 右 31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/>
          <p:nvPr/>
        </p:nvSpPr>
        <p:spPr>
          <a:xfrm>
            <a:off x="0" y="2387600"/>
            <a:ext cx="9093200" cy="870857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/>
          <p:nvPr/>
        </p:nvSpPr>
        <p:spPr>
          <a:xfrm>
            <a:off x="791030" y="2277090"/>
            <a:ext cx="1019552" cy="1019552"/>
          </a:xfrm>
          <a:prstGeom prst="ellipse">
            <a:avLst/>
          </a:prstGeom>
          <a:ln w="381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/>
          <p:nvPr/>
        </p:nvSpPr>
        <p:spPr>
          <a:xfrm>
            <a:off x="2824632" y="2277090"/>
            <a:ext cx="1019552" cy="1019552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/>
          <p:nvPr/>
        </p:nvSpPr>
        <p:spPr>
          <a:xfrm>
            <a:off x="4858234" y="2277090"/>
            <a:ext cx="1019552" cy="1019552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SpPr/>
          <p:nvPr/>
        </p:nvSpPr>
        <p:spPr>
          <a:xfrm>
            <a:off x="6891835" y="2277090"/>
            <a:ext cx="1019552" cy="1019552"/>
          </a:xfrm>
          <a:prstGeom prst="ellipse">
            <a:avLst/>
          </a:prstGeom>
          <a:solidFill>
            <a:schemeClr val="accent4"/>
          </a:solidFill>
          <a:ln w="381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Group 4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1047662" y="2530191"/>
            <a:ext cx="506288" cy="450157"/>
            <a:chOff x="2424" y="1215"/>
            <a:chExt cx="911" cy="810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2424" y="1411"/>
              <a:ext cx="911" cy="614"/>
            </a:xfrm>
            <a:custGeom>
              <a:avLst/>
              <a:gdLst>
                <a:gd name="T0" fmla="*/ 689 w 746"/>
                <a:gd name="T1" fmla="*/ 56 h 505"/>
                <a:gd name="T2" fmla="*/ 245 w 746"/>
                <a:gd name="T3" fmla="*/ 56 h 505"/>
                <a:gd name="T4" fmla="*/ 245 w 746"/>
                <a:gd name="T5" fmla="*/ 0 h 505"/>
                <a:gd name="T6" fmla="*/ 201 w 746"/>
                <a:gd name="T7" fmla="*/ 0 h 505"/>
                <a:gd name="T8" fmla="*/ 201 w 746"/>
                <a:gd name="T9" fmla="*/ 56 h 505"/>
                <a:gd name="T10" fmla="*/ 57 w 746"/>
                <a:gd name="T11" fmla="*/ 56 h 505"/>
                <a:gd name="T12" fmla="*/ 0 w 746"/>
                <a:gd name="T13" fmla="*/ 113 h 505"/>
                <a:gd name="T14" fmla="*/ 0 w 746"/>
                <a:gd name="T15" fmla="*/ 388 h 505"/>
                <a:gd name="T16" fmla="*/ 57 w 746"/>
                <a:gd name="T17" fmla="*/ 445 h 505"/>
                <a:gd name="T18" fmla="*/ 151 w 746"/>
                <a:gd name="T19" fmla="*/ 445 h 505"/>
                <a:gd name="T20" fmla="*/ 151 w 746"/>
                <a:gd name="T21" fmla="*/ 505 h 505"/>
                <a:gd name="T22" fmla="*/ 195 w 746"/>
                <a:gd name="T23" fmla="*/ 505 h 505"/>
                <a:gd name="T24" fmla="*/ 195 w 746"/>
                <a:gd name="T25" fmla="*/ 445 h 505"/>
                <a:gd name="T26" fmla="*/ 551 w 746"/>
                <a:gd name="T27" fmla="*/ 445 h 505"/>
                <a:gd name="T28" fmla="*/ 551 w 746"/>
                <a:gd name="T29" fmla="*/ 505 h 505"/>
                <a:gd name="T30" fmla="*/ 595 w 746"/>
                <a:gd name="T31" fmla="*/ 505 h 505"/>
                <a:gd name="T32" fmla="*/ 595 w 746"/>
                <a:gd name="T33" fmla="*/ 445 h 505"/>
                <a:gd name="T34" fmla="*/ 689 w 746"/>
                <a:gd name="T35" fmla="*/ 445 h 505"/>
                <a:gd name="T36" fmla="*/ 746 w 746"/>
                <a:gd name="T37" fmla="*/ 388 h 505"/>
                <a:gd name="T38" fmla="*/ 746 w 746"/>
                <a:gd name="T39" fmla="*/ 113 h 505"/>
                <a:gd name="T40" fmla="*/ 689 w 746"/>
                <a:gd name="T41" fmla="*/ 56 h 505"/>
                <a:gd name="T42" fmla="*/ 703 w 746"/>
                <a:gd name="T43" fmla="*/ 388 h 505"/>
                <a:gd name="T44" fmla="*/ 689 w 746"/>
                <a:gd name="T45" fmla="*/ 401 h 505"/>
                <a:gd name="T46" fmla="*/ 57 w 746"/>
                <a:gd name="T47" fmla="*/ 401 h 505"/>
                <a:gd name="T48" fmla="*/ 43 w 746"/>
                <a:gd name="T49" fmla="*/ 388 h 505"/>
                <a:gd name="T50" fmla="*/ 43 w 746"/>
                <a:gd name="T51" fmla="*/ 113 h 505"/>
                <a:gd name="T52" fmla="*/ 57 w 746"/>
                <a:gd name="T53" fmla="*/ 100 h 505"/>
                <a:gd name="T54" fmla="*/ 689 w 746"/>
                <a:gd name="T55" fmla="*/ 100 h 505"/>
                <a:gd name="T56" fmla="*/ 703 w 746"/>
                <a:gd name="T57" fmla="*/ 113 h 505"/>
                <a:gd name="T58" fmla="*/ 703 w 746"/>
                <a:gd name="T59" fmla="*/ 38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6" h="505">
                  <a:moveTo>
                    <a:pt x="689" y="56"/>
                  </a:moveTo>
                  <a:cubicBezTo>
                    <a:pt x="245" y="56"/>
                    <a:pt x="245" y="56"/>
                    <a:pt x="245" y="56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5" y="56"/>
                    <a:pt x="0" y="82"/>
                    <a:pt x="0" y="113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0" y="419"/>
                    <a:pt x="25" y="445"/>
                    <a:pt x="57" y="445"/>
                  </a:cubicBezTo>
                  <a:cubicBezTo>
                    <a:pt x="151" y="445"/>
                    <a:pt x="151" y="445"/>
                    <a:pt x="151" y="445"/>
                  </a:cubicBezTo>
                  <a:cubicBezTo>
                    <a:pt x="151" y="505"/>
                    <a:pt x="151" y="505"/>
                    <a:pt x="151" y="505"/>
                  </a:cubicBezTo>
                  <a:cubicBezTo>
                    <a:pt x="195" y="505"/>
                    <a:pt x="195" y="505"/>
                    <a:pt x="195" y="505"/>
                  </a:cubicBezTo>
                  <a:cubicBezTo>
                    <a:pt x="195" y="445"/>
                    <a:pt x="195" y="445"/>
                    <a:pt x="195" y="445"/>
                  </a:cubicBezTo>
                  <a:cubicBezTo>
                    <a:pt x="551" y="445"/>
                    <a:pt x="551" y="445"/>
                    <a:pt x="551" y="445"/>
                  </a:cubicBezTo>
                  <a:cubicBezTo>
                    <a:pt x="551" y="505"/>
                    <a:pt x="551" y="505"/>
                    <a:pt x="551" y="505"/>
                  </a:cubicBezTo>
                  <a:cubicBezTo>
                    <a:pt x="595" y="505"/>
                    <a:pt x="595" y="505"/>
                    <a:pt x="595" y="505"/>
                  </a:cubicBezTo>
                  <a:cubicBezTo>
                    <a:pt x="595" y="445"/>
                    <a:pt x="595" y="445"/>
                    <a:pt x="595" y="445"/>
                  </a:cubicBezTo>
                  <a:cubicBezTo>
                    <a:pt x="689" y="445"/>
                    <a:pt x="689" y="445"/>
                    <a:pt x="689" y="445"/>
                  </a:cubicBezTo>
                  <a:cubicBezTo>
                    <a:pt x="721" y="445"/>
                    <a:pt x="746" y="419"/>
                    <a:pt x="746" y="388"/>
                  </a:cubicBezTo>
                  <a:cubicBezTo>
                    <a:pt x="746" y="113"/>
                    <a:pt x="746" y="113"/>
                    <a:pt x="746" y="113"/>
                  </a:cubicBezTo>
                  <a:cubicBezTo>
                    <a:pt x="746" y="82"/>
                    <a:pt x="721" y="56"/>
                    <a:pt x="689" y="56"/>
                  </a:cubicBezTo>
                  <a:close/>
                  <a:moveTo>
                    <a:pt x="703" y="388"/>
                  </a:moveTo>
                  <a:cubicBezTo>
                    <a:pt x="703" y="395"/>
                    <a:pt x="697" y="401"/>
                    <a:pt x="689" y="401"/>
                  </a:cubicBezTo>
                  <a:cubicBezTo>
                    <a:pt x="57" y="401"/>
                    <a:pt x="57" y="401"/>
                    <a:pt x="57" y="401"/>
                  </a:cubicBezTo>
                  <a:cubicBezTo>
                    <a:pt x="49" y="401"/>
                    <a:pt x="43" y="395"/>
                    <a:pt x="43" y="388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06"/>
                    <a:pt x="49" y="100"/>
                    <a:pt x="57" y="100"/>
                  </a:cubicBezTo>
                  <a:cubicBezTo>
                    <a:pt x="689" y="100"/>
                    <a:pt x="689" y="100"/>
                    <a:pt x="689" y="100"/>
                  </a:cubicBezTo>
                  <a:cubicBezTo>
                    <a:pt x="697" y="100"/>
                    <a:pt x="703" y="106"/>
                    <a:pt x="703" y="113"/>
                  </a:cubicBezTo>
                  <a:lnTo>
                    <a:pt x="703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2628" y="1316"/>
              <a:ext cx="137" cy="68"/>
            </a:xfrm>
            <a:custGeom>
              <a:avLst/>
              <a:gdLst>
                <a:gd name="T0" fmla="*/ 0 w 112"/>
                <a:gd name="T1" fmla="*/ 56 h 56"/>
                <a:gd name="T2" fmla="*/ 44 w 112"/>
                <a:gd name="T3" fmla="*/ 56 h 56"/>
                <a:gd name="T4" fmla="*/ 56 w 112"/>
                <a:gd name="T5" fmla="*/ 43 h 56"/>
                <a:gd name="T6" fmla="*/ 69 w 112"/>
                <a:gd name="T7" fmla="*/ 56 h 56"/>
                <a:gd name="T8" fmla="*/ 112 w 112"/>
                <a:gd name="T9" fmla="*/ 56 h 56"/>
                <a:gd name="T10" fmla="*/ 56 w 112"/>
                <a:gd name="T11" fmla="*/ 0 h 56"/>
                <a:gd name="T12" fmla="*/ 0 w 11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6">
                  <a:moveTo>
                    <a:pt x="0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4" y="49"/>
                    <a:pt x="49" y="43"/>
                    <a:pt x="56" y="43"/>
                  </a:cubicBezTo>
                  <a:cubicBezTo>
                    <a:pt x="63" y="43"/>
                    <a:pt x="69" y="49"/>
                    <a:pt x="69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2992" y="1640"/>
              <a:ext cx="53" cy="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3141" y="1640"/>
              <a:ext cx="53" cy="1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2527" y="1215"/>
              <a:ext cx="339" cy="169"/>
            </a:xfrm>
            <a:custGeom>
              <a:avLst/>
              <a:gdLst>
                <a:gd name="T0" fmla="*/ 139 w 278"/>
                <a:gd name="T1" fmla="*/ 44 h 139"/>
                <a:gd name="T2" fmla="*/ 234 w 278"/>
                <a:gd name="T3" fmla="*/ 139 h 139"/>
                <a:gd name="T4" fmla="*/ 278 w 278"/>
                <a:gd name="T5" fmla="*/ 139 h 139"/>
                <a:gd name="T6" fmla="*/ 139 w 278"/>
                <a:gd name="T7" fmla="*/ 0 h 139"/>
                <a:gd name="T8" fmla="*/ 0 w 278"/>
                <a:gd name="T9" fmla="*/ 139 h 139"/>
                <a:gd name="T10" fmla="*/ 44 w 278"/>
                <a:gd name="T11" fmla="*/ 139 h 139"/>
                <a:gd name="T12" fmla="*/ 139 w 278"/>
                <a:gd name="T13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139">
                  <a:moveTo>
                    <a:pt x="139" y="44"/>
                  </a:moveTo>
                  <a:cubicBezTo>
                    <a:pt x="192" y="44"/>
                    <a:pt x="234" y="86"/>
                    <a:pt x="234" y="139"/>
                  </a:cubicBezTo>
                  <a:cubicBezTo>
                    <a:pt x="278" y="139"/>
                    <a:pt x="278" y="139"/>
                    <a:pt x="278" y="139"/>
                  </a:cubicBezTo>
                  <a:cubicBezTo>
                    <a:pt x="278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4" y="86"/>
                    <a:pt x="87" y="44"/>
                    <a:pt x="13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Group 12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3090759" y="2508278"/>
            <a:ext cx="487298" cy="600686"/>
            <a:chOff x="2520" y="1174"/>
            <a:chExt cx="722" cy="890"/>
          </a:xfrm>
          <a:solidFill>
            <a:schemeClr val="bg1"/>
          </a:solidFill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2520" y="1174"/>
              <a:ext cx="722" cy="890"/>
            </a:xfrm>
            <a:custGeom>
              <a:avLst/>
              <a:gdLst>
                <a:gd name="T0" fmla="*/ 295 w 591"/>
                <a:gd name="T1" fmla="*/ 732 h 732"/>
                <a:gd name="T2" fmla="*/ 135 w 591"/>
                <a:gd name="T3" fmla="*/ 644 h 732"/>
                <a:gd name="T4" fmla="*/ 134 w 591"/>
                <a:gd name="T5" fmla="*/ 643 h 732"/>
                <a:gd name="T6" fmla="*/ 36 w 591"/>
                <a:gd name="T7" fmla="*/ 536 h 732"/>
                <a:gd name="T8" fmla="*/ 0 w 591"/>
                <a:gd name="T9" fmla="*/ 396 h 732"/>
                <a:gd name="T10" fmla="*/ 0 w 591"/>
                <a:gd name="T11" fmla="*/ 59 h 732"/>
                <a:gd name="T12" fmla="*/ 296 w 591"/>
                <a:gd name="T13" fmla="*/ 0 h 732"/>
                <a:gd name="T14" fmla="*/ 591 w 591"/>
                <a:gd name="T15" fmla="*/ 59 h 732"/>
                <a:gd name="T16" fmla="*/ 591 w 591"/>
                <a:gd name="T17" fmla="*/ 396 h 732"/>
                <a:gd name="T18" fmla="*/ 555 w 591"/>
                <a:gd name="T19" fmla="*/ 536 h 732"/>
                <a:gd name="T20" fmla="*/ 457 w 591"/>
                <a:gd name="T21" fmla="*/ 643 h 732"/>
                <a:gd name="T22" fmla="*/ 456 w 591"/>
                <a:gd name="T23" fmla="*/ 644 h 732"/>
                <a:gd name="T24" fmla="*/ 456 w 591"/>
                <a:gd name="T25" fmla="*/ 644 h 732"/>
                <a:gd name="T26" fmla="*/ 295 w 591"/>
                <a:gd name="T27" fmla="*/ 732 h 732"/>
                <a:gd name="T28" fmla="*/ 157 w 591"/>
                <a:gd name="T29" fmla="*/ 606 h 732"/>
                <a:gd name="T30" fmla="*/ 295 w 591"/>
                <a:gd name="T31" fmla="*/ 682 h 732"/>
                <a:gd name="T32" fmla="*/ 434 w 591"/>
                <a:gd name="T33" fmla="*/ 606 h 732"/>
                <a:gd name="T34" fmla="*/ 517 w 591"/>
                <a:gd name="T35" fmla="*/ 515 h 732"/>
                <a:gd name="T36" fmla="*/ 547 w 591"/>
                <a:gd name="T37" fmla="*/ 396 h 732"/>
                <a:gd name="T38" fmla="*/ 547 w 591"/>
                <a:gd name="T39" fmla="*/ 95 h 732"/>
                <a:gd name="T40" fmla="*/ 296 w 591"/>
                <a:gd name="T41" fmla="*/ 44 h 732"/>
                <a:gd name="T42" fmla="*/ 44 w 591"/>
                <a:gd name="T43" fmla="*/ 95 h 732"/>
                <a:gd name="T44" fmla="*/ 44 w 591"/>
                <a:gd name="T45" fmla="*/ 396 h 732"/>
                <a:gd name="T46" fmla="*/ 74 w 591"/>
                <a:gd name="T47" fmla="*/ 516 h 732"/>
                <a:gd name="T48" fmla="*/ 157 w 591"/>
                <a:gd name="T49" fmla="*/ 60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1" h="732">
                  <a:moveTo>
                    <a:pt x="295" y="732"/>
                  </a:moveTo>
                  <a:cubicBezTo>
                    <a:pt x="135" y="644"/>
                    <a:pt x="135" y="644"/>
                    <a:pt x="135" y="644"/>
                  </a:cubicBezTo>
                  <a:cubicBezTo>
                    <a:pt x="134" y="643"/>
                    <a:pt x="134" y="643"/>
                    <a:pt x="134" y="643"/>
                  </a:cubicBezTo>
                  <a:cubicBezTo>
                    <a:pt x="93" y="616"/>
                    <a:pt x="59" y="579"/>
                    <a:pt x="36" y="536"/>
                  </a:cubicBezTo>
                  <a:cubicBezTo>
                    <a:pt x="13" y="493"/>
                    <a:pt x="0" y="445"/>
                    <a:pt x="0" y="39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591" y="59"/>
                    <a:pt x="591" y="59"/>
                    <a:pt x="591" y="59"/>
                  </a:cubicBezTo>
                  <a:cubicBezTo>
                    <a:pt x="591" y="396"/>
                    <a:pt x="591" y="396"/>
                    <a:pt x="591" y="396"/>
                  </a:cubicBezTo>
                  <a:cubicBezTo>
                    <a:pt x="591" y="445"/>
                    <a:pt x="579" y="493"/>
                    <a:pt x="555" y="536"/>
                  </a:cubicBezTo>
                  <a:cubicBezTo>
                    <a:pt x="532" y="579"/>
                    <a:pt x="498" y="616"/>
                    <a:pt x="457" y="643"/>
                  </a:cubicBezTo>
                  <a:cubicBezTo>
                    <a:pt x="456" y="644"/>
                    <a:pt x="456" y="644"/>
                    <a:pt x="456" y="644"/>
                  </a:cubicBezTo>
                  <a:cubicBezTo>
                    <a:pt x="456" y="644"/>
                    <a:pt x="456" y="644"/>
                    <a:pt x="456" y="644"/>
                  </a:cubicBezTo>
                  <a:lnTo>
                    <a:pt x="295" y="732"/>
                  </a:lnTo>
                  <a:close/>
                  <a:moveTo>
                    <a:pt x="157" y="606"/>
                  </a:moveTo>
                  <a:cubicBezTo>
                    <a:pt x="295" y="682"/>
                    <a:pt x="295" y="682"/>
                    <a:pt x="295" y="682"/>
                  </a:cubicBezTo>
                  <a:cubicBezTo>
                    <a:pt x="434" y="606"/>
                    <a:pt x="434" y="606"/>
                    <a:pt x="434" y="606"/>
                  </a:cubicBezTo>
                  <a:cubicBezTo>
                    <a:pt x="468" y="583"/>
                    <a:pt x="497" y="552"/>
                    <a:pt x="517" y="515"/>
                  </a:cubicBezTo>
                  <a:cubicBezTo>
                    <a:pt x="537" y="479"/>
                    <a:pt x="547" y="437"/>
                    <a:pt x="547" y="396"/>
                  </a:cubicBezTo>
                  <a:cubicBezTo>
                    <a:pt x="547" y="95"/>
                    <a:pt x="547" y="95"/>
                    <a:pt x="547" y="95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4" y="396"/>
                    <a:pt x="44" y="396"/>
                    <a:pt x="44" y="396"/>
                  </a:cubicBezTo>
                  <a:cubicBezTo>
                    <a:pt x="44" y="437"/>
                    <a:pt x="55" y="479"/>
                    <a:pt x="74" y="516"/>
                  </a:cubicBezTo>
                  <a:cubicBezTo>
                    <a:pt x="94" y="552"/>
                    <a:pt x="123" y="583"/>
                    <a:pt x="157" y="6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2740" y="1485"/>
              <a:ext cx="342" cy="240"/>
            </a:xfrm>
            <a:custGeom>
              <a:avLst/>
              <a:gdLst>
                <a:gd name="T0" fmla="*/ 141 w 342"/>
                <a:gd name="T1" fmla="*/ 240 h 240"/>
                <a:gd name="T2" fmla="*/ 0 w 342"/>
                <a:gd name="T3" fmla="*/ 100 h 240"/>
                <a:gd name="T4" fmla="*/ 37 w 342"/>
                <a:gd name="T5" fmla="*/ 62 h 240"/>
                <a:gd name="T6" fmla="*/ 141 w 342"/>
                <a:gd name="T7" fmla="*/ 164 h 240"/>
                <a:gd name="T8" fmla="*/ 304 w 342"/>
                <a:gd name="T9" fmla="*/ 0 h 240"/>
                <a:gd name="T10" fmla="*/ 342 w 342"/>
                <a:gd name="T11" fmla="*/ 38 h 240"/>
                <a:gd name="T12" fmla="*/ 141 w 342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40">
                  <a:moveTo>
                    <a:pt x="141" y="240"/>
                  </a:moveTo>
                  <a:lnTo>
                    <a:pt x="0" y="100"/>
                  </a:lnTo>
                  <a:lnTo>
                    <a:pt x="37" y="62"/>
                  </a:lnTo>
                  <a:lnTo>
                    <a:pt x="141" y="164"/>
                  </a:lnTo>
                  <a:lnTo>
                    <a:pt x="304" y="0"/>
                  </a:lnTo>
                  <a:lnTo>
                    <a:pt x="342" y="38"/>
                  </a:lnTo>
                  <a:lnTo>
                    <a:pt x="14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Group 17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5098026" y="2537306"/>
            <a:ext cx="556988" cy="475671"/>
            <a:chOff x="2425" y="1231"/>
            <a:chExt cx="911" cy="778"/>
          </a:xfrm>
          <a:solidFill>
            <a:schemeClr val="bg1"/>
          </a:solidFill>
        </p:grpSpPr>
        <p:sp>
          <p:nvSpPr>
            <p:cNvPr id="48" name="Freeform 18"/>
            <p:cNvSpPr>
              <a:spLocks noEditPoints="1"/>
            </p:cNvSpPr>
            <p:nvPr/>
          </p:nvSpPr>
          <p:spPr bwMode="auto">
            <a:xfrm>
              <a:off x="2425" y="1231"/>
              <a:ext cx="911" cy="778"/>
            </a:xfrm>
            <a:custGeom>
              <a:avLst/>
              <a:gdLst>
                <a:gd name="T0" fmla="*/ 689 w 746"/>
                <a:gd name="T1" fmla="*/ 126 h 639"/>
                <a:gd name="T2" fmla="*/ 552 w 746"/>
                <a:gd name="T3" fmla="*/ 126 h 639"/>
                <a:gd name="T4" fmla="*/ 552 w 746"/>
                <a:gd name="T5" fmla="*/ 105 h 639"/>
                <a:gd name="T6" fmla="*/ 495 w 746"/>
                <a:gd name="T7" fmla="*/ 48 h 639"/>
                <a:gd name="T8" fmla="*/ 323 w 746"/>
                <a:gd name="T9" fmla="*/ 48 h 639"/>
                <a:gd name="T10" fmla="*/ 285 w 746"/>
                <a:gd name="T11" fmla="*/ 0 h 639"/>
                <a:gd name="T12" fmla="*/ 57 w 746"/>
                <a:gd name="T13" fmla="*/ 0 h 639"/>
                <a:gd name="T14" fmla="*/ 0 w 746"/>
                <a:gd name="T15" fmla="*/ 57 h 639"/>
                <a:gd name="T16" fmla="*/ 0 w 746"/>
                <a:gd name="T17" fmla="*/ 582 h 639"/>
                <a:gd name="T18" fmla="*/ 57 w 746"/>
                <a:gd name="T19" fmla="*/ 639 h 639"/>
                <a:gd name="T20" fmla="*/ 689 w 746"/>
                <a:gd name="T21" fmla="*/ 639 h 639"/>
                <a:gd name="T22" fmla="*/ 746 w 746"/>
                <a:gd name="T23" fmla="*/ 582 h 639"/>
                <a:gd name="T24" fmla="*/ 746 w 746"/>
                <a:gd name="T25" fmla="*/ 183 h 639"/>
                <a:gd name="T26" fmla="*/ 689 w 746"/>
                <a:gd name="T27" fmla="*/ 126 h 639"/>
                <a:gd name="T28" fmla="*/ 495 w 746"/>
                <a:gd name="T29" fmla="*/ 92 h 639"/>
                <a:gd name="T30" fmla="*/ 508 w 746"/>
                <a:gd name="T31" fmla="*/ 105 h 639"/>
                <a:gd name="T32" fmla="*/ 508 w 746"/>
                <a:gd name="T33" fmla="*/ 126 h 639"/>
                <a:gd name="T34" fmla="*/ 384 w 746"/>
                <a:gd name="T35" fmla="*/ 126 h 639"/>
                <a:gd name="T36" fmla="*/ 357 w 746"/>
                <a:gd name="T37" fmla="*/ 92 h 639"/>
                <a:gd name="T38" fmla="*/ 495 w 746"/>
                <a:gd name="T39" fmla="*/ 92 h 639"/>
                <a:gd name="T40" fmla="*/ 703 w 746"/>
                <a:gd name="T41" fmla="*/ 582 h 639"/>
                <a:gd name="T42" fmla="*/ 689 w 746"/>
                <a:gd name="T43" fmla="*/ 595 h 639"/>
                <a:gd name="T44" fmla="*/ 57 w 746"/>
                <a:gd name="T45" fmla="*/ 595 h 639"/>
                <a:gd name="T46" fmla="*/ 43 w 746"/>
                <a:gd name="T47" fmla="*/ 582 h 639"/>
                <a:gd name="T48" fmla="*/ 43 w 746"/>
                <a:gd name="T49" fmla="*/ 57 h 639"/>
                <a:gd name="T50" fmla="*/ 57 w 746"/>
                <a:gd name="T51" fmla="*/ 44 h 639"/>
                <a:gd name="T52" fmla="*/ 264 w 746"/>
                <a:gd name="T53" fmla="*/ 44 h 639"/>
                <a:gd name="T54" fmla="*/ 363 w 746"/>
                <a:gd name="T55" fmla="*/ 170 h 639"/>
                <a:gd name="T56" fmla="*/ 689 w 746"/>
                <a:gd name="T57" fmla="*/ 170 h 639"/>
                <a:gd name="T58" fmla="*/ 703 w 746"/>
                <a:gd name="T59" fmla="*/ 183 h 639"/>
                <a:gd name="T60" fmla="*/ 703 w 746"/>
                <a:gd name="T61" fmla="*/ 582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6" h="639">
                  <a:moveTo>
                    <a:pt x="689" y="126"/>
                  </a:moveTo>
                  <a:cubicBezTo>
                    <a:pt x="552" y="126"/>
                    <a:pt x="552" y="126"/>
                    <a:pt x="552" y="126"/>
                  </a:cubicBezTo>
                  <a:cubicBezTo>
                    <a:pt x="552" y="105"/>
                    <a:pt x="552" y="105"/>
                    <a:pt x="552" y="105"/>
                  </a:cubicBezTo>
                  <a:cubicBezTo>
                    <a:pt x="552" y="73"/>
                    <a:pt x="526" y="48"/>
                    <a:pt x="495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613"/>
                    <a:pt x="25" y="639"/>
                    <a:pt x="57" y="639"/>
                  </a:cubicBezTo>
                  <a:cubicBezTo>
                    <a:pt x="689" y="639"/>
                    <a:pt x="689" y="639"/>
                    <a:pt x="689" y="639"/>
                  </a:cubicBezTo>
                  <a:cubicBezTo>
                    <a:pt x="721" y="639"/>
                    <a:pt x="746" y="613"/>
                    <a:pt x="746" y="582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52"/>
                    <a:pt x="721" y="126"/>
                    <a:pt x="689" y="126"/>
                  </a:cubicBezTo>
                  <a:close/>
                  <a:moveTo>
                    <a:pt x="495" y="92"/>
                  </a:moveTo>
                  <a:cubicBezTo>
                    <a:pt x="502" y="92"/>
                    <a:pt x="508" y="97"/>
                    <a:pt x="508" y="105"/>
                  </a:cubicBezTo>
                  <a:cubicBezTo>
                    <a:pt x="508" y="126"/>
                    <a:pt x="508" y="126"/>
                    <a:pt x="508" y="126"/>
                  </a:cubicBezTo>
                  <a:cubicBezTo>
                    <a:pt x="384" y="126"/>
                    <a:pt x="384" y="126"/>
                    <a:pt x="384" y="126"/>
                  </a:cubicBezTo>
                  <a:cubicBezTo>
                    <a:pt x="357" y="92"/>
                    <a:pt x="357" y="92"/>
                    <a:pt x="357" y="92"/>
                  </a:cubicBezTo>
                  <a:lnTo>
                    <a:pt x="495" y="92"/>
                  </a:lnTo>
                  <a:close/>
                  <a:moveTo>
                    <a:pt x="703" y="582"/>
                  </a:moveTo>
                  <a:cubicBezTo>
                    <a:pt x="703" y="589"/>
                    <a:pt x="697" y="595"/>
                    <a:pt x="689" y="595"/>
                  </a:cubicBezTo>
                  <a:cubicBezTo>
                    <a:pt x="57" y="595"/>
                    <a:pt x="57" y="595"/>
                    <a:pt x="57" y="595"/>
                  </a:cubicBezTo>
                  <a:cubicBezTo>
                    <a:pt x="49" y="595"/>
                    <a:pt x="43" y="589"/>
                    <a:pt x="43" y="58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0"/>
                    <a:pt x="49" y="44"/>
                    <a:pt x="57" y="44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363" y="170"/>
                    <a:pt x="363" y="170"/>
                    <a:pt x="363" y="170"/>
                  </a:cubicBezTo>
                  <a:cubicBezTo>
                    <a:pt x="689" y="170"/>
                    <a:pt x="689" y="170"/>
                    <a:pt x="689" y="170"/>
                  </a:cubicBezTo>
                  <a:cubicBezTo>
                    <a:pt x="697" y="170"/>
                    <a:pt x="703" y="176"/>
                    <a:pt x="703" y="183"/>
                  </a:cubicBezTo>
                  <a:lnTo>
                    <a:pt x="703" y="5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516" y="1837"/>
              <a:ext cx="243" cy="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Group 22" descr="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"/>
          <p:cNvGrpSpPr>
            <a:grpSpLocks noChangeAspect="1"/>
          </p:cNvGrpSpPr>
          <p:nvPr/>
        </p:nvGrpSpPr>
        <p:grpSpPr bwMode="auto">
          <a:xfrm>
            <a:off x="7107543" y="2496553"/>
            <a:ext cx="588136" cy="583597"/>
            <a:chOff x="2426" y="1169"/>
            <a:chExt cx="907" cy="900"/>
          </a:xfrm>
          <a:solidFill>
            <a:schemeClr val="bg1"/>
          </a:solidFill>
        </p:grpSpPr>
        <p:sp>
          <p:nvSpPr>
            <p:cNvPr id="51" name="Freeform 23"/>
            <p:cNvSpPr>
              <a:spLocks noEditPoints="1"/>
            </p:cNvSpPr>
            <p:nvPr/>
          </p:nvSpPr>
          <p:spPr bwMode="auto">
            <a:xfrm>
              <a:off x="2426" y="1257"/>
              <a:ext cx="816" cy="812"/>
            </a:xfrm>
            <a:custGeom>
              <a:avLst/>
              <a:gdLst>
                <a:gd name="T0" fmla="*/ 335 w 669"/>
                <a:gd name="T1" fmla="*/ 668 h 668"/>
                <a:gd name="T2" fmla="*/ 204 w 669"/>
                <a:gd name="T3" fmla="*/ 642 h 668"/>
                <a:gd name="T4" fmla="*/ 98 w 669"/>
                <a:gd name="T5" fmla="*/ 571 h 668"/>
                <a:gd name="T6" fmla="*/ 27 w 669"/>
                <a:gd name="T7" fmla="*/ 464 h 668"/>
                <a:gd name="T8" fmla="*/ 0 w 669"/>
                <a:gd name="T9" fmla="*/ 334 h 668"/>
                <a:gd name="T10" fmla="*/ 27 w 669"/>
                <a:gd name="T11" fmla="*/ 204 h 668"/>
                <a:gd name="T12" fmla="*/ 98 w 669"/>
                <a:gd name="T13" fmla="*/ 98 h 668"/>
                <a:gd name="T14" fmla="*/ 204 w 669"/>
                <a:gd name="T15" fmla="*/ 26 h 668"/>
                <a:gd name="T16" fmla="*/ 335 w 669"/>
                <a:gd name="T17" fmla="*/ 0 h 668"/>
                <a:gd name="T18" fmla="*/ 357 w 669"/>
                <a:gd name="T19" fmla="*/ 0 h 668"/>
                <a:gd name="T20" fmla="*/ 357 w 669"/>
                <a:gd name="T21" fmla="*/ 312 h 668"/>
                <a:gd name="T22" fmla="*/ 669 w 669"/>
                <a:gd name="T23" fmla="*/ 312 h 668"/>
                <a:gd name="T24" fmla="*/ 669 w 669"/>
                <a:gd name="T25" fmla="*/ 334 h 668"/>
                <a:gd name="T26" fmla="*/ 643 w 669"/>
                <a:gd name="T27" fmla="*/ 464 h 668"/>
                <a:gd name="T28" fmla="*/ 571 w 669"/>
                <a:gd name="T29" fmla="*/ 571 h 668"/>
                <a:gd name="T30" fmla="*/ 465 w 669"/>
                <a:gd name="T31" fmla="*/ 642 h 668"/>
                <a:gd name="T32" fmla="*/ 335 w 669"/>
                <a:gd name="T33" fmla="*/ 668 h 668"/>
                <a:gd name="T34" fmla="*/ 314 w 669"/>
                <a:gd name="T35" fmla="*/ 44 h 668"/>
                <a:gd name="T36" fmla="*/ 129 w 669"/>
                <a:gd name="T37" fmla="*/ 129 h 668"/>
                <a:gd name="T38" fmla="*/ 44 w 669"/>
                <a:gd name="T39" fmla="*/ 334 h 668"/>
                <a:gd name="T40" fmla="*/ 129 w 669"/>
                <a:gd name="T41" fmla="*/ 539 h 668"/>
                <a:gd name="T42" fmla="*/ 335 w 669"/>
                <a:gd name="T43" fmla="*/ 625 h 668"/>
                <a:gd name="T44" fmla="*/ 540 w 669"/>
                <a:gd name="T45" fmla="*/ 540 h 668"/>
                <a:gd name="T46" fmla="*/ 624 w 669"/>
                <a:gd name="T47" fmla="*/ 356 h 668"/>
                <a:gd name="T48" fmla="*/ 314 w 669"/>
                <a:gd name="T49" fmla="*/ 356 h 668"/>
                <a:gd name="T50" fmla="*/ 314 w 669"/>
                <a:gd name="T51" fmla="*/ 4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9" h="668">
                  <a:moveTo>
                    <a:pt x="335" y="668"/>
                  </a:moveTo>
                  <a:cubicBezTo>
                    <a:pt x="289" y="668"/>
                    <a:pt x="246" y="660"/>
                    <a:pt x="204" y="642"/>
                  </a:cubicBezTo>
                  <a:cubicBezTo>
                    <a:pt x="165" y="625"/>
                    <a:pt x="129" y="601"/>
                    <a:pt x="98" y="571"/>
                  </a:cubicBezTo>
                  <a:cubicBezTo>
                    <a:pt x="67" y="540"/>
                    <a:pt x="43" y="504"/>
                    <a:pt x="27" y="464"/>
                  </a:cubicBezTo>
                  <a:cubicBezTo>
                    <a:pt x="9" y="423"/>
                    <a:pt x="0" y="379"/>
                    <a:pt x="0" y="334"/>
                  </a:cubicBezTo>
                  <a:cubicBezTo>
                    <a:pt x="0" y="289"/>
                    <a:pt x="9" y="245"/>
                    <a:pt x="27" y="204"/>
                  </a:cubicBezTo>
                  <a:cubicBezTo>
                    <a:pt x="43" y="164"/>
                    <a:pt x="67" y="128"/>
                    <a:pt x="98" y="98"/>
                  </a:cubicBezTo>
                  <a:cubicBezTo>
                    <a:pt x="129" y="67"/>
                    <a:pt x="165" y="43"/>
                    <a:pt x="204" y="26"/>
                  </a:cubicBezTo>
                  <a:cubicBezTo>
                    <a:pt x="246" y="9"/>
                    <a:pt x="289" y="0"/>
                    <a:pt x="335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7" y="312"/>
                    <a:pt x="357" y="312"/>
                    <a:pt x="357" y="312"/>
                  </a:cubicBezTo>
                  <a:cubicBezTo>
                    <a:pt x="669" y="312"/>
                    <a:pt x="669" y="312"/>
                    <a:pt x="669" y="312"/>
                  </a:cubicBezTo>
                  <a:cubicBezTo>
                    <a:pt x="669" y="334"/>
                    <a:pt x="669" y="334"/>
                    <a:pt x="669" y="334"/>
                  </a:cubicBezTo>
                  <a:cubicBezTo>
                    <a:pt x="669" y="379"/>
                    <a:pt x="660" y="423"/>
                    <a:pt x="643" y="464"/>
                  </a:cubicBezTo>
                  <a:cubicBezTo>
                    <a:pt x="626" y="504"/>
                    <a:pt x="602" y="540"/>
                    <a:pt x="571" y="571"/>
                  </a:cubicBezTo>
                  <a:cubicBezTo>
                    <a:pt x="540" y="601"/>
                    <a:pt x="505" y="625"/>
                    <a:pt x="465" y="642"/>
                  </a:cubicBezTo>
                  <a:cubicBezTo>
                    <a:pt x="423" y="660"/>
                    <a:pt x="380" y="668"/>
                    <a:pt x="335" y="668"/>
                  </a:cubicBezTo>
                  <a:close/>
                  <a:moveTo>
                    <a:pt x="314" y="44"/>
                  </a:moveTo>
                  <a:cubicBezTo>
                    <a:pt x="244" y="49"/>
                    <a:pt x="179" y="79"/>
                    <a:pt x="129" y="129"/>
                  </a:cubicBezTo>
                  <a:cubicBezTo>
                    <a:pt x="74" y="183"/>
                    <a:pt x="44" y="256"/>
                    <a:pt x="44" y="334"/>
                  </a:cubicBezTo>
                  <a:cubicBezTo>
                    <a:pt x="44" y="412"/>
                    <a:pt x="74" y="485"/>
                    <a:pt x="129" y="539"/>
                  </a:cubicBezTo>
                  <a:cubicBezTo>
                    <a:pt x="184" y="594"/>
                    <a:pt x="257" y="625"/>
                    <a:pt x="335" y="625"/>
                  </a:cubicBezTo>
                  <a:cubicBezTo>
                    <a:pt x="412" y="625"/>
                    <a:pt x="485" y="594"/>
                    <a:pt x="540" y="540"/>
                  </a:cubicBezTo>
                  <a:cubicBezTo>
                    <a:pt x="590" y="490"/>
                    <a:pt x="619" y="425"/>
                    <a:pt x="624" y="356"/>
                  </a:cubicBezTo>
                  <a:cubicBezTo>
                    <a:pt x="314" y="356"/>
                    <a:pt x="314" y="356"/>
                    <a:pt x="314" y="356"/>
                  </a:cubicBezTo>
                  <a:lnTo>
                    <a:pt x="31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>
              <a:spLocks noEditPoints="1"/>
            </p:cNvSpPr>
            <p:nvPr/>
          </p:nvSpPr>
          <p:spPr bwMode="auto">
            <a:xfrm>
              <a:off x="2917" y="1169"/>
              <a:ext cx="416" cy="414"/>
            </a:xfrm>
            <a:custGeom>
              <a:avLst/>
              <a:gdLst>
                <a:gd name="T0" fmla="*/ 341 w 341"/>
                <a:gd name="T1" fmla="*/ 341 h 341"/>
                <a:gd name="T2" fmla="*/ 319 w 341"/>
                <a:gd name="T3" fmla="*/ 341 h 341"/>
                <a:gd name="T4" fmla="*/ 0 w 341"/>
                <a:gd name="T5" fmla="*/ 341 h 341"/>
                <a:gd name="T6" fmla="*/ 0 w 341"/>
                <a:gd name="T7" fmla="*/ 0 h 341"/>
                <a:gd name="T8" fmla="*/ 22 w 341"/>
                <a:gd name="T9" fmla="*/ 0 h 341"/>
                <a:gd name="T10" fmla="*/ 146 w 341"/>
                <a:gd name="T11" fmla="*/ 25 h 341"/>
                <a:gd name="T12" fmla="*/ 247 w 341"/>
                <a:gd name="T13" fmla="*/ 94 h 341"/>
                <a:gd name="T14" fmla="*/ 316 w 341"/>
                <a:gd name="T15" fmla="*/ 195 h 341"/>
                <a:gd name="T16" fmla="*/ 341 w 341"/>
                <a:gd name="T17" fmla="*/ 319 h 341"/>
                <a:gd name="T18" fmla="*/ 341 w 341"/>
                <a:gd name="T19" fmla="*/ 341 h 341"/>
                <a:gd name="T20" fmla="*/ 44 w 341"/>
                <a:gd name="T21" fmla="*/ 297 h 341"/>
                <a:gd name="T22" fmla="*/ 296 w 341"/>
                <a:gd name="T23" fmla="*/ 297 h 341"/>
                <a:gd name="T24" fmla="*/ 216 w 341"/>
                <a:gd name="T25" fmla="*/ 125 h 341"/>
                <a:gd name="T26" fmla="*/ 44 w 341"/>
                <a:gd name="T27" fmla="*/ 45 h 341"/>
                <a:gd name="T28" fmla="*/ 44 w 341"/>
                <a:gd name="T29" fmla="*/ 29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341">
                  <a:moveTo>
                    <a:pt x="341" y="341"/>
                  </a:moveTo>
                  <a:cubicBezTo>
                    <a:pt x="319" y="341"/>
                    <a:pt x="319" y="341"/>
                    <a:pt x="319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5" y="0"/>
                    <a:pt x="107" y="9"/>
                    <a:pt x="146" y="25"/>
                  </a:cubicBezTo>
                  <a:cubicBezTo>
                    <a:pt x="184" y="42"/>
                    <a:pt x="218" y="65"/>
                    <a:pt x="247" y="94"/>
                  </a:cubicBezTo>
                  <a:cubicBezTo>
                    <a:pt x="277" y="123"/>
                    <a:pt x="300" y="157"/>
                    <a:pt x="316" y="195"/>
                  </a:cubicBezTo>
                  <a:cubicBezTo>
                    <a:pt x="332" y="234"/>
                    <a:pt x="341" y="276"/>
                    <a:pt x="341" y="319"/>
                  </a:cubicBezTo>
                  <a:cubicBezTo>
                    <a:pt x="341" y="341"/>
                    <a:pt x="341" y="341"/>
                    <a:pt x="341" y="341"/>
                  </a:cubicBezTo>
                  <a:close/>
                  <a:moveTo>
                    <a:pt x="44" y="297"/>
                  </a:moveTo>
                  <a:cubicBezTo>
                    <a:pt x="296" y="297"/>
                    <a:pt x="296" y="297"/>
                    <a:pt x="296" y="297"/>
                  </a:cubicBezTo>
                  <a:cubicBezTo>
                    <a:pt x="291" y="232"/>
                    <a:pt x="263" y="171"/>
                    <a:pt x="216" y="125"/>
                  </a:cubicBezTo>
                  <a:cubicBezTo>
                    <a:pt x="170" y="78"/>
                    <a:pt x="109" y="50"/>
                    <a:pt x="44" y="45"/>
                  </a:cubicBezTo>
                  <a:lnTo>
                    <a:pt x="44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655441" y="1088699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91535" y="3448304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679679" y="1108512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3">
                    <a:lumMod val="90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651337" y="342478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646010" y="1463986"/>
            <a:ext cx="1218960" cy="1216205"/>
            <a:chOff x="4612535" y="1777908"/>
            <a:chExt cx="1054647" cy="1052264"/>
          </a:xfrm>
          <a:solidFill>
            <a:schemeClr val="accent5"/>
          </a:solidFill>
        </p:grpSpPr>
        <p:sp>
          <p:nvSpPr>
            <p:cNvPr id="35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298957" y="1463986"/>
            <a:ext cx="1218960" cy="1216205"/>
            <a:chOff x="3447061" y="1777908"/>
            <a:chExt cx="1054647" cy="1052264"/>
          </a:xfrm>
        </p:grpSpPr>
        <p:sp>
          <p:nvSpPr>
            <p:cNvPr id="39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46010" y="2809664"/>
            <a:ext cx="1218960" cy="1217583"/>
            <a:chOff x="4612535" y="2942191"/>
            <a:chExt cx="1054647" cy="1053455"/>
          </a:xfrm>
        </p:grpSpPr>
        <p:sp>
          <p:nvSpPr>
            <p:cNvPr id="42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98957" y="2809664"/>
            <a:ext cx="1218960" cy="1217583"/>
            <a:chOff x="3447061" y="2942191"/>
            <a:chExt cx="1054647" cy="1053455"/>
          </a:xfrm>
        </p:grpSpPr>
        <p:sp>
          <p:nvSpPr>
            <p:cNvPr id="45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solidFill>
                <a:schemeClr val="accent4"/>
              </a:solidFill>
            </a:ln>
          </p:spPr>
          <p:txBody>
            <a:bodyPr vert="horz" wrap="square" lIns="121845" tIns="60923" rIns="121845" bIns="60923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7" name="任意多边形 28"/>
          <p:cNvSpPr/>
          <p:nvPr/>
        </p:nvSpPr>
        <p:spPr>
          <a:xfrm>
            <a:off x="5566085" y="1552137"/>
            <a:ext cx="753868" cy="17850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8" name="任意多边形 33"/>
          <p:cNvSpPr/>
          <p:nvPr/>
        </p:nvSpPr>
        <p:spPr>
          <a:xfrm flipV="1">
            <a:off x="5566085" y="3757376"/>
            <a:ext cx="753868" cy="177036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12700" cap="flat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9" name="任意多边形 34"/>
          <p:cNvSpPr/>
          <p:nvPr/>
        </p:nvSpPr>
        <p:spPr>
          <a:xfrm flipH="1">
            <a:off x="2768046" y="1552137"/>
            <a:ext cx="829797" cy="17850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0" name="任意多边形 35"/>
          <p:cNvSpPr/>
          <p:nvPr/>
        </p:nvSpPr>
        <p:spPr>
          <a:xfrm flipH="1" flipV="1">
            <a:off x="2768046" y="3757376"/>
            <a:ext cx="829797" cy="177036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74204" y="1661421"/>
            <a:ext cx="254392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74204" y="1382860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74204" y="3383544"/>
            <a:ext cx="254392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274204" y="3104983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41999" y="1661421"/>
            <a:ext cx="254392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70147" y="1382860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3">
                    <a:lumMod val="90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41999" y="3383544"/>
            <a:ext cx="2543921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370147" y="3104983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grpSp>
        <p:nvGrpSpPr>
          <p:cNvPr id="59" name="Group 112"/>
          <p:cNvGrpSpPr/>
          <p:nvPr/>
        </p:nvGrpSpPr>
        <p:grpSpPr>
          <a:xfrm>
            <a:off x="5190483" y="1786260"/>
            <a:ext cx="338554" cy="31717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6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2" name="AutoShape 112"/>
          <p:cNvSpPr/>
          <p:nvPr/>
        </p:nvSpPr>
        <p:spPr bwMode="auto">
          <a:xfrm>
            <a:off x="5206873" y="3383544"/>
            <a:ext cx="339103" cy="33760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accent3">
              <a:lumMod val="90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668762" y="3383544"/>
            <a:ext cx="232250" cy="338554"/>
            <a:chOff x="2528974" y="2863357"/>
            <a:chExt cx="246811" cy="359779"/>
          </a:xfrm>
          <a:solidFill>
            <a:schemeClr val="accent4"/>
          </a:solidFill>
        </p:grpSpPr>
        <p:sp>
          <p:nvSpPr>
            <p:cNvPr id="64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6" name="Group 124"/>
          <p:cNvGrpSpPr/>
          <p:nvPr/>
        </p:nvGrpSpPr>
        <p:grpSpPr>
          <a:xfrm>
            <a:off x="3597842" y="1787264"/>
            <a:ext cx="338555" cy="284824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67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8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9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303327" y="1917081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ja-JP" altLang="en-US" sz="4800" kern="0">
                <a:solidFill>
                  <a:schemeClr val="accent4"/>
                </a:solidFill>
                <a:latin typeface="+mj-ea"/>
                <a:ea typeface="+mj-ea"/>
              </a:rPr>
              <a:t>感谢您的の观看</a:t>
            </a:r>
            <a:endParaRPr lang="ja-JP" altLang="en-US" sz="48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PA_矩形 8"/>
          <p:cNvSpPr/>
          <p:nvPr>
            <p:custDataLst>
              <p:tags r:id="rId2"/>
            </p:custDataLst>
          </p:nvPr>
        </p:nvSpPr>
        <p:spPr>
          <a:xfrm>
            <a:off x="3022805" y="1680702"/>
            <a:ext cx="2993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050" kern="0">
                <a:solidFill>
                  <a:srgbClr val="928076"/>
                </a:solidFill>
                <a:latin typeface="+mn-ea"/>
              </a:rPr>
              <a:t>清新简约工作汇报</a:t>
            </a:r>
            <a:endParaRPr lang="en-US" altLang="zh-CN" sz="1050" kern="0">
              <a:solidFill>
                <a:srgbClr val="928076"/>
              </a:solidFill>
              <a:latin typeface="+mn-ea"/>
            </a:endParaRPr>
          </a:p>
        </p:txBody>
      </p:sp>
      <p:sp>
        <p:nvSpPr>
          <p:cNvPr id="430" name="PA_矩形 8"/>
          <p:cNvSpPr/>
          <p:nvPr>
            <p:custDataLst>
              <p:tags r:id="rId3"/>
            </p:custDataLst>
          </p:nvPr>
        </p:nvSpPr>
        <p:spPr>
          <a:xfrm>
            <a:off x="3249684" y="2703077"/>
            <a:ext cx="254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2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THANK YOU FOR WATCHING</a:t>
            </a:r>
            <a:endParaRPr lang="en-US" altLang="zh-CN" sz="12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任意多边形: 形状 21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80758" y="3616325"/>
            <a:ext cx="358775" cy="292100"/>
            <a:chOff x="7550150" y="3613150"/>
            <a:chExt cx="358775" cy="292100"/>
          </a:xfrm>
          <a:solidFill>
            <a:schemeClr val="bg1"/>
          </a:solidFill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585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8267700" y="2871788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05713" y="2859088"/>
            <a:ext cx="247650" cy="360362"/>
            <a:chOff x="7605713" y="2859088"/>
            <a:chExt cx="247650" cy="360362"/>
          </a:xfrm>
          <a:solidFill>
            <a:schemeClr val="bg1"/>
          </a:solidFill>
        </p:grpSpPr>
        <p:sp>
          <p:nvSpPr>
            <p:cNvPr id="33" name="AutoShape 30"/>
            <p:cNvSpPr/>
            <p:nvPr/>
          </p:nvSpPr>
          <p:spPr bwMode="auto">
            <a:xfrm>
              <a:off x="7605713" y="2859088"/>
              <a:ext cx="247650" cy="360362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31"/>
            <p:cNvSpPr/>
            <p:nvPr/>
          </p:nvSpPr>
          <p:spPr bwMode="auto">
            <a:xfrm>
              <a:off x="7651750" y="3016250"/>
              <a:ext cx="158750" cy="1301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5" name="AutoShape 32"/>
          <p:cNvSpPr/>
          <p:nvPr/>
        </p:nvSpPr>
        <p:spPr bwMode="auto">
          <a:xfrm>
            <a:off x="6831013" y="2882900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6" name="AutoShape 33"/>
          <p:cNvSpPr/>
          <p:nvPr/>
        </p:nvSpPr>
        <p:spPr bwMode="auto">
          <a:xfrm>
            <a:off x="6111875" y="2994025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7" name="AutoShape 34"/>
          <p:cNvSpPr/>
          <p:nvPr/>
        </p:nvSpPr>
        <p:spPr bwMode="auto">
          <a:xfrm>
            <a:off x="6202363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8" name="AutoShape 35"/>
          <p:cNvSpPr/>
          <p:nvPr/>
        </p:nvSpPr>
        <p:spPr bwMode="auto">
          <a:xfrm>
            <a:off x="6337300" y="2905125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9" name="AutoShape 36"/>
          <p:cNvSpPr/>
          <p:nvPr/>
        </p:nvSpPr>
        <p:spPr bwMode="auto">
          <a:xfrm>
            <a:off x="6280150" y="2859088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394325" y="2859088"/>
            <a:ext cx="358775" cy="360362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41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3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75188" y="2882900"/>
            <a:ext cx="360362" cy="314325"/>
            <a:chOff x="4675188" y="2882900"/>
            <a:chExt cx="360362" cy="314325"/>
          </a:xfrm>
          <a:solidFill>
            <a:schemeClr val="bg1"/>
          </a:solidFill>
        </p:grpSpPr>
        <p:sp>
          <p:nvSpPr>
            <p:cNvPr id="48" name="AutoShape 43"/>
            <p:cNvSpPr/>
            <p:nvPr/>
          </p:nvSpPr>
          <p:spPr bwMode="auto">
            <a:xfrm>
              <a:off x="4675188" y="2882900"/>
              <a:ext cx="360362" cy="257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44"/>
            <p:cNvSpPr/>
            <p:nvPr/>
          </p:nvSpPr>
          <p:spPr bwMode="auto">
            <a:xfrm>
              <a:off x="5000625" y="2994025"/>
              <a:ext cx="2222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45"/>
            <p:cNvSpPr/>
            <p:nvPr/>
          </p:nvSpPr>
          <p:spPr bwMode="auto">
            <a:xfrm>
              <a:off x="4989513" y="3128963"/>
              <a:ext cx="46037" cy="682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1" name="AutoShape 46"/>
          <p:cNvSpPr/>
          <p:nvPr/>
        </p:nvSpPr>
        <p:spPr bwMode="auto">
          <a:xfrm>
            <a:off x="8267700" y="2141538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2" name="AutoShape 47"/>
          <p:cNvSpPr/>
          <p:nvPr/>
        </p:nvSpPr>
        <p:spPr bwMode="auto">
          <a:xfrm>
            <a:off x="7550150" y="2141538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842125" y="2167294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4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5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6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111875" y="2141538"/>
            <a:ext cx="360363" cy="358775"/>
            <a:chOff x="6111875" y="2141538"/>
            <a:chExt cx="360363" cy="358775"/>
          </a:xfrm>
          <a:solidFill>
            <a:schemeClr val="bg1"/>
          </a:solidFill>
        </p:grpSpPr>
        <p:sp>
          <p:nvSpPr>
            <p:cNvPr id="59" name="AutoShape 52"/>
            <p:cNvSpPr/>
            <p:nvPr/>
          </p:nvSpPr>
          <p:spPr bwMode="auto">
            <a:xfrm>
              <a:off x="6111875" y="2141538"/>
              <a:ext cx="360363" cy="358775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0" name="AutoShape 53"/>
            <p:cNvSpPr/>
            <p:nvPr/>
          </p:nvSpPr>
          <p:spPr bwMode="auto">
            <a:xfrm>
              <a:off x="6248400" y="2265363"/>
              <a:ext cx="96838" cy="100012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54"/>
            <p:cNvSpPr/>
            <p:nvPr/>
          </p:nvSpPr>
          <p:spPr bwMode="auto">
            <a:xfrm>
              <a:off x="6235700" y="2387600"/>
              <a:ext cx="55563" cy="5715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55"/>
            <p:cNvSpPr/>
            <p:nvPr/>
          </p:nvSpPr>
          <p:spPr bwMode="auto">
            <a:xfrm>
              <a:off x="6292850" y="2197100"/>
              <a:ext cx="55563" cy="5715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94312" y="2141343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4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7" name="AutoShape 59"/>
          <p:cNvSpPr/>
          <p:nvPr/>
        </p:nvSpPr>
        <p:spPr bwMode="auto">
          <a:xfrm>
            <a:off x="4675188" y="2141538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8335963" y="1422400"/>
            <a:ext cx="246062" cy="358775"/>
            <a:chOff x="8335963" y="1422400"/>
            <a:chExt cx="246062" cy="358775"/>
          </a:xfrm>
          <a:solidFill>
            <a:schemeClr val="bg1"/>
          </a:solidFill>
        </p:grpSpPr>
        <p:sp>
          <p:nvSpPr>
            <p:cNvPr id="69" name="AutoShape 60"/>
            <p:cNvSpPr/>
            <p:nvPr/>
          </p:nvSpPr>
          <p:spPr bwMode="auto">
            <a:xfrm>
              <a:off x="8437563" y="1522413"/>
              <a:ext cx="22225" cy="23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61"/>
            <p:cNvSpPr/>
            <p:nvPr/>
          </p:nvSpPr>
          <p:spPr bwMode="auto">
            <a:xfrm>
              <a:off x="8437563" y="1658938"/>
              <a:ext cx="22225" cy="206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62"/>
            <p:cNvSpPr/>
            <p:nvPr/>
          </p:nvSpPr>
          <p:spPr bwMode="auto">
            <a:xfrm>
              <a:off x="8369300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63"/>
            <p:cNvSpPr/>
            <p:nvPr/>
          </p:nvSpPr>
          <p:spPr bwMode="auto">
            <a:xfrm>
              <a:off x="8504238" y="1590675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64"/>
            <p:cNvSpPr/>
            <p:nvPr/>
          </p:nvSpPr>
          <p:spPr bwMode="auto">
            <a:xfrm>
              <a:off x="8391525" y="1635125"/>
              <a:ext cx="22225" cy="23813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65"/>
            <p:cNvSpPr/>
            <p:nvPr/>
          </p:nvSpPr>
          <p:spPr bwMode="auto">
            <a:xfrm>
              <a:off x="8391525" y="1546225"/>
              <a:ext cx="22225" cy="22225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66"/>
            <p:cNvSpPr/>
            <p:nvPr/>
          </p:nvSpPr>
          <p:spPr bwMode="auto">
            <a:xfrm>
              <a:off x="8482013" y="1635125"/>
              <a:ext cx="22225" cy="23813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67"/>
            <p:cNvSpPr/>
            <p:nvPr/>
          </p:nvSpPr>
          <p:spPr bwMode="auto">
            <a:xfrm>
              <a:off x="8335963" y="1422400"/>
              <a:ext cx="2460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68"/>
            <p:cNvSpPr/>
            <p:nvPr/>
          </p:nvSpPr>
          <p:spPr bwMode="auto">
            <a:xfrm>
              <a:off x="8437563" y="1546225"/>
              <a:ext cx="66675" cy="68263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8" name="Group 69"/>
          <p:cNvGrpSpPr/>
          <p:nvPr/>
        </p:nvGrpSpPr>
        <p:grpSpPr>
          <a:xfrm>
            <a:off x="7549916" y="1422399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79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3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842125" y="1422400"/>
            <a:ext cx="336550" cy="358775"/>
            <a:chOff x="6842125" y="1422400"/>
            <a:chExt cx="336550" cy="358775"/>
          </a:xfrm>
          <a:solidFill>
            <a:schemeClr val="bg1"/>
          </a:solidFill>
        </p:grpSpPr>
        <p:sp>
          <p:nvSpPr>
            <p:cNvPr id="89" name="AutoShape 78"/>
            <p:cNvSpPr/>
            <p:nvPr/>
          </p:nvSpPr>
          <p:spPr bwMode="auto">
            <a:xfrm>
              <a:off x="6842125" y="1422400"/>
              <a:ext cx="3365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79"/>
            <p:cNvSpPr/>
            <p:nvPr/>
          </p:nvSpPr>
          <p:spPr bwMode="auto">
            <a:xfrm>
              <a:off x="6888163" y="1466850"/>
              <a:ext cx="246062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80"/>
            <p:cNvSpPr/>
            <p:nvPr/>
          </p:nvSpPr>
          <p:spPr bwMode="auto">
            <a:xfrm>
              <a:off x="7021513" y="1501775"/>
              <a:ext cx="68262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Group 82"/>
          <p:cNvGrpSpPr/>
          <p:nvPr/>
        </p:nvGrpSpPr>
        <p:grpSpPr>
          <a:xfrm>
            <a:off x="6112643" y="1422399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93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5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6" name="AutoShape 84"/>
          <p:cNvSpPr/>
          <p:nvPr/>
        </p:nvSpPr>
        <p:spPr bwMode="auto">
          <a:xfrm>
            <a:off x="4675188" y="1422400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7" name="AutoShape 85"/>
          <p:cNvSpPr/>
          <p:nvPr/>
        </p:nvSpPr>
        <p:spPr bwMode="auto">
          <a:xfrm>
            <a:off x="4889500" y="1557338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8" name="AutoShape 86"/>
          <p:cNvSpPr/>
          <p:nvPr/>
        </p:nvSpPr>
        <p:spPr bwMode="auto">
          <a:xfrm>
            <a:off x="4889500" y="1522413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9" name="AutoShape 87"/>
          <p:cNvSpPr/>
          <p:nvPr/>
        </p:nvSpPr>
        <p:spPr bwMode="auto">
          <a:xfrm>
            <a:off x="4889500" y="1489075"/>
            <a:ext cx="100013" cy="12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0" name="AutoShape 88"/>
          <p:cNvSpPr/>
          <p:nvPr/>
        </p:nvSpPr>
        <p:spPr bwMode="auto">
          <a:xfrm>
            <a:off x="4765675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1" name="AutoShape 89"/>
          <p:cNvSpPr/>
          <p:nvPr/>
        </p:nvSpPr>
        <p:spPr bwMode="auto">
          <a:xfrm>
            <a:off x="4765675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2" name="AutoShape 90"/>
          <p:cNvSpPr/>
          <p:nvPr/>
        </p:nvSpPr>
        <p:spPr bwMode="auto">
          <a:xfrm>
            <a:off x="4765675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3" name="AutoShape 91"/>
          <p:cNvSpPr/>
          <p:nvPr/>
        </p:nvSpPr>
        <p:spPr bwMode="auto">
          <a:xfrm>
            <a:off x="4889500" y="1725613"/>
            <a:ext cx="100013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4" name="AutoShape 92"/>
          <p:cNvSpPr/>
          <p:nvPr/>
        </p:nvSpPr>
        <p:spPr bwMode="auto">
          <a:xfrm>
            <a:off x="4889500" y="1692275"/>
            <a:ext cx="100013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5" name="AutoShape 93"/>
          <p:cNvSpPr/>
          <p:nvPr/>
        </p:nvSpPr>
        <p:spPr bwMode="auto">
          <a:xfrm>
            <a:off x="4889500" y="1658938"/>
            <a:ext cx="100013" cy="9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6" name="AutoShape 94"/>
          <p:cNvSpPr/>
          <p:nvPr/>
        </p:nvSpPr>
        <p:spPr bwMode="auto">
          <a:xfrm>
            <a:off x="4765675" y="1590675"/>
            <a:ext cx="223838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7" name="AutoShape 95"/>
          <p:cNvSpPr/>
          <p:nvPr/>
        </p:nvSpPr>
        <p:spPr bwMode="auto">
          <a:xfrm>
            <a:off x="4765675" y="1624013"/>
            <a:ext cx="223838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8" name="AutoShape 96"/>
          <p:cNvSpPr/>
          <p:nvPr/>
        </p:nvSpPr>
        <p:spPr bwMode="auto">
          <a:xfrm>
            <a:off x="4765675" y="1466850"/>
            <a:ext cx="100013" cy="101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965575" y="3582988"/>
            <a:ext cx="213716" cy="358775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10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1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2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3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4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5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1754188" y="3605213"/>
            <a:ext cx="358775" cy="314325"/>
            <a:chOff x="1754188" y="3605213"/>
            <a:chExt cx="358775" cy="314325"/>
          </a:xfrm>
          <a:solidFill>
            <a:schemeClr val="bg1"/>
          </a:solidFill>
        </p:grpSpPr>
        <p:sp>
          <p:nvSpPr>
            <p:cNvPr id="117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18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  <a:solidFill>
            <a:schemeClr val="bg1"/>
          </a:solidFill>
        </p:grpSpPr>
        <p:sp>
          <p:nvSpPr>
            <p:cNvPr id="120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1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2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61950" y="3582988"/>
            <a:ext cx="269875" cy="358775"/>
            <a:chOff x="361950" y="3582988"/>
            <a:chExt cx="269875" cy="358775"/>
          </a:xfrm>
          <a:solidFill>
            <a:schemeClr val="bg1"/>
          </a:solidFill>
        </p:grpSpPr>
        <p:sp>
          <p:nvSpPr>
            <p:cNvPr id="124" name="AutoShape 108"/>
            <p:cNvSpPr/>
            <p:nvPr/>
          </p:nvSpPr>
          <p:spPr bwMode="auto">
            <a:xfrm>
              <a:off x="428625" y="3649663"/>
              <a:ext cx="134938" cy="13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5" name="AutoShape 109"/>
            <p:cNvSpPr/>
            <p:nvPr/>
          </p:nvSpPr>
          <p:spPr bwMode="auto">
            <a:xfrm>
              <a:off x="361950" y="3582988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26" name="Group 112"/>
          <p:cNvGrpSpPr/>
          <p:nvPr/>
        </p:nvGrpSpPr>
        <p:grpSpPr>
          <a:xfrm>
            <a:off x="3909765" y="2886073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9" name="AutoShape 112"/>
          <p:cNvSpPr/>
          <p:nvPr/>
        </p:nvSpPr>
        <p:spPr bwMode="auto">
          <a:xfrm>
            <a:off x="3190875" y="28638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2528974" y="2863357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33" name="AutoShape 115"/>
          <p:cNvSpPr/>
          <p:nvPr/>
        </p:nvSpPr>
        <p:spPr bwMode="auto">
          <a:xfrm>
            <a:off x="1798638" y="2863850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34" name="AutoShape 116"/>
          <p:cNvSpPr/>
          <p:nvPr/>
        </p:nvSpPr>
        <p:spPr bwMode="auto">
          <a:xfrm>
            <a:off x="1911350" y="3076575"/>
            <a:ext cx="44450" cy="68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3226"/>
                  <a:pt x="0" y="7201"/>
                </a:cubicBezTo>
                <a:cubicBezTo>
                  <a:pt x="0" y="9390"/>
                  <a:pt x="1798" y="13537"/>
                  <a:pt x="3601" y="16821"/>
                </a:cubicBezTo>
                <a:cubicBezTo>
                  <a:pt x="5070" y="19493"/>
                  <a:pt x="6916" y="21600"/>
                  <a:pt x="10800" y="21600"/>
                </a:cubicBezTo>
                <a:cubicBezTo>
                  <a:pt x="15016" y="21600"/>
                  <a:pt x="16529" y="19514"/>
                  <a:pt x="18003" y="16858"/>
                </a:cubicBezTo>
                <a:cubicBezTo>
                  <a:pt x="19828" y="13567"/>
                  <a:pt x="21600" y="9397"/>
                  <a:pt x="21600" y="7201"/>
                </a:cubicBezTo>
                <a:cubicBezTo>
                  <a:pt x="21600" y="3226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35" name="AutoShape 117"/>
          <p:cNvSpPr/>
          <p:nvPr/>
        </p:nvSpPr>
        <p:spPr bwMode="auto">
          <a:xfrm>
            <a:off x="1035050" y="2930525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rPr>
              <a:t>	</a:t>
            </a: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36" name="Group 121"/>
          <p:cNvGrpSpPr/>
          <p:nvPr/>
        </p:nvGrpSpPr>
        <p:grpSpPr>
          <a:xfrm>
            <a:off x="317500" y="2908790"/>
            <a:ext cx="359165" cy="269526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7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38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9" name="Group 124"/>
          <p:cNvGrpSpPr/>
          <p:nvPr/>
        </p:nvGrpSpPr>
        <p:grpSpPr>
          <a:xfrm>
            <a:off x="3909765" y="2178795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191434" y="214502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 flipH="1">
            <a:off x="2473104" y="214502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4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0" name="AutoShape 128"/>
          <p:cNvSpPr/>
          <p:nvPr/>
        </p:nvSpPr>
        <p:spPr bwMode="auto">
          <a:xfrm>
            <a:off x="1754188" y="2144713"/>
            <a:ext cx="3603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1" name="AutoShape 129"/>
          <p:cNvSpPr/>
          <p:nvPr/>
        </p:nvSpPr>
        <p:spPr bwMode="auto">
          <a:xfrm>
            <a:off x="1979613" y="2189163"/>
            <a:ext cx="88900" cy="90487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2" name="AutoShape 130"/>
          <p:cNvSpPr/>
          <p:nvPr/>
        </p:nvSpPr>
        <p:spPr bwMode="auto">
          <a:xfrm>
            <a:off x="1035050" y="2144713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3" name="AutoShape 131"/>
          <p:cNvSpPr/>
          <p:nvPr/>
        </p:nvSpPr>
        <p:spPr bwMode="auto">
          <a:xfrm>
            <a:off x="339725" y="2144713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4" name="AutoShape 132"/>
          <p:cNvSpPr/>
          <p:nvPr/>
        </p:nvSpPr>
        <p:spPr bwMode="auto">
          <a:xfrm>
            <a:off x="406400" y="2290763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5" name="AutoShape 133"/>
          <p:cNvSpPr/>
          <p:nvPr/>
        </p:nvSpPr>
        <p:spPr bwMode="auto">
          <a:xfrm>
            <a:off x="474663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6" name="AutoShape 134"/>
          <p:cNvSpPr/>
          <p:nvPr/>
        </p:nvSpPr>
        <p:spPr bwMode="auto">
          <a:xfrm>
            <a:off x="541338" y="2290763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57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3190875" y="1425575"/>
            <a:ext cx="360363" cy="360363"/>
            <a:chOff x="3190875" y="1425575"/>
            <a:chExt cx="360363" cy="360363"/>
          </a:xfrm>
          <a:solidFill>
            <a:schemeClr val="bg1"/>
          </a:solidFill>
        </p:grpSpPr>
        <p:sp>
          <p:nvSpPr>
            <p:cNvPr id="159" name="AutoShape 136"/>
            <p:cNvSpPr/>
            <p:nvPr/>
          </p:nvSpPr>
          <p:spPr bwMode="auto">
            <a:xfrm>
              <a:off x="3382963" y="1471613"/>
              <a:ext cx="117475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0" name="AutoShape 137"/>
            <p:cNvSpPr/>
            <p:nvPr/>
          </p:nvSpPr>
          <p:spPr bwMode="auto">
            <a:xfrm>
              <a:off x="3190875" y="1425575"/>
              <a:ext cx="360363" cy="36036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1" name="AutoShape 138"/>
            <p:cNvSpPr/>
            <p:nvPr/>
          </p:nvSpPr>
          <p:spPr bwMode="auto">
            <a:xfrm>
              <a:off x="3382963" y="1425575"/>
              <a:ext cx="168275" cy="168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2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754188" y="1471613"/>
            <a:ext cx="358775" cy="279400"/>
            <a:chOff x="1754188" y="1471613"/>
            <a:chExt cx="358775" cy="279400"/>
          </a:xfrm>
          <a:solidFill>
            <a:schemeClr val="bg1"/>
          </a:solidFill>
        </p:grpSpPr>
        <p:sp>
          <p:nvSpPr>
            <p:cNvPr id="164" name="AutoShape 140"/>
            <p:cNvSpPr/>
            <p:nvPr/>
          </p:nvSpPr>
          <p:spPr bwMode="auto">
            <a:xfrm>
              <a:off x="1798638" y="1516063"/>
              <a:ext cx="225425" cy="182562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5" name="AutoShape 141"/>
            <p:cNvSpPr/>
            <p:nvPr/>
          </p:nvSpPr>
          <p:spPr bwMode="auto">
            <a:xfrm>
              <a:off x="1754188" y="1471613"/>
              <a:ext cx="358775" cy="2794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6" name="AutoShape 142"/>
            <p:cNvSpPr/>
            <p:nvPr/>
          </p:nvSpPr>
          <p:spPr bwMode="auto">
            <a:xfrm>
              <a:off x="2035175" y="1527175"/>
              <a:ext cx="33338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7" name="AutoShape 143"/>
            <p:cNvSpPr/>
            <p:nvPr/>
          </p:nvSpPr>
          <p:spPr bwMode="auto">
            <a:xfrm>
              <a:off x="2024063" y="16732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8" name="AutoShape 144"/>
            <p:cNvSpPr/>
            <p:nvPr/>
          </p:nvSpPr>
          <p:spPr bwMode="auto">
            <a:xfrm>
              <a:off x="2035175" y="1639888"/>
              <a:ext cx="44450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9" name="AutoShape 145"/>
            <p:cNvSpPr/>
            <p:nvPr/>
          </p:nvSpPr>
          <p:spPr bwMode="auto">
            <a:xfrm>
              <a:off x="2035175" y="1606550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0" name="AutoShape 146"/>
            <p:cNvSpPr/>
            <p:nvPr/>
          </p:nvSpPr>
          <p:spPr bwMode="auto">
            <a:xfrm>
              <a:off x="1844675" y="1560513"/>
              <a:ext cx="66675" cy="47625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035050" y="1447800"/>
            <a:ext cx="360363" cy="315913"/>
            <a:chOff x="1035050" y="1447800"/>
            <a:chExt cx="360363" cy="315913"/>
          </a:xfrm>
          <a:solidFill>
            <a:schemeClr val="bg1"/>
          </a:solidFill>
        </p:grpSpPr>
        <p:sp>
          <p:nvSpPr>
            <p:cNvPr id="172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3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4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任意多边形: 形状 21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784850" y="-16371"/>
            <a:ext cx="2359149" cy="1528179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82018" y="1715254"/>
            <a:ext cx="515673" cy="515673"/>
            <a:chOff x="2031972" y="1416832"/>
            <a:chExt cx="515673" cy="515673"/>
          </a:xfrm>
        </p:grpSpPr>
        <p:sp>
          <p:nvSpPr>
            <p:cNvPr id="16" name="椭圆 15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068636" y="1438221"/>
              <a:ext cx="442344" cy="472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zh-CN" altLang="en-US" sz="280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壹</a:t>
              </a:r>
              <a:endParaRPr lang="zh-CN" altLang="en-US" sz="280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03802" y="2392108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添加标题标题内容</a:t>
            </a:r>
            <a:endParaRPr lang="zh-CN" altLang="en-US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64262" y="1715254"/>
            <a:ext cx="515673" cy="523220"/>
            <a:chOff x="2031972" y="1416832"/>
            <a:chExt cx="515673" cy="523220"/>
          </a:xfrm>
        </p:grpSpPr>
        <p:sp>
          <p:nvSpPr>
            <p:cNvPr id="25" name="椭圆 24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2068636" y="1416832"/>
              <a:ext cx="442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zh-CN" altLang="en-US" sz="280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贰</a:t>
              </a:r>
              <a:endParaRPr lang="zh-CN" altLang="en-US" sz="280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849057" y="2389197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添加标题标题内容</a:t>
            </a:r>
            <a:endParaRPr lang="zh-CN" altLang="en-US">
              <a:solidFill>
                <a:schemeClr val="accent2"/>
              </a:solidFill>
              <a:latin typeface="+mj-ea"/>
              <a:ea typeface="+mj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046506" y="1700170"/>
            <a:ext cx="515673" cy="544609"/>
            <a:chOff x="2031972" y="1416832"/>
            <a:chExt cx="515673" cy="544609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zh-CN" altLang="en-US" sz="280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叁</a:t>
              </a:r>
              <a:endParaRPr lang="zh-CN" altLang="en-US" sz="280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177293" y="2355825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sym typeface="+mn-lt"/>
              </a:rPr>
              <a:t>添加标题标题内容</a:t>
            </a:r>
            <a:endParaRPr lang="zh-CN" altLang="en-US">
              <a:solidFill>
                <a:schemeClr val="accent3">
                  <a:lumMod val="75000"/>
                </a:schemeClr>
              </a:solidFill>
              <a:latin typeface="+mj-ea"/>
              <a:ea typeface="+mj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428749" y="1700170"/>
            <a:ext cx="515673" cy="524287"/>
            <a:chOff x="2031972" y="1416832"/>
            <a:chExt cx="515673" cy="524287"/>
          </a:xfrm>
        </p:grpSpPr>
        <p:sp>
          <p:nvSpPr>
            <p:cNvPr id="33" name="椭圆 32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58975" y="1417899"/>
              <a:ext cx="4423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zh-CN" altLang="en-US" sz="2800">
                  <a:solidFill>
                    <a:schemeClr val="bg1"/>
                  </a:solidFill>
                  <a:latin typeface="+mj-ea"/>
                  <a:ea typeface="+mj-ea"/>
                  <a:sym typeface="+mn-lt"/>
                </a:rPr>
                <a:t>肆</a:t>
              </a:r>
              <a:endParaRPr lang="zh-CN" altLang="en-US" sz="2800">
                <a:solidFill>
                  <a:schemeClr val="bg1"/>
                </a:solidFill>
                <a:latin typeface="+mj-ea"/>
                <a:ea typeface="+mj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580876" y="2355825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添加标题标题内容</a:t>
            </a:r>
            <a:endParaRPr lang="zh-CN" altLang="en-US">
              <a:solidFill>
                <a:schemeClr val="accent4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6" name="PA_矩形 7"/>
          <p:cNvSpPr/>
          <p:nvPr>
            <p:custDataLst>
              <p:tags r:id="rId1"/>
            </p:custDataLst>
          </p:nvPr>
        </p:nvSpPr>
        <p:spPr>
          <a:xfrm>
            <a:off x="3966705" y="17085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4000" kern="0">
                <a:solidFill>
                  <a:schemeClr val="accent4"/>
                </a:solidFill>
                <a:latin typeface="+mj-ea"/>
                <a:ea typeface="+mj-ea"/>
              </a:rPr>
              <a:t>目录</a:t>
            </a:r>
            <a:endParaRPr lang="zh-CN" altLang="en-US" sz="40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37" name="PA_矩形 8"/>
          <p:cNvSpPr/>
          <p:nvPr>
            <p:custDataLst>
              <p:tags r:id="rId2"/>
            </p:custDataLst>
          </p:nvPr>
        </p:nvSpPr>
        <p:spPr>
          <a:xfrm>
            <a:off x="3708206" y="848683"/>
            <a:ext cx="1727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altLang="zh-CN" sz="16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CONTENTS</a:t>
            </a:r>
            <a:endParaRPr lang="en-US" altLang="zh-CN" sz="16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1927" y="2416767"/>
            <a:ext cx="507831" cy="1911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Lorem ipsum dolor sit amet, consectetuer adipiscing elit.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10346" y="2416766"/>
            <a:ext cx="507831" cy="1911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Lorem ipsum dolor sit amet, consectetuer adipiscing elit.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88765" y="2398401"/>
            <a:ext cx="507831" cy="1911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Lorem ipsum dolor sit amet, consectetuer adipiscing elit.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67185" y="2398400"/>
            <a:ext cx="507831" cy="1911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  <a:sym typeface="+mn-lt"/>
              </a:rPr>
              <a:t>Lorem ipsum dolor sit amet, consectetuer adipiscing elit. 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+mj-lt"/>
              </a:rPr>
              <a:t>第一单元</a:t>
            </a:r>
            <a:endParaRPr lang="zh-CN" altLang="en-US" sz="1200">
              <a:latin typeface="+mj-lt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611104" y="191708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4800" kern="0">
                <a:solidFill>
                  <a:schemeClr val="accent4"/>
                </a:solidFill>
                <a:latin typeface="+mj-ea"/>
                <a:ea typeface="+mj-ea"/>
              </a:rPr>
              <a:t>添加标题内容</a:t>
            </a:r>
            <a:endParaRPr lang="zh-CN" altLang="en-US" sz="48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PA_矩形 8"/>
          <p:cNvSpPr/>
          <p:nvPr>
            <p:custDataLst>
              <p:tags r:id="rId2"/>
            </p:custDataLst>
          </p:nvPr>
        </p:nvSpPr>
        <p:spPr>
          <a:xfrm>
            <a:off x="3022805" y="1680702"/>
            <a:ext cx="2993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050" kern="0">
                <a:solidFill>
                  <a:srgbClr val="928076"/>
                </a:solidFill>
                <a:latin typeface="+mn-ea"/>
              </a:rPr>
              <a:t>清新简约工作汇报</a:t>
            </a:r>
            <a:endParaRPr lang="en-US" altLang="zh-CN" sz="1050" kern="0">
              <a:solidFill>
                <a:srgbClr val="928076"/>
              </a:solidFill>
              <a:latin typeface="+mn-ea"/>
            </a:endParaRPr>
          </a:p>
        </p:txBody>
      </p:sp>
      <p:sp>
        <p:nvSpPr>
          <p:cNvPr id="430" name="PA_矩形 8"/>
          <p:cNvSpPr/>
          <p:nvPr>
            <p:custDataLst>
              <p:tags r:id="rId3"/>
            </p:custDataLst>
          </p:nvPr>
        </p:nvSpPr>
        <p:spPr>
          <a:xfrm>
            <a:off x="3249684" y="2703077"/>
            <a:ext cx="254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2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sz="12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任意多边形: 形状 14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886691" y="1456942"/>
            <a:ext cx="2415312" cy="322041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2" y="1132757"/>
            <a:ext cx="2762248" cy="3881434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3839534" y="2002963"/>
            <a:ext cx="443940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ea"/>
                <a:sym typeface="+mn-lt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39534" y="1624274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20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4454039" y="3434293"/>
            <a:ext cx="2991831" cy="44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54039" y="3208777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2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2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54039" y="4245874"/>
            <a:ext cx="2991831" cy="446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454039" y="402035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2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2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933333" y="3208777"/>
            <a:ext cx="478562" cy="478562"/>
            <a:chOff x="233253" y="1242201"/>
            <a:chExt cx="591128" cy="591128"/>
          </a:xfrm>
        </p:grpSpPr>
        <p:sp>
          <p:nvSpPr>
            <p:cNvPr id="56" name="椭圆 55"/>
            <p:cNvSpPr/>
            <p:nvPr/>
          </p:nvSpPr>
          <p:spPr>
            <a:xfrm>
              <a:off x="233253" y="1242201"/>
              <a:ext cx="591128" cy="5911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19997" y="1379137"/>
              <a:ext cx="217640" cy="317256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8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9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933333" y="4090447"/>
            <a:ext cx="478562" cy="478562"/>
            <a:chOff x="233253" y="2331255"/>
            <a:chExt cx="591128" cy="591128"/>
          </a:xfrm>
        </p:grpSpPr>
        <p:sp>
          <p:nvSpPr>
            <p:cNvPr id="61" name="椭圆 60"/>
            <p:cNvSpPr/>
            <p:nvPr/>
          </p:nvSpPr>
          <p:spPr>
            <a:xfrm>
              <a:off x="233253" y="2331255"/>
              <a:ext cx="591128" cy="591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Group 112"/>
            <p:cNvGrpSpPr/>
            <p:nvPr/>
          </p:nvGrpSpPr>
          <p:grpSpPr>
            <a:xfrm>
              <a:off x="370189" y="2478206"/>
              <a:ext cx="317256" cy="297225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998241" y="1522535"/>
            <a:ext cx="1007940" cy="10079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40967" y="1522535"/>
            <a:ext cx="1007940" cy="1007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083693" y="1522535"/>
            <a:ext cx="1007940" cy="100794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126420" y="1522535"/>
            <a:ext cx="1007940" cy="10079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9863" y="3019231"/>
            <a:ext cx="1897718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5353" y="268067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89334" y="3019231"/>
            <a:ext cx="1897718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14824" y="268067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38804" y="3019231"/>
            <a:ext cx="1897718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64294" y="268067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3">
                    <a:lumMod val="90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32831" y="3019231"/>
            <a:ext cx="1897718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58321" y="268067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grpSp>
        <p:nvGrpSpPr>
          <p:cNvPr id="22" name="Group 112"/>
          <p:cNvGrpSpPr/>
          <p:nvPr/>
        </p:nvGrpSpPr>
        <p:grpSpPr>
          <a:xfrm>
            <a:off x="5382649" y="1834435"/>
            <a:ext cx="410029" cy="384140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6" name="AutoShape 112"/>
          <p:cNvSpPr/>
          <p:nvPr/>
        </p:nvSpPr>
        <p:spPr bwMode="auto">
          <a:xfrm>
            <a:off x="3317362" y="1822063"/>
            <a:ext cx="410695" cy="40888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61570" y="1821491"/>
            <a:ext cx="281283" cy="41002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8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Group 124"/>
          <p:cNvGrpSpPr/>
          <p:nvPr/>
        </p:nvGrpSpPr>
        <p:grpSpPr>
          <a:xfrm>
            <a:off x="7425375" y="1854028"/>
            <a:ext cx="410029" cy="344955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08" y="1324061"/>
            <a:ext cx="4285192" cy="2868527"/>
          </a:xfrm>
          <a:prstGeom prst="rect">
            <a:avLst/>
          </a:prstGeom>
        </p:spPr>
      </p:pic>
      <p:sp>
        <p:nvSpPr>
          <p:cNvPr id="71" name="椭圆 70"/>
          <p:cNvSpPr/>
          <p:nvPr/>
        </p:nvSpPr>
        <p:spPr>
          <a:xfrm>
            <a:off x="233253" y="3393728"/>
            <a:ext cx="591128" cy="5911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876438" y="1520762"/>
            <a:ext cx="369556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76438" y="124220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76438" y="2523242"/>
            <a:ext cx="369556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76438" y="224468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76438" y="3585715"/>
            <a:ext cx="369556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76438" y="3307154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81" name="AutoShape 112"/>
          <p:cNvSpPr/>
          <p:nvPr/>
        </p:nvSpPr>
        <p:spPr bwMode="auto">
          <a:xfrm>
            <a:off x="369932" y="3545349"/>
            <a:ext cx="317771" cy="31637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3253" y="1242201"/>
            <a:ext cx="591128" cy="591128"/>
            <a:chOff x="233253" y="1242201"/>
            <a:chExt cx="591128" cy="591128"/>
          </a:xfrm>
        </p:grpSpPr>
        <p:sp>
          <p:nvSpPr>
            <p:cNvPr id="7" name="椭圆 6"/>
            <p:cNvSpPr/>
            <p:nvPr/>
          </p:nvSpPr>
          <p:spPr>
            <a:xfrm>
              <a:off x="233253" y="1242201"/>
              <a:ext cx="591128" cy="5911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419997" y="1379137"/>
              <a:ext cx="217640" cy="317256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83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4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33253" y="2331255"/>
            <a:ext cx="591128" cy="591128"/>
            <a:chOff x="233253" y="2331255"/>
            <a:chExt cx="591128" cy="591128"/>
          </a:xfrm>
        </p:grpSpPr>
        <p:sp>
          <p:nvSpPr>
            <p:cNvPr id="70" name="椭圆 69"/>
            <p:cNvSpPr/>
            <p:nvPr/>
          </p:nvSpPr>
          <p:spPr>
            <a:xfrm>
              <a:off x="233253" y="2331255"/>
              <a:ext cx="591128" cy="591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Group 112"/>
            <p:cNvGrpSpPr/>
            <p:nvPr/>
          </p:nvGrpSpPr>
          <p:grpSpPr>
            <a:xfrm>
              <a:off x="370189" y="2478206"/>
              <a:ext cx="317256" cy="297225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7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374670" y="1697186"/>
            <a:ext cx="2389692" cy="2357717"/>
            <a:chOff x="2848701" y="1401907"/>
            <a:chExt cx="3374351" cy="3329201"/>
          </a:xfrm>
        </p:grpSpPr>
        <p:sp>
          <p:nvSpPr>
            <p:cNvPr id="2" name="矩形: 圆角 1"/>
            <p:cNvSpPr/>
            <p:nvPr/>
          </p:nvSpPr>
          <p:spPr>
            <a:xfrm rot="2700000">
              <a:off x="3899888" y="1401907"/>
              <a:ext cx="1324562" cy="13245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/>
            <p:cNvSpPr/>
            <p:nvPr/>
          </p:nvSpPr>
          <p:spPr>
            <a:xfrm rot="2700000">
              <a:off x="4898491" y="2404184"/>
              <a:ext cx="1324562" cy="13245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: 圆角 23"/>
            <p:cNvSpPr/>
            <p:nvPr/>
          </p:nvSpPr>
          <p:spPr>
            <a:xfrm rot="2700000">
              <a:off x="2848701" y="2404186"/>
              <a:ext cx="1324562" cy="13245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: 圆角 25"/>
            <p:cNvSpPr/>
            <p:nvPr/>
          </p:nvSpPr>
          <p:spPr>
            <a:xfrm rot="2700000">
              <a:off x="3899886" y="3406546"/>
              <a:ext cx="1324562" cy="132456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367656" y="1496951"/>
            <a:ext cx="274294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7656" y="1218390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7656" y="3260518"/>
            <a:ext cx="274294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7656" y="298195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defRPr/>
            </a:pPr>
            <a:r>
              <a:rPr lang="zh-CN" altLang="en-US" sz="160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56446" y="1496951"/>
            <a:ext cx="274294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383622" y="1218390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3">
                    <a:lumMod val="90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90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56446" y="3260518"/>
            <a:ext cx="274294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endParaRPr kumimoji="0" lang="en-US" altLang="zh-CN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Light" panose="020F030202020403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83622" y="2981957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grpSp>
        <p:nvGrpSpPr>
          <p:cNvPr id="40" name="Group 112"/>
          <p:cNvGrpSpPr/>
          <p:nvPr/>
        </p:nvGrpSpPr>
        <p:grpSpPr>
          <a:xfrm>
            <a:off x="5040397" y="2656287"/>
            <a:ext cx="422074" cy="395425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41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AutoShape 112"/>
          <p:cNvSpPr/>
          <p:nvPr/>
        </p:nvSpPr>
        <p:spPr bwMode="auto">
          <a:xfrm>
            <a:off x="4360619" y="3421938"/>
            <a:ext cx="422760" cy="42089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678906" y="2642962"/>
            <a:ext cx="289547" cy="422075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4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Group 124"/>
          <p:cNvGrpSpPr/>
          <p:nvPr/>
        </p:nvGrpSpPr>
        <p:grpSpPr>
          <a:xfrm>
            <a:off x="4366457" y="1941870"/>
            <a:ext cx="422075" cy="355089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4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928159" y="3750483"/>
            <a:ext cx="1229619" cy="228855"/>
          </a:xfrm>
          <a:prstGeom prst="roundRect">
            <a:avLst>
              <a:gd name="adj" fmla="val 50000"/>
            </a:avLst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+mj-lt"/>
              </a:rPr>
              <a:t>第二单元</a:t>
            </a:r>
            <a:endParaRPr lang="zh-CN" altLang="en-US" sz="1200">
              <a:latin typeface="+mj-lt"/>
            </a:endParaRPr>
          </a:p>
        </p:txBody>
      </p:sp>
      <p:sp>
        <p:nvSpPr>
          <p:cNvPr id="427" name="PA_矩形 7"/>
          <p:cNvSpPr/>
          <p:nvPr>
            <p:custDataLst>
              <p:tags r:id="rId1"/>
            </p:custDataLst>
          </p:nvPr>
        </p:nvSpPr>
        <p:spPr>
          <a:xfrm>
            <a:off x="2611104" y="191708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4800" kern="0">
                <a:solidFill>
                  <a:schemeClr val="accent4"/>
                </a:solidFill>
                <a:latin typeface="+mj-ea"/>
                <a:ea typeface="+mj-ea"/>
              </a:rPr>
              <a:t>添加标题内容</a:t>
            </a:r>
            <a:endParaRPr lang="zh-CN" altLang="en-US" sz="4800" kern="0">
              <a:solidFill>
                <a:schemeClr val="accent4"/>
              </a:solidFill>
              <a:latin typeface="+mj-ea"/>
              <a:ea typeface="+mj-ea"/>
            </a:endParaRPr>
          </a:p>
        </p:txBody>
      </p:sp>
      <p:sp>
        <p:nvSpPr>
          <p:cNvPr id="428" name="矩形 427"/>
          <p:cNvSpPr/>
          <p:nvPr/>
        </p:nvSpPr>
        <p:spPr>
          <a:xfrm>
            <a:off x="2396537" y="3009566"/>
            <a:ext cx="4350927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Lorem ipsum dolor sit amet, consectetuer adipiscing elit. Aenean commodo ligula eget dolorLorem ipsum dolor sit amet</a:t>
            </a:r>
            <a:endParaRPr lang="en-US" altLang="zh-CN" sz="1050" ker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9" name="PA_矩形 8"/>
          <p:cNvSpPr/>
          <p:nvPr>
            <p:custDataLst>
              <p:tags r:id="rId2"/>
            </p:custDataLst>
          </p:nvPr>
        </p:nvSpPr>
        <p:spPr>
          <a:xfrm>
            <a:off x="3022805" y="1680702"/>
            <a:ext cx="29938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zh-CN" altLang="en-US" sz="1050" kern="0">
                <a:solidFill>
                  <a:srgbClr val="928076"/>
                </a:solidFill>
                <a:latin typeface="+mn-ea"/>
              </a:rPr>
              <a:t>清新简约工作汇报</a:t>
            </a:r>
            <a:endParaRPr lang="en-US" altLang="zh-CN" sz="1050" kern="0">
              <a:solidFill>
                <a:srgbClr val="928076"/>
              </a:solidFill>
              <a:latin typeface="+mn-ea"/>
            </a:endParaRPr>
          </a:p>
        </p:txBody>
      </p:sp>
      <p:sp>
        <p:nvSpPr>
          <p:cNvPr id="430" name="PA_矩形 8"/>
          <p:cNvSpPr/>
          <p:nvPr>
            <p:custDataLst>
              <p:tags r:id="rId3"/>
            </p:custDataLst>
          </p:nvPr>
        </p:nvSpPr>
        <p:spPr>
          <a:xfrm>
            <a:off x="3249684" y="2703077"/>
            <a:ext cx="254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685800">
              <a:defRPr/>
            </a:pPr>
            <a:r>
              <a:rPr lang="en-US" altLang="zh-CN" sz="1200" kern="0">
                <a:solidFill>
                  <a:schemeClr val="accent4"/>
                </a:solidFill>
                <a:latin typeface="+mj-lt"/>
                <a:ea typeface="微软雅黑" panose="020B0503020204020204" charset="-122"/>
              </a:rPr>
              <a:t>MORANDI PALETTE</a:t>
            </a:r>
            <a:endParaRPr lang="en-US" altLang="zh-CN" sz="1200" kern="0">
              <a:solidFill>
                <a:schemeClr val="accent4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431" name="椭圆 430"/>
          <p:cNvSpPr/>
          <p:nvPr/>
        </p:nvSpPr>
        <p:spPr>
          <a:xfrm>
            <a:off x="-702134" y="698815"/>
            <a:ext cx="446696" cy="446696"/>
          </a:xfrm>
          <a:prstGeom prst="ellipse">
            <a:avLst/>
          </a:prstGeom>
          <a:solidFill>
            <a:srgbClr val="CB9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椭圆 431"/>
          <p:cNvSpPr/>
          <p:nvPr/>
        </p:nvSpPr>
        <p:spPr>
          <a:xfrm>
            <a:off x="-702135" y="1315660"/>
            <a:ext cx="446696" cy="446696"/>
          </a:xfrm>
          <a:prstGeom prst="ellipse">
            <a:avLst/>
          </a:prstGeom>
          <a:solidFill>
            <a:srgbClr val="CDB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椭圆 432"/>
          <p:cNvSpPr/>
          <p:nvPr/>
        </p:nvSpPr>
        <p:spPr>
          <a:xfrm>
            <a:off x="-702135" y="1932505"/>
            <a:ext cx="446696" cy="446696"/>
          </a:xfrm>
          <a:prstGeom prst="ellipse">
            <a:avLst/>
          </a:pr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椭圆 433"/>
          <p:cNvSpPr/>
          <p:nvPr/>
        </p:nvSpPr>
        <p:spPr>
          <a:xfrm>
            <a:off x="-693626" y="2549351"/>
            <a:ext cx="446696" cy="446696"/>
          </a:xfrm>
          <a:prstGeom prst="ellipse">
            <a:avLst/>
          </a:pr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5426409" y="3020724"/>
            <a:ext cx="3717592" cy="2122776"/>
          </a:xfrm>
          <a:custGeom>
            <a:avLst/>
            <a:gdLst>
              <a:gd name="connsiteX0" fmla="*/ 3495816 w 3717592"/>
              <a:gd name="connsiteY0" fmla="*/ 0 h 2122776"/>
              <a:gd name="connsiteX1" fmla="*/ 3701178 w 3717592"/>
              <a:gd name="connsiteY1" fmla="*/ 34967 h 2122776"/>
              <a:gd name="connsiteX2" fmla="*/ 3717592 w 3717592"/>
              <a:gd name="connsiteY2" fmla="*/ 42045 h 2122776"/>
              <a:gd name="connsiteX3" fmla="*/ 3717592 w 3717592"/>
              <a:gd name="connsiteY3" fmla="*/ 2122776 h 2122776"/>
              <a:gd name="connsiteX4" fmla="*/ 0 w 3717592"/>
              <a:gd name="connsiteY4" fmla="*/ 2122776 h 2122776"/>
              <a:gd name="connsiteX5" fmla="*/ 14894 w 3717592"/>
              <a:gd name="connsiteY5" fmla="*/ 2066590 h 2122776"/>
              <a:gd name="connsiteX6" fmla="*/ 545207 w 3717592"/>
              <a:gd name="connsiteY6" fmla="*/ 1544535 h 2122776"/>
              <a:gd name="connsiteX7" fmla="*/ 1398491 w 3717592"/>
              <a:gd name="connsiteY7" fmla="*/ 1338068 h 2122776"/>
              <a:gd name="connsiteX8" fmla="*/ 2215890 w 3717592"/>
              <a:gd name="connsiteY8" fmla="*/ 1052190 h 2122776"/>
              <a:gd name="connsiteX9" fmla="*/ 2722278 w 3717592"/>
              <a:gd name="connsiteY9" fmla="*/ 500286 h 2122776"/>
              <a:gd name="connsiteX10" fmla="*/ 3296451 w 3717592"/>
              <a:gd name="connsiteY10" fmla="*/ 31764 h 2122776"/>
              <a:gd name="connsiteX11" fmla="*/ 3495816 w 3717592"/>
              <a:gd name="connsiteY11" fmla="*/ 0 h 212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7592" h="2122776">
                <a:moveTo>
                  <a:pt x="3495816" y="0"/>
                </a:moveTo>
                <a:cubicBezTo>
                  <a:pt x="3566092" y="0"/>
                  <a:pt x="3636369" y="11726"/>
                  <a:pt x="3701178" y="34967"/>
                </a:cubicBezTo>
                <a:lnTo>
                  <a:pt x="3717592" y="42045"/>
                </a:lnTo>
                <a:lnTo>
                  <a:pt x="3717592" y="2122776"/>
                </a:lnTo>
                <a:lnTo>
                  <a:pt x="0" y="2122776"/>
                </a:lnTo>
                <a:lnTo>
                  <a:pt x="14894" y="2066590"/>
                </a:lnTo>
                <a:cubicBezTo>
                  <a:pt x="99064" y="1828986"/>
                  <a:pt x="311451" y="1648762"/>
                  <a:pt x="545207" y="1544535"/>
                </a:cubicBezTo>
                <a:cubicBezTo>
                  <a:pt x="812357" y="1425419"/>
                  <a:pt x="1107417" y="1389684"/>
                  <a:pt x="1398491" y="1338068"/>
                </a:cubicBezTo>
                <a:cubicBezTo>
                  <a:pt x="1685577" y="1290421"/>
                  <a:pt x="1980638" y="1222922"/>
                  <a:pt x="2215890" y="1052190"/>
                </a:cubicBezTo>
                <a:cubicBezTo>
                  <a:pt x="2419243" y="905280"/>
                  <a:pt x="2566773" y="694842"/>
                  <a:pt x="2722278" y="500286"/>
                </a:cubicBezTo>
                <a:cubicBezTo>
                  <a:pt x="2877783" y="301760"/>
                  <a:pt x="3061200" y="111175"/>
                  <a:pt x="3296451" y="31764"/>
                </a:cubicBezTo>
                <a:cubicBezTo>
                  <a:pt x="3360248" y="11912"/>
                  <a:pt x="3428032" y="0"/>
                  <a:pt x="3495816" y="0"/>
                </a:cubicBezTo>
                <a:close/>
              </a:path>
            </a:pathLst>
          </a:custGeom>
          <a:solidFill>
            <a:srgbClr val="CDBB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-19574" y="-16371"/>
            <a:ext cx="3468681" cy="1203608"/>
          </a:xfrm>
          <a:custGeom>
            <a:avLst/>
            <a:gdLst>
              <a:gd name="connsiteX0" fmla="*/ 0 w 3468681"/>
              <a:gd name="connsiteY0" fmla="*/ 0 h 1203608"/>
              <a:gd name="connsiteX1" fmla="*/ 3404384 w 3468681"/>
              <a:gd name="connsiteY1" fmla="*/ 0 h 1203608"/>
              <a:gd name="connsiteX2" fmla="*/ 3407329 w 3468681"/>
              <a:gd name="connsiteY2" fmla="*/ 1963 h 1203608"/>
              <a:gd name="connsiteX3" fmla="*/ 3436809 w 3468681"/>
              <a:gd name="connsiteY3" fmla="*/ 32737 h 1203608"/>
              <a:gd name="connsiteX4" fmla="*/ 3432607 w 3468681"/>
              <a:gd name="connsiteY4" fmla="*/ 279456 h 1203608"/>
              <a:gd name="connsiteX5" fmla="*/ 2356879 w 3468681"/>
              <a:gd name="connsiteY5" fmla="*/ 986161 h 1203608"/>
              <a:gd name="connsiteX6" fmla="*/ 2289646 w 3468681"/>
              <a:gd name="connsiteY6" fmla="*/ 981979 h 1203608"/>
              <a:gd name="connsiteX7" fmla="*/ 1634123 w 3468681"/>
              <a:gd name="connsiteY7" fmla="*/ 894164 h 1203608"/>
              <a:gd name="connsiteX8" fmla="*/ 1554284 w 3468681"/>
              <a:gd name="connsiteY8" fmla="*/ 898345 h 1203608"/>
              <a:gd name="connsiteX9" fmla="*/ 734881 w 3468681"/>
              <a:gd name="connsiteY9" fmla="*/ 1170155 h 1203608"/>
              <a:gd name="connsiteX10" fmla="*/ 486960 w 3468681"/>
              <a:gd name="connsiteY10" fmla="*/ 1203608 h 1203608"/>
              <a:gd name="connsiteX11" fmla="*/ 7136 w 3468681"/>
              <a:gd name="connsiteY11" fmla="*/ 1092467 h 1203608"/>
              <a:gd name="connsiteX12" fmla="*/ 0 w 3468681"/>
              <a:gd name="connsiteY12" fmla="*/ 1088178 h 12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68681" h="1203608">
                <a:moveTo>
                  <a:pt x="0" y="0"/>
                </a:moveTo>
                <a:lnTo>
                  <a:pt x="3404384" y="0"/>
                </a:lnTo>
                <a:lnTo>
                  <a:pt x="3407329" y="1963"/>
                </a:lnTo>
                <a:cubicBezTo>
                  <a:pt x="3418425" y="11045"/>
                  <a:pt x="3428405" y="21238"/>
                  <a:pt x="3436809" y="32737"/>
                </a:cubicBezTo>
                <a:cubicBezTo>
                  <a:pt x="3491436" y="103826"/>
                  <a:pt x="3466224" y="200004"/>
                  <a:pt x="3432607" y="279456"/>
                </a:cubicBezTo>
                <a:cubicBezTo>
                  <a:pt x="3251918" y="697625"/>
                  <a:pt x="2810702" y="986161"/>
                  <a:pt x="2356879" y="986161"/>
                </a:cubicBezTo>
                <a:cubicBezTo>
                  <a:pt x="2335868" y="986161"/>
                  <a:pt x="2310656" y="986161"/>
                  <a:pt x="2289646" y="981979"/>
                </a:cubicBezTo>
                <a:cubicBezTo>
                  <a:pt x="2071138" y="969434"/>
                  <a:pt x="1852631" y="894164"/>
                  <a:pt x="1634123" y="894164"/>
                </a:cubicBezTo>
                <a:cubicBezTo>
                  <a:pt x="1608911" y="894164"/>
                  <a:pt x="1579497" y="894164"/>
                  <a:pt x="1554284" y="898345"/>
                </a:cubicBezTo>
                <a:cubicBezTo>
                  <a:pt x="1268544" y="923435"/>
                  <a:pt x="1016420" y="1103248"/>
                  <a:pt x="734881" y="1170155"/>
                </a:cubicBezTo>
                <a:cubicBezTo>
                  <a:pt x="655042" y="1191063"/>
                  <a:pt x="571001" y="1203608"/>
                  <a:pt x="486960" y="1203608"/>
                </a:cubicBezTo>
                <a:cubicBezTo>
                  <a:pt x="319928" y="1203608"/>
                  <a:pt x="155259" y="1165973"/>
                  <a:pt x="7136" y="1092467"/>
                </a:cubicBezTo>
                <a:lnTo>
                  <a:pt x="0" y="1088178"/>
                </a:lnTo>
                <a:close/>
              </a:path>
            </a:pathLst>
          </a:custGeom>
          <a:solidFill>
            <a:srgbClr val="92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任意多边形: 形状 20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0" y="4078771"/>
            <a:ext cx="1758783" cy="1064729"/>
          </a:xfrm>
          <a:custGeom>
            <a:avLst/>
            <a:gdLst>
              <a:gd name="connsiteX0" fmla="*/ 1249511 w 1758783"/>
              <a:gd name="connsiteY0" fmla="*/ 0 h 1064729"/>
              <a:gd name="connsiteX1" fmla="*/ 1696788 w 1758783"/>
              <a:gd name="connsiteY1" fmla="*/ 265763 h 1064729"/>
              <a:gd name="connsiteX2" fmla="*/ 1584029 w 1758783"/>
              <a:gd name="connsiteY2" fmla="*/ 984447 h 1064729"/>
              <a:gd name="connsiteX3" fmla="*/ 1516550 w 1758783"/>
              <a:gd name="connsiteY3" fmla="*/ 1053088 h 1064729"/>
              <a:gd name="connsiteX4" fmla="*/ 1502043 w 1758783"/>
              <a:gd name="connsiteY4" fmla="*/ 1064729 h 1064729"/>
              <a:gd name="connsiteX5" fmla="*/ 0 w 1758783"/>
              <a:gd name="connsiteY5" fmla="*/ 1064729 h 1064729"/>
              <a:gd name="connsiteX6" fmla="*/ 0 w 1758783"/>
              <a:gd name="connsiteY6" fmla="*/ 397927 h 1064729"/>
              <a:gd name="connsiteX7" fmla="*/ 41822 w 1758783"/>
              <a:gd name="connsiteY7" fmla="*/ 392570 h 1064729"/>
              <a:gd name="connsiteX8" fmla="*/ 121921 w 1758783"/>
              <a:gd name="connsiteY8" fmla="*/ 389287 h 1064729"/>
              <a:gd name="connsiteX9" fmla="*/ 125679 w 1758783"/>
              <a:gd name="connsiteY9" fmla="*/ 393030 h 1064729"/>
              <a:gd name="connsiteX10" fmla="*/ 366232 w 1758783"/>
              <a:gd name="connsiteY10" fmla="*/ 396773 h 1064729"/>
              <a:gd name="connsiteX11" fmla="*/ 738336 w 1758783"/>
              <a:gd name="connsiteY11" fmla="*/ 314424 h 1064729"/>
              <a:gd name="connsiteX12" fmla="*/ 1035268 w 1758783"/>
              <a:gd name="connsiteY12" fmla="*/ 56147 h 1064729"/>
              <a:gd name="connsiteX13" fmla="*/ 1249511 w 1758783"/>
              <a:gd name="connsiteY13" fmla="*/ 0 h 10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8783" h="1064729">
                <a:moveTo>
                  <a:pt x="1249511" y="0"/>
                </a:moveTo>
                <a:cubicBezTo>
                  <a:pt x="1426166" y="0"/>
                  <a:pt x="1610339" y="104808"/>
                  <a:pt x="1696788" y="265763"/>
                </a:cubicBezTo>
                <a:cubicBezTo>
                  <a:pt x="1817064" y="494095"/>
                  <a:pt x="1753167" y="789803"/>
                  <a:pt x="1584029" y="984447"/>
                </a:cubicBezTo>
                <a:cubicBezTo>
                  <a:pt x="1562887" y="1008778"/>
                  <a:pt x="1540335" y="1031646"/>
                  <a:pt x="1516550" y="1053088"/>
                </a:cubicBezTo>
                <a:lnTo>
                  <a:pt x="1502043" y="1064729"/>
                </a:lnTo>
                <a:lnTo>
                  <a:pt x="0" y="1064729"/>
                </a:lnTo>
                <a:lnTo>
                  <a:pt x="0" y="397927"/>
                </a:lnTo>
                <a:lnTo>
                  <a:pt x="41822" y="392570"/>
                </a:lnTo>
                <a:cubicBezTo>
                  <a:pt x="68771" y="390340"/>
                  <a:pt x="95610" y="389287"/>
                  <a:pt x="121921" y="389287"/>
                </a:cubicBezTo>
                <a:cubicBezTo>
                  <a:pt x="121921" y="389287"/>
                  <a:pt x="125679" y="393030"/>
                  <a:pt x="125679" y="393030"/>
                </a:cubicBezTo>
                <a:cubicBezTo>
                  <a:pt x="204611" y="393030"/>
                  <a:pt x="287301" y="396773"/>
                  <a:pt x="366232" y="396773"/>
                </a:cubicBezTo>
                <a:cubicBezTo>
                  <a:pt x="501543" y="396773"/>
                  <a:pt x="629336" y="381801"/>
                  <a:pt x="738336" y="314424"/>
                </a:cubicBezTo>
                <a:cubicBezTo>
                  <a:pt x="851095" y="243305"/>
                  <a:pt x="922509" y="127267"/>
                  <a:pt x="1035268" y="56147"/>
                </a:cubicBezTo>
                <a:cubicBezTo>
                  <a:pt x="1099165" y="18716"/>
                  <a:pt x="1174338" y="0"/>
                  <a:pt x="1249511" y="0"/>
                </a:cubicBezTo>
                <a:close/>
              </a:path>
            </a:pathLst>
          </a:custGeom>
          <a:solidFill>
            <a:srgbClr val="E0D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任意多边形: 形状 14" descr="e7d195523061f1c09e9d68d7cf438b91ef959ecb14fc25d26BBA7F7DBC18E55DFF4014AF651F0BF2569D4B6C1DA7F1A4683A481403BD872FC687266AD13265C1DE7C373772FD8728ABDD69ADD03BFF5BE2862BC891DBB79E898246E26A37A7D711D9504F7A2DBCFB24B23F9910FA5393DFCF98BE8B04842BAC59287F0857FAA402A1ABD5382836954F8EE487617BB165A633CF30FF87B8AC"/>
          <p:cNvSpPr/>
          <p:nvPr/>
        </p:nvSpPr>
        <p:spPr bwMode="auto">
          <a:xfrm>
            <a:off x="6315094" y="-16371"/>
            <a:ext cx="2828905" cy="1832471"/>
          </a:xfrm>
          <a:custGeom>
            <a:avLst/>
            <a:gdLst>
              <a:gd name="connsiteX0" fmla="*/ 2367849 w 3163616"/>
              <a:gd name="connsiteY0" fmla="*/ 0 h 2049286"/>
              <a:gd name="connsiteX1" fmla="*/ 3163616 w 3163616"/>
              <a:gd name="connsiteY1" fmla="*/ 0 h 2049286"/>
              <a:gd name="connsiteX2" fmla="*/ 3163616 w 3163616"/>
              <a:gd name="connsiteY2" fmla="*/ 1877528 h 2049286"/>
              <a:gd name="connsiteX3" fmla="*/ 3079234 w 3163616"/>
              <a:gd name="connsiteY3" fmla="*/ 1911021 h 2049286"/>
              <a:gd name="connsiteX4" fmla="*/ 2525728 w 3163616"/>
              <a:gd name="connsiteY4" fmla="*/ 2027611 h 2049286"/>
              <a:gd name="connsiteX5" fmla="*/ 2214034 w 3163616"/>
              <a:gd name="connsiteY5" fmla="*/ 2049286 h 2049286"/>
              <a:gd name="connsiteX6" fmla="*/ 1039745 w 3163616"/>
              <a:gd name="connsiteY6" fmla="*/ 1897559 h 2049286"/>
              <a:gd name="connsiteX7" fmla="*/ 1010750 w 3163616"/>
              <a:gd name="connsiteY7" fmla="*/ 1897559 h 2049286"/>
              <a:gd name="connsiteX8" fmla="*/ 126409 w 3163616"/>
              <a:gd name="connsiteY8" fmla="*/ 1384576 h 2049286"/>
              <a:gd name="connsiteX9" fmla="*/ 32176 w 3163616"/>
              <a:gd name="connsiteY9" fmla="*/ 770442 h 2049286"/>
              <a:gd name="connsiteX10" fmla="*/ 1025248 w 3163616"/>
              <a:gd name="connsiteY10" fmla="*/ 264684 h 2049286"/>
              <a:gd name="connsiteX11" fmla="*/ 1039745 w 3163616"/>
              <a:gd name="connsiteY11" fmla="*/ 264684 h 2049286"/>
              <a:gd name="connsiteX12" fmla="*/ 1503661 w 3163616"/>
              <a:gd name="connsiteY12" fmla="*/ 271909 h 2049286"/>
              <a:gd name="connsiteX13" fmla="*/ 2221282 w 3163616"/>
              <a:gd name="connsiteY13" fmla="*/ 112957 h 2049286"/>
              <a:gd name="connsiteX14" fmla="*/ 2299404 w 3163616"/>
              <a:gd name="connsiteY14" fmla="*/ 57767 h 204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63616" h="2049286">
                <a:moveTo>
                  <a:pt x="2367849" y="0"/>
                </a:moveTo>
                <a:lnTo>
                  <a:pt x="3163616" y="0"/>
                </a:lnTo>
                <a:lnTo>
                  <a:pt x="3163616" y="1877528"/>
                </a:lnTo>
                <a:lnTo>
                  <a:pt x="3079234" y="1911021"/>
                </a:lnTo>
                <a:cubicBezTo>
                  <a:pt x="2900848" y="1972745"/>
                  <a:pt x="2713288" y="2011354"/>
                  <a:pt x="2525728" y="2027611"/>
                </a:cubicBezTo>
                <a:cubicBezTo>
                  <a:pt x="2424246" y="2042061"/>
                  <a:pt x="2315515" y="2049286"/>
                  <a:pt x="2214034" y="2049286"/>
                </a:cubicBezTo>
                <a:cubicBezTo>
                  <a:pt x="1815355" y="2049286"/>
                  <a:pt x="1423926" y="1977035"/>
                  <a:pt x="1039745" y="1897559"/>
                </a:cubicBezTo>
                <a:cubicBezTo>
                  <a:pt x="1025248" y="1897559"/>
                  <a:pt x="1017999" y="1897559"/>
                  <a:pt x="1010750" y="1897559"/>
                </a:cubicBezTo>
                <a:cubicBezTo>
                  <a:pt x="583077" y="1897559"/>
                  <a:pt x="235140" y="1557979"/>
                  <a:pt x="126409" y="1384576"/>
                </a:cubicBezTo>
                <a:cubicBezTo>
                  <a:pt x="17679" y="1196723"/>
                  <a:pt x="-40311" y="972745"/>
                  <a:pt x="32176" y="770442"/>
                </a:cubicBezTo>
                <a:cubicBezTo>
                  <a:pt x="155404" y="387511"/>
                  <a:pt x="626569" y="264684"/>
                  <a:pt x="1025248" y="264684"/>
                </a:cubicBezTo>
                <a:cubicBezTo>
                  <a:pt x="1032496" y="264684"/>
                  <a:pt x="1039745" y="264684"/>
                  <a:pt x="1039745" y="264684"/>
                </a:cubicBezTo>
                <a:cubicBezTo>
                  <a:pt x="1191968" y="264684"/>
                  <a:pt x="1351439" y="271909"/>
                  <a:pt x="1503661" y="271909"/>
                </a:cubicBezTo>
                <a:cubicBezTo>
                  <a:pt x="1764615" y="271909"/>
                  <a:pt x="2011070" y="243009"/>
                  <a:pt x="2221282" y="112957"/>
                </a:cubicBezTo>
                <a:cubicBezTo>
                  <a:pt x="2248465" y="95797"/>
                  <a:pt x="2274402" y="77283"/>
                  <a:pt x="2299404" y="57767"/>
                </a:cubicBezTo>
                <a:close/>
              </a:path>
            </a:pathLst>
          </a:custGeom>
          <a:solidFill>
            <a:srgbClr val="CB96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56337" y="156903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zh-CN" altLang="en-US" sz="2400" kern="0">
                <a:solidFill>
                  <a:schemeClr val="accent4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添加标题内容</a:t>
            </a:r>
            <a:endParaRPr kumimoji="1" lang="zh-CN" altLang="en-US" sz="2400" kern="0">
              <a:solidFill>
                <a:schemeClr val="accent4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46614" y="532828"/>
            <a:ext cx="3650771" cy="3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1050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Lorem ipsum dolor sit amet, consectetuer adipiscing elit. </a:t>
            </a:r>
            <a:endParaRPr lang="en-US" altLang="zh-CN" sz="1050" ker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464321" y="887965"/>
            <a:ext cx="21535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399"/>
            <a:ext cx="3927232" cy="26181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48369" y="1422400"/>
            <a:ext cx="1649046" cy="12196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87292" y="1422400"/>
            <a:ext cx="1649046" cy="1219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526214" y="1422400"/>
            <a:ext cx="1649046" cy="1219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322902" y="1739856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en-US" altLang="zh-CN" sz="32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80000</a:t>
            </a:r>
            <a:endParaRPr kumimoji="1" lang="zh-CN" altLang="en-US" sz="3200" kern="0">
              <a:solidFill>
                <a:schemeClr val="bg1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61825" y="1739856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en-US" altLang="zh-CN" sz="32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10000</a:t>
            </a:r>
            <a:endParaRPr kumimoji="1" lang="zh-CN" altLang="en-US" sz="3200" kern="0">
              <a:solidFill>
                <a:schemeClr val="bg1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37002" y="1739856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609600">
              <a:defRPr/>
            </a:pPr>
            <a:r>
              <a:rPr kumimoji="1" lang="en-US" altLang="zh-CN" sz="3200" kern="0">
                <a:solidFill>
                  <a:schemeClr val="bg1"/>
                </a:solidFill>
                <a:latin typeface="+mj-ea"/>
                <a:ea typeface="+mj-ea"/>
                <a:cs typeface="+mn-ea"/>
                <a:sym typeface="Calibri" panose="020F0502020204030204" pitchFamily="34" charset="0"/>
              </a:rPr>
              <a:t>90%</a:t>
            </a:r>
            <a:endParaRPr kumimoji="1" lang="zh-CN" altLang="en-US" sz="3200" kern="0">
              <a:solidFill>
                <a:schemeClr val="bg1"/>
              </a:solidFill>
              <a:latin typeface="+mj-ea"/>
              <a:ea typeface="+mj-ea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48369" y="3060910"/>
            <a:ext cx="4986586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Lorem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ipsum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 sit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amet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elit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Aenean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commodo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ligula </a:t>
            </a:r>
            <a:r>
              <a:rPr kumimoji="0" lang="en-US" altLang="zh-CN" sz="105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eget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/>
                <a:ea typeface="微软雅黑" panose="020B0503020204020204" charset="-122"/>
                <a:cs typeface="+mn-ea"/>
                <a:sym typeface="+mn-lt"/>
              </a:rPr>
              <a:t> dolor. </a:t>
            </a:r>
            <a:r>
              <a:rPr lang="en-US" altLang="zh-CN" sz="105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ea"/>
                <a:sym typeface="+mn-lt"/>
              </a:rPr>
              <a:t>Lorem ipsum dolor sit amet, consectetuer adipiscing elit. Aenean commodo ligula eget dolor. Lorem ipsum dolor sit amet, consectetuer adipiscing elit. Aenean commodo ligula eget dolor. </a:t>
            </a:r>
            <a:endParaRPr lang="en-US" altLang="zh-CN" sz="105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171890" y="2218125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33744" y="268222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903927" y="268222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42850" y="2682221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zh-CN" altLang="en-US" sz="1600">
                <a:solidFill>
                  <a:schemeClr val="accent4"/>
                </a:solidFill>
                <a:latin typeface="+mj-ea"/>
                <a:ea typeface="+mj-ea"/>
                <a:sym typeface="+mn-lt"/>
              </a:rPr>
              <a:t>添加模板标题</a:t>
            </a:r>
            <a:endParaRPr kumimoji="0" lang="zh-CN" altLang="en-US" sz="160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PA" val="v4.1.3"/>
</p:tagLst>
</file>

<file path=ppt/tags/tag11.xml><?xml version="1.0" encoding="utf-8"?>
<p:tagLst xmlns:p="http://schemas.openxmlformats.org/presentationml/2006/main">
  <p:tag name="PA" val="v4.1.3"/>
</p:tagLst>
</file>

<file path=ppt/tags/tag12.xml><?xml version="1.0" encoding="utf-8"?>
<p:tagLst xmlns:p="http://schemas.openxmlformats.org/presentationml/2006/main">
  <p:tag name="PA" val="v4.1.3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PA" val="v4.1.3"/>
</p:tagLst>
</file>

<file path=ppt/tags/tag15.xml><?xml version="1.0" encoding="utf-8"?>
<p:tagLst xmlns:p="http://schemas.openxmlformats.org/presentationml/2006/main">
  <p:tag name="PA" val="v4.1.3"/>
</p:tagLst>
</file>

<file path=ppt/tags/tag16.xml><?xml version="1.0" encoding="utf-8"?>
<p:tagLst xmlns:p="http://schemas.openxmlformats.org/presentationml/2006/main">
  <p:tag name="PA" val="v4.1.3"/>
</p:tagLst>
</file>

<file path=ppt/tags/tag17.xml><?xml version="1.0" encoding="utf-8"?>
<p:tagLst xmlns:p="http://schemas.openxmlformats.org/presentationml/2006/main">
  <p:tag name="PA" val="v4.1.3"/>
</p:tagLst>
</file>

<file path=ppt/tags/tag18.xml><?xml version="1.0" encoding="utf-8"?>
<p:tagLst xmlns:p="http://schemas.openxmlformats.org/presentationml/2006/main">
  <p:tag name="PA" val="v4.1.3"/>
</p:tagLst>
</file>

<file path=ppt/tags/tag19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PA" val="v4.1.3"/>
</p:tagLst>
</file>

<file path=ppt/tags/tag7.xml><?xml version="1.0" encoding="utf-8"?>
<p:tagLst xmlns:p="http://schemas.openxmlformats.org/presentationml/2006/main">
  <p:tag name="PA" val="v4.1.3"/>
</p:tagLst>
</file>

<file path=ppt/tags/tag8.xml><?xml version="1.0" encoding="utf-8"?>
<p:tagLst xmlns:p="http://schemas.openxmlformats.org/presentationml/2006/main">
  <p:tag name="PA" val="v4.1.3"/>
</p:tagLst>
</file>

<file path=ppt/tags/tag9.xml><?xml version="1.0" encoding="utf-8"?>
<p:tagLst xmlns:p="http://schemas.openxmlformats.org/presentationml/2006/main">
  <p:tag name="PA" val="v4.1.3"/>
</p:tagLst>
</file>

<file path=ppt/theme/theme1.xml><?xml version="1.0" encoding="utf-8"?>
<a:theme xmlns:a="http://schemas.openxmlformats.org/drawingml/2006/main" name="母版">
  <a:themeElements>
    <a:clrScheme name="2莫兰迪配色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CB9677"/>
      </a:accent1>
      <a:accent2>
        <a:srgbClr val="CDBBA5"/>
      </a:accent2>
      <a:accent3>
        <a:srgbClr val="E0D8C5"/>
      </a:accent3>
      <a:accent4>
        <a:srgbClr val="928076"/>
      </a:accent4>
      <a:accent5>
        <a:srgbClr val="F79C65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清刻本悦宋简体">
      <a:majorFont>
        <a:latin typeface="方正清刻本悦宋简体"/>
        <a:ea typeface="方正清刻本悦宋简体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5837</Words>
  <Application>WPS 演示</Application>
  <PresentationFormat>全屏显示(16:9)</PresentationFormat>
  <Paragraphs>302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Calibri Light</vt:lpstr>
      <vt:lpstr>Gill Sans</vt:lpstr>
      <vt:lpstr>Arial</vt:lpstr>
      <vt:lpstr>Segoe Print</vt:lpstr>
      <vt:lpstr>方正清刻本悦宋简体</vt:lpstr>
      <vt:lpstr>Arial Unicode MS</vt:lpstr>
      <vt:lpstr>微软雅黑 Light</vt:lpstr>
      <vt:lpstr>等线</vt:lpstr>
      <vt:lpstr>母版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哒哒 熊猫</dc:creator>
  <cp:lastModifiedBy>Administrator</cp:lastModifiedBy>
  <cp:revision>1212</cp:revision>
  <dcterms:created xsi:type="dcterms:W3CDTF">2019-06-21T02:16:00Z</dcterms:created>
  <dcterms:modified xsi:type="dcterms:W3CDTF">2021-09-10T06:09:08Z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58283BD2B08A4EA692C811292BC78D7C</vt:lpwstr>
  </property>
  <property fmtid="{D5CDD505-2E9C-101B-9397-08002B2CF9AE}" pid="3" name="KSOProductBuildVer">
    <vt:lpwstr>2052-11.1.0.10700</vt:lpwstr>
  </property>
</Properties>
</file>