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0" r:id="rId3"/>
    <p:sldMasterId id="2147483664" r:id="rId4"/>
    <p:sldMasterId id="2147483668" r:id="rId5"/>
    <p:sldMasterId id="2147483672" r:id="rId6"/>
    <p:sldMasterId id="2147483676" r:id="rId7"/>
    <p:sldMasterId id="2147483680" r:id="rId8"/>
    <p:sldMasterId id="2147483684" r:id="rId9"/>
    <p:sldMasterId id="2147483688" r:id="rId10"/>
    <p:sldMasterId id="2147483692" r:id="rId11"/>
  </p:sldMasterIdLst>
  <p:notesMasterIdLst>
    <p:notesMasterId r:id="rId13"/>
  </p:notesMasterIdLst>
  <p:sldIdLst>
    <p:sldId id="348" r:id="rId12"/>
    <p:sldId id="266" r:id="rId14"/>
    <p:sldId id="295" r:id="rId15"/>
    <p:sldId id="323" r:id="rId16"/>
    <p:sldId id="350" r:id="rId17"/>
    <p:sldId id="351" r:id="rId18"/>
    <p:sldId id="349" r:id="rId19"/>
    <p:sldId id="352" r:id="rId20"/>
    <p:sldId id="353" r:id="rId21"/>
    <p:sldId id="354" r:id="rId22"/>
    <p:sldId id="355" r:id="rId23"/>
    <p:sldId id="356" r:id="rId24"/>
    <p:sldId id="357" r:id="rId25"/>
    <p:sldId id="358" r:id="rId26"/>
    <p:sldId id="359" r:id="rId27"/>
    <p:sldId id="360" r:id="rId28"/>
    <p:sldId id="361" r:id="rId29"/>
    <p:sldId id="367" r:id="rId30"/>
    <p:sldId id="362" r:id="rId31"/>
    <p:sldId id="363" r:id="rId32"/>
    <p:sldId id="365" r:id="rId33"/>
    <p:sldId id="366" r:id="rId34"/>
    <p:sldId id="368" r:id="rId35"/>
    <p:sldId id="364" r:id="rId36"/>
    <p:sldId id="370" r:id="rId37"/>
    <p:sldId id="369" r:id="rId38"/>
    <p:sldId id="321" r:id="rId39"/>
  </p:sldIdLst>
  <p:sldSz cx="12190095" cy="685927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83B7"/>
    <a:srgbClr val="00D0CF"/>
    <a:srgbClr val="FF9AAF"/>
    <a:srgbClr val="2C76CE"/>
    <a:srgbClr val="18D2A6"/>
    <a:srgbClr val="03A6AF"/>
    <a:srgbClr val="0374AF"/>
    <a:srgbClr val="14B28B"/>
    <a:srgbClr val="01ACBE"/>
    <a:srgbClr val="017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91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98" y="66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3" Type="http://schemas.openxmlformats.org/officeDocument/2006/relationships/tags" Target="tags/tag10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7.xml"/><Relationship Id="rId38" Type="http://schemas.openxmlformats.org/officeDocument/2006/relationships/slide" Target="slides/slide26.xml"/><Relationship Id="rId37" Type="http://schemas.openxmlformats.org/officeDocument/2006/relationships/slide" Target="slides/slide25.xml"/><Relationship Id="rId36" Type="http://schemas.openxmlformats.org/officeDocument/2006/relationships/slide" Target="slides/slide24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33" Type="http://schemas.openxmlformats.org/officeDocument/2006/relationships/slide" Target="slides/slide21.xml"/><Relationship Id="rId32" Type="http://schemas.openxmlformats.org/officeDocument/2006/relationships/slide" Target="slides/slide20.xml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0" Type="http://schemas.openxmlformats.org/officeDocument/2006/relationships/slide" Target="slides/slide8.xml"/><Relationship Id="rId2" Type="http://schemas.openxmlformats.org/officeDocument/2006/relationships/theme" Target="theme/theme1.xml"/><Relationship Id="rId19" Type="http://schemas.openxmlformats.org/officeDocument/2006/relationships/slide" Target="slides/slide7.xml"/><Relationship Id="rId18" Type="http://schemas.openxmlformats.org/officeDocument/2006/relationships/slide" Target="slides/slide6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5" Type="http://schemas.openxmlformats.org/officeDocument/2006/relationships/slide" Target="slides/slide3.xml"/><Relationship Id="rId14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800" indent="0">
              <a:buNone/>
              <a:defRPr sz="2700"/>
            </a:lvl4pPr>
            <a:lvl5pPr marL="2438400" indent="0">
              <a:buNone/>
              <a:defRPr sz="2700"/>
            </a:lvl5pPr>
            <a:lvl6pPr marL="3048000" indent="0">
              <a:buNone/>
              <a:defRPr sz="2700"/>
            </a:lvl6pPr>
            <a:lvl7pPr marL="3657600" indent="0">
              <a:buNone/>
              <a:defRPr sz="2700"/>
            </a:lvl7pPr>
            <a:lvl8pPr marL="4267200" indent="0">
              <a:buNone/>
              <a:defRPr sz="2700"/>
            </a:lvl8pPr>
            <a:lvl9pPr marL="487680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5" Type="http://schemas.openxmlformats.org/officeDocument/2006/relationships/theme" Target="../theme/theme10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6" Type="http://schemas.openxmlformats.org/officeDocument/2006/relationships/theme" Target="../theme/theme5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6" Type="http://schemas.openxmlformats.org/officeDocument/2006/relationships/theme" Target="../theme/theme6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6" Type="http://schemas.openxmlformats.org/officeDocument/2006/relationships/theme" Target="../theme/theme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6" Type="http://schemas.openxmlformats.org/officeDocument/2006/relationships/theme" Target="../theme/theme8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9.xml.rels><?xml version="1.0" encoding="UTF-8" standalone="yes"?>
<Relationships xmlns="http://schemas.openxmlformats.org/package/2006/relationships"><Relationship Id="rId6" Type="http://schemas.openxmlformats.org/officeDocument/2006/relationships/theme" Target="../theme/theme9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43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43.xml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4" Type="http://schemas.openxmlformats.org/officeDocument/2006/relationships/notesSlide" Target="../notesSlides/notesSlide24.xml"/><Relationship Id="rId13" Type="http://schemas.openxmlformats.org/officeDocument/2006/relationships/slideLayout" Target="../slideLayouts/slideLayout43.xml"/><Relationship Id="rId12" Type="http://schemas.openxmlformats.org/officeDocument/2006/relationships/image" Target="../media/image5.jpeg"/><Relationship Id="rId11" Type="http://schemas.openxmlformats.org/officeDocument/2006/relationships/image" Target="../media/image9.jpeg"/><Relationship Id="rId10" Type="http://schemas.openxmlformats.org/officeDocument/2006/relationships/image" Target="../media/image6.jpeg"/><Relationship Id="rId1" Type="http://schemas.openxmlformats.org/officeDocument/2006/relationships/tags" Target="../tags/tag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_14"/>
          <p:cNvSpPr txBox="1">
            <a:spLocks noChangeArrowheads="1"/>
          </p:cNvSpPr>
          <p:nvPr/>
        </p:nvSpPr>
        <p:spPr bwMode="auto">
          <a:xfrm>
            <a:off x="1665962" y="2678525"/>
            <a:ext cx="9031066" cy="103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8000" b="1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水彩风</a:t>
            </a:r>
            <a:r>
              <a:rPr lang="zh-CN" altLang="en-US" sz="80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中国风</a:t>
            </a:r>
            <a:r>
              <a:rPr lang="en-US" altLang="zh-CN" sz="8000" b="1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endParaRPr lang="zh-CN" sz="8000" b="1" dirty="0">
              <a:solidFill>
                <a:srgbClr val="1983B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文本框 283"/>
          <p:cNvSpPr txBox="1"/>
          <p:nvPr/>
        </p:nvSpPr>
        <p:spPr>
          <a:xfrm>
            <a:off x="3113989" y="1610564"/>
            <a:ext cx="61350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spc="-15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GENERAL BUSINES</a:t>
            </a:r>
            <a:endParaRPr lang="zh-CN" altLang="en-US" sz="5400" spc="-150" dirty="0">
              <a:solidFill>
                <a:srgbClr val="1983B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871712" y="4376052"/>
            <a:ext cx="4619567" cy="533140"/>
            <a:chOff x="2999900" y="5429829"/>
            <a:chExt cx="4619567" cy="533140"/>
          </a:xfrm>
        </p:grpSpPr>
        <p:sp>
          <p:nvSpPr>
            <p:cNvPr id="22" name="圆角矩形 21"/>
            <p:cNvSpPr/>
            <p:nvPr/>
          </p:nvSpPr>
          <p:spPr>
            <a:xfrm>
              <a:off x="2999900" y="5430089"/>
              <a:ext cx="1873744" cy="532880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1983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23" name="_16"/>
            <p:cNvSpPr txBox="1">
              <a:spLocks noChangeArrowheads="1"/>
            </p:cNvSpPr>
            <p:nvPr/>
          </p:nvSpPr>
          <p:spPr bwMode="auto">
            <a:xfrm>
              <a:off x="2999900" y="5577557"/>
              <a:ext cx="1886883" cy="246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2" tIns="45711" rIns="91422" bIns="45711" numCol="1" anchor="ctr" anchorCtr="0" compatLnSpc="1"/>
            <a:lstStyle>
              <a:lvl1pPr marL="0" indent="0" algn="ctr">
                <a:buFontTx/>
                <a:buNone/>
                <a:defRPr sz="20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latin typeface="+mn-lt"/>
                  <a:ea typeface="仿宋_GB2312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latin typeface="+mn-lt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latin typeface="+mn-lt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latin typeface="+mn-lt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9pPr>
            </a:lstStyle>
            <a:p>
              <a:r>
                <a:rPr lang="zh-CN" altLang="en-US" sz="1800" b="0" dirty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讲演人：</a:t>
              </a:r>
              <a:r>
                <a:rPr lang="en-US" altLang="zh-CN" sz="1800" b="0" dirty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XXX </a:t>
              </a:r>
              <a:endParaRPr lang="zh-CN" altLang="zh-CN" sz="1800" b="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5116348" y="5429829"/>
              <a:ext cx="2247000" cy="532880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1983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25" name="_16"/>
            <p:cNvSpPr txBox="1">
              <a:spLocks noChangeArrowheads="1"/>
            </p:cNvSpPr>
            <p:nvPr/>
          </p:nvSpPr>
          <p:spPr bwMode="auto">
            <a:xfrm>
              <a:off x="4906950" y="5523629"/>
              <a:ext cx="2712517" cy="354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2" tIns="45711" rIns="91422" bIns="45711" numCol="1" anchor="ctr" anchorCtr="0" compatLnSpc="1"/>
            <a:lstStyle>
              <a:lvl1pPr marL="0" indent="0" algn="ctr">
                <a:buFontTx/>
                <a:buNone/>
                <a:defRPr sz="20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latin typeface="+mn-lt"/>
                  <a:ea typeface="仿宋_GB2312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latin typeface="+mn-lt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latin typeface="+mn-lt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latin typeface="+mn-lt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9pPr>
            </a:lstStyle>
            <a:p>
              <a:r>
                <a:rPr lang="zh-CN" altLang="en-US" sz="1800" b="0" dirty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日期</a:t>
              </a:r>
              <a:r>
                <a:rPr lang="zh-CN" altLang="en-US" sz="1800" b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800" b="0" smtClean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20XX.08.28</a:t>
              </a:r>
              <a:endParaRPr lang="zh-CN" altLang="zh-CN" sz="1800" b="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" name="等腰三角形 4"/>
          <p:cNvSpPr>
            <a:spLocks noChangeArrowheads="1"/>
          </p:cNvSpPr>
          <p:nvPr/>
        </p:nvSpPr>
        <p:spPr bwMode="auto">
          <a:xfrm rot="5400000">
            <a:off x="-18664" y="318708"/>
            <a:ext cx="329453" cy="285769"/>
          </a:xfrm>
          <a:prstGeom prst="triangle">
            <a:avLst>
              <a:gd name="adj" fmla="val 50000"/>
            </a:avLst>
          </a:prstGeom>
          <a:solidFill>
            <a:srgbClr val="1983B7"/>
          </a:solidFill>
          <a:ln>
            <a:noFill/>
          </a:ln>
        </p:spPr>
        <p:txBody>
          <a:bodyPr lIns="91406" tIns="45703" rIns="91406" bIns="45703"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18D2A6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96" grpId="0"/>
      <p:bldP spid="27" grpId="0" bldLvl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53370" y="472630"/>
            <a:ext cx="4833406" cy="632041"/>
            <a:chOff x="3653370" y="472630"/>
            <a:chExt cx="4833406" cy="632041"/>
          </a:xfrm>
        </p:grpSpPr>
        <p:sp>
          <p:nvSpPr>
            <p:cNvPr id="27" name="文本框 23"/>
            <p:cNvSpPr txBox="1"/>
            <p:nvPr/>
          </p:nvSpPr>
          <p:spPr>
            <a:xfrm>
              <a:off x="4488551" y="472630"/>
              <a:ext cx="3163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添加标题文字内容 </a:t>
              </a:r>
              <a:endParaRPr lang="zh-CN" altLang="en-US" sz="280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653370" y="1058952"/>
              <a:ext cx="4833406" cy="45719"/>
            </a:xfrm>
            <a:prstGeom prst="rect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1122989" y="1849292"/>
            <a:ext cx="2520000" cy="2879244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62989" y="1849290"/>
            <a:ext cx="2520000" cy="2879246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AutoShape 1"/>
          <p:cNvSpPr/>
          <p:nvPr/>
        </p:nvSpPr>
        <p:spPr bwMode="auto">
          <a:xfrm>
            <a:off x="3642989" y="4728537"/>
            <a:ext cx="2520000" cy="1339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4"/>
          </a:solidFill>
          <a:ln w="25400" cap="flat" cmpd="sng">
            <a:noFill/>
            <a:prstDash val="solid"/>
            <a:miter lim="0"/>
          </a:ln>
          <a:effectLst/>
        </p:spPr>
        <p:txBody>
          <a:bodyPr lIns="0" tIns="0" rIns="0" bIns="0"/>
          <a:lstStyle/>
          <a:p>
            <a:pPr>
              <a:lnSpc>
                <a:spcPct val="150000"/>
              </a:lnSpc>
              <a:defRPr/>
            </a:pPr>
            <a:endParaRPr lang="es-ES" sz="2670">
              <a:latin typeface="Arial" panose="020B0604020202020204" pitchFamily="34" charset="0"/>
              <a:ea typeface="微软雅黑" panose="020B0503020204020204" pitchFamily="34" charset="-122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8" name="AutoShape 2"/>
          <p:cNvSpPr/>
          <p:nvPr/>
        </p:nvSpPr>
        <p:spPr bwMode="auto">
          <a:xfrm>
            <a:off x="8682989" y="1849291"/>
            <a:ext cx="2520000" cy="287924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1983B7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/>
          <a:lstStyle/>
          <a:p>
            <a:pPr>
              <a:lnSpc>
                <a:spcPct val="150000"/>
              </a:lnSpc>
              <a:defRPr/>
            </a:pPr>
            <a:endParaRPr lang="es-ES" sz="2670">
              <a:latin typeface="Arial" panose="020B0604020202020204" pitchFamily="34" charset="0"/>
              <a:ea typeface="微软雅黑" panose="020B0503020204020204" pitchFamily="34" charset="-122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9" name="AutoShape 4"/>
          <p:cNvSpPr/>
          <p:nvPr/>
        </p:nvSpPr>
        <p:spPr bwMode="auto">
          <a:xfrm>
            <a:off x="3642989" y="1849289"/>
            <a:ext cx="2520000" cy="287924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1983B7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/>
          <a:lstStyle/>
          <a:p>
            <a:pPr>
              <a:lnSpc>
                <a:spcPct val="150000"/>
              </a:lnSpc>
              <a:defRPr/>
            </a:pPr>
            <a:endParaRPr lang="es-ES" sz="2670">
              <a:latin typeface="Arial" panose="020B0604020202020204" pitchFamily="34" charset="0"/>
              <a:ea typeface="微软雅黑" panose="020B0503020204020204" pitchFamily="34" charset="-122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AutoShape 6"/>
          <p:cNvSpPr/>
          <p:nvPr/>
        </p:nvSpPr>
        <p:spPr bwMode="auto">
          <a:xfrm>
            <a:off x="1122989" y="4728537"/>
            <a:ext cx="2520000" cy="1339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1983B7"/>
          </a:solidFill>
          <a:ln w="25400" cap="flat" cmpd="sng">
            <a:noFill/>
            <a:prstDash val="solid"/>
            <a:miter lim="0"/>
          </a:ln>
          <a:effectLst/>
        </p:spPr>
        <p:txBody>
          <a:bodyPr lIns="0" tIns="0" rIns="0" bIns="0"/>
          <a:lstStyle/>
          <a:p>
            <a:pPr>
              <a:lnSpc>
                <a:spcPct val="150000"/>
              </a:lnSpc>
              <a:defRPr/>
            </a:pPr>
            <a:endParaRPr lang="es-ES" sz="2670">
              <a:latin typeface="Arial" panose="020B0604020202020204" pitchFamily="34" charset="0"/>
              <a:ea typeface="微软雅黑" panose="020B0503020204020204" pitchFamily="34" charset="-122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AutoShape 7"/>
          <p:cNvSpPr/>
          <p:nvPr/>
        </p:nvSpPr>
        <p:spPr bwMode="auto">
          <a:xfrm>
            <a:off x="6162989" y="4728537"/>
            <a:ext cx="2520000" cy="1339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1983B7"/>
          </a:solidFill>
          <a:ln w="25400" cap="flat" cmpd="sng">
            <a:noFill/>
            <a:prstDash val="solid"/>
            <a:miter lim="0"/>
          </a:ln>
          <a:effectLst/>
        </p:spPr>
        <p:txBody>
          <a:bodyPr lIns="0" tIns="0" rIns="0" bIns="0"/>
          <a:lstStyle/>
          <a:p>
            <a:pPr>
              <a:lnSpc>
                <a:spcPct val="150000"/>
              </a:lnSpc>
              <a:defRPr/>
            </a:pPr>
            <a:endParaRPr lang="es-ES" sz="2670">
              <a:latin typeface="Arial" panose="020B0604020202020204" pitchFamily="34" charset="0"/>
              <a:ea typeface="微软雅黑" panose="020B0503020204020204" pitchFamily="34" charset="-122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AutoShape 8"/>
          <p:cNvSpPr/>
          <p:nvPr/>
        </p:nvSpPr>
        <p:spPr bwMode="auto">
          <a:xfrm>
            <a:off x="8682989" y="4728538"/>
            <a:ext cx="2520000" cy="1205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4"/>
          </a:solidFill>
          <a:ln w="25400" cap="flat" cmpd="sng">
            <a:noFill/>
            <a:prstDash val="solid"/>
            <a:miter lim="0"/>
          </a:ln>
          <a:effectLst/>
        </p:spPr>
        <p:txBody>
          <a:bodyPr lIns="0" tIns="0" rIns="0" bIns="0"/>
          <a:lstStyle/>
          <a:p>
            <a:pPr>
              <a:lnSpc>
                <a:spcPct val="150000"/>
              </a:lnSpc>
              <a:defRPr/>
            </a:pPr>
            <a:endParaRPr lang="es-ES" sz="2670">
              <a:latin typeface="Arial" panose="020B0604020202020204" pitchFamily="34" charset="0"/>
              <a:ea typeface="微软雅黑" panose="020B0503020204020204" pitchFamily="34" charset="-122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AutoShape 9"/>
          <p:cNvSpPr/>
          <p:nvPr/>
        </p:nvSpPr>
        <p:spPr bwMode="auto">
          <a:xfrm>
            <a:off x="3823758" y="3109654"/>
            <a:ext cx="2103840" cy="73154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请替换文字内容，添加相关标题，修改文字内容，也可以直接复制你的内容到此。</a:t>
            </a:r>
            <a:endParaRPr lang="zh-CN" altLang="en-US" sz="1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AutoShape 11"/>
          <p:cNvSpPr/>
          <p:nvPr/>
        </p:nvSpPr>
        <p:spPr bwMode="auto">
          <a:xfrm>
            <a:off x="8919736" y="3109654"/>
            <a:ext cx="2105996" cy="73154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请替换文字内容，添加相关标题，修改文字内容，也可以直接复制你的内容到此。</a:t>
            </a:r>
            <a:endParaRPr lang="zh-CN" altLang="en-US" sz="1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AutoShape 16"/>
          <p:cNvSpPr/>
          <p:nvPr/>
        </p:nvSpPr>
        <p:spPr bwMode="auto">
          <a:xfrm>
            <a:off x="3822681" y="2745301"/>
            <a:ext cx="2105996" cy="27699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AutoShape 17"/>
          <p:cNvSpPr/>
          <p:nvPr/>
        </p:nvSpPr>
        <p:spPr bwMode="auto">
          <a:xfrm>
            <a:off x="8919737" y="2745301"/>
            <a:ext cx="2105996" cy="27699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AutoShape 11"/>
          <p:cNvSpPr/>
          <p:nvPr/>
        </p:nvSpPr>
        <p:spPr bwMode="auto">
          <a:xfrm>
            <a:off x="1003705" y="5664222"/>
            <a:ext cx="10160910" cy="43422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AutoShape 17"/>
          <p:cNvSpPr/>
          <p:nvPr/>
        </p:nvSpPr>
        <p:spPr bwMode="auto">
          <a:xfrm>
            <a:off x="4351951" y="5312569"/>
            <a:ext cx="3464420" cy="27699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algn="ctr"/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/>
      <p:bldP spid="14" grpId="0"/>
      <p:bldP spid="15" grpId="0" autoUpdateAnimBg="0"/>
      <p:bldP spid="16" grpId="0" autoUpdateAnimBg="0"/>
      <p:bldP spid="17" grpId="0"/>
      <p:bldP spid="18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53370" y="472630"/>
            <a:ext cx="4833406" cy="632041"/>
            <a:chOff x="3653370" y="472630"/>
            <a:chExt cx="4833406" cy="632041"/>
          </a:xfrm>
        </p:grpSpPr>
        <p:sp>
          <p:nvSpPr>
            <p:cNvPr id="27" name="文本框 23"/>
            <p:cNvSpPr txBox="1"/>
            <p:nvPr/>
          </p:nvSpPr>
          <p:spPr>
            <a:xfrm>
              <a:off x="4488551" y="472630"/>
              <a:ext cx="3163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添加标题文字内容 </a:t>
              </a:r>
              <a:endParaRPr lang="zh-CN" altLang="en-US" sz="280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653370" y="1058952"/>
              <a:ext cx="4833406" cy="45719"/>
            </a:xfrm>
            <a:prstGeom prst="rect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750801" y="1690196"/>
            <a:ext cx="6780799" cy="4587274"/>
            <a:chOff x="5131801" y="1753696"/>
            <a:chExt cx="6780799" cy="4587274"/>
          </a:xfrm>
        </p:grpSpPr>
        <p:sp>
          <p:nvSpPr>
            <p:cNvPr id="6" name="任意多边形 35"/>
            <p:cNvSpPr>
              <a:spLocks noChangeArrowheads="1"/>
            </p:cNvSpPr>
            <p:nvPr/>
          </p:nvSpPr>
          <p:spPr bwMode="auto">
            <a:xfrm>
              <a:off x="7091510" y="3565578"/>
              <a:ext cx="1417381" cy="1948264"/>
            </a:xfrm>
            <a:custGeom>
              <a:avLst/>
              <a:gdLst>
                <a:gd name="T0" fmla="*/ 901473 w 1352638"/>
                <a:gd name="T1" fmla="*/ 16 h 1747217"/>
                <a:gd name="T2" fmla="*/ 974192 w 1352638"/>
                <a:gd name="T3" fmla="*/ 31619 h 1747217"/>
                <a:gd name="T4" fmla="*/ 1352550 w 1352638"/>
                <a:gd name="T5" fmla="*/ 423231 h 1747217"/>
                <a:gd name="T6" fmla="*/ 948292 w 1352638"/>
                <a:gd name="T7" fmla="*/ 813428 h 1747217"/>
                <a:gd name="T8" fmla="*/ 945734 w 1352638"/>
                <a:gd name="T9" fmla="*/ 959852 h 1747217"/>
                <a:gd name="T10" fmla="*/ 1312064 w 1352638"/>
                <a:gd name="T11" fmla="*/ 1339012 h 1747217"/>
                <a:gd name="T12" fmla="*/ 920260 w 1352638"/>
                <a:gd name="T13" fmla="*/ 1717186 h 1747217"/>
                <a:gd name="T14" fmla="*/ 773764 w 1352638"/>
                <a:gd name="T15" fmla="*/ 1714631 h 1747217"/>
                <a:gd name="T16" fmla="*/ 29077 w 1352638"/>
                <a:gd name="T17" fmla="*/ 943861 h 1747217"/>
                <a:gd name="T18" fmla="*/ 15 w 1352638"/>
                <a:gd name="T19" fmla="*/ 870119 h 1747217"/>
                <a:gd name="T20" fmla="*/ 31634 w 1352638"/>
                <a:gd name="T21" fmla="*/ 797436 h 1747217"/>
                <a:gd name="T22" fmla="*/ 827695 w 1352638"/>
                <a:gd name="T23" fmla="*/ 29064 h 1747217"/>
                <a:gd name="T24" fmla="*/ 901473 w 1352638"/>
                <a:gd name="T25" fmla="*/ 16 h 17472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2638"/>
                <a:gd name="T40" fmla="*/ 0 h 1747217"/>
                <a:gd name="T41" fmla="*/ 1352638 w 1352638"/>
                <a:gd name="T42" fmla="*/ 1747217 h 174721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2638" h="1747217">
                  <a:moveTo>
                    <a:pt x="901532" y="16"/>
                  </a:moveTo>
                  <a:cubicBezTo>
                    <a:pt x="928044" y="479"/>
                    <a:pt x="954380" y="11056"/>
                    <a:pt x="974255" y="31637"/>
                  </a:cubicBezTo>
                  <a:lnTo>
                    <a:pt x="1352638" y="423465"/>
                  </a:lnTo>
                  <a:lnTo>
                    <a:pt x="948354" y="813878"/>
                  </a:lnTo>
                  <a:cubicBezTo>
                    <a:pt x="907190" y="853629"/>
                    <a:pt x="906046" y="919221"/>
                    <a:pt x="945796" y="960384"/>
                  </a:cubicBezTo>
                  <a:lnTo>
                    <a:pt x="1312149" y="1339753"/>
                  </a:lnTo>
                  <a:lnTo>
                    <a:pt x="920320" y="1718137"/>
                  </a:lnTo>
                  <a:cubicBezTo>
                    <a:pt x="879157" y="1757888"/>
                    <a:pt x="813565" y="1756743"/>
                    <a:pt x="773814" y="1715580"/>
                  </a:cubicBezTo>
                  <a:lnTo>
                    <a:pt x="29079" y="944384"/>
                  </a:lnTo>
                  <a:cubicBezTo>
                    <a:pt x="9203" y="923802"/>
                    <a:pt x="-448" y="897114"/>
                    <a:pt x="15" y="870601"/>
                  </a:cubicBezTo>
                  <a:cubicBezTo>
                    <a:pt x="478" y="844089"/>
                    <a:pt x="11055" y="817753"/>
                    <a:pt x="31636" y="797878"/>
                  </a:cubicBezTo>
                  <a:lnTo>
                    <a:pt x="827749" y="29080"/>
                  </a:lnTo>
                  <a:cubicBezTo>
                    <a:pt x="848331" y="9205"/>
                    <a:pt x="875020" y="-446"/>
                    <a:pt x="901532" y="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162000" tIns="0" rIns="0" bIns="0" anchor="ctr"/>
            <a:lstStyle/>
            <a:p>
              <a:pPr>
                <a:defRPr/>
              </a:pPr>
              <a:r>
                <a:rPr lang="zh-CN" altLang="en-US" sz="15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标题</a:t>
              </a:r>
              <a:endParaRPr lang="zh-CN" altLang="en-US" sz="15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任意多边形 36"/>
            <p:cNvSpPr>
              <a:spLocks noChangeArrowheads="1"/>
            </p:cNvSpPr>
            <p:nvPr/>
          </p:nvSpPr>
          <p:spPr bwMode="auto">
            <a:xfrm>
              <a:off x="7124783" y="2494036"/>
              <a:ext cx="1833278" cy="1500162"/>
            </a:xfrm>
            <a:custGeom>
              <a:avLst/>
              <a:gdLst>
                <a:gd name="T0" fmla="*/ 861672 w 1747878"/>
                <a:gd name="T1" fmla="*/ 0 h 1344614"/>
                <a:gd name="T2" fmla="*/ 934935 w 1747878"/>
                <a:gd name="T3" fmla="*/ 30347 h 1344614"/>
                <a:gd name="T4" fmla="*/ 1717492 w 1747878"/>
                <a:gd name="T5" fmla="*/ 812921 h 1344614"/>
                <a:gd name="T6" fmla="*/ 1717492 w 1747878"/>
                <a:gd name="T7" fmla="*/ 959449 h 1344614"/>
                <a:gd name="T8" fmla="*/ 1332337 w 1747878"/>
                <a:gd name="T9" fmla="*/ 1344613 h 1344614"/>
                <a:gd name="T10" fmla="*/ 934936 w 1747878"/>
                <a:gd name="T11" fmla="*/ 947204 h 1344614"/>
                <a:gd name="T12" fmla="*/ 788411 w 1747878"/>
                <a:gd name="T13" fmla="*/ 947204 h 1344614"/>
                <a:gd name="T14" fmla="*/ 415502 w 1747878"/>
                <a:gd name="T15" fmla="*/ 1320121 h 1344614"/>
                <a:gd name="T16" fmla="*/ 30346 w 1747878"/>
                <a:gd name="T17" fmla="*/ 934956 h 1344614"/>
                <a:gd name="T18" fmla="*/ 30346 w 1747878"/>
                <a:gd name="T19" fmla="*/ 788428 h 1344614"/>
                <a:gd name="T20" fmla="*/ 788410 w 1747878"/>
                <a:gd name="T21" fmla="*/ 30347 h 1344614"/>
                <a:gd name="T22" fmla="*/ 861672 w 1747878"/>
                <a:gd name="T23" fmla="*/ 0 h 13446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47878"/>
                <a:gd name="T37" fmla="*/ 0 h 1344614"/>
                <a:gd name="T38" fmla="*/ 1747878 w 1747878"/>
                <a:gd name="T39" fmla="*/ 1344614 h 134461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47878" h="1344614">
                  <a:moveTo>
                    <a:pt x="861692" y="0"/>
                  </a:moveTo>
                  <a:cubicBezTo>
                    <a:pt x="888209" y="0"/>
                    <a:pt x="914725" y="10116"/>
                    <a:pt x="934956" y="30347"/>
                  </a:cubicBezTo>
                  <a:lnTo>
                    <a:pt x="1717531" y="812922"/>
                  </a:lnTo>
                  <a:cubicBezTo>
                    <a:pt x="1757994" y="853385"/>
                    <a:pt x="1757994" y="918988"/>
                    <a:pt x="1717531" y="959450"/>
                  </a:cubicBezTo>
                  <a:lnTo>
                    <a:pt x="1332367" y="1344614"/>
                  </a:lnTo>
                  <a:lnTo>
                    <a:pt x="934957" y="947205"/>
                  </a:lnTo>
                  <a:cubicBezTo>
                    <a:pt x="894494" y="906741"/>
                    <a:pt x="828892" y="906742"/>
                    <a:pt x="788429" y="947205"/>
                  </a:cubicBezTo>
                  <a:lnTo>
                    <a:pt x="415512" y="1320122"/>
                  </a:lnTo>
                  <a:lnTo>
                    <a:pt x="30347" y="934957"/>
                  </a:lnTo>
                  <a:cubicBezTo>
                    <a:pt x="-10116" y="894494"/>
                    <a:pt x="-10116" y="828891"/>
                    <a:pt x="30347" y="788429"/>
                  </a:cubicBezTo>
                  <a:lnTo>
                    <a:pt x="788428" y="30347"/>
                  </a:lnTo>
                  <a:cubicBezTo>
                    <a:pt x="808660" y="10115"/>
                    <a:pt x="835176" y="0"/>
                    <a:pt x="861692" y="0"/>
                  </a:cubicBezTo>
                  <a:close/>
                </a:path>
              </a:pathLst>
            </a:custGeom>
            <a:solidFill>
              <a:srgbClr val="1983B7"/>
            </a:solidFill>
            <a:ln>
              <a:noFill/>
            </a:ln>
          </p:spPr>
          <p:txBody>
            <a:bodyPr lIns="0" tIns="0" rIns="0" bIns="162000" anchor="ctr"/>
            <a:lstStyle/>
            <a:p>
              <a:pPr algn="ctr">
                <a:defRPr/>
              </a:pPr>
              <a:r>
                <a:rPr lang="zh-CN" altLang="en-US" sz="15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15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任意多边形 37"/>
            <p:cNvSpPr>
              <a:spLocks noChangeArrowheads="1"/>
            </p:cNvSpPr>
            <p:nvPr/>
          </p:nvSpPr>
          <p:spPr bwMode="auto">
            <a:xfrm>
              <a:off x="8555471" y="2529459"/>
              <a:ext cx="1417381" cy="1950034"/>
            </a:xfrm>
            <a:custGeom>
              <a:avLst/>
              <a:gdLst>
                <a:gd name="T0" fmla="*/ 506068 w 1352638"/>
                <a:gd name="T1" fmla="*/ 15 h 1747216"/>
                <a:gd name="T2" fmla="*/ 578786 w 1352638"/>
                <a:gd name="T3" fmla="*/ 31647 h 1747216"/>
                <a:gd name="T4" fmla="*/ 1323474 w 1352638"/>
                <a:gd name="T5" fmla="*/ 803119 h 1747216"/>
                <a:gd name="T6" fmla="*/ 1352535 w 1352638"/>
                <a:gd name="T7" fmla="*/ 876927 h 1747216"/>
                <a:gd name="T8" fmla="*/ 1320917 w 1352638"/>
                <a:gd name="T9" fmla="*/ 949676 h 1747216"/>
                <a:gd name="T10" fmla="*/ 524855 w 1352638"/>
                <a:gd name="T11" fmla="*/ 1718748 h 1747216"/>
                <a:gd name="T12" fmla="*/ 378358 w 1352638"/>
                <a:gd name="T13" fmla="*/ 1716190 h 1747216"/>
                <a:gd name="T14" fmla="*/ 0 w 1352638"/>
                <a:gd name="T15" fmla="*/ 1324223 h 1747216"/>
                <a:gd name="T16" fmla="*/ 404259 w 1352638"/>
                <a:gd name="T17" fmla="*/ 933670 h 1747216"/>
                <a:gd name="T18" fmla="*/ 406816 w 1352638"/>
                <a:gd name="T19" fmla="*/ 787113 h 1747216"/>
                <a:gd name="T20" fmla="*/ 40487 w 1352638"/>
                <a:gd name="T21" fmla="*/ 407608 h 1747216"/>
                <a:gd name="T22" fmla="*/ 432290 w 1352638"/>
                <a:gd name="T23" fmla="*/ 29089 h 1747216"/>
                <a:gd name="T24" fmla="*/ 506068 w 1352638"/>
                <a:gd name="T25" fmla="*/ 15 h 17472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2638"/>
                <a:gd name="T40" fmla="*/ 0 h 1747216"/>
                <a:gd name="T41" fmla="*/ 1352638 w 1352638"/>
                <a:gd name="T42" fmla="*/ 1747216 h 17472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2638" h="1747216">
                  <a:moveTo>
                    <a:pt x="506101" y="15"/>
                  </a:moveTo>
                  <a:cubicBezTo>
                    <a:pt x="532613" y="478"/>
                    <a:pt x="558949" y="11055"/>
                    <a:pt x="578824" y="31636"/>
                  </a:cubicBezTo>
                  <a:lnTo>
                    <a:pt x="1323560" y="802833"/>
                  </a:lnTo>
                  <a:cubicBezTo>
                    <a:pt x="1343435" y="823414"/>
                    <a:pt x="1353086" y="850103"/>
                    <a:pt x="1352623" y="876615"/>
                  </a:cubicBezTo>
                  <a:cubicBezTo>
                    <a:pt x="1352161" y="903128"/>
                    <a:pt x="1341584" y="929463"/>
                    <a:pt x="1321003" y="949338"/>
                  </a:cubicBezTo>
                  <a:lnTo>
                    <a:pt x="524889" y="1718136"/>
                  </a:lnTo>
                  <a:cubicBezTo>
                    <a:pt x="483726" y="1757887"/>
                    <a:pt x="418134" y="1756742"/>
                    <a:pt x="378383" y="1715579"/>
                  </a:cubicBezTo>
                  <a:lnTo>
                    <a:pt x="0" y="1323752"/>
                  </a:lnTo>
                  <a:lnTo>
                    <a:pt x="404285" y="933338"/>
                  </a:lnTo>
                  <a:cubicBezTo>
                    <a:pt x="445448" y="893587"/>
                    <a:pt x="446593" y="827995"/>
                    <a:pt x="406842" y="786833"/>
                  </a:cubicBezTo>
                  <a:lnTo>
                    <a:pt x="40490" y="407463"/>
                  </a:lnTo>
                  <a:lnTo>
                    <a:pt x="432318" y="29079"/>
                  </a:lnTo>
                  <a:cubicBezTo>
                    <a:pt x="452900" y="9204"/>
                    <a:pt x="479589" y="-448"/>
                    <a:pt x="506101" y="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0" tIns="0" rIns="162000" bIns="0" anchor="ctr"/>
            <a:lstStyle/>
            <a:p>
              <a:pPr algn="r">
                <a:defRPr/>
              </a:pPr>
              <a:r>
                <a:rPr lang="zh-CN" altLang="en-US" sz="15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 </a:t>
              </a:r>
              <a:endParaRPr lang="zh-CN" altLang="en-US" sz="15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任意多边形 38"/>
            <p:cNvSpPr>
              <a:spLocks noChangeArrowheads="1"/>
            </p:cNvSpPr>
            <p:nvPr/>
          </p:nvSpPr>
          <p:spPr bwMode="auto">
            <a:xfrm>
              <a:off x="8099648" y="4054416"/>
              <a:ext cx="1833278" cy="1509019"/>
            </a:xfrm>
            <a:custGeom>
              <a:avLst/>
              <a:gdLst>
                <a:gd name="T0" fmla="*/ 423615 w 1747216"/>
                <a:gd name="T1" fmla="*/ 0 h 1352638"/>
                <a:gd name="T2" fmla="*/ 814167 w 1747216"/>
                <a:gd name="T3" fmla="*/ 404259 h 1352638"/>
                <a:gd name="T4" fmla="*/ 960725 w 1747216"/>
                <a:gd name="T5" fmla="*/ 406816 h 1352638"/>
                <a:gd name="T6" fmla="*/ 1340229 w 1747216"/>
                <a:gd name="T7" fmla="*/ 40487 h 1352638"/>
                <a:gd name="T8" fmla="*/ 1718748 w 1747216"/>
                <a:gd name="T9" fmla="*/ 432290 h 1352638"/>
                <a:gd name="T10" fmla="*/ 1716190 w 1747216"/>
                <a:gd name="T11" fmla="*/ 578786 h 1352638"/>
                <a:gd name="T12" fmla="*/ 944719 w 1747216"/>
                <a:gd name="T13" fmla="*/ 1323474 h 1352638"/>
                <a:gd name="T14" fmla="*/ 870910 w 1747216"/>
                <a:gd name="T15" fmla="*/ 1352535 h 1352638"/>
                <a:gd name="T16" fmla="*/ 798161 w 1747216"/>
                <a:gd name="T17" fmla="*/ 1320917 h 1352638"/>
                <a:gd name="T18" fmla="*/ 29089 w 1747216"/>
                <a:gd name="T19" fmla="*/ 524855 h 1352638"/>
                <a:gd name="T20" fmla="*/ 31647 w 1747216"/>
                <a:gd name="T21" fmla="*/ 378358 h 13526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47216"/>
                <a:gd name="T34" fmla="*/ 0 h 1352638"/>
                <a:gd name="T35" fmla="*/ 1747216 w 1747216"/>
                <a:gd name="T36" fmla="*/ 1352638 h 13526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47216" h="1352638">
                  <a:moveTo>
                    <a:pt x="423464" y="0"/>
                  </a:moveTo>
                  <a:lnTo>
                    <a:pt x="813877" y="404285"/>
                  </a:lnTo>
                  <a:cubicBezTo>
                    <a:pt x="853628" y="445448"/>
                    <a:pt x="919220" y="446592"/>
                    <a:pt x="960383" y="406842"/>
                  </a:cubicBezTo>
                  <a:lnTo>
                    <a:pt x="1339752" y="40490"/>
                  </a:lnTo>
                  <a:lnTo>
                    <a:pt x="1718136" y="432318"/>
                  </a:lnTo>
                  <a:cubicBezTo>
                    <a:pt x="1757887" y="473481"/>
                    <a:pt x="1756742" y="539074"/>
                    <a:pt x="1715579" y="578824"/>
                  </a:cubicBezTo>
                  <a:lnTo>
                    <a:pt x="944383" y="1323560"/>
                  </a:lnTo>
                  <a:cubicBezTo>
                    <a:pt x="923801" y="1343435"/>
                    <a:pt x="897113" y="1353086"/>
                    <a:pt x="870600" y="1352623"/>
                  </a:cubicBezTo>
                  <a:cubicBezTo>
                    <a:pt x="844088" y="1352161"/>
                    <a:pt x="817752" y="1341584"/>
                    <a:pt x="797877" y="1321003"/>
                  </a:cubicBezTo>
                  <a:lnTo>
                    <a:pt x="29079" y="524889"/>
                  </a:lnTo>
                  <a:cubicBezTo>
                    <a:pt x="-10671" y="483726"/>
                    <a:pt x="-9526" y="418134"/>
                    <a:pt x="31636" y="378383"/>
                  </a:cubicBezTo>
                  <a:lnTo>
                    <a:pt x="423464" y="0"/>
                  </a:lnTo>
                  <a:close/>
                </a:path>
              </a:pathLst>
            </a:custGeom>
            <a:solidFill>
              <a:srgbClr val="1983B7"/>
            </a:solidFill>
            <a:ln>
              <a:noFill/>
            </a:ln>
          </p:spPr>
          <p:txBody>
            <a:bodyPr lIns="0" tIns="162000" rIns="0" bIns="0" anchor="ctr"/>
            <a:lstStyle/>
            <a:p>
              <a:pPr algn="ctr">
                <a:defRPr/>
              </a:pPr>
              <a:r>
                <a:rPr lang="zh-CN" altLang="en-US" sz="15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15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矩形 39"/>
            <p:cNvSpPr>
              <a:spLocks noChangeArrowheads="1"/>
            </p:cNvSpPr>
            <p:nvPr/>
          </p:nvSpPr>
          <p:spPr bwMode="auto">
            <a:xfrm>
              <a:off x="10016105" y="3167073"/>
              <a:ext cx="1896495" cy="674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200" kern="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此处输入文本</a:t>
              </a:r>
              <a:endParaRPr lang="en-US" sz="1200" kern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  <a:defRPr/>
              </a:pPr>
              <a:r>
                <a:rPr lang="zh-CN" altLang="en-US" sz="1200" kern="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此处输入文本</a:t>
              </a:r>
              <a:endParaRPr lang="en-US" sz="1200" kern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矩形 40"/>
            <p:cNvSpPr>
              <a:spLocks noChangeArrowheads="1"/>
            </p:cNvSpPr>
            <p:nvPr/>
          </p:nvSpPr>
          <p:spPr bwMode="auto">
            <a:xfrm>
              <a:off x="8059721" y="5666161"/>
              <a:ext cx="1896495" cy="674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200" kern="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此处输入文本</a:t>
              </a:r>
              <a:endParaRPr lang="en-US" sz="1200" kern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20000"/>
                </a:lnSpc>
                <a:defRPr/>
              </a:pPr>
              <a:r>
                <a:rPr lang="zh-CN" altLang="en-US" sz="1200" kern="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此处输入文本</a:t>
              </a:r>
              <a:endParaRPr lang="en-US" sz="1200" kern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41"/>
            <p:cNvSpPr>
              <a:spLocks noChangeArrowheads="1"/>
            </p:cNvSpPr>
            <p:nvPr/>
          </p:nvSpPr>
          <p:spPr bwMode="auto">
            <a:xfrm>
              <a:off x="7074875" y="1753696"/>
              <a:ext cx="1896495" cy="674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200" kern="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此处输入文本</a:t>
              </a:r>
              <a:endParaRPr lang="en-US" sz="1200" kern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20000"/>
                </a:lnSpc>
                <a:defRPr/>
              </a:pPr>
              <a:r>
                <a:rPr lang="zh-CN" altLang="en-US" sz="1200" kern="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此处输入文本</a:t>
              </a:r>
              <a:endParaRPr lang="en-US" sz="1200" kern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42"/>
            <p:cNvSpPr>
              <a:spLocks noChangeArrowheads="1"/>
            </p:cNvSpPr>
            <p:nvPr/>
          </p:nvSpPr>
          <p:spPr bwMode="auto">
            <a:xfrm>
              <a:off x="5131801" y="4197880"/>
              <a:ext cx="1893167" cy="676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/>
            <a:p>
              <a:pPr algn="r">
                <a:lnSpc>
                  <a:spcPct val="120000"/>
                </a:lnSpc>
                <a:defRPr/>
              </a:pPr>
              <a:r>
                <a:rPr lang="zh-CN" altLang="en-US" sz="1200" kern="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此处输入文本</a:t>
              </a:r>
              <a:endParaRPr lang="en-US" sz="1200" kern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20000"/>
                </a:lnSpc>
                <a:defRPr/>
              </a:pPr>
              <a:r>
                <a:rPr lang="zh-CN" altLang="en-US" sz="1200" kern="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此处输入文本</a:t>
              </a:r>
              <a:endParaRPr lang="en-US" sz="1200" kern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1936435" y="2241554"/>
            <a:ext cx="30243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53370" y="472630"/>
            <a:ext cx="4833406" cy="632041"/>
            <a:chOff x="3653370" y="472630"/>
            <a:chExt cx="4833406" cy="632041"/>
          </a:xfrm>
        </p:grpSpPr>
        <p:sp>
          <p:nvSpPr>
            <p:cNvPr id="27" name="文本框 23"/>
            <p:cNvSpPr txBox="1"/>
            <p:nvPr/>
          </p:nvSpPr>
          <p:spPr>
            <a:xfrm>
              <a:off x="4488551" y="472630"/>
              <a:ext cx="3163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添加标题文字内容 </a:t>
              </a:r>
              <a:endParaRPr lang="zh-CN" altLang="en-US" sz="280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653370" y="1058952"/>
              <a:ext cx="4833406" cy="45719"/>
            </a:xfrm>
            <a:prstGeom prst="rect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任意多边形 4"/>
          <p:cNvSpPr/>
          <p:nvPr/>
        </p:nvSpPr>
        <p:spPr>
          <a:xfrm>
            <a:off x="1116013" y="4192127"/>
            <a:ext cx="2254250" cy="958850"/>
          </a:xfrm>
          <a:custGeom>
            <a:avLst/>
            <a:gdLst>
              <a:gd name="connsiteX0" fmla="*/ 0 w 2253848"/>
              <a:gd name="connsiteY0" fmla="*/ 159787 h 958704"/>
              <a:gd name="connsiteX1" fmla="*/ 159787 w 2253848"/>
              <a:gd name="connsiteY1" fmla="*/ 0 h 958704"/>
              <a:gd name="connsiteX2" fmla="*/ 2094061 w 2253848"/>
              <a:gd name="connsiteY2" fmla="*/ 0 h 958704"/>
              <a:gd name="connsiteX3" fmla="*/ 2253848 w 2253848"/>
              <a:gd name="connsiteY3" fmla="*/ 159787 h 958704"/>
              <a:gd name="connsiteX4" fmla="*/ 2253848 w 2253848"/>
              <a:gd name="connsiteY4" fmla="*/ 798917 h 958704"/>
              <a:gd name="connsiteX5" fmla="*/ 2094061 w 2253848"/>
              <a:gd name="connsiteY5" fmla="*/ 958704 h 958704"/>
              <a:gd name="connsiteX6" fmla="*/ 159787 w 2253848"/>
              <a:gd name="connsiteY6" fmla="*/ 958704 h 958704"/>
              <a:gd name="connsiteX7" fmla="*/ 0 w 2253848"/>
              <a:gd name="connsiteY7" fmla="*/ 798917 h 958704"/>
              <a:gd name="connsiteX8" fmla="*/ 0 w 2253848"/>
              <a:gd name="connsiteY8" fmla="*/ 159787 h 95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3848" h="958704">
                <a:moveTo>
                  <a:pt x="0" y="159787"/>
                </a:moveTo>
                <a:cubicBezTo>
                  <a:pt x="0" y="71539"/>
                  <a:pt x="71539" y="0"/>
                  <a:pt x="159787" y="0"/>
                </a:cubicBezTo>
                <a:lnTo>
                  <a:pt x="2094061" y="0"/>
                </a:lnTo>
                <a:cubicBezTo>
                  <a:pt x="2182309" y="0"/>
                  <a:pt x="2253848" y="71539"/>
                  <a:pt x="2253848" y="159787"/>
                </a:cubicBezTo>
                <a:lnTo>
                  <a:pt x="2253848" y="798917"/>
                </a:lnTo>
                <a:cubicBezTo>
                  <a:pt x="2253848" y="887165"/>
                  <a:pt x="2182309" y="958704"/>
                  <a:pt x="2094061" y="958704"/>
                </a:cubicBezTo>
                <a:lnTo>
                  <a:pt x="159787" y="958704"/>
                </a:lnTo>
                <a:cubicBezTo>
                  <a:pt x="71539" y="958704"/>
                  <a:pt x="0" y="887165"/>
                  <a:pt x="0" y="798917"/>
                </a:cubicBezTo>
                <a:lnTo>
                  <a:pt x="0" y="159787"/>
                </a:lnTo>
                <a:close/>
              </a:path>
            </a:pathLst>
          </a:custGeom>
          <a:solidFill>
            <a:srgbClr val="0374AF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prstClr val="white"/>
                </a:solidFill>
                <a:sym typeface="Arial" panose="020B0604020202020204" pitchFamily="34" charset="0"/>
              </a:rPr>
              <a:t>单击编辑标题</a:t>
            </a:r>
            <a:endParaRPr lang="en-US" altLang="zh-CN" sz="20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3771900" y="4192127"/>
            <a:ext cx="2254250" cy="958850"/>
          </a:xfrm>
          <a:custGeom>
            <a:avLst/>
            <a:gdLst>
              <a:gd name="connsiteX0" fmla="*/ 0 w 2253848"/>
              <a:gd name="connsiteY0" fmla="*/ 159787 h 958704"/>
              <a:gd name="connsiteX1" fmla="*/ 159787 w 2253848"/>
              <a:gd name="connsiteY1" fmla="*/ 0 h 958704"/>
              <a:gd name="connsiteX2" fmla="*/ 2094061 w 2253848"/>
              <a:gd name="connsiteY2" fmla="*/ 0 h 958704"/>
              <a:gd name="connsiteX3" fmla="*/ 2253848 w 2253848"/>
              <a:gd name="connsiteY3" fmla="*/ 159787 h 958704"/>
              <a:gd name="connsiteX4" fmla="*/ 2253848 w 2253848"/>
              <a:gd name="connsiteY4" fmla="*/ 798917 h 958704"/>
              <a:gd name="connsiteX5" fmla="*/ 2094061 w 2253848"/>
              <a:gd name="connsiteY5" fmla="*/ 958704 h 958704"/>
              <a:gd name="connsiteX6" fmla="*/ 159787 w 2253848"/>
              <a:gd name="connsiteY6" fmla="*/ 958704 h 958704"/>
              <a:gd name="connsiteX7" fmla="*/ 0 w 2253848"/>
              <a:gd name="connsiteY7" fmla="*/ 798917 h 958704"/>
              <a:gd name="connsiteX8" fmla="*/ 0 w 2253848"/>
              <a:gd name="connsiteY8" fmla="*/ 159787 h 95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3848" h="958704">
                <a:moveTo>
                  <a:pt x="0" y="159787"/>
                </a:moveTo>
                <a:cubicBezTo>
                  <a:pt x="0" y="71539"/>
                  <a:pt x="71539" y="0"/>
                  <a:pt x="159787" y="0"/>
                </a:cubicBezTo>
                <a:lnTo>
                  <a:pt x="2094061" y="0"/>
                </a:lnTo>
                <a:cubicBezTo>
                  <a:pt x="2182309" y="0"/>
                  <a:pt x="2253848" y="71539"/>
                  <a:pt x="2253848" y="159787"/>
                </a:cubicBezTo>
                <a:lnTo>
                  <a:pt x="2253848" y="798917"/>
                </a:lnTo>
                <a:cubicBezTo>
                  <a:pt x="2253848" y="887165"/>
                  <a:pt x="2182309" y="958704"/>
                  <a:pt x="2094061" y="958704"/>
                </a:cubicBezTo>
                <a:lnTo>
                  <a:pt x="159787" y="958704"/>
                </a:lnTo>
                <a:cubicBezTo>
                  <a:pt x="71539" y="958704"/>
                  <a:pt x="0" y="887165"/>
                  <a:pt x="0" y="798917"/>
                </a:cubicBezTo>
                <a:lnTo>
                  <a:pt x="0" y="159787"/>
                </a:lnTo>
                <a:close/>
              </a:path>
            </a:pathLst>
          </a:custGeom>
          <a:solidFill>
            <a:schemeClr val="accent4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prstClr val="white"/>
                </a:solidFill>
                <a:sym typeface="Arial" panose="020B0604020202020204" pitchFamily="34" charset="0"/>
              </a:rPr>
              <a:t>单击编辑标题</a:t>
            </a:r>
            <a:endParaRPr lang="en-US" altLang="zh-CN" sz="20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6429375" y="4192127"/>
            <a:ext cx="2252663" cy="958850"/>
          </a:xfrm>
          <a:custGeom>
            <a:avLst/>
            <a:gdLst>
              <a:gd name="connsiteX0" fmla="*/ 0 w 2253848"/>
              <a:gd name="connsiteY0" fmla="*/ 159787 h 958704"/>
              <a:gd name="connsiteX1" fmla="*/ 159787 w 2253848"/>
              <a:gd name="connsiteY1" fmla="*/ 0 h 958704"/>
              <a:gd name="connsiteX2" fmla="*/ 2094061 w 2253848"/>
              <a:gd name="connsiteY2" fmla="*/ 0 h 958704"/>
              <a:gd name="connsiteX3" fmla="*/ 2253848 w 2253848"/>
              <a:gd name="connsiteY3" fmla="*/ 159787 h 958704"/>
              <a:gd name="connsiteX4" fmla="*/ 2253848 w 2253848"/>
              <a:gd name="connsiteY4" fmla="*/ 798917 h 958704"/>
              <a:gd name="connsiteX5" fmla="*/ 2094061 w 2253848"/>
              <a:gd name="connsiteY5" fmla="*/ 958704 h 958704"/>
              <a:gd name="connsiteX6" fmla="*/ 159787 w 2253848"/>
              <a:gd name="connsiteY6" fmla="*/ 958704 h 958704"/>
              <a:gd name="connsiteX7" fmla="*/ 0 w 2253848"/>
              <a:gd name="connsiteY7" fmla="*/ 798917 h 958704"/>
              <a:gd name="connsiteX8" fmla="*/ 0 w 2253848"/>
              <a:gd name="connsiteY8" fmla="*/ 159787 h 95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3848" h="958704">
                <a:moveTo>
                  <a:pt x="0" y="159787"/>
                </a:moveTo>
                <a:cubicBezTo>
                  <a:pt x="0" y="71539"/>
                  <a:pt x="71539" y="0"/>
                  <a:pt x="159787" y="0"/>
                </a:cubicBezTo>
                <a:lnTo>
                  <a:pt x="2094061" y="0"/>
                </a:lnTo>
                <a:cubicBezTo>
                  <a:pt x="2182309" y="0"/>
                  <a:pt x="2253848" y="71539"/>
                  <a:pt x="2253848" y="159787"/>
                </a:cubicBezTo>
                <a:lnTo>
                  <a:pt x="2253848" y="798917"/>
                </a:lnTo>
                <a:cubicBezTo>
                  <a:pt x="2253848" y="887165"/>
                  <a:pt x="2182309" y="958704"/>
                  <a:pt x="2094061" y="958704"/>
                </a:cubicBezTo>
                <a:lnTo>
                  <a:pt x="159787" y="958704"/>
                </a:lnTo>
                <a:cubicBezTo>
                  <a:pt x="71539" y="958704"/>
                  <a:pt x="0" y="887165"/>
                  <a:pt x="0" y="798917"/>
                </a:cubicBezTo>
                <a:lnTo>
                  <a:pt x="0" y="159787"/>
                </a:lnTo>
                <a:close/>
              </a:path>
            </a:pathLst>
          </a:custGeom>
          <a:solidFill>
            <a:srgbClr val="0374AF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prstClr val="white"/>
                </a:solidFill>
                <a:sym typeface="Arial" panose="020B0604020202020204" pitchFamily="34" charset="0"/>
              </a:rPr>
              <a:t>单击编辑标题</a:t>
            </a:r>
            <a:endParaRPr lang="en-US" altLang="zh-CN" sz="20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9085263" y="4192127"/>
            <a:ext cx="1966912" cy="958850"/>
          </a:xfrm>
          <a:custGeom>
            <a:avLst/>
            <a:gdLst>
              <a:gd name="connsiteX0" fmla="*/ 0 w 1966860"/>
              <a:gd name="connsiteY0" fmla="*/ 159787 h 958704"/>
              <a:gd name="connsiteX1" fmla="*/ 159787 w 1966860"/>
              <a:gd name="connsiteY1" fmla="*/ 0 h 958704"/>
              <a:gd name="connsiteX2" fmla="*/ 1807073 w 1966860"/>
              <a:gd name="connsiteY2" fmla="*/ 0 h 958704"/>
              <a:gd name="connsiteX3" fmla="*/ 1966860 w 1966860"/>
              <a:gd name="connsiteY3" fmla="*/ 159787 h 958704"/>
              <a:gd name="connsiteX4" fmla="*/ 1966860 w 1966860"/>
              <a:gd name="connsiteY4" fmla="*/ 798917 h 958704"/>
              <a:gd name="connsiteX5" fmla="*/ 1807073 w 1966860"/>
              <a:gd name="connsiteY5" fmla="*/ 958704 h 958704"/>
              <a:gd name="connsiteX6" fmla="*/ 159787 w 1966860"/>
              <a:gd name="connsiteY6" fmla="*/ 958704 h 958704"/>
              <a:gd name="connsiteX7" fmla="*/ 0 w 1966860"/>
              <a:gd name="connsiteY7" fmla="*/ 798917 h 958704"/>
              <a:gd name="connsiteX8" fmla="*/ 0 w 1966860"/>
              <a:gd name="connsiteY8" fmla="*/ 159787 h 95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6860" h="958704">
                <a:moveTo>
                  <a:pt x="0" y="159787"/>
                </a:moveTo>
                <a:cubicBezTo>
                  <a:pt x="0" y="71539"/>
                  <a:pt x="71539" y="0"/>
                  <a:pt x="159787" y="0"/>
                </a:cubicBezTo>
                <a:lnTo>
                  <a:pt x="1807073" y="0"/>
                </a:lnTo>
                <a:cubicBezTo>
                  <a:pt x="1895321" y="0"/>
                  <a:pt x="1966860" y="71539"/>
                  <a:pt x="1966860" y="159787"/>
                </a:cubicBezTo>
                <a:lnTo>
                  <a:pt x="1966860" y="798917"/>
                </a:lnTo>
                <a:cubicBezTo>
                  <a:pt x="1966860" y="887165"/>
                  <a:pt x="1895321" y="958704"/>
                  <a:pt x="1807073" y="958704"/>
                </a:cubicBezTo>
                <a:lnTo>
                  <a:pt x="159787" y="958704"/>
                </a:lnTo>
                <a:cubicBezTo>
                  <a:pt x="71539" y="958704"/>
                  <a:pt x="0" y="887165"/>
                  <a:pt x="0" y="798917"/>
                </a:cubicBezTo>
                <a:lnTo>
                  <a:pt x="0" y="159787"/>
                </a:lnTo>
                <a:close/>
              </a:path>
            </a:pathLst>
          </a:custGeom>
          <a:solidFill>
            <a:schemeClr val="accent4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prstClr val="white"/>
                </a:solidFill>
                <a:sym typeface="Arial" panose="020B0604020202020204" pitchFamily="34" charset="0"/>
              </a:rPr>
              <a:t>单击编辑标题</a:t>
            </a:r>
            <a:endParaRPr lang="en-US" altLang="zh-CN" sz="20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1187450" y="5303377"/>
            <a:ext cx="2182813" cy="64633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121666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TextBox 19"/>
          <p:cNvSpPr txBox="1"/>
          <p:nvPr/>
        </p:nvSpPr>
        <p:spPr>
          <a:xfrm>
            <a:off x="3844925" y="5303377"/>
            <a:ext cx="2181225" cy="64633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121666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zh-CN" altLang="en-US"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4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TextBox 13"/>
          <p:cNvSpPr txBox="1"/>
          <p:nvPr/>
        </p:nvSpPr>
        <p:spPr>
          <a:xfrm>
            <a:off x="6500813" y="5303377"/>
            <a:ext cx="2181225" cy="64633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121666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zh-CN" altLang="en-US"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4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9048750" y="5303377"/>
            <a:ext cx="2182813" cy="64633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121666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zh-CN" altLang="en-US" sz="1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4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08075" y="1508919"/>
            <a:ext cx="10033000" cy="2349500"/>
          </a:xfrm>
          <a:prstGeom prst="rect">
            <a:avLst/>
          </a:prstGeom>
          <a:blipFill dpi="0" rotWithShape="1">
            <a:blip r:embed="rId1"/>
            <a:srcRect/>
            <a:tile tx="0" ty="0" sx="70000" sy="70000" flip="none" algn="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53370" y="472630"/>
            <a:ext cx="4833406" cy="632041"/>
            <a:chOff x="3653370" y="472630"/>
            <a:chExt cx="4833406" cy="632041"/>
          </a:xfrm>
        </p:grpSpPr>
        <p:sp>
          <p:nvSpPr>
            <p:cNvPr id="27" name="文本框 23"/>
            <p:cNvSpPr txBox="1"/>
            <p:nvPr/>
          </p:nvSpPr>
          <p:spPr>
            <a:xfrm>
              <a:off x="4488551" y="472630"/>
              <a:ext cx="3163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添加标题文字内容 </a:t>
              </a:r>
              <a:endParaRPr lang="zh-CN" altLang="en-US" sz="280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653370" y="1058952"/>
              <a:ext cx="4833406" cy="45719"/>
            </a:xfrm>
            <a:prstGeom prst="rect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Freeform 6"/>
          <p:cNvSpPr/>
          <p:nvPr/>
        </p:nvSpPr>
        <p:spPr bwMode="auto">
          <a:xfrm>
            <a:off x="3617752" y="2964868"/>
            <a:ext cx="1681598" cy="1690070"/>
          </a:xfrm>
          <a:custGeom>
            <a:avLst/>
            <a:gdLst>
              <a:gd name="T0" fmla="*/ 84 w 168"/>
              <a:gd name="T1" fmla="*/ 0 h 169"/>
              <a:gd name="T2" fmla="*/ 143 w 168"/>
              <a:gd name="T3" fmla="*/ 24 h 169"/>
              <a:gd name="T4" fmla="*/ 132 w 168"/>
              <a:gd name="T5" fmla="*/ 37 h 169"/>
              <a:gd name="T6" fmla="*/ 84 w 168"/>
              <a:gd name="T7" fmla="*/ 17 h 169"/>
              <a:gd name="T8" fmla="*/ 17 w 168"/>
              <a:gd name="T9" fmla="*/ 84 h 169"/>
              <a:gd name="T10" fmla="*/ 84 w 168"/>
              <a:gd name="T11" fmla="*/ 152 h 169"/>
              <a:gd name="T12" fmla="*/ 152 w 168"/>
              <a:gd name="T13" fmla="*/ 84 h 169"/>
              <a:gd name="T14" fmla="*/ 143 w 168"/>
              <a:gd name="T15" fmla="*/ 51 h 169"/>
              <a:gd name="T16" fmla="*/ 154 w 168"/>
              <a:gd name="T17" fmla="*/ 37 h 169"/>
              <a:gd name="T18" fmla="*/ 168 w 168"/>
              <a:gd name="T19" fmla="*/ 84 h 169"/>
              <a:gd name="T20" fmla="*/ 84 w 168"/>
              <a:gd name="T21" fmla="*/ 169 h 169"/>
              <a:gd name="T22" fmla="*/ 0 w 168"/>
              <a:gd name="T23" fmla="*/ 84 h 169"/>
              <a:gd name="T24" fmla="*/ 84 w 168"/>
              <a:gd name="T25" fmla="*/ 0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8" h="169">
                <a:moveTo>
                  <a:pt x="84" y="0"/>
                </a:moveTo>
                <a:cubicBezTo>
                  <a:pt x="107" y="0"/>
                  <a:pt x="128" y="9"/>
                  <a:pt x="143" y="24"/>
                </a:cubicBezTo>
                <a:cubicBezTo>
                  <a:pt x="139" y="28"/>
                  <a:pt x="135" y="32"/>
                  <a:pt x="132" y="37"/>
                </a:cubicBezTo>
                <a:cubicBezTo>
                  <a:pt x="120" y="24"/>
                  <a:pt x="103" y="17"/>
                  <a:pt x="84" y="17"/>
                </a:cubicBezTo>
                <a:cubicBezTo>
                  <a:pt x="47" y="17"/>
                  <a:pt x="17" y="47"/>
                  <a:pt x="17" y="84"/>
                </a:cubicBezTo>
                <a:cubicBezTo>
                  <a:pt x="17" y="122"/>
                  <a:pt x="47" y="152"/>
                  <a:pt x="84" y="152"/>
                </a:cubicBezTo>
                <a:cubicBezTo>
                  <a:pt x="121" y="152"/>
                  <a:pt x="152" y="122"/>
                  <a:pt x="152" y="84"/>
                </a:cubicBezTo>
                <a:cubicBezTo>
                  <a:pt x="152" y="72"/>
                  <a:pt x="148" y="61"/>
                  <a:pt x="143" y="51"/>
                </a:cubicBezTo>
                <a:cubicBezTo>
                  <a:pt x="146" y="46"/>
                  <a:pt x="149" y="41"/>
                  <a:pt x="154" y="37"/>
                </a:cubicBezTo>
                <a:cubicBezTo>
                  <a:pt x="163" y="50"/>
                  <a:pt x="168" y="67"/>
                  <a:pt x="168" y="84"/>
                </a:cubicBezTo>
                <a:cubicBezTo>
                  <a:pt x="168" y="131"/>
                  <a:pt x="131" y="169"/>
                  <a:pt x="84" y="169"/>
                </a:cubicBezTo>
                <a:cubicBezTo>
                  <a:pt x="38" y="169"/>
                  <a:pt x="0" y="131"/>
                  <a:pt x="0" y="84"/>
                </a:cubicBezTo>
                <a:cubicBezTo>
                  <a:pt x="0" y="38"/>
                  <a:pt x="38" y="0"/>
                  <a:pt x="84" y="0"/>
                </a:cubicBezTo>
                <a:close/>
              </a:path>
            </a:pathLst>
          </a:custGeom>
          <a:solidFill>
            <a:srgbClr val="1983B7"/>
          </a:solidFill>
          <a:ln w="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Freeform 7"/>
          <p:cNvSpPr>
            <a:spLocks noEditPoints="1"/>
          </p:cNvSpPr>
          <p:nvPr/>
        </p:nvSpPr>
        <p:spPr bwMode="auto">
          <a:xfrm>
            <a:off x="4786822" y="2964868"/>
            <a:ext cx="1690070" cy="1690070"/>
          </a:xfrm>
          <a:custGeom>
            <a:avLst/>
            <a:gdLst>
              <a:gd name="T0" fmla="*/ 84 w 169"/>
              <a:gd name="T1" fmla="*/ 0 h 169"/>
              <a:gd name="T2" fmla="*/ 169 w 169"/>
              <a:gd name="T3" fmla="*/ 84 h 169"/>
              <a:gd name="T4" fmla="*/ 154 w 169"/>
              <a:gd name="T5" fmla="*/ 132 h 169"/>
              <a:gd name="T6" fmla="*/ 143 w 169"/>
              <a:gd name="T7" fmla="*/ 118 h 169"/>
              <a:gd name="T8" fmla="*/ 152 w 169"/>
              <a:gd name="T9" fmla="*/ 84 h 169"/>
              <a:gd name="T10" fmla="*/ 84 w 169"/>
              <a:gd name="T11" fmla="*/ 17 h 169"/>
              <a:gd name="T12" fmla="*/ 17 w 169"/>
              <a:gd name="T13" fmla="*/ 84 h 169"/>
              <a:gd name="T14" fmla="*/ 26 w 169"/>
              <a:gd name="T15" fmla="*/ 118 h 169"/>
              <a:gd name="T16" fmla="*/ 15 w 169"/>
              <a:gd name="T17" fmla="*/ 132 h 169"/>
              <a:gd name="T18" fmla="*/ 0 w 169"/>
              <a:gd name="T19" fmla="*/ 84 h 169"/>
              <a:gd name="T20" fmla="*/ 84 w 169"/>
              <a:gd name="T21" fmla="*/ 0 h 169"/>
              <a:gd name="T22" fmla="*/ 143 w 169"/>
              <a:gd name="T23" fmla="*/ 145 h 169"/>
              <a:gd name="T24" fmla="*/ 84 w 169"/>
              <a:gd name="T25" fmla="*/ 169 h 169"/>
              <a:gd name="T26" fmla="*/ 26 w 169"/>
              <a:gd name="T27" fmla="*/ 145 h 169"/>
              <a:gd name="T28" fmla="*/ 37 w 169"/>
              <a:gd name="T29" fmla="*/ 132 h 169"/>
              <a:gd name="T30" fmla="*/ 84 w 169"/>
              <a:gd name="T31" fmla="*/ 152 h 169"/>
              <a:gd name="T32" fmla="*/ 132 w 169"/>
              <a:gd name="T33" fmla="*/ 132 h 169"/>
              <a:gd name="T34" fmla="*/ 143 w 169"/>
              <a:gd name="T35" fmla="*/ 145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9" h="169">
                <a:moveTo>
                  <a:pt x="84" y="0"/>
                </a:moveTo>
                <a:cubicBezTo>
                  <a:pt x="131" y="0"/>
                  <a:pt x="169" y="38"/>
                  <a:pt x="169" y="84"/>
                </a:cubicBezTo>
                <a:cubicBezTo>
                  <a:pt x="169" y="102"/>
                  <a:pt x="163" y="119"/>
                  <a:pt x="154" y="132"/>
                </a:cubicBezTo>
                <a:cubicBezTo>
                  <a:pt x="150" y="128"/>
                  <a:pt x="146" y="123"/>
                  <a:pt x="143" y="118"/>
                </a:cubicBezTo>
                <a:cubicBezTo>
                  <a:pt x="149" y="108"/>
                  <a:pt x="152" y="97"/>
                  <a:pt x="152" y="84"/>
                </a:cubicBezTo>
                <a:cubicBezTo>
                  <a:pt x="152" y="47"/>
                  <a:pt x="122" y="17"/>
                  <a:pt x="84" y="17"/>
                </a:cubicBezTo>
                <a:cubicBezTo>
                  <a:pt x="47" y="17"/>
                  <a:pt x="17" y="47"/>
                  <a:pt x="17" y="84"/>
                </a:cubicBezTo>
                <a:cubicBezTo>
                  <a:pt x="17" y="97"/>
                  <a:pt x="20" y="108"/>
                  <a:pt x="26" y="118"/>
                </a:cubicBezTo>
                <a:cubicBezTo>
                  <a:pt x="23" y="123"/>
                  <a:pt x="19" y="128"/>
                  <a:pt x="15" y="132"/>
                </a:cubicBezTo>
                <a:cubicBezTo>
                  <a:pt x="5" y="119"/>
                  <a:pt x="0" y="102"/>
                  <a:pt x="0" y="84"/>
                </a:cubicBezTo>
                <a:cubicBezTo>
                  <a:pt x="0" y="38"/>
                  <a:pt x="38" y="0"/>
                  <a:pt x="84" y="0"/>
                </a:cubicBezTo>
                <a:close/>
                <a:moveTo>
                  <a:pt x="143" y="145"/>
                </a:moveTo>
                <a:cubicBezTo>
                  <a:pt x="128" y="160"/>
                  <a:pt x="107" y="169"/>
                  <a:pt x="84" y="169"/>
                </a:cubicBezTo>
                <a:cubicBezTo>
                  <a:pt x="62" y="169"/>
                  <a:pt x="41" y="160"/>
                  <a:pt x="26" y="145"/>
                </a:cubicBezTo>
                <a:cubicBezTo>
                  <a:pt x="30" y="141"/>
                  <a:pt x="33" y="137"/>
                  <a:pt x="37" y="132"/>
                </a:cubicBezTo>
                <a:cubicBezTo>
                  <a:pt x="49" y="144"/>
                  <a:pt x="66" y="152"/>
                  <a:pt x="84" y="152"/>
                </a:cubicBezTo>
                <a:cubicBezTo>
                  <a:pt x="103" y="152"/>
                  <a:pt x="120" y="144"/>
                  <a:pt x="132" y="132"/>
                </a:cubicBezTo>
                <a:cubicBezTo>
                  <a:pt x="135" y="137"/>
                  <a:pt x="139" y="141"/>
                  <a:pt x="143" y="145"/>
                </a:cubicBezTo>
                <a:close/>
              </a:path>
            </a:pathLst>
          </a:custGeom>
          <a:solidFill>
            <a:schemeClr val="accent4"/>
          </a:solidFill>
          <a:ln w="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Freeform 8"/>
          <p:cNvSpPr>
            <a:spLocks noEditPoints="1"/>
          </p:cNvSpPr>
          <p:nvPr/>
        </p:nvSpPr>
        <p:spPr bwMode="auto">
          <a:xfrm>
            <a:off x="5955892" y="2964868"/>
            <a:ext cx="1690070" cy="1690070"/>
          </a:xfrm>
          <a:custGeom>
            <a:avLst/>
            <a:gdLst>
              <a:gd name="T0" fmla="*/ 85 w 169"/>
              <a:gd name="T1" fmla="*/ 0 h 169"/>
              <a:gd name="T2" fmla="*/ 143 w 169"/>
              <a:gd name="T3" fmla="*/ 24 h 169"/>
              <a:gd name="T4" fmla="*/ 132 w 169"/>
              <a:gd name="T5" fmla="*/ 37 h 169"/>
              <a:gd name="T6" fmla="*/ 85 w 169"/>
              <a:gd name="T7" fmla="*/ 17 h 169"/>
              <a:gd name="T8" fmla="*/ 37 w 169"/>
              <a:gd name="T9" fmla="*/ 37 h 169"/>
              <a:gd name="T10" fmla="*/ 26 w 169"/>
              <a:gd name="T11" fmla="*/ 24 h 169"/>
              <a:gd name="T12" fmla="*/ 85 w 169"/>
              <a:gd name="T13" fmla="*/ 0 h 169"/>
              <a:gd name="T14" fmla="*/ 154 w 169"/>
              <a:gd name="T15" fmla="*/ 37 h 169"/>
              <a:gd name="T16" fmla="*/ 169 w 169"/>
              <a:gd name="T17" fmla="*/ 84 h 169"/>
              <a:gd name="T18" fmla="*/ 85 w 169"/>
              <a:gd name="T19" fmla="*/ 169 h 169"/>
              <a:gd name="T20" fmla="*/ 0 w 169"/>
              <a:gd name="T21" fmla="*/ 84 h 169"/>
              <a:gd name="T22" fmla="*/ 15 w 169"/>
              <a:gd name="T23" fmla="*/ 37 h 169"/>
              <a:gd name="T24" fmla="*/ 26 w 169"/>
              <a:gd name="T25" fmla="*/ 51 h 169"/>
              <a:gd name="T26" fmla="*/ 17 w 169"/>
              <a:gd name="T27" fmla="*/ 84 h 169"/>
              <a:gd name="T28" fmla="*/ 85 w 169"/>
              <a:gd name="T29" fmla="*/ 152 h 169"/>
              <a:gd name="T30" fmla="*/ 152 w 169"/>
              <a:gd name="T31" fmla="*/ 84 h 169"/>
              <a:gd name="T32" fmla="*/ 143 w 169"/>
              <a:gd name="T33" fmla="*/ 51 h 169"/>
              <a:gd name="T34" fmla="*/ 154 w 169"/>
              <a:gd name="T35" fmla="*/ 37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9" h="169">
                <a:moveTo>
                  <a:pt x="85" y="0"/>
                </a:moveTo>
                <a:cubicBezTo>
                  <a:pt x="107" y="0"/>
                  <a:pt x="128" y="9"/>
                  <a:pt x="143" y="24"/>
                </a:cubicBezTo>
                <a:cubicBezTo>
                  <a:pt x="139" y="28"/>
                  <a:pt x="135" y="32"/>
                  <a:pt x="132" y="37"/>
                </a:cubicBezTo>
                <a:cubicBezTo>
                  <a:pt x="120" y="24"/>
                  <a:pt x="103" y="17"/>
                  <a:pt x="85" y="17"/>
                </a:cubicBezTo>
                <a:cubicBezTo>
                  <a:pt x="66" y="17"/>
                  <a:pt x="49" y="24"/>
                  <a:pt x="37" y="37"/>
                </a:cubicBezTo>
                <a:cubicBezTo>
                  <a:pt x="34" y="32"/>
                  <a:pt x="30" y="28"/>
                  <a:pt x="26" y="24"/>
                </a:cubicBezTo>
                <a:cubicBezTo>
                  <a:pt x="41" y="9"/>
                  <a:pt x="62" y="0"/>
                  <a:pt x="85" y="0"/>
                </a:cubicBezTo>
                <a:close/>
                <a:moveTo>
                  <a:pt x="154" y="37"/>
                </a:moveTo>
                <a:cubicBezTo>
                  <a:pt x="164" y="50"/>
                  <a:pt x="169" y="67"/>
                  <a:pt x="169" y="84"/>
                </a:cubicBezTo>
                <a:cubicBezTo>
                  <a:pt x="169" y="131"/>
                  <a:pt x="131" y="169"/>
                  <a:pt x="85" y="169"/>
                </a:cubicBezTo>
                <a:cubicBezTo>
                  <a:pt x="38" y="169"/>
                  <a:pt x="0" y="131"/>
                  <a:pt x="0" y="84"/>
                </a:cubicBezTo>
                <a:cubicBezTo>
                  <a:pt x="0" y="67"/>
                  <a:pt x="6" y="50"/>
                  <a:pt x="15" y="37"/>
                </a:cubicBezTo>
                <a:cubicBezTo>
                  <a:pt x="19" y="41"/>
                  <a:pt x="23" y="46"/>
                  <a:pt x="26" y="51"/>
                </a:cubicBezTo>
                <a:cubicBezTo>
                  <a:pt x="20" y="61"/>
                  <a:pt x="17" y="72"/>
                  <a:pt x="17" y="84"/>
                </a:cubicBezTo>
                <a:cubicBezTo>
                  <a:pt x="17" y="122"/>
                  <a:pt x="47" y="152"/>
                  <a:pt x="85" y="152"/>
                </a:cubicBezTo>
                <a:cubicBezTo>
                  <a:pt x="122" y="152"/>
                  <a:pt x="152" y="122"/>
                  <a:pt x="152" y="84"/>
                </a:cubicBezTo>
                <a:cubicBezTo>
                  <a:pt x="152" y="72"/>
                  <a:pt x="149" y="61"/>
                  <a:pt x="143" y="51"/>
                </a:cubicBezTo>
                <a:cubicBezTo>
                  <a:pt x="146" y="46"/>
                  <a:pt x="150" y="41"/>
                  <a:pt x="154" y="37"/>
                </a:cubicBezTo>
                <a:close/>
              </a:path>
            </a:pathLst>
          </a:custGeom>
          <a:solidFill>
            <a:srgbClr val="1983B7"/>
          </a:solidFill>
          <a:ln w="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Freeform 9"/>
          <p:cNvSpPr/>
          <p:nvPr/>
        </p:nvSpPr>
        <p:spPr bwMode="auto">
          <a:xfrm>
            <a:off x="7129196" y="2964868"/>
            <a:ext cx="1690070" cy="1690070"/>
          </a:xfrm>
          <a:custGeom>
            <a:avLst/>
            <a:gdLst>
              <a:gd name="T0" fmla="*/ 85 w 169"/>
              <a:gd name="T1" fmla="*/ 0 h 169"/>
              <a:gd name="T2" fmla="*/ 169 w 169"/>
              <a:gd name="T3" fmla="*/ 84 h 169"/>
              <a:gd name="T4" fmla="*/ 85 w 169"/>
              <a:gd name="T5" fmla="*/ 169 h 169"/>
              <a:gd name="T6" fmla="*/ 26 w 169"/>
              <a:gd name="T7" fmla="*/ 145 h 169"/>
              <a:gd name="T8" fmla="*/ 37 w 169"/>
              <a:gd name="T9" fmla="*/ 132 h 169"/>
              <a:gd name="T10" fmla="*/ 85 w 169"/>
              <a:gd name="T11" fmla="*/ 152 h 169"/>
              <a:gd name="T12" fmla="*/ 152 w 169"/>
              <a:gd name="T13" fmla="*/ 84 h 169"/>
              <a:gd name="T14" fmla="*/ 85 w 169"/>
              <a:gd name="T15" fmla="*/ 17 h 169"/>
              <a:gd name="T16" fmla="*/ 17 w 169"/>
              <a:gd name="T17" fmla="*/ 84 h 169"/>
              <a:gd name="T18" fmla="*/ 26 w 169"/>
              <a:gd name="T19" fmla="*/ 118 h 169"/>
              <a:gd name="T20" fmla="*/ 15 w 169"/>
              <a:gd name="T21" fmla="*/ 132 h 169"/>
              <a:gd name="T22" fmla="*/ 0 w 169"/>
              <a:gd name="T23" fmla="*/ 84 h 169"/>
              <a:gd name="T24" fmla="*/ 85 w 169"/>
              <a:gd name="T25" fmla="*/ 0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9" h="169">
                <a:moveTo>
                  <a:pt x="85" y="0"/>
                </a:moveTo>
                <a:cubicBezTo>
                  <a:pt x="131" y="0"/>
                  <a:pt x="169" y="38"/>
                  <a:pt x="169" y="84"/>
                </a:cubicBezTo>
                <a:cubicBezTo>
                  <a:pt x="169" y="131"/>
                  <a:pt x="131" y="169"/>
                  <a:pt x="85" y="169"/>
                </a:cubicBezTo>
                <a:cubicBezTo>
                  <a:pt x="62" y="169"/>
                  <a:pt x="41" y="160"/>
                  <a:pt x="26" y="145"/>
                </a:cubicBezTo>
                <a:cubicBezTo>
                  <a:pt x="30" y="141"/>
                  <a:pt x="34" y="137"/>
                  <a:pt x="37" y="132"/>
                </a:cubicBezTo>
                <a:cubicBezTo>
                  <a:pt x="49" y="144"/>
                  <a:pt x="66" y="152"/>
                  <a:pt x="85" y="152"/>
                </a:cubicBezTo>
                <a:cubicBezTo>
                  <a:pt x="122" y="152"/>
                  <a:pt x="152" y="122"/>
                  <a:pt x="152" y="84"/>
                </a:cubicBezTo>
                <a:cubicBezTo>
                  <a:pt x="152" y="47"/>
                  <a:pt x="122" y="17"/>
                  <a:pt x="85" y="17"/>
                </a:cubicBezTo>
                <a:cubicBezTo>
                  <a:pt x="48" y="17"/>
                  <a:pt x="17" y="47"/>
                  <a:pt x="17" y="84"/>
                </a:cubicBezTo>
                <a:cubicBezTo>
                  <a:pt x="17" y="97"/>
                  <a:pt x="21" y="108"/>
                  <a:pt x="26" y="118"/>
                </a:cubicBezTo>
                <a:cubicBezTo>
                  <a:pt x="23" y="123"/>
                  <a:pt x="19" y="128"/>
                  <a:pt x="15" y="132"/>
                </a:cubicBezTo>
                <a:cubicBezTo>
                  <a:pt x="6" y="119"/>
                  <a:pt x="0" y="102"/>
                  <a:pt x="0" y="84"/>
                </a:cubicBezTo>
                <a:cubicBezTo>
                  <a:pt x="0" y="38"/>
                  <a:pt x="38" y="0"/>
                  <a:pt x="85" y="0"/>
                </a:cubicBezTo>
                <a:close/>
              </a:path>
            </a:pathLst>
          </a:custGeom>
          <a:solidFill>
            <a:schemeClr val="accent4"/>
          </a:solidFill>
          <a:ln w="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1"/>
          <p:cNvSpPr/>
          <p:nvPr/>
        </p:nvSpPr>
        <p:spPr bwMode="auto">
          <a:xfrm>
            <a:off x="2874545" y="2651159"/>
            <a:ext cx="673146" cy="398162"/>
          </a:xfrm>
          <a:custGeom>
            <a:avLst/>
            <a:gdLst>
              <a:gd name="T0" fmla="*/ 7 w 45"/>
              <a:gd name="T1" fmla="*/ 0 h 40"/>
              <a:gd name="T2" fmla="*/ 39 w 45"/>
              <a:gd name="T3" fmla="*/ 0 h 40"/>
              <a:gd name="T4" fmla="*/ 45 w 45"/>
              <a:gd name="T5" fmla="*/ 7 h 40"/>
              <a:gd name="T6" fmla="*/ 45 w 45"/>
              <a:gd name="T7" fmla="*/ 33 h 40"/>
              <a:gd name="T8" fmla="*/ 39 w 45"/>
              <a:gd name="T9" fmla="*/ 40 h 40"/>
              <a:gd name="T10" fmla="*/ 7 w 45"/>
              <a:gd name="T11" fmla="*/ 40 h 40"/>
              <a:gd name="T12" fmla="*/ 0 w 45"/>
              <a:gd name="T13" fmla="*/ 33 h 40"/>
              <a:gd name="T14" fmla="*/ 0 w 45"/>
              <a:gd name="T15" fmla="*/ 7 h 40"/>
              <a:gd name="T16" fmla="*/ 7 w 45"/>
              <a:gd name="T1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5" h="40">
                <a:moveTo>
                  <a:pt x="7" y="0"/>
                </a:moveTo>
                <a:cubicBezTo>
                  <a:pt x="39" y="0"/>
                  <a:pt x="39" y="0"/>
                  <a:pt x="39" y="0"/>
                </a:cubicBezTo>
                <a:cubicBezTo>
                  <a:pt x="42" y="0"/>
                  <a:pt x="45" y="3"/>
                  <a:pt x="45" y="7"/>
                </a:cubicBezTo>
                <a:cubicBezTo>
                  <a:pt x="45" y="33"/>
                  <a:pt x="45" y="33"/>
                  <a:pt x="45" y="33"/>
                </a:cubicBezTo>
                <a:cubicBezTo>
                  <a:pt x="45" y="37"/>
                  <a:pt x="42" y="40"/>
                  <a:pt x="39" y="40"/>
                </a:cubicBezTo>
                <a:cubicBezTo>
                  <a:pt x="7" y="40"/>
                  <a:pt x="7" y="40"/>
                  <a:pt x="7" y="40"/>
                </a:cubicBezTo>
                <a:cubicBezTo>
                  <a:pt x="3" y="40"/>
                  <a:pt x="0" y="37"/>
                  <a:pt x="0" y="33"/>
                </a:cubicBezTo>
                <a:cubicBezTo>
                  <a:pt x="0" y="7"/>
                  <a:pt x="0" y="7"/>
                  <a:pt x="0" y="7"/>
                </a:cubicBezTo>
                <a:cubicBezTo>
                  <a:pt x="0" y="3"/>
                  <a:pt x="3" y="0"/>
                  <a:pt x="7" y="0"/>
                </a:cubicBezTo>
                <a:close/>
              </a:path>
            </a:pathLst>
          </a:custGeom>
          <a:solidFill>
            <a:srgbClr val="1983B7"/>
          </a:solidFill>
          <a:ln w="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Freeform 13"/>
          <p:cNvSpPr/>
          <p:nvPr/>
        </p:nvSpPr>
        <p:spPr bwMode="auto">
          <a:xfrm>
            <a:off x="8852268" y="2714659"/>
            <a:ext cx="692198" cy="398162"/>
          </a:xfrm>
          <a:custGeom>
            <a:avLst/>
            <a:gdLst>
              <a:gd name="T0" fmla="*/ 39 w 46"/>
              <a:gd name="T1" fmla="*/ 0 h 40"/>
              <a:gd name="T2" fmla="*/ 7 w 46"/>
              <a:gd name="T3" fmla="*/ 0 h 40"/>
              <a:gd name="T4" fmla="*/ 0 w 46"/>
              <a:gd name="T5" fmla="*/ 7 h 40"/>
              <a:gd name="T6" fmla="*/ 0 w 46"/>
              <a:gd name="T7" fmla="*/ 33 h 40"/>
              <a:gd name="T8" fmla="*/ 7 w 46"/>
              <a:gd name="T9" fmla="*/ 40 h 40"/>
              <a:gd name="T10" fmla="*/ 39 w 46"/>
              <a:gd name="T11" fmla="*/ 40 h 40"/>
              <a:gd name="T12" fmla="*/ 46 w 46"/>
              <a:gd name="T13" fmla="*/ 33 h 40"/>
              <a:gd name="T14" fmla="*/ 46 w 46"/>
              <a:gd name="T15" fmla="*/ 7 h 40"/>
              <a:gd name="T16" fmla="*/ 39 w 46"/>
              <a:gd name="T1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" h="40">
                <a:moveTo>
                  <a:pt x="39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7"/>
                  <a:pt x="3" y="40"/>
                  <a:pt x="7" y="40"/>
                </a:cubicBezTo>
                <a:cubicBezTo>
                  <a:pt x="39" y="40"/>
                  <a:pt x="39" y="40"/>
                  <a:pt x="39" y="40"/>
                </a:cubicBezTo>
                <a:cubicBezTo>
                  <a:pt x="43" y="40"/>
                  <a:pt x="46" y="37"/>
                  <a:pt x="46" y="33"/>
                </a:cubicBezTo>
                <a:cubicBezTo>
                  <a:pt x="46" y="7"/>
                  <a:pt x="46" y="7"/>
                  <a:pt x="46" y="7"/>
                </a:cubicBezTo>
                <a:cubicBezTo>
                  <a:pt x="46" y="3"/>
                  <a:pt x="43" y="0"/>
                  <a:pt x="39" y="0"/>
                </a:cubicBezTo>
                <a:close/>
              </a:path>
            </a:pathLst>
          </a:custGeom>
          <a:solidFill>
            <a:schemeClr val="accent4"/>
          </a:solidFill>
          <a:ln w="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Freeform 15"/>
          <p:cNvSpPr/>
          <p:nvPr/>
        </p:nvSpPr>
        <p:spPr bwMode="auto">
          <a:xfrm>
            <a:off x="4054210" y="4972619"/>
            <a:ext cx="685844" cy="389690"/>
          </a:xfrm>
          <a:custGeom>
            <a:avLst/>
            <a:gdLst>
              <a:gd name="T0" fmla="*/ 7 w 46"/>
              <a:gd name="T1" fmla="*/ 39 h 39"/>
              <a:gd name="T2" fmla="*/ 39 w 46"/>
              <a:gd name="T3" fmla="*/ 39 h 39"/>
              <a:gd name="T4" fmla="*/ 46 w 46"/>
              <a:gd name="T5" fmla="*/ 32 h 39"/>
              <a:gd name="T6" fmla="*/ 46 w 46"/>
              <a:gd name="T7" fmla="*/ 7 h 39"/>
              <a:gd name="T8" fmla="*/ 39 w 46"/>
              <a:gd name="T9" fmla="*/ 0 h 39"/>
              <a:gd name="T10" fmla="*/ 7 w 46"/>
              <a:gd name="T11" fmla="*/ 0 h 39"/>
              <a:gd name="T12" fmla="*/ 0 w 46"/>
              <a:gd name="T13" fmla="*/ 7 h 39"/>
              <a:gd name="T14" fmla="*/ 0 w 46"/>
              <a:gd name="T15" fmla="*/ 32 h 39"/>
              <a:gd name="T16" fmla="*/ 7 w 46"/>
              <a:gd name="T17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" h="39">
                <a:moveTo>
                  <a:pt x="7" y="39"/>
                </a:moveTo>
                <a:cubicBezTo>
                  <a:pt x="39" y="39"/>
                  <a:pt x="39" y="39"/>
                  <a:pt x="39" y="39"/>
                </a:cubicBezTo>
                <a:cubicBezTo>
                  <a:pt x="43" y="39"/>
                  <a:pt x="46" y="36"/>
                  <a:pt x="46" y="32"/>
                </a:cubicBezTo>
                <a:cubicBezTo>
                  <a:pt x="46" y="7"/>
                  <a:pt x="46" y="7"/>
                  <a:pt x="46" y="7"/>
                </a:cubicBezTo>
                <a:cubicBezTo>
                  <a:pt x="46" y="3"/>
                  <a:pt x="43" y="0"/>
                  <a:pt x="39" y="0"/>
                </a:cubicBez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6"/>
                  <a:pt x="3" y="39"/>
                  <a:pt x="7" y="39"/>
                </a:cubicBezTo>
                <a:close/>
              </a:path>
            </a:pathLst>
          </a:custGeom>
          <a:solidFill>
            <a:schemeClr val="accent4"/>
          </a:solidFill>
          <a:ln w="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17"/>
          <p:cNvSpPr/>
          <p:nvPr/>
        </p:nvSpPr>
        <p:spPr bwMode="auto">
          <a:xfrm>
            <a:off x="7683198" y="4972619"/>
            <a:ext cx="692198" cy="389690"/>
          </a:xfrm>
          <a:custGeom>
            <a:avLst/>
            <a:gdLst>
              <a:gd name="T0" fmla="*/ 39 w 46"/>
              <a:gd name="T1" fmla="*/ 39 h 39"/>
              <a:gd name="T2" fmla="*/ 7 w 46"/>
              <a:gd name="T3" fmla="*/ 39 h 39"/>
              <a:gd name="T4" fmla="*/ 0 w 46"/>
              <a:gd name="T5" fmla="*/ 32 h 39"/>
              <a:gd name="T6" fmla="*/ 0 w 46"/>
              <a:gd name="T7" fmla="*/ 7 h 39"/>
              <a:gd name="T8" fmla="*/ 7 w 46"/>
              <a:gd name="T9" fmla="*/ 0 h 39"/>
              <a:gd name="T10" fmla="*/ 39 w 46"/>
              <a:gd name="T11" fmla="*/ 0 h 39"/>
              <a:gd name="T12" fmla="*/ 46 w 46"/>
              <a:gd name="T13" fmla="*/ 7 h 39"/>
              <a:gd name="T14" fmla="*/ 46 w 46"/>
              <a:gd name="T15" fmla="*/ 32 h 39"/>
              <a:gd name="T16" fmla="*/ 39 w 46"/>
              <a:gd name="T17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" h="39">
                <a:moveTo>
                  <a:pt x="39" y="39"/>
                </a:moveTo>
                <a:cubicBezTo>
                  <a:pt x="7" y="39"/>
                  <a:pt x="7" y="39"/>
                  <a:pt x="7" y="39"/>
                </a:cubicBezTo>
                <a:cubicBezTo>
                  <a:pt x="3" y="39"/>
                  <a:pt x="0" y="36"/>
                  <a:pt x="0" y="32"/>
                </a:cubicBezTo>
                <a:cubicBezTo>
                  <a:pt x="0" y="7"/>
                  <a:pt x="0" y="7"/>
                  <a:pt x="0" y="7"/>
                </a:cubicBezTo>
                <a:cubicBezTo>
                  <a:pt x="0" y="3"/>
                  <a:pt x="3" y="0"/>
                  <a:pt x="7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43" y="0"/>
                  <a:pt x="46" y="3"/>
                  <a:pt x="46" y="7"/>
                </a:cubicBezTo>
                <a:cubicBezTo>
                  <a:pt x="46" y="32"/>
                  <a:pt x="46" y="32"/>
                  <a:pt x="46" y="32"/>
                </a:cubicBezTo>
                <a:cubicBezTo>
                  <a:pt x="46" y="36"/>
                  <a:pt x="43" y="39"/>
                  <a:pt x="39" y="39"/>
                </a:cubicBezTo>
                <a:close/>
              </a:path>
            </a:pathLst>
          </a:custGeom>
          <a:solidFill>
            <a:srgbClr val="1983B7"/>
          </a:solidFill>
          <a:ln w="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Freeform 20"/>
          <p:cNvSpPr>
            <a:spLocks noEditPoints="1"/>
          </p:cNvSpPr>
          <p:nvPr/>
        </p:nvSpPr>
        <p:spPr bwMode="auto">
          <a:xfrm>
            <a:off x="6649899" y="3585402"/>
            <a:ext cx="302056" cy="449002"/>
          </a:xfrm>
          <a:custGeom>
            <a:avLst/>
            <a:gdLst>
              <a:gd name="T0" fmla="*/ 63 w 94"/>
              <a:gd name="T1" fmla="*/ 23 h 140"/>
              <a:gd name="T2" fmla="*/ 58 w 94"/>
              <a:gd name="T3" fmla="*/ 12 h 140"/>
              <a:gd name="T4" fmla="*/ 47 w 94"/>
              <a:gd name="T5" fmla="*/ 0 h 140"/>
              <a:gd name="T6" fmla="*/ 36 w 94"/>
              <a:gd name="T7" fmla="*/ 12 h 140"/>
              <a:gd name="T8" fmla="*/ 32 w 94"/>
              <a:gd name="T9" fmla="*/ 23 h 140"/>
              <a:gd name="T10" fmla="*/ 0 w 94"/>
              <a:gd name="T11" fmla="*/ 30 h 140"/>
              <a:gd name="T12" fmla="*/ 8 w 94"/>
              <a:gd name="T13" fmla="*/ 140 h 140"/>
              <a:gd name="T14" fmla="*/ 94 w 94"/>
              <a:gd name="T15" fmla="*/ 132 h 140"/>
              <a:gd name="T16" fmla="*/ 86 w 94"/>
              <a:gd name="T17" fmla="*/ 23 h 140"/>
              <a:gd name="T18" fmla="*/ 56 w 94"/>
              <a:gd name="T19" fmla="*/ 11 h 140"/>
              <a:gd name="T20" fmla="*/ 38 w 94"/>
              <a:gd name="T21" fmla="*/ 11 h 140"/>
              <a:gd name="T22" fmla="*/ 83 w 94"/>
              <a:gd name="T23" fmla="*/ 124 h 140"/>
              <a:gd name="T24" fmla="*/ 11 w 94"/>
              <a:gd name="T25" fmla="*/ 29 h 140"/>
              <a:gd name="T26" fmla="*/ 22 w 94"/>
              <a:gd name="T27" fmla="*/ 35 h 140"/>
              <a:gd name="T28" fmla="*/ 70 w 94"/>
              <a:gd name="T29" fmla="*/ 29 h 140"/>
              <a:gd name="T30" fmla="*/ 83 w 94"/>
              <a:gd name="T31" fmla="*/ 124 h 140"/>
              <a:gd name="T32" fmla="*/ 54 w 94"/>
              <a:gd name="T33" fmla="*/ 11 h 140"/>
              <a:gd name="T34" fmla="*/ 40 w 94"/>
              <a:gd name="T35" fmla="*/ 11 h 140"/>
              <a:gd name="T36" fmla="*/ 47 w 94"/>
              <a:gd name="T37" fmla="*/ 6 h 140"/>
              <a:gd name="T38" fmla="*/ 47 w 94"/>
              <a:gd name="T39" fmla="*/ 16 h 140"/>
              <a:gd name="T40" fmla="*/ 47 w 94"/>
              <a:gd name="T41" fmla="*/ 6 h 140"/>
              <a:gd name="T42" fmla="*/ 37 w 94"/>
              <a:gd name="T43" fmla="*/ 88 h 140"/>
              <a:gd name="T44" fmla="*/ 25 w 94"/>
              <a:gd name="T45" fmla="*/ 102 h 140"/>
              <a:gd name="T46" fmla="*/ 18 w 94"/>
              <a:gd name="T47" fmla="*/ 94 h 140"/>
              <a:gd name="T48" fmla="*/ 25 w 94"/>
              <a:gd name="T49" fmla="*/ 95 h 140"/>
              <a:gd name="T50" fmla="*/ 35 w 94"/>
              <a:gd name="T51" fmla="*/ 67 h 140"/>
              <a:gd name="T52" fmla="*/ 26 w 94"/>
              <a:gd name="T53" fmla="*/ 81 h 140"/>
              <a:gd name="T54" fmla="*/ 24 w 94"/>
              <a:gd name="T55" fmla="*/ 81 h 140"/>
              <a:gd name="T56" fmla="*/ 20 w 94"/>
              <a:gd name="T57" fmla="*/ 72 h 140"/>
              <a:gd name="T58" fmla="*/ 35 w 94"/>
              <a:gd name="T59" fmla="*/ 67 h 140"/>
              <a:gd name="T60" fmla="*/ 37 w 94"/>
              <a:gd name="T61" fmla="*/ 50 h 140"/>
              <a:gd name="T62" fmla="*/ 25 w 94"/>
              <a:gd name="T63" fmla="*/ 63 h 140"/>
              <a:gd name="T64" fmla="*/ 18 w 94"/>
              <a:gd name="T65" fmla="*/ 55 h 140"/>
              <a:gd name="T66" fmla="*/ 25 w 94"/>
              <a:gd name="T67" fmla="*/ 57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4" h="140">
                <a:moveTo>
                  <a:pt x="86" y="23"/>
                </a:moveTo>
                <a:cubicBezTo>
                  <a:pt x="63" y="23"/>
                  <a:pt x="63" y="23"/>
                  <a:pt x="63" y="23"/>
                </a:cubicBezTo>
                <a:cubicBezTo>
                  <a:pt x="58" y="19"/>
                  <a:pt x="58" y="12"/>
                  <a:pt x="58" y="12"/>
                </a:cubicBezTo>
                <a:cubicBezTo>
                  <a:pt x="58" y="12"/>
                  <a:pt x="58" y="12"/>
                  <a:pt x="58" y="12"/>
                </a:cubicBezTo>
                <a:cubicBezTo>
                  <a:pt x="58" y="12"/>
                  <a:pt x="58" y="11"/>
                  <a:pt x="58" y="11"/>
                </a:cubicBezTo>
                <a:cubicBezTo>
                  <a:pt x="58" y="5"/>
                  <a:pt x="53" y="0"/>
                  <a:pt x="47" y="0"/>
                </a:cubicBezTo>
                <a:cubicBezTo>
                  <a:pt x="41" y="0"/>
                  <a:pt x="36" y="5"/>
                  <a:pt x="36" y="11"/>
                </a:cubicBezTo>
                <a:cubicBezTo>
                  <a:pt x="36" y="11"/>
                  <a:pt x="36" y="12"/>
                  <a:pt x="36" y="12"/>
                </a:cubicBezTo>
                <a:cubicBezTo>
                  <a:pt x="36" y="12"/>
                  <a:pt x="36" y="12"/>
                  <a:pt x="36" y="12"/>
                </a:cubicBezTo>
                <a:cubicBezTo>
                  <a:pt x="36" y="12"/>
                  <a:pt x="37" y="19"/>
                  <a:pt x="32" y="23"/>
                </a:cubicBezTo>
                <a:cubicBezTo>
                  <a:pt x="8" y="23"/>
                  <a:pt x="8" y="23"/>
                  <a:pt x="8" y="23"/>
                </a:cubicBezTo>
                <a:cubicBezTo>
                  <a:pt x="4" y="23"/>
                  <a:pt x="0" y="26"/>
                  <a:pt x="0" y="30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137"/>
                  <a:pt x="4" y="140"/>
                  <a:pt x="8" y="140"/>
                </a:cubicBezTo>
                <a:cubicBezTo>
                  <a:pt x="86" y="140"/>
                  <a:pt x="86" y="140"/>
                  <a:pt x="86" y="140"/>
                </a:cubicBezTo>
                <a:cubicBezTo>
                  <a:pt x="91" y="140"/>
                  <a:pt x="94" y="137"/>
                  <a:pt x="94" y="132"/>
                </a:cubicBezTo>
                <a:cubicBezTo>
                  <a:pt x="94" y="30"/>
                  <a:pt x="94" y="30"/>
                  <a:pt x="94" y="30"/>
                </a:cubicBezTo>
                <a:cubicBezTo>
                  <a:pt x="94" y="26"/>
                  <a:pt x="91" y="23"/>
                  <a:pt x="86" y="23"/>
                </a:cubicBezTo>
                <a:close/>
                <a:moveTo>
                  <a:pt x="47" y="2"/>
                </a:moveTo>
                <a:cubicBezTo>
                  <a:pt x="52" y="2"/>
                  <a:pt x="56" y="6"/>
                  <a:pt x="56" y="11"/>
                </a:cubicBezTo>
                <a:cubicBezTo>
                  <a:pt x="56" y="16"/>
                  <a:pt x="52" y="20"/>
                  <a:pt x="47" y="20"/>
                </a:cubicBezTo>
                <a:cubicBezTo>
                  <a:pt x="42" y="20"/>
                  <a:pt x="38" y="16"/>
                  <a:pt x="38" y="11"/>
                </a:cubicBezTo>
                <a:cubicBezTo>
                  <a:pt x="38" y="6"/>
                  <a:pt x="42" y="2"/>
                  <a:pt x="47" y="2"/>
                </a:cubicBezTo>
                <a:close/>
                <a:moveTo>
                  <a:pt x="83" y="124"/>
                </a:moveTo>
                <a:cubicBezTo>
                  <a:pt x="11" y="124"/>
                  <a:pt x="11" y="124"/>
                  <a:pt x="11" y="124"/>
                </a:cubicBezTo>
                <a:cubicBezTo>
                  <a:pt x="11" y="29"/>
                  <a:pt x="11" y="29"/>
                  <a:pt x="11" y="29"/>
                </a:cubicBezTo>
                <a:cubicBezTo>
                  <a:pt x="24" y="29"/>
                  <a:pt x="24" y="29"/>
                  <a:pt x="24" y="29"/>
                </a:cubicBezTo>
                <a:cubicBezTo>
                  <a:pt x="22" y="35"/>
                  <a:pt x="22" y="35"/>
                  <a:pt x="22" y="35"/>
                </a:cubicBezTo>
                <a:cubicBezTo>
                  <a:pt x="72" y="35"/>
                  <a:pt x="72" y="35"/>
                  <a:pt x="72" y="35"/>
                </a:cubicBezTo>
                <a:cubicBezTo>
                  <a:pt x="70" y="29"/>
                  <a:pt x="70" y="29"/>
                  <a:pt x="70" y="29"/>
                </a:cubicBezTo>
                <a:cubicBezTo>
                  <a:pt x="83" y="29"/>
                  <a:pt x="83" y="29"/>
                  <a:pt x="83" y="29"/>
                </a:cubicBezTo>
                <a:lnTo>
                  <a:pt x="83" y="124"/>
                </a:lnTo>
                <a:close/>
                <a:moveTo>
                  <a:pt x="47" y="18"/>
                </a:moveTo>
                <a:cubicBezTo>
                  <a:pt x="51" y="18"/>
                  <a:pt x="54" y="15"/>
                  <a:pt x="54" y="11"/>
                </a:cubicBezTo>
                <a:cubicBezTo>
                  <a:pt x="54" y="7"/>
                  <a:pt x="51" y="4"/>
                  <a:pt x="47" y="4"/>
                </a:cubicBezTo>
                <a:cubicBezTo>
                  <a:pt x="43" y="4"/>
                  <a:pt x="40" y="7"/>
                  <a:pt x="40" y="11"/>
                </a:cubicBezTo>
                <a:cubicBezTo>
                  <a:pt x="40" y="15"/>
                  <a:pt x="43" y="18"/>
                  <a:pt x="47" y="18"/>
                </a:cubicBezTo>
                <a:close/>
                <a:moveTo>
                  <a:pt x="47" y="6"/>
                </a:moveTo>
                <a:cubicBezTo>
                  <a:pt x="50" y="6"/>
                  <a:pt x="52" y="8"/>
                  <a:pt x="52" y="11"/>
                </a:cubicBezTo>
                <a:cubicBezTo>
                  <a:pt x="52" y="14"/>
                  <a:pt x="50" y="16"/>
                  <a:pt x="47" y="16"/>
                </a:cubicBezTo>
                <a:cubicBezTo>
                  <a:pt x="44" y="16"/>
                  <a:pt x="42" y="14"/>
                  <a:pt x="42" y="11"/>
                </a:cubicBezTo>
                <a:cubicBezTo>
                  <a:pt x="42" y="8"/>
                  <a:pt x="44" y="6"/>
                  <a:pt x="47" y="6"/>
                </a:cubicBezTo>
                <a:close/>
                <a:moveTo>
                  <a:pt x="35" y="86"/>
                </a:moveTo>
                <a:cubicBezTo>
                  <a:pt x="37" y="88"/>
                  <a:pt x="37" y="88"/>
                  <a:pt x="37" y="88"/>
                </a:cubicBezTo>
                <a:cubicBezTo>
                  <a:pt x="26" y="101"/>
                  <a:pt x="26" y="101"/>
                  <a:pt x="26" y="101"/>
                </a:cubicBezTo>
                <a:cubicBezTo>
                  <a:pt x="25" y="102"/>
                  <a:pt x="25" y="102"/>
                  <a:pt x="25" y="102"/>
                </a:cubicBezTo>
                <a:cubicBezTo>
                  <a:pt x="24" y="100"/>
                  <a:pt x="24" y="100"/>
                  <a:pt x="24" y="100"/>
                </a:cubicBezTo>
                <a:cubicBezTo>
                  <a:pt x="18" y="94"/>
                  <a:pt x="18" y="94"/>
                  <a:pt x="18" y="94"/>
                </a:cubicBezTo>
                <a:cubicBezTo>
                  <a:pt x="20" y="91"/>
                  <a:pt x="20" y="91"/>
                  <a:pt x="20" y="91"/>
                </a:cubicBezTo>
                <a:cubicBezTo>
                  <a:pt x="25" y="95"/>
                  <a:pt x="25" y="95"/>
                  <a:pt x="25" y="95"/>
                </a:cubicBezTo>
                <a:lnTo>
                  <a:pt x="35" y="86"/>
                </a:lnTo>
                <a:close/>
                <a:moveTo>
                  <a:pt x="35" y="67"/>
                </a:moveTo>
                <a:cubicBezTo>
                  <a:pt x="37" y="69"/>
                  <a:pt x="37" y="69"/>
                  <a:pt x="37" y="69"/>
                </a:cubicBezTo>
                <a:cubicBezTo>
                  <a:pt x="26" y="81"/>
                  <a:pt x="26" y="81"/>
                  <a:pt x="26" y="81"/>
                </a:cubicBezTo>
                <a:cubicBezTo>
                  <a:pt x="25" y="83"/>
                  <a:pt x="25" y="83"/>
                  <a:pt x="25" y="83"/>
                </a:cubicBezTo>
                <a:cubicBezTo>
                  <a:pt x="24" y="81"/>
                  <a:pt x="24" y="81"/>
                  <a:pt x="24" y="81"/>
                </a:cubicBezTo>
                <a:cubicBezTo>
                  <a:pt x="18" y="74"/>
                  <a:pt x="18" y="74"/>
                  <a:pt x="18" y="74"/>
                </a:cubicBezTo>
                <a:cubicBezTo>
                  <a:pt x="20" y="72"/>
                  <a:pt x="20" y="72"/>
                  <a:pt x="20" y="72"/>
                </a:cubicBezTo>
                <a:cubicBezTo>
                  <a:pt x="25" y="76"/>
                  <a:pt x="25" y="76"/>
                  <a:pt x="25" y="76"/>
                </a:cubicBezTo>
                <a:lnTo>
                  <a:pt x="35" y="67"/>
                </a:lnTo>
                <a:close/>
                <a:moveTo>
                  <a:pt x="35" y="48"/>
                </a:moveTo>
                <a:cubicBezTo>
                  <a:pt x="37" y="50"/>
                  <a:pt x="37" y="50"/>
                  <a:pt x="37" y="50"/>
                </a:cubicBezTo>
                <a:cubicBezTo>
                  <a:pt x="26" y="62"/>
                  <a:pt x="26" y="62"/>
                  <a:pt x="26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4" y="62"/>
                  <a:pt x="24" y="62"/>
                  <a:pt x="24" y="62"/>
                </a:cubicBezTo>
                <a:cubicBezTo>
                  <a:pt x="18" y="55"/>
                  <a:pt x="18" y="55"/>
                  <a:pt x="18" y="55"/>
                </a:cubicBezTo>
                <a:cubicBezTo>
                  <a:pt x="20" y="53"/>
                  <a:pt x="20" y="53"/>
                  <a:pt x="20" y="53"/>
                </a:cubicBezTo>
                <a:cubicBezTo>
                  <a:pt x="25" y="57"/>
                  <a:pt x="25" y="57"/>
                  <a:pt x="25" y="57"/>
                </a:cubicBezTo>
                <a:lnTo>
                  <a:pt x="35" y="4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Freeform 22"/>
          <p:cNvSpPr>
            <a:spLocks noEditPoints="1"/>
          </p:cNvSpPr>
          <p:nvPr/>
        </p:nvSpPr>
        <p:spPr bwMode="auto">
          <a:xfrm>
            <a:off x="7749050" y="3615336"/>
            <a:ext cx="450363" cy="389135"/>
          </a:xfrm>
          <a:custGeom>
            <a:avLst/>
            <a:gdLst>
              <a:gd name="T0" fmla="*/ 34 w 140"/>
              <a:gd name="T1" fmla="*/ 0 h 121"/>
              <a:gd name="T2" fmla="*/ 30 w 140"/>
              <a:gd name="T3" fmla="*/ 49 h 121"/>
              <a:gd name="T4" fmla="*/ 50 w 140"/>
              <a:gd name="T5" fmla="*/ 19 h 121"/>
              <a:gd name="T6" fmla="*/ 54 w 140"/>
              <a:gd name="T7" fmla="*/ 32 h 121"/>
              <a:gd name="T8" fmla="*/ 55 w 140"/>
              <a:gd name="T9" fmla="*/ 21 h 121"/>
              <a:gd name="T10" fmla="*/ 17 w 140"/>
              <a:gd name="T11" fmla="*/ 28 h 121"/>
              <a:gd name="T12" fmla="*/ 7 w 140"/>
              <a:gd name="T13" fmla="*/ 32 h 121"/>
              <a:gd name="T14" fmla="*/ 14 w 140"/>
              <a:gd name="T15" fmla="*/ 22 h 121"/>
              <a:gd name="T16" fmla="*/ 14 w 140"/>
              <a:gd name="T17" fmla="*/ 18 h 121"/>
              <a:gd name="T18" fmla="*/ 13 w 140"/>
              <a:gd name="T19" fmla="*/ 21 h 121"/>
              <a:gd name="T20" fmla="*/ 10 w 140"/>
              <a:gd name="T21" fmla="*/ 16 h 121"/>
              <a:gd name="T22" fmla="*/ 19 w 140"/>
              <a:gd name="T23" fmla="*/ 20 h 121"/>
              <a:gd name="T24" fmla="*/ 15 w 140"/>
              <a:gd name="T25" fmla="*/ 28 h 121"/>
              <a:gd name="T26" fmla="*/ 31 w 140"/>
              <a:gd name="T27" fmla="*/ 28 h 121"/>
              <a:gd name="T28" fmla="*/ 27 w 140"/>
              <a:gd name="T29" fmla="*/ 28 h 121"/>
              <a:gd name="T30" fmla="*/ 26 w 140"/>
              <a:gd name="T31" fmla="*/ 15 h 121"/>
              <a:gd name="T32" fmla="*/ 33 w 140"/>
              <a:gd name="T33" fmla="*/ 25 h 121"/>
              <a:gd name="T34" fmla="*/ 46 w 140"/>
              <a:gd name="T35" fmla="*/ 13 h 121"/>
              <a:gd name="T36" fmla="*/ 34 w 140"/>
              <a:gd name="T37" fmla="*/ 36 h 121"/>
              <a:gd name="T38" fmla="*/ 27 w 140"/>
              <a:gd name="T39" fmla="*/ 21 h 121"/>
              <a:gd name="T40" fmla="*/ 24 w 140"/>
              <a:gd name="T41" fmla="*/ 25 h 121"/>
              <a:gd name="T42" fmla="*/ 65 w 140"/>
              <a:gd name="T43" fmla="*/ 71 h 121"/>
              <a:gd name="T44" fmla="*/ 43 w 140"/>
              <a:gd name="T45" fmla="*/ 81 h 121"/>
              <a:gd name="T46" fmla="*/ 65 w 140"/>
              <a:gd name="T47" fmla="*/ 71 h 121"/>
              <a:gd name="T48" fmla="*/ 106 w 140"/>
              <a:gd name="T49" fmla="*/ 13 h 121"/>
              <a:gd name="T50" fmla="*/ 98 w 140"/>
              <a:gd name="T51" fmla="*/ 35 h 121"/>
              <a:gd name="T52" fmla="*/ 66 w 140"/>
              <a:gd name="T53" fmla="*/ 72 h 121"/>
              <a:gd name="T54" fmla="*/ 88 w 140"/>
              <a:gd name="T55" fmla="*/ 60 h 121"/>
              <a:gd name="T56" fmla="*/ 88 w 140"/>
              <a:gd name="T57" fmla="*/ 60 h 121"/>
              <a:gd name="T58" fmla="*/ 117 w 140"/>
              <a:gd name="T59" fmla="*/ 17 h 121"/>
              <a:gd name="T60" fmla="*/ 80 w 140"/>
              <a:gd name="T61" fmla="*/ 92 h 121"/>
              <a:gd name="T62" fmla="*/ 81 w 140"/>
              <a:gd name="T63" fmla="*/ 118 h 121"/>
              <a:gd name="T64" fmla="*/ 57 w 140"/>
              <a:gd name="T65" fmla="*/ 112 h 121"/>
              <a:gd name="T66" fmla="*/ 57 w 140"/>
              <a:gd name="T67" fmla="*/ 101 h 121"/>
              <a:gd name="T68" fmla="*/ 61 w 140"/>
              <a:gd name="T69" fmla="*/ 109 h 121"/>
              <a:gd name="T70" fmla="*/ 83 w 140"/>
              <a:gd name="T71" fmla="*/ 115 h 121"/>
              <a:gd name="T72" fmla="*/ 87 w 140"/>
              <a:gd name="T73" fmla="*/ 120 h 121"/>
              <a:gd name="T74" fmla="*/ 99 w 140"/>
              <a:gd name="T75" fmla="*/ 103 h 121"/>
              <a:gd name="T76" fmla="*/ 104 w 140"/>
              <a:gd name="T77" fmla="*/ 119 h 121"/>
              <a:gd name="T78" fmla="*/ 108 w 140"/>
              <a:gd name="T79" fmla="*/ 103 h 121"/>
              <a:gd name="T80" fmla="*/ 126 w 140"/>
              <a:gd name="T81" fmla="*/ 107 h 121"/>
              <a:gd name="T82" fmla="*/ 113 w 140"/>
              <a:gd name="T83" fmla="*/ 115 h 121"/>
              <a:gd name="T84" fmla="*/ 126 w 140"/>
              <a:gd name="T85" fmla="*/ 107 h 121"/>
              <a:gd name="T86" fmla="*/ 127 w 140"/>
              <a:gd name="T87" fmla="*/ 120 h 121"/>
              <a:gd name="T88" fmla="*/ 139 w 140"/>
              <a:gd name="T89" fmla="*/ 103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40" h="121">
                <a:moveTo>
                  <a:pt x="45" y="49"/>
                </a:moveTo>
                <a:cubicBezTo>
                  <a:pt x="59" y="45"/>
                  <a:pt x="68" y="36"/>
                  <a:pt x="68" y="25"/>
                </a:cubicBezTo>
                <a:cubicBezTo>
                  <a:pt x="68" y="11"/>
                  <a:pt x="53" y="0"/>
                  <a:pt x="34" y="0"/>
                </a:cubicBezTo>
                <a:cubicBezTo>
                  <a:pt x="15" y="0"/>
                  <a:pt x="0" y="11"/>
                  <a:pt x="0" y="25"/>
                </a:cubicBezTo>
                <a:cubicBezTo>
                  <a:pt x="0" y="37"/>
                  <a:pt x="13" y="48"/>
                  <a:pt x="30" y="49"/>
                </a:cubicBezTo>
                <a:cubicBezTo>
                  <a:pt x="30" y="49"/>
                  <a:pt x="30" y="49"/>
                  <a:pt x="30" y="49"/>
                </a:cubicBezTo>
                <a:cubicBezTo>
                  <a:pt x="30" y="49"/>
                  <a:pt x="39" y="59"/>
                  <a:pt x="48" y="61"/>
                </a:cubicBezTo>
                <a:cubicBezTo>
                  <a:pt x="48" y="61"/>
                  <a:pt x="44" y="55"/>
                  <a:pt x="45" y="49"/>
                </a:cubicBezTo>
                <a:close/>
                <a:moveTo>
                  <a:pt x="50" y="19"/>
                </a:moveTo>
                <a:cubicBezTo>
                  <a:pt x="50" y="15"/>
                  <a:pt x="50" y="15"/>
                  <a:pt x="50" y="15"/>
                </a:cubicBezTo>
                <a:cubicBezTo>
                  <a:pt x="62" y="15"/>
                  <a:pt x="62" y="15"/>
                  <a:pt x="62" y="15"/>
                </a:cubicBezTo>
                <a:cubicBezTo>
                  <a:pt x="54" y="32"/>
                  <a:pt x="54" y="32"/>
                  <a:pt x="54" y="32"/>
                </a:cubicBezTo>
                <a:cubicBezTo>
                  <a:pt x="49" y="32"/>
                  <a:pt x="49" y="32"/>
                  <a:pt x="49" y="32"/>
                </a:cubicBezTo>
                <a:cubicBezTo>
                  <a:pt x="54" y="23"/>
                  <a:pt x="54" y="23"/>
                  <a:pt x="54" y="23"/>
                </a:cubicBezTo>
                <a:cubicBezTo>
                  <a:pt x="54" y="22"/>
                  <a:pt x="54" y="21"/>
                  <a:pt x="55" y="21"/>
                </a:cubicBezTo>
                <a:cubicBezTo>
                  <a:pt x="55" y="20"/>
                  <a:pt x="55" y="19"/>
                  <a:pt x="56" y="19"/>
                </a:cubicBezTo>
                <a:lnTo>
                  <a:pt x="50" y="19"/>
                </a:lnTo>
                <a:close/>
                <a:moveTo>
                  <a:pt x="17" y="28"/>
                </a:moveTo>
                <a:cubicBezTo>
                  <a:pt x="18" y="28"/>
                  <a:pt x="18" y="28"/>
                  <a:pt x="19" y="28"/>
                </a:cubicBezTo>
                <a:cubicBezTo>
                  <a:pt x="19" y="32"/>
                  <a:pt x="19" y="32"/>
                  <a:pt x="19" y="32"/>
                </a:cubicBezTo>
                <a:cubicBezTo>
                  <a:pt x="7" y="32"/>
                  <a:pt x="7" y="32"/>
                  <a:pt x="7" y="32"/>
                </a:cubicBezTo>
                <a:cubicBezTo>
                  <a:pt x="12" y="26"/>
                  <a:pt x="12" y="26"/>
                  <a:pt x="12" y="26"/>
                </a:cubicBezTo>
                <a:cubicBezTo>
                  <a:pt x="13" y="25"/>
                  <a:pt x="13" y="24"/>
                  <a:pt x="13" y="24"/>
                </a:cubicBezTo>
                <a:cubicBezTo>
                  <a:pt x="14" y="23"/>
                  <a:pt x="14" y="23"/>
                  <a:pt x="14" y="22"/>
                </a:cubicBezTo>
                <a:cubicBezTo>
                  <a:pt x="15" y="21"/>
                  <a:pt x="15" y="21"/>
                  <a:pt x="15" y="20"/>
                </a:cubicBezTo>
                <a:cubicBezTo>
                  <a:pt x="15" y="19"/>
                  <a:pt x="15" y="19"/>
                  <a:pt x="15" y="19"/>
                </a:cubicBezTo>
                <a:cubicBezTo>
                  <a:pt x="14" y="18"/>
                  <a:pt x="14" y="18"/>
                  <a:pt x="14" y="18"/>
                </a:cubicBezTo>
                <a:cubicBezTo>
                  <a:pt x="13" y="18"/>
                  <a:pt x="13" y="19"/>
                  <a:pt x="13" y="20"/>
                </a:cubicBezTo>
                <a:cubicBezTo>
                  <a:pt x="13" y="20"/>
                  <a:pt x="13" y="21"/>
                  <a:pt x="13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8" y="20"/>
                  <a:pt x="8" y="20"/>
                  <a:pt x="8" y="20"/>
                </a:cubicBezTo>
                <a:cubicBezTo>
                  <a:pt x="8" y="19"/>
                  <a:pt x="9" y="17"/>
                  <a:pt x="10" y="16"/>
                </a:cubicBezTo>
                <a:cubicBezTo>
                  <a:pt x="11" y="15"/>
                  <a:pt x="12" y="15"/>
                  <a:pt x="14" y="15"/>
                </a:cubicBezTo>
                <a:cubicBezTo>
                  <a:pt x="15" y="15"/>
                  <a:pt x="17" y="15"/>
                  <a:pt x="18" y="16"/>
                </a:cubicBezTo>
                <a:cubicBezTo>
                  <a:pt x="19" y="17"/>
                  <a:pt x="19" y="19"/>
                  <a:pt x="19" y="20"/>
                </a:cubicBezTo>
                <a:cubicBezTo>
                  <a:pt x="19" y="22"/>
                  <a:pt x="19" y="23"/>
                  <a:pt x="18" y="24"/>
                </a:cubicBezTo>
                <a:cubicBezTo>
                  <a:pt x="18" y="25"/>
                  <a:pt x="17" y="25"/>
                  <a:pt x="17" y="26"/>
                </a:cubicBezTo>
                <a:cubicBezTo>
                  <a:pt x="16" y="27"/>
                  <a:pt x="16" y="27"/>
                  <a:pt x="15" y="28"/>
                </a:cubicBezTo>
                <a:cubicBezTo>
                  <a:pt x="16" y="28"/>
                  <a:pt x="16" y="28"/>
                  <a:pt x="17" y="28"/>
                </a:cubicBezTo>
                <a:close/>
                <a:moveTo>
                  <a:pt x="33" y="28"/>
                </a:moveTo>
                <a:cubicBezTo>
                  <a:pt x="31" y="28"/>
                  <a:pt x="31" y="28"/>
                  <a:pt x="31" y="28"/>
                </a:cubicBezTo>
                <a:cubicBezTo>
                  <a:pt x="31" y="32"/>
                  <a:pt x="31" y="32"/>
                  <a:pt x="31" y="32"/>
                </a:cubicBezTo>
                <a:cubicBezTo>
                  <a:pt x="27" y="32"/>
                  <a:pt x="27" y="32"/>
                  <a:pt x="27" y="32"/>
                </a:cubicBezTo>
                <a:cubicBezTo>
                  <a:pt x="27" y="28"/>
                  <a:pt x="27" y="28"/>
                  <a:pt x="27" y="28"/>
                </a:cubicBezTo>
                <a:cubicBezTo>
                  <a:pt x="21" y="28"/>
                  <a:pt x="21" y="28"/>
                  <a:pt x="21" y="28"/>
                </a:cubicBezTo>
                <a:cubicBezTo>
                  <a:pt x="21" y="25"/>
                  <a:pt x="21" y="25"/>
                  <a:pt x="21" y="25"/>
                </a:cubicBezTo>
                <a:cubicBezTo>
                  <a:pt x="26" y="15"/>
                  <a:pt x="26" y="15"/>
                  <a:pt x="26" y="15"/>
                </a:cubicBezTo>
                <a:cubicBezTo>
                  <a:pt x="31" y="15"/>
                  <a:pt x="31" y="15"/>
                  <a:pt x="31" y="15"/>
                </a:cubicBezTo>
                <a:cubicBezTo>
                  <a:pt x="31" y="25"/>
                  <a:pt x="31" y="25"/>
                  <a:pt x="31" y="25"/>
                </a:cubicBezTo>
                <a:cubicBezTo>
                  <a:pt x="33" y="25"/>
                  <a:pt x="33" y="25"/>
                  <a:pt x="33" y="25"/>
                </a:cubicBezTo>
                <a:lnTo>
                  <a:pt x="33" y="28"/>
                </a:lnTo>
                <a:close/>
                <a:moveTo>
                  <a:pt x="34" y="36"/>
                </a:moveTo>
                <a:cubicBezTo>
                  <a:pt x="46" y="13"/>
                  <a:pt x="46" y="13"/>
                  <a:pt x="46" y="13"/>
                </a:cubicBezTo>
                <a:cubicBezTo>
                  <a:pt x="48" y="14"/>
                  <a:pt x="48" y="14"/>
                  <a:pt x="48" y="14"/>
                </a:cubicBezTo>
                <a:cubicBezTo>
                  <a:pt x="36" y="37"/>
                  <a:pt x="36" y="37"/>
                  <a:pt x="36" y="37"/>
                </a:cubicBezTo>
                <a:lnTo>
                  <a:pt x="34" y="36"/>
                </a:lnTo>
                <a:close/>
                <a:moveTo>
                  <a:pt x="26" y="21"/>
                </a:moveTo>
                <a:cubicBezTo>
                  <a:pt x="27" y="20"/>
                  <a:pt x="27" y="20"/>
                  <a:pt x="27" y="20"/>
                </a:cubicBezTo>
                <a:cubicBezTo>
                  <a:pt x="27" y="20"/>
                  <a:pt x="27" y="20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7" y="25"/>
                  <a:pt x="27" y="25"/>
                  <a:pt x="27" y="25"/>
                </a:cubicBezTo>
                <a:cubicBezTo>
                  <a:pt x="24" y="25"/>
                  <a:pt x="24" y="25"/>
                  <a:pt x="24" y="25"/>
                </a:cubicBezTo>
                <a:cubicBezTo>
                  <a:pt x="25" y="24"/>
                  <a:pt x="25" y="24"/>
                  <a:pt x="25" y="23"/>
                </a:cubicBezTo>
                <a:cubicBezTo>
                  <a:pt x="26" y="22"/>
                  <a:pt x="26" y="22"/>
                  <a:pt x="26" y="21"/>
                </a:cubicBezTo>
                <a:close/>
                <a:moveTo>
                  <a:pt x="65" y="71"/>
                </a:moveTo>
                <a:cubicBezTo>
                  <a:pt x="47" y="91"/>
                  <a:pt x="47" y="91"/>
                  <a:pt x="47" y="91"/>
                </a:cubicBezTo>
                <a:cubicBezTo>
                  <a:pt x="43" y="88"/>
                  <a:pt x="43" y="88"/>
                  <a:pt x="43" y="88"/>
                </a:cubicBezTo>
                <a:cubicBezTo>
                  <a:pt x="41" y="86"/>
                  <a:pt x="41" y="83"/>
                  <a:pt x="43" y="81"/>
                </a:cubicBezTo>
                <a:cubicBezTo>
                  <a:pt x="55" y="68"/>
                  <a:pt x="55" y="68"/>
                  <a:pt x="55" y="68"/>
                </a:cubicBezTo>
                <a:cubicBezTo>
                  <a:pt x="56" y="66"/>
                  <a:pt x="59" y="66"/>
                  <a:pt x="61" y="68"/>
                </a:cubicBezTo>
                <a:lnTo>
                  <a:pt x="65" y="71"/>
                </a:lnTo>
                <a:close/>
                <a:moveTo>
                  <a:pt x="94" y="32"/>
                </a:moveTo>
                <a:cubicBezTo>
                  <a:pt x="92" y="30"/>
                  <a:pt x="92" y="28"/>
                  <a:pt x="94" y="26"/>
                </a:cubicBezTo>
                <a:cubicBezTo>
                  <a:pt x="106" y="13"/>
                  <a:pt x="106" y="13"/>
                  <a:pt x="106" y="13"/>
                </a:cubicBezTo>
                <a:cubicBezTo>
                  <a:pt x="107" y="11"/>
                  <a:pt x="110" y="11"/>
                  <a:pt x="112" y="13"/>
                </a:cubicBezTo>
                <a:cubicBezTo>
                  <a:pt x="116" y="16"/>
                  <a:pt x="116" y="16"/>
                  <a:pt x="116" y="16"/>
                </a:cubicBezTo>
                <a:cubicBezTo>
                  <a:pt x="98" y="35"/>
                  <a:pt x="98" y="35"/>
                  <a:pt x="98" y="35"/>
                </a:cubicBezTo>
                <a:lnTo>
                  <a:pt x="94" y="32"/>
                </a:lnTo>
                <a:close/>
                <a:moveTo>
                  <a:pt x="48" y="92"/>
                </a:moveTo>
                <a:cubicBezTo>
                  <a:pt x="66" y="72"/>
                  <a:pt x="66" y="72"/>
                  <a:pt x="66" y="72"/>
                </a:cubicBezTo>
                <a:cubicBezTo>
                  <a:pt x="66" y="72"/>
                  <a:pt x="72" y="77"/>
                  <a:pt x="87" y="61"/>
                </a:cubicBezTo>
                <a:cubicBezTo>
                  <a:pt x="88" y="60"/>
                  <a:pt x="88" y="60"/>
                  <a:pt x="88" y="60"/>
                </a:cubicBezTo>
                <a:cubicBezTo>
                  <a:pt x="88" y="60"/>
                  <a:pt x="88" y="60"/>
                  <a:pt x="88" y="60"/>
                </a:cubicBezTo>
                <a:cubicBezTo>
                  <a:pt x="88" y="60"/>
                  <a:pt x="88" y="60"/>
                  <a:pt x="88" y="60"/>
                </a:cubicBezTo>
                <a:cubicBezTo>
                  <a:pt x="88" y="60"/>
                  <a:pt x="88" y="60"/>
                  <a:pt x="88" y="60"/>
                </a:cubicBezTo>
                <a:cubicBezTo>
                  <a:pt x="88" y="60"/>
                  <a:pt x="88" y="60"/>
                  <a:pt x="88" y="60"/>
                </a:cubicBezTo>
                <a:cubicBezTo>
                  <a:pt x="89" y="59"/>
                  <a:pt x="89" y="59"/>
                  <a:pt x="89" y="59"/>
                </a:cubicBezTo>
                <a:cubicBezTo>
                  <a:pt x="104" y="42"/>
                  <a:pt x="99" y="36"/>
                  <a:pt x="99" y="36"/>
                </a:cubicBezTo>
                <a:cubicBezTo>
                  <a:pt x="117" y="17"/>
                  <a:pt x="117" y="17"/>
                  <a:pt x="117" y="17"/>
                </a:cubicBezTo>
                <a:cubicBezTo>
                  <a:pt x="131" y="27"/>
                  <a:pt x="124" y="42"/>
                  <a:pt x="119" y="49"/>
                </a:cubicBezTo>
                <a:cubicBezTo>
                  <a:pt x="116" y="54"/>
                  <a:pt x="109" y="62"/>
                  <a:pt x="101" y="72"/>
                </a:cubicBezTo>
                <a:cubicBezTo>
                  <a:pt x="93" y="81"/>
                  <a:pt x="85" y="88"/>
                  <a:pt x="80" y="92"/>
                </a:cubicBezTo>
                <a:cubicBezTo>
                  <a:pt x="73" y="97"/>
                  <a:pt x="59" y="105"/>
                  <a:pt x="48" y="92"/>
                </a:cubicBezTo>
                <a:close/>
                <a:moveTo>
                  <a:pt x="83" y="115"/>
                </a:moveTo>
                <a:cubicBezTo>
                  <a:pt x="83" y="117"/>
                  <a:pt x="82" y="118"/>
                  <a:pt x="81" y="118"/>
                </a:cubicBezTo>
                <a:cubicBezTo>
                  <a:pt x="78" y="119"/>
                  <a:pt x="75" y="119"/>
                  <a:pt x="72" y="119"/>
                </a:cubicBezTo>
                <a:cubicBezTo>
                  <a:pt x="72" y="119"/>
                  <a:pt x="72" y="119"/>
                  <a:pt x="72" y="119"/>
                </a:cubicBezTo>
                <a:cubicBezTo>
                  <a:pt x="64" y="119"/>
                  <a:pt x="59" y="116"/>
                  <a:pt x="57" y="112"/>
                </a:cubicBezTo>
                <a:cubicBezTo>
                  <a:pt x="55" y="108"/>
                  <a:pt x="54" y="104"/>
                  <a:pt x="54" y="103"/>
                </a:cubicBezTo>
                <a:cubicBezTo>
                  <a:pt x="54" y="103"/>
                  <a:pt x="54" y="103"/>
                  <a:pt x="54" y="103"/>
                </a:cubicBezTo>
                <a:cubicBezTo>
                  <a:pt x="54" y="102"/>
                  <a:pt x="56" y="101"/>
                  <a:pt x="57" y="101"/>
                </a:cubicBezTo>
                <a:cubicBezTo>
                  <a:pt x="58" y="101"/>
                  <a:pt x="59" y="102"/>
                  <a:pt x="59" y="103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59" y="104"/>
                  <a:pt x="59" y="107"/>
                  <a:pt x="61" y="109"/>
                </a:cubicBezTo>
                <a:cubicBezTo>
                  <a:pt x="63" y="112"/>
                  <a:pt x="65" y="114"/>
                  <a:pt x="72" y="115"/>
                </a:cubicBezTo>
                <a:cubicBezTo>
                  <a:pt x="74" y="115"/>
                  <a:pt x="77" y="114"/>
                  <a:pt x="80" y="114"/>
                </a:cubicBezTo>
                <a:cubicBezTo>
                  <a:pt x="81" y="113"/>
                  <a:pt x="82" y="114"/>
                  <a:pt x="83" y="115"/>
                </a:cubicBezTo>
                <a:close/>
                <a:moveTo>
                  <a:pt x="100" y="107"/>
                </a:moveTo>
                <a:cubicBezTo>
                  <a:pt x="91" y="119"/>
                  <a:pt x="91" y="119"/>
                  <a:pt x="91" y="119"/>
                </a:cubicBezTo>
                <a:cubicBezTo>
                  <a:pt x="90" y="120"/>
                  <a:pt x="88" y="121"/>
                  <a:pt x="87" y="120"/>
                </a:cubicBezTo>
                <a:cubicBezTo>
                  <a:pt x="85" y="119"/>
                  <a:pt x="85" y="117"/>
                  <a:pt x="86" y="115"/>
                </a:cubicBezTo>
                <a:cubicBezTo>
                  <a:pt x="95" y="103"/>
                  <a:pt x="95" y="103"/>
                  <a:pt x="95" y="103"/>
                </a:cubicBezTo>
                <a:cubicBezTo>
                  <a:pt x="96" y="102"/>
                  <a:pt x="98" y="102"/>
                  <a:pt x="99" y="103"/>
                </a:cubicBezTo>
                <a:cubicBezTo>
                  <a:pt x="100" y="104"/>
                  <a:pt x="101" y="106"/>
                  <a:pt x="100" y="107"/>
                </a:cubicBezTo>
                <a:close/>
                <a:moveTo>
                  <a:pt x="113" y="107"/>
                </a:moveTo>
                <a:cubicBezTo>
                  <a:pt x="104" y="119"/>
                  <a:pt x="104" y="119"/>
                  <a:pt x="104" y="119"/>
                </a:cubicBezTo>
                <a:cubicBezTo>
                  <a:pt x="103" y="120"/>
                  <a:pt x="101" y="121"/>
                  <a:pt x="100" y="120"/>
                </a:cubicBezTo>
                <a:cubicBezTo>
                  <a:pt x="99" y="119"/>
                  <a:pt x="98" y="117"/>
                  <a:pt x="99" y="115"/>
                </a:cubicBezTo>
                <a:cubicBezTo>
                  <a:pt x="108" y="103"/>
                  <a:pt x="108" y="103"/>
                  <a:pt x="108" y="103"/>
                </a:cubicBezTo>
                <a:cubicBezTo>
                  <a:pt x="109" y="102"/>
                  <a:pt x="111" y="102"/>
                  <a:pt x="112" y="103"/>
                </a:cubicBezTo>
                <a:cubicBezTo>
                  <a:pt x="114" y="104"/>
                  <a:pt x="114" y="106"/>
                  <a:pt x="113" y="107"/>
                </a:cubicBezTo>
                <a:close/>
                <a:moveTo>
                  <a:pt x="126" y="107"/>
                </a:moveTo>
                <a:cubicBezTo>
                  <a:pt x="118" y="119"/>
                  <a:pt x="118" y="119"/>
                  <a:pt x="118" y="119"/>
                </a:cubicBezTo>
                <a:cubicBezTo>
                  <a:pt x="117" y="120"/>
                  <a:pt x="115" y="121"/>
                  <a:pt x="113" y="120"/>
                </a:cubicBezTo>
                <a:cubicBezTo>
                  <a:pt x="112" y="119"/>
                  <a:pt x="112" y="117"/>
                  <a:pt x="113" y="115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122" y="102"/>
                  <a:pt x="124" y="102"/>
                  <a:pt x="125" y="103"/>
                </a:cubicBezTo>
                <a:cubicBezTo>
                  <a:pt x="127" y="104"/>
                  <a:pt x="127" y="106"/>
                  <a:pt x="126" y="107"/>
                </a:cubicBezTo>
                <a:close/>
                <a:moveTo>
                  <a:pt x="139" y="107"/>
                </a:moveTo>
                <a:cubicBezTo>
                  <a:pt x="131" y="119"/>
                  <a:pt x="131" y="119"/>
                  <a:pt x="131" y="119"/>
                </a:cubicBezTo>
                <a:cubicBezTo>
                  <a:pt x="130" y="120"/>
                  <a:pt x="128" y="121"/>
                  <a:pt x="127" y="120"/>
                </a:cubicBezTo>
                <a:cubicBezTo>
                  <a:pt x="125" y="119"/>
                  <a:pt x="125" y="117"/>
                  <a:pt x="126" y="115"/>
                </a:cubicBezTo>
                <a:cubicBezTo>
                  <a:pt x="134" y="103"/>
                  <a:pt x="134" y="103"/>
                  <a:pt x="134" y="103"/>
                </a:cubicBezTo>
                <a:cubicBezTo>
                  <a:pt x="135" y="102"/>
                  <a:pt x="137" y="102"/>
                  <a:pt x="139" y="103"/>
                </a:cubicBezTo>
                <a:cubicBezTo>
                  <a:pt x="140" y="104"/>
                  <a:pt x="140" y="106"/>
                  <a:pt x="139" y="10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Freeform 26"/>
          <p:cNvSpPr>
            <a:spLocks noEditPoints="1"/>
          </p:cNvSpPr>
          <p:nvPr/>
        </p:nvSpPr>
        <p:spPr bwMode="auto">
          <a:xfrm>
            <a:off x="4269426" y="3583361"/>
            <a:ext cx="378250" cy="453084"/>
          </a:xfrm>
          <a:custGeom>
            <a:avLst/>
            <a:gdLst>
              <a:gd name="T0" fmla="*/ 11 w 118"/>
              <a:gd name="T1" fmla="*/ 90 h 141"/>
              <a:gd name="T2" fmla="*/ 13 w 118"/>
              <a:gd name="T3" fmla="*/ 121 h 141"/>
              <a:gd name="T4" fmla="*/ 13 w 118"/>
              <a:gd name="T5" fmla="*/ 61 h 141"/>
              <a:gd name="T6" fmla="*/ 16 w 118"/>
              <a:gd name="T7" fmla="*/ 130 h 141"/>
              <a:gd name="T8" fmla="*/ 13 w 118"/>
              <a:gd name="T9" fmla="*/ 110 h 141"/>
              <a:gd name="T10" fmla="*/ 101 w 118"/>
              <a:gd name="T11" fmla="*/ 112 h 141"/>
              <a:gd name="T12" fmla="*/ 101 w 118"/>
              <a:gd name="T13" fmla="*/ 55 h 141"/>
              <a:gd name="T14" fmla="*/ 107 w 118"/>
              <a:gd name="T15" fmla="*/ 127 h 141"/>
              <a:gd name="T16" fmla="*/ 0 w 118"/>
              <a:gd name="T17" fmla="*/ 127 h 141"/>
              <a:gd name="T18" fmla="*/ 73 w 118"/>
              <a:gd name="T19" fmla="*/ 3 h 141"/>
              <a:gd name="T20" fmla="*/ 114 w 118"/>
              <a:gd name="T21" fmla="*/ 62 h 141"/>
              <a:gd name="T22" fmla="*/ 69 w 118"/>
              <a:gd name="T23" fmla="*/ 48 h 141"/>
              <a:gd name="T24" fmla="*/ 47 w 118"/>
              <a:gd name="T25" fmla="*/ 48 h 141"/>
              <a:gd name="T26" fmla="*/ 53 w 118"/>
              <a:gd name="T27" fmla="*/ 40 h 141"/>
              <a:gd name="T28" fmla="*/ 60 w 118"/>
              <a:gd name="T29" fmla="*/ 47 h 141"/>
              <a:gd name="T30" fmla="*/ 78 w 118"/>
              <a:gd name="T31" fmla="*/ 28 h 141"/>
              <a:gd name="T32" fmla="*/ 75 w 118"/>
              <a:gd name="T33" fmla="*/ 25 h 141"/>
              <a:gd name="T34" fmla="*/ 74 w 118"/>
              <a:gd name="T35" fmla="*/ 25 h 141"/>
              <a:gd name="T36" fmla="*/ 71 w 118"/>
              <a:gd name="T37" fmla="*/ 25 h 141"/>
              <a:gd name="T38" fmla="*/ 69 w 118"/>
              <a:gd name="T39" fmla="*/ 27 h 141"/>
              <a:gd name="T40" fmla="*/ 68 w 118"/>
              <a:gd name="T41" fmla="*/ 30 h 141"/>
              <a:gd name="T42" fmla="*/ 68 w 118"/>
              <a:gd name="T43" fmla="*/ 32 h 141"/>
              <a:gd name="T44" fmla="*/ 69 w 118"/>
              <a:gd name="T45" fmla="*/ 34 h 141"/>
              <a:gd name="T46" fmla="*/ 71 w 118"/>
              <a:gd name="T47" fmla="*/ 35 h 141"/>
              <a:gd name="T48" fmla="*/ 72 w 118"/>
              <a:gd name="T49" fmla="*/ 35 h 141"/>
              <a:gd name="T50" fmla="*/ 74 w 118"/>
              <a:gd name="T51" fmla="*/ 35 h 141"/>
              <a:gd name="T52" fmla="*/ 75 w 118"/>
              <a:gd name="T53" fmla="*/ 35 h 141"/>
              <a:gd name="T54" fmla="*/ 77 w 118"/>
              <a:gd name="T55" fmla="*/ 34 h 141"/>
              <a:gd name="T56" fmla="*/ 78 w 118"/>
              <a:gd name="T57" fmla="*/ 32 h 141"/>
              <a:gd name="T58" fmla="*/ 93 w 118"/>
              <a:gd name="T59" fmla="*/ 45 h 141"/>
              <a:gd name="T60" fmla="*/ 64 w 118"/>
              <a:gd name="T61" fmla="*/ 6 h 141"/>
              <a:gd name="T62" fmla="*/ 63 w 118"/>
              <a:gd name="T63" fmla="*/ 12 h 141"/>
              <a:gd name="T64" fmla="*/ 72 w 118"/>
              <a:gd name="T65" fmla="*/ 11 h 141"/>
              <a:gd name="T66" fmla="*/ 92 w 118"/>
              <a:gd name="T67" fmla="*/ 41 h 141"/>
              <a:gd name="T68" fmla="*/ 93 w 118"/>
              <a:gd name="T69" fmla="*/ 45 h 141"/>
              <a:gd name="T70" fmla="*/ 111 w 118"/>
              <a:gd name="T71" fmla="*/ 105 h 141"/>
              <a:gd name="T72" fmla="*/ 97 w 118"/>
              <a:gd name="T73" fmla="*/ 128 h 141"/>
              <a:gd name="T74" fmla="*/ 78 w 118"/>
              <a:gd name="T75" fmla="*/ 130 h 141"/>
              <a:gd name="T76" fmla="*/ 11 w 118"/>
              <a:gd name="T77" fmla="*/ 79 h 141"/>
              <a:gd name="T78" fmla="*/ 100 w 118"/>
              <a:gd name="T79" fmla="*/ 126 h 141"/>
              <a:gd name="T80" fmla="*/ 64 w 118"/>
              <a:gd name="T81" fmla="*/ 59 h 141"/>
              <a:gd name="T82" fmla="*/ 78 w 118"/>
              <a:gd name="T83" fmla="*/ 59 h 141"/>
              <a:gd name="T84" fmla="*/ 61 w 118"/>
              <a:gd name="T85" fmla="*/ 130 h 141"/>
              <a:gd name="T86" fmla="*/ 75 w 118"/>
              <a:gd name="T87" fmla="*/ 61 h 141"/>
              <a:gd name="T88" fmla="*/ 101 w 118"/>
              <a:gd name="T89" fmla="*/ 76 h 141"/>
              <a:gd name="T90" fmla="*/ 103 w 118"/>
              <a:gd name="T91" fmla="*/ 65 h 141"/>
              <a:gd name="T92" fmla="*/ 23 w 118"/>
              <a:gd name="T93" fmla="*/ 61 h 141"/>
              <a:gd name="T94" fmla="*/ 23 w 118"/>
              <a:gd name="T95" fmla="*/ 61 h 141"/>
              <a:gd name="T96" fmla="*/ 27 w 118"/>
              <a:gd name="T97" fmla="*/ 128 h 141"/>
              <a:gd name="T98" fmla="*/ 30 w 118"/>
              <a:gd name="T99" fmla="*/ 128 h 141"/>
              <a:gd name="T100" fmla="*/ 36 w 118"/>
              <a:gd name="T101" fmla="*/ 61 h 141"/>
              <a:gd name="T102" fmla="*/ 54 w 118"/>
              <a:gd name="T103" fmla="*/ 61 h 141"/>
              <a:gd name="T104" fmla="*/ 47 w 118"/>
              <a:gd name="T105" fmla="*/ 128 h 141"/>
              <a:gd name="T106" fmla="*/ 84 w 118"/>
              <a:gd name="T107" fmla="*/ 88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18" h="141">
                <a:moveTo>
                  <a:pt x="11" y="93"/>
                </a:moveTo>
                <a:cubicBezTo>
                  <a:pt x="13" y="93"/>
                  <a:pt x="13" y="93"/>
                  <a:pt x="13" y="93"/>
                </a:cubicBezTo>
                <a:cubicBezTo>
                  <a:pt x="13" y="100"/>
                  <a:pt x="13" y="100"/>
                  <a:pt x="13" y="100"/>
                </a:cubicBezTo>
                <a:cubicBezTo>
                  <a:pt x="11" y="100"/>
                  <a:pt x="11" y="100"/>
                  <a:pt x="11" y="100"/>
                </a:cubicBezTo>
                <a:lnTo>
                  <a:pt x="11" y="93"/>
                </a:lnTo>
                <a:close/>
                <a:moveTo>
                  <a:pt x="11" y="90"/>
                </a:moveTo>
                <a:cubicBezTo>
                  <a:pt x="13" y="90"/>
                  <a:pt x="13" y="90"/>
                  <a:pt x="13" y="90"/>
                </a:cubicBezTo>
                <a:cubicBezTo>
                  <a:pt x="13" y="82"/>
                  <a:pt x="13" y="82"/>
                  <a:pt x="13" y="82"/>
                </a:cubicBezTo>
                <a:cubicBezTo>
                  <a:pt x="11" y="82"/>
                  <a:pt x="11" y="82"/>
                  <a:pt x="11" y="82"/>
                </a:cubicBezTo>
                <a:lnTo>
                  <a:pt x="11" y="90"/>
                </a:lnTo>
                <a:close/>
                <a:moveTo>
                  <a:pt x="11" y="121"/>
                </a:moveTo>
                <a:cubicBezTo>
                  <a:pt x="13" y="121"/>
                  <a:pt x="13" y="121"/>
                  <a:pt x="13" y="121"/>
                </a:cubicBezTo>
                <a:cubicBezTo>
                  <a:pt x="13" y="113"/>
                  <a:pt x="13" y="113"/>
                  <a:pt x="13" y="113"/>
                </a:cubicBezTo>
                <a:cubicBezTo>
                  <a:pt x="11" y="113"/>
                  <a:pt x="11" y="113"/>
                  <a:pt x="11" y="113"/>
                </a:cubicBezTo>
                <a:lnTo>
                  <a:pt x="11" y="121"/>
                </a:lnTo>
                <a:close/>
                <a:moveTo>
                  <a:pt x="13" y="65"/>
                </a:moveTo>
                <a:cubicBezTo>
                  <a:pt x="13" y="64"/>
                  <a:pt x="14" y="63"/>
                  <a:pt x="14" y="63"/>
                </a:cubicBezTo>
                <a:cubicBezTo>
                  <a:pt x="13" y="61"/>
                  <a:pt x="13" y="61"/>
                  <a:pt x="13" y="61"/>
                </a:cubicBezTo>
                <a:cubicBezTo>
                  <a:pt x="12" y="62"/>
                  <a:pt x="11" y="64"/>
                  <a:pt x="11" y="65"/>
                </a:cubicBezTo>
                <a:cubicBezTo>
                  <a:pt x="11" y="69"/>
                  <a:pt x="11" y="69"/>
                  <a:pt x="11" y="69"/>
                </a:cubicBezTo>
                <a:cubicBezTo>
                  <a:pt x="13" y="69"/>
                  <a:pt x="13" y="69"/>
                  <a:pt x="13" y="69"/>
                </a:cubicBezTo>
                <a:lnTo>
                  <a:pt x="13" y="65"/>
                </a:lnTo>
                <a:close/>
                <a:moveTo>
                  <a:pt x="11" y="124"/>
                </a:moveTo>
                <a:cubicBezTo>
                  <a:pt x="11" y="127"/>
                  <a:pt x="14" y="129"/>
                  <a:pt x="16" y="130"/>
                </a:cubicBezTo>
                <a:cubicBezTo>
                  <a:pt x="17" y="128"/>
                  <a:pt x="17" y="128"/>
                  <a:pt x="17" y="128"/>
                </a:cubicBezTo>
                <a:cubicBezTo>
                  <a:pt x="15" y="127"/>
                  <a:pt x="13" y="126"/>
                  <a:pt x="13" y="124"/>
                </a:cubicBezTo>
                <a:cubicBezTo>
                  <a:pt x="13" y="124"/>
                  <a:pt x="13" y="124"/>
                  <a:pt x="13" y="124"/>
                </a:cubicBezTo>
                <a:cubicBezTo>
                  <a:pt x="11" y="124"/>
                  <a:pt x="11" y="124"/>
                  <a:pt x="11" y="124"/>
                </a:cubicBezTo>
                <a:close/>
                <a:moveTo>
                  <a:pt x="11" y="110"/>
                </a:moveTo>
                <a:cubicBezTo>
                  <a:pt x="13" y="110"/>
                  <a:pt x="13" y="110"/>
                  <a:pt x="13" y="110"/>
                </a:cubicBezTo>
                <a:cubicBezTo>
                  <a:pt x="13" y="103"/>
                  <a:pt x="13" y="103"/>
                  <a:pt x="13" y="103"/>
                </a:cubicBezTo>
                <a:cubicBezTo>
                  <a:pt x="11" y="103"/>
                  <a:pt x="11" y="103"/>
                  <a:pt x="11" y="103"/>
                </a:cubicBezTo>
                <a:lnTo>
                  <a:pt x="11" y="110"/>
                </a:lnTo>
                <a:close/>
                <a:moveTo>
                  <a:pt x="103" y="116"/>
                </a:moveTo>
                <a:cubicBezTo>
                  <a:pt x="101" y="116"/>
                  <a:pt x="101" y="116"/>
                  <a:pt x="101" y="116"/>
                </a:cubicBezTo>
                <a:cubicBezTo>
                  <a:pt x="101" y="112"/>
                  <a:pt x="101" y="112"/>
                  <a:pt x="101" y="112"/>
                </a:cubicBezTo>
                <a:cubicBezTo>
                  <a:pt x="83" y="112"/>
                  <a:pt x="83" y="112"/>
                  <a:pt x="83" y="112"/>
                </a:cubicBezTo>
                <a:cubicBezTo>
                  <a:pt x="73" y="112"/>
                  <a:pt x="65" y="104"/>
                  <a:pt x="65" y="94"/>
                </a:cubicBezTo>
                <a:cubicBezTo>
                  <a:pt x="65" y="84"/>
                  <a:pt x="73" y="76"/>
                  <a:pt x="83" y="76"/>
                </a:cubicBezTo>
                <a:cubicBezTo>
                  <a:pt x="107" y="76"/>
                  <a:pt x="107" y="76"/>
                  <a:pt x="107" y="76"/>
                </a:cubicBezTo>
                <a:cubicBezTo>
                  <a:pt x="107" y="62"/>
                  <a:pt x="107" y="62"/>
                  <a:pt x="107" y="62"/>
                </a:cubicBezTo>
                <a:cubicBezTo>
                  <a:pt x="107" y="58"/>
                  <a:pt x="104" y="55"/>
                  <a:pt x="101" y="55"/>
                </a:cubicBezTo>
                <a:cubicBezTo>
                  <a:pt x="14" y="55"/>
                  <a:pt x="14" y="55"/>
                  <a:pt x="14" y="55"/>
                </a:cubicBezTo>
                <a:cubicBezTo>
                  <a:pt x="10" y="55"/>
                  <a:pt x="7" y="58"/>
                  <a:pt x="7" y="62"/>
                </a:cubicBezTo>
                <a:cubicBezTo>
                  <a:pt x="7" y="127"/>
                  <a:pt x="7" y="127"/>
                  <a:pt x="7" y="127"/>
                </a:cubicBezTo>
                <a:cubicBezTo>
                  <a:pt x="7" y="131"/>
                  <a:pt x="10" y="134"/>
                  <a:pt x="14" y="134"/>
                </a:cubicBezTo>
                <a:cubicBezTo>
                  <a:pt x="101" y="134"/>
                  <a:pt x="101" y="134"/>
                  <a:pt x="101" y="134"/>
                </a:cubicBezTo>
                <a:cubicBezTo>
                  <a:pt x="104" y="134"/>
                  <a:pt x="107" y="131"/>
                  <a:pt x="107" y="127"/>
                </a:cubicBezTo>
                <a:cubicBezTo>
                  <a:pt x="107" y="113"/>
                  <a:pt x="107" y="113"/>
                  <a:pt x="107" y="113"/>
                </a:cubicBezTo>
                <a:cubicBezTo>
                  <a:pt x="114" y="113"/>
                  <a:pt x="114" y="113"/>
                  <a:pt x="114" y="113"/>
                </a:cubicBezTo>
                <a:cubicBezTo>
                  <a:pt x="114" y="127"/>
                  <a:pt x="114" y="127"/>
                  <a:pt x="114" y="127"/>
                </a:cubicBezTo>
                <a:cubicBezTo>
                  <a:pt x="114" y="135"/>
                  <a:pt x="108" y="141"/>
                  <a:pt x="101" y="141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6" y="141"/>
                  <a:pt x="0" y="135"/>
                  <a:pt x="0" y="127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4"/>
                  <a:pt x="6" y="48"/>
                  <a:pt x="14" y="48"/>
                </a:cubicBezTo>
                <a:cubicBezTo>
                  <a:pt x="19" y="48"/>
                  <a:pt x="19" y="48"/>
                  <a:pt x="19" y="48"/>
                </a:cubicBezTo>
                <a:cubicBezTo>
                  <a:pt x="22" y="45"/>
                  <a:pt x="22" y="45"/>
                  <a:pt x="22" y="45"/>
                </a:cubicBezTo>
                <a:cubicBezTo>
                  <a:pt x="64" y="3"/>
                  <a:pt x="64" y="3"/>
                  <a:pt x="64" y="3"/>
                </a:cubicBezTo>
                <a:cubicBezTo>
                  <a:pt x="66" y="0"/>
                  <a:pt x="70" y="0"/>
                  <a:pt x="73" y="3"/>
                </a:cubicBezTo>
                <a:cubicBezTo>
                  <a:pt x="101" y="32"/>
                  <a:pt x="101" y="32"/>
                  <a:pt x="101" y="32"/>
                </a:cubicBezTo>
                <a:cubicBezTo>
                  <a:pt x="104" y="34"/>
                  <a:pt x="104" y="38"/>
                  <a:pt x="101" y="41"/>
                </a:cubicBezTo>
                <a:cubicBezTo>
                  <a:pt x="96" y="46"/>
                  <a:pt x="96" y="46"/>
                  <a:pt x="96" y="46"/>
                </a:cubicBezTo>
                <a:cubicBezTo>
                  <a:pt x="94" y="48"/>
                  <a:pt x="94" y="48"/>
                  <a:pt x="94" y="48"/>
                </a:cubicBezTo>
                <a:cubicBezTo>
                  <a:pt x="101" y="48"/>
                  <a:pt x="101" y="48"/>
                  <a:pt x="101" y="48"/>
                </a:cubicBezTo>
                <a:cubicBezTo>
                  <a:pt x="108" y="48"/>
                  <a:pt x="114" y="54"/>
                  <a:pt x="114" y="62"/>
                </a:cubicBezTo>
                <a:cubicBezTo>
                  <a:pt x="114" y="76"/>
                  <a:pt x="114" y="76"/>
                  <a:pt x="114" y="76"/>
                </a:cubicBezTo>
                <a:cubicBezTo>
                  <a:pt x="118" y="76"/>
                  <a:pt x="118" y="76"/>
                  <a:pt x="118" y="76"/>
                </a:cubicBezTo>
                <a:cubicBezTo>
                  <a:pt x="118" y="112"/>
                  <a:pt x="118" y="112"/>
                  <a:pt x="118" y="112"/>
                </a:cubicBezTo>
                <a:cubicBezTo>
                  <a:pt x="103" y="112"/>
                  <a:pt x="103" y="112"/>
                  <a:pt x="103" y="112"/>
                </a:cubicBezTo>
                <a:lnTo>
                  <a:pt x="103" y="116"/>
                </a:lnTo>
                <a:close/>
                <a:moveTo>
                  <a:pt x="69" y="48"/>
                </a:moveTo>
                <a:cubicBezTo>
                  <a:pt x="69" y="47"/>
                  <a:pt x="69" y="46"/>
                  <a:pt x="69" y="45"/>
                </a:cubicBezTo>
                <a:cubicBezTo>
                  <a:pt x="69" y="42"/>
                  <a:pt x="68" y="40"/>
                  <a:pt x="66" y="38"/>
                </a:cubicBezTo>
                <a:cubicBezTo>
                  <a:pt x="60" y="32"/>
                  <a:pt x="50" y="33"/>
                  <a:pt x="44" y="39"/>
                </a:cubicBezTo>
                <a:cubicBezTo>
                  <a:pt x="42" y="41"/>
                  <a:pt x="41" y="43"/>
                  <a:pt x="40" y="45"/>
                </a:cubicBezTo>
                <a:cubicBezTo>
                  <a:pt x="40" y="46"/>
                  <a:pt x="39" y="47"/>
                  <a:pt x="39" y="48"/>
                </a:cubicBezTo>
                <a:cubicBezTo>
                  <a:pt x="47" y="48"/>
                  <a:pt x="47" y="48"/>
                  <a:pt x="47" y="48"/>
                </a:cubicBezTo>
                <a:cubicBezTo>
                  <a:pt x="47" y="47"/>
                  <a:pt x="47" y="46"/>
                  <a:pt x="48" y="45"/>
                </a:cubicBezTo>
                <a:cubicBezTo>
                  <a:pt x="48" y="45"/>
                  <a:pt x="48" y="44"/>
                  <a:pt x="48" y="44"/>
                </a:cubicBezTo>
                <a:cubicBezTo>
                  <a:pt x="46" y="42"/>
                  <a:pt x="46" y="42"/>
                  <a:pt x="46" y="42"/>
                </a:cubicBezTo>
                <a:cubicBezTo>
                  <a:pt x="48" y="41"/>
                  <a:pt x="48" y="41"/>
                  <a:pt x="48" y="41"/>
                </a:cubicBezTo>
                <a:cubicBezTo>
                  <a:pt x="50" y="42"/>
                  <a:pt x="50" y="42"/>
                  <a:pt x="50" y="42"/>
                </a:cubicBezTo>
                <a:cubicBezTo>
                  <a:pt x="51" y="41"/>
                  <a:pt x="52" y="41"/>
                  <a:pt x="53" y="40"/>
                </a:cubicBezTo>
                <a:cubicBezTo>
                  <a:pt x="54" y="43"/>
                  <a:pt x="54" y="43"/>
                  <a:pt x="54" y="43"/>
                </a:cubicBezTo>
                <a:cubicBezTo>
                  <a:pt x="54" y="43"/>
                  <a:pt x="52" y="43"/>
                  <a:pt x="51" y="45"/>
                </a:cubicBezTo>
                <a:cubicBezTo>
                  <a:pt x="51" y="45"/>
                  <a:pt x="51" y="45"/>
                  <a:pt x="51" y="45"/>
                </a:cubicBezTo>
                <a:cubicBezTo>
                  <a:pt x="50" y="46"/>
                  <a:pt x="50" y="47"/>
                  <a:pt x="50" y="47"/>
                </a:cubicBezTo>
                <a:cubicBezTo>
                  <a:pt x="51" y="48"/>
                  <a:pt x="52" y="48"/>
                  <a:pt x="54" y="47"/>
                </a:cubicBezTo>
                <a:cubicBezTo>
                  <a:pt x="57" y="45"/>
                  <a:pt x="59" y="45"/>
                  <a:pt x="60" y="47"/>
                </a:cubicBezTo>
                <a:cubicBezTo>
                  <a:pt x="61" y="47"/>
                  <a:pt x="61" y="48"/>
                  <a:pt x="61" y="48"/>
                </a:cubicBezTo>
                <a:lnTo>
                  <a:pt x="69" y="48"/>
                </a:lnTo>
                <a:close/>
                <a:moveTo>
                  <a:pt x="79" y="30"/>
                </a:moveTo>
                <a:cubicBezTo>
                  <a:pt x="79" y="30"/>
                  <a:pt x="79" y="29"/>
                  <a:pt x="79" y="28"/>
                </a:cubicBezTo>
                <a:cubicBezTo>
                  <a:pt x="78" y="28"/>
                  <a:pt x="78" y="28"/>
                  <a:pt x="78" y="28"/>
                </a:cubicBezTo>
                <a:cubicBezTo>
                  <a:pt x="78" y="28"/>
                  <a:pt x="78" y="28"/>
                  <a:pt x="78" y="28"/>
                </a:cubicBezTo>
                <a:cubicBezTo>
                  <a:pt x="78" y="28"/>
                  <a:pt x="78" y="28"/>
                  <a:pt x="78" y="28"/>
                </a:cubicBezTo>
                <a:cubicBezTo>
                  <a:pt x="78" y="27"/>
                  <a:pt x="78" y="27"/>
                  <a:pt x="78" y="27"/>
                </a:cubicBezTo>
                <a:cubicBezTo>
                  <a:pt x="78" y="27"/>
                  <a:pt x="78" y="27"/>
                  <a:pt x="78" y="27"/>
                </a:cubicBezTo>
                <a:cubicBezTo>
                  <a:pt x="78" y="27"/>
                  <a:pt x="78" y="27"/>
                  <a:pt x="78" y="27"/>
                </a:cubicBezTo>
                <a:cubicBezTo>
                  <a:pt x="77" y="27"/>
                  <a:pt x="77" y="26"/>
                  <a:pt x="77" y="26"/>
                </a:cubicBezTo>
                <a:cubicBezTo>
                  <a:pt x="77" y="26"/>
                  <a:pt x="76" y="25"/>
                  <a:pt x="75" y="25"/>
                </a:cubicBezTo>
                <a:cubicBezTo>
                  <a:pt x="75" y="25"/>
                  <a:pt x="75" y="25"/>
                  <a:pt x="75" y="25"/>
                </a:cubicBezTo>
                <a:cubicBezTo>
                  <a:pt x="75" y="25"/>
                  <a:pt x="75" y="25"/>
                  <a:pt x="75" y="25"/>
                </a:cubicBezTo>
                <a:cubicBezTo>
                  <a:pt x="75" y="25"/>
                  <a:pt x="75" y="25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3" y="24"/>
                  <a:pt x="73" y="24"/>
                  <a:pt x="73" y="25"/>
                </a:cubicBezTo>
                <a:cubicBezTo>
                  <a:pt x="73" y="25"/>
                  <a:pt x="73" y="25"/>
                  <a:pt x="73" y="25"/>
                </a:cubicBezTo>
                <a:cubicBezTo>
                  <a:pt x="73" y="25"/>
                  <a:pt x="72" y="25"/>
                  <a:pt x="72" y="25"/>
                </a:cubicBezTo>
                <a:cubicBezTo>
                  <a:pt x="72" y="25"/>
                  <a:pt x="72" y="25"/>
                  <a:pt x="72" y="25"/>
                </a:cubicBezTo>
                <a:cubicBezTo>
                  <a:pt x="72" y="25"/>
                  <a:pt x="72" y="25"/>
                  <a:pt x="71" y="25"/>
                </a:cubicBezTo>
                <a:cubicBezTo>
                  <a:pt x="71" y="25"/>
                  <a:pt x="71" y="25"/>
                  <a:pt x="71" y="25"/>
                </a:cubicBezTo>
                <a:cubicBezTo>
                  <a:pt x="71" y="25"/>
                  <a:pt x="71" y="25"/>
                  <a:pt x="71" y="25"/>
                </a:cubicBezTo>
                <a:cubicBezTo>
                  <a:pt x="71" y="25"/>
                  <a:pt x="71" y="25"/>
                  <a:pt x="71" y="25"/>
                </a:cubicBezTo>
                <a:cubicBezTo>
                  <a:pt x="70" y="25"/>
                  <a:pt x="70" y="25"/>
                  <a:pt x="70" y="26"/>
                </a:cubicBezTo>
                <a:cubicBezTo>
                  <a:pt x="70" y="26"/>
                  <a:pt x="70" y="26"/>
                  <a:pt x="70" y="26"/>
                </a:cubicBezTo>
                <a:cubicBezTo>
                  <a:pt x="70" y="26"/>
                  <a:pt x="69" y="26"/>
                  <a:pt x="69" y="26"/>
                </a:cubicBezTo>
                <a:cubicBezTo>
                  <a:pt x="69" y="26"/>
                  <a:pt x="69" y="27"/>
                  <a:pt x="69" y="27"/>
                </a:cubicBezTo>
                <a:cubicBezTo>
                  <a:pt x="69" y="27"/>
                  <a:pt x="69" y="27"/>
                  <a:pt x="69" y="27"/>
                </a:cubicBezTo>
                <a:cubicBezTo>
                  <a:pt x="68" y="27"/>
                  <a:pt x="68" y="27"/>
                  <a:pt x="68" y="28"/>
                </a:cubicBezTo>
                <a:cubicBezTo>
                  <a:pt x="68" y="28"/>
                  <a:pt x="68" y="28"/>
                  <a:pt x="68" y="28"/>
                </a:cubicBezTo>
                <a:cubicBezTo>
                  <a:pt x="68" y="28"/>
                  <a:pt x="68" y="28"/>
                  <a:pt x="68" y="29"/>
                </a:cubicBezTo>
                <a:cubicBezTo>
                  <a:pt x="68" y="29"/>
                  <a:pt x="68" y="29"/>
                  <a:pt x="68" y="29"/>
                </a:cubicBezTo>
                <a:cubicBezTo>
                  <a:pt x="68" y="29"/>
                  <a:pt x="68" y="29"/>
                  <a:pt x="68" y="30"/>
                </a:cubicBezTo>
                <a:cubicBezTo>
                  <a:pt x="68" y="30"/>
                  <a:pt x="68" y="30"/>
                  <a:pt x="68" y="30"/>
                </a:cubicBezTo>
                <a:cubicBezTo>
                  <a:pt x="68" y="30"/>
                  <a:pt x="68" y="30"/>
                  <a:pt x="68" y="31"/>
                </a:cubicBezTo>
                <a:cubicBezTo>
                  <a:pt x="68" y="31"/>
                  <a:pt x="68" y="31"/>
                  <a:pt x="68" y="31"/>
                </a:cubicBezTo>
                <a:cubicBezTo>
                  <a:pt x="68" y="31"/>
                  <a:pt x="68" y="31"/>
                  <a:pt x="68" y="32"/>
                </a:cubicBezTo>
                <a:cubicBezTo>
                  <a:pt x="68" y="32"/>
                  <a:pt x="68" y="32"/>
                  <a:pt x="68" y="32"/>
                </a:cubicBezTo>
                <a:cubicBezTo>
                  <a:pt x="68" y="32"/>
                  <a:pt x="68" y="32"/>
                  <a:pt x="68" y="32"/>
                </a:cubicBezTo>
                <a:cubicBezTo>
                  <a:pt x="68" y="32"/>
                  <a:pt x="68" y="33"/>
                  <a:pt x="68" y="33"/>
                </a:cubicBezTo>
                <a:cubicBezTo>
                  <a:pt x="68" y="33"/>
                  <a:pt x="69" y="33"/>
                  <a:pt x="69" y="33"/>
                </a:cubicBezTo>
                <a:cubicBezTo>
                  <a:pt x="69" y="33"/>
                  <a:pt x="69" y="33"/>
                  <a:pt x="69" y="33"/>
                </a:cubicBezTo>
                <a:cubicBezTo>
                  <a:pt x="69" y="33"/>
                  <a:pt x="69" y="33"/>
                  <a:pt x="69" y="33"/>
                </a:cubicBezTo>
                <a:cubicBezTo>
                  <a:pt x="69" y="34"/>
                  <a:pt x="69" y="34"/>
                  <a:pt x="69" y="34"/>
                </a:cubicBezTo>
                <a:cubicBezTo>
                  <a:pt x="69" y="34"/>
                  <a:pt x="69" y="34"/>
                  <a:pt x="69" y="34"/>
                </a:cubicBezTo>
                <a:cubicBezTo>
                  <a:pt x="69" y="34"/>
                  <a:pt x="70" y="34"/>
                  <a:pt x="70" y="34"/>
                </a:cubicBezTo>
                <a:cubicBezTo>
                  <a:pt x="70" y="34"/>
                  <a:pt x="70" y="34"/>
                  <a:pt x="70" y="34"/>
                </a:cubicBezTo>
                <a:cubicBezTo>
                  <a:pt x="70" y="34"/>
                  <a:pt x="70" y="35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5"/>
                  <a:pt x="71" y="35"/>
                  <a:pt x="71" y="35"/>
                </a:cubicBezTo>
                <a:cubicBezTo>
                  <a:pt x="71" y="35"/>
                  <a:pt x="71" y="35"/>
                  <a:pt x="71" y="35"/>
                </a:cubicBezTo>
                <a:cubicBezTo>
                  <a:pt x="71" y="35"/>
                  <a:pt x="71" y="35"/>
                  <a:pt x="71" y="35"/>
                </a:cubicBezTo>
                <a:cubicBezTo>
                  <a:pt x="71" y="35"/>
                  <a:pt x="71" y="35"/>
                  <a:pt x="71" y="35"/>
                </a:cubicBezTo>
                <a:cubicBezTo>
                  <a:pt x="71" y="35"/>
                  <a:pt x="71" y="35"/>
                  <a:pt x="72" y="35"/>
                </a:cubicBezTo>
                <a:cubicBezTo>
                  <a:pt x="72" y="35"/>
                  <a:pt x="72" y="35"/>
                  <a:pt x="72" y="35"/>
                </a:cubicBezTo>
                <a:cubicBezTo>
                  <a:pt x="72" y="35"/>
                  <a:pt x="72" y="35"/>
                  <a:pt x="72" y="35"/>
                </a:cubicBezTo>
                <a:cubicBezTo>
                  <a:pt x="72" y="35"/>
                  <a:pt x="72" y="35"/>
                  <a:pt x="72" y="35"/>
                </a:cubicBezTo>
                <a:cubicBezTo>
                  <a:pt x="72" y="35"/>
                  <a:pt x="73" y="35"/>
                  <a:pt x="73" y="35"/>
                </a:cubicBezTo>
                <a:cubicBezTo>
                  <a:pt x="73" y="35"/>
                  <a:pt x="73" y="35"/>
                  <a:pt x="73" y="35"/>
                </a:cubicBezTo>
                <a:cubicBezTo>
                  <a:pt x="73" y="35"/>
                  <a:pt x="73" y="36"/>
                  <a:pt x="73" y="36"/>
                </a:cubicBezTo>
                <a:cubicBezTo>
                  <a:pt x="73" y="36"/>
                  <a:pt x="73" y="36"/>
                  <a:pt x="73" y="35"/>
                </a:cubicBezTo>
                <a:cubicBezTo>
                  <a:pt x="73" y="36"/>
                  <a:pt x="73" y="36"/>
                  <a:pt x="73" y="35"/>
                </a:cubicBezTo>
                <a:cubicBezTo>
                  <a:pt x="73" y="35"/>
                  <a:pt x="74" y="35"/>
                  <a:pt x="74" y="35"/>
                </a:cubicBezTo>
                <a:cubicBezTo>
                  <a:pt x="74" y="35"/>
                  <a:pt x="74" y="35"/>
                  <a:pt x="74" y="35"/>
                </a:cubicBezTo>
                <a:cubicBezTo>
                  <a:pt x="74" y="35"/>
                  <a:pt x="74" y="35"/>
                  <a:pt x="74" y="35"/>
                </a:cubicBezTo>
                <a:cubicBezTo>
                  <a:pt x="74" y="35"/>
                  <a:pt x="74" y="35"/>
                  <a:pt x="74" y="35"/>
                </a:cubicBezTo>
                <a:cubicBezTo>
                  <a:pt x="75" y="35"/>
                  <a:pt x="75" y="35"/>
                  <a:pt x="75" y="35"/>
                </a:cubicBezTo>
                <a:cubicBezTo>
                  <a:pt x="75" y="35"/>
                  <a:pt x="75" y="35"/>
                  <a:pt x="75" y="35"/>
                </a:cubicBezTo>
                <a:cubicBezTo>
                  <a:pt x="75" y="35"/>
                  <a:pt x="75" y="35"/>
                  <a:pt x="75" y="35"/>
                </a:cubicBezTo>
                <a:cubicBezTo>
                  <a:pt x="75" y="35"/>
                  <a:pt x="75" y="35"/>
                  <a:pt x="75" y="35"/>
                </a:cubicBezTo>
                <a:cubicBezTo>
                  <a:pt x="76" y="35"/>
                  <a:pt x="76" y="35"/>
                  <a:pt x="76" y="35"/>
                </a:cubicBezTo>
                <a:cubicBezTo>
                  <a:pt x="76" y="35"/>
                  <a:pt x="76" y="35"/>
                  <a:pt x="76" y="35"/>
                </a:cubicBezTo>
                <a:cubicBezTo>
                  <a:pt x="76" y="35"/>
                  <a:pt x="76" y="35"/>
                  <a:pt x="76" y="35"/>
                </a:cubicBezTo>
                <a:cubicBezTo>
                  <a:pt x="76" y="35"/>
                  <a:pt x="76" y="35"/>
                  <a:pt x="76" y="34"/>
                </a:cubicBezTo>
                <a:cubicBezTo>
                  <a:pt x="76" y="34"/>
                  <a:pt x="77" y="34"/>
                  <a:pt x="77" y="34"/>
                </a:cubicBezTo>
                <a:cubicBezTo>
                  <a:pt x="77" y="34"/>
                  <a:pt x="77" y="34"/>
                  <a:pt x="77" y="34"/>
                </a:cubicBezTo>
                <a:cubicBezTo>
                  <a:pt x="77" y="34"/>
                  <a:pt x="77" y="34"/>
                  <a:pt x="77" y="34"/>
                </a:cubicBezTo>
                <a:cubicBezTo>
                  <a:pt x="77" y="34"/>
                  <a:pt x="77" y="34"/>
                  <a:pt x="77" y="34"/>
                </a:cubicBezTo>
                <a:cubicBezTo>
                  <a:pt x="77" y="34"/>
                  <a:pt x="78" y="33"/>
                  <a:pt x="78" y="33"/>
                </a:cubicBezTo>
                <a:cubicBezTo>
                  <a:pt x="78" y="33"/>
                  <a:pt x="78" y="33"/>
                  <a:pt x="78" y="33"/>
                </a:cubicBezTo>
                <a:cubicBezTo>
                  <a:pt x="78" y="33"/>
                  <a:pt x="78" y="33"/>
                  <a:pt x="78" y="32"/>
                </a:cubicBezTo>
                <a:cubicBezTo>
                  <a:pt x="78" y="32"/>
                  <a:pt x="78" y="32"/>
                  <a:pt x="78" y="32"/>
                </a:cubicBezTo>
                <a:cubicBezTo>
                  <a:pt x="78" y="32"/>
                  <a:pt x="78" y="32"/>
                  <a:pt x="79" y="31"/>
                </a:cubicBezTo>
                <a:cubicBezTo>
                  <a:pt x="79" y="31"/>
                  <a:pt x="79" y="31"/>
                  <a:pt x="79" y="31"/>
                </a:cubicBezTo>
                <a:cubicBezTo>
                  <a:pt x="79" y="31"/>
                  <a:pt x="79" y="31"/>
                  <a:pt x="79" y="30"/>
                </a:cubicBezTo>
                <a:cubicBezTo>
                  <a:pt x="79" y="30"/>
                  <a:pt x="79" y="30"/>
                  <a:pt x="79" y="30"/>
                </a:cubicBezTo>
                <a:close/>
                <a:moveTo>
                  <a:pt x="93" y="45"/>
                </a:moveTo>
                <a:cubicBezTo>
                  <a:pt x="99" y="39"/>
                  <a:pt x="99" y="39"/>
                  <a:pt x="99" y="39"/>
                </a:cubicBezTo>
                <a:cubicBezTo>
                  <a:pt x="99" y="39"/>
                  <a:pt x="99" y="39"/>
                  <a:pt x="99" y="39"/>
                </a:cubicBezTo>
                <a:cubicBezTo>
                  <a:pt x="100" y="38"/>
                  <a:pt x="100" y="35"/>
                  <a:pt x="99" y="34"/>
                </a:cubicBezTo>
                <a:cubicBezTo>
                  <a:pt x="71" y="6"/>
                  <a:pt x="71" y="6"/>
                  <a:pt x="71" y="6"/>
                </a:cubicBezTo>
                <a:cubicBezTo>
                  <a:pt x="69" y="4"/>
                  <a:pt x="67" y="4"/>
                  <a:pt x="65" y="6"/>
                </a:cubicBezTo>
                <a:cubicBezTo>
                  <a:pt x="64" y="6"/>
                  <a:pt x="64" y="6"/>
                  <a:pt x="64" y="6"/>
                </a:cubicBezTo>
                <a:cubicBezTo>
                  <a:pt x="26" y="45"/>
                  <a:pt x="26" y="45"/>
                  <a:pt x="26" y="45"/>
                </a:cubicBezTo>
                <a:cubicBezTo>
                  <a:pt x="23" y="48"/>
                  <a:pt x="23" y="48"/>
                  <a:pt x="23" y="48"/>
                </a:cubicBezTo>
                <a:cubicBezTo>
                  <a:pt x="27" y="48"/>
                  <a:pt x="27" y="48"/>
                  <a:pt x="27" y="48"/>
                </a:cubicBezTo>
                <a:cubicBezTo>
                  <a:pt x="30" y="45"/>
                  <a:pt x="30" y="45"/>
                  <a:pt x="30" y="45"/>
                </a:cubicBezTo>
                <a:cubicBezTo>
                  <a:pt x="63" y="12"/>
                  <a:pt x="63" y="12"/>
                  <a:pt x="63" y="12"/>
                </a:cubicBezTo>
                <a:cubicBezTo>
                  <a:pt x="63" y="12"/>
                  <a:pt x="63" y="12"/>
                  <a:pt x="63" y="12"/>
                </a:cubicBezTo>
                <a:cubicBezTo>
                  <a:pt x="63" y="12"/>
                  <a:pt x="64" y="12"/>
                  <a:pt x="64" y="12"/>
                </a:cubicBezTo>
                <a:cubicBezTo>
                  <a:pt x="64" y="12"/>
                  <a:pt x="64" y="13"/>
                  <a:pt x="64" y="13"/>
                </a:cubicBezTo>
                <a:cubicBezTo>
                  <a:pt x="66" y="14"/>
                  <a:pt x="69" y="14"/>
                  <a:pt x="71" y="12"/>
                </a:cubicBezTo>
                <a:cubicBezTo>
                  <a:pt x="71" y="12"/>
                  <a:pt x="71" y="12"/>
                  <a:pt x="71" y="12"/>
                </a:cubicBezTo>
                <a:cubicBezTo>
                  <a:pt x="71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3"/>
                  <a:pt x="93" y="33"/>
                  <a:pt x="93" y="33"/>
                </a:cubicBezTo>
                <a:cubicBezTo>
                  <a:pt x="92" y="33"/>
                  <a:pt x="92" y="33"/>
                  <a:pt x="92" y="34"/>
                </a:cubicBezTo>
                <a:cubicBezTo>
                  <a:pt x="90" y="35"/>
                  <a:pt x="90" y="38"/>
                  <a:pt x="91" y="40"/>
                </a:cubicBezTo>
                <a:cubicBezTo>
                  <a:pt x="92" y="40"/>
                  <a:pt x="92" y="40"/>
                  <a:pt x="92" y="41"/>
                </a:cubicBezTo>
                <a:cubicBezTo>
                  <a:pt x="92" y="41"/>
                  <a:pt x="93" y="41"/>
                  <a:pt x="93" y="41"/>
                </a:cubicBezTo>
                <a:cubicBezTo>
                  <a:pt x="93" y="41"/>
                  <a:pt x="93" y="41"/>
                  <a:pt x="92" y="41"/>
                </a:cubicBezTo>
                <a:cubicBezTo>
                  <a:pt x="89" y="45"/>
                  <a:pt x="89" y="45"/>
                  <a:pt x="89" y="45"/>
                </a:cubicBezTo>
                <a:cubicBezTo>
                  <a:pt x="86" y="48"/>
                  <a:pt x="86" y="48"/>
                  <a:pt x="86" y="48"/>
                </a:cubicBezTo>
                <a:cubicBezTo>
                  <a:pt x="90" y="48"/>
                  <a:pt x="90" y="48"/>
                  <a:pt x="90" y="48"/>
                </a:cubicBezTo>
                <a:lnTo>
                  <a:pt x="93" y="45"/>
                </a:lnTo>
                <a:close/>
                <a:moveTo>
                  <a:pt x="111" y="105"/>
                </a:moveTo>
                <a:cubicBezTo>
                  <a:pt x="111" y="84"/>
                  <a:pt x="111" y="84"/>
                  <a:pt x="111" y="84"/>
                </a:cubicBezTo>
                <a:cubicBezTo>
                  <a:pt x="83" y="84"/>
                  <a:pt x="83" y="84"/>
                  <a:pt x="83" y="84"/>
                </a:cubicBezTo>
                <a:cubicBezTo>
                  <a:pt x="77" y="84"/>
                  <a:pt x="72" y="88"/>
                  <a:pt x="72" y="94"/>
                </a:cubicBezTo>
                <a:cubicBezTo>
                  <a:pt x="72" y="100"/>
                  <a:pt x="77" y="105"/>
                  <a:pt x="83" y="105"/>
                </a:cubicBezTo>
                <a:lnTo>
                  <a:pt x="111" y="105"/>
                </a:lnTo>
                <a:close/>
                <a:moveTo>
                  <a:pt x="92" y="128"/>
                </a:moveTo>
                <a:cubicBezTo>
                  <a:pt x="92" y="130"/>
                  <a:pt x="92" y="130"/>
                  <a:pt x="92" y="130"/>
                </a:cubicBezTo>
                <a:cubicBezTo>
                  <a:pt x="97" y="130"/>
                  <a:pt x="97" y="130"/>
                  <a:pt x="97" y="130"/>
                </a:cubicBezTo>
                <a:cubicBezTo>
                  <a:pt x="98" y="130"/>
                  <a:pt x="99" y="130"/>
                  <a:pt x="99" y="129"/>
                </a:cubicBezTo>
                <a:cubicBezTo>
                  <a:pt x="99" y="128"/>
                  <a:pt x="99" y="128"/>
                  <a:pt x="99" y="128"/>
                </a:cubicBezTo>
                <a:cubicBezTo>
                  <a:pt x="98" y="128"/>
                  <a:pt x="97" y="128"/>
                  <a:pt x="97" y="128"/>
                </a:cubicBezTo>
                <a:lnTo>
                  <a:pt x="92" y="128"/>
                </a:lnTo>
                <a:close/>
                <a:moveTo>
                  <a:pt x="78" y="130"/>
                </a:moveTo>
                <a:cubicBezTo>
                  <a:pt x="78" y="128"/>
                  <a:pt x="78" y="128"/>
                  <a:pt x="78" y="128"/>
                </a:cubicBezTo>
                <a:cubicBezTo>
                  <a:pt x="71" y="128"/>
                  <a:pt x="71" y="128"/>
                  <a:pt x="71" y="128"/>
                </a:cubicBezTo>
                <a:cubicBezTo>
                  <a:pt x="71" y="130"/>
                  <a:pt x="71" y="130"/>
                  <a:pt x="71" y="130"/>
                </a:cubicBezTo>
                <a:lnTo>
                  <a:pt x="78" y="130"/>
                </a:lnTo>
                <a:close/>
                <a:moveTo>
                  <a:pt x="82" y="130"/>
                </a:moveTo>
                <a:cubicBezTo>
                  <a:pt x="89" y="130"/>
                  <a:pt x="89" y="130"/>
                  <a:pt x="89" y="130"/>
                </a:cubicBezTo>
                <a:cubicBezTo>
                  <a:pt x="89" y="128"/>
                  <a:pt x="89" y="128"/>
                  <a:pt x="89" y="128"/>
                </a:cubicBezTo>
                <a:cubicBezTo>
                  <a:pt x="82" y="128"/>
                  <a:pt x="82" y="128"/>
                  <a:pt x="82" y="128"/>
                </a:cubicBezTo>
                <a:lnTo>
                  <a:pt x="82" y="130"/>
                </a:lnTo>
                <a:close/>
                <a:moveTo>
                  <a:pt x="11" y="79"/>
                </a:moveTo>
                <a:cubicBezTo>
                  <a:pt x="13" y="79"/>
                  <a:pt x="13" y="79"/>
                  <a:pt x="13" y="79"/>
                </a:cubicBezTo>
                <a:cubicBezTo>
                  <a:pt x="13" y="72"/>
                  <a:pt x="13" y="72"/>
                  <a:pt x="13" y="72"/>
                </a:cubicBezTo>
                <a:cubicBezTo>
                  <a:pt x="11" y="72"/>
                  <a:pt x="11" y="72"/>
                  <a:pt x="11" y="72"/>
                </a:cubicBezTo>
                <a:lnTo>
                  <a:pt x="11" y="79"/>
                </a:lnTo>
                <a:close/>
                <a:moveTo>
                  <a:pt x="101" y="124"/>
                </a:moveTo>
                <a:cubicBezTo>
                  <a:pt x="101" y="125"/>
                  <a:pt x="101" y="125"/>
                  <a:pt x="100" y="126"/>
                </a:cubicBezTo>
                <a:cubicBezTo>
                  <a:pt x="102" y="127"/>
                  <a:pt x="102" y="127"/>
                  <a:pt x="102" y="127"/>
                </a:cubicBezTo>
                <a:cubicBezTo>
                  <a:pt x="103" y="126"/>
                  <a:pt x="103" y="125"/>
                  <a:pt x="103" y="124"/>
                </a:cubicBezTo>
                <a:cubicBezTo>
                  <a:pt x="103" y="119"/>
                  <a:pt x="103" y="119"/>
                  <a:pt x="103" y="119"/>
                </a:cubicBezTo>
                <a:cubicBezTo>
                  <a:pt x="101" y="119"/>
                  <a:pt x="101" y="119"/>
                  <a:pt x="101" y="119"/>
                </a:cubicBezTo>
                <a:lnTo>
                  <a:pt x="101" y="124"/>
                </a:lnTo>
                <a:close/>
                <a:moveTo>
                  <a:pt x="64" y="59"/>
                </a:moveTo>
                <a:cubicBezTo>
                  <a:pt x="57" y="59"/>
                  <a:pt x="57" y="59"/>
                  <a:pt x="57" y="59"/>
                </a:cubicBezTo>
                <a:cubicBezTo>
                  <a:pt x="57" y="61"/>
                  <a:pt x="57" y="61"/>
                  <a:pt x="57" y="61"/>
                </a:cubicBezTo>
                <a:cubicBezTo>
                  <a:pt x="64" y="61"/>
                  <a:pt x="64" y="61"/>
                  <a:pt x="64" y="61"/>
                </a:cubicBezTo>
                <a:lnTo>
                  <a:pt x="64" y="59"/>
                </a:lnTo>
                <a:close/>
                <a:moveTo>
                  <a:pt x="85" y="59"/>
                </a:moveTo>
                <a:cubicBezTo>
                  <a:pt x="78" y="59"/>
                  <a:pt x="78" y="59"/>
                  <a:pt x="78" y="59"/>
                </a:cubicBezTo>
                <a:cubicBezTo>
                  <a:pt x="78" y="61"/>
                  <a:pt x="78" y="61"/>
                  <a:pt x="78" y="61"/>
                </a:cubicBezTo>
                <a:cubicBezTo>
                  <a:pt x="85" y="61"/>
                  <a:pt x="85" y="61"/>
                  <a:pt x="85" y="61"/>
                </a:cubicBezTo>
                <a:lnTo>
                  <a:pt x="85" y="59"/>
                </a:lnTo>
                <a:close/>
                <a:moveTo>
                  <a:pt x="68" y="128"/>
                </a:moveTo>
                <a:cubicBezTo>
                  <a:pt x="61" y="128"/>
                  <a:pt x="61" y="128"/>
                  <a:pt x="61" y="128"/>
                </a:cubicBezTo>
                <a:cubicBezTo>
                  <a:pt x="61" y="130"/>
                  <a:pt x="61" y="130"/>
                  <a:pt x="61" y="130"/>
                </a:cubicBezTo>
                <a:cubicBezTo>
                  <a:pt x="68" y="130"/>
                  <a:pt x="68" y="130"/>
                  <a:pt x="68" y="130"/>
                </a:cubicBezTo>
                <a:lnTo>
                  <a:pt x="68" y="128"/>
                </a:lnTo>
                <a:close/>
                <a:moveTo>
                  <a:pt x="75" y="59"/>
                </a:moveTo>
                <a:cubicBezTo>
                  <a:pt x="67" y="59"/>
                  <a:pt x="67" y="59"/>
                  <a:pt x="67" y="59"/>
                </a:cubicBezTo>
                <a:cubicBezTo>
                  <a:pt x="67" y="61"/>
                  <a:pt x="67" y="61"/>
                  <a:pt x="67" y="61"/>
                </a:cubicBezTo>
                <a:cubicBezTo>
                  <a:pt x="75" y="61"/>
                  <a:pt x="75" y="61"/>
                  <a:pt x="75" y="61"/>
                </a:cubicBezTo>
                <a:lnTo>
                  <a:pt x="75" y="59"/>
                </a:lnTo>
                <a:close/>
                <a:moveTo>
                  <a:pt x="101" y="76"/>
                </a:moveTo>
                <a:cubicBezTo>
                  <a:pt x="103" y="76"/>
                  <a:pt x="103" y="76"/>
                  <a:pt x="103" y="76"/>
                </a:cubicBezTo>
                <a:cubicBezTo>
                  <a:pt x="103" y="69"/>
                  <a:pt x="103" y="69"/>
                  <a:pt x="103" y="69"/>
                </a:cubicBezTo>
                <a:cubicBezTo>
                  <a:pt x="101" y="69"/>
                  <a:pt x="101" y="69"/>
                  <a:pt x="101" y="69"/>
                </a:cubicBezTo>
                <a:lnTo>
                  <a:pt x="101" y="76"/>
                </a:lnTo>
                <a:close/>
                <a:moveTo>
                  <a:pt x="88" y="59"/>
                </a:moveTo>
                <a:cubicBezTo>
                  <a:pt x="88" y="61"/>
                  <a:pt x="88" y="61"/>
                  <a:pt x="88" y="61"/>
                </a:cubicBezTo>
                <a:cubicBezTo>
                  <a:pt x="95" y="61"/>
                  <a:pt x="95" y="61"/>
                  <a:pt x="95" y="61"/>
                </a:cubicBezTo>
                <a:cubicBezTo>
                  <a:pt x="95" y="59"/>
                  <a:pt x="95" y="59"/>
                  <a:pt x="95" y="59"/>
                </a:cubicBezTo>
                <a:lnTo>
                  <a:pt x="88" y="59"/>
                </a:lnTo>
                <a:close/>
                <a:moveTo>
                  <a:pt x="103" y="65"/>
                </a:moveTo>
                <a:cubicBezTo>
                  <a:pt x="103" y="62"/>
                  <a:pt x="101" y="60"/>
                  <a:pt x="98" y="59"/>
                </a:cubicBezTo>
                <a:cubicBezTo>
                  <a:pt x="98" y="61"/>
                  <a:pt x="98" y="61"/>
                  <a:pt x="98" y="61"/>
                </a:cubicBezTo>
                <a:cubicBezTo>
                  <a:pt x="100" y="62"/>
                  <a:pt x="101" y="63"/>
                  <a:pt x="101" y="65"/>
                </a:cubicBezTo>
                <a:cubicBezTo>
                  <a:pt x="101" y="65"/>
                  <a:pt x="101" y="65"/>
                  <a:pt x="101" y="65"/>
                </a:cubicBezTo>
                <a:cubicBezTo>
                  <a:pt x="103" y="65"/>
                  <a:pt x="103" y="65"/>
                  <a:pt x="103" y="65"/>
                </a:cubicBezTo>
                <a:close/>
                <a:moveTo>
                  <a:pt x="23" y="61"/>
                </a:moveTo>
                <a:cubicBezTo>
                  <a:pt x="23" y="59"/>
                  <a:pt x="23" y="59"/>
                  <a:pt x="23" y="59"/>
                </a:cubicBezTo>
                <a:cubicBezTo>
                  <a:pt x="18" y="59"/>
                  <a:pt x="18" y="59"/>
                  <a:pt x="18" y="59"/>
                </a:cubicBezTo>
                <a:cubicBezTo>
                  <a:pt x="17" y="59"/>
                  <a:pt x="16" y="59"/>
                  <a:pt x="15" y="59"/>
                </a:cubicBezTo>
                <a:cubicBezTo>
                  <a:pt x="16" y="61"/>
                  <a:pt x="16" y="61"/>
                  <a:pt x="16" y="61"/>
                </a:cubicBezTo>
                <a:cubicBezTo>
                  <a:pt x="17" y="61"/>
                  <a:pt x="17" y="61"/>
                  <a:pt x="18" y="61"/>
                </a:cubicBezTo>
                <a:lnTo>
                  <a:pt x="23" y="61"/>
                </a:lnTo>
                <a:close/>
                <a:moveTo>
                  <a:pt x="33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6" y="61"/>
                  <a:pt x="26" y="61"/>
                  <a:pt x="26" y="61"/>
                </a:cubicBezTo>
                <a:cubicBezTo>
                  <a:pt x="33" y="61"/>
                  <a:pt x="33" y="61"/>
                  <a:pt x="33" y="61"/>
                </a:cubicBezTo>
                <a:lnTo>
                  <a:pt x="33" y="59"/>
                </a:lnTo>
                <a:close/>
                <a:moveTo>
                  <a:pt x="27" y="128"/>
                </a:moveTo>
                <a:cubicBezTo>
                  <a:pt x="20" y="128"/>
                  <a:pt x="20" y="128"/>
                  <a:pt x="20" y="128"/>
                </a:cubicBezTo>
                <a:cubicBezTo>
                  <a:pt x="20" y="130"/>
                  <a:pt x="20" y="130"/>
                  <a:pt x="20" y="130"/>
                </a:cubicBezTo>
                <a:cubicBezTo>
                  <a:pt x="27" y="130"/>
                  <a:pt x="27" y="130"/>
                  <a:pt x="27" y="130"/>
                </a:cubicBezTo>
                <a:lnTo>
                  <a:pt x="27" y="128"/>
                </a:lnTo>
                <a:close/>
                <a:moveTo>
                  <a:pt x="37" y="128"/>
                </a:moveTo>
                <a:cubicBezTo>
                  <a:pt x="30" y="128"/>
                  <a:pt x="30" y="128"/>
                  <a:pt x="30" y="128"/>
                </a:cubicBezTo>
                <a:cubicBezTo>
                  <a:pt x="30" y="130"/>
                  <a:pt x="30" y="130"/>
                  <a:pt x="30" y="130"/>
                </a:cubicBezTo>
                <a:cubicBezTo>
                  <a:pt x="37" y="130"/>
                  <a:pt x="37" y="130"/>
                  <a:pt x="37" y="130"/>
                </a:cubicBezTo>
                <a:lnTo>
                  <a:pt x="37" y="128"/>
                </a:lnTo>
                <a:close/>
                <a:moveTo>
                  <a:pt x="44" y="59"/>
                </a:moveTo>
                <a:cubicBezTo>
                  <a:pt x="36" y="59"/>
                  <a:pt x="36" y="59"/>
                  <a:pt x="36" y="59"/>
                </a:cubicBezTo>
                <a:cubicBezTo>
                  <a:pt x="36" y="61"/>
                  <a:pt x="36" y="61"/>
                  <a:pt x="36" y="61"/>
                </a:cubicBezTo>
                <a:cubicBezTo>
                  <a:pt x="44" y="61"/>
                  <a:pt x="44" y="61"/>
                  <a:pt x="44" y="61"/>
                </a:cubicBezTo>
                <a:lnTo>
                  <a:pt x="44" y="59"/>
                </a:lnTo>
                <a:close/>
                <a:moveTo>
                  <a:pt x="54" y="59"/>
                </a:moveTo>
                <a:cubicBezTo>
                  <a:pt x="47" y="59"/>
                  <a:pt x="47" y="59"/>
                  <a:pt x="47" y="59"/>
                </a:cubicBezTo>
                <a:cubicBezTo>
                  <a:pt x="47" y="61"/>
                  <a:pt x="47" y="61"/>
                  <a:pt x="47" y="61"/>
                </a:cubicBezTo>
                <a:cubicBezTo>
                  <a:pt x="54" y="61"/>
                  <a:pt x="54" y="61"/>
                  <a:pt x="54" y="61"/>
                </a:cubicBezTo>
                <a:lnTo>
                  <a:pt x="54" y="59"/>
                </a:lnTo>
                <a:close/>
                <a:moveTo>
                  <a:pt x="47" y="128"/>
                </a:moveTo>
                <a:cubicBezTo>
                  <a:pt x="40" y="128"/>
                  <a:pt x="40" y="128"/>
                  <a:pt x="40" y="128"/>
                </a:cubicBezTo>
                <a:cubicBezTo>
                  <a:pt x="40" y="130"/>
                  <a:pt x="40" y="130"/>
                  <a:pt x="40" y="130"/>
                </a:cubicBezTo>
                <a:cubicBezTo>
                  <a:pt x="47" y="130"/>
                  <a:pt x="47" y="130"/>
                  <a:pt x="47" y="130"/>
                </a:cubicBezTo>
                <a:lnTo>
                  <a:pt x="47" y="128"/>
                </a:lnTo>
                <a:close/>
                <a:moveTo>
                  <a:pt x="58" y="128"/>
                </a:moveTo>
                <a:cubicBezTo>
                  <a:pt x="51" y="128"/>
                  <a:pt x="51" y="128"/>
                  <a:pt x="51" y="128"/>
                </a:cubicBezTo>
                <a:cubicBezTo>
                  <a:pt x="51" y="130"/>
                  <a:pt x="51" y="130"/>
                  <a:pt x="51" y="130"/>
                </a:cubicBezTo>
                <a:cubicBezTo>
                  <a:pt x="58" y="130"/>
                  <a:pt x="58" y="130"/>
                  <a:pt x="58" y="130"/>
                </a:cubicBezTo>
                <a:lnTo>
                  <a:pt x="58" y="128"/>
                </a:lnTo>
                <a:close/>
                <a:moveTo>
                  <a:pt x="84" y="88"/>
                </a:moveTo>
                <a:cubicBezTo>
                  <a:pt x="81" y="88"/>
                  <a:pt x="78" y="91"/>
                  <a:pt x="78" y="94"/>
                </a:cubicBezTo>
                <a:cubicBezTo>
                  <a:pt x="78" y="98"/>
                  <a:pt x="81" y="100"/>
                  <a:pt x="84" y="100"/>
                </a:cubicBezTo>
                <a:cubicBezTo>
                  <a:pt x="88" y="100"/>
                  <a:pt x="91" y="98"/>
                  <a:pt x="91" y="94"/>
                </a:cubicBezTo>
                <a:cubicBezTo>
                  <a:pt x="91" y="91"/>
                  <a:pt x="88" y="88"/>
                  <a:pt x="84" y="88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Freeform 30"/>
          <p:cNvSpPr>
            <a:spLocks noEditPoints="1"/>
          </p:cNvSpPr>
          <p:nvPr/>
        </p:nvSpPr>
        <p:spPr bwMode="auto">
          <a:xfrm>
            <a:off x="5406676" y="3645949"/>
            <a:ext cx="450363" cy="327908"/>
          </a:xfrm>
          <a:custGeom>
            <a:avLst/>
            <a:gdLst>
              <a:gd name="T0" fmla="*/ 9 w 140"/>
              <a:gd name="T1" fmla="*/ 0 h 102"/>
              <a:gd name="T2" fmla="*/ 0 w 140"/>
              <a:gd name="T3" fmla="*/ 93 h 102"/>
              <a:gd name="T4" fmla="*/ 131 w 140"/>
              <a:gd name="T5" fmla="*/ 102 h 102"/>
              <a:gd name="T6" fmla="*/ 140 w 140"/>
              <a:gd name="T7" fmla="*/ 9 h 102"/>
              <a:gd name="T8" fmla="*/ 136 w 140"/>
              <a:gd name="T9" fmla="*/ 93 h 102"/>
              <a:gd name="T10" fmla="*/ 9 w 140"/>
              <a:gd name="T11" fmla="*/ 98 h 102"/>
              <a:gd name="T12" fmla="*/ 4 w 140"/>
              <a:gd name="T13" fmla="*/ 9 h 102"/>
              <a:gd name="T14" fmla="*/ 131 w 140"/>
              <a:gd name="T15" fmla="*/ 4 h 102"/>
              <a:gd name="T16" fmla="*/ 136 w 140"/>
              <a:gd name="T17" fmla="*/ 93 h 102"/>
              <a:gd name="T18" fmla="*/ 129 w 140"/>
              <a:gd name="T19" fmla="*/ 11 h 102"/>
              <a:gd name="T20" fmla="*/ 11 w 140"/>
              <a:gd name="T21" fmla="*/ 32 h 102"/>
              <a:gd name="T22" fmla="*/ 11 w 140"/>
              <a:gd name="T23" fmla="*/ 70 h 102"/>
              <a:gd name="T24" fmla="*/ 129 w 140"/>
              <a:gd name="T25" fmla="*/ 91 h 102"/>
              <a:gd name="T26" fmla="*/ 11 w 140"/>
              <a:gd name="T27" fmla="*/ 70 h 102"/>
              <a:gd name="T28" fmla="*/ 51 w 140"/>
              <a:gd name="T29" fmla="*/ 65 h 102"/>
              <a:gd name="T30" fmla="*/ 62 w 140"/>
              <a:gd name="T31" fmla="*/ 37 h 102"/>
              <a:gd name="T32" fmla="*/ 49 w 140"/>
              <a:gd name="T33" fmla="*/ 37 h 102"/>
              <a:gd name="T34" fmla="*/ 39 w 140"/>
              <a:gd name="T35" fmla="*/ 65 h 102"/>
              <a:gd name="T36" fmla="*/ 28 w 140"/>
              <a:gd name="T37" fmla="*/ 37 h 102"/>
              <a:gd name="T38" fmla="*/ 38 w 140"/>
              <a:gd name="T39" fmla="*/ 58 h 102"/>
              <a:gd name="T40" fmla="*/ 95 w 140"/>
              <a:gd name="T41" fmla="*/ 59 h 102"/>
              <a:gd name="T42" fmla="*/ 106 w 140"/>
              <a:gd name="T43" fmla="*/ 65 h 102"/>
              <a:gd name="T44" fmla="*/ 107 w 140"/>
              <a:gd name="T45" fmla="*/ 37 h 102"/>
              <a:gd name="T46" fmla="*/ 86 w 140"/>
              <a:gd name="T47" fmla="*/ 65 h 102"/>
              <a:gd name="T48" fmla="*/ 95 w 140"/>
              <a:gd name="T49" fmla="*/ 59 h 102"/>
              <a:gd name="T50" fmla="*/ 105 w 140"/>
              <a:gd name="T51" fmla="*/ 54 h 102"/>
              <a:gd name="T52" fmla="*/ 103 w 140"/>
              <a:gd name="T53" fmla="*/ 43 h 102"/>
              <a:gd name="T54" fmla="*/ 79 w 140"/>
              <a:gd name="T55" fmla="*/ 57 h 102"/>
              <a:gd name="T56" fmla="*/ 74 w 140"/>
              <a:gd name="T57" fmla="*/ 53 h 102"/>
              <a:gd name="T58" fmla="*/ 67 w 140"/>
              <a:gd name="T59" fmla="*/ 48 h 102"/>
              <a:gd name="T60" fmla="*/ 69 w 140"/>
              <a:gd name="T61" fmla="*/ 39 h 102"/>
              <a:gd name="T62" fmla="*/ 83 w 140"/>
              <a:gd name="T63" fmla="*/ 39 h 102"/>
              <a:gd name="T64" fmla="*/ 81 w 140"/>
              <a:gd name="T65" fmla="*/ 45 h 102"/>
              <a:gd name="T66" fmla="*/ 76 w 140"/>
              <a:gd name="T67" fmla="*/ 41 h 102"/>
              <a:gd name="T68" fmla="*/ 72 w 140"/>
              <a:gd name="T69" fmla="*/ 44 h 102"/>
              <a:gd name="T70" fmla="*/ 77 w 140"/>
              <a:gd name="T71" fmla="*/ 48 h 102"/>
              <a:gd name="T72" fmla="*/ 84 w 140"/>
              <a:gd name="T73" fmla="*/ 56 h 102"/>
              <a:gd name="T74" fmla="*/ 74 w 140"/>
              <a:gd name="T75" fmla="*/ 65 h 102"/>
              <a:gd name="T76" fmla="*/ 64 w 140"/>
              <a:gd name="T77" fmla="*/ 61 h 102"/>
              <a:gd name="T78" fmla="*/ 68 w 140"/>
              <a:gd name="T79" fmla="*/ 56 h 102"/>
              <a:gd name="T80" fmla="*/ 74 w 140"/>
              <a:gd name="T81" fmla="*/ 60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0" h="102">
                <a:moveTo>
                  <a:pt x="131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98"/>
                  <a:pt x="4" y="102"/>
                  <a:pt x="9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136" y="102"/>
                  <a:pt x="140" y="98"/>
                  <a:pt x="140" y="93"/>
                </a:cubicBezTo>
                <a:cubicBezTo>
                  <a:pt x="140" y="9"/>
                  <a:pt x="140" y="9"/>
                  <a:pt x="140" y="9"/>
                </a:cubicBezTo>
                <a:cubicBezTo>
                  <a:pt x="140" y="4"/>
                  <a:pt x="136" y="0"/>
                  <a:pt x="131" y="0"/>
                </a:cubicBezTo>
                <a:close/>
                <a:moveTo>
                  <a:pt x="136" y="93"/>
                </a:moveTo>
                <a:cubicBezTo>
                  <a:pt x="136" y="96"/>
                  <a:pt x="134" y="98"/>
                  <a:pt x="131" y="98"/>
                </a:cubicBezTo>
                <a:cubicBezTo>
                  <a:pt x="9" y="98"/>
                  <a:pt x="9" y="98"/>
                  <a:pt x="9" y="98"/>
                </a:cubicBezTo>
                <a:cubicBezTo>
                  <a:pt x="6" y="98"/>
                  <a:pt x="4" y="96"/>
                  <a:pt x="4" y="93"/>
                </a:cubicBezTo>
                <a:cubicBezTo>
                  <a:pt x="4" y="9"/>
                  <a:pt x="4" y="9"/>
                  <a:pt x="4" y="9"/>
                </a:cubicBezTo>
                <a:cubicBezTo>
                  <a:pt x="4" y="6"/>
                  <a:pt x="6" y="4"/>
                  <a:pt x="9" y="4"/>
                </a:cubicBezTo>
                <a:cubicBezTo>
                  <a:pt x="131" y="4"/>
                  <a:pt x="131" y="4"/>
                  <a:pt x="131" y="4"/>
                </a:cubicBezTo>
                <a:cubicBezTo>
                  <a:pt x="134" y="4"/>
                  <a:pt x="136" y="6"/>
                  <a:pt x="136" y="9"/>
                </a:cubicBezTo>
                <a:lnTo>
                  <a:pt x="136" y="93"/>
                </a:lnTo>
                <a:close/>
                <a:moveTo>
                  <a:pt x="11" y="11"/>
                </a:moveTo>
                <a:cubicBezTo>
                  <a:pt x="129" y="11"/>
                  <a:pt x="129" y="11"/>
                  <a:pt x="129" y="11"/>
                </a:cubicBezTo>
                <a:cubicBezTo>
                  <a:pt x="129" y="32"/>
                  <a:pt x="129" y="32"/>
                  <a:pt x="129" y="32"/>
                </a:cubicBezTo>
                <a:cubicBezTo>
                  <a:pt x="11" y="32"/>
                  <a:pt x="11" y="32"/>
                  <a:pt x="11" y="32"/>
                </a:cubicBezTo>
                <a:lnTo>
                  <a:pt x="11" y="11"/>
                </a:lnTo>
                <a:close/>
                <a:moveTo>
                  <a:pt x="11" y="70"/>
                </a:moveTo>
                <a:cubicBezTo>
                  <a:pt x="129" y="70"/>
                  <a:pt x="129" y="70"/>
                  <a:pt x="129" y="70"/>
                </a:cubicBezTo>
                <a:cubicBezTo>
                  <a:pt x="129" y="91"/>
                  <a:pt x="129" y="91"/>
                  <a:pt x="129" y="91"/>
                </a:cubicBezTo>
                <a:cubicBezTo>
                  <a:pt x="11" y="91"/>
                  <a:pt x="11" y="91"/>
                  <a:pt x="11" y="91"/>
                </a:cubicBezTo>
                <a:lnTo>
                  <a:pt x="11" y="70"/>
                </a:lnTo>
                <a:close/>
                <a:moveTo>
                  <a:pt x="57" y="65"/>
                </a:moveTo>
                <a:cubicBezTo>
                  <a:pt x="51" y="65"/>
                  <a:pt x="51" y="65"/>
                  <a:pt x="51" y="65"/>
                </a:cubicBezTo>
                <a:cubicBezTo>
                  <a:pt x="57" y="37"/>
                  <a:pt x="57" y="37"/>
                  <a:pt x="57" y="37"/>
                </a:cubicBezTo>
                <a:cubicBezTo>
                  <a:pt x="62" y="37"/>
                  <a:pt x="62" y="37"/>
                  <a:pt x="62" y="37"/>
                </a:cubicBezTo>
                <a:lnTo>
                  <a:pt x="57" y="65"/>
                </a:lnTo>
                <a:close/>
                <a:moveTo>
                  <a:pt x="49" y="37"/>
                </a:moveTo>
                <a:cubicBezTo>
                  <a:pt x="55" y="37"/>
                  <a:pt x="55" y="37"/>
                  <a:pt x="55" y="37"/>
                </a:cubicBezTo>
                <a:cubicBezTo>
                  <a:pt x="39" y="65"/>
                  <a:pt x="39" y="65"/>
                  <a:pt x="39" y="65"/>
                </a:cubicBezTo>
                <a:cubicBezTo>
                  <a:pt x="33" y="65"/>
                  <a:pt x="33" y="65"/>
                  <a:pt x="33" y="65"/>
                </a:cubicBezTo>
                <a:cubicBezTo>
                  <a:pt x="28" y="37"/>
                  <a:pt x="28" y="37"/>
                  <a:pt x="28" y="37"/>
                </a:cubicBezTo>
                <a:cubicBezTo>
                  <a:pt x="34" y="37"/>
                  <a:pt x="34" y="37"/>
                  <a:pt x="34" y="37"/>
                </a:cubicBezTo>
                <a:cubicBezTo>
                  <a:pt x="38" y="58"/>
                  <a:pt x="38" y="58"/>
                  <a:pt x="38" y="58"/>
                </a:cubicBezTo>
                <a:lnTo>
                  <a:pt x="49" y="37"/>
                </a:lnTo>
                <a:close/>
                <a:moveTo>
                  <a:pt x="95" y="59"/>
                </a:moveTo>
                <a:cubicBezTo>
                  <a:pt x="106" y="59"/>
                  <a:pt x="106" y="59"/>
                  <a:pt x="106" y="59"/>
                </a:cubicBezTo>
                <a:cubicBezTo>
                  <a:pt x="106" y="65"/>
                  <a:pt x="106" y="65"/>
                  <a:pt x="106" y="65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1" y="37"/>
                  <a:pt x="101" y="37"/>
                  <a:pt x="101" y="37"/>
                </a:cubicBezTo>
                <a:cubicBezTo>
                  <a:pt x="86" y="65"/>
                  <a:pt x="86" y="65"/>
                  <a:pt x="86" y="65"/>
                </a:cubicBezTo>
                <a:cubicBezTo>
                  <a:pt x="91" y="65"/>
                  <a:pt x="91" y="65"/>
                  <a:pt x="91" y="65"/>
                </a:cubicBezTo>
                <a:lnTo>
                  <a:pt x="95" y="59"/>
                </a:lnTo>
                <a:close/>
                <a:moveTo>
                  <a:pt x="103" y="43"/>
                </a:moveTo>
                <a:cubicBezTo>
                  <a:pt x="105" y="54"/>
                  <a:pt x="105" y="54"/>
                  <a:pt x="105" y="54"/>
                </a:cubicBezTo>
                <a:cubicBezTo>
                  <a:pt x="97" y="54"/>
                  <a:pt x="97" y="54"/>
                  <a:pt x="97" y="54"/>
                </a:cubicBezTo>
                <a:lnTo>
                  <a:pt x="103" y="43"/>
                </a:lnTo>
                <a:close/>
                <a:moveTo>
                  <a:pt x="78" y="59"/>
                </a:moveTo>
                <a:cubicBezTo>
                  <a:pt x="78" y="59"/>
                  <a:pt x="79" y="58"/>
                  <a:pt x="79" y="57"/>
                </a:cubicBezTo>
                <a:cubicBezTo>
                  <a:pt x="79" y="56"/>
                  <a:pt x="79" y="56"/>
                  <a:pt x="78" y="55"/>
                </a:cubicBezTo>
                <a:cubicBezTo>
                  <a:pt x="77" y="55"/>
                  <a:pt x="76" y="54"/>
                  <a:pt x="74" y="53"/>
                </a:cubicBezTo>
                <a:cubicBezTo>
                  <a:pt x="72" y="52"/>
                  <a:pt x="70" y="51"/>
                  <a:pt x="69" y="51"/>
                </a:cubicBezTo>
                <a:cubicBezTo>
                  <a:pt x="68" y="50"/>
                  <a:pt x="68" y="49"/>
                  <a:pt x="67" y="48"/>
                </a:cubicBezTo>
                <a:cubicBezTo>
                  <a:pt x="66" y="47"/>
                  <a:pt x="66" y="46"/>
                  <a:pt x="66" y="45"/>
                </a:cubicBezTo>
                <a:cubicBezTo>
                  <a:pt x="66" y="43"/>
                  <a:pt x="67" y="41"/>
                  <a:pt x="69" y="39"/>
                </a:cubicBezTo>
                <a:cubicBezTo>
                  <a:pt x="70" y="38"/>
                  <a:pt x="73" y="37"/>
                  <a:pt x="76" y="37"/>
                </a:cubicBezTo>
                <a:cubicBezTo>
                  <a:pt x="79" y="37"/>
                  <a:pt x="82" y="38"/>
                  <a:pt x="83" y="39"/>
                </a:cubicBezTo>
                <a:cubicBezTo>
                  <a:pt x="85" y="41"/>
                  <a:pt x="86" y="43"/>
                  <a:pt x="86" y="45"/>
                </a:cubicBezTo>
                <a:cubicBezTo>
                  <a:pt x="81" y="45"/>
                  <a:pt x="81" y="45"/>
                  <a:pt x="81" y="45"/>
                </a:cubicBezTo>
                <a:cubicBezTo>
                  <a:pt x="81" y="44"/>
                  <a:pt x="80" y="43"/>
                  <a:pt x="79" y="42"/>
                </a:cubicBezTo>
                <a:cubicBezTo>
                  <a:pt x="79" y="42"/>
                  <a:pt x="77" y="41"/>
                  <a:pt x="76" y="41"/>
                </a:cubicBezTo>
                <a:cubicBezTo>
                  <a:pt x="74" y="41"/>
                  <a:pt x="73" y="42"/>
                  <a:pt x="73" y="42"/>
                </a:cubicBezTo>
                <a:cubicBezTo>
                  <a:pt x="72" y="43"/>
                  <a:pt x="72" y="43"/>
                  <a:pt x="72" y="44"/>
                </a:cubicBezTo>
                <a:cubicBezTo>
                  <a:pt x="72" y="45"/>
                  <a:pt x="72" y="46"/>
                  <a:pt x="72" y="46"/>
                </a:cubicBezTo>
                <a:cubicBezTo>
                  <a:pt x="73" y="47"/>
                  <a:pt x="74" y="47"/>
                  <a:pt x="77" y="48"/>
                </a:cubicBezTo>
                <a:cubicBezTo>
                  <a:pt x="80" y="50"/>
                  <a:pt x="82" y="51"/>
                  <a:pt x="83" y="52"/>
                </a:cubicBezTo>
                <a:cubicBezTo>
                  <a:pt x="84" y="53"/>
                  <a:pt x="84" y="54"/>
                  <a:pt x="84" y="56"/>
                </a:cubicBezTo>
                <a:cubicBezTo>
                  <a:pt x="84" y="59"/>
                  <a:pt x="84" y="61"/>
                  <a:pt x="82" y="63"/>
                </a:cubicBezTo>
                <a:cubicBezTo>
                  <a:pt x="80" y="64"/>
                  <a:pt x="77" y="65"/>
                  <a:pt x="74" y="65"/>
                </a:cubicBezTo>
                <a:cubicBezTo>
                  <a:pt x="71" y="65"/>
                  <a:pt x="69" y="65"/>
                  <a:pt x="67" y="64"/>
                </a:cubicBezTo>
                <a:cubicBezTo>
                  <a:pt x="66" y="63"/>
                  <a:pt x="64" y="62"/>
                  <a:pt x="64" y="61"/>
                </a:cubicBezTo>
                <a:cubicBezTo>
                  <a:pt x="63" y="59"/>
                  <a:pt x="63" y="58"/>
                  <a:pt x="63" y="56"/>
                </a:cubicBezTo>
                <a:cubicBezTo>
                  <a:pt x="68" y="56"/>
                  <a:pt x="68" y="56"/>
                  <a:pt x="68" y="56"/>
                </a:cubicBezTo>
                <a:cubicBezTo>
                  <a:pt x="68" y="57"/>
                  <a:pt x="69" y="58"/>
                  <a:pt x="69" y="59"/>
                </a:cubicBezTo>
                <a:cubicBezTo>
                  <a:pt x="70" y="60"/>
                  <a:pt x="71" y="60"/>
                  <a:pt x="74" y="60"/>
                </a:cubicBezTo>
                <a:cubicBezTo>
                  <a:pt x="75" y="60"/>
                  <a:pt x="77" y="60"/>
                  <a:pt x="78" y="59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65"/>
          <p:cNvSpPr txBox="1"/>
          <p:nvPr/>
        </p:nvSpPr>
        <p:spPr>
          <a:xfrm>
            <a:off x="1253245" y="2314028"/>
            <a:ext cx="1571658" cy="366575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添加标题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18" name="TextBox 66"/>
          <p:cNvSpPr txBox="1"/>
          <p:nvPr/>
        </p:nvSpPr>
        <p:spPr>
          <a:xfrm>
            <a:off x="880914" y="2609459"/>
            <a:ext cx="1975852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67"/>
          <p:cNvSpPr txBox="1"/>
          <p:nvPr/>
        </p:nvSpPr>
        <p:spPr>
          <a:xfrm>
            <a:off x="8401609" y="4620425"/>
            <a:ext cx="1571658" cy="366575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添加标题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20" name="TextBox 68"/>
          <p:cNvSpPr txBox="1"/>
          <p:nvPr/>
        </p:nvSpPr>
        <p:spPr>
          <a:xfrm>
            <a:off x="8369746" y="4915856"/>
            <a:ext cx="1975852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69"/>
          <p:cNvSpPr txBox="1"/>
          <p:nvPr/>
        </p:nvSpPr>
        <p:spPr>
          <a:xfrm>
            <a:off x="2427217" y="4619254"/>
            <a:ext cx="1571658" cy="366575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添加标题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22" name="TextBox 70"/>
          <p:cNvSpPr txBox="1"/>
          <p:nvPr/>
        </p:nvSpPr>
        <p:spPr>
          <a:xfrm>
            <a:off x="2054886" y="4914685"/>
            <a:ext cx="1975852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71"/>
          <p:cNvSpPr txBox="1"/>
          <p:nvPr/>
        </p:nvSpPr>
        <p:spPr>
          <a:xfrm>
            <a:off x="9544465" y="2376251"/>
            <a:ext cx="1571658" cy="366575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添加标题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24" name="TextBox 72"/>
          <p:cNvSpPr txBox="1"/>
          <p:nvPr/>
        </p:nvSpPr>
        <p:spPr>
          <a:xfrm>
            <a:off x="9512602" y="2671682"/>
            <a:ext cx="1975852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53370" y="472630"/>
            <a:ext cx="4833406" cy="632041"/>
            <a:chOff x="3653370" y="472630"/>
            <a:chExt cx="4833406" cy="632041"/>
          </a:xfrm>
        </p:grpSpPr>
        <p:sp>
          <p:nvSpPr>
            <p:cNvPr id="27" name="文本框 23"/>
            <p:cNvSpPr txBox="1"/>
            <p:nvPr/>
          </p:nvSpPr>
          <p:spPr>
            <a:xfrm>
              <a:off x="4488551" y="472630"/>
              <a:ext cx="3163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添加标题文字内容 </a:t>
              </a:r>
              <a:endParaRPr lang="zh-CN" altLang="en-US" sz="280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653370" y="1058952"/>
              <a:ext cx="4833406" cy="45719"/>
            </a:xfrm>
            <a:prstGeom prst="rect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5" name="Straight Connector 54"/>
          <p:cNvCxnSpPr/>
          <p:nvPr/>
        </p:nvCxnSpPr>
        <p:spPr>
          <a:xfrm>
            <a:off x="5642831" y="1787886"/>
            <a:ext cx="0" cy="445950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22"/>
          <p:cNvGrpSpPr/>
          <p:nvPr/>
        </p:nvGrpSpPr>
        <p:grpSpPr bwMode="auto">
          <a:xfrm>
            <a:off x="6205191" y="1784557"/>
            <a:ext cx="1213448" cy="538745"/>
            <a:chOff x="0" y="0"/>
            <a:chExt cx="1131895" cy="504056"/>
          </a:xfrm>
          <a:solidFill>
            <a:srgbClr val="1983B7"/>
          </a:solidFill>
        </p:grpSpPr>
        <p:sp>
          <p:nvSpPr>
            <p:cNvPr id="7" name="矩形 46"/>
            <p:cNvSpPr>
              <a:spLocks noChangeArrowheads="1"/>
            </p:cNvSpPr>
            <p:nvPr/>
          </p:nvSpPr>
          <p:spPr bwMode="auto">
            <a:xfrm>
              <a:off x="0" y="0"/>
              <a:ext cx="1080120" cy="5040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chemeClr val="bg1"/>
                </a:solidFill>
                <a:latin typeface="+mj-ea"/>
                <a:ea typeface="+mj-ea"/>
                <a:sym typeface="宋体" panose="02010600030101010101" pitchFamily="2" charset="-122"/>
              </a:endParaRPr>
            </a:p>
          </p:txBody>
        </p:sp>
        <p:sp>
          <p:nvSpPr>
            <p:cNvPr id="8" name="文本框 47"/>
            <p:cNvSpPr>
              <a:spLocks noChangeArrowheads="1"/>
            </p:cNvSpPr>
            <p:nvPr/>
          </p:nvSpPr>
          <p:spPr bwMode="auto">
            <a:xfrm>
              <a:off x="51774" y="41772"/>
              <a:ext cx="1080121" cy="3743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  <a:sym typeface="方正兰亭细黑_GBK" charset="-122"/>
                </a:rPr>
                <a:t>作用一</a:t>
              </a:r>
              <a:endParaRPr lang="zh-CN" altLang="en-US" sz="2000" b="1" dirty="0">
                <a:solidFill>
                  <a:schemeClr val="bg1"/>
                </a:solidFill>
                <a:latin typeface="+mj-ea"/>
                <a:ea typeface="+mj-ea"/>
                <a:sym typeface="方正兰亭细黑_GBK" charset="-122"/>
              </a:endParaRPr>
            </a:p>
          </p:txBody>
        </p:sp>
      </p:grpSp>
      <p:sp>
        <p:nvSpPr>
          <p:cNvPr id="9" name="矩形 60"/>
          <p:cNvSpPr>
            <a:spLocks noChangeArrowheads="1"/>
          </p:cNvSpPr>
          <p:nvPr/>
        </p:nvSpPr>
        <p:spPr bwMode="auto">
          <a:xfrm>
            <a:off x="7621375" y="1724863"/>
            <a:ext cx="3571833" cy="70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单击此处添加文本单击此处添加文本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单击此处添加文本单击此处添加文本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10" name="Group 22"/>
          <p:cNvGrpSpPr/>
          <p:nvPr/>
        </p:nvGrpSpPr>
        <p:grpSpPr bwMode="auto">
          <a:xfrm>
            <a:off x="6205191" y="2729395"/>
            <a:ext cx="1213448" cy="538745"/>
            <a:chOff x="0" y="0"/>
            <a:chExt cx="1131895" cy="504056"/>
          </a:xfrm>
          <a:solidFill>
            <a:schemeClr val="accent4"/>
          </a:solidFill>
        </p:grpSpPr>
        <p:sp>
          <p:nvSpPr>
            <p:cNvPr id="11" name="矩形 46"/>
            <p:cNvSpPr>
              <a:spLocks noChangeArrowheads="1"/>
            </p:cNvSpPr>
            <p:nvPr/>
          </p:nvSpPr>
          <p:spPr bwMode="auto">
            <a:xfrm>
              <a:off x="0" y="0"/>
              <a:ext cx="1080120" cy="5040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sym typeface="宋体" panose="02010600030101010101" pitchFamily="2" charset="-122"/>
              </a:endParaRPr>
            </a:p>
          </p:txBody>
        </p:sp>
        <p:sp>
          <p:nvSpPr>
            <p:cNvPr id="12" name="文本框 47"/>
            <p:cNvSpPr>
              <a:spLocks noChangeArrowheads="1"/>
            </p:cNvSpPr>
            <p:nvPr/>
          </p:nvSpPr>
          <p:spPr bwMode="auto">
            <a:xfrm>
              <a:off x="51774" y="41772"/>
              <a:ext cx="1080121" cy="3743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+mj-ea"/>
                  <a:sym typeface="方正兰亭细黑_GBK" charset="-122"/>
                </a:rPr>
                <a:t>作用二</a:t>
              </a:r>
              <a:endParaRPr lang="zh-CN" altLang="en-US" sz="2000" b="1" dirty="0">
                <a:solidFill>
                  <a:schemeClr val="bg1"/>
                </a:solidFill>
                <a:latin typeface="+mj-ea"/>
                <a:sym typeface="方正兰亭细黑_GBK" charset="-122"/>
              </a:endParaRPr>
            </a:p>
          </p:txBody>
        </p:sp>
      </p:grpSp>
      <p:sp>
        <p:nvSpPr>
          <p:cNvPr id="13" name="矩形 60"/>
          <p:cNvSpPr>
            <a:spLocks noChangeArrowheads="1"/>
          </p:cNvSpPr>
          <p:nvPr/>
        </p:nvSpPr>
        <p:spPr bwMode="auto">
          <a:xfrm>
            <a:off x="7621375" y="2669701"/>
            <a:ext cx="3571833" cy="70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单击此处添加文本单击此处添加文本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单击此处添加文本单击此处添加文本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14" name="Group 22"/>
          <p:cNvGrpSpPr/>
          <p:nvPr/>
        </p:nvGrpSpPr>
        <p:grpSpPr bwMode="auto">
          <a:xfrm>
            <a:off x="6205191" y="3687941"/>
            <a:ext cx="1213448" cy="538745"/>
            <a:chOff x="0" y="0"/>
            <a:chExt cx="1131895" cy="504056"/>
          </a:xfrm>
          <a:solidFill>
            <a:srgbClr val="1983B7"/>
          </a:solidFill>
        </p:grpSpPr>
        <p:sp>
          <p:nvSpPr>
            <p:cNvPr id="15" name="矩形 46"/>
            <p:cNvSpPr>
              <a:spLocks noChangeArrowheads="1"/>
            </p:cNvSpPr>
            <p:nvPr/>
          </p:nvSpPr>
          <p:spPr bwMode="auto">
            <a:xfrm>
              <a:off x="0" y="0"/>
              <a:ext cx="1080120" cy="5040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sym typeface="宋体" panose="02010600030101010101" pitchFamily="2" charset="-122"/>
              </a:endParaRPr>
            </a:p>
          </p:txBody>
        </p:sp>
        <p:sp>
          <p:nvSpPr>
            <p:cNvPr id="16" name="文本框 47"/>
            <p:cNvSpPr>
              <a:spLocks noChangeArrowheads="1"/>
            </p:cNvSpPr>
            <p:nvPr/>
          </p:nvSpPr>
          <p:spPr bwMode="auto">
            <a:xfrm>
              <a:off x="51774" y="41772"/>
              <a:ext cx="1080121" cy="3743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+mj-ea"/>
                  <a:sym typeface="方正兰亭细黑_GBK" charset="-122"/>
                </a:rPr>
                <a:t>作用三</a:t>
              </a:r>
              <a:endParaRPr lang="zh-CN" altLang="en-US" sz="2000" b="1" dirty="0">
                <a:solidFill>
                  <a:schemeClr val="bg1"/>
                </a:solidFill>
                <a:latin typeface="+mj-ea"/>
                <a:sym typeface="方正兰亭细黑_GBK" charset="-122"/>
              </a:endParaRPr>
            </a:p>
          </p:txBody>
        </p:sp>
      </p:grpSp>
      <p:sp>
        <p:nvSpPr>
          <p:cNvPr id="17" name="矩形 60"/>
          <p:cNvSpPr>
            <a:spLocks noChangeArrowheads="1"/>
          </p:cNvSpPr>
          <p:nvPr/>
        </p:nvSpPr>
        <p:spPr bwMode="auto">
          <a:xfrm>
            <a:off x="7621375" y="3628246"/>
            <a:ext cx="3571833" cy="70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单击此处添加文本单击此处添加文本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单击此处添加文本单击此处添加文本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18" name="Group 22"/>
          <p:cNvGrpSpPr/>
          <p:nvPr/>
        </p:nvGrpSpPr>
        <p:grpSpPr bwMode="auto">
          <a:xfrm>
            <a:off x="6205191" y="4613003"/>
            <a:ext cx="1213448" cy="538745"/>
            <a:chOff x="0" y="0"/>
            <a:chExt cx="1131895" cy="504056"/>
          </a:xfrm>
          <a:solidFill>
            <a:schemeClr val="accent4"/>
          </a:solidFill>
        </p:grpSpPr>
        <p:sp>
          <p:nvSpPr>
            <p:cNvPr id="19" name="矩形 46"/>
            <p:cNvSpPr>
              <a:spLocks noChangeArrowheads="1"/>
            </p:cNvSpPr>
            <p:nvPr/>
          </p:nvSpPr>
          <p:spPr bwMode="auto">
            <a:xfrm>
              <a:off x="0" y="0"/>
              <a:ext cx="1080120" cy="5040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sym typeface="宋体" panose="02010600030101010101" pitchFamily="2" charset="-122"/>
              </a:endParaRPr>
            </a:p>
          </p:txBody>
        </p:sp>
        <p:sp>
          <p:nvSpPr>
            <p:cNvPr id="20" name="文本框 47"/>
            <p:cNvSpPr>
              <a:spLocks noChangeArrowheads="1"/>
            </p:cNvSpPr>
            <p:nvPr/>
          </p:nvSpPr>
          <p:spPr bwMode="auto">
            <a:xfrm>
              <a:off x="51774" y="41772"/>
              <a:ext cx="1080121" cy="3743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+mj-ea"/>
                  <a:sym typeface="方正兰亭细黑_GBK" charset="-122"/>
                </a:rPr>
                <a:t>作用四</a:t>
              </a:r>
              <a:endParaRPr lang="zh-CN" altLang="en-US" sz="2000" b="1" dirty="0">
                <a:solidFill>
                  <a:schemeClr val="bg1"/>
                </a:solidFill>
                <a:latin typeface="+mj-ea"/>
                <a:sym typeface="方正兰亭细黑_GBK" charset="-122"/>
              </a:endParaRPr>
            </a:p>
          </p:txBody>
        </p:sp>
      </p:grpSp>
      <p:sp>
        <p:nvSpPr>
          <p:cNvPr id="21" name="矩形 60"/>
          <p:cNvSpPr>
            <a:spLocks noChangeArrowheads="1"/>
          </p:cNvSpPr>
          <p:nvPr/>
        </p:nvSpPr>
        <p:spPr bwMode="auto">
          <a:xfrm>
            <a:off x="7621375" y="4553309"/>
            <a:ext cx="3571833" cy="70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单击此处添加文本单击此处添加文本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单击此处添加文本单击此处添加文本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22" name="Group 22"/>
          <p:cNvGrpSpPr/>
          <p:nvPr/>
        </p:nvGrpSpPr>
        <p:grpSpPr bwMode="auto">
          <a:xfrm>
            <a:off x="6205191" y="5551898"/>
            <a:ext cx="1213448" cy="538745"/>
            <a:chOff x="0" y="0"/>
            <a:chExt cx="1131895" cy="504056"/>
          </a:xfrm>
          <a:solidFill>
            <a:srgbClr val="1983B7"/>
          </a:solidFill>
        </p:grpSpPr>
        <p:sp>
          <p:nvSpPr>
            <p:cNvPr id="23" name="矩形 46"/>
            <p:cNvSpPr>
              <a:spLocks noChangeArrowheads="1"/>
            </p:cNvSpPr>
            <p:nvPr/>
          </p:nvSpPr>
          <p:spPr bwMode="auto">
            <a:xfrm>
              <a:off x="0" y="0"/>
              <a:ext cx="1080120" cy="5040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sym typeface="宋体" panose="02010600030101010101" pitchFamily="2" charset="-122"/>
              </a:endParaRPr>
            </a:p>
          </p:txBody>
        </p:sp>
        <p:sp>
          <p:nvSpPr>
            <p:cNvPr id="24" name="文本框 47"/>
            <p:cNvSpPr>
              <a:spLocks noChangeArrowheads="1"/>
            </p:cNvSpPr>
            <p:nvPr/>
          </p:nvSpPr>
          <p:spPr bwMode="auto">
            <a:xfrm>
              <a:off x="51774" y="41772"/>
              <a:ext cx="1080121" cy="3743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+mj-ea"/>
                  <a:sym typeface="方正兰亭细黑_GBK" charset="-122"/>
                </a:rPr>
                <a:t>作用五</a:t>
              </a:r>
              <a:endParaRPr lang="zh-CN" altLang="en-US" sz="2000" b="1" dirty="0">
                <a:solidFill>
                  <a:schemeClr val="bg1"/>
                </a:solidFill>
                <a:latin typeface="+mj-ea"/>
                <a:sym typeface="方正兰亭细黑_GBK" charset="-122"/>
              </a:endParaRPr>
            </a:p>
          </p:txBody>
        </p:sp>
      </p:grpSp>
      <p:sp>
        <p:nvSpPr>
          <p:cNvPr id="25" name="矩形 60"/>
          <p:cNvSpPr>
            <a:spLocks noChangeArrowheads="1"/>
          </p:cNvSpPr>
          <p:nvPr/>
        </p:nvSpPr>
        <p:spPr bwMode="auto">
          <a:xfrm>
            <a:off x="7621375" y="5492204"/>
            <a:ext cx="3571833" cy="70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单击此处添加文本单击此处添加文本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单击此处添加文本单击此处添加文本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26" name="Freeform 161"/>
          <p:cNvSpPr/>
          <p:nvPr/>
        </p:nvSpPr>
        <p:spPr bwMode="auto">
          <a:xfrm>
            <a:off x="3701058" y="2739685"/>
            <a:ext cx="817951" cy="1282173"/>
          </a:xfrm>
          <a:custGeom>
            <a:avLst/>
            <a:gdLst>
              <a:gd name="T0" fmla="*/ 111 w 731"/>
              <a:gd name="T1" fmla="*/ 870 h 1146"/>
              <a:gd name="T2" fmla="*/ 507 w 731"/>
              <a:gd name="T3" fmla="*/ 1086 h 1146"/>
              <a:gd name="T4" fmla="*/ 649 w 731"/>
              <a:gd name="T5" fmla="*/ 917 h 1146"/>
              <a:gd name="T6" fmla="*/ 617 w 731"/>
              <a:gd name="T7" fmla="*/ 140 h 1146"/>
              <a:gd name="T8" fmla="*/ 484 w 731"/>
              <a:gd name="T9" fmla="*/ 52 h 1146"/>
              <a:gd name="T10" fmla="*/ 75 w 731"/>
              <a:gd name="T11" fmla="*/ 302 h 1146"/>
              <a:gd name="T12" fmla="*/ 23 w 731"/>
              <a:gd name="T13" fmla="*/ 401 h 1146"/>
              <a:gd name="T14" fmla="*/ 41 w 731"/>
              <a:gd name="T15" fmla="*/ 692 h 1146"/>
              <a:gd name="T16" fmla="*/ 111 w 731"/>
              <a:gd name="T17" fmla="*/ 870 h 1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31" h="1146">
                <a:moveTo>
                  <a:pt x="111" y="870"/>
                </a:moveTo>
                <a:cubicBezTo>
                  <a:pt x="176" y="904"/>
                  <a:pt x="507" y="1086"/>
                  <a:pt x="507" y="1086"/>
                </a:cubicBezTo>
                <a:cubicBezTo>
                  <a:pt x="507" y="1086"/>
                  <a:pt x="584" y="1146"/>
                  <a:pt x="649" y="917"/>
                </a:cubicBezTo>
                <a:cubicBezTo>
                  <a:pt x="714" y="689"/>
                  <a:pt x="731" y="416"/>
                  <a:pt x="617" y="140"/>
                </a:cubicBezTo>
                <a:cubicBezTo>
                  <a:pt x="602" y="104"/>
                  <a:pt x="565" y="0"/>
                  <a:pt x="484" y="52"/>
                </a:cubicBezTo>
                <a:cubicBezTo>
                  <a:pt x="403" y="103"/>
                  <a:pt x="75" y="302"/>
                  <a:pt x="75" y="302"/>
                </a:cubicBezTo>
                <a:cubicBezTo>
                  <a:pt x="75" y="302"/>
                  <a:pt x="11" y="338"/>
                  <a:pt x="23" y="401"/>
                </a:cubicBezTo>
                <a:cubicBezTo>
                  <a:pt x="36" y="463"/>
                  <a:pt x="60" y="594"/>
                  <a:pt x="41" y="692"/>
                </a:cubicBezTo>
                <a:cubicBezTo>
                  <a:pt x="23" y="782"/>
                  <a:pt x="0" y="813"/>
                  <a:pt x="111" y="870"/>
                </a:cubicBezTo>
                <a:close/>
              </a:path>
            </a:pathLst>
          </a:custGeom>
          <a:solidFill>
            <a:srgbClr val="1983B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8" name="Freeform 162"/>
          <p:cNvSpPr/>
          <p:nvPr/>
        </p:nvSpPr>
        <p:spPr bwMode="auto">
          <a:xfrm>
            <a:off x="3210881" y="2047059"/>
            <a:ext cx="1113837" cy="1007051"/>
          </a:xfrm>
          <a:custGeom>
            <a:avLst/>
            <a:gdLst>
              <a:gd name="T0" fmla="*/ 517 w 995"/>
              <a:gd name="T1" fmla="*/ 834 h 900"/>
              <a:gd name="T2" fmla="*/ 905 w 995"/>
              <a:gd name="T3" fmla="*/ 604 h 900"/>
              <a:gd name="T4" fmla="*/ 831 w 995"/>
              <a:gd name="T5" fmla="*/ 395 h 900"/>
              <a:gd name="T6" fmla="*/ 147 w 995"/>
              <a:gd name="T7" fmla="*/ 26 h 900"/>
              <a:gd name="T8" fmla="*/ 3 w 995"/>
              <a:gd name="T9" fmla="*/ 96 h 900"/>
              <a:gd name="T10" fmla="*/ 9 w 995"/>
              <a:gd name="T11" fmla="*/ 576 h 900"/>
              <a:gd name="T12" fmla="*/ 68 w 995"/>
              <a:gd name="T13" fmla="*/ 670 h 900"/>
              <a:gd name="T14" fmla="*/ 328 w 995"/>
              <a:gd name="T15" fmla="*/ 804 h 900"/>
              <a:gd name="T16" fmla="*/ 517 w 995"/>
              <a:gd name="T17" fmla="*/ 834 h 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95" h="900">
                <a:moveTo>
                  <a:pt x="517" y="834"/>
                </a:moveTo>
                <a:cubicBezTo>
                  <a:pt x="579" y="796"/>
                  <a:pt x="905" y="604"/>
                  <a:pt x="905" y="604"/>
                </a:cubicBezTo>
                <a:cubicBezTo>
                  <a:pt x="905" y="604"/>
                  <a:pt x="995" y="568"/>
                  <a:pt x="831" y="395"/>
                </a:cubicBezTo>
                <a:cubicBezTo>
                  <a:pt x="669" y="223"/>
                  <a:pt x="442" y="70"/>
                  <a:pt x="147" y="26"/>
                </a:cubicBezTo>
                <a:cubicBezTo>
                  <a:pt x="108" y="21"/>
                  <a:pt x="0" y="0"/>
                  <a:pt x="3" y="96"/>
                </a:cubicBezTo>
                <a:cubicBezTo>
                  <a:pt x="6" y="192"/>
                  <a:pt x="9" y="576"/>
                  <a:pt x="9" y="576"/>
                </a:cubicBezTo>
                <a:cubicBezTo>
                  <a:pt x="9" y="576"/>
                  <a:pt x="8" y="649"/>
                  <a:pt x="68" y="670"/>
                </a:cubicBezTo>
                <a:cubicBezTo>
                  <a:pt x="128" y="692"/>
                  <a:pt x="253" y="737"/>
                  <a:pt x="328" y="804"/>
                </a:cubicBezTo>
                <a:cubicBezTo>
                  <a:pt x="396" y="865"/>
                  <a:pt x="411" y="900"/>
                  <a:pt x="517" y="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en-US"/>
          </a:p>
        </p:txBody>
      </p:sp>
      <p:sp>
        <p:nvSpPr>
          <p:cNvPr id="29" name="Freeform 165"/>
          <p:cNvSpPr/>
          <p:nvPr/>
        </p:nvSpPr>
        <p:spPr bwMode="auto">
          <a:xfrm>
            <a:off x="1818214" y="2742652"/>
            <a:ext cx="817951" cy="1282915"/>
          </a:xfrm>
          <a:custGeom>
            <a:avLst/>
            <a:gdLst>
              <a:gd name="T0" fmla="*/ 620 w 731"/>
              <a:gd name="T1" fmla="*/ 276 h 1146"/>
              <a:gd name="T2" fmla="*/ 224 w 731"/>
              <a:gd name="T3" fmla="*/ 59 h 1146"/>
              <a:gd name="T4" fmla="*/ 81 w 731"/>
              <a:gd name="T5" fmla="*/ 229 h 1146"/>
              <a:gd name="T6" fmla="*/ 113 w 731"/>
              <a:gd name="T7" fmla="*/ 1006 h 1146"/>
              <a:gd name="T8" fmla="*/ 246 w 731"/>
              <a:gd name="T9" fmla="*/ 1094 h 1146"/>
              <a:gd name="T10" fmla="*/ 656 w 731"/>
              <a:gd name="T11" fmla="*/ 844 h 1146"/>
              <a:gd name="T12" fmla="*/ 707 w 731"/>
              <a:gd name="T13" fmla="*/ 745 h 1146"/>
              <a:gd name="T14" fmla="*/ 690 w 731"/>
              <a:gd name="T15" fmla="*/ 453 h 1146"/>
              <a:gd name="T16" fmla="*/ 620 w 731"/>
              <a:gd name="T17" fmla="*/ 276 h 1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31" h="1146">
                <a:moveTo>
                  <a:pt x="620" y="276"/>
                </a:moveTo>
                <a:cubicBezTo>
                  <a:pt x="555" y="242"/>
                  <a:pt x="224" y="59"/>
                  <a:pt x="224" y="59"/>
                </a:cubicBezTo>
                <a:cubicBezTo>
                  <a:pt x="224" y="59"/>
                  <a:pt x="147" y="0"/>
                  <a:pt x="81" y="229"/>
                </a:cubicBezTo>
                <a:cubicBezTo>
                  <a:pt x="17" y="456"/>
                  <a:pt x="0" y="730"/>
                  <a:pt x="113" y="1006"/>
                </a:cubicBezTo>
                <a:cubicBezTo>
                  <a:pt x="128" y="1042"/>
                  <a:pt x="166" y="1146"/>
                  <a:pt x="246" y="1094"/>
                </a:cubicBezTo>
                <a:cubicBezTo>
                  <a:pt x="327" y="1042"/>
                  <a:pt x="656" y="844"/>
                  <a:pt x="656" y="844"/>
                </a:cubicBezTo>
                <a:cubicBezTo>
                  <a:pt x="656" y="844"/>
                  <a:pt x="719" y="807"/>
                  <a:pt x="707" y="745"/>
                </a:cubicBezTo>
                <a:cubicBezTo>
                  <a:pt x="695" y="682"/>
                  <a:pt x="670" y="552"/>
                  <a:pt x="690" y="453"/>
                </a:cubicBezTo>
                <a:cubicBezTo>
                  <a:pt x="708" y="363"/>
                  <a:pt x="731" y="333"/>
                  <a:pt x="620" y="27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0" name="Freeform 166"/>
          <p:cNvSpPr/>
          <p:nvPr/>
        </p:nvSpPr>
        <p:spPr bwMode="auto">
          <a:xfrm>
            <a:off x="2023629" y="2041127"/>
            <a:ext cx="1114579" cy="995927"/>
          </a:xfrm>
          <a:custGeom>
            <a:avLst/>
            <a:gdLst>
              <a:gd name="T0" fmla="*/ 982 w 996"/>
              <a:gd name="T1" fmla="*/ 547 h 890"/>
              <a:gd name="T2" fmla="*/ 982 w 996"/>
              <a:gd name="T3" fmla="*/ 96 h 890"/>
              <a:gd name="T4" fmla="*/ 764 w 996"/>
              <a:gd name="T5" fmla="*/ 53 h 890"/>
              <a:gd name="T6" fmla="*/ 98 w 996"/>
              <a:gd name="T7" fmla="*/ 453 h 890"/>
              <a:gd name="T8" fmla="*/ 85 w 996"/>
              <a:gd name="T9" fmla="*/ 613 h 890"/>
              <a:gd name="T10" fmla="*/ 501 w 996"/>
              <a:gd name="T11" fmla="*/ 852 h 890"/>
              <a:gd name="T12" fmla="*/ 612 w 996"/>
              <a:gd name="T13" fmla="*/ 849 h 890"/>
              <a:gd name="T14" fmla="*/ 859 w 996"/>
              <a:gd name="T15" fmla="*/ 694 h 890"/>
              <a:gd name="T16" fmla="*/ 982 w 996"/>
              <a:gd name="T17" fmla="*/ 547 h 8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96" h="890">
                <a:moveTo>
                  <a:pt x="982" y="547"/>
                </a:moveTo>
                <a:cubicBezTo>
                  <a:pt x="980" y="474"/>
                  <a:pt x="982" y="96"/>
                  <a:pt x="982" y="96"/>
                </a:cubicBezTo>
                <a:cubicBezTo>
                  <a:pt x="982" y="96"/>
                  <a:pt x="996" y="0"/>
                  <a:pt x="764" y="53"/>
                </a:cubicBezTo>
                <a:cubicBezTo>
                  <a:pt x="534" y="105"/>
                  <a:pt x="286" y="222"/>
                  <a:pt x="98" y="453"/>
                </a:cubicBezTo>
                <a:cubicBezTo>
                  <a:pt x="73" y="484"/>
                  <a:pt x="0" y="567"/>
                  <a:pt x="85" y="613"/>
                </a:cubicBezTo>
                <a:cubicBezTo>
                  <a:pt x="169" y="659"/>
                  <a:pt x="501" y="852"/>
                  <a:pt x="501" y="852"/>
                </a:cubicBezTo>
                <a:cubicBezTo>
                  <a:pt x="501" y="852"/>
                  <a:pt x="563" y="890"/>
                  <a:pt x="612" y="849"/>
                </a:cubicBezTo>
                <a:cubicBezTo>
                  <a:pt x="661" y="808"/>
                  <a:pt x="764" y="724"/>
                  <a:pt x="859" y="694"/>
                </a:cubicBezTo>
                <a:cubicBezTo>
                  <a:pt x="947" y="667"/>
                  <a:pt x="984" y="672"/>
                  <a:pt x="982" y="547"/>
                </a:cubicBezTo>
                <a:close/>
              </a:path>
            </a:pathLst>
          </a:custGeom>
          <a:solidFill>
            <a:srgbClr val="1983B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1" name="Freeform 56"/>
          <p:cNvSpPr/>
          <p:nvPr/>
        </p:nvSpPr>
        <p:spPr bwMode="auto">
          <a:xfrm flipH="1">
            <a:off x="2103214" y="3732588"/>
            <a:ext cx="1908040" cy="2150433"/>
          </a:xfrm>
          <a:custGeom>
            <a:avLst/>
            <a:gdLst>
              <a:gd name="T0" fmla="*/ 240 w 1330"/>
              <a:gd name="T1" fmla="*/ 1082 h 1500"/>
              <a:gd name="T2" fmla="*/ 166 w 1330"/>
              <a:gd name="T3" fmla="*/ 1500 h 1500"/>
              <a:gd name="T4" fmla="*/ 824 w 1330"/>
              <a:gd name="T5" fmla="*/ 1500 h 1500"/>
              <a:gd name="T6" fmla="*/ 866 w 1330"/>
              <a:gd name="T7" fmla="*/ 1322 h 1500"/>
              <a:gd name="T8" fmla="*/ 1134 w 1330"/>
              <a:gd name="T9" fmla="*/ 1293 h 1500"/>
              <a:gd name="T10" fmla="*/ 1188 w 1330"/>
              <a:gd name="T11" fmla="*/ 1207 h 1500"/>
              <a:gd name="T12" fmla="*/ 1195 w 1330"/>
              <a:gd name="T13" fmla="*/ 1123 h 1500"/>
              <a:gd name="T14" fmla="*/ 1206 w 1330"/>
              <a:gd name="T15" fmla="*/ 1055 h 1500"/>
              <a:gd name="T16" fmla="*/ 1226 w 1330"/>
              <a:gd name="T17" fmla="*/ 978 h 1500"/>
              <a:gd name="T18" fmla="*/ 1254 w 1330"/>
              <a:gd name="T19" fmla="*/ 922 h 1500"/>
              <a:gd name="T20" fmla="*/ 1319 w 1330"/>
              <a:gd name="T21" fmla="*/ 869 h 1500"/>
              <a:gd name="T22" fmla="*/ 1225 w 1330"/>
              <a:gd name="T23" fmla="*/ 727 h 1500"/>
              <a:gd name="T24" fmla="*/ 1169 w 1330"/>
              <a:gd name="T25" fmla="*/ 629 h 1500"/>
              <a:gd name="T26" fmla="*/ 1193 w 1330"/>
              <a:gd name="T27" fmla="*/ 552 h 1500"/>
              <a:gd name="T28" fmla="*/ 628 w 1330"/>
              <a:gd name="T29" fmla="*/ 0 h 1500"/>
              <a:gd name="T30" fmla="*/ 0 w 1330"/>
              <a:gd name="T31" fmla="*/ 544 h 1500"/>
              <a:gd name="T32" fmla="*/ 240 w 1330"/>
              <a:gd name="T33" fmla="*/ 1082 h 1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30" h="1500">
                <a:moveTo>
                  <a:pt x="240" y="1082"/>
                </a:moveTo>
                <a:cubicBezTo>
                  <a:pt x="296" y="1206"/>
                  <a:pt x="216" y="1374"/>
                  <a:pt x="166" y="1500"/>
                </a:cubicBezTo>
                <a:cubicBezTo>
                  <a:pt x="362" y="1500"/>
                  <a:pt x="824" y="1500"/>
                  <a:pt x="824" y="1500"/>
                </a:cubicBezTo>
                <a:cubicBezTo>
                  <a:pt x="824" y="1500"/>
                  <a:pt x="825" y="1358"/>
                  <a:pt x="866" y="1322"/>
                </a:cubicBezTo>
                <a:cubicBezTo>
                  <a:pt x="907" y="1286"/>
                  <a:pt x="1089" y="1308"/>
                  <a:pt x="1134" y="1293"/>
                </a:cubicBezTo>
                <a:cubicBezTo>
                  <a:pt x="1179" y="1278"/>
                  <a:pt x="1196" y="1242"/>
                  <a:pt x="1188" y="1207"/>
                </a:cubicBezTo>
                <a:cubicBezTo>
                  <a:pt x="1180" y="1172"/>
                  <a:pt x="1170" y="1143"/>
                  <a:pt x="1195" y="1123"/>
                </a:cubicBezTo>
                <a:cubicBezTo>
                  <a:pt x="1220" y="1103"/>
                  <a:pt x="1224" y="1081"/>
                  <a:pt x="1206" y="1055"/>
                </a:cubicBezTo>
                <a:cubicBezTo>
                  <a:pt x="1249" y="1038"/>
                  <a:pt x="1245" y="1003"/>
                  <a:pt x="1226" y="978"/>
                </a:cubicBezTo>
                <a:cubicBezTo>
                  <a:pt x="1207" y="953"/>
                  <a:pt x="1208" y="931"/>
                  <a:pt x="1254" y="922"/>
                </a:cubicBezTo>
                <a:cubicBezTo>
                  <a:pt x="1300" y="913"/>
                  <a:pt x="1330" y="895"/>
                  <a:pt x="1319" y="869"/>
                </a:cubicBezTo>
                <a:cubicBezTo>
                  <a:pt x="1308" y="843"/>
                  <a:pt x="1262" y="774"/>
                  <a:pt x="1225" y="727"/>
                </a:cubicBezTo>
                <a:cubicBezTo>
                  <a:pt x="1188" y="680"/>
                  <a:pt x="1166" y="642"/>
                  <a:pt x="1169" y="629"/>
                </a:cubicBezTo>
                <a:cubicBezTo>
                  <a:pt x="1172" y="616"/>
                  <a:pt x="1193" y="588"/>
                  <a:pt x="1193" y="552"/>
                </a:cubicBezTo>
                <a:cubicBezTo>
                  <a:pt x="1193" y="451"/>
                  <a:pt x="1076" y="0"/>
                  <a:pt x="628" y="0"/>
                </a:cubicBezTo>
                <a:cubicBezTo>
                  <a:pt x="180" y="0"/>
                  <a:pt x="0" y="208"/>
                  <a:pt x="0" y="544"/>
                </a:cubicBezTo>
                <a:cubicBezTo>
                  <a:pt x="0" y="806"/>
                  <a:pt x="184" y="958"/>
                  <a:pt x="240" y="1082"/>
                </a:cubicBezTo>
                <a:close/>
              </a:path>
            </a:pathLst>
          </a:custGeom>
          <a:solidFill>
            <a:srgbClr val="1983B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32" name="Freeform 279"/>
          <p:cNvSpPr/>
          <p:nvPr/>
        </p:nvSpPr>
        <p:spPr bwMode="auto">
          <a:xfrm>
            <a:off x="2592527" y="2490481"/>
            <a:ext cx="160338" cy="160338"/>
          </a:xfrm>
          <a:custGeom>
            <a:avLst/>
            <a:gdLst>
              <a:gd name="T0" fmla="*/ 54 w 75"/>
              <a:gd name="T1" fmla="*/ 2 h 75"/>
              <a:gd name="T2" fmla="*/ 37 w 75"/>
              <a:gd name="T3" fmla="*/ 19 h 75"/>
              <a:gd name="T4" fmla="*/ 21 w 75"/>
              <a:gd name="T5" fmla="*/ 2 h 75"/>
              <a:gd name="T6" fmla="*/ 16 w 75"/>
              <a:gd name="T7" fmla="*/ 0 h 75"/>
              <a:gd name="T8" fmla="*/ 1 w 75"/>
              <a:gd name="T9" fmla="*/ 15 h 75"/>
              <a:gd name="T10" fmla="*/ 2 w 75"/>
              <a:gd name="T11" fmla="*/ 20 h 75"/>
              <a:gd name="T12" fmla="*/ 19 w 75"/>
              <a:gd name="T13" fmla="*/ 37 h 75"/>
              <a:gd name="T14" fmla="*/ 2 w 75"/>
              <a:gd name="T15" fmla="*/ 54 h 75"/>
              <a:gd name="T16" fmla="*/ 1 w 75"/>
              <a:gd name="T17" fmla="*/ 59 h 75"/>
              <a:gd name="T18" fmla="*/ 16 w 75"/>
              <a:gd name="T19" fmla="*/ 74 h 75"/>
              <a:gd name="T20" fmla="*/ 21 w 75"/>
              <a:gd name="T21" fmla="*/ 72 h 75"/>
              <a:gd name="T22" fmla="*/ 37 w 75"/>
              <a:gd name="T23" fmla="*/ 55 h 75"/>
              <a:gd name="T24" fmla="*/ 54 w 75"/>
              <a:gd name="T25" fmla="*/ 72 h 75"/>
              <a:gd name="T26" fmla="*/ 59 w 75"/>
              <a:gd name="T27" fmla="*/ 74 h 75"/>
              <a:gd name="T28" fmla="*/ 74 w 75"/>
              <a:gd name="T29" fmla="*/ 59 h 75"/>
              <a:gd name="T30" fmla="*/ 72 w 75"/>
              <a:gd name="T31" fmla="*/ 54 h 75"/>
              <a:gd name="T32" fmla="*/ 55 w 75"/>
              <a:gd name="T33" fmla="*/ 37 h 75"/>
              <a:gd name="T34" fmla="*/ 72 w 75"/>
              <a:gd name="T35" fmla="*/ 20 h 75"/>
              <a:gd name="T36" fmla="*/ 74 w 75"/>
              <a:gd name="T37" fmla="*/ 15 h 75"/>
              <a:gd name="T38" fmla="*/ 59 w 75"/>
              <a:gd name="T39" fmla="*/ 0 h 75"/>
              <a:gd name="T40" fmla="*/ 54 w 75"/>
              <a:gd name="T41" fmla="*/ 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5" h="75">
                <a:moveTo>
                  <a:pt x="54" y="2"/>
                </a:moveTo>
                <a:cubicBezTo>
                  <a:pt x="37" y="19"/>
                  <a:pt x="37" y="19"/>
                  <a:pt x="37" y="19"/>
                </a:cubicBezTo>
                <a:cubicBezTo>
                  <a:pt x="21" y="2"/>
                  <a:pt x="21" y="2"/>
                  <a:pt x="21" y="2"/>
                </a:cubicBezTo>
                <a:cubicBezTo>
                  <a:pt x="19" y="0"/>
                  <a:pt x="16" y="0"/>
                  <a:pt x="16" y="0"/>
                </a:cubicBezTo>
                <a:cubicBezTo>
                  <a:pt x="1" y="15"/>
                  <a:pt x="1" y="15"/>
                  <a:pt x="1" y="15"/>
                </a:cubicBezTo>
                <a:cubicBezTo>
                  <a:pt x="0" y="16"/>
                  <a:pt x="1" y="18"/>
                  <a:pt x="2" y="20"/>
                </a:cubicBezTo>
                <a:cubicBezTo>
                  <a:pt x="19" y="37"/>
                  <a:pt x="19" y="37"/>
                  <a:pt x="19" y="37"/>
                </a:cubicBezTo>
                <a:cubicBezTo>
                  <a:pt x="2" y="54"/>
                  <a:pt x="2" y="54"/>
                  <a:pt x="2" y="54"/>
                </a:cubicBezTo>
                <a:cubicBezTo>
                  <a:pt x="1" y="56"/>
                  <a:pt x="0" y="58"/>
                  <a:pt x="1" y="59"/>
                </a:cubicBezTo>
                <a:cubicBezTo>
                  <a:pt x="16" y="74"/>
                  <a:pt x="16" y="74"/>
                  <a:pt x="16" y="74"/>
                </a:cubicBezTo>
                <a:cubicBezTo>
                  <a:pt x="16" y="75"/>
                  <a:pt x="19" y="74"/>
                  <a:pt x="21" y="72"/>
                </a:cubicBezTo>
                <a:cubicBezTo>
                  <a:pt x="37" y="55"/>
                  <a:pt x="37" y="55"/>
                  <a:pt x="37" y="55"/>
                </a:cubicBezTo>
                <a:cubicBezTo>
                  <a:pt x="54" y="72"/>
                  <a:pt x="54" y="72"/>
                  <a:pt x="54" y="72"/>
                </a:cubicBezTo>
                <a:cubicBezTo>
                  <a:pt x="56" y="74"/>
                  <a:pt x="58" y="75"/>
                  <a:pt x="59" y="74"/>
                </a:cubicBezTo>
                <a:cubicBezTo>
                  <a:pt x="74" y="59"/>
                  <a:pt x="74" y="59"/>
                  <a:pt x="74" y="59"/>
                </a:cubicBezTo>
                <a:cubicBezTo>
                  <a:pt x="75" y="58"/>
                  <a:pt x="74" y="56"/>
                  <a:pt x="72" y="54"/>
                </a:cubicBezTo>
                <a:cubicBezTo>
                  <a:pt x="55" y="37"/>
                  <a:pt x="55" y="37"/>
                  <a:pt x="55" y="37"/>
                </a:cubicBezTo>
                <a:cubicBezTo>
                  <a:pt x="72" y="20"/>
                  <a:pt x="72" y="20"/>
                  <a:pt x="72" y="20"/>
                </a:cubicBezTo>
                <a:cubicBezTo>
                  <a:pt x="74" y="18"/>
                  <a:pt x="75" y="16"/>
                  <a:pt x="74" y="15"/>
                </a:cubicBezTo>
                <a:cubicBezTo>
                  <a:pt x="59" y="0"/>
                  <a:pt x="59" y="0"/>
                  <a:pt x="59" y="0"/>
                </a:cubicBezTo>
                <a:cubicBezTo>
                  <a:pt x="58" y="0"/>
                  <a:pt x="56" y="0"/>
                  <a:pt x="54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Freeform 285"/>
          <p:cNvSpPr>
            <a:spLocks noEditPoints="1"/>
          </p:cNvSpPr>
          <p:nvPr/>
        </p:nvSpPr>
        <p:spPr bwMode="auto">
          <a:xfrm>
            <a:off x="2116616" y="3193109"/>
            <a:ext cx="165100" cy="238125"/>
          </a:xfrm>
          <a:custGeom>
            <a:avLst/>
            <a:gdLst>
              <a:gd name="T0" fmla="*/ 76 w 77"/>
              <a:gd name="T1" fmla="*/ 22 h 111"/>
              <a:gd name="T2" fmla="*/ 75 w 77"/>
              <a:gd name="T3" fmla="*/ 24 h 111"/>
              <a:gd name="T4" fmla="*/ 74 w 77"/>
              <a:gd name="T5" fmla="*/ 46 h 111"/>
              <a:gd name="T6" fmla="*/ 72 w 77"/>
              <a:gd name="T7" fmla="*/ 45 h 111"/>
              <a:gd name="T8" fmla="*/ 67 w 77"/>
              <a:gd name="T9" fmla="*/ 42 h 111"/>
              <a:gd name="T10" fmla="*/ 62 w 77"/>
              <a:gd name="T11" fmla="*/ 40 h 111"/>
              <a:gd name="T12" fmla="*/ 60 w 77"/>
              <a:gd name="T13" fmla="*/ 36 h 111"/>
              <a:gd name="T14" fmla="*/ 56 w 77"/>
              <a:gd name="T15" fmla="*/ 32 h 111"/>
              <a:gd name="T16" fmla="*/ 52 w 77"/>
              <a:gd name="T17" fmla="*/ 29 h 111"/>
              <a:gd name="T18" fmla="*/ 46 w 77"/>
              <a:gd name="T19" fmla="*/ 25 h 111"/>
              <a:gd name="T20" fmla="*/ 46 w 77"/>
              <a:gd name="T21" fmla="*/ 25 h 111"/>
              <a:gd name="T22" fmla="*/ 47 w 77"/>
              <a:gd name="T23" fmla="*/ 19 h 111"/>
              <a:gd name="T24" fmla="*/ 45 w 77"/>
              <a:gd name="T25" fmla="*/ 16 h 111"/>
              <a:gd name="T26" fmla="*/ 44 w 77"/>
              <a:gd name="T27" fmla="*/ 16 h 111"/>
              <a:gd name="T28" fmla="*/ 36 w 77"/>
              <a:gd name="T29" fmla="*/ 19 h 111"/>
              <a:gd name="T30" fmla="*/ 24 w 77"/>
              <a:gd name="T31" fmla="*/ 26 h 111"/>
              <a:gd name="T32" fmla="*/ 18 w 77"/>
              <a:gd name="T33" fmla="*/ 31 h 111"/>
              <a:gd name="T34" fmla="*/ 11 w 77"/>
              <a:gd name="T35" fmla="*/ 37 h 111"/>
              <a:gd name="T36" fmla="*/ 6 w 77"/>
              <a:gd name="T37" fmla="*/ 45 h 111"/>
              <a:gd name="T38" fmla="*/ 1 w 77"/>
              <a:gd name="T39" fmla="*/ 56 h 111"/>
              <a:gd name="T40" fmla="*/ 3 w 77"/>
              <a:gd name="T41" fmla="*/ 58 h 111"/>
              <a:gd name="T42" fmla="*/ 11 w 77"/>
              <a:gd name="T43" fmla="*/ 52 h 111"/>
              <a:gd name="T44" fmla="*/ 18 w 77"/>
              <a:gd name="T45" fmla="*/ 44 h 111"/>
              <a:gd name="T46" fmla="*/ 20 w 77"/>
              <a:gd name="T47" fmla="*/ 39 h 111"/>
              <a:gd name="T48" fmla="*/ 29 w 77"/>
              <a:gd name="T49" fmla="*/ 35 h 111"/>
              <a:gd name="T50" fmla="*/ 29 w 77"/>
              <a:gd name="T51" fmla="*/ 34 h 111"/>
              <a:gd name="T52" fmla="*/ 26 w 77"/>
              <a:gd name="T53" fmla="*/ 39 h 111"/>
              <a:gd name="T54" fmla="*/ 20 w 77"/>
              <a:gd name="T55" fmla="*/ 67 h 111"/>
              <a:gd name="T56" fmla="*/ 6 w 77"/>
              <a:gd name="T57" fmla="*/ 105 h 111"/>
              <a:gd name="T58" fmla="*/ 9 w 77"/>
              <a:gd name="T59" fmla="*/ 109 h 111"/>
              <a:gd name="T60" fmla="*/ 17 w 77"/>
              <a:gd name="T61" fmla="*/ 105 h 111"/>
              <a:gd name="T62" fmla="*/ 26 w 77"/>
              <a:gd name="T63" fmla="*/ 85 h 111"/>
              <a:gd name="T64" fmla="*/ 30 w 77"/>
              <a:gd name="T65" fmla="*/ 64 h 111"/>
              <a:gd name="T66" fmla="*/ 32 w 77"/>
              <a:gd name="T67" fmla="*/ 67 h 111"/>
              <a:gd name="T68" fmla="*/ 35 w 77"/>
              <a:gd name="T69" fmla="*/ 71 h 111"/>
              <a:gd name="T70" fmla="*/ 47 w 77"/>
              <a:gd name="T71" fmla="*/ 77 h 111"/>
              <a:gd name="T72" fmla="*/ 46 w 77"/>
              <a:gd name="T73" fmla="*/ 95 h 111"/>
              <a:gd name="T74" fmla="*/ 47 w 77"/>
              <a:gd name="T75" fmla="*/ 106 h 111"/>
              <a:gd name="T76" fmla="*/ 48 w 77"/>
              <a:gd name="T77" fmla="*/ 108 h 111"/>
              <a:gd name="T78" fmla="*/ 56 w 77"/>
              <a:gd name="T79" fmla="*/ 106 h 111"/>
              <a:gd name="T80" fmla="*/ 45 w 77"/>
              <a:gd name="T81" fmla="*/ 63 h 111"/>
              <a:gd name="T82" fmla="*/ 34 w 77"/>
              <a:gd name="T83" fmla="*/ 57 h 111"/>
              <a:gd name="T84" fmla="*/ 43 w 77"/>
              <a:gd name="T85" fmla="*/ 43 h 111"/>
              <a:gd name="T86" fmla="*/ 44 w 77"/>
              <a:gd name="T87" fmla="*/ 35 h 111"/>
              <a:gd name="T88" fmla="*/ 47 w 77"/>
              <a:gd name="T89" fmla="*/ 38 h 111"/>
              <a:gd name="T90" fmla="*/ 58 w 77"/>
              <a:gd name="T91" fmla="*/ 44 h 111"/>
              <a:gd name="T92" fmla="*/ 70 w 77"/>
              <a:gd name="T93" fmla="*/ 51 h 111"/>
              <a:gd name="T94" fmla="*/ 74 w 77"/>
              <a:gd name="T95" fmla="*/ 50 h 111"/>
              <a:gd name="T96" fmla="*/ 73 w 77"/>
              <a:gd name="T97" fmla="*/ 106 h 111"/>
              <a:gd name="T98" fmla="*/ 74 w 77"/>
              <a:gd name="T99" fmla="*/ 107 h 111"/>
              <a:gd name="T100" fmla="*/ 74 w 77"/>
              <a:gd name="T101" fmla="*/ 107 h 111"/>
              <a:gd name="T102" fmla="*/ 75 w 77"/>
              <a:gd name="T103" fmla="*/ 106 h 111"/>
              <a:gd name="T104" fmla="*/ 77 w 77"/>
              <a:gd name="T105" fmla="*/ 24 h 111"/>
              <a:gd name="T106" fmla="*/ 76 w 77"/>
              <a:gd name="T107" fmla="*/ 22 h 111"/>
              <a:gd name="T108" fmla="*/ 48 w 77"/>
              <a:gd name="T109" fmla="*/ 13 h 111"/>
              <a:gd name="T110" fmla="*/ 55 w 77"/>
              <a:gd name="T111" fmla="*/ 7 h 111"/>
              <a:gd name="T112" fmla="*/ 48 w 77"/>
              <a:gd name="T113" fmla="*/ 0 h 111"/>
              <a:gd name="T114" fmla="*/ 41 w 77"/>
              <a:gd name="T115" fmla="*/ 7 h 111"/>
              <a:gd name="T116" fmla="*/ 48 w 77"/>
              <a:gd name="T117" fmla="*/ 13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7" h="111">
                <a:moveTo>
                  <a:pt x="76" y="22"/>
                </a:moveTo>
                <a:cubicBezTo>
                  <a:pt x="75" y="22"/>
                  <a:pt x="75" y="23"/>
                  <a:pt x="75" y="24"/>
                </a:cubicBezTo>
                <a:cubicBezTo>
                  <a:pt x="74" y="46"/>
                  <a:pt x="74" y="46"/>
                  <a:pt x="74" y="46"/>
                </a:cubicBezTo>
                <a:cubicBezTo>
                  <a:pt x="74" y="45"/>
                  <a:pt x="73" y="45"/>
                  <a:pt x="72" y="45"/>
                </a:cubicBezTo>
                <a:cubicBezTo>
                  <a:pt x="71" y="44"/>
                  <a:pt x="69" y="43"/>
                  <a:pt x="67" y="42"/>
                </a:cubicBezTo>
                <a:cubicBezTo>
                  <a:pt x="66" y="41"/>
                  <a:pt x="64" y="40"/>
                  <a:pt x="62" y="40"/>
                </a:cubicBezTo>
                <a:cubicBezTo>
                  <a:pt x="62" y="39"/>
                  <a:pt x="61" y="37"/>
                  <a:pt x="60" y="36"/>
                </a:cubicBezTo>
                <a:cubicBezTo>
                  <a:pt x="59" y="35"/>
                  <a:pt x="58" y="34"/>
                  <a:pt x="56" y="32"/>
                </a:cubicBezTo>
                <a:cubicBezTo>
                  <a:pt x="55" y="31"/>
                  <a:pt x="53" y="30"/>
                  <a:pt x="52" y="29"/>
                </a:cubicBezTo>
                <a:cubicBezTo>
                  <a:pt x="50" y="27"/>
                  <a:pt x="48" y="26"/>
                  <a:pt x="46" y="25"/>
                </a:cubicBezTo>
                <a:cubicBezTo>
                  <a:pt x="46" y="25"/>
                  <a:pt x="46" y="25"/>
                  <a:pt x="46" y="25"/>
                </a:cubicBezTo>
                <a:cubicBezTo>
                  <a:pt x="47" y="23"/>
                  <a:pt x="48" y="21"/>
                  <a:pt x="47" y="19"/>
                </a:cubicBezTo>
                <a:cubicBezTo>
                  <a:pt x="48" y="18"/>
                  <a:pt x="47" y="16"/>
                  <a:pt x="45" y="16"/>
                </a:cubicBezTo>
                <a:cubicBezTo>
                  <a:pt x="45" y="16"/>
                  <a:pt x="44" y="15"/>
                  <a:pt x="44" y="16"/>
                </a:cubicBezTo>
                <a:cubicBezTo>
                  <a:pt x="42" y="16"/>
                  <a:pt x="37" y="18"/>
                  <a:pt x="36" y="19"/>
                </a:cubicBezTo>
                <a:cubicBezTo>
                  <a:pt x="32" y="22"/>
                  <a:pt x="28" y="24"/>
                  <a:pt x="24" y="26"/>
                </a:cubicBezTo>
                <a:cubicBezTo>
                  <a:pt x="22" y="28"/>
                  <a:pt x="20" y="29"/>
                  <a:pt x="18" y="31"/>
                </a:cubicBezTo>
                <a:cubicBezTo>
                  <a:pt x="15" y="32"/>
                  <a:pt x="13" y="35"/>
                  <a:pt x="11" y="37"/>
                </a:cubicBezTo>
                <a:cubicBezTo>
                  <a:pt x="9" y="40"/>
                  <a:pt x="8" y="43"/>
                  <a:pt x="6" y="45"/>
                </a:cubicBezTo>
                <a:cubicBezTo>
                  <a:pt x="4" y="48"/>
                  <a:pt x="0" y="53"/>
                  <a:pt x="1" y="56"/>
                </a:cubicBezTo>
                <a:cubicBezTo>
                  <a:pt x="1" y="57"/>
                  <a:pt x="2" y="58"/>
                  <a:pt x="3" y="58"/>
                </a:cubicBezTo>
                <a:cubicBezTo>
                  <a:pt x="6" y="58"/>
                  <a:pt x="10" y="53"/>
                  <a:pt x="11" y="52"/>
                </a:cubicBezTo>
                <a:cubicBezTo>
                  <a:pt x="14" y="50"/>
                  <a:pt x="16" y="47"/>
                  <a:pt x="18" y="44"/>
                </a:cubicBezTo>
                <a:cubicBezTo>
                  <a:pt x="19" y="43"/>
                  <a:pt x="19" y="41"/>
                  <a:pt x="20" y="39"/>
                </a:cubicBezTo>
                <a:cubicBezTo>
                  <a:pt x="22" y="41"/>
                  <a:pt x="27" y="36"/>
                  <a:pt x="29" y="35"/>
                </a:cubicBezTo>
                <a:cubicBezTo>
                  <a:pt x="29" y="35"/>
                  <a:pt x="29" y="35"/>
                  <a:pt x="29" y="34"/>
                </a:cubicBezTo>
                <a:cubicBezTo>
                  <a:pt x="28" y="36"/>
                  <a:pt x="27" y="37"/>
                  <a:pt x="26" y="39"/>
                </a:cubicBezTo>
                <a:cubicBezTo>
                  <a:pt x="20" y="48"/>
                  <a:pt x="23" y="57"/>
                  <a:pt x="20" y="67"/>
                </a:cubicBezTo>
                <a:cubicBezTo>
                  <a:pt x="15" y="79"/>
                  <a:pt x="11" y="92"/>
                  <a:pt x="6" y="105"/>
                </a:cubicBezTo>
                <a:cubicBezTo>
                  <a:pt x="5" y="107"/>
                  <a:pt x="7" y="109"/>
                  <a:pt x="9" y="109"/>
                </a:cubicBezTo>
                <a:cubicBezTo>
                  <a:pt x="13" y="110"/>
                  <a:pt x="16" y="108"/>
                  <a:pt x="17" y="105"/>
                </a:cubicBezTo>
                <a:cubicBezTo>
                  <a:pt x="21" y="99"/>
                  <a:pt x="23" y="92"/>
                  <a:pt x="26" y="85"/>
                </a:cubicBezTo>
                <a:cubicBezTo>
                  <a:pt x="28" y="78"/>
                  <a:pt x="28" y="71"/>
                  <a:pt x="30" y="64"/>
                </a:cubicBezTo>
                <a:cubicBezTo>
                  <a:pt x="30" y="65"/>
                  <a:pt x="31" y="66"/>
                  <a:pt x="32" y="67"/>
                </a:cubicBezTo>
                <a:cubicBezTo>
                  <a:pt x="33" y="68"/>
                  <a:pt x="34" y="70"/>
                  <a:pt x="35" y="71"/>
                </a:cubicBezTo>
                <a:cubicBezTo>
                  <a:pt x="38" y="74"/>
                  <a:pt x="43" y="76"/>
                  <a:pt x="47" y="77"/>
                </a:cubicBezTo>
                <a:cubicBezTo>
                  <a:pt x="45" y="77"/>
                  <a:pt x="46" y="94"/>
                  <a:pt x="46" y="95"/>
                </a:cubicBezTo>
                <a:cubicBezTo>
                  <a:pt x="46" y="99"/>
                  <a:pt x="47" y="103"/>
                  <a:pt x="47" y="106"/>
                </a:cubicBezTo>
                <a:cubicBezTo>
                  <a:pt x="47" y="107"/>
                  <a:pt x="48" y="108"/>
                  <a:pt x="48" y="108"/>
                </a:cubicBezTo>
                <a:cubicBezTo>
                  <a:pt x="51" y="111"/>
                  <a:pt x="56" y="109"/>
                  <a:pt x="56" y="106"/>
                </a:cubicBezTo>
                <a:cubicBezTo>
                  <a:pt x="56" y="91"/>
                  <a:pt x="59" y="75"/>
                  <a:pt x="45" y="63"/>
                </a:cubicBezTo>
                <a:cubicBezTo>
                  <a:pt x="42" y="61"/>
                  <a:pt x="38" y="58"/>
                  <a:pt x="34" y="57"/>
                </a:cubicBezTo>
                <a:cubicBezTo>
                  <a:pt x="38" y="52"/>
                  <a:pt x="41" y="49"/>
                  <a:pt x="43" y="43"/>
                </a:cubicBezTo>
                <a:cubicBezTo>
                  <a:pt x="44" y="40"/>
                  <a:pt x="44" y="37"/>
                  <a:pt x="44" y="35"/>
                </a:cubicBezTo>
                <a:cubicBezTo>
                  <a:pt x="45" y="36"/>
                  <a:pt x="46" y="37"/>
                  <a:pt x="47" y="38"/>
                </a:cubicBezTo>
                <a:cubicBezTo>
                  <a:pt x="50" y="41"/>
                  <a:pt x="54" y="44"/>
                  <a:pt x="58" y="44"/>
                </a:cubicBezTo>
                <a:cubicBezTo>
                  <a:pt x="61" y="48"/>
                  <a:pt x="65" y="50"/>
                  <a:pt x="70" y="51"/>
                </a:cubicBezTo>
                <a:cubicBezTo>
                  <a:pt x="71" y="51"/>
                  <a:pt x="73" y="51"/>
                  <a:pt x="74" y="50"/>
                </a:cubicBezTo>
                <a:cubicBezTo>
                  <a:pt x="73" y="106"/>
                  <a:pt x="73" y="106"/>
                  <a:pt x="73" y="106"/>
                </a:cubicBezTo>
                <a:cubicBezTo>
                  <a:pt x="73" y="106"/>
                  <a:pt x="73" y="107"/>
                  <a:pt x="74" y="107"/>
                </a:cubicBezTo>
                <a:cubicBezTo>
                  <a:pt x="74" y="107"/>
                  <a:pt x="74" y="107"/>
                  <a:pt x="74" y="107"/>
                </a:cubicBezTo>
                <a:cubicBezTo>
                  <a:pt x="75" y="107"/>
                  <a:pt x="75" y="106"/>
                  <a:pt x="75" y="106"/>
                </a:cubicBezTo>
                <a:cubicBezTo>
                  <a:pt x="77" y="24"/>
                  <a:pt x="77" y="24"/>
                  <a:pt x="77" y="24"/>
                </a:cubicBezTo>
                <a:cubicBezTo>
                  <a:pt x="77" y="23"/>
                  <a:pt x="77" y="22"/>
                  <a:pt x="76" y="22"/>
                </a:cubicBezTo>
                <a:close/>
                <a:moveTo>
                  <a:pt x="48" y="13"/>
                </a:moveTo>
                <a:cubicBezTo>
                  <a:pt x="52" y="13"/>
                  <a:pt x="55" y="10"/>
                  <a:pt x="55" y="7"/>
                </a:cubicBezTo>
                <a:cubicBezTo>
                  <a:pt x="55" y="3"/>
                  <a:pt x="52" y="0"/>
                  <a:pt x="48" y="0"/>
                </a:cubicBezTo>
                <a:cubicBezTo>
                  <a:pt x="44" y="0"/>
                  <a:pt x="41" y="3"/>
                  <a:pt x="41" y="7"/>
                </a:cubicBezTo>
                <a:cubicBezTo>
                  <a:pt x="41" y="10"/>
                  <a:pt x="44" y="13"/>
                  <a:pt x="48" y="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" name="Freeform 292"/>
          <p:cNvSpPr/>
          <p:nvPr/>
        </p:nvSpPr>
        <p:spPr bwMode="auto">
          <a:xfrm>
            <a:off x="4021926" y="3312171"/>
            <a:ext cx="176213" cy="119063"/>
          </a:xfrm>
          <a:custGeom>
            <a:avLst/>
            <a:gdLst>
              <a:gd name="T0" fmla="*/ 68 w 111"/>
              <a:gd name="T1" fmla="*/ 0 h 75"/>
              <a:gd name="T2" fmla="*/ 41 w 111"/>
              <a:gd name="T3" fmla="*/ 48 h 75"/>
              <a:gd name="T4" fmla="*/ 29 w 111"/>
              <a:gd name="T5" fmla="*/ 26 h 75"/>
              <a:gd name="T6" fmla="*/ 0 w 111"/>
              <a:gd name="T7" fmla="*/ 75 h 75"/>
              <a:gd name="T8" fmla="*/ 111 w 111"/>
              <a:gd name="T9" fmla="*/ 75 h 75"/>
              <a:gd name="T10" fmla="*/ 68 w 111"/>
              <a:gd name="T11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1" h="75">
                <a:moveTo>
                  <a:pt x="68" y="0"/>
                </a:moveTo>
                <a:lnTo>
                  <a:pt x="41" y="48"/>
                </a:lnTo>
                <a:lnTo>
                  <a:pt x="29" y="26"/>
                </a:lnTo>
                <a:lnTo>
                  <a:pt x="0" y="75"/>
                </a:lnTo>
                <a:lnTo>
                  <a:pt x="111" y="75"/>
                </a:lnTo>
                <a:lnTo>
                  <a:pt x="6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Freeform 296"/>
          <p:cNvSpPr>
            <a:spLocks noEditPoints="1"/>
          </p:cNvSpPr>
          <p:nvPr/>
        </p:nvSpPr>
        <p:spPr bwMode="auto">
          <a:xfrm>
            <a:off x="3536044" y="2439077"/>
            <a:ext cx="192088" cy="200025"/>
          </a:xfrm>
          <a:custGeom>
            <a:avLst/>
            <a:gdLst>
              <a:gd name="T0" fmla="*/ 46 w 90"/>
              <a:gd name="T1" fmla="*/ 52 h 94"/>
              <a:gd name="T2" fmla="*/ 44 w 90"/>
              <a:gd name="T3" fmla="*/ 51 h 94"/>
              <a:gd name="T4" fmla="*/ 44 w 90"/>
              <a:gd name="T5" fmla="*/ 50 h 94"/>
              <a:gd name="T6" fmla="*/ 30 w 90"/>
              <a:gd name="T7" fmla="*/ 37 h 94"/>
              <a:gd name="T8" fmla="*/ 12 w 90"/>
              <a:gd name="T9" fmla="*/ 19 h 94"/>
              <a:gd name="T10" fmla="*/ 0 w 90"/>
              <a:gd name="T11" fmla="*/ 50 h 94"/>
              <a:gd name="T12" fmla="*/ 45 w 90"/>
              <a:gd name="T13" fmla="*/ 94 h 94"/>
              <a:gd name="T14" fmla="*/ 86 w 90"/>
              <a:gd name="T15" fmla="*/ 66 h 94"/>
              <a:gd name="T16" fmla="*/ 73 w 90"/>
              <a:gd name="T17" fmla="*/ 61 h 94"/>
              <a:gd name="T18" fmla="*/ 46 w 90"/>
              <a:gd name="T19" fmla="*/ 52 h 94"/>
              <a:gd name="T20" fmla="*/ 42 w 90"/>
              <a:gd name="T21" fmla="*/ 41 h 94"/>
              <a:gd name="T22" fmla="*/ 42 w 90"/>
              <a:gd name="T23" fmla="*/ 0 h 94"/>
              <a:gd name="T24" fmla="*/ 13 w 90"/>
              <a:gd name="T25" fmla="*/ 12 h 94"/>
              <a:gd name="T26" fmla="*/ 36 w 90"/>
              <a:gd name="T27" fmla="*/ 35 h 94"/>
              <a:gd name="T28" fmla="*/ 42 w 90"/>
              <a:gd name="T29" fmla="*/ 41 h 94"/>
              <a:gd name="T30" fmla="*/ 47 w 90"/>
              <a:gd name="T31" fmla="*/ 2 h 94"/>
              <a:gd name="T32" fmla="*/ 47 w 90"/>
              <a:gd name="T33" fmla="*/ 45 h 94"/>
              <a:gd name="T34" fmla="*/ 88 w 90"/>
              <a:gd name="T35" fmla="*/ 60 h 94"/>
              <a:gd name="T36" fmla="*/ 90 w 90"/>
              <a:gd name="T37" fmla="*/ 46 h 94"/>
              <a:gd name="T38" fmla="*/ 47 w 90"/>
              <a:gd name="T39" fmla="*/ 2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0" h="94">
                <a:moveTo>
                  <a:pt x="46" y="52"/>
                </a:moveTo>
                <a:cubicBezTo>
                  <a:pt x="44" y="51"/>
                  <a:pt x="44" y="51"/>
                  <a:pt x="44" y="51"/>
                </a:cubicBezTo>
                <a:cubicBezTo>
                  <a:pt x="44" y="50"/>
                  <a:pt x="44" y="50"/>
                  <a:pt x="44" y="50"/>
                </a:cubicBezTo>
                <a:cubicBezTo>
                  <a:pt x="30" y="37"/>
                  <a:pt x="30" y="37"/>
                  <a:pt x="30" y="37"/>
                </a:cubicBezTo>
                <a:cubicBezTo>
                  <a:pt x="12" y="19"/>
                  <a:pt x="12" y="19"/>
                  <a:pt x="12" y="19"/>
                </a:cubicBezTo>
                <a:cubicBezTo>
                  <a:pt x="5" y="27"/>
                  <a:pt x="0" y="38"/>
                  <a:pt x="0" y="50"/>
                </a:cubicBezTo>
                <a:cubicBezTo>
                  <a:pt x="0" y="74"/>
                  <a:pt x="20" y="94"/>
                  <a:pt x="45" y="94"/>
                </a:cubicBezTo>
                <a:cubicBezTo>
                  <a:pt x="64" y="94"/>
                  <a:pt x="80" y="82"/>
                  <a:pt x="86" y="66"/>
                </a:cubicBezTo>
                <a:cubicBezTo>
                  <a:pt x="73" y="61"/>
                  <a:pt x="73" y="61"/>
                  <a:pt x="73" y="61"/>
                </a:cubicBezTo>
                <a:lnTo>
                  <a:pt x="46" y="52"/>
                </a:lnTo>
                <a:close/>
                <a:moveTo>
                  <a:pt x="42" y="41"/>
                </a:moveTo>
                <a:cubicBezTo>
                  <a:pt x="42" y="0"/>
                  <a:pt x="42" y="0"/>
                  <a:pt x="42" y="0"/>
                </a:cubicBezTo>
                <a:cubicBezTo>
                  <a:pt x="31" y="1"/>
                  <a:pt x="20" y="5"/>
                  <a:pt x="13" y="12"/>
                </a:cubicBezTo>
                <a:cubicBezTo>
                  <a:pt x="36" y="35"/>
                  <a:pt x="36" y="35"/>
                  <a:pt x="36" y="35"/>
                </a:cubicBezTo>
                <a:lnTo>
                  <a:pt x="42" y="41"/>
                </a:lnTo>
                <a:close/>
                <a:moveTo>
                  <a:pt x="47" y="2"/>
                </a:moveTo>
                <a:cubicBezTo>
                  <a:pt x="47" y="45"/>
                  <a:pt x="47" y="45"/>
                  <a:pt x="47" y="45"/>
                </a:cubicBezTo>
                <a:cubicBezTo>
                  <a:pt x="88" y="60"/>
                  <a:pt x="88" y="60"/>
                  <a:pt x="88" y="60"/>
                </a:cubicBezTo>
                <a:cubicBezTo>
                  <a:pt x="90" y="56"/>
                  <a:pt x="90" y="51"/>
                  <a:pt x="90" y="46"/>
                </a:cubicBezTo>
                <a:cubicBezTo>
                  <a:pt x="90" y="22"/>
                  <a:pt x="71" y="3"/>
                  <a:pt x="47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7" grpId="0"/>
      <p:bldP spid="21" grpId="0"/>
      <p:bldP spid="25" grpId="0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12254" y="2349814"/>
            <a:ext cx="3181350" cy="45719"/>
          </a:xfrm>
          <a:prstGeom prst="rect">
            <a:avLst/>
          </a:prstGeom>
          <a:solidFill>
            <a:srgbClr val="198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WordArt 293"/>
          <p:cNvSpPr>
            <a:spLocks noChangeArrowheads="1" noChangeShapeType="1" noTextEdit="1"/>
          </p:cNvSpPr>
          <p:nvPr/>
        </p:nvSpPr>
        <p:spPr bwMode="auto">
          <a:xfrm>
            <a:off x="5409811" y="1117600"/>
            <a:ext cx="1386236" cy="9528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zh-CN" sz="3600" kern="1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3600" kern="10" dirty="0">
              <a:solidFill>
                <a:srgbClr val="1983B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69"/>
          <p:cNvSpPr>
            <a:spLocks noChangeArrowheads="1"/>
          </p:cNvSpPr>
          <p:nvPr/>
        </p:nvSpPr>
        <p:spPr bwMode="auto">
          <a:xfrm>
            <a:off x="3534391" y="2959440"/>
            <a:ext cx="51370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zh-CN" altLang="en-US" sz="6000" b="1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加入你的标题</a:t>
            </a:r>
            <a:endParaRPr lang="en-US" altLang="zh-CN" sz="6000" b="1" dirty="0">
              <a:solidFill>
                <a:srgbClr val="1983B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" name="矩形 70"/>
          <p:cNvSpPr>
            <a:spLocks noChangeArrowheads="1"/>
          </p:cNvSpPr>
          <p:nvPr/>
        </p:nvSpPr>
        <p:spPr bwMode="auto">
          <a:xfrm>
            <a:off x="1317717" y="4085142"/>
            <a:ext cx="95704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在此处添加文字，在此处在此处添加文字在此处添加文字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53370" y="472630"/>
            <a:ext cx="4833406" cy="632041"/>
            <a:chOff x="3653370" y="472630"/>
            <a:chExt cx="4833406" cy="632041"/>
          </a:xfrm>
        </p:grpSpPr>
        <p:sp>
          <p:nvSpPr>
            <p:cNvPr id="27" name="文本框 23"/>
            <p:cNvSpPr txBox="1"/>
            <p:nvPr/>
          </p:nvSpPr>
          <p:spPr>
            <a:xfrm>
              <a:off x="4488551" y="472630"/>
              <a:ext cx="3163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添加标题文字内容 </a:t>
              </a:r>
              <a:endParaRPr lang="zh-CN" altLang="en-US" sz="280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653370" y="1058952"/>
              <a:ext cx="4833406" cy="45719"/>
            </a:xfrm>
            <a:prstGeom prst="rect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Group 35"/>
          <p:cNvGrpSpPr/>
          <p:nvPr/>
        </p:nvGrpSpPr>
        <p:grpSpPr>
          <a:xfrm>
            <a:off x="7620356" y="2253752"/>
            <a:ext cx="3186112" cy="707886"/>
            <a:chOff x="3533220" y="2094454"/>
            <a:chExt cx="3186112" cy="707886"/>
          </a:xfrm>
        </p:grpSpPr>
        <p:sp>
          <p:nvSpPr>
            <p:cNvPr id="6" name="Oval 12"/>
            <p:cNvSpPr/>
            <p:nvPr/>
          </p:nvSpPr>
          <p:spPr>
            <a:xfrm>
              <a:off x="3533220" y="2162647"/>
              <a:ext cx="571500" cy="571500"/>
            </a:xfrm>
            <a:prstGeom prst="ellipse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FontAwesome" pitchFamily="2" charset="0"/>
                </a:rPr>
                <a:t>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" name="Rectangle 13"/>
            <p:cNvSpPr/>
            <p:nvPr/>
          </p:nvSpPr>
          <p:spPr>
            <a:xfrm>
              <a:off x="4309507" y="2094454"/>
              <a:ext cx="240982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Calibri" panose="020F0502020204030204" pitchFamily="34" charset="0"/>
                </a:rPr>
                <a:t>COSTUMER SYSTEM</a:t>
              </a:r>
              <a:endParaRPr lang="en-US" sz="10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Calibri" panose="020F0502020204030204" pitchFamily="34" charset="0"/>
              </a:endParaRPr>
            </a:p>
            <a:p>
              <a:endParaRPr lang="en-US" sz="10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Calibri" panose="020F0502020204030204" pitchFamily="34" charset="0"/>
              </a:endParaRPr>
            </a:p>
            <a:p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Calibri" panose="020F0502020204030204" pitchFamily="34" charset="0"/>
                </a:rPr>
                <a:t>Lid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Calibri" panose="020F0502020204030204" pitchFamily="34" charset="0"/>
                </a:rPr>
                <a:t>est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Calibri" panose="020F050202020403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Calibri" panose="020F0502020204030204" pitchFamily="34" charset="0"/>
                </a:rPr>
                <a:t>laborum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Calibri" panose="020F050202020403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Calibri" panose="020F0502020204030204" pitchFamily="34" charset="0"/>
                </a:rPr>
                <a:t>dolo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Calibri" panose="020F050202020403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Calibri" panose="020F0502020204030204" pitchFamily="34" charset="0"/>
                </a:rPr>
                <a:t>rumes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Calibri" panose="020F050202020403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Calibri" panose="020F0502020204030204" pitchFamily="34" charset="0"/>
                </a:rPr>
                <a:t>fugats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Calibri" panose="020F050202020403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Calibri" panose="020F0502020204030204" pitchFamily="34" charset="0"/>
                </a:rPr>
                <a:t>untras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Calibri" panose="020F0502020204030204" pitchFamily="34" charset="0"/>
                </a:rPr>
                <a:t>. Lid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Calibri" panose="020F0502020204030204" pitchFamily="34" charset="0"/>
                </a:rPr>
                <a:t>est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Calibri" panose="020F050202020403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Calibri" panose="020F0502020204030204" pitchFamily="34" charset="0"/>
                </a:rPr>
                <a:t>laborum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Calibri" panose="020F050202020403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Calibri" panose="020F0502020204030204" pitchFamily="34" charset="0"/>
                </a:rPr>
                <a:t>dolo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Calibri" panose="020F050202020403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Calibri" panose="020F0502020204030204" pitchFamily="34" charset="0"/>
                </a:rPr>
                <a:t>rumes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Calibri" panose="020F0502020204030204" pitchFamily="34" charset="0"/>
                </a:rPr>
                <a:t>.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Group 34"/>
          <p:cNvGrpSpPr/>
          <p:nvPr/>
        </p:nvGrpSpPr>
        <p:grpSpPr>
          <a:xfrm>
            <a:off x="7620356" y="3673449"/>
            <a:ext cx="3186112" cy="707886"/>
            <a:chOff x="3533220" y="3514151"/>
            <a:chExt cx="3186112" cy="707886"/>
          </a:xfrm>
        </p:grpSpPr>
        <p:sp>
          <p:nvSpPr>
            <p:cNvPr id="9" name="Oval 14"/>
            <p:cNvSpPr/>
            <p:nvPr/>
          </p:nvSpPr>
          <p:spPr>
            <a:xfrm>
              <a:off x="3533220" y="3582344"/>
              <a:ext cx="571500" cy="571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FontAwesome" pitchFamily="2" charset="0"/>
                </a:rPr>
                <a:t>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" name="Rectangle 15"/>
            <p:cNvSpPr/>
            <p:nvPr/>
          </p:nvSpPr>
          <p:spPr>
            <a:xfrm>
              <a:off x="4309507" y="3514151"/>
              <a:ext cx="240982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b="1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Calibri" panose="020F0502020204030204" pitchFamily="34" charset="0"/>
                </a:rPr>
                <a:t>SAFETY &amp; SECURITY</a:t>
              </a:r>
              <a:endParaRPr lang="en-US" sz="10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Calibri" panose="020F0502020204030204" pitchFamily="34" charset="0"/>
              </a:endParaRPr>
            </a:p>
            <a:p>
              <a:endParaRPr lang="en-US" sz="10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Calibri" panose="020F0502020204030204" pitchFamily="34" charset="0"/>
              </a:endParaRPr>
            </a:p>
            <a:p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Calibri" panose="020F0502020204030204" pitchFamily="34" charset="0"/>
                </a:rPr>
                <a:t>Lid est laborum dolo rumes fugats untras. Lid est laborum dolo rumes.</a:t>
              </a:r>
              <a:endParaRPr lang="en-US" sz="10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 36"/>
          <p:cNvGrpSpPr/>
          <p:nvPr/>
        </p:nvGrpSpPr>
        <p:grpSpPr>
          <a:xfrm>
            <a:off x="7620356" y="5093146"/>
            <a:ext cx="3186112" cy="707886"/>
            <a:chOff x="3533220" y="5196728"/>
            <a:chExt cx="3186112" cy="707886"/>
          </a:xfrm>
        </p:grpSpPr>
        <p:sp>
          <p:nvSpPr>
            <p:cNvPr id="12" name="Oval 19"/>
            <p:cNvSpPr/>
            <p:nvPr/>
          </p:nvSpPr>
          <p:spPr>
            <a:xfrm>
              <a:off x="3533220" y="5264921"/>
              <a:ext cx="571500" cy="571500"/>
            </a:xfrm>
            <a:prstGeom prst="ellipse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FontAwesome" pitchFamily="2" charset="0"/>
                </a:rPr>
                <a:t>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" name="Rectangle 20"/>
            <p:cNvSpPr/>
            <p:nvPr/>
          </p:nvSpPr>
          <p:spPr>
            <a:xfrm>
              <a:off x="4309507" y="5196728"/>
              <a:ext cx="240982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b="1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Calibri" panose="020F0502020204030204" pitchFamily="34" charset="0"/>
                </a:rPr>
                <a:t>AWESOME APPLLICATIONS</a:t>
              </a:r>
              <a:endParaRPr lang="en-US" sz="10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Calibri" panose="020F0502020204030204" pitchFamily="34" charset="0"/>
              </a:endParaRPr>
            </a:p>
            <a:p>
              <a:endParaRPr lang="en-US" sz="10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Calibri" panose="020F0502020204030204" pitchFamily="34" charset="0"/>
              </a:endParaRPr>
            </a:p>
            <a:p>
              <a:r>
                <a:rPr lang="en-US" sz="100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Calibri" panose="020F0502020204030204" pitchFamily="34" charset="0"/>
                </a:rPr>
                <a:t>Lid est laborum dolo rumes fugats untras. Lid est laborum dolo rumes.</a:t>
              </a:r>
              <a:endParaRPr lang="en-US" sz="10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1726756" y="2133600"/>
            <a:ext cx="5523590" cy="3787584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53370" y="472630"/>
            <a:ext cx="4833406" cy="632041"/>
            <a:chOff x="3653370" y="472630"/>
            <a:chExt cx="4833406" cy="632041"/>
          </a:xfrm>
        </p:grpSpPr>
        <p:sp>
          <p:nvSpPr>
            <p:cNvPr id="27" name="文本框 23"/>
            <p:cNvSpPr txBox="1"/>
            <p:nvPr/>
          </p:nvSpPr>
          <p:spPr>
            <a:xfrm>
              <a:off x="4488551" y="472630"/>
              <a:ext cx="3163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添加标题文字内容 </a:t>
              </a:r>
              <a:endParaRPr lang="zh-CN" altLang="en-US" sz="280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653370" y="1058952"/>
              <a:ext cx="4833406" cy="45719"/>
            </a:xfrm>
            <a:prstGeom prst="rect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689174" y="2047016"/>
            <a:ext cx="8837155" cy="3985348"/>
            <a:chOff x="972070" y="1310446"/>
            <a:chExt cx="7188308" cy="3241757"/>
          </a:xfrm>
        </p:grpSpPr>
        <p:sp>
          <p:nvSpPr>
            <p:cNvPr id="46" name="Shape 1723"/>
            <p:cNvSpPr/>
            <p:nvPr/>
          </p:nvSpPr>
          <p:spPr>
            <a:xfrm rot="18900000">
              <a:off x="4034428" y="2296725"/>
              <a:ext cx="1060861" cy="1061000"/>
            </a:xfrm>
            <a:prstGeom prst="roundRect">
              <a:avLst>
                <a:gd name="adj" fmla="val 15000"/>
              </a:avLst>
            </a:prstGeom>
            <a:noFill/>
            <a:ln w="76200">
              <a:solidFill>
                <a:srgbClr val="1983B7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1875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Shape 1722"/>
            <p:cNvSpPr/>
            <p:nvPr/>
          </p:nvSpPr>
          <p:spPr>
            <a:xfrm rot="8100000">
              <a:off x="2673151" y="2606327"/>
              <a:ext cx="1060862" cy="1061000"/>
            </a:xfrm>
            <a:prstGeom prst="roundRect">
              <a:avLst>
                <a:gd name="adj" fmla="val 15000"/>
              </a:avLst>
            </a:prstGeom>
            <a:noFill/>
            <a:ln w="76200">
              <a:solidFill>
                <a:schemeClr val="accent4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1875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Shape 1721"/>
            <p:cNvSpPr/>
            <p:nvPr/>
          </p:nvSpPr>
          <p:spPr>
            <a:xfrm rot="18900000">
              <a:off x="1260064" y="2296725"/>
              <a:ext cx="1060862" cy="1061000"/>
            </a:xfrm>
            <a:prstGeom prst="roundRect">
              <a:avLst>
                <a:gd name="adj" fmla="val 15000"/>
              </a:avLst>
            </a:prstGeom>
            <a:noFill/>
            <a:ln w="76200">
              <a:solidFill>
                <a:srgbClr val="1983B7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1875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Shape 1724"/>
            <p:cNvSpPr/>
            <p:nvPr/>
          </p:nvSpPr>
          <p:spPr>
            <a:xfrm rot="8100000">
              <a:off x="5399846" y="2606327"/>
              <a:ext cx="1060862" cy="1061000"/>
            </a:xfrm>
            <a:prstGeom prst="roundRect">
              <a:avLst>
                <a:gd name="adj" fmla="val 15000"/>
              </a:avLst>
            </a:prstGeom>
            <a:noFill/>
            <a:ln w="76200">
              <a:solidFill>
                <a:schemeClr val="accent4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1875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Shape 1725"/>
            <p:cNvSpPr/>
            <p:nvPr/>
          </p:nvSpPr>
          <p:spPr>
            <a:xfrm rot="18900000">
              <a:off x="6761123" y="2296725"/>
              <a:ext cx="1060862" cy="1061000"/>
            </a:xfrm>
            <a:prstGeom prst="roundRect">
              <a:avLst>
                <a:gd name="adj" fmla="val 15000"/>
              </a:avLst>
            </a:prstGeom>
            <a:noFill/>
            <a:ln w="76200">
              <a:solidFill>
                <a:srgbClr val="1983B7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1875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Text Placeholder 4"/>
            <p:cNvSpPr txBox="1"/>
            <p:nvPr/>
          </p:nvSpPr>
          <p:spPr>
            <a:xfrm>
              <a:off x="1336497" y="2714865"/>
              <a:ext cx="907996" cy="200824"/>
            </a:xfrm>
            <a:prstGeom prst="rect">
              <a:avLst/>
            </a:prstGeom>
          </p:spPr>
          <p:txBody>
            <a:bodyPr lIns="91431" tIns="45716" rIns="91431" bIns="45716"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2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点击输入标题内容</a:t>
              </a:r>
              <a:endParaRPr lang="en-GB" altLang="zh-CN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Text Placeholder 4"/>
            <p:cNvSpPr txBox="1"/>
            <p:nvPr/>
          </p:nvSpPr>
          <p:spPr>
            <a:xfrm>
              <a:off x="2747512" y="3066103"/>
              <a:ext cx="907996" cy="200824"/>
            </a:xfrm>
            <a:prstGeom prst="rect">
              <a:avLst/>
            </a:prstGeom>
          </p:spPr>
          <p:txBody>
            <a:bodyPr lIns="91431" tIns="45716" rIns="91431" bIns="45716"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2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点击输入标题内容</a:t>
              </a:r>
              <a:endParaRPr lang="en-GB" altLang="zh-CN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Text Placeholder 4"/>
            <p:cNvSpPr txBox="1"/>
            <p:nvPr/>
          </p:nvSpPr>
          <p:spPr>
            <a:xfrm>
              <a:off x="4110326" y="2714865"/>
              <a:ext cx="907996" cy="200824"/>
            </a:xfrm>
            <a:prstGeom prst="rect">
              <a:avLst/>
            </a:prstGeom>
          </p:spPr>
          <p:txBody>
            <a:bodyPr lIns="91431" tIns="45716" rIns="91431" bIns="45716"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2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点击输入标题内容</a:t>
              </a:r>
              <a:endParaRPr lang="en-GB" altLang="zh-CN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Text Placeholder 4"/>
            <p:cNvSpPr txBox="1"/>
            <p:nvPr/>
          </p:nvSpPr>
          <p:spPr>
            <a:xfrm>
              <a:off x="5473672" y="3066103"/>
              <a:ext cx="907996" cy="200824"/>
            </a:xfrm>
            <a:prstGeom prst="rect">
              <a:avLst/>
            </a:prstGeom>
          </p:spPr>
          <p:txBody>
            <a:bodyPr lIns="91431" tIns="45716" rIns="91431" bIns="45716"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2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点击输入标题内容</a:t>
              </a:r>
              <a:endParaRPr lang="en-GB" altLang="zh-CN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Text Placeholder 4"/>
            <p:cNvSpPr txBox="1"/>
            <p:nvPr/>
          </p:nvSpPr>
          <p:spPr>
            <a:xfrm>
              <a:off x="6837556" y="2714865"/>
              <a:ext cx="907996" cy="200824"/>
            </a:xfrm>
            <a:prstGeom prst="rect">
              <a:avLst/>
            </a:prstGeom>
          </p:spPr>
          <p:txBody>
            <a:bodyPr lIns="91431" tIns="45716" rIns="91431" bIns="45716"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2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点击输入标题内容</a:t>
              </a:r>
              <a:endParaRPr lang="en-GB" altLang="zh-CN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TextBox 62"/>
            <p:cNvSpPr txBox="1"/>
            <p:nvPr/>
          </p:nvSpPr>
          <p:spPr>
            <a:xfrm>
              <a:off x="972070" y="1310446"/>
              <a:ext cx="1746050" cy="630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详写内容</a:t>
              </a: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</a:t>
              </a: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点击输入本栏的具体文字，简明扼要的说明分项内容，此为概念图解，请根据您的具体内容酌情修改。</a:t>
              </a:r>
              <a:endParaRPr lang="en-US" altLang="zh-CN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TextBox 63"/>
            <p:cNvSpPr txBox="1"/>
            <p:nvPr/>
          </p:nvSpPr>
          <p:spPr>
            <a:xfrm>
              <a:off x="2340043" y="3921318"/>
              <a:ext cx="1746050" cy="630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详写内容</a:t>
              </a: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</a:t>
              </a: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点击输入本栏的具体文字，简明扼要的说明分项内容，此为概念图解，请根据您的具体内容酌情修改。</a:t>
              </a:r>
              <a:endParaRPr lang="en-US" altLang="zh-CN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TextBox 64"/>
            <p:cNvSpPr txBox="1"/>
            <p:nvPr/>
          </p:nvSpPr>
          <p:spPr>
            <a:xfrm>
              <a:off x="3702179" y="1310446"/>
              <a:ext cx="1746050" cy="630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详写内容</a:t>
              </a: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</a:t>
              </a: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点击输入本栏的具体文字，简明扼要的说明分项内容，此为概念图解，请根据您的具体内容酌情修改。</a:t>
              </a:r>
              <a:endParaRPr lang="en-US" altLang="zh-CN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TextBox 65"/>
            <p:cNvSpPr txBox="1"/>
            <p:nvPr/>
          </p:nvSpPr>
          <p:spPr>
            <a:xfrm>
              <a:off x="5065342" y="3921318"/>
              <a:ext cx="1746050" cy="630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详写内容</a:t>
              </a: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</a:t>
              </a: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点击输入本栏的具体文字，简明扼要的说明分项内容，此为概念图解，请根据您的具体内容酌情修改。</a:t>
              </a:r>
              <a:endParaRPr lang="en-US" altLang="zh-CN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TextBox 66"/>
            <p:cNvSpPr txBox="1"/>
            <p:nvPr/>
          </p:nvSpPr>
          <p:spPr>
            <a:xfrm>
              <a:off x="6414328" y="1310446"/>
              <a:ext cx="1746050" cy="630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详写内容</a:t>
              </a:r>
              <a:r>
                <a:rPr lang="en-US" altLang="zh-CN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</a:t>
              </a: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点击输入本栏的具体文字，简明扼要的说明分项内容，此为概念图解，请根据您的具体内容酌情修改。</a:t>
              </a:r>
              <a:endParaRPr lang="en-US" altLang="zh-CN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53370" y="472630"/>
            <a:ext cx="4833406" cy="632041"/>
            <a:chOff x="3653370" y="472630"/>
            <a:chExt cx="4833406" cy="632041"/>
          </a:xfrm>
        </p:grpSpPr>
        <p:sp>
          <p:nvSpPr>
            <p:cNvPr id="27" name="文本框 23"/>
            <p:cNvSpPr txBox="1"/>
            <p:nvPr/>
          </p:nvSpPr>
          <p:spPr>
            <a:xfrm>
              <a:off x="4488551" y="472630"/>
              <a:ext cx="3163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添加标题文字内容 </a:t>
              </a:r>
              <a:endParaRPr lang="zh-CN" altLang="en-US" sz="280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653370" y="1058952"/>
              <a:ext cx="4833406" cy="45719"/>
            </a:xfrm>
            <a:prstGeom prst="rect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342594" y="1732387"/>
            <a:ext cx="9505224" cy="4752612"/>
            <a:chOff x="467544" y="915566"/>
            <a:chExt cx="8064896" cy="4032448"/>
          </a:xfrm>
        </p:grpSpPr>
        <p:sp>
          <p:nvSpPr>
            <p:cNvPr id="6" name="饼形 5"/>
            <p:cNvSpPr/>
            <p:nvPr/>
          </p:nvSpPr>
          <p:spPr>
            <a:xfrm>
              <a:off x="3901801" y="2114999"/>
              <a:ext cx="1872208" cy="1872208"/>
            </a:xfrm>
            <a:prstGeom prst="pie">
              <a:avLst>
                <a:gd name="adj1" fmla="val 0"/>
                <a:gd name="adj2" fmla="val 5433853"/>
              </a:avLst>
            </a:prstGeom>
            <a:noFill/>
            <a:ln w="76200">
              <a:solidFill>
                <a:srgbClr val="1983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7" name="饼形 6"/>
            <p:cNvSpPr/>
            <p:nvPr/>
          </p:nvSpPr>
          <p:spPr>
            <a:xfrm flipH="1">
              <a:off x="3201274" y="1533788"/>
              <a:ext cx="3029484" cy="3029484"/>
            </a:xfrm>
            <a:prstGeom prst="pie">
              <a:avLst>
                <a:gd name="adj1" fmla="val 0"/>
                <a:gd name="adj2" fmla="val 5433853"/>
              </a:avLst>
            </a:prstGeom>
            <a:noFill/>
            <a:ln w="762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8" name="饼形 7"/>
            <p:cNvSpPr/>
            <p:nvPr/>
          </p:nvSpPr>
          <p:spPr>
            <a:xfrm flipV="1">
              <a:off x="3613157" y="1709922"/>
              <a:ext cx="2448882" cy="2448882"/>
            </a:xfrm>
            <a:prstGeom prst="pie">
              <a:avLst>
                <a:gd name="adj1" fmla="val 0"/>
                <a:gd name="adj2" fmla="val 5433853"/>
              </a:avLst>
            </a:prstGeom>
            <a:noFill/>
            <a:ln w="762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9" name="饼形 8"/>
            <p:cNvSpPr/>
            <p:nvPr/>
          </p:nvSpPr>
          <p:spPr>
            <a:xfrm flipH="1" flipV="1">
              <a:off x="2699792" y="915566"/>
              <a:ext cx="4032448" cy="4032448"/>
            </a:xfrm>
            <a:prstGeom prst="pie">
              <a:avLst>
                <a:gd name="adj1" fmla="val 0"/>
                <a:gd name="adj2" fmla="val 5433853"/>
              </a:avLst>
            </a:prstGeom>
            <a:noFill/>
            <a:ln w="76200">
              <a:solidFill>
                <a:srgbClr val="1983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67544" y="915566"/>
              <a:ext cx="1944216" cy="432048"/>
            </a:xfrm>
            <a:prstGeom prst="rect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1" name="矩形 10"/>
            <p:cNvSpPr/>
            <p:nvPr/>
          </p:nvSpPr>
          <p:spPr>
            <a:xfrm>
              <a:off x="6372200" y="915566"/>
              <a:ext cx="1944216" cy="4320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2" name="矩形 11"/>
            <p:cNvSpPr/>
            <p:nvPr/>
          </p:nvSpPr>
          <p:spPr>
            <a:xfrm>
              <a:off x="467544" y="3075806"/>
              <a:ext cx="1944216" cy="4320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3" name="矩形 12"/>
            <p:cNvSpPr/>
            <p:nvPr/>
          </p:nvSpPr>
          <p:spPr>
            <a:xfrm>
              <a:off x="6372200" y="3075806"/>
              <a:ext cx="1944216" cy="432048"/>
            </a:xfrm>
            <a:prstGeom prst="rect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4" name="矩形 13"/>
            <p:cNvSpPr/>
            <p:nvPr/>
          </p:nvSpPr>
          <p:spPr>
            <a:xfrm>
              <a:off x="594605" y="967456"/>
              <a:ext cx="1690094" cy="281626"/>
            </a:xfrm>
            <a:prstGeom prst="rect">
              <a:avLst/>
            </a:prstGeom>
          </p:spPr>
          <p:txBody>
            <a:bodyPr wrap="square" lIns="121893" tIns="60946" rIns="121893" bIns="60946">
              <a:spAutoFit/>
            </a:bodyPr>
            <a:lstStyle/>
            <a:p>
              <a:pPr algn="just" defTabSz="1219200" fontAlgn="base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这里填写小标题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566631" y="3127696"/>
              <a:ext cx="1690094" cy="278525"/>
            </a:xfrm>
            <a:prstGeom prst="rect">
              <a:avLst/>
            </a:prstGeom>
          </p:spPr>
          <p:txBody>
            <a:bodyPr wrap="square" lIns="121893" tIns="60946" rIns="121893" bIns="60946">
              <a:spAutoFit/>
            </a:bodyPr>
            <a:lstStyle/>
            <a:p>
              <a:pPr algn="just" defTabSz="1219200" fontAlgn="base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这里填写小标题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6499261" y="972074"/>
              <a:ext cx="1690094" cy="278525"/>
            </a:xfrm>
            <a:prstGeom prst="rect">
              <a:avLst/>
            </a:prstGeom>
          </p:spPr>
          <p:txBody>
            <a:bodyPr wrap="square" lIns="121893" tIns="60946" rIns="121893" bIns="60946">
              <a:spAutoFit/>
            </a:bodyPr>
            <a:lstStyle/>
            <a:p>
              <a:pPr algn="just" defTabSz="1219200" fontAlgn="base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这里填写小标题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499261" y="3127695"/>
              <a:ext cx="1690094" cy="278525"/>
            </a:xfrm>
            <a:prstGeom prst="rect">
              <a:avLst/>
            </a:prstGeom>
          </p:spPr>
          <p:txBody>
            <a:bodyPr wrap="square" lIns="121893" tIns="60946" rIns="121893" bIns="60946">
              <a:spAutoFit/>
            </a:bodyPr>
            <a:lstStyle/>
            <a:p>
              <a:pPr algn="just" defTabSz="1219200" fontAlgn="base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这里填写小标题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 flipH="1">
              <a:off x="467544" y="1486482"/>
              <a:ext cx="2160240" cy="1166941"/>
            </a:xfrm>
            <a:prstGeom prst="rect">
              <a:avLst/>
            </a:prstGeom>
            <a:effectLst/>
          </p:spPr>
          <p:txBody>
            <a:bodyPr wrap="square" lIns="121893" tIns="60946" rIns="121893" bIns="60946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</a:rPr>
                <a:t>这里输入简单的文字概述这里输入简单文字概述简单的文字概述</a:t>
              </a: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</a:rPr>
                <a:t>这里输入简单的文字概述这里输入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 flipH="1">
              <a:off x="467544" y="3716936"/>
              <a:ext cx="2160240" cy="1166941"/>
            </a:xfrm>
            <a:prstGeom prst="rect">
              <a:avLst/>
            </a:prstGeom>
            <a:effectLst/>
          </p:spPr>
          <p:txBody>
            <a:bodyPr wrap="square" lIns="121893" tIns="60946" rIns="121893" bIns="60946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</a:rPr>
                <a:t>这里输入简单的文字概述这里输入简单文字概述简单的文字概述</a:t>
              </a: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</a:rPr>
                <a:t>这里输入简单的文字概述这里输入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flipH="1">
              <a:off x="6372200" y="1486482"/>
              <a:ext cx="2160240" cy="1166941"/>
            </a:xfrm>
            <a:prstGeom prst="rect">
              <a:avLst/>
            </a:prstGeom>
            <a:effectLst/>
          </p:spPr>
          <p:txBody>
            <a:bodyPr wrap="square" lIns="121893" tIns="60946" rIns="121893" bIns="60946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</a:rPr>
                <a:t>这里输入简单的文字概述这里输入简单文字概述简单的文字概述</a:t>
              </a: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</a:rPr>
                <a:t>这里输入简单的文字概述这里输入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flipH="1">
              <a:off x="6372200" y="3707274"/>
              <a:ext cx="2160240" cy="1166941"/>
            </a:xfrm>
            <a:prstGeom prst="rect">
              <a:avLst/>
            </a:prstGeom>
            <a:effectLst/>
          </p:spPr>
          <p:txBody>
            <a:bodyPr wrap="square" lIns="121893" tIns="60946" rIns="121893" bIns="60946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</a:rPr>
                <a:t>这里输入简单的文字概述这里输入简单文字概述简单的文字概述</a:t>
              </a: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</a:rPr>
                <a:t>这里输入简单的文字概述这里输入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TextBox 26"/>
            <p:cNvSpPr txBox="1"/>
            <p:nvPr/>
          </p:nvSpPr>
          <p:spPr>
            <a:xfrm>
              <a:off x="4907339" y="3219901"/>
              <a:ext cx="628638" cy="339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10%</a:t>
              </a:r>
              <a:endPara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TextBox 27"/>
            <p:cNvSpPr txBox="1"/>
            <p:nvPr/>
          </p:nvSpPr>
          <p:spPr>
            <a:xfrm>
              <a:off x="4907339" y="2243066"/>
              <a:ext cx="628638" cy="339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12%</a:t>
              </a:r>
              <a:endPara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TextBox 28"/>
            <p:cNvSpPr txBox="1"/>
            <p:nvPr/>
          </p:nvSpPr>
          <p:spPr>
            <a:xfrm>
              <a:off x="3459067" y="2074871"/>
              <a:ext cx="1097872" cy="600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45%</a:t>
              </a:r>
              <a:endParaRPr lang="zh-CN" altLang="en-US" sz="4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TextBox 29"/>
            <p:cNvSpPr txBox="1"/>
            <p:nvPr/>
          </p:nvSpPr>
          <p:spPr>
            <a:xfrm>
              <a:off x="3753486" y="3226639"/>
              <a:ext cx="628638" cy="339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36%</a:t>
              </a:r>
              <a:endPara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53370" y="472630"/>
            <a:ext cx="4833406" cy="632041"/>
            <a:chOff x="3653370" y="472630"/>
            <a:chExt cx="4833406" cy="632041"/>
          </a:xfrm>
        </p:grpSpPr>
        <p:sp>
          <p:nvSpPr>
            <p:cNvPr id="27" name="文本框 23"/>
            <p:cNvSpPr txBox="1"/>
            <p:nvPr/>
          </p:nvSpPr>
          <p:spPr>
            <a:xfrm>
              <a:off x="4488551" y="472630"/>
              <a:ext cx="3163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添加标题文字内容 </a:t>
              </a:r>
              <a:endParaRPr lang="zh-CN" altLang="en-US" sz="280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653370" y="1058952"/>
              <a:ext cx="4833406" cy="45719"/>
            </a:xfrm>
            <a:prstGeom prst="rect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Group 27"/>
          <p:cNvGrpSpPr/>
          <p:nvPr/>
        </p:nvGrpSpPr>
        <p:grpSpPr>
          <a:xfrm>
            <a:off x="5842000" y="2024740"/>
            <a:ext cx="1524000" cy="1524000"/>
            <a:chOff x="4800600" y="1276350"/>
            <a:chExt cx="1143000" cy="1143000"/>
          </a:xfrm>
          <a:solidFill>
            <a:srgbClr val="1983B7"/>
          </a:solidFill>
        </p:grpSpPr>
        <p:sp>
          <p:nvSpPr>
            <p:cNvPr id="30" name="Rounded Rectangle 28"/>
            <p:cNvSpPr/>
            <p:nvPr/>
          </p:nvSpPr>
          <p:spPr>
            <a:xfrm>
              <a:off x="4800600" y="1276350"/>
              <a:ext cx="1143000" cy="1143000"/>
            </a:xfrm>
            <a:prstGeom prst="roundRect">
              <a:avLst>
                <a:gd name="adj" fmla="val 86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grpSp>
          <p:nvGrpSpPr>
            <p:cNvPr id="31" name="Group 60"/>
            <p:cNvGrpSpPr/>
            <p:nvPr/>
          </p:nvGrpSpPr>
          <p:grpSpPr>
            <a:xfrm>
              <a:off x="5029198" y="1504950"/>
              <a:ext cx="685800" cy="685800"/>
              <a:chOff x="4381500" y="2925763"/>
              <a:chExt cx="363538" cy="293688"/>
            </a:xfrm>
            <a:grpFill/>
          </p:grpSpPr>
          <p:sp>
            <p:nvSpPr>
              <p:cNvPr id="32" name="Freeform 818"/>
              <p:cNvSpPr/>
              <p:nvPr/>
            </p:nvSpPr>
            <p:spPr bwMode="auto">
              <a:xfrm>
                <a:off x="4570413" y="3076575"/>
                <a:ext cx="82550" cy="142875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36"/>
                  </a:cxn>
                  <a:cxn ang="0">
                    <a:pos x="5" y="40"/>
                  </a:cxn>
                  <a:cxn ang="0">
                    <a:pos x="18" y="40"/>
                  </a:cxn>
                  <a:cxn ang="0">
                    <a:pos x="23" y="36"/>
                  </a:cxn>
                  <a:cxn ang="0">
                    <a:pos x="23" y="4"/>
                  </a:cxn>
                  <a:cxn ang="0">
                    <a:pos x="18" y="0"/>
                  </a:cxn>
                </a:cxnLst>
                <a:rect l="0" t="0" r="r" b="b"/>
                <a:pathLst>
                  <a:path w="23" h="40">
                    <a:moveTo>
                      <a:pt x="18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8"/>
                      <a:pt x="2" y="40"/>
                      <a:pt x="5" y="40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21" y="40"/>
                      <a:pt x="23" y="38"/>
                      <a:pt x="23" y="36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2"/>
                      <a:pt x="21" y="0"/>
                      <a:pt x="18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819"/>
              <p:cNvSpPr/>
              <p:nvPr/>
            </p:nvSpPr>
            <p:spPr bwMode="auto">
              <a:xfrm>
                <a:off x="4667250" y="2925763"/>
                <a:ext cx="77788" cy="293688"/>
              </a:xfrm>
              <a:custGeom>
                <a:avLst/>
                <a:gdLst/>
                <a:ahLst/>
                <a:cxnLst>
                  <a:cxn ang="0">
                    <a:pos x="5" y="82"/>
                  </a:cxn>
                  <a:cxn ang="0">
                    <a:pos x="18" y="82"/>
                  </a:cxn>
                  <a:cxn ang="0">
                    <a:pos x="22" y="78"/>
                  </a:cxn>
                  <a:cxn ang="0">
                    <a:pos x="22" y="4"/>
                  </a:cxn>
                  <a:cxn ang="0">
                    <a:pos x="18" y="0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46"/>
                  </a:cxn>
                  <a:cxn ang="0">
                    <a:pos x="0" y="78"/>
                  </a:cxn>
                  <a:cxn ang="0">
                    <a:pos x="5" y="82"/>
                  </a:cxn>
                </a:cxnLst>
                <a:rect l="0" t="0" r="r" b="b"/>
                <a:pathLst>
                  <a:path w="22" h="82">
                    <a:moveTo>
                      <a:pt x="5" y="82"/>
                    </a:moveTo>
                    <a:cubicBezTo>
                      <a:pt x="18" y="82"/>
                      <a:pt x="18" y="82"/>
                      <a:pt x="18" y="82"/>
                    </a:cubicBezTo>
                    <a:cubicBezTo>
                      <a:pt x="20" y="82"/>
                      <a:pt x="22" y="80"/>
                      <a:pt x="22" y="78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2"/>
                      <a:pt x="20" y="0"/>
                      <a:pt x="1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80"/>
                      <a:pt x="2" y="82"/>
                      <a:pt x="5" y="8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820"/>
              <p:cNvSpPr/>
              <p:nvPr/>
            </p:nvSpPr>
            <p:spPr bwMode="auto">
              <a:xfrm>
                <a:off x="4478338" y="3008313"/>
                <a:ext cx="77788" cy="211138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0" y="42"/>
                  </a:cxn>
                  <a:cxn ang="0">
                    <a:pos x="0" y="55"/>
                  </a:cxn>
                  <a:cxn ang="0">
                    <a:pos x="4" y="59"/>
                  </a:cxn>
                  <a:cxn ang="0">
                    <a:pos x="18" y="59"/>
                  </a:cxn>
                  <a:cxn ang="0">
                    <a:pos x="22" y="55"/>
                  </a:cxn>
                  <a:cxn ang="0">
                    <a:pos x="22" y="23"/>
                  </a:cxn>
                  <a:cxn ang="0">
                    <a:pos x="22" y="5"/>
                  </a:cxn>
                  <a:cxn ang="0">
                    <a:pos x="18" y="0"/>
                  </a:cxn>
                </a:cxnLst>
                <a:rect l="0" t="0" r="r" b="b"/>
                <a:pathLst>
                  <a:path w="22" h="59">
                    <a:moveTo>
                      <a:pt x="1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7"/>
                      <a:pt x="2" y="59"/>
                      <a:pt x="4" y="5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20" y="59"/>
                      <a:pt x="22" y="57"/>
                      <a:pt x="22" y="55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2"/>
                      <a:pt x="20" y="0"/>
                      <a:pt x="18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821"/>
              <p:cNvSpPr/>
              <p:nvPr/>
            </p:nvSpPr>
            <p:spPr bwMode="auto">
              <a:xfrm>
                <a:off x="4381500" y="3144838"/>
                <a:ext cx="82550" cy="74613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17"/>
                  </a:cxn>
                  <a:cxn ang="0">
                    <a:pos x="5" y="21"/>
                  </a:cxn>
                  <a:cxn ang="0">
                    <a:pos x="18" y="21"/>
                  </a:cxn>
                  <a:cxn ang="0">
                    <a:pos x="23" y="17"/>
                  </a:cxn>
                  <a:cxn ang="0">
                    <a:pos x="23" y="4"/>
                  </a:cxn>
                  <a:cxn ang="0">
                    <a:pos x="18" y="0"/>
                  </a:cxn>
                </a:cxnLst>
                <a:rect l="0" t="0" r="r" b="b"/>
                <a:pathLst>
                  <a:path w="23" h="21">
                    <a:moveTo>
                      <a:pt x="18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9"/>
                      <a:pt x="2" y="21"/>
                      <a:pt x="5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21" y="21"/>
                      <a:pt x="23" y="19"/>
                      <a:pt x="23" y="17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2"/>
                      <a:pt x="21" y="0"/>
                      <a:pt x="18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6" name="Group 34"/>
          <p:cNvGrpSpPr/>
          <p:nvPr/>
        </p:nvGrpSpPr>
        <p:grpSpPr>
          <a:xfrm>
            <a:off x="7569200" y="2024740"/>
            <a:ext cx="1524000" cy="1524000"/>
            <a:chOff x="6096000" y="1276350"/>
            <a:chExt cx="1143000" cy="1143000"/>
          </a:xfrm>
          <a:solidFill>
            <a:schemeClr val="accent4"/>
          </a:solidFill>
        </p:grpSpPr>
        <p:sp>
          <p:nvSpPr>
            <p:cNvPr id="37" name="Rounded Rectangle 35"/>
            <p:cNvSpPr/>
            <p:nvPr/>
          </p:nvSpPr>
          <p:spPr>
            <a:xfrm>
              <a:off x="6096000" y="1276350"/>
              <a:ext cx="1143000" cy="1143000"/>
            </a:xfrm>
            <a:prstGeom prst="roundRect">
              <a:avLst>
                <a:gd name="adj" fmla="val 86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grpSp>
          <p:nvGrpSpPr>
            <p:cNvPr id="38" name="Group 65"/>
            <p:cNvGrpSpPr/>
            <p:nvPr/>
          </p:nvGrpSpPr>
          <p:grpSpPr>
            <a:xfrm>
              <a:off x="6259417" y="1417733"/>
              <a:ext cx="838200" cy="762000"/>
              <a:chOff x="6051550" y="2911475"/>
              <a:chExt cx="382588" cy="322263"/>
            </a:xfrm>
            <a:grpFill/>
          </p:grpSpPr>
          <p:sp>
            <p:nvSpPr>
              <p:cNvPr id="39" name="Freeform 823"/>
              <p:cNvSpPr>
                <a:spLocks noEditPoints="1"/>
              </p:cNvSpPr>
              <p:nvPr/>
            </p:nvSpPr>
            <p:spPr bwMode="auto">
              <a:xfrm>
                <a:off x="6080125" y="2911475"/>
                <a:ext cx="320675" cy="236538"/>
              </a:xfrm>
              <a:custGeom>
                <a:avLst/>
                <a:gdLst/>
                <a:ahLst/>
                <a:cxnLst>
                  <a:cxn ang="0">
                    <a:pos x="6" y="66"/>
                  </a:cxn>
                  <a:cxn ang="0">
                    <a:pos x="85" y="66"/>
                  </a:cxn>
                  <a:cxn ang="0">
                    <a:pos x="90" y="60"/>
                  </a:cxn>
                  <a:cxn ang="0">
                    <a:pos x="90" y="6"/>
                  </a:cxn>
                  <a:cxn ang="0">
                    <a:pos x="8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60"/>
                  </a:cxn>
                  <a:cxn ang="0">
                    <a:pos x="6" y="66"/>
                  </a:cxn>
                  <a:cxn ang="0">
                    <a:pos x="7" y="10"/>
                  </a:cxn>
                  <a:cxn ang="0">
                    <a:pos x="10" y="6"/>
                  </a:cxn>
                  <a:cxn ang="0">
                    <a:pos x="80" y="6"/>
                  </a:cxn>
                  <a:cxn ang="0">
                    <a:pos x="84" y="10"/>
                  </a:cxn>
                  <a:cxn ang="0">
                    <a:pos x="84" y="56"/>
                  </a:cxn>
                  <a:cxn ang="0">
                    <a:pos x="80" y="59"/>
                  </a:cxn>
                  <a:cxn ang="0">
                    <a:pos x="10" y="59"/>
                  </a:cxn>
                  <a:cxn ang="0">
                    <a:pos x="7" y="56"/>
                  </a:cxn>
                  <a:cxn ang="0">
                    <a:pos x="7" y="10"/>
                  </a:cxn>
                </a:cxnLst>
                <a:rect l="0" t="0" r="r" b="b"/>
                <a:pathLst>
                  <a:path w="90" h="66">
                    <a:moveTo>
                      <a:pt x="6" y="66"/>
                    </a:moveTo>
                    <a:cubicBezTo>
                      <a:pt x="85" y="66"/>
                      <a:pt x="85" y="66"/>
                      <a:pt x="85" y="66"/>
                    </a:cubicBezTo>
                    <a:cubicBezTo>
                      <a:pt x="88" y="66"/>
                      <a:pt x="90" y="63"/>
                      <a:pt x="90" y="60"/>
                    </a:cubicBezTo>
                    <a:cubicBezTo>
                      <a:pt x="90" y="6"/>
                      <a:pt x="90" y="6"/>
                      <a:pt x="90" y="6"/>
                    </a:cubicBezTo>
                    <a:cubicBezTo>
                      <a:pt x="90" y="2"/>
                      <a:pt x="88" y="0"/>
                      <a:pt x="8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3"/>
                      <a:pt x="3" y="66"/>
                      <a:pt x="6" y="66"/>
                    </a:cubicBezTo>
                    <a:close/>
                    <a:moveTo>
                      <a:pt x="7" y="10"/>
                    </a:moveTo>
                    <a:cubicBezTo>
                      <a:pt x="7" y="8"/>
                      <a:pt x="8" y="6"/>
                      <a:pt x="10" y="6"/>
                    </a:cubicBezTo>
                    <a:cubicBezTo>
                      <a:pt x="80" y="6"/>
                      <a:pt x="80" y="6"/>
                      <a:pt x="80" y="6"/>
                    </a:cubicBezTo>
                    <a:cubicBezTo>
                      <a:pt x="82" y="6"/>
                      <a:pt x="84" y="8"/>
                      <a:pt x="84" y="10"/>
                    </a:cubicBezTo>
                    <a:cubicBezTo>
                      <a:pt x="84" y="56"/>
                      <a:pt x="84" y="56"/>
                      <a:pt x="84" y="56"/>
                    </a:cubicBezTo>
                    <a:cubicBezTo>
                      <a:pt x="84" y="58"/>
                      <a:pt x="82" y="59"/>
                      <a:pt x="80" y="59"/>
                    </a:cubicBezTo>
                    <a:cubicBezTo>
                      <a:pt x="10" y="59"/>
                      <a:pt x="10" y="59"/>
                      <a:pt x="10" y="59"/>
                    </a:cubicBezTo>
                    <a:cubicBezTo>
                      <a:pt x="8" y="59"/>
                      <a:pt x="7" y="58"/>
                      <a:pt x="7" y="56"/>
                    </a:cubicBezTo>
                    <a:lnTo>
                      <a:pt x="7" y="1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824"/>
              <p:cNvSpPr/>
              <p:nvPr/>
            </p:nvSpPr>
            <p:spPr bwMode="auto">
              <a:xfrm>
                <a:off x="6051550" y="3162300"/>
                <a:ext cx="382588" cy="71438"/>
              </a:xfrm>
              <a:custGeom>
                <a:avLst/>
                <a:gdLst/>
                <a:ahLst/>
                <a:cxnLst>
                  <a:cxn ang="0">
                    <a:pos x="105" y="8"/>
                  </a:cxn>
                  <a:cxn ang="0">
                    <a:pos x="101" y="2"/>
                  </a:cxn>
                  <a:cxn ang="0">
                    <a:pos x="97" y="0"/>
                  </a:cxn>
                  <a:cxn ang="0">
                    <a:pos x="96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5" y="2"/>
                  </a:cxn>
                  <a:cxn ang="0">
                    <a:pos x="1" y="8"/>
                  </a:cxn>
                  <a:cxn ang="0">
                    <a:pos x="1" y="16"/>
                  </a:cxn>
                  <a:cxn ang="0">
                    <a:pos x="6" y="20"/>
                  </a:cxn>
                  <a:cxn ang="0">
                    <a:pos x="100" y="20"/>
                  </a:cxn>
                  <a:cxn ang="0">
                    <a:pos x="105" y="16"/>
                  </a:cxn>
                  <a:cxn ang="0">
                    <a:pos x="105" y="8"/>
                  </a:cxn>
                </a:cxnLst>
                <a:rect l="0" t="0" r="r" b="b"/>
                <a:pathLst>
                  <a:path w="107" h="20">
                    <a:moveTo>
                      <a:pt x="105" y="8"/>
                    </a:moveTo>
                    <a:cubicBezTo>
                      <a:pt x="101" y="2"/>
                      <a:pt x="101" y="2"/>
                      <a:pt x="101" y="2"/>
                    </a:cubicBezTo>
                    <a:cubicBezTo>
                      <a:pt x="100" y="1"/>
                      <a:pt x="98" y="0"/>
                      <a:pt x="97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8" y="0"/>
                      <a:pt x="6" y="1"/>
                      <a:pt x="5" y="2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10"/>
                      <a:pt x="0" y="13"/>
                      <a:pt x="1" y="16"/>
                    </a:cubicBezTo>
                    <a:cubicBezTo>
                      <a:pt x="2" y="18"/>
                      <a:pt x="4" y="20"/>
                      <a:pt x="6" y="20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102" y="20"/>
                      <a:pt x="104" y="18"/>
                      <a:pt x="105" y="16"/>
                    </a:cubicBezTo>
                    <a:cubicBezTo>
                      <a:pt x="107" y="13"/>
                      <a:pt x="106" y="10"/>
                      <a:pt x="105" y="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1" name="Group 39"/>
          <p:cNvGrpSpPr/>
          <p:nvPr/>
        </p:nvGrpSpPr>
        <p:grpSpPr>
          <a:xfrm>
            <a:off x="9296400" y="2024740"/>
            <a:ext cx="1524000" cy="1524000"/>
            <a:chOff x="7391400" y="1276350"/>
            <a:chExt cx="1143000" cy="1143000"/>
          </a:xfrm>
          <a:solidFill>
            <a:srgbClr val="1983B7"/>
          </a:solidFill>
        </p:grpSpPr>
        <p:sp>
          <p:nvSpPr>
            <p:cNvPr id="42" name="Rounded Rectangle 40"/>
            <p:cNvSpPr/>
            <p:nvPr/>
          </p:nvSpPr>
          <p:spPr>
            <a:xfrm>
              <a:off x="7391400" y="1276350"/>
              <a:ext cx="1143000" cy="1143000"/>
            </a:xfrm>
            <a:prstGeom prst="roundRect">
              <a:avLst>
                <a:gd name="adj" fmla="val 86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grpSp>
          <p:nvGrpSpPr>
            <p:cNvPr id="43" name="Group 68"/>
            <p:cNvGrpSpPr/>
            <p:nvPr/>
          </p:nvGrpSpPr>
          <p:grpSpPr>
            <a:xfrm>
              <a:off x="7510751" y="1428750"/>
              <a:ext cx="914400" cy="762000"/>
              <a:chOff x="7700963" y="2874963"/>
              <a:chExt cx="434975" cy="369888"/>
            </a:xfrm>
            <a:grpFill/>
          </p:grpSpPr>
          <p:sp>
            <p:nvSpPr>
              <p:cNvPr id="44" name="Freeform 829"/>
              <p:cNvSpPr/>
              <p:nvPr/>
            </p:nvSpPr>
            <p:spPr bwMode="auto">
              <a:xfrm>
                <a:off x="7743825" y="3017838"/>
                <a:ext cx="346075" cy="115888"/>
              </a:xfrm>
              <a:custGeom>
                <a:avLst/>
                <a:gdLst/>
                <a:ahLst/>
                <a:cxnLst>
                  <a:cxn ang="0">
                    <a:pos x="2" y="32"/>
                  </a:cxn>
                  <a:cxn ang="0">
                    <a:pos x="3" y="32"/>
                  </a:cxn>
                  <a:cxn ang="0">
                    <a:pos x="5" y="30"/>
                  </a:cxn>
                  <a:cxn ang="0">
                    <a:pos x="5" y="26"/>
                  </a:cxn>
                  <a:cxn ang="0">
                    <a:pos x="13" y="18"/>
                  </a:cxn>
                  <a:cxn ang="0">
                    <a:pos x="43" y="18"/>
                  </a:cxn>
                  <a:cxn ang="0">
                    <a:pos x="47" y="21"/>
                  </a:cxn>
                  <a:cxn ang="0">
                    <a:pos x="47" y="30"/>
                  </a:cxn>
                  <a:cxn ang="0">
                    <a:pos x="49" y="32"/>
                  </a:cxn>
                  <a:cxn ang="0">
                    <a:pos x="49" y="32"/>
                  </a:cxn>
                  <a:cxn ang="0">
                    <a:pos x="51" y="30"/>
                  </a:cxn>
                  <a:cxn ang="0">
                    <a:pos x="51" y="21"/>
                  </a:cxn>
                  <a:cxn ang="0">
                    <a:pos x="54" y="18"/>
                  </a:cxn>
                  <a:cxn ang="0">
                    <a:pos x="85" y="18"/>
                  </a:cxn>
                  <a:cxn ang="0">
                    <a:pos x="93" y="26"/>
                  </a:cxn>
                  <a:cxn ang="0">
                    <a:pos x="93" y="30"/>
                  </a:cxn>
                  <a:cxn ang="0">
                    <a:pos x="95" y="32"/>
                  </a:cxn>
                  <a:cxn ang="0">
                    <a:pos x="95" y="32"/>
                  </a:cxn>
                  <a:cxn ang="0">
                    <a:pos x="97" y="30"/>
                  </a:cxn>
                  <a:cxn ang="0">
                    <a:pos x="97" y="26"/>
                  </a:cxn>
                  <a:cxn ang="0">
                    <a:pos x="85" y="13"/>
                  </a:cxn>
                  <a:cxn ang="0">
                    <a:pos x="54" y="13"/>
                  </a:cxn>
                  <a:cxn ang="0">
                    <a:pos x="51" y="10"/>
                  </a:cxn>
                  <a:cxn ang="0">
                    <a:pos x="51" y="2"/>
                  </a:cxn>
                  <a:cxn ang="0">
                    <a:pos x="49" y="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7" y="10"/>
                  </a:cxn>
                  <a:cxn ang="0">
                    <a:pos x="43" y="13"/>
                  </a:cxn>
                  <a:cxn ang="0">
                    <a:pos x="13" y="13"/>
                  </a:cxn>
                  <a:cxn ang="0">
                    <a:pos x="0" y="26"/>
                  </a:cxn>
                  <a:cxn ang="0">
                    <a:pos x="0" y="30"/>
                  </a:cxn>
                  <a:cxn ang="0">
                    <a:pos x="2" y="32"/>
                  </a:cxn>
                </a:cxnLst>
                <a:rect l="0" t="0" r="r" b="b"/>
                <a:pathLst>
                  <a:path w="97" h="32">
                    <a:moveTo>
                      <a:pt x="2" y="32"/>
                    </a:moveTo>
                    <a:cubicBezTo>
                      <a:pt x="3" y="32"/>
                      <a:pt x="3" y="32"/>
                      <a:pt x="3" y="32"/>
                    </a:cubicBezTo>
                    <a:cubicBezTo>
                      <a:pt x="4" y="32"/>
                      <a:pt x="5" y="31"/>
                      <a:pt x="5" y="30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1"/>
                      <a:pt x="8" y="18"/>
                      <a:pt x="13" y="18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5" y="18"/>
                      <a:pt x="47" y="19"/>
                      <a:pt x="47" y="21"/>
                    </a:cubicBezTo>
                    <a:cubicBezTo>
                      <a:pt x="47" y="30"/>
                      <a:pt x="47" y="30"/>
                      <a:pt x="47" y="30"/>
                    </a:cubicBezTo>
                    <a:cubicBezTo>
                      <a:pt x="47" y="31"/>
                      <a:pt x="48" y="32"/>
                      <a:pt x="49" y="32"/>
                    </a:cubicBezTo>
                    <a:cubicBezTo>
                      <a:pt x="49" y="32"/>
                      <a:pt x="49" y="32"/>
                      <a:pt x="49" y="32"/>
                    </a:cubicBezTo>
                    <a:cubicBezTo>
                      <a:pt x="50" y="32"/>
                      <a:pt x="51" y="31"/>
                      <a:pt x="51" y="30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1" y="19"/>
                      <a:pt x="52" y="18"/>
                      <a:pt x="54" y="18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9" y="18"/>
                      <a:pt x="93" y="21"/>
                      <a:pt x="93" y="26"/>
                    </a:cubicBezTo>
                    <a:cubicBezTo>
                      <a:pt x="93" y="30"/>
                      <a:pt x="93" y="30"/>
                      <a:pt x="93" y="30"/>
                    </a:cubicBezTo>
                    <a:cubicBezTo>
                      <a:pt x="93" y="31"/>
                      <a:pt x="94" y="32"/>
                      <a:pt x="95" y="32"/>
                    </a:cubicBezTo>
                    <a:cubicBezTo>
                      <a:pt x="95" y="32"/>
                      <a:pt x="95" y="32"/>
                      <a:pt x="95" y="32"/>
                    </a:cubicBezTo>
                    <a:cubicBezTo>
                      <a:pt x="97" y="32"/>
                      <a:pt x="97" y="31"/>
                      <a:pt x="97" y="30"/>
                    </a:cubicBezTo>
                    <a:cubicBezTo>
                      <a:pt x="97" y="26"/>
                      <a:pt x="97" y="26"/>
                      <a:pt x="97" y="26"/>
                    </a:cubicBezTo>
                    <a:cubicBezTo>
                      <a:pt x="97" y="19"/>
                      <a:pt x="92" y="13"/>
                      <a:pt x="85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2" y="13"/>
                      <a:pt x="51" y="12"/>
                      <a:pt x="51" y="10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1" y="1"/>
                      <a:pt x="50" y="0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48" y="0"/>
                      <a:pt x="47" y="1"/>
                      <a:pt x="47" y="2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12"/>
                      <a:pt x="45" y="13"/>
                      <a:pt x="4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6" y="13"/>
                      <a:pt x="0" y="19"/>
                      <a:pt x="0" y="2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1"/>
                      <a:pt x="1" y="32"/>
                      <a:pt x="2" y="3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830"/>
              <p:cNvSpPr/>
              <p:nvPr/>
            </p:nvSpPr>
            <p:spPr bwMode="auto">
              <a:xfrm>
                <a:off x="7847013" y="2874963"/>
                <a:ext cx="142875" cy="128588"/>
              </a:xfrm>
              <a:custGeom>
                <a:avLst/>
                <a:gdLst/>
                <a:ahLst/>
                <a:cxnLst>
                  <a:cxn ang="0">
                    <a:pos x="8" y="36"/>
                  </a:cxn>
                  <a:cxn ang="0">
                    <a:pos x="18" y="36"/>
                  </a:cxn>
                  <a:cxn ang="0">
                    <a:pos x="22" y="36"/>
                  </a:cxn>
                  <a:cxn ang="0">
                    <a:pos x="32" y="36"/>
                  </a:cxn>
                  <a:cxn ang="0">
                    <a:pos x="40" y="28"/>
                  </a:cxn>
                  <a:cxn ang="0">
                    <a:pos x="40" y="8"/>
                  </a:cxn>
                  <a:cxn ang="0">
                    <a:pos x="32" y="0"/>
                  </a:cxn>
                  <a:cxn ang="0">
                    <a:pos x="8" y="0"/>
                  </a:cxn>
                  <a:cxn ang="0">
                    <a:pos x="0" y="8"/>
                  </a:cxn>
                  <a:cxn ang="0">
                    <a:pos x="0" y="28"/>
                  </a:cxn>
                  <a:cxn ang="0">
                    <a:pos x="8" y="36"/>
                  </a:cxn>
                </a:cxnLst>
                <a:rect l="0" t="0" r="r" b="b"/>
                <a:pathLst>
                  <a:path w="40" h="36">
                    <a:moveTo>
                      <a:pt x="8" y="36"/>
                    </a:moveTo>
                    <a:cubicBezTo>
                      <a:pt x="18" y="36"/>
                      <a:pt x="18" y="36"/>
                      <a:pt x="18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6" y="36"/>
                      <a:pt x="40" y="32"/>
                      <a:pt x="40" y="2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3"/>
                      <a:pt x="36" y="0"/>
                      <a:pt x="32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2"/>
                      <a:pt x="4" y="36"/>
                      <a:pt x="8" y="3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831"/>
              <p:cNvSpPr/>
              <p:nvPr/>
            </p:nvSpPr>
            <p:spPr bwMode="auto">
              <a:xfrm>
                <a:off x="7700963" y="3148013"/>
                <a:ext cx="103188" cy="96838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21"/>
                  </a:cxn>
                  <a:cxn ang="0">
                    <a:pos x="6" y="27"/>
                  </a:cxn>
                  <a:cxn ang="0">
                    <a:pos x="23" y="27"/>
                  </a:cxn>
                  <a:cxn ang="0">
                    <a:pos x="29" y="21"/>
                  </a:cxn>
                  <a:cxn ang="0">
                    <a:pos x="29" y="6"/>
                  </a:cxn>
                  <a:cxn ang="0">
                    <a:pos x="23" y="0"/>
                  </a:cxn>
                </a:cxnLst>
                <a:rect l="0" t="0" r="r" b="b"/>
                <a:pathLst>
                  <a:path w="29" h="27">
                    <a:moveTo>
                      <a:pt x="23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4"/>
                      <a:pt x="2" y="27"/>
                      <a:pt x="6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7" y="27"/>
                      <a:pt x="29" y="24"/>
                      <a:pt x="29" y="21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3"/>
                      <a:pt x="27" y="0"/>
                      <a:pt x="23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832"/>
              <p:cNvSpPr/>
              <p:nvPr/>
            </p:nvSpPr>
            <p:spPr bwMode="auto">
              <a:xfrm>
                <a:off x="7864475" y="3148013"/>
                <a:ext cx="106363" cy="968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21"/>
                  </a:cxn>
                  <a:cxn ang="0">
                    <a:pos x="6" y="27"/>
                  </a:cxn>
                  <a:cxn ang="0">
                    <a:pos x="24" y="27"/>
                  </a:cxn>
                  <a:cxn ang="0">
                    <a:pos x="30" y="21"/>
                  </a:cxn>
                  <a:cxn ang="0">
                    <a:pos x="30" y="6"/>
                  </a:cxn>
                  <a:cxn ang="0">
                    <a:pos x="24" y="0"/>
                  </a:cxn>
                </a:cxnLst>
                <a:rect l="0" t="0" r="r" b="b"/>
                <a:pathLst>
                  <a:path w="30" h="27">
                    <a:moveTo>
                      <a:pt x="2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4"/>
                      <a:pt x="3" y="27"/>
                      <a:pt x="6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7" y="27"/>
                      <a:pt x="30" y="24"/>
                      <a:pt x="30" y="21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0" y="3"/>
                      <a:pt x="27" y="0"/>
                      <a:pt x="24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833"/>
              <p:cNvSpPr/>
              <p:nvPr/>
            </p:nvSpPr>
            <p:spPr bwMode="auto">
              <a:xfrm>
                <a:off x="8027988" y="3148013"/>
                <a:ext cx="107950" cy="968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21"/>
                  </a:cxn>
                  <a:cxn ang="0">
                    <a:pos x="6" y="27"/>
                  </a:cxn>
                  <a:cxn ang="0">
                    <a:pos x="24" y="27"/>
                  </a:cxn>
                  <a:cxn ang="0">
                    <a:pos x="30" y="21"/>
                  </a:cxn>
                  <a:cxn ang="0">
                    <a:pos x="30" y="6"/>
                  </a:cxn>
                  <a:cxn ang="0">
                    <a:pos x="24" y="0"/>
                  </a:cxn>
                </a:cxnLst>
                <a:rect l="0" t="0" r="r" b="b"/>
                <a:pathLst>
                  <a:path w="30" h="27">
                    <a:moveTo>
                      <a:pt x="2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4"/>
                      <a:pt x="3" y="27"/>
                      <a:pt x="6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7" y="27"/>
                      <a:pt x="30" y="24"/>
                      <a:pt x="30" y="21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0" y="3"/>
                      <a:pt x="27" y="0"/>
                      <a:pt x="24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49" name="Text Box 10"/>
          <p:cNvSpPr txBox="1">
            <a:spLocks noChangeArrowheads="1"/>
          </p:cNvSpPr>
          <p:nvPr/>
        </p:nvSpPr>
        <p:spPr bwMode="auto">
          <a:xfrm>
            <a:off x="5868795" y="3763354"/>
            <a:ext cx="1727200" cy="224676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ts val="2400"/>
              </a:lnSpc>
              <a:defRPr sz="160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800" b="1" dirty="0">
                <a:solidFill>
                  <a:schemeClr val="bg1">
                    <a:lumMod val="50000"/>
                  </a:schemeClr>
                </a:solidFill>
              </a:rPr>
              <a:t>添加文本：</a:t>
            </a:r>
            <a:endParaRPr lang="en-US" altLang="zh-CN" sz="18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点击此处添加你需要的内容，可以是一定篇幅的文本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点击此处添加你需要的内容，可以是一定篇幅的文本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Text Box 10"/>
          <p:cNvSpPr txBox="1">
            <a:spLocks noChangeArrowheads="1"/>
          </p:cNvSpPr>
          <p:nvPr/>
        </p:nvSpPr>
        <p:spPr bwMode="auto">
          <a:xfrm>
            <a:off x="7569200" y="3763354"/>
            <a:ext cx="1727200" cy="224676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ts val="2400"/>
              </a:lnSpc>
              <a:defRPr sz="160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800" b="1" dirty="0">
                <a:solidFill>
                  <a:schemeClr val="bg1">
                    <a:lumMod val="50000"/>
                  </a:schemeClr>
                </a:solidFill>
              </a:rPr>
              <a:t>添加文本：</a:t>
            </a:r>
            <a:endParaRPr lang="en-US" altLang="zh-CN" sz="18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点击此处添加你需要的内容，可以是一定篇幅的文本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点击此处添加你需要的内容，可以是一定篇幅的文本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Text Box 10"/>
          <p:cNvSpPr txBox="1">
            <a:spLocks noChangeArrowheads="1"/>
          </p:cNvSpPr>
          <p:nvPr/>
        </p:nvSpPr>
        <p:spPr bwMode="auto">
          <a:xfrm>
            <a:off x="9282807" y="3763354"/>
            <a:ext cx="1727200" cy="224676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ts val="2400"/>
              </a:lnSpc>
              <a:defRPr sz="160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800" b="1" dirty="0">
                <a:solidFill>
                  <a:schemeClr val="bg1">
                    <a:lumMod val="50000"/>
                  </a:schemeClr>
                </a:solidFill>
              </a:rPr>
              <a:t>添加文本：</a:t>
            </a:r>
            <a:endParaRPr lang="en-US" altLang="zh-CN" sz="18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点击此处添加你需要的内容，可以是一定篇幅的文本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点击此处添加你需要的内容，可以是一定篇幅的文本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52" name="组合 3"/>
          <p:cNvGrpSpPr/>
          <p:nvPr/>
        </p:nvGrpSpPr>
        <p:grpSpPr bwMode="auto">
          <a:xfrm>
            <a:off x="1901827" y="2213251"/>
            <a:ext cx="2522537" cy="2520950"/>
            <a:chOff x="0" y="0"/>
            <a:chExt cx="2098675" cy="2098676"/>
          </a:xfrm>
        </p:grpSpPr>
        <p:sp>
          <p:nvSpPr>
            <p:cNvPr id="53" name="Oval 9"/>
            <p:cNvSpPr>
              <a:spLocks noChangeArrowheads="1"/>
            </p:cNvSpPr>
            <p:nvPr/>
          </p:nvSpPr>
          <p:spPr bwMode="auto">
            <a:xfrm>
              <a:off x="0" y="0"/>
              <a:ext cx="2098675" cy="2098676"/>
            </a:xfrm>
            <a:prstGeom prst="ellipse">
              <a:avLst/>
            </a:prstGeom>
            <a:solidFill>
              <a:srgbClr val="1983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12"/>
            <p:cNvSpPr>
              <a:spLocks noEditPoints="1"/>
            </p:cNvSpPr>
            <p:nvPr/>
          </p:nvSpPr>
          <p:spPr bwMode="auto">
            <a:xfrm>
              <a:off x="331916" y="390683"/>
              <a:ext cx="1469769" cy="1380808"/>
            </a:xfrm>
            <a:custGeom>
              <a:avLst/>
              <a:gdLst>
                <a:gd name="T0" fmla="*/ 899153 w 1615"/>
                <a:gd name="T1" fmla="*/ 22741 h 1518"/>
                <a:gd name="T2" fmla="*/ 716228 w 1615"/>
                <a:gd name="T3" fmla="*/ 87324 h 1518"/>
                <a:gd name="T4" fmla="*/ 549685 w 1615"/>
                <a:gd name="T5" fmla="*/ 15464 h 1518"/>
                <a:gd name="T6" fmla="*/ 17291 w 1615"/>
                <a:gd name="T7" fmla="*/ 548503 h 1518"/>
                <a:gd name="T8" fmla="*/ 191115 w 1615"/>
                <a:gd name="T9" fmla="*/ 799559 h 1518"/>
                <a:gd name="T10" fmla="*/ 279393 w 1615"/>
                <a:gd name="T11" fmla="*/ 960562 h 1518"/>
                <a:gd name="T12" fmla="*/ 394062 w 1615"/>
                <a:gd name="T13" fmla="*/ 1192516 h 1518"/>
                <a:gd name="T14" fmla="*/ 604289 w 1615"/>
                <a:gd name="T15" fmla="*/ 1282569 h 1518"/>
                <a:gd name="T16" fmla="*/ 842728 w 1615"/>
                <a:gd name="T17" fmla="*/ 1328050 h 1518"/>
                <a:gd name="T18" fmla="*/ 936466 w 1615"/>
                <a:gd name="T19" fmla="*/ 1292575 h 1518"/>
                <a:gd name="T20" fmla="*/ 1082988 w 1615"/>
                <a:gd name="T21" fmla="*/ 1192516 h 1518"/>
                <a:gd name="T22" fmla="*/ 1117570 w 1615"/>
                <a:gd name="T23" fmla="*/ 1053344 h 1518"/>
                <a:gd name="T24" fmla="*/ 1231330 w 1615"/>
                <a:gd name="T25" fmla="*/ 1038790 h 1518"/>
                <a:gd name="T26" fmla="*/ 1269553 w 1615"/>
                <a:gd name="T27" fmla="*/ 901437 h 1518"/>
                <a:gd name="T28" fmla="*/ 1397873 w 1615"/>
                <a:gd name="T29" fmla="*/ 772270 h 1518"/>
                <a:gd name="T30" fmla="*/ 1446107 w 1615"/>
                <a:gd name="T31" fmla="*/ 639465 h 1518"/>
                <a:gd name="T32" fmla="*/ 1389683 w 1615"/>
                <a:gd name="T33" fmla="*/ 621273 h 1518"/>
                <a:gd name="T34" fmla="*/ 1328708 w 1615"/>
                <a:gd name="T35" fmla="*/ 656748 h 1518"/>
                <a:gd name="T36" fmla="*/ 1166714 w 1615"/>
                <a:gd name="T37" fmla="*/ 754078 h 1518"/>
                <a:gd name="T38" fmla="*/ 1170355 w 1615"/>
                <a:gd name="T39" fmla="*/ 767722 h 1518"/>
                <a:gd name="T40" fmla="*/ 1008362 w 1615"/>
                <a:gd name="T41" fmla="*/ 864142 h 1518"/>
                <a:gd name="T42" fmla="*/ 1055685 w 1615"/>
                <a:gd name="T43" fmla="*/ 949647 h 1518"/>
                <a:gd name="T44" fmla="*/ 893692 w 1615"/>
                <a:gd name="T45" fmla="*/ 1046976 h 1518"/>
                <a:gd name="T46" fmla="*/ 936466 w 1615"/>
                <a:gd name="T47" fmla="*/ 1123385 h 1518"/>
                <a:gd name="T48" fmla="*/ 774473 w 1615"/>
                <a:gd name="T49" fmla="*/ 1219805 h 1518"/>
                <a:gd name="T50" fmla="*/ 800865 w 1615"/>
                <a:gd name="T51" fmla="*/ 1286207 h 1518"/>
                <a:gd name="T52" fmla="*/ 664354 w 1615"/>
                <a:gd name="T53" fmla="*/ 1246184 h 1518"/>
                <a:gd name="T54" fmla="*/ 685285 w 1615"/>
                <a:gd name="T55" fmla="*/ 1197974 h 1518"/>
                <a:gd name="T56" fmla="*/ 844548 w 1615"/>
                <a:gd name="T57" fmla="*/ 963291 h 1518"/>
                <a:gd name="T58" fmla="*/ 469598 w 1615"/>
                <a:gd name="T59" fmla="*/ 1235268 h 1518"/>
                <a:gd name="T60" fmla="*/ 503271 w 1615"/>
                <a:gd name="T61" fmla="*/ 1098825 h 1518"/>
                <a:gd name="T62" fmla="*/ 424094 w 1615"/>
                <a:gd name="T63" fmla="*/ 1105192 h 1518"/>
                <a:gd name="T64" fmla="*/ 321256 w 1615"/>
                <a:gd name="T65" fmla="*/ 1002405 h 1518"/>
                <a:gd name="T66" fmla="*/ 383141 w 1615"/>
                <a:gd name="T67" fmla="*/ 867781 h 1518"/>
                <a:gd name="T68" fmla="*/ 245720 w 1615"/>
                <a:gd name="T69" fmla="*/ 854136 h 1518"/>
                <a:gd name="T70" fmla="*/ 251180 w 1615"/>
                <a:gd name="T71" fmla="*/ 809565 h 1518"/>
                <a:gd name="T72" fmla="*/ 265742 w 1615"/>
                <a:gd name="T73" fmla="*/ 782276 h 1518"/>
                <a:gd name="T74" fmla="*/ 463228 w 1615"/>
                <a:gd name="T75" fmla="*/ 582159 h 1518"/>
                <a:gd name="T76" fmla="*/ 312155 w 1615"/>
                <a:gd name="T77" fmla="*/ 595803 h 1518"/>
                <a:gd name="T78" fmla="*/ 214777 w 1615"/>
                <a:gd name="T79" fmla="*/ 442986 h 1518"/>
                <a:gd name="T80" fmla="*/ 792674 w 1615"/>
                <a:gd name="T81" fmla="*/ 433890 h 1518"/>
                <a:gd name="T82" fmla="*/ 771742 w 1615"/>
                <a:gd name="T83" fmla="*/ 124618 h 1518"/>
                <a:gd name="T84" fmla="*/ 899153 w 1615"/>
                <a:gd name="T85" fmla="*/ 81866 h 1518"/>
                <a:gd name="T86" fmla="*/ 1389683 w 1615"/>
                <a:gd name="T87" fmla="*/ 621273 h 151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615" h="1518">
                  <a:moveTo>
                    <a:pt x="1530" y="456"/>
                  </a:moveTo>
                  <a:lnTo>
                    <a:pt x="1169" y="95"/>
                  </a:lnTo>
                  <a:cubicBezTo>
                    <a:pt x="1126" y="52"/>
                    <a:pt x="1056" y="25"/>
                    <a:pt x="988" y="25"/>
                  </a:cubicBezTo>
                  <a:cubicBezTo>
                    <a:pt x="964" y="25"/>
                    <a:pt x="943" y="28"/>
                    <a:pt x="922" y="34"/>
                  </a:cubicBezTo>
                  <a:lnTo>
                    <a:pt x="907" y="39"/>
                  </a:lnTo>
                  <a:cubicBezTo>
                    <a:pt x="871" y="50"/>
                    <a:pt x="828" y="71"/>
                    <a:pt x="787" y="96"/>
                  </a:cubicBezTo>
                  <a:lnTo>
                    <a:pt x="786" y="96"/>
                  </a:lnTo>
                  <a:cubicBezTo>
                    <a:pt x="715" y="65"/>
                    <a:pt x="649" y="31"/>
                    <a:pt x="619" y="22"/>
                  </a:cubicBezTo>
                  <a:lnTo>
                    <a:pt x="604" y="17"/>
                  </a:lnTo>
                  <a:cubicBezTo>
                    <a:pt x="547" y="0"/>
                    <a:pt x="465" y="20"/>
                    <a:pt x="423" y="62"/>
                  </a:cubicBezTo>
                  <a:lnTo>
                    <a:pt x="62" y="423"/>
                  </a:lnTo>
                  <a:cubicBezTo>
                    <a:pt x="20" y="465"/>
                    <a:pt x="0" y="546"/>
                    <a:pt x="19" y="603"/>
                  </a:cubicBezTo>
                  <a:lnTo>
                    <a:pt x="26" y="625"/>
                  </a:lnTo>
                  <a:cubicBezTo>
                    <a:pt x="45" y="682"/>
                    <a:pt x="94" y="763"/>
                    <a:pt x="137" y="805"/>
                  </a:cubicBezTo>
                  <a:lnTo>
                    <a:pt x="210" y="879"/>
                  </a:lnTo>
                  <a:cubicBezTo>
                    <a:pt x="195" y="931"/>
                    <a:pt x="204" y="984"/>
                    <a:pt x="241" y="1021"/>
                  </a:cubicBezTo>
                  <a:cubicBezTo>
                    <a:pt x="259" y="1039"/>
                    <a:pt x="282" y="1051"/>
                    <a:pt x="307" y="1056"/>
                  </a:cubicBezTo>
                  <a:cubicBezTo>
                    <a:pt x="238" y="1125"/>
                    <a:pt x="228" y="1224"/>
                    <a:pt x="286" y="1282"/>
                  </a:cubicBezTo>
                  <a:cubicBezTo>
                    <a:pt x="310" y="1306"/>
                    <a:pt x="344" y="1320"/>
                    <a:pt x="381" y="1320"/>
                  </a:cubicBezTo>
                  <a:cubicBezTo>
                    <a:pt x="398" y="1320"/>
                    <a:pt x="415" y="1316"/>
                    <a:pt x="433" y="1311"/>
                  </a:cubicBezTo>
                  <a:cubicBezTo>
                    <a:pt x="433" y="1347"/>
                    <a:pt x="446" y="1380"/>
                    <a:pt x="470" y="1404"/>
                  </a:cubicBezTo>
                  <a:cubicBezTo>
                    <a:pt x="494" y="1428"/>
                    <a:pt x="528" y="1442"/>
                    <a:pt x="565" y="1442"/>
                  </a:cubicBezTo>
                  <a:cubicBezTo>
                    <a:pt x="599" y="1442"/>
                    <a:pt x="634" y="1430"/>
                    <a:pt x="664" y="1410"/>
                  </a:cubicBezTo>
                  <a:cubicBezTo>
                    <a:pt x="669" y="1436"/>
                    <a:pt x="681" y="1461"/>
                    <a:pt x="700" y="1480"/>
                  </a:cubicBezTo>
                  <a:cubicBezTo>
                    <a:pt x="725" y="1504"/>
                    <a:pt x="758" y="1518"/>
                    <a:pt x="795" y="1518"/>
                  </a:cubicBezTo>
                  <a:cubicBezTo>
                    <a:pt x="841" y="1518"/>
                    <a:pt x="889" y="1496"/>
                    <a:pt x="926" y="1460"/>
                  </a:cubicBezTo>
                  <a:lnTo>
                    <a:pt x="946" y="1440"/>
                  </a:lnTo>
                  <a:cubicBezTo>
                    <a:pt x="969" y="1445"/>
                    <a:pt x="994" y="1442"/>
                    <a:pt x="1016" y="1429"/>
                  </a:cubicBezTo>
                  <a:lnTo>
                    <a:pt x="1029" y="1421"/>
                  </a:lnTo>
                  <a:cubicBezTo>
                    <a:pt x="1066" y="1398"/>
                    <a:pt x="1083" y="1354"/>
                    <a:pt x="1072" y="1314"/>
                  </a:cubicBezTo>
                  <a:lnTo>
                    <a:pt x="1082" y="1304"/>
                  </a:lnTo>
                  <a:cubicBezTo>
                    <a:pt x="1112" y="1328"/>
                    <a:pt x="1155" y="1332"/>
                    <a:pt x="1190" y="1311"/>
                  </a:cubicBezTo>
                  <a:lnTo>
                    <a:pt x="1203" y="1303"/>
                  </a:lnTo>
                  <a:cubicBezTo>
                    <a:pt x="1249" y="1276"/>
                    <a:pt x="1263" y="1217"/>
                    <a:pt x="1236" y="1172"/>
                  </a:cubicBezTo>
                  <a:lnTo>
                    <a:pt x="1228" y="1158"/>
                  </a:lnTo>
                  <a:lnTo>
                    <a:pt x="1238" y="1148"/>
                  </a:lnTo>
                  <a:cubicBezTo>
                    <a:pt x="1268" y="1167"/>
                    <a:pt x="1307" y="1169"/>
                    <a:pt x="1340" y="1150"/>
                  </a:cubicBezTo>
                  <a:lnTo>
                    <a:pt x="1353" y="1142"/>
                  </a:lnTo>
                  <a:cubicBezTo>
                    <a:pt x="1399" y="1115"/>
                    <a:pt x="1413" y="1056"/>
                    <a:pt x="1386" y="1010"/>
                  </a:cubicBezTo>
                  <a:lnTo>
                    <a:pt x="1382" y="1004"/>
                  </a:lnTo>
                  <a:lnTo>
                    <a:pt x="1395" y="991"/>
                  </a:lnTo>
                  <a:cubicBezTo>
                    <a:pt x="1424" y="1006"/>
                    <a:pt x="1460" y="1007"/>
                    <a:pt x="1490" y="989"/>
                  </a:cubicBezTo>
                  <a:lnTo>
                    <a:pt x="1504" y="981"/>
                  </a:lnTo>
                  <a:cubicBezTo>
                    <a:pt x="1549" y="954"/>
                    <a:pt x="1564" y="894"/>
                    <a:pt x="1536" y="849"/>
                  </a:cubicBezTo>
                  <a:lnTo>
                    <a:pt x="1528" y="835"/>
                  </a:lnTo>
                  <a:cubicBezTo>
                    <a:pt x="1551" y="798"/>
                    <a:pt x="1571" y="758"/>
                    <a:pt x="1582" y="724"/>
                  </a:cubicBezTo>
                  <a:lnTo>
                    <a:pt x="1589" y="703"/>
                  </a:lnTo>
                  <a:cubicBezTo>
                    <a:pt x="1615" y="622"/>
                    <a:pt x="1590" y="516"/>
                    <a:pt x="1530" y="456"/>
                  </a:cubicBezTo>
                  <a:close/>
                  <a:moveTo>
                    <a:pt x="1527" y="683"/>
                  </a:moveTo>
                  <a:lnTo>
                    <a:pt x="1527" y="683"/>
                  </a:lnTo>
                  <a:lnTo>
                    <a:pt x="1520" y="704"/>
                  </a:lnTo>
                  <a:cubicBezTo>
                    <a:pt x="1513" y="724"/>
                    <a:pt x="1503" y="748"/>
                    <a:pt x="1490" y="771"/>
                  </a:cubicBezTo>
                  <a:lnTo>
                    <a:pt x="1460" y="722"/>
                  </a:lnTo>
                  <a:cubicBezTo>
                    <a:pt x="1433" y="677"/>
                    <a:pt x="1374" y="662"/>
                    <a:pt x="1328" y="689"/>
                  </a:cubicBezTo>
                  <a:lnTo>
                    <a:pt x="1315" y="697"/>
                  </a:lnTo>
                  <a:cubicBezTo>
                    <a:pt x="1270" y="724"/>
                    <a:pt x="1255" y="784"/>
                    <a:pt x="1282" y="829"/>
                  </a:cubicBezTo>
                  <a:lnTo>
                    <a:pt x="1351" y="943"/>
                  </a:lnTo>
                  <a:lnTo>
                    <a:pt x="1348" y="946"/>
                  </a:lnTo>
                  <a:lnTo>
                    <a:pt x="1286" y="844"/>
                  </a:lnTo>
                  <a:cubicBezTo>
                    <a:pt x="1259" y="798"/>
                    <a:pt x="1200" y="783"/>
                    <a:pt x="1154" y="811"/>
                  </a:cubicBezTo>
                  <a:lnTo>
                    <a:pt x="1141" y="819"/>
                  </a:lnTo>
                  <a:cubicBezTo>
                    <a:pt x="1096" y="846"/>
                    <a:pt x="1081" y="905"/>
                    <a:pt x="1108" y="950"/>
                  </a:cubicBezTo>
                  <a:lnTo>
                    <a:pt x="1196" y="1097"/>
                  </a:lnTo>
                  <a:lnTo>
                    <a:pt x="1193" y="1100"/>
                  </a:lnTo>
                  <a:lnTo>
                    <a:pt x="1160" y="1044"/>
                  </a:lnTo>
                  <a:cubicBezTo>
                    <a:pt x="1133" y="999"/>
                    <a:pt x="1073" y="984"/>
                    <a:pt x="1028" y="1011"/>
                  </a:cubicBezTo>
                  <a:lnTo>
                    <a:pt x="1015" y="1020"/>
                  </a:lnTo>
                  <a:cubicBezTo>
                    <a:pt x="970" y="1047"/>
                    <a:pt x="955" y="1106"/>
                    <a:pt x="982" y="1151"/>
                  </a:cubicBezTo>
                  <a:lnTo>
                    <a:pt x="1042" y="1251"/>
                  </a:lnTo>
                  <a:lnTo>
                    <a:pt x="1040" y="1253"/>
                  </a:lnTo>
                  <a:lnTo>
                    <a:pt x="1029" y="1235"/>
                  </a:lnTo>
                  <a:cubicBezTo>
                    <a:pt x="1002" y="1189"/>
                    <a:pt x="943" y="1175"/>
                    <a:pt x="898" y="1202"/>
                  </a:cubicBezTo>
                  <a:lnTo>
                    <a:pt x="884" y="1210"/>
                  </a:lnTo>
                  <a:cubicBezTo>
                    <a:pt x="839" y="1237"/>
                    <a:pt x="824" y="1296"/>
                    <a:pt x="851" y="1341"/>
                  </a:cubicBezTo>
                  <a:lnTo>
                    <a:pt x="884" y="1396"/>
                  </a:lnTo>
                  <a:cubicBezTo>
                    <a:pt x="886" y="1399"/>
                    <a:pt x="888" y="1401"/>
                    <a:pt x="890" y="1404"/>
                  </a:cubicBezTo>
                  <a:lnTo>
                    <a:pt x="880" y="1414"/>
                  </a:lnTo>
                  <a:cubicBezTo>
                    <a:pt x="855" y="1439"/>
                    <a:pt x="823" y="1452"/>
                    <a:pt x="795" y="1452"/>
                  </a:cubicBezTo>
                  <a:cubicBezTo>
                    <a:pt x="776" y="1452"/>
                    <a:pt x="759" y="1447"/>
                    <a:pt x="746" y="1434"/>
                  </a:cubicBezTo>
                  <a:cubicBezTo>
                    <a:pt x="731" y="1418"/>
                    <a:pt x="725" y="1395"/>
                    <a:pt x="730" y="1370"/>
                  </a:cubicBezTo>
                  <a:cubicBezTo>
                    <a:pt x="732" y="1358"/>
                    <a:pt x="736" y="1346"/>
                    <a:pt x="742" y="1334"/>
                  </a:cubicBezTo>
                  <a:cubicBezTo>
                    <a:pt x="743" y="1333"/>
                    <a:pt x="744" y="1332"/>
                    <a:pt x="745" y="1330"/>
                  </a:cubicBezTo>
                  <a:cubicBezTo>
                    <a:pt x="747" y="1326"/>
                    <a:pt x="750" y="1321"/>
                    <a:pt x="753" y="1317"/>
                  </a:cubicBezTo>
                  <a:cubicBezTo>
                    <a:pt x="757" y="1311"/>
                    <a:pt x="762" y="1306"/>
                    <a:pt x="767" y="1300"/>
                  </a:cubicBezTo>
                  <a:lnTo>
                    <a:pt x="968" y="1100"/>
                  </a:lnTo>
                  <a:lnTo>
                    <a:pt x="928" y="1059"/>
                  </a:lnTo>
                  <a:lnTo>
                    <a:pt x="650" y="1337"/>
                  </a:lnTo>
                  <a:cubicBezTo>
                    <a:pt x="624" y="1363"/>
                    <a:pt x="593" y="1376"/>
                    <a:pt x="565" y="1376"/>
                  </a:cubicBezTo>
                  <a:cubicBezTo>
                    <a:pt x="546" y="1376"/>
                    <a:pt x="529" y="1370"/>
                    <a:pt x="516" y="1358"/>
                  </a:cubicBezTo>
                  <a:cubicBezTo>
                    <a:pt x="485" y="1327"/>
                    <a:pt x="495" y="1267"/>
                    <a:pt x="537" y="1224"/>
                  </a:cubicBezTo>
                  <a:lnTo>
                    <a:pt x="546" y="1215"/>
                  </a:lnTo>
                  <a:lnTo>
                    <a:pt x="553" y="1208"/>
                  </a:lnTo>
                  <a:lnTo>
                    <a:pt x="815" y="946"/>
                  </a:lnTo>
                  <a:lnTo>
                    <a:pt x="775" y="906"/>
                  </a:lnTo>
                  <a:lnTo>
                    <a:pt x="466" y="1215"/>
                  </a:lnTo>
                  <a:cubicBezTo>
                    <a:pt x="441" y="1240"/>
                    <a:pt x="409" y="1254"/>
                    <a:pt x="381" y="1254"/>
                  </a:cubicBezTo>
                  <a:cubicBezTo>
                    <a:pt x="362" y="1254"/>
                    <a:pt x="345" y="1248"/>
                    <a:pt x="332" y="1236"/>
                  </a:cubicBezTo>
                  <a:cubicBezTo>
                    <a:pt x="301" y="1205"/>
                    <a:pt x="311" y="1144"/>
                    <a:pt x="353" y="1102"/>
                  </a:cubicBezTo>
                  <a:lnTo>
                    <a:pt x="662" y="793"/>
                  </a:lnTo>
                  <a:lnTo>
                    <a:pt x="622" y="753"/>
                  </a:lnTo>
                  <a:lnTo>
                    <a:pt x="421" y="954"/>
                  </a:lnTo>
                  <a:cubicBezTo>
                    <a:pt x="395" y="979"/>
                    <a:pt x="363" y="993"/>
                    <a:pt x="335" y="993"/>
                  </a:cubicBezTo>
                  <a:cubicBezTo>
                    <a:pt x="317" y="993"/>
                    <a:pt x="300" y="987"/>
                    <a:pt x="287" y="975"/>
                  </a:cubicBezTo>
                  <a:cubicBezTo>
                    <a:pt x="277" y="965"/>
                    <a:pt x="272" y="952"/>
                    <a:pt x="270" y="939"/>
                  </a:cubicBezTo>
                  <a:cubicBezTo>
                    <a:pt x="268" y="928"/>
                    <a:pt x="269" y="916"/>
                    <a:pt x="272" y="904"/>
                  </a:cubicBezTo>
                  <a:cubicBezTo>
                    <a:pt x="272" y="903"/>
                    <a:pt x="272" y="901"/>
                    <a:pt x="273" y="900"/>
                  </a:cubicBezTo>
                  <a:cubicBezTo>
                    <a:pt x="274" y="897"/>
                    <a:pt x="275" y="894"/>
                    <a:pt x="276" y="890"/>
                  </a:cubicBezTo>
                  <a:cubicBezTo>
                    <a:pt x="277" y="886"/>
                    <a:pt x="279" y="882"/>
                    <a:pt x="281" y="878"/>
                  </a:cubicBezTo>
                  <a:cubicBezTo>
                    <a:pt x="282" y="876"/>
                    <a:pt x="283" y="874"/>
                    <a:pt x="284" y="872"/>
                  </a:cubicBezTo>
                  <a:cubicBezTo>
                    <a:pt x="287" y="868"/>
                    <a:pt x="289" y="864"/>
                    <a:pt x="292" y="860"/>
                  </a:cubicBezTo>
                  <a:cubicBezTo>
                    <a:pt x="293" y="859"/>
                    <a:pt x="294" y="857"/>
                    <a:pt x="295" y="856"/>
                  </a:cubicBezTo>
                  <a:cubicBezTo>
                    <a:pt x="299" y="851"/>
                    <a:pt x="303" y="846"/>
                    <a:pt x="307" y="841"/>
                  </a:cubicBezTo>
                  <a:lnTo>
                    <a:pt x="509" y="640"/>
                  </a:lnTo>
                  <a:lnTo>
                    <a:pt x="489" y="621"/>
                  </a:lnTo>
                  <a:cubicBezTo>
                    <a:pt x="479" y="611"/>
                    <a:pt x="471" y="599"/>
                    <a:pt x="466" y="586"/>
                  </a:cubicBezTo>
                  <a:lnTo>
                    <a:pt x="343" y="655"/>
                  </a:lnTo>
                  <a:cubicBezTo>
                    <a:pt x="325" y="666"/>
                    <a:pt x="304" y="671"/>
                    <a:pt x="284" y="671"/>
                  </a:cubicBezTo>
                  <a:cubicBezTo>
                    <a:pt x="248" y="671"/>
                    <a:pt x="214" y="654"/>
                    <a:pt x="195" y="625"/>
                  </a:cubicBezTo>
                  <a:cubicBezTo>
                    <a:pt x="165" y="578"/>
                    <a:pt x="184" y="516"/>
                    <a:pt x="236" y="487"/>
                  </a:cubicBezTo>
                  <a:lnTo>
                    <a:pt x="595" y="284"/>
                  </a:lnTo>
                  <a:cubicBezTo>
                    <a:pt x="606" y="298"/>
                    <a:pt x="620" y="311"/>
                    <a:pt x="636" y="322"/>
                  </a:cubicBezTo>
                  <a:lnTo>
                    <a:pt x="871" y="477"/>
                  </a:lnTo>
                  <a:cubicBezTo>
                    <a:pt x="941" y="524"/>
                    <a:pt x="1032" y="511"/>
                    <a:pt x="1073" y="449"/>
                  </a:cubicBezTo>
                  <a:cubicBezTo>
                    <a:pt x="1114" y="387"/>
                    <a:pt x="1091" y="298"/>
                    <a:pt x="1021" y="251"/>
                  </a:cubicBezTo>
                  <a:lnTo>
                    <a:pt x="848" y="137"/>
                  </a:lnTo>
                  <a:cubicBezTo>
                    <a:pt x="875" y="121"/>
                    <a:pt x="903" y="109"/>
                    <a:pt x="927" y="101"/>
                  </a:cubicBezTo>
                  <a:lnTo>
                    <a:pt x="942" y="96"/>
                  </a:lnTo>
                  <a:cubicBezTo>
                    <a:pt x="956" y="92"/>
                    <a:pt x="972" y="90"/>
                    <a:pt x="988" y="90"/>
                  </a:cubicBezTo>
                  <a:cubicBezTo>
                    <a:pt x="1037" y="90"/>
                    <a:pt x="1091" y="109"/>
                    <a:pt x="1123" y="141"/>
                  </a:cubicBezTo>
                  <a:lnTo>
                    <a:pt x="1484" y="502"/>
                  </a:lnTo>
                  <a:cubicBezTo>
                    <a:pt x="1526" y="544"/>
                    <a:pt x="1545" y="625"/>
                    <a:pt x="1527" y="6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5" name="TextBox 6"/>
          <p:cNvSpPr txBox="1">
            <a:spLocks noChangeArrowheads="1"/>
          </p:cNvSpPr>
          <p:nvPr/>
        </p:nvSpPr>
        <p:spPr bwMode="auto">
          <a:xfrm>
            <a:off x="1893889" y="5056464"/>
            <a:ext cx="2530475" cy="584200"/>
          </a:xfrm>
          <a:prstGeom prst="rect">
            <a:avLst/>
          </a:prstGeom>
          <a:solidFill>
            <a:srgbClr val="1983B7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kern="0" noProof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加入标题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6" fill="hold" nodeType="withEffect" p14:presetBounceEnd="62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34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    <p:cBhvr>
                                            <p:cTn id="35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/>
          <p:bldP spid="50" grpId="0"/>
          <p:bldP spid="51" grpId="0"/>
          <p:bldP spid="55" grpId="0" animBg="1" autoUpdateAnimBg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34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    <p:cBhvr>
                                            <p:cTn id="35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/>
          <p:bldP spid="50" grpId="0"/>
          <p:bldP spid="51" grpId="0"/>
          <p:bldP spid="55" grpId="0" animBg="1" autoUpdateAnimBg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82045" y="2068602"/>
            <a:ext cx="3181350" cy="45719"/>
          </a:xfrm>
          <a:prstGeom prst="rect">
            <a:avLst/>
          </a:prstGeom>
          <a:solidFill>
            <a:srgbClr val="198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76"/>
          <p:cNvSpPr txBox="1"/>
          <p:nvPr/>
        </p:nvSpPr>
        <p:spPr>
          <a:xfrm>
            <a:off x="1926390" y="3034114"/>
            <a:ext cx="426039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加入你的标题：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此处添加说明文字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77"/>
          <p:cNvSpPr txBox="1"/>
          <p:nvPr/>
        </p:nvSpPr>
        <p:spPr>
          <a:xfrm>
            <a:off x="1926390" y="4049682"/>
            <a:ext cx="426039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2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加入你的标题：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此处添加说明文字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78"/>
          <p:cNvSpPr txBox="1"/>
          <p:nvPr/>
        </p:nvSpPr>
        <p:spPr>
          <a:xfrm>
            <a:off x="7320291" y="3051320"/>
            <a:ext cx="426039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2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加入你的标题：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此处添加说明文字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79"/>
          <p:cNvSpPr txBox="1"/>
          <p:nvPr/>
        </p:nvSpPr>
        <p:spPr>
          <a:xfrm>
            <a:off x="7307591" y="4081403"/>
            <a:ext cx="426039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2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加入你的标题：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此处添加说明文字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166484" y="2964672"/>
            <a:ext cx="624684" cy="600549"/>
            <a:chOff x="2215144" y="982844"/>
            <a:chExt cx="1120898" cy="842780"/>
          </a:xfrm>
          <a:solidFill>
            <a:srgbClr val="1983B7"/>
          </a:solidFill>
        </p:grpSpPr>
        <p:sp>
          <p:nvSpPr>
            <p:cNvPr id="30" name="平行四边形 29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31" name="文本框 9"/>
            <p:cNvSpPr txBox="1"/>
            <p:nvPr/>
          </p:nvSpPr>
          <p:spPr>
            <a:xfrm>
              <a:off x="2245058" y="1046848"/>
              <a:ext cx="1066799" cy="7342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558403" y="2981878"/>
            <a:ext cx="624684" cy="600549"/>
            <a:chOff x="2215144" y="982844"/>
            <a:chExt cx="1120898" cy="842780"/>
          </a:xfrm>
          <a:solidFill>
            <a:srgbClr val="1983B7"/>
          </a:solidFill>
        </p:grpSpPr>
        <p:sp>
          <p:nvSpPr>
            <p:cNvPr id="33" name="平行四边形 32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34" name="文本框 9"/>
            <p:cNvSpPr txBox="1"/>
            <p:nvPr/>
          </p:nvSpPr>
          <p:spPr>
            <a:xfrm>
              <a:off x="2245058" y="1046848"/>
              <a:ext cx="1066799" cy="7342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183155" y="3980240"/>
            <a:ext cx="624684" cy="600549"/>
            <a:chOff x="2215144" y="982844"/>
            <a:chExt cx="1120898" cy="842780"/>
          </a:xfrm>
          <a:solidFill>
            <a:schemeClr val="accent4"/>
          </a:solidFill>
        </p:grpSpPr>
        <p:sp>
          <p:nvSpPr>
            <p:cNvPr id="36" name="平行四边形 35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37" name="文本框 9"/>
            <p:cNvSpPr txBox="1"/>
            <p:nvPr/>
          </p:nvSpPr>
          <p:spPr>
            <a:xfrm>
              <a:off x="2245058" y="1046848"/>
              <a:ext cx="1066799" cy="7342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562374" y="4011961"/>
            <a:ext cx="624684" cy="600549"/>
            <a:chOff x="2215144" y="982844"/>
            <a:chExt cx="1120898" cy="842780"/>
          </a:xfrm>
          <a:solidFill>
            <a:schemeClr val="accent4"/>
          </a:solidFill>
        </p:grpSpPr>
        <p:sp>
          <p:nvSpPr>
            <p:cNvPr id="42" name="平行四边形 41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43" name="文本框 9"/>
            <p:cNvSpPr txBox="1"/>
            <p:nvPr/>
          </p:nvSpPr>
          <p:spPr>
            <a:xfrm>
              <a:off x="2245058" y="1046848"/>
              <a:ext cx="1066799" cy="7342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44" name="WordArt 293"/>
          <p:cNvSpPr>
            <a:spLocks noChangeArrowheads="1" noChangeShapeType="1" noTextEdit="1"/>
          </p:cNvSpPr>
          <p:nvPr/>
        </p:nvSpPr>
        <p:spPr bwMode="auto">
          <a:xfrm>
            <a:off x="5281264" y="1023702"/>
            <a:ext cx="1640969" cy="7655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3600" kern="1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3600" kern="10" dirty="0">
              <a:solidFill>
                <a:srgbClr val="1983B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37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37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53370" y="472630"/>
            <a:ext cx="4833406" cy="632041"/>
            <a:chOff x="3653370" y="472630"/>
            <a:chExt cx="4833406" cy="632041"/>
          </a:xfrm>
        </p:grpSpPr>
        <p:sp>
          <p:nvSpPr>
            <p:cNvPr id="27" name="文本框 23"/>
            <p:cNvSpPr txBox="1"/>
            <p:nvPr/>
          </p:nvSpPr>
          <p:spPr>
            <a:xfrm>
              <a:off x="4488551" y="472630"/>
              <a:ext cx="3163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添加标题文字内容 </a:t>
              </a:r>
              <a:endParaRPr lang="zh-CN" altLang="en-US" sz="280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653370" y="1058952"/>
              <a:ext cx="4833406" cy="45719"/>
            </a:xfrm>
            <a:prstGeom prst="rect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Chord 23"/>
          <p:cNvSpPr/>
          <p:nvPr/>
        </p:nvSpPr>
        <p:spPr>
          <a:xfrm rot="6745650">
            <a:off x="1244283" y="3314147"/>
            <a:ext cx="2326020" cy="2326020"/>
          </a:xfrm>
          <a:prstGeom prst="chord">
            <a:avLst>
              <a:gd name="adj1" fmla="val 4058279"/>
              <a:gd name="adj2" fmla="val 14846112"/>
            </a:avLst>
          </a:prstGeom>
          <a:solidFill>
            <a:srgbClr val="198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8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Rectangle 24"/>
          <p:cNvSpPr/>
          <p:nvPr/>
        </p:nvSpPr>
        <p:spPr>
          <a:xfrm>
            <a:off x="1228343" y="4530801"/>
            <a:ext cx="9676244" cy="5582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8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Text Placeholder 3"/>
          <p:cNvSpPr txBox="1"/>
          <p:nvPr/>
        </p:nvSpPr>
        <p:spPr>
          <a:xfrm>
            <a:off x="1343628" y="4799198"/>
            <a:ext cx="2098406" cy="48327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11633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8" name="Group 279"/>
          <p:cNvGrpSpPr/>
          <p:nvPr/>
        </p:nvGrpSpPr>
        <p:grpSpPr>
          <a:xfrm>
            <a:off x="2053525" y="2460368"/>
            <a:ext cx="678615" cy="678610"/>
            <a:chOff x="846989" y="1401020"/>
            <a:chExt cx="877416" cy="877416"/>
          </a:xfrm>
          <a:solidFill>
            <a:srgbClr val="1983B7"/>
          </a:solidFill>
          <a:effectLst/>
        </p:grpSpPr>
        <p:sp>
          <p:nvSpPr>
            <p:cNvPr id="9" name="Teardrop 29"/>
            <p:cNvSpPr/>
            <p:nvPr/>
          </p:nvSpPr>
          <p:spPr>
            <a:xfrm rot="8100000">
              <a:off x="846989" y="1401020"/>
              <a:ext cx="877416" cy="877416"/>
            </a:xfrm>
            <a:prstGeom prst="teardrop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Oval 30"/>
            <p:cNvSpPr/>
            <p:nvPr/>
          </p:nvSpPr>
          <p:spPr>
            <a:xfrm>
              <a:off x="981458" y="1537516"/>
              <a:ext cx="608478" cy="6084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90%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Group 279"/>
          <p:cNvGrpSpPr/>
          <p:nvPr/>
        </p:nvGrpSpPr>
        <p:grpSpPr>
          <a:xfrm>
            <a:off x="4489811" y="2486067"/>
            <a:ext cx="678615" cy="678610"/>
            <a:chOff x="846989" y="1401020"/>
            <a:chExt cx="877416" cy="877416"/>
          </a:xfrm>
          <a:solidFill>
            <a:schemeClr val="accent4"/>
          </a:solidFill>
          <a:effectLst/>
        </p:grpSpPr>
        <p:sp>
          <p:nvSpPr>
            <p:cNvPr id="12" name="Teardrop 32"/>
            <p:cNvSpPr/>
            <p:nvPr/>
          </p:nvSpPr>
          <p:spPr>
            <a:xfrm rot="8100000">
              <a:off x="846989" y="1401020"/>
              <a:ext cx="877416" cy="877416"/>
            </a:xfrm>
            <a:prstGeom prst="teardrop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Oval 33"/>
            <p:cNvSpPr/>
            <p:nvPr/>
          </p:nvSpPr>
          <p:spPr>
            <a:xfrm>
              <a:off x="981458" y="1537516"/>
              <a:ext cx="608478" cy="6084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80%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Group 279"/>
          <p:cNvGrpSpPr/>
          <p:nvPr/>
        </p:nvGrpSpPr>
        <p:grpSpPr>
          <a:xfrm>
            <a:off x="6916434" y="2479012"/>
            <a:ext cx="678615" cy="678610"/>
            <a:chOff x="846989" y="1401020"/>
            <a:chExt cx="877416" cy="877416"/>
          </a:xfrm>
          <a:solidFill>
            <a:srgbClr val="1983B7"/>
          </a:solidFill>
          <a:effectLst/>
        </p:grpSpPr>
        <p:sp>
          <p:nvSpPr>
            <p:cNvPr id="15" name="Teardrop 35"/>
            <p:cNvSpPr/>
            <p:nvPr/>
          </p:nvSpPr>
          <p:spPr>
            <a:xfrm rot="8100000">
              <a:off x="846989" y="1401020"/>
              <a:ext cx="877416" cy="877416"/>
            </a:xfrm>
            <a:prstGeom prst="teardrop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Oval 37"/>
            <p:cNvSpPr/>
            <p:nvPr/>
          </p:nvSpPr>
          <p:spPr>
            <a:xfrm>
              <a:off x="981458" y="1537516"/>
              <a:ext cx="608478" cy="6084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70%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Group 279"/>
          <p:cNvGrpSpPr/>
          <p:nvPr/>
        </p:nvGrpSpPr>
        <p:grpSpPr>
          <a:xfrm>
            <a:off x="9374063" y="2486067"/>
            <a:ext cx="678615" cy="678610"/>
            <a:chOff x="846989" y="1401020"/>
            <a:chExt cx="877416" cy="877416"/>
          </a:xfrm>
          <a:solidFill>
            <a:schemeClr val="accent4"/>
          </a:solidFill>
          <a:effectLst/>
        </p:grpSpPr>
        <p:sp>
          <p:nvSpPr>
            <p:cNvPr id="18" name="Teardrop 39"/>
            <p:cNvSpPr/>
            <p:nvPr/>
          </p:nvSpPr>
          <p:spPr>
            <a:xfrm rot="8100000">
              <a:off x="846989" y="1401020"/>
              <a:ext cx="877416" cy="877416"/>
            </a:xfrm>
            <a:prstGeom prst="teardrop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Oval 40"/>
            <p:cNvSpPr/>
            <p:nvPr/>
          </p:nvSpPr>
          <p:spPr>
            <a:xfrm>
              <a:off x="981458" y="1537516"/>
              <a:ext cx="608478" cy="6084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95%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0" name="Freeform 182"/>
          <p:cNvSpPr>
            <a:spLocks noEditPoints="1"/>
          </p:cNvSpPr>
          <p:nvPr/>
        </p:nvSpPr>
        <p:spPr bwMode="auto">
          <a:xfrm>
            <a:off x="2089684" y="3641105"/>
            <a:ext cx="606294" cy="566463"/>
          </a:xfrm>
          <a:custGeom>
            <a:avLst/>
            <a:gdLst/>
            <a:ahLst/>
            <a:cxnLst>
              <a:cxn ang="0">
                <a:pos x="70" y="24"/>
              </a:cxn>
              <a:cxn ang="0">
                <a:pos x="29" y="50"/>
              </a:cxn>
              <a:cxn ang="0">
                <a:pos x="0" y="26"/>
              </a:cxn>
              <a:cxn ang="0">
                <a:pos x="42" y="0"/>
              </a:cxn>
              <a:cxn ang="0">
                <a:pos x="70" y="24"/>
              </a:cxn>
              <a:cxn ang="0">
                <a:pos x="70" y="74"/>
              </a:cxn>
              <a:cxn ang="0">
                <a:pos x="42" y="98"/>
              </a:cxn>
              <a:cxn ang="0">
                <a:pos x="0" y="72"/>
              </a:cxn>
              <a:cxn ang="0">
                <a:pos x="29" y="50"/>
              </a:cxn>
              <a:cxn ang="0">
                <a:pos x="70" y="74"/>
              </a:cxn>
              <a:cxn ang="0">
                <a:pos x="109" y="104"/>
              </a:cxn>
              <a:cxn ang="0">
                <a:pos x="70" y="128"/>
              </a:cxn>
              <a:cxn ang="0">
                <a:pos x="70" y="128"/>
              </a:cxn>
              <a:cxn ang="0">
                <a:pos x="70" y="128"/>
              </a:cxn>
              <a:cxn ang="0">
                <a:pos x="70" y="128"/>
              </a:cxn>
              <a:cxn ang="0">
                <a:pos x="70" y="128"/>
              </a:cxn>
              <a:cxn ang="0">
                <a:pos x="29" y="104"/>
              </a:cxn>
              <a:cxn ang="0">
                <a:pos x="29" y="95"/>
              </a:cxn>
              <a:cxn ang="0">
                <a:pos x="42" y="102"/>
              </a:cxn>
              <a:cxn ang="0">
                <a:pos x="70" y="78"/>
              </a:cxn>
              <a:cxn ang="0">
                <a:pos x="70" y="78"/>
              </a:cxn>
              <a:cxn ang="0">
                <a:pos x="70" y="78"/>
              </a:cxn>
              <a:cxn ang="0">
                <a:pos x="70" y="78"/>
              </a:cxn>
              <a:cxn ang="0">
                <a:pos x="70" y="78"/>
              </a:cxn>
              <a:cxn ang="0">
                <a:pos x="98" y="102"/>
              </a:cxn>
              <a:cxn ang="0">
                <a:pos x="109" y="95"/>
              </a:cxn>
              <a:cxn ang="0">
                <a:pos x="109" y="104"/>
              </a:cxn>
              <a:cxn ang="0">
                <a:pos x="137" y="26"/>
              </a:cxn>
              <a:cxn ang="0">
                <a:pos x="111" y="50"/>
              </a:cxn>
              <a:cxn ang="0">
                <a:pos x="70" y="24"/>
              </a:cxn>
              <a:cxn ang="0">
                <a:pos x="98" y="0"/>
              </a:cxn>
              <a:cxn ang="0">
                <a:pos x="137" y="26"/>
              </a:cxn>
              <a:cxn ang="0">
                <a:pos x="137" y="72"/>
              </a:cxn>
              <a:cxn ang="0">
                <a:pos x="98" y="98"/>
              </a:cxn>
              <a:cxn ang="0">
                <a:pos x="70" y="74"/>
              </a:cxn>
              <a:cxn ang="0">
                <a:pos x="111" y="50"/>
              </a:cxn>
              <a:cxn ang="0">
                <a:pos x="137" y="72"/>
              </a:cxn>
            </a:cxnLst>
            <a:rect l="0" t="0" r="r" b="b"/>
            <a:pathLst>
              <a:path w="137" h="128">
                <a:moveTo>
                  <a:pt x="70" y="24"/>
                </a:moveTo>
                <a:lnTo>
                  <a:pt x="29" y="50"/>
                </a:lnTo>
                <a:lnTo>
                  <a:pt x="0" y="26"/>
                </a:lnTo>
                <a:lnTo>
                  <a:pt x="42" y="0"/>
                </a:lnTo>
                <a:lnTo>
                  <a:pt x="70" y="24"/>
                </a:lnTo>
                <a:close/>
                <a:moveTo>
                  <a:pt x="70" y="74"/>
                </a:moveTo>
                <a:lnTo>
                  <a:pt x="42" y="98"/>
                </a:lnTo>
                <a:lnTo>
                  <a:pt x="0" y="72"/>
                </a:lnTo>
                <a:lnTo>
                  <a:pt x="29" y="50"/>
                </a:lnTo>
                <a:lnTo>
                  <a:pt x="70" y="74"/>
                </a:lnTo>
                <a:close/>
                <a:moveTo>
                  <a:pt x="109" y="104"/>
                </a:moveTo>
                <a:lnTo>
                  <a:pt x="70" y="128"/>
                </a:lnTo>
                <a:lnTo>
                  <a:pt x="70" y="128"/>
                </a:lnTo>
                <a:lnTo>
                  <a:pt x="70" y="128"/>
                </a:lnTo>
                <a:lnTo>
                  <a:pt x="70" y="128"/>
                </a:lnTo>
                <a:lnTo>
                  <a:pt x="70" y="128"/>
                </a:lnTo>
                <a:lnTo>
                  <a:pt x="29" y="104"/>
                </a:lnTo>
                <a:lnTo>
                  <a:pt x="29" y="95"/>
                </a:lnTo>
                <a:lnTo>
                  <a:pt x="42" y="102"/>
                </a:lnTo>
                <a:lnTo>
                  <a:pt x="70" y="78"/>
                </a:lnTo>
                <a:lnTo>
                  <a:pt x="70" y="78"/>
                </a:lnTo>
                <a:lnTo>
                  <a:pt x="70" y="78"/>
                </a:lnTo>
                <a:lnTo>
                  <a:pt x="70" y="78"/>
                </a:lnTo>
                <a:lnTo>
                  <a:pt x="70" y="78"/>
                </a:lnTo>
                <a:lnTo>
                  <a:pt x="98" y="102"/>
                </a:lnTo>
                <a:lnTo>
                  <a:pt x="109" y="95"/>
                </a:lnTo>
                <a:lnTo>
                  <a:pt x="109" y="104"/>
                </a:lnTo>
                <a:close/>
                <a:moveTo>
                  <a:pt x="137" y="26"/>
                </a:moveTo>
                <a:lnTo>
                  <a:pt x="111" y="50"/>
                </a:lnTo>
                <a:lnTo>
                  <a:pt x="70" y="24"/>
                </a:lnTo>
                <a:lnTo>
                  <a:pt x="98" y="0"/>
                </a:lnTo>
                <a:lnTo>
                  <a:pt x="137" y="26"/>
                </a:lnTo>
                <a:close/>
                <a:moveTo>
                  <a:pt x="137" y="72"/>
                </a:moveTo>
                <a:lnTo>
                  <a:pt x="98" y="98"/>
                </a:lnTo>
                <a:lnTo>
                  <a:pt x="70" y="74"/>
                </a:lnTo>
                <a:lnTo>
                  <a:pt x="111" y="50"/>
                </a:lnTo>
                <a:lnTo>
                  <a:pt x="137" y="7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11648" tIns="55824" rIns="111648" bIns="55824" numCol="1" anchor="t" anchorCtr="0" compatLnSpc="1"/>
          <a:lstStyle/>
          <a:p>
            <a:pPr>
              <a:lnSpc>
                <a:spcPct val="120000"/>
              </a:lnSpc>
            </a:pPr>
            <a:endParaRPr lang="en-US" sz="28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Chord 46"/>
          <p:cNvSpPr/>
          <p:nvPr/>
        </p:nvSpPr>
        <p:spPr>
          <a:xfrm rot="6745650">
            <a:off x="3668436" y="3314147"/>
            <a:ext cx="2326020" cy="2326020"/>
          </a:xfrm>
          <a:prstGeom prst="chord">
            <a:avLst>
              <a:gd name="adj1" fmla="val 4058279"/>
              <a:gd name="adj2" fmla="val 1484611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8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Text Placeholder 3"/>
          <p:cNvSpPr txBox="1"/>
          <p:nvPr/>
        </p:nvSpPr>
        <p:spPr>
          <a:xfrm>
            <a:off x="3783808" y="4799198"/>
            <a:ext cx="2098406" cy="48327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11633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Chord 49"/>
          <p:cNvSpPr/>
          <p:nvPr/>
        </p:nvSpPr>
        <p:spPr>
          <a:xfrm rot="6745650">
            <a:off x="6095057" y="3314147"/>
            <a:ext cx="2326020" cy="2326020"/>
          </a:xfrm>
          <a:prstGeom prst="chord">
            <a:avLst>
              <a:gd name="adj1" fmla="val 4058279"/>
              <a:gd name="adj2" fmla="val 14846112"/>
            </a:avLst>
          </a:prstGeom>
          <a:solidFill>
            <a:srgbClr val="198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8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Text Placeholder 3"/>
          <p:cNvSpPr txBox="1"/>
          <p:nvPr/>
        </p:nvSpPr>
        <p:spPr>
          <a:xfrm>
            <a:off x="6223988" y="4799198"/>
            <a:ext cx="2098406" cy="48327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11633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Chord 52"/>
          <p:cNvSpPr/>
          <p:nvPr/>
        </p:nvSpPr>
        <p:spPr>
          <a:xfrm rot="6745650">
            <a:off x="8552687" y="3314147"/>
            <a:ext cx="2326020" cy="2326020"/>
          </a:xfrm>
          <a:prstGeom prst="chord">
            <a:avLst>
              <a:gd name="adj1" fmla="val 4058279"/>
              <a:gd name="adj2" fmla="val 1484611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8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Text Placeholder 3"/>
          <p:cNvSpPr txBox="1"/>
          <p:nvPr/>
        </p:nvSpPr>
        <p:spPr>
          <a:xfrm>
            <a:off x="8664167" y="4799198"/>
            <a:ext cx="2098406" cy="48327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11633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Freeform 172"/>
          <p:cNvSpPr>
            <a:spLocks noEditPoints="1"/>
          </p:cNvSpPr>
          <p:nvPr/>
        </p:nvSpPr>
        <p:spPr bwMode="auto">
          <a:xfrm>
            <a:off x="4527381" y="3768325"/>
            <a:ext cx="603478" cy="439241"/>
          </a:xfrm>
          <a:custGeom>
            <a:avLst/>
            <a:gdLst/>
            <a:ahLst/>
            <a:cxnLst>
              <a:cxn ang="0">
                <a:pos x="59" y="53"/>
              </a:cxn>
              <a:cxn ang="0">
                <a:pos x="17" y="53"/>
              </a:cxn>
              <a:cxn ang="0">
                <a:pos x="0" y="36"/>
              </a:cxn>
              <a:cxn ang="0">
                <a:pos x="10" y="21"/>
              </a:cxn>
              <a:cxn ang="0">
                <a:pos x="10" y="19"/>
              </a:cxn>
              <a:cxn ang="0">
                <a:pos x="30" y="0"/>
              </a:cxn>
              <a:cxn ang="0">
                <a:pos x="48" y="12"/>
              </a:cxn>
              <a:cxn ang="0">
                <a:pos x="54" y="9"/>
              </a:cxn>
              <a:cxn ang="0">
                <a:pos x="64" y="19"/>
              </a:cxn>
              <a:cxn ang="0">
                <a:pos x="62" y="24"/>
              </a:cxn>
              <a:cxn ang="0">
                <a:pos x="73" y="38"/>
              </a:cxn>
              <a:cxn ang="0">
                <a:pos x="59" y="53"/>
              </a:cxn>
              <a:cxn ang="0">
                <a:pos x="49" y="27"/>
              </a:cxn>
              <a:cxn ang="0">
                <a:pos x="35" y="13"/>
              </a:cxn>
              <a:cxn ang="0">
                <a:pos x="34" y="13"/>
              </a:cxn>
              <a:cxn ang="0">
                <a:pos x="34" y="13"/>
              </a:cxn>
              <a:cxn ang="0">
                <a:pos x="20" y="27"/>
              </a:cxn>
              <a:cxn ang="0">
                <a:pos x="20" y="27"/>
              </a:cxn>
              <a:cxn ang="0">
                <a:pos x="21" y="29"/>
              </a:cxn>
              <a:cxn ang="0">
                <a:pos x="30" y="29"/>
              </a:cxn>
              <a:cxn ang="0">
                <a:pos x="30" y="42"/>
              </a:cxn>
              <a:cxn ang="0">
                <a:pos x="31" y="43"/>
              </a:cxn>
              <a:cxn ang="0">
                <a:pos x="38" y="43"/>
              </a:cxn>
              <a:cxn ang="0">
                <a:pos x="39" y="42"/>
              </a:cxn>
              <a:cxn ang="0">
                <a:pos x="39" y="29"/>
              </a:cxn>
              <a:cxn ang="0">
                <a:pos x="48" y="29"/>
              </a:cxn>
              <a:cxn ang="0">
                <a:pos x="49" y="27"/>
              </a:cxn>
              <a:cxn ang="0">
                <a:pos x="49" y="27"/>
              </a:cxn>
            </a:cxnLst>
            <a:rect l="0" t="0" r="r" b="b"/>
            <a:pathLst>
              <a:path w="73" h="53">
                <a:moveTo>
                  <a:pt x="59" y="53"/>
                </a:moveTo>
                <a:cubicBezTo>
                  <a:pt x="17" y="53"/>
                  <a:pt x="17" y="53"/>
                  <a:pt x="17" y="53"/>
                </a:cubicBezTo>
                <a:cubicBezTo>
                  <a:pt x="8" y="53"/>
                  <a:pt x="0" y="45"/>
                  <a:pt x="0" y="36"/>
                </a:cubicBezTo>
                <a:cubicBezTo>
                  <a:pt x="0" y="29"/>
                  <a:pt x="4" y="23"/>
                  <a:pt x="10" y="21"/>
                </a:cubicBezTo>
                <a:cubicBezTo>
                  <a:pt x="10" y="20"/>
                  <a:pt x="10" y="20"/>
                  <a:pt x="10" y="19"/>
                </a:cubicBezTo>
                <a:cubicBezTo>
                  <a:pt x="10" y="8"/>
                  <a:pt x="19" y="0"/>
                  <a:pt x="30" y="0"/>
                </a:cubicBezTo>
                <a:cubicBezTo>
                  <a:pt x="37" y="0"/>
                  <a:pt x="45" y="4"/>
                  <a:pt x="48" y="12"/>
                </a:cubicBezTo>
                <a:cubicBezTo>
                  <a:pt x="49" y="10"/>
                  <a:pt x="52" y="9"/>
                  <a:pt x="54" y="9"/>
                </a:cubicBezTo>
                <a:cubicBezTo>
                  <a:pt x="59" y="9"/>
                  <a:pt x="64" y="14"/>
                  <a:pt x="64" y="19"/>
                </a:cubicBezTo>
                <a:cubicBezTo>
                  <a:pt x="64" y="21"/>
                  <a:pt x="63" y="23"/>
                  <a:pt x="62" y="24"/>
                </a:cubicBezTo>
                <a:cubicBezTo>
                  <a:pt x="69" y="26"/>
                  <a:pt x="73" y="32"/>
                  <a:pt x="73" y="38"/>
                </a:cubicBezTo>
                <a:cubicBezTo>
                  <a:pt x="73" y="46"/>
                  <a:pt x="67" y="53"/>
                  <a:pt x="59" y="53"/>
                </a:cubicBezTo>
                <a:close/>
                <a:moveTo>
                  <a:pt x="49" y="27"/>
                </a:moveTo>
                <a:cubicBezTo>
                  <a:pt x="35" y="13"/>
                  <a:pt x="35" y="13"/>
                  <a:pt x="35" y="13"/>
                </a:cubicBezTo>
                <a:cubicBezTo>
                  <a:pt x="35" y="13"/>
                  <a:pt x="35" y="13"/>
                  <a:pt x="34" y="13"/>
                </a:cubicBezTo>
                <a:cubicBezTo>
                  <a:pt x="34" y="13"/>
                  <a:pt x="34" y="13"/>
                  <a:pt x="34" y="13"/>
                </a:cubicBezTo>
                <a:cubicBezTo>
                  <a:pt x="20" y="27"/>
                  <a:pt x="20" y="27"/>
                  <a:pt x="20" y="27"/>
                </a:cubicBezTo>
                <a:cubicBezTo>
                  <a:pt x="20" y="27"/>
                  <a:pt x="20" y="27"/>
                  <a:pt x="20" y="27"/>
                </a:cubicBezTo>
                <a:cubicBezTo>
                  <a:pt x="20" y="28"/>
                  <a:pt x="20" y="29"/>
                  <a:pt x="21" y="29"/>
                </a:cubicBezTo>
                <a:cubicBezTo>
                  <a:pt x="30" y="29"/>
                  <a:pt x="30" y="29"/>
                  <a:pt x="30" y="29"/>
                </a:cubicBezTo>
                <a:cubicBezTo>
                  <a:pt x="30" y="42"/>
                  <a:pt x="30" y="42"/>
                  <a:pt x="30" y="42"/>
                </a:cubicBezTo>
                <a:cubicBezTo>
                  <a:pt x="30" y="43"/>
                  <a:pt x="30" y="43"/>
                  <a:pt x="31" y="43"/>
                </a:cubicBezTo>
                <a:cubicBezTo>
                  <a:pt x="38" y="43"/>
                  <a:pt x="38" y="43"/>
                  <a:pt x="38" y="43"/>
                </a:cubicBezTo>
                <a:cubicBezTo>
                  <a:pt x="39" y="43"/>
                  <a:pt x="39" y="43"/>
                  <a:pt x="39" y="42"/>
                </a:cubicBezTo>
                <a:cubicBezTo>
                  <a:pt x="39" y="29"/>
                  <a:pt x="39" y="29"/>
                  <a:pt x="39" y="29"/>
                </a:cubicBezTo>
                <a:cubicBezTo>
                  <a:pt x="48" y="29"/>
                  <a:pt x="48" y="29"/>
                  <a:pt x="48" y="29"/>
                </a:cubicBezTo>
                <a:cubicBezTo>
                  <a:pt x="49" y="29"/>
                  <a:pt x="49" y="28"/>
                  <a:pt x="49" y="27"/>
                </a:cubicBezTo>
                <a:cubicBezTo>
                  <a:pt x="49" y="27"/>
                  <a:pt x="49" y="27"/>
                  <a:pt x="49" y="2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11648" tIns="55824" rIns="111648" bIns="55824" numCol="1" anchor="t" anchorCtr="0" compatLnSpc="1"/>
          <a:lstStyle/>
          <a:p>
            <a:pPr>
              <a:lnSpc>
                <a:spcPct val="120000"/>
              </a:lnSpc>
            </a:pPr>
            <a:endParaRPr lang="en-US" sz="28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Freeform 122"/>
          <p:cNvSpPr>
            <a:spLocks noEditPoints="1"/>
          </p:cNvSpPr>
          <p:nvPr/>
        </p:nvSpPr>
        <p:spPr bwMode="auto">
          <a:xfrm>
            <a:off x="7067680" y="3695516"/>
            <a:ext cx="376122" cy="540938"/>
          </a:xfrm>
          <a:custGeom>
            <a:avLst/>
            <a:gdLst/>
            <a:ahLst/>
            <a:cxnLst>
              <a:cxn ang="0">
                <a:pos x="41" y="29"/>
              </a:cxn>
              <a:cxn ang="0">
                <a:pos x="23" y="50"/>
              </a:cxn>
              <a:cxn ang="0">
                <a:pos x="23" y="55"/>
              </a:cxn>
              <a:cxn ang="0">
                <a:pos x="32" y="55"/>
              </a:cxn>
              <a:cxn ang="0">
                <a:pos x="34" y="57"/>
              </a:cxn>
              <a:cxn ang="0">
                <a:pos x="32" y="59"/>
              </a:cxn>
              <a:cxn ang="0">
                <a:pos x="9" y="59"/>
              </a:cxn>
              <a:cxn ang="0">
                <a:pos x="7" y="57"/>
              </a:cxn>
              <a:cxn ang="0">
                <a:pos x="9" y="55"/>
              </a:cxn>
              <a:cxn ang="0">
                <a:pos x="18" y="55"/>
              </a:cxn>
              <a:cxn ang="0">
                <a:pos x="18" y="50"/>
              </a:cxn>
              <a:cxn ang="0">
                <a:pos x="0" y="29"/>
              </a:cxn>
              <a:cxn ang="0">
                <a:pos x="0" y="25"/>
              </a:cxn>
              <a:cxn ang="0">
                <a:pos x="2" y="23"/>
              </a:cxn>
              <a:cxn ang="0">
                <a:pos x="4" y="25"/>
              </a:cxn>
              <a:cxn ang="0">
                <a:pos x="4" y="29"/>
              </a:cxn>
              <a:cxn ang="0">
                <a:pos x="20" y="45"/>
              </a:cxn>
              <a:cxn ang="0">
                <a:pos x="36" y="29"/>
              </a:cxn>
              <a:cxn ang="0">
                <a:pos x="36" y="25"/>
              </a:cxn>
              <a:cxn ang="0">
                <a:pos x="39" y="23"/>
              </a:cxn>
              <a:cxn ang="0">
                <a:pos x="41" y="25"/>
              </a:cxn>
              <a:cxn ang="0">
                <a:pos x="41" y="29"/>
              </a:cxn>
              <a:cxn ang="0">
                <a:pos x="32" y="29"/>
              </a:cxn>
              <a:cxn ang="0">
                <a:pos x="20" y="41"/>
              </a:cxn>
              <a:cxn ang="0">
                <a:pos x="9" y="29"/>
              </a:cxn>
              <a:cxn ang="0">
                <a:pos x="9" y="11"/>
              </a:cxn>
              <a:cxn ang="0">
                <a:pos x="20" y="0"/>
              </a:cxn>
              <a:cxn ang="0">
                <a:pos x="32" y="11"/>
              </a:cxn>
              <a:cxn ang="0">
                <a:pos x="32" y="29"/>
              </a:cxn>
            </a:cxnLst>
            <a:rect l="0" t="0" r="r" b="b"/>
            <a:pathLst>
              <a:path w="41" h="59">
                <a:moveTo>
                  <a:pt x="41" y="29"/>
                </a:moveTo>
                <a:cubicBezTo>
                  <a:pt x="41" y="40"/>
                  <a:pt x="33" y="49"/>
                  <a:pt x="23" y="50"/>
                </a:cubicBezTo>
                <a:cubicBezTo>
                  <a:pt x="23" y="55"/>
                  <a:pt x="23" y="55"/>
                  <a:pt x="23" y="55"/>
                </a:cubicBezTo>
                <a:cubicBezTo>
                  <a:pt x="32" y="55"/>
                  <a:pt x="32" y="55"/>
                  <a:pt x="32" y="55"/>
                </a:cubicBezTo>
                <a:cubicBezTo>
                  <a:pt x="33" y="55"/>
                  <a:pt x="34" y="56"/>
                  <a:pt x="34" y="57"/>
                </a:cubicBezTo>
                <a:cubicBezTo>
                  <a:pt x="34" y="58"/>
                  <a:pt x="33" y="59"/>
                  <a:pt x="32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8" y="59"/>
                  <a:pt x="7" y="58"/>
                  <a:pt x="7" y="57"/>
                </a:cubicBezTo>
                <a:cubicBezTo>
                  <a:pt x="7" y="56"/>
                  <a:pt x="8" y="55"/>
                  <a:pt x="9" y="55"/>
                </a:cubicBezTo>
                <a:cubicBezTo>
                  <a:pt x="18" y="55"/>
                  <a:pt x="18" y="55"/>
                  <a:pt x="18" y="55"/>
                </a:cubicBezTo>
                <a:cubicBezTo>
                  <a:pt x="18" y="50"/>
                  <a:pt x="18" y="50"/>
                  <a:pt x="18" y="50"/>
                </a:cubicBezTo>
                <a:cubicBezTo>
                  <a:pt x="8" y="49"/>
                  <a:pt x="0" y="40"/>
                  <a:pt x="0" y="29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4"/>
                  <a:pt x="1" y="23"/>
                  <a:pt x="2" y="23"/>
                </a:cubicBezTo>
                <a:cubicBezTo>
                  <a:pt x="3" y="23"/>
                  <a:pt x="4" y="24"/>
                  <a:pt x="4" y="25"/>
                </a:cubicBezTo>
                <a:cubicBezTo>
                  <a:pt x="4" y="29"/>
                  <a:pt x="4" y="29"/>
                  <a:pt x="4" y="29"/>
                </a:cubicBezTo>
                <a:cubicBezTo>
                  <a:pt x="4" y="38"/>
                  <a:pt x="12" y="45"/>
                  <a:pt x="20" y="45"/>
                </a:cubicBezTo>
                <a:cubicBezTo>
                  <a:pt x="29" y="45"/>
                  <a:pt x="36" y="38"/>
                  <a:pt x="36" y="29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4"/>
                  <a:pt x="37" y="23"/>
                  <a:pt x="39" y="23"/>
                </a:cubicBezTo>
                <a:cubicBezTo>
                  <a:pt x="40" y="23"/>
                  <a:pt x="41" y="24"/>
                  <a:pt x="41" y="25"/>
                </a:cubicBezTo>
                <a:lnTo>
                  <a:pt x="41" y="29"/>
                </a:lnTo>
                <a:close/>
                <a:moveTo>
                  <a:pt x="32" y="29"/>
                </a:moveTo>
                <a:cubicBezTo>
                  <a:pt x="32" y="36"/>
                  <a:pt x="27" y="41"/>
                  <a:pt x="20" y="41"/>
                </a:cubicBezTo>
                <a:cubicBezTo>
                  <a:pt x="14" y="41"/>
                  <a:pt x="9" y="36"/>
                  <a:pt x="9" y="29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5"/>
                  <a:pt x="14" y="0"/>
                  <a:pt x="20" y="0"/>
                </a:cubicBezTo>
                <a:cubicBezTo>
                  <a:pt x="27" y="0"/>
                  <a:pt x="32" y="5"/>
                  <a:pt x="32" y="11"/>
                </a:cubicBezTo>
                <a:lnTo>
                  <a:pt x="32" y="2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11648" tIns="55824" rIns="111648" bIns="55824" numCol="1" anchor="t" anchorCtr="0" compatLnSpc="1"/>
          <a:lstStyle/>
          <a:p>
            <a:pPr>
              <a:lnSpc>
                <a:spcPct val="120000"/>
              </a:lnSpc>
            </a:pPr>
            <a:endParaRPr lang="en-US" sz="28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Freeform 66"/>
          <p:cNvSpPr>
            <a:spLocks noEditPoints="1"/>
          </p:cNvSpPr>
          <p:nvPr/>
        </p:nvSpPr>
        <p:spPr bwMode="auto">
          <a:xfrm>
            <a:off x="9402458" y="3731723"/>
            <a:ext cx="621828" cy="482316"/>
          </a:xfrm>
          <a:custGeom>
            <a:avLst/>
            <a:gdLst/>
            <a:ahLst/>
            <a:cxnLst>
              <a:cxn ang="0">
                <a:pos x="29" y="41"/>
              </a:cxn>
              <a:cxn ang="0">
                <a:pos x="22" y="40"/>
              </a:cxn>
              <a:cxn ang="0">
                <a:pos x="11" y="45"/>
              </a:cxn>
              <a:cxn ang="0">
                <a:pos x="7" y="46"/>
              </a:cxn>
              <a:cxn ang="0">
                <a:pos x="7" y="46"/>
              </a:cxn>
              <a:cxn ang="0">
                <a:pos x="6" y="45"/>
              </a:cxn>
              <a:cxn ang="0">
                <a:pos x="6" y="43"/>
              </a:cxn>
              <a:cxn ang="0">
                <a:pos x="11" y="36"/>
              </a:cxn>
              <a:cxn ang="0">
                <a:pos x="0" y="20"/>
              </a:cxn>
              <a:cxn ang="0">
                <a:pos x="29" y="0"/>
              </a:cxn>
              <a:cxn ang="0">
                <a:pos x="57" y="20"/>
              </a:cxn>
              <a:cxn ang="0">
                <a:pos x="29" y="41"/>
              </a:cxn>
              <a:cxn ang="0">
                <a:pos x="62" y="47"/>
              </a:cxn>
              <a:cxn ang="0">
                <a:pos x="66" y="53"/>
              </a:cxn>
              <a:cxn ang="0">
                <a:pos x="67" y="55"/>
              </a:cxn>
              <a:cxn ang="0">
                <a:pos x="66" y="56"/>
              </a:cxn>
              <a:cxn ang="0">
                <a:pos x="62" y="55"/>
              </a:cxn>
              <a:cxn ang="0">
                <a:pos x="51" y="50"/>
              </a:cxn>
              <a:cxn ang="0">
                <a:pos x="44" y="51"/>
              </a:cxn>
              <a:cxn ang="0">
                <a:pos x="25" y="46"/>
              </a:cxn>
              <a:cxn ang="0">
                <a:pos x="29" y="46"/>
              </a:cxn>
              <a:cxn ang="0">
                <a:pos x="52" y="39"/>
              </a:cxn>
              <a:cxn ang="0">
                <a:pos x="62" y="20"/>
              </a:cxn>
              <a:cxn ang="0">
                <a:pos x="61" y="14"/>
              </a:cxn>
              <a:cxn ang="0">
                <a:pos x="72" y="30"/>
              </a:cxn>
              <a:cxn ang="0">
                <a:pos x="62" y="47"/>
              </a:cxn>
            </a:cxnLst>
            <a:rect l="0" t="0" r="r" b="b"/>
            <a:pathLst>
              <a:path w="72" h="56">
                <a:moveTo>
                  <a:pt x="29" y="41"/>
                </a:moveTo>
                <a:cubicBezTo>
                  <a:pt x="26" y="41"/>
                  <a:pt x="24" y="40"/>
                  <a:pt x="22" y="40"/>
                </a:cubicBezTo>
                <a:cubicBezTo>
                  <a:pt x="18" y="42"/>
                  <a:pt x="15" y="44"/>
                  <a:pt x="11" y="45"/>
                </a:cubicBezTo>
                <a:cubicBezTo>
                  <a:pt x="9" y="45"/>
                  <a:pt x="8" y="46"/>
                  <a:pt x="7" y="46"/>
                </a:cubicBezTo>
                <a:cubicBezTo>
                  <a:pt x="7" y="46"/>
                  <a:pt x="7" y="46"/>
                  <a:pt x="7" y="46"/>
                </a:cubicBezTo>
                <a:cubicBezTo>
                  <a:pt x="6" y="46"/>
                  <a:pt x="6" y="45"/>
                  <a:pt x="6" y="45"/>
                </a:cubicBezTo>
                <a:cubicBezTo>
                  <a:pt x="5" y="44"/>
                  <a:pt x="6" y="43"/>
                  <a:pt x="6" y="43"/>
                </a:cubicBezTo>
                <a:cubicBezTo>
                  <a:pt x="8" y="41"/>
                  <a:pt x="10" y="40"/>
                  <a:pt x="11" y="36"/>
                </a:cubicBezTo>
                <a:cubicBezTo>
                  <a:pt x="5" y="32"/>
                  <a:pt x="0" y="27"/>
                  <a:pt x="0" y="20"/>
                </a:cubicBezTo>
                <a:cubicBezTo>
                  <a:pt x="0" y="9"/>
                  <a:pt x="13" y="0"/>
                  <a:pt x="29" y="0"/>
                </a:cubicBezTo>
                <a:cubicBezTo>
                  <a:pt x="44" y="0"/>
                  <a:pt x="57" y="9"/>
                  <a:pt x="57" y="20"/>
                </a:cubicBezTo>
                <a:cubicBezTo>
                  <a:pt x="57" y="32"/>
                  <a:pt x="44" y="41"/>
                  <a:pt x="29" y="41"/>
                </a:cubicBezTo>
                <a:close/>
                <a:moveTo>
                  <a:pt x="62" y="47"/>
                </a:moveTo>
                <a:cubicBezTo>
                  <a:pt x="63" y="50"/>
                  <a:pt x="65" y="51"/>
                  <a:pt x="66" y="53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6"/>
                  <a:pt x="67" y="56"/>
                  <a:pt x="66" y="56"/>
                </a:cubicBezTo>
                <a:cubicBezTo>
                  <a:pt x="65" y="56"/>
                  <a:pt x="63" y="56"/>
                  <a:pt x="62" y="55"/>
                </a:cubicBezTo>
                <a:cubicBezTo>
                  <a:pt x="58" y="54"/>
                  <a:pt x="55" y="53"/>
                  <a:pt x="51" y="50"/>
                </a:cubicBezTo>
                <a:cubicBezTo>
                  <a:pt x="49" y="51"/>
                  <a:pt x="47" y="51"/>
                  <a:pt x="44" y="51"/>
                </a:cubicBezTo>
                <a:cubicBezTo>
                  <a:pt x="37" y="51"/>
                  <a:pt x="30" y="49"/>
                  <a:pt x="25" y="46"/>
                </a:cubicBezTo>
                <a:cubicBezTo>
                  <a:pt x="26" y="46"/>
                  <a:pt x="28" y="46"/>
                  <a:pt x="29" y="46"/>
                </a:cubicBezTo>
                <a:cubicBezTo>
                  <a:pt x="37" y="46"/>
                  <a:pt x="46" y="43"/>
                  <a:pt x="52" y="39"/>
                </a:cubicBezTo>
                <a:cubicBezTo>
                  <a:pt x="58" y="34"/>
                  <a:pt x="62" y="27"/>
                  <a:pt x="62" y="20"/>
                </a:cubicBezTo>
                <a:cubicBezTo>
                  <a:pt x="62" y="18"/>
                  <a:pt x="62" y="16"/>
                  <a:pt x="61" y="14"/>
                </a:cubicBezTo>
                <a:cubicBezTo>
                  <a:pt x="68" y="18"/>
                  <a:pt x="72" y="24"/>
                  <a:pt x="72" y="30"/>
                </a:cubicBezTo>
                <a:cubicBezTo>
                  <a:pt x="72" y="37"/>
                  <a:pt x="68" y="43"/>
                  <a:pt x="62" y="4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11648" tIns="55824" rIns="111648" bIns="55824" numCol="1" anchor="t" anchorCtr="0" compatLnSpc="1"/>
          <a:lstStyle/>
          <a:p>
            <a:pPr>
              <a:lnSpc>
                <a:spcPct val="120000"/>
              </a:lnSpc>
            </a:pPr>
            <a:endParaRPr lang="en-US" sz="28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20" grpId="0" animBg="1"/>
      <p:bldP spid="21" grpId="0" animBg="1"/>
      <p:bldP spid="22" grpId="0"/>
      <p:bldP spid="23" grpId="0" animBg="1"/>
      <p:bldP spid="24" grpId="0"/>
      <p:bldP spid="25" grpId="0" animBg="1"/>
      <p:bldP spid="26" grpId="0"/>
      <p:bldP spid="28" grpId="0" animBg="1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12254" y="2349814"/>
            <a:ext cx="3181350" cy="45719"/>
          </a:xfrm>
          <a:prstGeom prst="rect">
            <a:avLst/>
          </a:prstGeom>
          <a:solidFill>
            <a:srgbClr val="198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WordArt 293"/>
          <p:cNvSpPr>
            <a:spLocks noChangeArrowheads="1" noChangeShapeType="1" noTextEdit="1"/>
          </p:cNvSpPr>
          <p:nvPr/>
        </p:nvSpPr>
        <p:spPr bwMode="auto">
          <a:xfrm>
            <a:off x="5409811" y="1304914"/>
            <a:ext cx="1386236" cy="76554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zh-CN" sz="3600" kern="1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3600" kern="10" dirty="0">
              <a:solidFill>
                <a:srgbClr val="1983B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69"/>
          <p:cNvSpPr>
            <a:spLocks noChangeArrowheads="1"/>
          </p:cNvSpPr>
          <p:nvPr/>
        </p:nvSpPr>
        <p:spPr bwMode="auto">
          <a:xfrm>
            <a:off x="3534391" y="2959440"/>
            <a:ext cx="51370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zh-CN" altLang="en-US" sz="6000" b="1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加入你的标题</a:t>
            </a:r>
            <a:endParaRPr lang="en-US" altLang="zh-CN" sz="6000" b="1" dirty="0">
              <a:solidFill>
                <a:srgbClr val="1983B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" name="矩形 70"/>
          <p:cNvSpPr>
            <a:spLocks noChangeArrowheads="1"/>
          </p:cNvSpPr>
          <p:nvPr/>
        </p:nvSpPr>
        <p:spPr bwMode="auto">
          <a:xfrm>
            <a:off x="1317717" y="4085142"/>
            <a:ext cx="95704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在此处添加文字，在此处在此处添加文字在此处添加文字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53370" y="472630"/>
            <a:ext cx="4833406" cy="632041"/>
            <a:chOff x="3653370" y="472630"/>
            <a:chExt cx="4833406" cy="632041"/>
          </a:xfrm>
        </p:grpSpPr>
        <p:sp>
          <p:nvSpPr>
            <p:cNvPr id="27" name="文本框 23"/>
            <p:cNvSpPr txBox="1"/>
            <p:nvPr/>
          </p:nvSpPr>
          <p:spPr>
            <a:xfrm>
              <a:off x="4488551" y="472630"/>
              <a:ext cx="3163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添加标题文字内容 </a:t>
              </a:r>
              <a:endParaRPr lang="zh-CN" altLang="en-US" sz="280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653370" y="1058952"/>
              <a:ext cx="4833406" cy="45719"/>
            </a:xfrm>
            <a:prstGeom prst="rect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Rectangle 15"/>
          <p:cNvSpPr/>
          <p:nvPr/>
        </p:nvSpPr>
        <p:spPr>
          <a:xfrm>
            <a:off x="7059852" y="1877642"/>
            <a:ext cx="4667691" cy="1552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Informations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30000"/>
              </a:lnSpc>
            </a:pPr>
            <a:endParaRPr lang="en-US" sz="11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Assertively unleash flexible technology whereas equity invested internal or "organic" sources. Collaboratively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disintermediate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maintainable leadership with team building internal or "organic" sources. Globally deploy enterprise-wide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vortals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magnetic quality vectors. 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174516" y="3838312"/>
            <a:ext cx="524813" cy="238363"/>
          </a:xfrm>
          <a:prstGeom prst="roundRect">
            <a:avLst/>
          </a:prstGeom>
          <a:solidFill>
            <a:srgbClr val="1983B7"/>
          </a:solidFill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CLEAN</a:t>
            </a:r>
            <a:endParaRPr lang="en-US" sz="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737076" y="3838311"/>
            <a:ext cx="948052" cy="238363"/>
          </a:xfrm>
          <a:prstGeom prst="round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PROFESSIONAL</a:t>
            </a:r>
            <a:endParaRPr lang="en-US" sz="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722875" y="3838310"/>
            <a:ext cx="969294" cy="238363"/>
          </a:xfrm>
          <a:prstGeom prst="roundRect">
            <a:avLst/>
          </a:prstGeom>
          <a:solidFill>
            <a:srgbClr val="1983B7"/>
          </a:solidFill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MULTIPURPOSE</a:t>
            </a:r>
            <a:endParaRPr lang="en-US" sz="8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729916" y="3838310"/>
            <a:ext cx="400601" cy="238363"/>
          </a:xfrm>
          <a:prstGeom prst="round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ART</a:t>
            </a:r>
            <a:endParaRPr lang="en-US" sz="8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174516" y="4210450"/>
            <a:ext cx="1178447" cy="238363"/>
          </a:xfrm>
          <a:prstGeom prst="roundRect">
            <a:avLst/>
          </a:prstGeom>
          <a:solidFill>
            <a:srgbClr val="1983B7"/>
          </a:solidFill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MARKETING PROMO</a:t>
            </a:r>
            <a:endParaRPr lang="en-US" sz="8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399058" y="4210450"/>
            <a:ext cx="716219" cy="238363"/>
          </a:xfrm>
          <a:prstGeom prst="round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STRATEGY</a:t>
            </a:r>
            <a:endParaRPr lang="en-US" sz="8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Rectangle 12"/>
          <p:cNvSpPr/>
          <p:nvPr/>
        </p:nvSpPr>
        <p:spPr>
          <a:xfrm>
            <a:off x="7059852" y="5065499"/>
            <a:ext cx="2230587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1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 and Illsutartions</a:t>
            </a:r>
            <a:endParaRPr lang="en-US" sz="110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Assertively unleash flexible technology whereas equity invested internal</a:t>
            </a:r>
            <a:endParaRPr lang="en-US" sz="110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39153" y="2063699"/>
            <a:ext cx="5523590" cy="3974374"/>
          </a:xfrm>
          <a:prstGeom prst="rect">
            <a:avLst/>
          </a:prstGeom>
          <a:blipFill dpi="0"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53370" y="472630"/>
            <a:ext cx="4833406" cy="632041"/>
            <a:chOff x="3653370" y="472630"/>
            <a:chExt cx="4833406" cy="632041"/>
          </a:xfrm>
        </p:grpSpPr>
        <p:sp>
          <p:nvSpPr>
            <p:cNvPr id="27" name="文本框 23"/>
            <p:cNvSpPr txBox="1"/>
            <p:nvPr/>
          </p:nvSpPr>
          <p:spPr>
            <a:xfrm>
              <a:off x="4488551" y="472630"/>
              <a:ext cx="3163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添加标题文字内容 </a:t>
              </a:r>
              <a:endParaRPr lang="zh-CN" altLang="en-US" sz="280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653370" y="1058952"/>
              <a:ext cx="4833406" cy="45719"/>
            </a:xfrm>
            <a:prstGeom prst="rect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16"/>
          <p:cNvSpPr>
            <a:spLocks noChangeArrowheads="1"/>
          </p:cNvSpPr>
          <p:nvPr/>
        </p:nvSpPr>
        <p:spPr bwMode="auto">
          <a:xfrm>
            <a:off x="1033463" y="2635619"/>
            <a:ext cx="3021012" cy="1956448"/>
          </a:xfrm>
          <a:prstGeom prst="rect">
            <a:avLst/>
          </a:prstGeom>
          <a:solidFill>
            <a:srgbClr val="1983B7"/>
          </a:solidFill>
          <a:ln w="38100">
            <a:noFill/>
            <a:miter lim="800000"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</a:pP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6" name="矩形 9"/>
          <p:cNvSpPr>
            <a:spLocks noChangeArrowheads="1"/>
          </p:cNvSpPr>
          <p:nvPr/>
        </p:nvSpPr>
        <p:spPr bwMode="auto">
          <a:xfrm>
            <a:off x="1335085" y="4964618"/>
            <a:ext cx="9689306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请在此添加内容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请在此添加内容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请在此添加内容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请在此添加内容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请在此添加内容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13"/>
          <p:cNvSpPr txBox="1">
            <a:spLocks noChangeArrowheads="1"/>
          </p:cNvSpPr>
          <p:nvPr/>
        </p:nvSpPr>
        <p:spPr bwMode="auto">
          <a:xfrm>
            <a:off x="1408510" y="2916832"/>
            <a:ext cx="22709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14"/>
          <p:cNvSpPr txBox="1">
            <a:spLocks noChangeArrowheads="1"/>
          </p:cNvSpPr>
          <p:nvPr/>
        </p:nvSpPr>
        <p:spPr bwMode="auto">
          <a:xfrm>
            <a:off x="1437902" y="3449918"/>
            <a:ext cx="224152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请在此添加内容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23"/>
          <p:cNvSpPr>
            <a:spLocks noChangeArrowheads="1"/>
          </p:cNvSpPr>
          <p:nvPr/>
        </p:nvSpPr>
        <p:spPr bwMode="auto">
          <a:xfrm>
            <a:off x="4633913" y="2635619"/>
            <a:ext cx="3021012" cy="1956448"/>
          </a:xfrm>
          <a:prstGeom prst="rect">
            <a:avLst/>
          </a:prstGeom>
          <a:solidFill>
            <a:schemeClr val="accent4"/>
          </a:solidFill>
          <a:ln w="38100">
            <a:noFill/>
            <a:miter lim="800000"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</a:pP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10" name="文本框 20"/>
          <p:cNvSpPr txBox="1">
            <a:spLocks noChangeArrowheads="1"/>
          </p:cNvSpPr>
          <p:nvPr/>
        </p:nvSpPr>
        <p:spPr bwMode="auto">
          <a:xfrm>
            <a:off x="5008960" y="2916832"/>
            <a:ext cx="22709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21"/>
          <p:cNvSpPr txBox="1">
            <a:spLocks noChangeArrowheads="1"/>
          </p:cNvSpPr>
          <p:nvPr/>
        </p:nvSpPr>
        <p:spPr bwMode="auto">
          <a:xfrm>
            <a:off x="5073201" y="3480685"/>
            <a:ext cx="2241523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26"/>
          <p:cNvSpPr>
            <a:spLocks noChangeArrowheads="1"/>
          </p:cNvSpPr>
          <p:nvPr/>
        </p:nvSpPr>
        <p:spPr bwMode="auto">
          <a:xfrm>
            <a:off x="8232775" y="2635619"/>
            <a:ext cx="3021013" cy="1956448"/>
          </a:xfrm>
          <a:prstGeom prst="rect">
            <a:avLst/>
          </a:prstGeom>
          <a:solidFill>
            <a:srgbClr val="1983B7"/>
          </a:solidFill>
          <a:ln w="38100">
            <a:noFill/>
            <a:miter lim="800000"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</a:pP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13" name="文本框 28"/>
          <p:cNvSpPr txBox="1">
            <a:spLocks noChangeArrowheads="1"/>
          </p:cNvSpPr>
          <p:nvPr/>
        </p:nvSpPr>
        <p:spPr bwMode="auto">
          <a:xfrm>
            <a:off x="8607823" y="2925507"/>
            <a:ext cx="22709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29"/>
          <p:cNvSpPr txBox="1">
            <a:spLocks noChangeArrowheads="1"/>
          </p:cNvSpPr>
          <p:nvPr/>
        </p:nvSpPr>
        <p:spPr bwMode="auto">
          <a:xfrm>
            <a:off x="8637216" y="3480686"/>
            <a:ext cx="2241524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请在此添加内容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 animBg="1"/>
      <p:bldP spid="10" grpId="0"/>
      <p:bldP spid="11" grpId="0"/>
      <p:bldP spid="12" grpId="0" animBg="1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53370" y="472630"/>
            <a:ext cx="4833406" cy="632041"/>
            <a:chOff x="3653370" y="472630"/>
            <a:chExt cx="4833406" cy="632041"/>
          </a:xfrm>
        </p:grpSpPr>
        <p:sp>
          <p:nvSpPr>
            <p:cNvPr id="27" name="文本框 23"/>
            <p:cNvSpPr txBox="1"/>
            <p:nvPr/>
          </p:nvSpPr>
          <p:spPr>
            <a:xfrm>
              <a:off x="4488551" y="472630"/>
              <a:ext cx="3163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添加标题文字内容 </a:t>
              </a:r>
              <a:endParaRPr lang="zh-CN" altLang="en-US" sz="280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653370" y="1058952"/>
              <a:ext cx="4833406" cy="45719"/>
            </a:xfrm>
            <a:prstGeom prst="rect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6"/>
          <p:cNvGrpSpPr/>
          <p:nvPr>
            <p:custDataLst>
              <p:tags r:id="rId1"/>
            </p:custDataLst>
          </p:nvPr>
        </p:nvGrpSpPr>
        <p:grpSpPr>
          <a:xfrm>
            <a:off x="1772780" y="5050105"/>
            <a:ext cx="2699657" cy="551543"/>
            <a:chOff x="1437142" y="2489645"/>
            <a:chExt cx="2699657" cy="551543"/>
          </a:xfrm>
          <a:solidFill>
            <a:srgbClr val="1983B7"/>
          </a:solidFill>
        </p:grpSpPr>
        <p:sp>
          <p:nvSpPr>
            <p:cNvPr id="6" name="1"/>
            <p:cNvSpPr/>
            <p:nvPr/>
          </p:nvSpPr>
          <p:spPr>
            <a:xfrm>
              <a:off x="1437142" y="2489645"/>
              <a:ext cx="2699657" cy="5515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14"/>
            <p:cNvSpPr/>
            <p:nvPr/>
          </p:nvSpPr>
          <p:spPr>
            <a:xfrm>
              <a:off x="1706266" y="2565361"/>
              <a:ext cx="2161409" cy="4001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2000" dirty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  <a:cs typeface="Arial" panose="020B0604020202020204" pitchFamily="34" charset="0"/>
                </a:rPr>
                <a:t>加入你标题描述</a:t>
              </a:r>
              <a:endParaRPr lang="en-US" altLang="zh-CN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5"/>
          <p:cNvGrpSpPr/>
          <p:nvPr>
            <p:custDataLst>
              <p:tags r:id="rId2"/>
            </p:custDataLst>
          </p:nvPr>
        </p:nvGrpSpPr>
        <p:grpSpPr>
          <a:xfrm>
            <a:off x="4967843" y="5050105"/>
            <a:ext cx="2699657" cy="551543"/>
            <a:chOff x="4632205" y="2489645"/>
            <a:chExt cx="2699657" cy="551543"/>
          </a:xfrm>
          <a:solidFill>
            <a:schemeClr val="accent4"/>
          </a:solidFill>
        </p:grpSpPr>
        <p:sp>
          <p:nvSpPr>
            <p:cNvPr id="9" name="2"/>
            <p:cNvSpPr/>
            <p:nvPr/>
          </p:nvSpPr>
          <p:spPr>
            <a:xfrm>
              <a:off x="4632205" y="2489645"/>
              <a:ext cx="2699657" cy="5515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15"/>
            <p:cNvSpPr/>
            <p:nvPr/>
          </p:nvSpPr>
          <p:spPr>
            <a:xfrm>
              <a:off x="4901329" y="2565361"/>
              <a:ext cx="2161409" cy="4001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2000" dirty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  <a:cs typeface="Arial" panose="020B0604020202020204" pitchFamily="34" charset="0"/>
                </a:rPr>
                <a:t>加入你标题描述</a:t>
              </a:r>
              <a:endParaRPr lang="en-US" altLang="zh-CN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1" name="4"/>
          <p:cNvGrpSpPr/>
          <p:nvPr>
            <p:custDataLst>
              <p:tags r:id="rId3"/>
            </p:custDataLst>
          </p:nvPr>
        </p:nvGrpSpPr>
        <p:grpSpPr>
          <a:xfrm>
            <a:off x="8162906" y="5050105"/>
            <a:ext cx="2699657" cy="551543"/>
            <a:chOff x="7827268" y="2489645"/>
            <a:chExt cx="2699657" cy="551543"/>
          </a:xfrm>
          <a:solidFill>
            <a:srgbClr val="1983B7"/>
          </a:solidFill>
        </p:grpSpPr>
        <p:sp>
          <p:nvSpPr>
            <p:cNvPr id="12" name="13"/>
            <p:cNvSpPr/>
            <p:nvPr/>
          </p:nvSpPr>
          <p:spPr>
            <a:xfrm>
              <a:off x="7827268" y="2489645"/>
              <a:ext cx="2699657" cy="5515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16"/>
            <p:cNvSpPr/>
            <p:nvPr/>
          </p:nvSpPr>
          <p:spPr>
            <a:xfrm>
              <a:off x="8096392" y="2565361"/>
              <a:ext cx="2161409" cy="4001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2000" dirty="0"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  <a:cs typeface="Arial" panose="020B0604020202020204" pitchFamily="34" charset="0"/>
                </a:rPr>
                <a:t>加入你标题描述</a:t>
              </a:r>
              <a:endParaRPr lang="en-US" altLang="zh-CN" sz="20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7" name="23"/>
          <p:cNvSpPr/>
          <p:nvPr>
            <p:custDataLst>
              <p:tags r:id="rId4"/>
            </p:custDataLst>
          </p:nvPr>
        </p:nvSpPr>
        <p:spPr>
          <a:xfrm>
            <a:off x="1886642" y="4312433"/>
            <a:ext cx="2231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加入文字描文字描述文案描述表达。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24"/>
          <p:cNvSpPr/>
          <p:nvPr>
            <p:custDataLst>
              <p:tags r:id="rId5"/>
            </p:custDataLst>
          </p:nvPr>
        </p:nvSpPr>
        <p:spPr>
          <a:xfrm>
            <a:off x="1947059" y="3912323"/>
            <a:ext cx="21108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加入你的标题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27"/>
          <p:cNvSpPr/>
          <p:nvPr>
            <p:custDataLst>
              <p:tags r:id="rId6"/>
            </p:custDataLst>
          </p:nvPr>
        </p:nvSpPr>
        <p:spPr>
          <a:xfrm>
            <a:off x="5077795" y="4340992"/>
            <a:ext cx="2231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加入文字描文字描述文案描述表达。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28"/>
          <p:cNvSpPr/>
          <p:nvPr>
            <p:custDataLst>
              <p:tags r:id="rId7"/>
            </p:custDataLst>
          </p:nvPr>
        </p:nvSpPr>
        <p:spPr>
          <a:xfrm>
            <a:off x="5138212" y="3940882"/>
            <a:ext cx="21108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加入你的标题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1" name="29"/>
          <p:cNvSpPr/>
          <p:nvPr>
            <p:custDataLst>
              <p:tags r:id="rId8"/>
            </p:custDataLst>
          </p:nvPr>
        </p:nvSpPr>
        <p:spPr>
          <a:xfrm>
            <a:off x="8343130" y="4340992"/>
            <a:ext cx="2231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加入文字描文字描述文案描述表达。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30"/>
          <p:cNvSpPr/>
          <p:nvPr>
            <p:custDataLst>
              <p:tags r:id="rId9"/>
            </p:custDataLst>
          </p:nvPr>
        </p:nvSpPr>
        <p:spPr>
          <a:xfrm>
            <a:off x="8403547" y="3940882"/>
            <a:ext cx="21108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加入你的标题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2106064" y="2108846"/>
            <a:ext cx="1792836" cy="1792836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5334308" y="2109555"/>
            <a:ext cx="1792836" cy="1792836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8567377" y="2119487"/>
            <a:ext cx="1792836" cy="1792836"/>
          </a:xfrm>
          <a:prstGeom prst="ellipse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53370" y="472630"/>
            <a:ext cx="4833406" cy="632041"/>
            <a:chOff x="3653370" y="472630"/>
            <a:chExt cx="4833406" cy="632041"/>
          </a:xfrm>
        </p:grpSpPr>
        <p:sp>
          <p:nvSpPr>
            <p:cNvPr id="27" name="文本框 23"/>
            <p:cNvSpPr txBox="1"/>
            <p:nvPr/>
          </p:nvSpPr>
          <p:spPr>
            <a:xfrm>
              <a:off x="4488551" y="472630"/>
              <a:ext cx="3163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添加标题文字内容 </a:t>
              </a:r>
              <a:endParaRPr lang="zh-CN" altLang="en-US" sz="280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653370" y="1058952"/>
              <a:ext cx="4833406" cy="45719"/>
            </a:xfrm>
            <a:prstGeom prst="rect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209337" y="1867854"/>
            <a:ext cx="10420266" cy="4255483"/>
            <a:chOff x="577201" y="1631069"/>
            <a:chExt cx="10835390" cy="4425015"/>
          </a:xfrm>
        </p:grpSpPr>
        <p:sp>
          <p:nvSpPr>
            <p:cNvPr id="7" name="燕尾形 6"/>
            <p:cNvSpPr/>
            <p:nvPr/>
          </p:nvSpPr>
          <p:spPr>
            <a:xfrm>
              <a:off x="4291951" y="3617684"/>
              <a:ext cx="1905000" cy="400050"/>
            </a:xfrm>
            <a:prstGeom prst="chevron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" name="燕尾形 5"/>
            <p:cNvSpPr/>
            <p:nvPr/>
          </p:nvSpPr>
          <p:spPr>
            <a:xfrm>
              <a:off x="2425051" y="3617684"/>
              <a:ext cx="1905000" cy="400050"/>
            </a:xfrm>
            <a:prstGeom prst="chevr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燕尾形 8"/>
            <p:cNvSpPr/>
            <p:nvPr/>
          </p:nvSpPr>
          <p:spPr>
            <a:xfrm>
              <a:off x="7987651" y="3617684"/>
              <a:ext cx="1905000" cy="400050"/>
            </a:xfrm>
            <a:prstGeom prst="chevron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" name="燕尾形 7"/>
            <p:cNvSpPr/>
            <p:nvPr/>
          </p:nvSpPr>
          <p:spPr>
            <a:xfrm>
              <a:off x="6139801" y="3617684"/>
              <a:ext cx="1905000" cy="400050"/>
            </a:xfrm>
            <a:prstGeom prst="chevr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" name="燕尾形 9"/>
            <p:cNvSpPr/>
            <p:nvPr/>
          </p:nvSpPr>
          <p:spPr>
            <a:xfrm>
              <a:off x="577201" y="3617684"/>
              <a:ext cx="1905000" cy="400050"/>
            </a:xfrm>
            <a:prstGeom prst="chevron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 flipV="1">
              <a:off x="1529701" y="2760434"/>
              <a:ext cx="0" cy="76200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圆角矩形 11"/>
            <p:cNvSpPr/>
            <p:nvPr/>
          </p:nvSpPr>
          <p:spPr>
            <a:xfrm>
              <a:off x="1018841" y="1643464"/>
              <a:ext cx="1021720" cy="1021720"/>
            </a:xfrm>
            <a:prstGeom prst="roundRect">
              <a:avLst/>
            </a:prstGeom>
            <a:noFill/>
            <a:ln>
              <a:solidFill>
                <a:srgbClr val="0374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13" name="组 1"/>
            <p:cNvGrpSpPr/>
            <p:nvPr/>
          </p:nvGrpSpPr>
          <p:grpSpPr>
            <a:xfrm>
              <a:off x="1240461" y="1769834"/>
              <a:ext cx="594040" cy="764827"/>
              <a:chOff x="2305050" y="1762125"/>
              <a:chExt cx="762000" cy="981075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44" name="Freeform 114"/>
              <p:cNvSpPr>
                <a:spLocks noEditPoints="1"/>
              </p:cNvSpPr>
              <p:nvPr/>
            </p:nvSpPr>
            <p:spPr bwMode="auto">
              <a:xfrm>
                <a:off x="2305050" y="1762125"/>
                <a:ext cx="762000" cy="981075"/>
              </a:xfrm>
              <a:custGeom>
                <a:avLst/>
                <a:gdLst/>
                <a:ahLst/>
                <a:cxnLst>
                  <a:cxn ang="0">
                    <a:pos x="480" y="240"/>
                  </a:cxn>
                  <a:cxn ang="0">
                    <a:pos x="476" y="192"/>
                  </a:cxn>
                  <a:cxn ang="0">
                    <a:pos x="462" y="148"/>
                  </a:cxn>
                  <a:cxn ang="0">
                    <a:pos x="440" y="106"/>
                  </a:cxn>
                  <a:cxn ang="0">
                    <a:pos x="410" y="70"/>
                  </a:cxn>
                  <a:cxn ang="0">
                    <a:pos x="374" y="42"/>
                  </a:cxn>
                  <a:cxn ang="0">
                    <a:pos x="334" y="20"/>
                  </a:cxn>
                  <a:cxn ang="0">
                    <a:pos x="290" y="6"/>
                  </a:cxn>
                  <a:cxn ang="0">
                    <a:pos x="240" y="0"/>
                  </a:cxn>
                  <a:cxn ang="0">
                    <a:pos x="216" y="2"/>
                  </a:cxn>
                  <a:cxn ang="0">
                    <a:pos x="170" y="12"/>
                  </a:cxn>
                  <a:cxn ang="0">
                    <a:pos x="126" y="30"/>
                  </a:cxn>
                  <a:cxn ang="0">
                    <a:pos x="88" y="56"/>
                  </a:cxn>
                  <a:cxn ang="0">
                    <a:pos x="56" y="88"/>
                  </a:cxn>
                  <a:cxn ang="0">
                    <a:pos x="30" y="126"/>
                  </a:cxn>
                  <a:cxn ang="0">
                    <a:pos x="12" y="170"/>
                  </a:cxn>
                  <a:cxn ang="0">
                    <a:pos x="2" y="216"/>
                  </a:cxn>
                  <a:cxn ang="0">
                    <a:pos x="0" y="240"/>
                  </a:cxn>
                  <a:cxn ang="0">
                    <a:pos x="4" y="282"/>
                  </a:cxn>
                  <a:cxn ang="0">
                    <a:pos x="14" y="322"/>
                  </a:cxn>
                  <a:cxn ang="0">
                    <a:pos x="32" y="358"/>
                  </a:cxn>
                  <a:cxn ang="0">
                    <a:pos x="54" y="390"/>
                  </a:cxn>
                  <a:cxn ang="0">
                    <a:pos x="54" y="390"/>
                  </a:cxn>
                  <a:cxn ang="0">
                    <a:pos x="232" y="612"/>
                  </a:cxn>
                  <a:cxn ang="0">
                    <a:pos x="236" y="616"/>
                  </a:cxn>
                  <a:cxn ang="0">
                    <a:pos x="240" y="618"/>
                  </a:cxn>
                  <a:cxn ang="0">
                    <a:pos x="250" y="612"/>
                  </a:cxn>
                  <a:cxn ang="0">
                    <a:pos x="428" y="390"/>
                  </a:cxn>
                  <a:cxn ang="0">
                    <a:pos x="428" y="390"/>
                  </a:cxn>
                  <a:cxn ang="0">
                    <a:pos x="440" y="374"/>
                  </a:cxn>
                  <a:cxn ang="0">
                    <a:pos x="460" y="340"/>
                  </a:cxn>
                  <a:cxn ang="0">
                    <a:pos x="472" y="302"/>
                  </a:cxn>
                  <a:cxn ang="0">
                    <a:pos x="480" y="262"/>
                  </a:cxn>
                  <a:cxn ang="0">
                    <a:pos x="480" y="240"/>
                  </a:cxn>
                  <a:cxn ang="0">
                    <a:pos x="240" y="548"/>
                  </a:cxn>
                  <a:cxn ang="0">
                    <a:pos x="92" y="362"/>
                  </a:cxn>
                  <a:cxn ang="0">
                    <a:pos x="90" y="360"/>
                  </a:cxn>
                  <a:cxn ang="0">
                    <a:pos x="72" y="334"/>
                  </a:cxn>
                  <a:cxn ang="0">
                    <a:pos x="60" y="304"/>
                  </a:cxn>
                  <a:cxn ang="0">
                    <a:pos x="52" y="274"/>
                  </a:cxn>
                  <a:cxn ang="0">
                    <a:pos x="48" y="240"/>
                  </a:cxn>
                  <a:cxn ang="0">
                    <a:pos x="50" y="222"/>
                  </a:cxn>
                  <a:cxn ang="0">
                    <a:pos x="58" y="184"/>
                  </a:cxn>
                  <a:cxn ang="0">
                    <a:pos x="72" y="150"/>
                  </a:cxn>
                  <a:cxn ang="0">
                    <a:pos x="92" y="118"/>
                  </a:cxn>
                  <a:cxn ang="0">
                    <a:pos x="118" y="92"/>
                  </a:cxn>
                  <a:cxn ang="0">
                    <a:pos x="150" y="72"/>
                  </a:cxn>
                  <a:cxn ang="0">
                    <a:pos x="184" y="58"/>
                  </a:cxn>
                  <a:cxn ang="0">
                    <a:pos x="222" y="50"/>
                  </a:cxn>
                  <a:cxn ang="0">
                    <a:pos x="240" y="48"/>
                  </a:cxn>
                  <a:cxn ang="0">
                    <a:pos x="280" y="52"/>
                  </a:cxn>
                  <a:cxn ang="0">
                    <a:pos x="316" y="64"/>
                  </a:cxn>
                  <a:cxn ang="0">
                    <a:pos x="348" y="82"/>
                  </a:cxn>
                  <a:cxn ang="0">
                    <a:pos x="376" y="106"/>
                  </a:cxn>
                  <a:cxn ang="0">
                    <a:pos x="400" y="134"/>
                  </a:cxn>
                  <a:cxn ang="0">
                    <a:pos x="418" y="166"/>
                  </a:cxn>
                  <a:cxn ang="0">
                    <a:pos x="428" y="202"/>
                  </a:cxn>
                  <a:cxn ang="0">
                    <a:pos x="432" y="240"/>
                  </a:cxn>
                  <a:cxn ang="0">
                    <a:pos x="432" y="258"/>
                  </a:cxn>
                  <a:cxn ang="0">
                    <a:pos x="426" y="288"/>
                  </a:cxn>
                  <a:cxn ang="0">
                    <a:pos x="416" y="320"/>
                  </a:cxn>
                  <a:cxn ang="0">
                    <a:pos x="400" y="348"/>
                  </a:cxn>
                  <a:cxn ang="0">
                    <a:pos x="390" y="362"/>
                  </a:cxn>
                </a:cxnLst>
                <a:rect l="0" t="0" r="r" b="b"/>
                <a:pathLst>
                  <a:path w="480" h="618">
                    <a:moveTo>
                      <a:pt x="480" y="240"/>
                    </a:moveTo>
                    <a:lnTo>
                      <a:pt x="480" y="240"/>
                    </a:lnTo>
                    <a:lnTo>
                      <a:pt x="480" y="216"/>
                    </a:lnTo>
                    <a:lnTo>
                      <a:pt x="476" y="192"/>
                    </a:lnTo>
                    <a:lnTo>
                      <a:pt x="470" y="170"/>
                    </a:lnTo>
                    <a:lnTo>
                      <a:pt x="462" y="148"/>
                    </a:lnTo>
                    <a:lnTo>
                      <a:pt x="452" y="126"/>
                    </a:lnTo>
                    <a:lnTo>
                      <a:pt x="440" y="106"/>
                    </a:lnTo>
                    <a:lnTo>
                      <a:pt x="426" y="88"/>
                    </a:lnTo>
                    <a:lnTo>
                      <a:pt x="410" y="70"/>
                    </a:lnTo>
                    <a:lnTo>
                      <a:pt x="394" y="56"/>
                    </a:lnTo>
                    <a:lnTo>
                      <a:pt x="374" y="42"/>
                    </a:lnTo>
                    <a:lnTo>
                      <a:pt x="356" y="30"/>
                    </a:lnTo>
                    <a:lnTo>
                      <a:pt x="334" y="20"/>
                    </a:lnTo>
                    <a:lnTo>
                      <a:pt x="312" y="12"/>
                    </a:lnTo>
                    <a:lnTo>
                      <a:pt x="290" y="6"/>
                    </a:lnTo>
                    <a:lnTo>
                      <a:pt x="266" y="2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16" y="2"/>
                    </a:lnTo>
                    <a:lnTo>
                      <a:pt x="192" y="6"/>
                    </a:lnTo>
                    <a:lnTo>
                      <a:pt x="170" y="12"/>
                    </a:lnTo>
                    <a:lnTo>
                      <a:pt x="148" y="20"/>
                    </a:lnTo>
                    <a:lnTo>
                      <a:pt x="126" y="30"/>
                    </a:lnTo>
                    <a:lnTo>
                      <a:pt x="106" y="42"/>
                    </a:lnTo>
                    <a:lnTo>
                      <a:pt x="88" y="56"/>
                    </a:lnTo>
                    <a:lnTo>
                      <a:pt x="72" y="70"/>
                    </a:lnTo>
                    <a:lnTo>
                      <a:pt x="56" y="88"/>
                    </a:lnTo>
                    <a:lnTo>
                      <a:pt x="42" y="106"/>
                    </a:lnTo>
                    <a:lnTo>
                      <a:pt x="30" y="126"/>
                    </a:lnTo>
                    <a:lnTo>
                      <a:pt x="20" y="148"/>
                    </a:lnTo>
                    <a:lnTo>
                      <a:pt x="12" y="170"/>
                    </a:lnTo>
                    <a:lnTo>
                      <a:pt x="6" y="192"/>
                    </a:lnTo>
                    <a:lnTo>
                      <a:pt x="2" y="216"/>
                    </a:lnTo>
                    <a:lnTo>
                      <a:pt x="0" y="240"/>
                    </a:lnTo>
                    <a:lnTo>
                      <a:pt x="0" y="240"/>
                    </a:lnTo>
                    <a:lnTo>
                      <a:pt x="2" y="262"/>
                    </a:lnTo>
                    <a:lnTo>
                      <a:pt x="4" y="282"/>
                    </a:lnTo>
                    <a:lnTo>
                      <a:pt x="8" y="302"/>
                    </a:lnTo>
                    <a:lnTo>
                      <a:pt x="14" y="322"/>
                    </a:lnTo>
                    <a:lnTo>
                      <a:pt x="22" y="340"/>
                    </a:lnTo>
                    <a:lnTo>
                      <a:pt x="32" y="358"/>
                    </a:lnTo>
                    <a:lnTo>
                      <a:pt x="42" y="374"/>
                    </a:lnTo>
                    <a:lnTo>
                      <a:pt x="54" y="390"/>
                    </a:lnTo>
                    <a:lnTo>
                      <a:pt x="54" y="390"/>
                    </a:lnTo>
                    <a:lnTo>
                      <a:pt x="54" y="390"/>
                    </a:lnTo>
                    <a:lnTo>
                      <a:pt x="54" y="390"/>
                    </a:lnTo>
                    <a:lnTo>
                      <a:pt x="232" y="612"/>
                    </a:lnTo>
                    <a:lnTo>
                      <a:pt x="232" y="612"/>
                    </a:lnTo>
                    <a:lnTo>
                      <a:pt x="236" y="616"/>
                    </a:lnTo>
                    <a:lnTo>
                      <a:pt x="240" y="618"/>
                    </a:lnTo>
                    <a:lnTo>
                      <a:pt x="240" y="618"/>
                    </a:lnTo>
                    <a:lnTo>
                      <a:pt x="246" y="616"/>
                    </a:lnTo>
                    <a:lnTo>
                      <a:pt x="250" y="612"/>
                    </a:lnTo>
                    <a:lnTo>
                      <a:pt x="250" y="612"/>
                    </a:lnTo>
                    <a:lnTo>
                      <a:pt x="428" y="390"/>
                    </a:lnTo>
                    <a:lnTo>
                      <a:pt x="428" y="390"/>
                    </a:lnTo>
                    <a:lnTo>
                      <a:pt x="428" y="390"/>
                    </a:lnTo>
                    <a:lnTo>
                      <a:pt x="428" y="390"/>
                    </a:lnTo>
                    <a:lnTo>
                      <a:pt x="440" y="374"/>
                    </a:lnTo>
                    <a:lnTo>
                      <a:pt x="450" y="358"/>
                    </a:lnTo>
                    <a:lnTo>
                      <a:pt x="460" y="340"/>
                    </a:lnTo>
                    <a:lnTo>
                      <a:pt x="466" y="322"/>
                    </a:lnTo>
                    <a:lnTo>
                      <a:pt x="472" y="302"/>
                    </a:lnTo>
                    <a:lnTo>
                      <a:pt x="478" y="282"/>
                    </a:lnTo>
                    <a:lnTo>
                      <a:pt x="480" y="262"/>
                    </a:lnTo>
                    <a:lnTo>
                      <a:pt x="480" y="240"/>
                    </a:lnTo>
                    <a:lnTo>
                      <a:pt x="480" y="240"/>
                    </a:lnTo>
                    <a:close/>
                    <a:moveTo>
                      <a:pt x="390" y="362"/>
                    </a:moveTo>
                    <a:lnTo>
                      <a:pt x="240" y="548"/>
                    </a:lnTo>
                    <a:lnTo>
                      <a:pt x="94" y="364"/>
                    </a:lnTo>
                    <a:lnTo>
                      <a:pt x="92" y="362"/>
                    </a:lnTo>
                    <a:lnTo>
                      <a:pt x="90" y="360"/>
                    </a:lnTo>
                    <a:lnTo>
                      <a:pt x="90" y="360"/>
                    </a:lnTo>
                    <a:lnTo>
                      <a:pt x="82" y="348"/>
                    </a:lnTo>
                    <a:lnTo>
                      <a:pt x="72" y="334"/>
                    </a:lnTo>
                    <a:lnTo>
                      <a:pt x="66" y="320"/>
                    </a:lnTo>
                    <a:lnTo>
                      <a:pt x="60" y="304"/>
                    </a:lnTo>
                    <a:lnTo>
                      <a:pt x="54" y="288"/>
                    </a:lnTo>
                    <a:lnTo>
                      <a:pt x="52" y="274"/>
                    </a:lnTo>
                    <a:lnTo>
                      <a:pt x="50" y="258"/>
                    </a:lnTo>
                    <a:lnTo>
                      <a:pt x="48" y="240"/>
                    </a:lnTo>
                    <a:lnTo>
                      <a:pt x="48" y="240"/>
                    </a:lnTo>
                    <a:lnTo>
                      <a:pt x="50" y="222"/>
                    </a:lnTo>
                    <a:lnTo>
                      <a:pt x="52" y="202"/>
                    </a:lnTo>
                    <a:lnTo>
                      <a:pt x="58" y="184"/>
                    </a:lnTo>
                    <a:lnTo>
                      <a:pt x="64" y="166"/>
                    </a:lnTo>
                    <a:lnTo>
                      <a:pt x="72" y="150"/>
                    </a:lnTo>
                    <a:lnTo>
                      <a:pt x="82" y="134"/>
                    </a:lnTo>
                    <a:lnTo>
                      <a:pt x="92" y="118"/>
                    </a:lnTo>
                    <a:lnTo>
                      <a:pt x="106" y="106"/>
                    </a:lnTo>
                    <a:lnTo>
                      <a:pt x="118" y="92"/>
                    </a:lnTo>
                    <a:lnTo>
                      <a:pt x="134" y="82"/>
                    </a:lnTo>
                    <a:lnTo>
                      <a:pt x="150" y="72"/>
                    </a:lnTo>
                    <a:lnTo>
                      <a:pt x="166" y="64"/>
                    </a:lnTo>
                    <a:lnTo>
                      <a:pt x="184" y="58"/>
                    </a:lnTo>
                    <a:lnTo>
                      <a:pt x="202" y="52"/>
                    </a:lnTo>
                    <a:lnTo>
                      <a:pt x="222" y="50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60" y="50"/>
                    </a:lnTo>
                    <a:lnTo>
                      <a:pt x="280" y="52"/>
                    </a:lnTo>
                    <a:lnTo>
                      <a:pt x="298" y="58"/>
                    </a:lnTo>
                    <a:lnTo>
                      <a:pt x="316" y="64"/>
                    </a:lnTo>
                    <a:lnTo>
                      <a:pt x="332" y="72"/>
                    </a:lnTo>
                    <a:lnTo>
                      <a:pt x="348" y="82"/>
                    </a:lnTo>
                    <a:lnTo>
                      <a:pt x="362" y="92"/>
                    </a:lnTo>
                    <a:lnTo>
                      <a:pt x="376" y="106"/>
                    </a:lnTo>
                    <a:lnTo>
                      <a:pt x="388" y="118"/>
                    </a:lnTo>
                    <a:lnTo>
                      <a:pt x="400" y="134"/>
                    </a:lnTo>
                    <a:lnTo>
                      <a:pt x="410" y="150"/>
                    </a:lnTo>
                    <a:lnTo>
                      <a:pt x="418" y="166"/>
                    </a:lnTo>
                    <a:lnTo>
                      <a:pt x="424" y="184"/>
                    </a:lnTo>
                    <a:lnTo>
                      <a:pt x="428" y="202"/>
                    </a:lnTo>
                    <a:lnTo>
                      <a:pt x="432" y="222"/>
                    </a:lnTo>
                    <a:lnTo>
                      <a:pt x="432" y="240"/>
                    </a:lnTo>
                    <a:lnTo>
                      <a:pt x="432" y="240"/>
                    </a:lnTo>
                    <a:lnTo>
                      <a:pt x="432" y="258"/>
                    </a:lnTo>
                    <a:lnTo>
                      <a:pt x="430" y="274"/>
                    </a:lnTo>
                    <a:lnTo>
                      <a:pt x="426" y="288"/>
                    </a:lnTo>
                    <a:lnTo>
                      <a:pt x="422" y="304"/>
                    </a:lnTo>
                    <a:lnTo>
                      <a:pt x="416" y="320"/>
                    </a:lnTo>
                    <a:lnTo>
                      <a:pt x="408" y="334"/>
                    </a:lnTo>
                    <a:lnTo>
                      <a:pt x="400" y="348"/>
                    </a:lnTo>
                    <a:lnTo>
                      <a:pt x="390" y="360"/>
                    </a:lnTo>
                    <a:lnTo>
                      <a:pt x="390" y="362"/>
                    </a:lnTo>
                    <a:close/>
                  </a:path>
                </a:pathLst>
              </a:custGeom>
              <a:solidFill>
                <a:srgbClr val="0374A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5" name="Freeform 115"/>
              <p:cNvSpPr/>
              <p:nvPr/>
            </p:nvSpPr>
            <p:spPr bwMode="auto">
              <a:xfrm>
                <a:off x="2552700" y="2009775"/>
                <a:ext cx="266700" cy="266700"/>
              </a:xfrm>
              <a:custGeom>
                <a:avLst/>
                <a:gdLst/>
                <a:ahLst/>
                <a:cxnLst>
                  <a:cxn ang="0">
                    <a:pos x="84" y="0"/>
                  </a:cxn>
                  <a:cxn ang="0">
                    <a:pos x="84" y="0"/>
                  </a:cxn>
                  <a:cxn ang="0">
                    <a:pos x="102" y="2"/>
                  </a:cxn>
                  <a:cxn ang="0">
                    <a:pos x="118" y="8"/>
                  </a:cxn>
                  <a:cxn ang="0">
                    <a:pos x="132" y="16"/>
                  </a:cxn>
                  <a:cxn ang="0">
                    <a:pos x="144" y="26"/>
                  </a:cxn>
                  <a:cxn ang="0">
                    <a:pos x="154" y="38"/>
                  </a:cxn>
                  <a:cxn ang="0">
                    <a:pos x="162" y="52"/>
                  </a:cxn>
                  <a:cxn ang="0">
                    <a:pos x="168" y="68"/>
                  </a:cxn>
                  <a:cxn ang="0">
                    <a:pos x="168" y="84"/>
                  </a:cxn>
                  <a:cxn ang="0">
                    <a:pos x="168" y="84"/>
                  </a:cxn>
                  <a:cxn ang="0">
                    <a:pos x="168" y="102"/>
                  </a:cxn>
                  <a:cxn ang="0">
                    <a:pos x="162" y="118"/>
                  </a:cxn>
                  <a:cxn ang="0">
                    <a:pos x="154" y="132"/>
                  </a:cxn>
                  <a:cxn ang="0">
                    <a:pos x="144" y="144"/>
                  </a:cxn>
                  <a:cxn ang="0">
                    <a:pos x="132" y="154"/>
                  </a:cxn>
                  <a:cxn ang="0">
                    <a:pos x="118" y="162"/>
                  </a:cxn>
                  <a:cxn ang="0">
                    <a:pos x="102" y="166"/>
                  </a:cxn>
                  <a:cxn ang="0">
                    <a:pos x="84" y="168"/>
                  </a:cxn>
                  <a:cxn ang="0">
                    <a:pos x="84" y="168"/>
                  </a:cxn>
                  <a:cxn ang="0">
                    <a:pos x="68" y="166"/>
                  </a:cxn>
                  <a:cxn ang="0">
                    <a:pos x="52" y="162"/>
                  </a:cxn>
                  <a:cxn ang="0">
                    <a:pos x="38" y="154"/>
                  </a:cxn>
                  <a:cxn ang="0">
                    <a:pos x="26" y="144"/>
                  </a:cxn>
                  <a:cxn ang="0">
                    <a:pos x="16" y="132"/>
                  </a:cxn>
                  <a:cxn ang="0">
                    <a:pos x="8" y="118"/>
                  </a:cxn>
                  <a:cxn ang="0">
                    <a:pos x="2" y="102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2" y="68"/>
                  </a:cxn>
                  <a:cxn ang="0">
                    <a:pos x="8" y="52"/>
                  </a:cxn>
                  <a:cxn ang="0">
                    <a:pos x="16" y="38"/>
                  </a:cxn>
                  <a:cxn ang="0">
                    <a:pos x="26" y="26"/>
                  </a:cxn>
                  <a:cxn ang="0">
                    <a:pos x="38" y="16"/>
                  </a:cxn>
                  <a:cxn ang="0">
                    <a:pos x="52" y="8"/>
                  </a:cxn>
                  <a:cxn ang="0">
                    <a:pos x="68" y="2"/>
                  </a:cxn>
                  <a:cxn ang="0">
                    <a:pos x="84" y="0"/>
                  </a:cxn>
                  <a:cxn ang="0">
                    <a:pos x="84" y="0"/>
                  </a:cxn>
                </a:cxnLst>
                <a:rect l="0" t="0" r="r" b="b"/>
                <a:pathLst>
                  <a:path w="168" h="168">
                    <a:moveTo>
                      <a:pt x="84" y="0"/>
                    </a:moveTo>
                    <a:lnTo>
                      <a:pt x="84" y="0"/>
                    </a:lnTo>
                    <a:lnTo>
                      <a:pt x="102" y="2"/>
                    </a:lnTo>
                    <a:lnTo>
                      <a:pt x="118" y="8"/>
                    </a:lnTo>
                    <a:lnTo>
                      <a:pt x="132" y="16"/>
                    </a:lnTo>
                    <a:lnTo>
                      <a:pt x="144" y="26"/>
                    </a:lnTo>
                    <a:lnTo>
                      <a:pt x="154" y="38"/>
                    </a:lnTo>
                    <a:lnTo>
                      <a:pt x="162" y="52"/>
                    </a:lnTo>
                    <a:lnTo>
                      <a:pt x="168" y="68"/>
                    </a:lnTo>
                    <a:lnTo>
                      <a:pt x="168" y="84"/>
                    </a:lnTo>
                    <a:lnTo>
                      <a:pt x="168" y="84"/>
                    </a:lnTo>
                    <a:lnTo>
                      <a:pt x="168" y="102"/>
                    </a:lnTo>
                    <a:lnTo>
                      <a:pt x="162" y="118"/>
                    </a:lnTo>
                    <a:lnTo>
                      <a:pt x="154" y="132"/>
                    </a:lnTo>
                    <a:lnTo>
                      <a:pt x="144" y="144"/>
                    </a:lnTo>
                    <a:lnTo>
                      <a:pt x="132" y="154"/>
                    </a:lnTo>
                    <a:lnTo>
                      <a:pt x="118" y="162"/>
                    </a:lnTo>
                    <a:lnTo>
                      <a:pt x="102" y="166"/>
                    </a:lnTo>
                    <a:lnTo>
                      <a:pt x="84" y="168"/>
                    </a:lnTo>
                    <a:lnTo>
                      <a:pt x="84" y="168"/>
                    </a:lnTo>
                    <a:lnTo>
                      <a:pt x="68" y="166"/>
                    </a:lnTo>
                    <a:lnTo>
                      <a:pt x="52" y="162"/>
                    </a:lnTo>
                    <a:lnTo>
                      <a:pt x="38" y="154"/>
                    </a:lnTo>
                    <a:lnTo>
                      <a:pt x="26" y="144"/>
                    </a:lnTo>
                    <a:lnTo>
                      <a:pt x="16" y="132"/>
                    </a:lnTo>
                    <a:lnTo>
                      <a:pt x="8" y="118"/>
                    </a:lnTo>
                    <a:lnTo>
                      <a:pt x="2" y="102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2" y="68"/>
                    </a:lnTo>
                    <a:lnTo>
                      <a:pt x="8" y="52"/>
                    </a:lnTo>
                    <a:lnTo>
                      <a:pt x="16" y="38"/>
                    </a:lnTo>
                    <a:lnTo>
                      <a:pt x="26" y="26"/>
                    </a:lnTo>
                    <a:lnTo>
                      <a:pt x="38" y="16"/>
                    </a:lnTo>
                    <a:lnTo>
                      <a:pt x="52" y="8"/>
                    </a:lnTo>
                    <a:lnTo>
                      <a:pt x="68" y="2"/>
                    </a:lnTo>
                    <a:lnTo>
                      <a:pt x="84" y="0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0374A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" name="矩形 13"/>
            <p:cNvSpPr/>
            <p:nvPr/>
          </p:nvSpPr>
          <p:spPr>
            <a:xfrm>
              <a:off x="2141313" y="1631069"/>
              <a:ext cx="1816693" cy="1240145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标题数字等都可以通过点击和重新输入进行更改，顶部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“</a:t>
              </a:r>
              <a:r>
                <a:rPr lang="zh-CN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开始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”</a:t>
              </a:r>
              <a:r>
                <a:rPr lang="zh-CN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面板中可以对字体、字号、颜色、行距等进行修改</a:t>
              </a: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。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flipV="1">
              <a:off x="3320401" y="4112984"/>
              <a:ext cx="0" cy="76200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圆角矩形 15"/>
            <p:cNvSpPr/>
            <p:nvPr/>
          </p:nvSpPr>
          <p:spPr>
            <a:xfrm>
              <a:off x="2809541" y="5034364"/>
              <a:ext cx="1021720" cy="1021720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020320" y="4790218"/>
              <a:ext cx="1816693" cy="1240145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标题数字等都可以通过点击和重新输入进行更改，顶部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“</a:t>
              </a:r>
              <a:r>
                <a:rPr lang="zh-CN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开始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”</a:t>
              </a:r>
              <a:r>
                <a:rPr lang="zh-CN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面板中可以对字体、字号、颜色、行距等进行修改</a:t>
              </a: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。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2944163" y="5225114"/>
              <a:ext cx="752475" cy="638175"/>
              <a:chOff x="1838325" y="822325"/>
              <a:chExt cx="752475" cy="638175"/>
            </a:xfrm>
            <a:solidFill>
              <a:schemeClr val="accent1"/>
            </a:solidFill>
          </p:grpSpPr>
          <p:sp>
            <p:nvSpPr>
              <p:cNvPr id="40" name="Freeform 58"/>
              <p:cNvSpPr/>
              <p:nvPr/>
            </p:nvSpPr>
            <p:spPr bwMode="auto">
              <a:xfrm>
                <a:off x="1838325" y="1069975"/>
                <a:ext cx="752475" cy="390525"/>
              </a:xfrm>
              <a:custGeom>
                <a:avLst/>
                <a:gdLst/>
                <a:ahLst/>
                <a:cxnLst>
                  <a:cxn ang="0">
                    <a:pos x="316" y="126"/>
                  </a:cxn>
                  <a:cxn ang="0">
                    <a:pos x="316" y="0"/>
                  </a:cxn>
                  <a:cxn ang="0">
                    <a:pos x="158" y="0"/>
                  </a:cxn>
                  <a:cxn ang="0">
                    <a:pos x="158" y="94"/>
                  </a:cxn>
                  <a:cxn ang="0">
                    <a:pos x="0" y="94"/>
                  </a:cxn>
                  <a:cxn ang="0">
                    <a:pos x="0" y="246"/>
                  </a:cxn>
                  <a:cxn ang="0">
                    <a:pos x="474" y="246"/>
                  </a:cxn>
                  <a:cxn ang="0">
                    <a:pos x="474" y="126"/>
                  </a:cxn>
                  <a:cxn ang="0">
                    <a:pos x="316" y="126"/>
                  </a:cxn>
                </a:cxnLst>
                <a:rect l="0" t="0" r="r" b="b"/>
                <a:pathLst>
                  <a:path w="474" h="246">
                    <a:moveTo>
                      <a:pt x="316" y="126"/>
                    </a:moveTo>
                    <a:lnTo>
                      <a:pt x="316" y="0"/>
                    </a:lnTo>
                    <a:lnTo>
                      <a:pt x="158" y="0"/>
                    </a:lnTo>
                    <a:lnTo>
                      <a:pt x="158" y="94"/>
                    </a:lnTo>
                    <a:lnTo>
                      <a:pt x="0" y="94"/>
                    </a:lnTo>
                    <a:lnTo>
                      <a:pt x="0" y="246"/>
                    </a:lnTo>
                    <a:lnTo>
                      <a:pt x="474" y="246"/>
                    </a:lnTo>
                    <a:lnTo>
                      <a:pt x="474" y="126"/>
                    </a:lnTo>
                    <a:lnTo>
                      <a:pt x="316" y="126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1" name="Freeform 59"/>
              <p:cNvSpPr/>
              <p:nvPr/>
            </p:nvSpPr>
            <p:spPr bwMode="auto">
              <a:xfrm>
                <a:off x="2105025" y="822325"/>
                <a:ext cx="215900" cy="206375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84" y="50"/>
                  </a:cxn>
                  <a:cxn ang="0">
                    <a:pos x="136" y="50"/>
                  </a:cxn>
                  <a:cxn ang="0">
                    <a:pos x="94" y="80"/>
                  </a:cxn>
                  <a:cxn ang="0">
                    <a:pos x="110" y="130"/>
                  </a:cxn>
                  <a:cxn ang="0">
                    <a:pos x="68" y="98"/>
                  </a:cxn>
                  <a:cxn ang="0">
                    <a:pos x="26" y="130"/>
                  </a:cxn>
                  <a:cxn ang="0">
                    <a:pos x="42" y="80"/>
                  </a:cxn>
                  <a:cxn ang="0">
                    <a:pos x="0" y="50"/>
                  </a:cxn>
                  <a:cxn ang="0">
                    <a:pos x="52" y="50"/>
                  </a:cxn>
                  <a:cxn ang="0">
                    <a:pos x="68" y="0"/>
                  </a:cxn>
                </a:cxnLst>
                <a:rect l="0" t="0" r="r" b="b"/>
                <a:pathLst>
                  <a:path w="136" h="130">
                    <a:moveTo>
                      <a:pt x="68" y="0"/>
                    </a:moveTo>
                    <a:lnTo>
                      <a:pt x="84" y="50"/>
                    </a:lnTo>
                    <a:lnTo>
                      <a:pt x="136" y="50"/>
                    </a:lnTo>
                    <a:lnTo>
                      <a:pt x="94" y="80"/>
                    </a:lnTo>
                    <a:lnTo>
                      <a:pt x="110" y="130"/>
                    </a:lnTo>
                    <a:lnTo>
                      <a:pt x="68" y="98"/>
                    </a:lnTo>
                    <a:lnTo>
                      <a:pt x="26" y="130"/>
                    </a:lnTo>
                    <a:lnTo>
                      <a:pt x="42" y="80"/>
                    </a:lnTo>
                    <a:lnTo>
                      <a:pt x="0" y="50"/>
                    </a:lnTo>
                    <a:lnTo>
                      <a:pt x="52" y="5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2" name="Freeform 60"/>
              <p:cNvSpPr/>
              <p:nvPr/>
            </p:nvSpPr>
            <p:spPr bwMode="auto">
              <a:xfrm>
                <a:off x="2355850" y="1022350"/>
                <a:ext cx="219075" cy="206375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86" y="50"/>
                  </a:cxn>
                  <a:cxn ang="0">
                    <a:pos x="138" y="50"/>
                  </a:cxn>
                  <a:cxn ang="0">
                    <a:pos x="96" y="80"/>
                  </a:cxn>
                  <a:cxn ang="0">
                    <a:pos x="112" y="130"/>
                  </a:cxn>
                  <a:cxn ang="0">
                    <a:pos x="70" y="98"/>
                  </a:cxn>
                  <a:cxn ang="0">
                    <a:pos x="28" y="130"/>
                  </a:cxn>
                  <a:cxn ang="0">
                    <a:pos x="44" y="80"/>
                  </a:cxn>
                  <a:cxn ang="0">
                    <a:pos x="0" y="50"/>
                  </a:cxn>
                  <a:cxn ang="0">
                    <a:pos x="54" y="50"/>
                  </a:cxn>
                  <a:cxn ang="0">
                    <a:pos x="70" y="0"/>
                  </a:cxn>
                </a:cxnLst>
                <a:rect l="0" t="0" r="r" b="b"/>
                <a:pathLst>
                  <a:path w="138" h="130">
                    <a:moveTo>
                      <a:pt x="70" y="0"/>
                    </a:moveTo>
                    <a:lnTo>
                      <a:pt x="86" y="50"/>
                    </a:lnTo>
                    <a:lnTo>
                      <a:pt x="138" y="50"/>
                    </a:lnTo>
                    <a:lnTo>
                      <a:pt x="96" y="80"/>
                    </a:lnTo>
                    <a:lnTo>
                      <a:pt x="112" y="130"/>
                    </a:lnTo>
                    <a:lnTo>
                      <a:pt x="70" y="98"/>
                    </a:lnTo>
                    <a:lnTo>
                      <a:pt x="28" y="130"/>
                    </a:lnTo>
                    <a:lnTo>
                      <a:pt x="44" y="80"/>
                    </a:lnTo>
                    <a:lnTo>
                      <a:pt x="0" y="50"/>
                    </a:lnTo>
                    <a:lnTo>
                      <a:pt x="54" y="50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3" name="Freeform 61"/>
              <p:cNvSpPr/>
              <p:nvPr/>
            </p:nvSpPr>
            <p:spPr bwMode="auto">
              <a:xfrm>
                <a:off x="1854200" y="971550"/>
                <a:ext cx="215900" cy="206375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84" y="50"/>
                  </a:cxn>
                  <a:cxn ang="0">
                    <a:pos x="136" y="50"/>
                  </a:cxn>
                  <a:cxn ang="0">
                    <a:pos x="94" y="80"/>
                  </a:cxn>
                  <a:cxn ang="0">
                    <a:pos x="110" y="130"/>
                  </a:cxn>
                  <a:cxn ang="0">
                    <a:pos x="68" y="100"/>
                  </a:cxn>
                  <a:cxn ang="0">
                    <a:pos x="26" y="130"/>
                  </a:cxn>
                  <a:cxn ang="0">
                    <a:pos x="42" y="80"/>
                  </a:cxn>
                  <a:cxn ang="0">
                    <a:pos x="0" y="50"/>
                  </a:cxn>
                  <a:cxn ang="0">
                    <a:pos x="52" y="50"/>
                  </a:cxn>
                  <a:cxn ang="0">
                    <a:pos x="68" y="0"/>
                  </a:cxn>
                </a:cxnLst>
                <a:rect l="0" t="0" r="r" b="b"/>
                <a:pathLst>
                  <a:path w="136" h="130">
                    <a:moveTo>
                      <a:pt x="68" y="0"/>
                    </a:moveTo>
                    <a:lnTo>
                      <a:pt x="84" y="50"/>
                    </a:lnTo>
                    <a:lnTo>
                      <a:pt x="136" y="50"/>
                    </a:lnTo>
                    <a:lnTo>
                      <a:pt x="94" y="80"/>
                    </a:lnTo>
                    <a:lnTo>
                      <a:pt x="110" y="130"/>
                    </a:lnTo>
                    <a:lnTo>
                      <a:pt x="68" y="100"/>
                    </a:lnTo>
                    <a:lnTo>
                      <a:pt x="26" y="130"/>
                    </a:lnTo>
                    <a:lnTo>
                      <a:pt x="42" y="80"/>
                    </a:lnTo>
                    <a:lnTo>
                      <a:pt x="0" y="50"/>
                    </a:lnTo>
                    <a:lnTo>
                      <a:pt x="52" y="5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cxnSp>
          <p:nvCxnSpPr>
            <p:cNvPr id="19" name="直接连接符 18"/>
            <p:cNvCxnSpPr/>
            <p:nvPr/>
          </p:nvCxnSpPr>
          <p:spPr>
            <a:xfrm flipV="1">
              <a:off x="5244451" y="2760434"/>
              <a:ext cx="0" cy="76200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圆角矩形 19"/>
            <p:cNvSpPr/>
            <p:nvPr/>
          </p:nvSpPr>
          <p:spPr>
            <a:xfrm>
              <a:off x="4733591" y="1631069"/>
              <a:ext cx="1021720" cy="1021720"/>
            </a:xfrm>
            <a:prstGeom prst="roundRect">
              <a:avLst/>
            </a:prstGeom>
            <a:noFill/>
            <a:ln>
              <a:solidFill>
                <a:srgbClr val="0374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" name="Freeform 194"/>
            <p:cNvSpPr>
              <a:spLocks noEditPoints="1"/>
            </p:cNvSpPr>
            <p:nvPr/>
          </p:nvSpPr>
          <p:spPr bwMode="auto">
            <a:xfrm>
              <a:off x="4900242" y="1852689"/>
              <a:ext cx="561975" cy="565150"/>
            </a:xfrm>
            <a:custGeom>
              <a:avLst/>
              <a:gdLst/>
              <a:ahLst/>
              <a:cxnLst>
                <a:cxn ang="0">
                  <a:pos x="350" y="2"/>
                </a:cxn>
                <a:cxn ang="0">
                  <a:pos x="350" y="2"/>
                </a:cxn>
                <a:cxn ang="0">
                  <a:pos x="344" y="0"/>
                </a:cxn>
                <a:cxn ang="0">
                  <a:pos x="344" y="0"/>
                </a:cxn>
                <a:cxn ang="0">
                  <a:pos x="336" y="2"/>
                </a:cxn>
                <a:cxn ang="0">
                  <a:pos x="4" y="224"/>
                </a:cxn>
                <a:cxn ang="0">
                  <a:pos x="4" y="224"/>
                </a:cxn>
                <a:cxn ang="0">
                  <a:pos x="0" y="230"/>
                </a:cxn>
                <a:cxn ang="0">
                  <a:pos x="0" y="236"/>
                </a:cxn>
                <a:cxn ang="0">
                  <a:pos x="0" y="236"/>
                </a:cxn>
                <a:cxn ang="0">
                  <a:pos x="2" y="240"/>
                </a:cxn>
                <a:cxn ang="0">
                  <a:pos x="6" y="244"/>
                </a:cxn>
                <a:cxn ang="0">
                  <a:pos x="92" y="278"/>
                </a:cxn>
                <a:cxn ang="0">
                  <a:pos x="134" y="350"/>
                </a:cxn>
                <a:cxn ang="0">
                  <a:pos x="134" y="350"/>
                </a:cxn>
                <a:cxn ang="0">
                  <a:pos x="138" y="354"/>
                </a:cxn>
                <a:cxn ang="0">
                  <a:pos x="144" y="356"/>
                </a:cxn>
                <a:cxn ang="0">
                  <a:pos x="144" y="356"/>
                </a:cxn>
                <a:cxn ang="0">
                  <a:pos x="144" y="356"/>
                </a:cxn>
                <a:cxn ang="0">
                  <a:pos x="144" y="356"/>
                </a:cxn>
                <a:cxn ang="0">
                  <a:pos x="148" y="354"/>
                </a:cxn>
                <a:cxn ang="0">
                  <a:pos x="152" y="350"/>
                </a:cxn>
                <a:cxn ang="0">
                  <a:pos x="176" y="312"/>
                </a:cxn>
                <a:cxn ang="0">
                  <a:pos x="284" y="356"/>
                </a:cxn>
                <a:cxn ang="0">
                  <a:pos x="284" y="356"/>
                </a:cxn>
                <a:cxn ang="0">
                  <a:pos x="288" y="356"/>
                </a:cxn>
                <a:cxn ang="0">
                  <a:pos x="288" y="356"/>
                </a:cxn>
                <a:cxn ang="0">
                  <a:pos x="294" y="354"/>
                </a:cxn>
                <a:cxn ang="0">
                  <a:pos x="294" y="354"/>
                </a:cxn>
                <a:cxn ang="0">
                  <a:pos x="296" y="352"/>
                </a:cxn>
                <a:cxn ang="0">
                  <a:pos x="298" y="346"/>
                </a:cxn>
                <a:cxn ang="0">
                  <a:pos x="354" y="14"/>
                </a:cxn>
                <a:cxn ang="0">
                  <a:pos x="354" y="14"/>
                </a:cxn>
                <a:cxn ang="0">
                  <a:pos x="354" y="8"/>
                </a:cxn>
                <a:cxn ang="0">
                  <a:pos x="350" y="2"/>
                </a:cxn>
                <a:cxn ang="0">
                  <a:pos x="350" y="2"/>
                </a:cxn>
                <a:cxn ang="0">
                  <a:pos x="34" y="232"/>
                </a:cxn>
                <a:cxn ang="0">
                  <a:pos x="292" y="60"/>
                </a:cxn>
                <a:cxn ang="0">
                  <a:pos x="104" y="260"/>
                </a:cxn>
                <a:cxn ang="0">
                  <a:pos x="104" y="260"/>
                </a:cxn>
                <a:cxn ang="0">
                  <a:pos x="102" y="258"/>
                </a:cxn>
                <a:cxn ang="0">
                  <a:pos x="34" y="232"/>
                </a:cxn>
                <a:cxn ang="0">
                  <a:pos x="112" y="268"/>
                </a:cxn>
                <a:cxn ang="0">
                  <a:pos x="112" y="268"/>
                </a:cxn>
                <a:cxn ang="0">
                  <a:pos x="112" y="268"/>
                </a:cxn>
                <a:cxn ang="0">
                  <a:pos x="322" y="42"/>
                </a:cxn>
                <a:cxn ang="0">
                  <a:pos x="144" y="322"/>
                </a:cxn>
                <a:cxn ang="0">
                  <a:pos x="112" y="268"/>
                </a:cxn>
                <a:cxn ang="0">
                  <a:pos x="278" y="330"/>
                </a:cxn>
                <a:cxn ang="0">
                  <a:pos x="184" y="292"/>
                </a:cxn>
                <a:cxn ang="0">
                  <a:pos x="184" y="292"/>
                </a:cxn>
                <a:cxn ang="0">
                  <a:pos x="178" y="290"/>
                </a:cxn>
                <a:cxn ang="0">
                  <a:pos x="324" y="64"/>
                </a:cxn>
                <a:cxn ang="0">
                  <a:pos x="278" y="330"/>
                </a:cxn>
              </a:cxnLst>
              <a:rect l="0" t="0" r="r" b="b"/>
              <a:pathLst>
                <a:path w="354" h="356">
                  <a:moveTo>
                    <a:pt x="350" y="2"/>
                  </a:moveTo>
                  <a:lnTo>
                    <a:pt x="350" y="2"/>
                  </a:lnTo>
                  <a:lnTo>
                    <a:pt x="344" y="0"/>
                  </a:lnTo>
                  <a:lnTo>
                    <a:pt x="344" y="0"/>
                  </a:lnTo>
                  <a:lnTo>
                    <a:pt x="336" y="2"/>
                  </a:lnTo>
                  <a:lnTo>
                    <a:pt x="4" y="224"/>
                  </a:lnTo>
                  <a:lnTo>
                    <a:pt x="4" y="224"/>
                  </a:lnTo>
                  <a:lnTo>
                    <a:pt x="0" y="230"/>
                  </a:lnTo>
                  <a:lnTo>
                    <a:pt x="0" y="236"/>
                  </a:lnTo>
                  <a:lnTo>
                    <a:pt x="0" y="236"/>
                  </a:lnTo>
                  <a:lnTo>
                    <a:pt x="2" y="240"/>
                  </a:lnTo>
                  <a:lnTo>
                    <a:pt x="6" y="244"/>
                  </a:lnTo>
                  <a:lnTo>
                    <a:pt x="92" y="278"/>
                  </a:lnTo>
                  <a:lnTo>
                    <a:pt x="134" y="350"/>
                  </a:lnTo>
                  <a:lnTo>
                    <a:pt x="134" y="350"/>
                  </a:lnTo>
                  <a:lnTo>
                    <a:pt x="138" y="354"/>
                  </a:lnTo>
                  <a:lnTo>
                    <a:pt x="144" y="356"/>
                  </a:lnTo>
                  <a:lnTo>
                    <a:pt x="144" y="356"/>
                  </a:lnTo>
                  <a:lnTo>
                    <a:pt x="144" y="356"/>
                  </a:lnTo>
                  <a:lnTo>
                    <a:pt x="144" y="356"/>
                  </a:lnTo>
                  <a:lnTo>
                    <a:pt x="148" y="354"/>
                  </a:lnTo>
                  <a:lnTo>
                    <a:pt x="152" y="350"/>
                  </a:lnTo>
                  <a:lnTo>
                    <a:pt x="176" y="312"/>
                  </a:lnTo>
                  <a:lnTo>
                    <a:pt x="284" y="356"/>
                  </a:lnTo>
                  <a:lnTo>
                    <a:pt x="284" y="356"/>
                  </a:lnTo>
                  <a:lnTo>
                    <a:pt x="288" y="356"/>
                  </a:lnTo>
                  <a:lnTo>
                    <a:pt x="288" y="356"/>
                  </a:lnTo>
                  <a:lnTo>
                    <a:pt x="294" y="354"/>
                  </a:lnTo>
                  <a:lnTo>
                    <a:pt x="294" y="354"/>
                  </a:lnTo>
                  <a:lnTo>
                    <a:pt x="296" y="352"/>
                  </a:lnTo>
                  <a:lnTo>
                    <a:pt x="298" y="346"/>
                  </a:lnTo>
                  <a:lnTo>
                    <a:pt x="354" y="14"/>
                  </a:lnTo>
                  <a:lnTo>
                    <a:pt x="354" y="14"/>
                  </a:lnTo>
                  <a:lnTo>
                    <a:pt x="354" y="8"/>
                  </a:lnTo>
                  <a:lnTo>
                    <a:pt x="350" y="2"/>
                  </a:lnTo>
                  <a:lnTo>
                    <a:pt x="350" y="2"/>
                  </a:lnTo>
                  <a:close/>
                  <a:moveTo>
                    <a:pt x="34" y="232"/>
                  </a:moveTo>
                  <a:lnTo>
                    <a:pt x="292" y="60"/>
                  </a:lnTo>
                  <a:lnTo>
                    <a:pt x="104" y="260"/>
                  </a:lnTo>
                  <a:lnTo>
                    <a:pt x="104" y="260"/>
                  </a:lnTo>
                  <a:lnTo>
                    <a:pt x="102" y="258"/>
                  </a:lnTo>
                  <a:lnTo>
                    <a:pt x="34" y="232"/>
                  </a:lnTo>
                  <a:close/>
                  <a:moveTo>
                    <a:pt x="112" y="268"/>
                  </a:moveTo>
                  <a:lnTo>
                    <a:pt x="112" y="268"/>
                  </a:lnTo>
                  <a:lnTo>
                    <a:pt x="112" y="268"/>
                  </a:lnTo>
                  <a:lnTo>
                    <a:pt x="322" y="42"/>
                  </a:lnTo>
                  <a:lnTo>
                    <a:pt x="144" y="322"/>
                  </a:lnTo>
                  <a:lnTo>
                    <a:pt x="112" y="268"/>
                  </a:lnTo>
                  <a:close/>
                  <a:moveTo>
                    <a:pt x="278" y="330"/>
                  </a:moveTo>
                  <a:lnTo>
                    <a:pt x="184" y="292"/>
                  </a:lnTo>
                  <a:lnTo>
                    <a:pt x="184" y="292"/>
                  </a:lnTo>
                  <a:lnTo>
                    <a:pt x="178" y="290"/>
                  </a:lnTo>
                  <a:lnTo>
                    <a:pt x="324" y="64"/>
                  </a:lnTo>
                  <a:lnTo>
                    <a:pt x="278" y="330"/>
                  </a:lnTo>
                  <a:close/>
                </a:path>
              </a:pathLst>
            </a:custGeom>
            <a:solidFill>
              <a:srgbClr val="0374AF"/>
            </a:solidFill>
            <a:ln w="9525">
              <a:solidFill>
                <a:srgbClr val="0374AF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913213" y="1631069"/>
              <a:ext cx="1816693" cy="1240145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标题数字等都可以通过点击和重新输入进行更改，顶部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“</a:t>
              </a:r>
              <a:r>
                <a:rPr lang="zh-CN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开始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”</a:t>
              </a:r>
              <a:r>
                <a:rPr lang="zh-CN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面板中可以对字体、字号、颜色、行距等进行修改</a:t>
              </a: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。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 flipV="1">
              <a:off x="7130401" y="4112984"/>
              <a:ext cx="0" cy="76200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圆角矩形 23"/>
            <p:cNvSpPr/>
            <p:nvPr/>
          </p:nvSpPr>
          <p:spPr>
            <a:xfrm>
              <a:off x="6627491" y="5034364"/>
              <a:ext cx="1021720" cy="1021720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25" name="组 1"/>
            <p:cNvGrpSpPr/>
            <p:nvPr/>
          </p:nvGrpSpPr>
          <p:grpSpPr>
            <a:xfrm>
              <a:off x="6769737" y="5247090"/>
              <a:ext cx="760714" cy="610184"/>
              <a:chOff x="301625" y="1724025"/>
              <a:chExt cx="898525" cy="720725"/>
            </a:xfrm>
            <a:solidFill>
              <a:schemeClr val="accent3"/>
            </a:solidFill>
          </p:grpSpPr>
          <p:sp>
            <p:nvSpPr>
              <p:cNvPr id="32" name="Freeform 92"/>
              <p:cNvSpPr/>
              <p:nvPr/>
            </p:nvSpPr>
            <p:spPr bwMode="auto">
              <a:xfrm>
                <a:off x="927100" y="1743075"/>
                <a:ext cx="200025" cy="200025"/>
              </a:xfrm>
              <a:custGeom>
                <a:avLst/>
                <a:gdLst/>
                <a:ahLst/>
                <a:cxnLst>
                  <a:cxn ang="0">
                    <a:pos x="64" y="0"/>
                  </a:cxn>
                  <a:cxn ang="0">
                    <a:pos x="64" y="0"/>
                  </a:cxn>
                  <a:cxn ang="0">
                    <a:pos x="76" y="2"/>
                  </a:cxn>
                  <a:cxn ang="0">
                    <a:pos x="88" y="4"/>
                  </a:cxn>
                  <a:cxn ang="0">
                    <a:pos x="98" y="10"/>
                  </a:cxn>
                  <a:cxn ang="0">
                    <a:pos x="108" y="18"/>
                  </a:cxn>
                  <a:cxn ang="0">
                    <a:pos x="116" y="28"/>
                  </a:cxn>
                  <a:cxn ang="0">
                    <a:pos x="120" y="38"/>
                  </a:cxn>
                  <a:cxn ang="0">
                    <a:pos x="124" y="50"/>
                  </a:cxn>
                  <a:cxn ang="0">
                    <a:pos x="126" y="62"/>
                  </a:cxn>
                  <a:cxn ang="0">
                    <a:pos x="126" y="62"/>
                  </a:cxn>
                  <a:cxn ang="0">
                    <a:pos x="124" y="76"/>
                  </a:cxn>
                  <a:cxn ang="0">
                    <a:pos x="120" y="86"/>
                  </a:cxn>
                  <a:cxn ang="0">
                    <a:pos x="116" y="98"/>
                  </a:cxn>
                  <a:cxn ang="0">
                    <a:pos x="108" y="106"/>
                  </a:cxn>
                  <a:cxn ang="0">
                    <a:pos x="98" y="114"/>
                  </a:cxn>
                  <a:cxn ang="0">
                    <a:pos x="88" y="120"/>
                  </a:cxn>
                  <a:cxn ang="0">
                    <a:pos x="76" y="124"/>
                  </a:cxn>
                  <a:cxn ang="0">
                    <a:pos x="64" y="126"/>
                  </a:cxn>
                  <a:cxn ang="0">
                    <a:pos x="64" y="126"/>
                  </a:cxn>
                  <a:cxn ang="0">
                    <a:pos x="50" y="124"/>
                  </a:cxn>
                  <a:cxn ang="0">
                    <a:pos x="38" y="120"/>
                  </a:cxn>
                  <a:cxn ang="0">
                    <a:pos x="28" y="114"/>
                  </a:cxn>
                  <a:cxn ang="0">
                    <a:pos x="18" y="106"/>
                  </a:cxn>
                  <a:cxn ang="0">
                    <a:pos x="12" y="98"/>
                  </a:cxn>
                  <a:cxn ang="0">
                    <a:pos x="6" y="86"/>
                  </a:cxn>
                  <a:cxn ang="0">
                    <a:pos x="2" y="76"/>
                  </a:cxn>
                  <a:cxn ang="0">
                    <a:pos x="0" y="62"/>
                  </a:cxn>
                  <a:cxn ang="0">
                    <a:pos x="0" y="62"/>
                  </a:cxn>
                  <a:cxn ang="0">
                    <a:pos x="2" y="50"/>
                  </a:cxn>
                  <a:cxn ang="0">
                    <a:pos x="6" y="38"/>
                  </a:cxn>
                  <a:cxn ang="0">
                    <a:pos x="12" y="28"/>
                  </a:cxn>
                  <a:cxn ang="0">
                    <a:pos x="18" y="18"/>
                  </a:cxn>
                  <a:cxn ang="0">
                    <a:pos x="28" y="10"/>
                  </a:cxn>
                  <a:cxn ang="0">
                    <a:pos x="38" y="4"/>
                  </a:cxn>
                  <a:cxn ang="0">
                    <a:pos x="50" y="2"/>
                  </a:cxn>
                  <a:cxn ang="0">
                    <a:pos x="64" y="0"/>
                  </a:cxn>
                  <a:cxn ang="0">
                    <a:pos x="64" y="0"/>
                  </a:cxn>
                </a:cxnLst>
                <a:rect l="0" t="0" r="r" b="b"/>
                <a:pathLst>
                  <a:path w="126" h="126">
                    <a:moveTo>
                      <a:pt x="64" y="0"/>
                    </a:moveTo>
                    <a:lnTo>
                      <a:pt x="64" y="0"/>
                    </a:lnTo>
                    <a:lnTo>
                      <a:pt x="76" y="2"/>
                    </a:lnTo>
                    <a:lnTo>
                      <a:pt x="88" y="4"/>
                    </a:lnTo>
                    <a:lnTo>
                      <a:pt x="98" y="10"/>
                    </a:lnTo>
                    <a:lnTo>
                      <a:pt x="108" y="18"/>
                    </a:lnTo>
                    <a:lnTo>
                      <a:pt x="116" y="28"/>
                    </a:lnTo>
                    <a:lnTo>
                      <a:pt x="120" y="38"/>
                    </a:lnTo>
                    <a:lnTo>
                      <a:pt x="124" y="50"/>
                    </a:lnTo>
                    <a:lnTo>
                      <a:pt x="126" y="62"/>
                    </a:lnTo>
                    <a:lnTo>
                      <a:pt x="126" y="62"/>
                    </a:lnTo>
                    <a:lnTo>
                      <a:pt x="124" y="76"/>
                    </a:lnTo>
                    <a:lnTo>
                      <a:pt x="120" y="86"/>
                    </a:lnTo>
                    <a:lnTo>
                      <a:pt x="116" y="98"/>
                    </a:lnTo>
                    <a:lnTo>
                      <a:pt x="108" y="106"/>
                    </a:lnTo>
                    <a:lnTo>
                      <a:pt x="98" y="114"/>
                    </a:lnTo>
                    <a:lnTo>
                      <a:pt x="88" y="120"/>
                    </a:lnTo>
                    <a:lnTo>
                      <a:pt x="76" y="124"/>
                    </a:lnTo>
                    <a:lnTo>
                      <a:pt x="64" y="126"/>
                    </a:lnTo>
                    <a:lnTo>
                      <a:pt x="64" y="126"/>
                    </a:lnTo>
                    <a:lnTo>
                      <a:pt x="50" y="124"/>
                    </a:lnTo>
                    <a:lnTo>
                      <a:pt x="38" y="120"/>
                    </a:lnTo>
                    <a:lnTo>
                      <a:pt x="28" y="114"/>
                    </a:lnTo>
                    <a:lnTo>
                      <a:pt x="18" y="106"/>
                    </a:lnTo>
                    <a:lnTo>
                      <a:pt x="12" y="98"/>
                    </a:lnTo>
                    <a:lnTo>
                      <a:pt x="6" y="86"/>
                    </a:lnTo>
                    <a:lnTo>
                      <a:pt x="2" y="76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2" y="50"/>
                    </a:lnTo>
                    <a:lnTo>
                      <a:pt x="6" y="38"/>
                    </a:lnTo>
                    <a:lnTo>
                      <a:pt x="12" y="28"/>
                    </a:lnTo>
                    <a:lnTo>
                      <a:pt x="18" y="18"/>
                    </a:lnTo>
                    <a:lnTo>
                      <a:pt x="28" y="10"/>
                    </a:lnTo>
                    <a:lnTo>
                      <a:pt x="38" y="4"/>
                    </a:lnTo>
                    <a:lnTo>
                      <a:pt x="50" y="2"/>
                    </a:lnTo>
                    <a:lnTo>
                      <a:pt x="64" y="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>
                <a:solidFill>
                  <a:srgbClr val="0374AF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" name="Freeform 93"/>
              <p:cNvSpPr/>
              <p:nvPr/>
            </p:nvSpPr>
            <p:spPr bwMode="auto">
              <a:xfrm>
                <a:off x="365125" y="1825625"/>
                <a:ext cx="165100" cy="165100"/>
              </a:xfrm>
              <a:custGeom>
                <a:avLst/>
                <a:gdLst/>
                <a:ahLst/>
                <a:cxnLst>
                  <a:cxn ang="0">
                    <a:pos x="52" y="0"/>
                  </a:cxn>
                  <a:cxn ang="0">
                    <a:pos x="52" y="0"/>
                  </a:cxn>
                  <a:cxn ang="0">
                    <a:pos x="62" y="0"/>
                  </a:cxn>
                  <a:cxn ang="0">
                    <a:pos x="72" y="4"/>
                  </a:cxn>
                  <a:cxn ang="0">
                    <a:pos x="82" y="8"/>
                  </a:cxn>
                  <a:cxn ang="0">
                    <a:pos x="90" y="14"/>
                  </a:cxn>
                  <a:cxn ang="0">
                    <a:pos x="96" y="22"/>
                  </a:cxn>
                  <a:cxn ang="0">
                    <a:pos x="100" y="32"/>
                  </a:cxn>
                  <a:cxn ang="0">
                    <a:pos x="104" y="42"/>
                  </a:cxn>
                  <a:cxn ang="0">
                    <a:pos x="104" y="52"/>
                  </a:cxn>
                  <a:cxn ang="0">
                    <a:pos x="104" y="52"/>
                  </a:cxn>
                  <a:cxn ang="0">
                    <a:pos x="104" y="62"/>
                  </a:cxn>
                  <a:cxn ang="0">
                    <a:pos x="100" y="72"/>
                  </a:cxn>
                  <a:cxn ang="0">
                    <a:pos x="96" y="82"/>
                  </a:cxn>
                  <a:cxn ang="0">
                    <a:pos x="90" y="90"/>
                  </a:cxn>
                  <a:cxn ang="0">
                    <a:pos x="82" y="96"/>
                  </a:cxn>
                  <a:cxn ang="0">
                    <a:pos x="72" y="100"/>
                  </a:cxn>
                  <a:cxn ang="0">
                    <a:pos x="62" y="104"/>
                  </a:cxn>
                  <a:cxn ang="0">
                    <a:pos x="52" y="104"/>
                  </a:cxn>
                  <a:cxn ang="0">
                    <a:pos x="52" y="104"/>
                  </a:cxn>
                  <a:cxn ang="0">
                    <a:pos x="42" y="104"/>
                  </a:cxn>
                  <a:cxn ang="0">
                    <a:pos x="32" y="100"/>
                  </a:cxn>
                  <a:cxn ang="0">
                    <a:pos x="22" y="96"/>
                  </a:cxn>
                  <a:cxn ang="0">
                    <a:pos x="14" y="90"/>
                  </a:cxn>
                  <a:cxn ang="0">
                    <a:pos x="8" y="82"/>
                  </a:cxn>
                  <a:cxn ang="0">
                    <a:pos x="4" y="72"/>
                  </a:cxn>
                  <a:cxn ang="0">
                    <a:pos x="0" y="62"/>
                  </a:cxn>
                  <a:cxn ang="0">
                    <a:pos x="0" y="52"/>
                  </a:cxn>
                  <a:cxn ang="0">
                    <a:pos x="0" y="52"/>
                  </a:cxn>
                  <a:cxn ang="0">
                    <a:pos x="0" y="42"/>
                  </a:cxn>
                  <a:cxn ang="0">
                    <a:pos x="4" y="32"/>
                  </a:cxn>
                  <a:cxn ang="0">
                    <a:pos x="8" y="22"/>
                  </a:cxn>
                  <a:cxn ang="0">
                    <a:pos x="14" y="14"/>
                  </a:cxn>
                  <a:cxn ang="0">
                    <a:pos x="22" y="8"/>
                  </a:cxn>
                  <a:cxn ang="0">
                    <a:pos x="32" y="4"/>
                  </a:cxn>
                  <a:cxn ang="0">
                    <a:pos x="42" y="0"/>
                  </a:cxn>
                  <a:cxn ang="0">
                    <a:pos x="52" y="0"/>
                  </a:cxn>
                  <a:cxn ang="0">
                    <a:pos x="52" y="0"/>
                  </a:cxn>
                </a:cxnLst>
                <a:rect l="0" t="0" r="r" b="b"/>
                <a:pathLst>
                  <a:path w="104" h="104">
                    <a:moveTo>
                      <a:pt x="52" y="0"/>
                    </a:moveTo>
                    <a:lnTo>
                      <a:pt x="52" y="0"/>
                    </a:lnTo>
                    <a:lnTo>
                      <a:pt x="62" y="0"/>
                    </a:lnTo>
                    <a:lnTo>
                      <a:pt x="72" y="4"/>
                    </a:lnTo>
                    <a:lnTo>
                      <a:pt x="82" y="8"/>
                    </a:lnTo>
                    <a:lnTo>
                      <a:pt x="90" y="14"/>
                    </a:lnTo>
                    <a:lnTo>
                      <a:pt x="96" y="22"/>
                    </a:lnTo>
                    <a:lnTo>
                      <a:pt x="100" y="32"/>
                    </a:lnTo>
                    <a:lnTo>
                      <a:pt x="104" y="42"/>
                    </a:lnTo>
                    <a:lnTo>
                      <a:pt x="104" y="52"/>
                    </a:lnTo>
                    <a:lnTo>
                      <a:pt x="104" y="52"/>
                    </a:lnTo>
                    <a:lnTo>
                      <a:pt x="104" y="62"/>
                    </a:lnTo>
                    <a:lnTo>
                      <a:pt x="100" y="72"/>
                    </a:lnTo>
                    <a:lnTo>
                      <a:pt x="96" y="82"/>
                    </a:lnTo>
                    <a:lnTo>
                      <a:pt x="90" y="90"/>
                    </a:lnTo>
                    <a:lnTo>
                      <a:pt x="82" y="96"/>
                    </a:lnTo>
                    <a:lnTo>
                      <a:pt x="72" y="100"/>
                    </a:lnTo>
                    <a:lnTo>
                      <a:pt x="62" y="104"/>
                    </a:lnTo>
                    <a:lnTo>
                      <a:pt x="52" y="104"/>
                    </a:lnTo>
                    <a:lnTo>
                      <a:pt x="52" y="104"/>
                    </a:lnTo>
                    <a:lnTo>
                      <a:pt x="42" y="104"/>
                    </a:lnTo>
                    <a:lnTo>
                      <a:pt x="32" y="100"/>
                    </a:lnTo>
                    <a:lnTo>
                      <a:pt x="22" y="96"/>
                    </a:lnTo>
                    <a:lnTo>
                      <a:pt x="14" y="90"/>
                    </a:lnTo>
                    <a:lnTo>
                      <a:pt x="8" y="82"/>
                    </a:lnTo>
                    <a:lnTo>
                      <a:pt x="4" y="72"/>
                    </a:lnTo>
                    <a:lnTo>
                      <a:pt x="0" y="62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0" y="42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4" y="14"/>
                    </a:lnTo>
                    <a:lnTo>
                      <a:pt x="22" y="8"/>
                    </a:lnTo>
                    <a:lnTo>
                      <a:pt x="32" y="4"/>
                    </a:lnTo>
                    <a:lnTo>
                      <a:pt x="42" y="0"/>
                    </a:lnTo>
                    <a:lnTo>
                      <a:pt x="52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>
                <a:solidFill>
                  <a:srgbClr val="0374AF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4" name="Freeform 94"/>
              <p:cNvSpPr/>
              <p:nvPr/>
            </p:nvSpPr>
            <p:spPr bwMode="auto">
              <a:xfrm>
                <a:off x="546100" y="2085975"/>
                <a:ext cx="47625" cy="123825"/>
              </a:xfrm>
              <a:custGeom>
                <a:avLst/>
                <a:gdLst/>
                <a:ahLst/>
                <a:cxnLst>
                  <a:cxn ang="0">
                    <a:pos x="2" y="68"/>
                  </a:cxn>
                  <a:cxn ang="0">
                    <a:pos x="2" y="68"/>
                  </a:cxn>
                  <a:cxn ang="0">
                    <a:pos x="4" y="72"/>
                  </a:cxn>
                  <a:cxn ang="0">
                    <a:pos x="8" y="76"/>
                  </a:cxn>
                  <a:cxn ang="0">
                    <a:pos x="12" y="78"/>
                  </a:cxn>
                  <a:cxn ang="0">
                    <a:pos x="18" y="78"/>
                  </a:cxn>
                  <a:cxn ang="0">
                    <a:pos x="18" y="78"/>
                  </a:cxn>
                  <a:cxn ang="0">
                    <a:pos x="24" y="76"/>
                  </a:cxn>
                  <a:cxn ang="0">
                    <a:pos x="26" y="72"/>
                  </a:cxn>
                  <a:cxn ang="0">
                    <a:pos x="30" y="68"/>
                  </a:cxn>
                  <a:cxn ang="0">
                    <a:pos x="30" y="62"/>
                  </a:cxn>
                  <a:cxn ang="0">
                    <a:pos x="30" y="62"/>
                  </a:cxn>
                  <a:cxn ang="0">
                    <a:pos x="24" y="38"/>
                  </a:cxn>
                  <a:cxn ang="0">
                    <a:pos x="20" y="20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6" y="30"/>
                  </a:cxn>
                  <a:cxn ang="0">
                    <a:pos x="0" y="56"/>
                  </a:cxn>
                  <a:cxn ang="0">
                    <a:pos x="0" y="56"/>
                  </a:cxn>
                  <a:cxn ang="0">
                    <a:pos x="2" y="68"/>
                  </a:cxn>
                  <a:cxn ang="0">
                    <a:pos x="2" y="68"/>
                  </a:cxn>
                </a:cxnLst>
                <a:rect l="0" t="0" r="r" b="b"/>
                <a:pathLst>
                  <a:path w="30" h="78">
                    <a:moveTo>
                      <a:pt x="2" y="68"/>
                    </a:moveTo>
                    <a:lnTo>
                      <a:pt x="2" y="68"/>
                    </a:lnTo>
                    <a:lnTo>
                      <a:pt x="4" y="72"/>
                    </a:lnTo>
                    <a:lnTo>
                      <a:pt x="8" y="76"/>
                    </a:lnTo>
                    <a:lnTo>
                      <a:pt x="12" y="78"/>
                    </a:lnTo>
                    <a:lnTo>
                      <a:pt x="18" y="78"/>
                    </a:lnTo>
                    <a:lnTo>
                      <a:pt x="18" y="78"/>
                    </a:lnTo>
                    <a:lnTo>
                      <a:pt x="24" y="76"/>
                    </a:lnTo>
                    <a:lnTo>
                      <a:pt x="26" y="72"/>
                    </a:lnTo>
                    <a:lnTo>
                      <a:pt x="30" y="68"/>
                    </a:lnTo>
                    <a:lnTo>
                      <a:pt x="30" y="62"/>
                    </a:lnTo>
                    <a:lnTo>
                      <a:pt x="30" y="62"/>
                    </a:lnTo>
                    <a:lnTo>
                      <a:pt x="24" y="38"/>
                    </a:lnTo>
                    <a:lnTo>
                      <a:pt x="20" y="2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6" y="30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2" y="68"/>
                    </a:lnTo>
                    <a:lnTo>
                      <a:pt x="2" y="6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5" name="Freeform 95"/>
              <p:cNvSpPr/>
              <p:nvPr/>
            </p:nvSpPr>
            <p:spPr bwMode="auto">
              <a:xfrm>
                <a:off x="301625" y="2006600"/>
                <a:ext cx="244475" cy="368300"/>
              </a:xfrm>
              <a:custGeom>
                <a:avLst/>
                <a:gdLst/>
                <a:ahLst/>
                <a:cxnLst>
                  <a:cxn ang="0">
                    <a:pos x="138" y="146"/>
                  </a:cxn>
                  <a:cxn ang="0">
                    <a:pos x="130" y="132"/>
                  </a:cxn>
                  <a:cxn ang="0">
                    <a:pos x="130" y="116"/>
                  </a:cxn>
                  <a:cxn ang="0">
                    <a:pos x="134" y="92"/>
                  </a:cxn>
                  <a:cxn ang="0">
                    <a:pos x="140" y="62"/>
                  </a:cxn>
                  <a:cxn ang="0">
                    <a:pos x="140" y="56"/>
                  </a:cxn>
                  <a:cxn ang="0">
                    <a:pos x="142" y="60"/>
                  </a:cxn>
                  <a:cxn ang="0">
                    <a:pos x="148" y="42"/>
                  </a:cxn>
                  <a:cxn ang="0">
                    <a:pos x="154" y="22"/>
                  </a:cxn>
                  <a:cxn ang="0">
                    <a:pos x="144" y="12"/>
                  </a:cxn>
                  <a:cxn ang="0">
                    <a:pos x="122" y="4"/>
                  </a:cxn>
                  <a:cxn ang="0">
                    <a:pos x="92" y="0"/>
                  </a:cxn>
                  <a:cxn ang="0">
                    <a:pos x="62" y="4"/>
                  </a:cxn>
                  <a:cxn ang="0">
                    <a:pos x="40" y="12"/>
                  </a:cxn>
                  <a:cxn ang="0">
                    <a:pos x="30" y="20"/>
                  </a:cxn>
                  <a:cxn ang="0">
                    <a:pos x="18" y="46"/>
                  </a:cxn>
                  <a:cxn ang="0">
                    <a:pos x="4" y="92"/>
                  </a:cxn>
                  <a:cxn ang="0">
                    <a:pos x="0" y="112"/>
                  </a:cxn>
                  <a:cxn ang="0">
                    <a:pos x="2" y="124"/>
                  </a:cxn>
                  <a:cxn ang="0">
                    <a:pos x="12" y="128"/>
                  </a:cxn>
                  <a:cxn ang="0">
                    <a:pos x="14" y="128"/>
                  </a:cxn>
                  <a:cxn ang="0">
                    <a:pos x="18" y="128"/>
                  </a:cxn>
                  <a:cxn ang="0">
                    <a:pos x="26" y="122"/>
                  </a:cxn>
                  <a:cxn ang="0">
                    <a:pos x="28" y="116"/>
                  </a:cxn>
                  <a:cxn ang="0">
                    <a:pos x="44" y="52"/>
                  </a:cxn>
                  <a:cxn ang="0">
                    <a:pos x="44" y="62"/>
                  </a:cxn>
                  <a:cxn ang="0">
                    <a:pos x="44" y="102"/>
                  </a:cxn>
                  <a:cxn ang="0">
                    <a:pos x="44" y="102"/>
                  </a:cxn>
                  <a:cxn ang="0">
                    <a:pos x="46" y="216"/>
                  </a:cxn>
                  <a:cxn ang="0">
                    <a:pos x="48" y="222"/>
                  </a:cxn>
                  <a:cxn ang="0">
                    <a:pos x="58" y="230"/>
                  </a:cxn>
                  <a:cxn ang="0">
                    <a:pos x="64" y="232"/>
                  </a:cxn>
                  <a:cxn ang="0">
                    <a:pos x="64" y="232"/>
                  </a:cxn>
                  <a:cxn ang="0">
                    <a:pos x="76" y="226"/>
                  </a:cxn>
                  <a:cxn ang="0">
                    <a:pos x="80" y="214"/>
                  </a:cxn>
                  <a:cxn ang="0">
                    <a:pos x="78" y="168"/>
                  </a:cxn>
                  <a:cxn ang="0">
                    <a:pos x="76" y="122"/>
                  </a:cxn>
                  <a:cxn ang="0">
                    <a:pos x="106" y="122"/>
                  </a:cxn>
                  <a:cxn ang="0">
                    <a:pos x="106" y="168"/>
                  </a:cxn>
                  <a:cxn ang="0">
                    <a:pos x="104" y="214"/>
                  </a:cxn>
                  <a:cxn ang="0">
                    <a:pos x="108" y="226"/>
                  </a:cxn>
                  <a:cxn ang="0">
                    <a:pos x="118" y="232"/>
                  </a:cxn>
                  <a:cxn ang="0">
                    <a:pos x="120" y="232"/>
                  </a:cxn>
                  <a:cxn ang="0">
                    <a:pos x="126" y="230"/>
                  </a:cxn>
                  <a:cxn ang="0">
                    <a:pos x="134" y="222"/>
                  </a:cxn>
                  <a:cxn ang="0">
                    <a:pos x="136" y="216"/>
                  </a:cxn>
                  <a:cxn ang="0">
                    <a:pos x="140" y="148"/>
                  </a:cxn>
                  <a:cxn ang="0">
                    <a:pos x="138" y="146"/>
                  </a:cxn>
                </a:cxnLst>
                <a:rect l="0" t="0" r="r" b="b"/>
                <a:pathLst>
                  <a:path w="154" h="232">
                    <a:moveTo>
                      <a:pt x="138" y="146"/>
                    </a:moveTo>
                    <a:lnTo>
                      <a:pt x="138" y="146"/>
                    </a:lnTo>
                    <a:lnTo>
                      <a:pt x="134" y="140"/>
                    </a:lnTo>
                    <a:lnTo>
                      <a:pt x="130" y="132"/>
                    </a:lnTo>
                    <a:lnTo>
                      <a:pt x="130" y="124"/>
                    </a:lnTo>
                    <a:lnTo>
                      <a:pt x="130" y="116"/>
                    </a:lnTo>
                    <a:lnTo>
                      <a:pt x="130" y="116"/>
                    </a:lnTo>
                    <a:lnTo>
                      <a:pt x="134" y="92"/>
                    </a:lnTo>
                    <a:lnTo>
                      <a:pt x="140" y="66"/>
                    </a:lnTo>
                    <a:lnTo>
                      <a:pt x="140" y="62"/>
                    </a:lnTo>
                    <a:lnTo>
                      <a:pt x="140" y="62"/>
                    </a:lnTo>
                    <a:lnTo>
                      <a:pt x="140" y="56"/>
                    </a:lnTo>
                    <a:lnTo>
                      <a:pt x="140" y="56"/>
                    </a:lnTo>
                    <a:lnTo>
                      <a:pt x="142" y="60"/>
                    </a:lnTo>
                    <a:lnTo>
                      <a:pt x="142" y="60"/>
                    </a:lnTo>
                    <a:lnTo>
                      <a:pt x="148" y="42"/>
                    </a:lnTo>
                    <a:lnTo>
                      <a:pt x="154" y="22"/>
                    </a:lnTo>
                    <a:lnTo>
                      <a:pt x="154" y="22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34" y="8"/>
                    </a:lnTo>
                    <a:lnTo>
                      <a:pt x="122" y="4"/>
                    </a:lnTo>
                    <a:lnTo>
                      <a:pt x="108" y="2"/>
                    </a:lnTo>
                    <a:lnTo>
                      <a:pt x="92" y="0"/>
                    </a:lnTo>
                    <a:lnTo>
                      <a:pt x="76" y="2"/>
                    </a:lnTo>
                    <a:lnTo>
                      <a:pt x="62" y="4"/>
                    </a:lnTo>
                    <a:lnTo>
                      <a:pt x="50" y="8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30" y="20"/>
                    </a:lnTo>
                    <a:lnTo>
                      <a:pt x="24" y="32"/>
                    </a:lnTo>
                    <a:lnTo>
                      <a:pt x="18" y="46"/>
                    </a:lnTo>
                    <a:lnTo>
                      <a:pt x="12" y="62"/>
                    </a:lnTo>
                    <a:lnTo>
                      <a:pt x="4" y="92"/>
                    </a:lnTo>
                    <a:lnTo>
                      <a:pt x="0" y="112"/>
                    </a:lnTo>
                    <a:lnTo>
                      <a:pt x="0" y="112"/>
                    </a:lnTo>
                    <a:lnTo>
                      <a:pt x="0" y="118"/>
                    </a:lnTo>
                    <a:lnTo>
                      <a:pt x="2" y="124"/>
                    </a:lnTo>
                    <a:lnTo>
                      <a:pt x="6" y="126"/>
                    </a:lnTo>
                    <a:lnTo>
                      <a:pt x="12" y="128"/>
                    </a:lnTo>
                    <a:lnTo>
                      <a:pt x="12" y="128"/>
                    </a:lnTo>
                    <a:lnTo>
                      <a:pt x="14" y="128"/>
                    </a:lnTo>
                    <a:lnTo>
                      <a:pt x="14" y="128"/>
                    </a:lnTo>
                    <a:lnTo>
                      <a:pt x="18" y="128"/>
                    </a:lnTo>
                    <a:lnTo>
                      <a:pt x="24" y="126"/>
                    </a:lnTo>
                    <a:lnTo>
                      <a:pt x="26" y="122"/>
                    </a:lnTo>
                    <a:lnTo>
                      <a:pt x="28" y="116"/>
                    </a:lnTo>
                    <a:lnTo>
                      <a:pt x="28" y="116"/>
                    </a:lnTo>
                    <a:lnTo>
                      <a:pt x="34" y="82"/>
                    </a:lnTo>
                    <a:lnTo>
                      <a:pt x="44" y="52"/>
                    </a:lnTo>
                    <a:lnTo>
                      <a:pt x="44" y="52"/>
                    </a:lnTo>
                    <a:lnTo>
                      <a:pt x="44" y="62"/>
                    </a:lnTo>
                    <a:lnTo>
                      <a:pt x="44" y="102"/>
                    </a:lnTo>
                    <a:lnTo>
                      <a:pt x="44" y="102"/>
                    </a:lnTo>
                    <a:lnTo>
                      <a:pt x="44" y="102"/>
                    </a:lnTo>
                    <a:lnTo>
                      <a:pt x="44" y="102"/>
                    </a:lnTo>
                    <a:lnTo>
                      <a:pt x="44" y="162"/>
                    </a:lnTo>
                    <a:lnTo>
                      <a:pt x="46" y="216"/>
                    </a:lnTo>
                    <a:lnTo>
                      <a:pt x="46" y="216"/>
                    </a:lnTo>
                    <a:lnTo>
                      <a:pt x="48" y="222"/>
                    </a:lnTo>
                    <a:lnTo>
                      <a:pt x="52" y="228"/>
                    </a:lnTo>
                    <a:lnTo>
                      <a:pt x="58" y="230"/>
                    </a:lnTo>
                    <a:lnTo>
                      <a:pt x="64" y="232"/>
                    </a:lnTo>
                    <a:lnTo>
                      <a:pt x="64" y="232"/>
                    </a:lnTo>
                    <a:lnTo>
                      <a:pt x="64" y="232"/>
                    </a:lnTo>
                    <a:lnTo>
                      <a:pt x="64" y="232"/>
                    </a:lnTo>
                    <a:lnTo>
                      <a:pt x="70" y="230"/>
                    </a:lnTo>
                    <a:lnTo>
                      <a:pt x="76" y="226"/>
                    </a:lnTo>
                    <a:lnTo>
                      <a:pt x="80" y="220"/>
                    </a:lnTo>
                    <a:lnTo>
                      <a:pt x="80" y="214"/>
                    </a:lnTo>
                    <a:lnTo>
                      <a:pt x="80" y="214"/>
                    </a:lnTo>
                    <a:lnTo>
                      <a:pt x="78" y="168"/>
                    </a:lnTo>
                    <a:lnTo>
                      <a:pt x="76" y="122"/>
                    </a:lnTo>
                    <a:lnTo>
                      <a:pt x="76" y="122"/>
                    </a:lnTo>
                    <a:lnTo>
                      <a:pt x="92" y="122"/>
                    </a:lnTo>
                    <a:lnTo>
                      <a:pt x="106" y="122"/>
                    </a:lnTo>
                    <a:lnTo>
                      <a:pt x="106" y="122"/>
                    </a:lnTo>
                    <a:lnTo>
                      <a:pt x="106" y="168"/>
                    </a:lnTo>
                    <a:lnTo>
                      <a:pt x="104" y="214"/>
                    </a:lnTo>
                    <a:lnTo>
                      <a:pt x="104" y="214"/>
                    </a:lnTo>
                    <a:lnTo>
                      <a:pt x="104" y="220"/>
                    </a:lnTo>
                    <a:lnTo>
                      <a:pt x="108" y="226"/>
                    </a:lnTo>
                    <a:lnTo>
                      <a:pt x="112" y="230"/>
                    </a:lnTo>
                    <a:lnTo>
                      <a:pt x="118" y="232"/>
                    </a:lnTo>
                    <a:lnTo>
                      <a:pt x="118" y="232"/>
                    </a:lnTo>
                    <a:lnTo>
                      <a:pt x="120" y="232"/>
                    </a:lnTo>
                    <a:lnTo>
                      <a:pt x="120" y="232"/>
                    </a:lnTo>
                    <a:lnTo>
                      <a:pt x="126" y="230"/>
                    </a:lnTo>
                    <a:lnTo>
                      <a:pt x="132" y="228"/>
                    </a:lnTo>
                    <a:lnTo>
                      <a:pt x="134" y="222"/>
                    </a:lnTo>
                    <a:lnTo>
                      <a:pt x="136" y="216"/>
                    </a:lnTo>
                    <a:lnTo>
                      <a:pt x="136" y="216"/>
                    </a:lnTo>
                    <a:lnTo>
                      <a:pt x="140" y="148"/>
                    </a:lnTo>
                    <a:lnTo>
                      <a:pt x="140" y="148"/>
                    </a:lnTo>
                    <a:lnTo>
                      <a:pt x="138" y="146"/>
                    </a:lnTo>
                    <a:lnTo>
                      <a:pt x="138" y="146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>
                <a:solidFill>
                  <a:srgbClr val="0374AF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6" name="Freeform 96"/>
              <p:cNvSpPr/>
              <p:nvPr/>
            </p:nvSpPr>
            <p:spPr bwMode="auto">
              <a:xfrm>
                <a:off x="901700" y="1962150"/>
                <a:ext cx="298450" cy="434975"/>
              </a:xfrm>
              <a:custGeom>
                <a:avLst/>
                <a:gdLst/>
                <a:ahLst/>
                <a:cxnLst>
                  <a:cxn ang="0">
                    <a:pos x="142" y="14"/>
                  </a:cxn>
                  <a:cxn ang="0">
                    <a:pos x="116" y="2"/>
                  </a:cxn>
                  <a:cxn ang="0">
                    <a:pos x="80" y="0"/>
                  </a:cxn>
                  <a:cxn ang="0">
                    <a:pos x="44" y="2"/>
                  </a:cxn>
                  <a:cxn ang="0">
                    <a:pos x="18" y="12"/>
                  </a:cxn>
                  <a:cxn ang="0">
                    <a:pos x="8" y="20"/>
                  </a:cxn>
                  <a:cxn ang="0">
                    <a:pos x="0" y="30"/>
                  </a:cxn>
                  <a:cxn ang="0">
                    <a:pos x="18" y="72"/>
                  </a:cxn>
                  <a:cxn ang="0">
                    <a:pos x="22" y="62"/>
                  </a:cxn>
                  <a:cxn ang="0">
                    <a:pos x="22" y="72"/>
                  </a:cxn>
                  <a:cxn ang="0">
                    <a:pos x="22" y="84"/>
                  </a:cxn>
                  <a:cxn ang="0">
                    <a:pos x="36" y="144"/>
                  </a:cxn>
                  <a:cxn ang="0">
                    <a:pos x="36" y="154"/>
                  </a:cxn>
                  <a:cxn ang="0">
                    <a:pos x="28" y="172"/>
                  </a:cxn>
                  <a:cxn ang="0">
                    <a:pos x="22" y="180"/>
                  </a:cxn>
                  <a:cxn ang="0">
                    <a:pos x="26" y="256"/>
                  </a:cxn>
                  <a:cxn ang="0">
                    <a:pos x="32" y="270"/>
                  </a:cxn>
                  <a:cxn ang="0">
                    <a:pos x="46" y="274"/>
                  </a:cxn>
                  <a:cxn ang="0">
                    <a:pos x="46" y="274"/>
                  </a:cxn>
                  <a:cxn ang="0">
                    <a:pos x="54" y="272"/>
                  </a:cxn>
                  <a:cxn ang="0">
                    <a:pos x="64" y="262"/>
                  </a:cxn>
                  <a:cxn ang="0">
                    <a:pos x="66" y="254"/>
                  </a:cxn>
                  <a:cxn ang="0">
                    <a:pos x="62" y="142"/>
                  </a:cxn>
                  <a:cxn ang="0">
                    <a:pos x="78" y="144"/>
                  </a:cxn>
                  <a:cxn ang="0">
                    <a:pos x="96" y="142"/>
                  </a:cxn>
                  <a:cxn ang="0">
                    <a:pos x="92" y="254"/>
                  </a:cxn>
                  <a:cxn ang="0">
                    <a:pos x="94" y="262"/>
                  </a:cxn>
                  <a:cxn ang="0">
                    <a:pos x="104" y="272"/>
                  </a:cxn>
                  <a:cxn ang="0">
                    <a:pos x="112" y="274"/>
                  </a:cxn>
                  <a:cxn ang="0">
                    <a:pos x="112" y="274"/>
                  </a:cxn>
                  <a:cxn ang="0">
                    <a:pos x="126" y="270"/>
                  </a:cxn>
                  <a:cxn ang="0">
                    <a:pos x="132" y="256"/>
                  </a:cxn>
                  <a:cxn ang="0">
                    <a:pos x="136" y="190"/>
                  </a:cxn>
                  <a:cxn ang="0">
                    <a:pos x="136" y="122"/>
                  </a:cxn>
                  <a:cxn ang="0">
                    <a:pos x="136" y="72"/>
                  </a:cxn>
                  <a:cxn ang="0">
                    <a:pos x="136" y="64"/>
                  </a:cxn>
                  <a:cxn ang="0">
                    <a:pos x="148" y="100"/>
                  </a:cxn>
                  <a:cxn ang="0">
                    <a:pos x="156" y="138"/>
                  </a:cxn>
                  <a:cxn ang="0">
                    <a:pos x="162" y="148"/>
                  </a:cxn>
                  <a:cxn ang="0">
                    <a:pos x="174" y="152"/>
                  </a:cxn>
                  <a:cxn ang="0">
                    <a:pos x="180" y="148"/>
                  </a:cxn>
                  <a:cxn ang="0">
                    <a:pos x="188" y="138"/>
                  </a:cxn>
                  <a:cxn ang="0">
                    <a:pos x="188" y="132"/>
                  </a:cxn>
                  <a:cxn ang="0">
                    <a:pos x="174" y="76"/>
                  </a:cxn>
                  <a:cxn ang="0">
                    <a:pos x="160" y="38"/>
                  </a:cxn>
                  <a:cxn ang="0">
                    <a:pos x="142" y="14"/>
                  </a:cxn>
                </a:cxnLst>
                <a:rect l="0" t="0" r="r" b="b"/>
                <a:pathLst>
                  <a:path w="188" h="274">
                    <a:moveTo>
                      <a:pt x="142" y="14"/>
                    </a:moveTo>
                    <a:lnTo>
                      <a:pt x="142" y="14"/>
                    </a:lnTo>
                    <a:lnTo>
                      <a:pt x="130" y="6"/>
                    </a:lnTo>
                    <a:lnTo>
                      <a:pt x="116" y="2"/>
                    </a:lnTo>
                    <a:lnTo>
                      <a:pt x="98" y="0"/>
                    </a:lnTo>
                    <a:lnTo>
                      <a:pt x="80" y="0"/>
                    </a:lnTo>
                    <a:lnTo>
                      <a:pt x="62" y="0"/>
                    </a:lnTo>
                    <a:lnTo>
                      <a:pt x="44" y="2"/>
                    </a:lnTo>
                    <a:lnTo>
                      <a:pt x="28" y="8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8" y="2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10" y="52"/>
                    </a:lnTo>
                    <a:lnTo>
                      <a:pt x="18" y="72"/>
                    </a:lnTo>
                    <a:lnTo>
                      <a:pt x="18" y="72"/>
                    </a:lnTo>
                    <a:lnTo>
                      <a:pt x="22" y="62"/>
                    </a:lnTo>
                    <a:lnTo>
                      <a:pt x="22" y="62"/>
                    </a:lnTo>
                    <a:lnTo>
                      <a:pt x="22" y="72"/>
                    </a:lnTo>
                    <a:lnTo>
                      <a:pt x="22" y="84"/>
                    </a:lnTo>
                    <a:lnTo>
                      <a:pt x="22" y="84"/>
                    </a:lnTo>
                    <a:lnTo>
                      <a:pt x="30" y="116"/>
                    </a:lnTo>
                    <a:lnTo>
                      <a:pt x="36" y="144"/>
                    </a:lnTo>
                    <a:lnTo>
                      <a:pt x="36" y="144"/>
                    </a:lnTo>
                    <a:lnTo>
                      <a:pt x="36" y="154"/>
                    </a:lnTo>
                    <a:lnTo>
                      <a:pt x="34" y="164"/>
                    </a:lnTo>
                    <a:lnTo>
                      <a:pt x="28" y="172"/>
                    </a:lnTo>
                    <a:lnTo>
                      <a:pt x="22" y="180"/>
                    </a:lnTo>
                    <a:lnTo>
                      <a:pt x="22" y="180"/>
                    </a:lnTo>
                    <a:lnTo>
                      <a:pt x="26" y="256"/>
                    </a:lnTo>
                    <a:lnTo>
                      <a:pt x="26" y="256"/>
                    </a:lnTo>
                    <a:lnTo>
                      <a:pt x="28" y="264"/>
                    </a:lnTo>
                    <a:lnTo>
                      <a:pt x="32" y="270"/>
                    </a:lnTo>
                    <a:lnTo>
                      <a:pt x="38" y="272"/>
                    </a:lnTo>
                    <a:lnTo>
                      <a:pt x="46" y="274"/>
                    </a:lnTo>
                    <a:lnTo>
                      <a:pt x="46" y="274"/>
                    </a:lnTo>
                    <a:lnTo>
                      <a:pt x="46" y="274"/>
                    </a:lnTo>
                    <a:lnTo>
                      <a:pt x="46" y="274"/>
                    </a:lnTo>
                    <a:lnTo>
                      <a:pt x="54" y="272"/>
                    </a:lnTo>
                    <a:lnTo>
                      <a:pt x="60" y="268"/>
                    </a:lnTo>
                    <a:lnTo>
                      <a:pt x="64" y="262"/>
                    </a:lnTo>
                    <a:lnTo>
                      <a:pt x="66" y="254"/>
                    </a:lnTo>
                    <a:lnTo>
                      <a:pt x="66" y="254"/>
                    </a:lnTo>
                    <a:lnTo>
                      <a:pt x="62" y="200"/>
                    </a:lnTo>
                    <a:lnTo>
                      <a:pt x="62" y="142"/>
                    </a:lnTo>
                    <a:lnTo>
                      <a:pt x="62" y="142"/>
                    </a:lnTo>
                    <a:lnTo>
                      <a:pt x="78" y="144"/>
                    </a:lnTo>
                    <a:lnTo>
                      <a:pt x="96" y="142"/>
                    </a:lnTo>
                    <a:lnTo>
                      <a:pt x="96" y="142"/>
                    </a:lnTo>
                    <a:lnTo>
                      <a:pt x="96" y="200"/>
                    </a:lnTo>
                    <a:lnTo>
                      <a:pt x="92" y="254"/>
                    </a:lnTo>
                    <a:lnTo>
                      <a:pt x="92" y="254"/>
                    </a:lnTo>
                    <a:lnTo>
                      <a:pt x="94" y="262"/>
                    </a:lnTo>
                    <a:lnTo>
                      <a:pt x="98" y="268"/>
                    </a:lnTo>
                    <a:lnTo>
                      <a:pt x="104" y="272"/>
                    </a:lnTo>
                    <a:lnTo>
                      <a:pt x="112" y="274"/>
                    </a:lnTo>
                    <a:lnTo>
                      <a:pt x="112" y="274"/>
                    </a:lnTo>
                    <a:lnTo>
                      <a:pt x="112" y="274"/>
                    </a:lnTo>
                    <a:lnTo>
                      <a:pt x="112" y="274"/>
                    </a:lnTo>
                    <a:lnTo>
                      <a:pt x="120" y="274"/>
                    </a:lnTo>
                    <a:lnTo>
                      <a:pt x="126" y="270"/>
                    </a:lnTo>
                    <a:lnTo>
                      <a:pt x="130" y="264"/>
                    </a:lnTo>
                    <a:lnTo>
                      <a:pt x="132" y="256"/>
                    </a:lnTo>
                    <a:lnTo>
                      <a:pt x="132" y="256"/>
                    </a:lnTo>
                    <a:lnTo>
                      <a:pt x="136" y="190"/>
                    </a:lnTo>
                    <a:lnTo>
                      <a:pt x="136" y="122"/>
                    </a:lnTo>
                    <a:lnTo>
                      <a:pt x="136" y="122"/>
                    </a:lnTo>
                    <a:lnTo>
                      <a:pt x="136" y="120"/>
                    </a:lnTo>
                    <a:lnTo>
                      <a:pt x="136" y="72"/>
                    </a:lnTo>
                    <a:lnTo>
                      <a:pt x="136" y="72"/>
                    </a:lnTo>
                    <a:lnTo>
                      <a:pt x="136" y="64"/>
                    </a:lnTo>
                    <a:lnTo>
                      <a:pt x="136" y="64"/>
                    </a:lnTo>
                    <a:lnTo>
                      <a:pt x="148" y="100"/>
                    </a:lnTo>
                    <a:lnTo>
                      <a:pt x="156" y="138"/>
                    </a:lnTo>
                    <a:lnTo>
                      <a:pt x="156" y="138"/>
                    </a:lnTo>
                    <a:lnTo>
                      <a:pt x="158" y="144"/>
                    </a:lnTo>
                    <a:lnTo>
                      <a:pt x="162" y="148"/>
                    </a:lnTo>
                    <a:lnTo>
                      <a:pt x="168" y="152"/>
                    </a:lnTo>
                    <a:lnTo>
                      <a:pt x="174" y="152"/>
                    </a:lnTo>
                    <a:lnTo>
                      <a:pt x="174" y="152"/>
                    </a:lnTo>
                    <a:lnTo>
                      <a:pt x="180" y="148"/>
                    </a:lnTo>
                    <a:lnTo>
                      <a:pt x="186" y="144"/>
                    </a:lnTo>
                    <a:lnTo>
                      <a:pt x="188" y="138"/>
                    </a:lnTo>
                    <a:lnTo>
                      <a:pt x="188" y="132"/>
                    </a:lnTo>
                    <a:lnTo>
                      <a:pt x="188" y="132"/>
                    </a:lnTo>
                    <a:lnTo>
                      <a:pt x="184" y="110"/>
                    </a:lnTo>
                    <a:lnTo>
                      <a:pt x="174" y="76"/>
                    </a:lnTo>
                    <a:lnTo>
                      <a:pt x="168" y="56"/>
                    </a:lnTo>
                    <a:lnTo>
                      <a:pt x="160" y="38"/>
                    </a:lnTo>
                    <a:lnTo>
                      <a:pt x="152" y="24"/>
                    </a:lnTo>
                    <a:lnTo>
                      <a:pt x="142" y="14"/>
                    </a:lnTo>
                    <a:lnTo>
                      <a:pt x="142" y="14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>
                <a:solidFill>
                  <a:srgbClr val="0374AF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7" name="Freeform 97"/>
              <p:cNvSpPr/>
              <p:nvPr/>
            </p:nvSpPr>
            <p:spPr bwMode="auto">
              <a:xfrm>
                <a:off x="857250" y="2051050"/>
                <a:ext cx="53975" cy="152400"/>
              </a:xfrm>
              <a:custGeom>
                <a:avLst/>
                <a:gdLst/>
                <a:ahLst/>
                <a:cxnLst>
                  <a:cxn ang="0">
                    <a:pos x="0" y="68"/>
                  </a:cxn>
                  <a:cxn ang="0">
                    <a:pos x="0" y="68"/>
                  </a:cxn>
                  <a:cxn ang="0">
                    <a:pos x="4" y="92"/>
                  </a:cxn>
                  <a:cxn ang="0">
                    <a:pos x="4" y="92"/>
                  </a:cxn>
                  <a:cxn ang="0">
                    <a:pos x="12" y="96"/>
                  </a:cxn>
                  <a:cxn ang="0">
                    <a:pos x="12" y="96"/>
                  </a:cxn>
                  <a:cxn ang="0">
                    <a:pos x="14" y="96"/>
                  </a:cxn>
                  <a:cxn ang="0">
                    <a:pos x="14" y="96"/>
                  </a:cxn>
                  <a:cxn ang="0">
                    <a:pos x="20" y="94"/>
                  </a:cxn>
                  <a:cxn ang="0">
                    <a:pos x="26" y="92"/>
                  </a:cxn>
                  <a:cxn ang="0">
                    <a:pos x="28" y="88"/>
                  </a:cxn>
                  <a:cxn ang="0">
                    <a:pos x="30" y="82"/>
                  </a:cxn>
                  <a:cxn ang="0">
                    <a:pos x="30" y="82"/>
                  </a:cxn>
                  <a:cxn ang="0">
                    <a:pos x="34" y="58"/>
                  </a:cxn>
                  <a:cxn ang="0">
                    <a:pos x="34" y="58"/>
                  </a:cxn>
                  <a:cxn ang="0">
                    <a:pos x="28" y="30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10" y="18"/>
                  </a:cxn>
                  <a:cxn ang="0">
                    <a:pos x="6" y="36"/>
                  </a:cxn>
                  <a:cxn ang="0">
                    <a:pos x="0" y="68"/>
                  </a:cxn>
                  <a:cxn ang="0">
                    <a:pos x="0" y="68"/>
                  </a:cxn>
                </a:cxnLst>
                <a:rect l="0" t="0" r="r" b="b"/>
                <a:pathLst>
                  <a:path w="34" h="96">
                    <a:moveTo>
                      <a:pt x="0" y="68"/>
                    </a:moveTo>
                    <a:lnTo>
                      <a:pt x="0" y="68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12" y="96"/>
                    </a:lnTo>
                    <a:lnTo>
                      <a:pt x="12" y="96"/>
                    </a:lnTo>
                    <a:lnTo>
                      <a:pt x="14" y="96"/>
                    </a:lnTo>
                    <a:lnTo>
                      <a:pt x="14" y="96"/>
                    </a:lnTo>
                    <a:lnTo>
                      <a:pt x="20" y="94"/>
                    </a:lnTo>
                    <a:lnTo>
                      <a:pt x="26" y="92"/>
                    </a:lnTo>
                    <a:lnTo>
                      <a:pt x="28" y="88"/>
                    </a:lnTo>
                    <a:lnTo>
                      <a:pt x="30" y="82"/>
                    </a:lnTo>
                    <a:lnTo>
                      <a:pt x="30" y="82"/>
                    </a:lnTo>
                    <a:lnTo>
                      <a:pt x="34" y="58"/>
                    </a:lnTo>
                    <a:lnTo>
                      <a:pt x="34" y="58"/>
                    </a:lnTo>
                    <a:lnTo>
                      <a:pt x="28" y="3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0" y="18"/>
                    </a:lnTo>
                    <a:lnTo>
                      <a:pt x="6" y="36"/>
                    </a:lnTo>
                    <a:lnTo>
                      <a:pt x="0" y="68"/>
                    </a:lnTo>
                    <a:lnTo>
                      <a:pt x="0" y="6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8" name="Freeform 98"/>
              <p:cNvSpPr/>
              <p:nvPr/>
            </p:nvSpPr>
            <p:spPr bwMode="auto">
              <a:xfrm>
                <a:off x="542925" y="1962150"/>
                <a:ext cx="381000" cy="482600"/>
              </a:xfrm>
              <a:custGeom>
                <a:avLst/>
                <a:gdLst/>
                <a:ahLst/>
                <a:cxnLst>
                  <a:cxn ang="0">
                    <a:pos x="222" y="168"/>
                  </a:cxn>
                  <a:cxn ang="0">
                    <a:pos x="224" y="168"/>
                  </a:cxn>
                  <a:cxn ang="0">
                    <a:pos x="236" y="160"/>
                  </a:cxn>
                  <a:cxn ang="0">
                    <a:pos x="240" y="146"/>
                  </a:cxn>
                  <a:cxn ang="0">
                    <a:pos x="234" y="122"/>
                  </a:cxn>
                  <a:cxn ang="0">
                    <a:pos x="218" y="64"/>
                  </a:cxn>
                  <a:cxn ang="0">
                    <a:pos x="200" y="28"/>
                  </a:cxn>
                  <a:cxn ang="0">
                    <a:pos x="190" y="16"/>
                  </a:cxn>
                  <a:cxn ang="0">
                    <a:pos x="160" y="4"/>
                  </a:cxn>
                  <a:cxn ang="0">
                    <a:pos x="122" y="0"/>
                  </a:cxn>
                  <a:cxn ang="0">
                    <a:pos x="102" y="2"/>
                  </a:cxn>
                  <a:cxn ang="0">
                    <a:pos x="64" y="8"/>
                  </a:cxn>
                  <a:cxn ang="0">
                    <a:pos x="52" y="16"/>
                  </a:cxn>
                  <a:cxn ang="0">
                    <a:pos x="40" y="26"/>
                  </a:cxn>
                  <a:cxn ang="0">
                    <a:pos x="22" y="60"/>
                  </a:cxn>
                  <a:cxn ang="0">
                    <a:pos x="4" y="118"/>
                  </a:cxn>
                  <a:cxn ang="0">
                    <a:pos x="0" y="148"/>
                  </a:cxn>
                  <a:cxn ang="0">
                    <a:pos x="4" y="160"/>
                  </a:cxn>
                  <a:cxn ang="0">
                    <a:pos x="16" y="168"/>
                  </a:cxn>
                  <a:cxn ang="0">
                    <a:pos x="18" y="168"/>
                  </a:cxn>
                  <a:cxn ang="0">
                    <a:pos x="24" y="168"/>
                  </a:cxn>
                  <a:cxn ang="0">
                    <a:pos x="34" y="158"/>
                  </a:cxn>
                  <a:cxn ang="0">
                    <a:pos x="36" y="152"/>
                  </a:cxn>
                  <a:cxn ang="0">
                    <a:pos x="50" y="86"/>
                  </a:cxn>
                  <a:cxn ang="0">
                    <a:pos x="58" y="68"/>
                  </a:cxn>
                  <a:cxn ang="0">
                    <a:pos x="56" y="134"/>
                  </a:cxn>
                  <a:cxn ang="0">
                    <a:pos x="56" y="134"/>
                  </a:cxn>
                  <a:cxn ang="0">
                    <a:pos x="58" y="210"/>
                  </a:cxn>
                  <a:cxn ang="0">
                    <a:pos x="60" y="284"/>
                  </a:cxn>
                  <a:cxn ang="0">
                    <a:pos x="68" y="298"/>
                  </a:cxn>
                  <a:cxn ang="0">
                    <a:pos x="82" y="304"/>
                  </a:cxn>
                  <a:cxn ang="0">
                    <a:pos x="84" y="304"/>
                  </a:cxn>
                  <a:cxn ang="0">
                    <a:pos x="92" y="302"/>
                  </a:cxn>
                  <a:cxn ang="0">
                    <a:pos x="104" y="288"/>
                  </a:cxn>
                  <a:cxn ang="0">
                    <a:pos x="104" y="280"/>
                  </a:cxn>
                  <a:cxn ang="0">
                    <a:pos x="100" y="158"/>
                  </a:cxn>
                  <a:cxn ang="0">
                    <a:pos x="120" y="160"/>
                  </a:cxn>
                  <a:cxn ang="0">
                    <a:pos x="140" y="158"/>
                  </a:cxn>
                  <a:cxn ang="0">
                    <a:pos x="138" y="220"/>
                  </a:cxn>
                  <a:cxn ang="0">
                    <a:pos x="134" y="280"/>
                  </a:cxn>
                  <a:cxn ang="0">
                    <a:pos x="140" y="296"/>
                  </a:cxn>
                  <a:cxn ang="0">
                    <a:pos x="154" y="304"/>
                  </a:cxn>
                  <a:cxn ang="0">
                    <a:pos x="156" y="304"/>
                  </a:cxn>
                  <a:cxn ang="0">
                    <a:pos x="164" y="302"/>
                  </a:cxn>
                  <a:cxn ang="0">
                    <a:pos x="176" y="292"/>
                  </a:cxn>
                  <a:cxn ang="0">
                    <a:pos x="178" y="284"/>
                  </a:cxn>
                  <a:cxn ang="0">
                    <a:pos x="182" y="136"/>
                  </a:cxn>
                  <a:cxn ang="0">
                    <a:pos x="184" y="134"/>
                  </a:cxn>
                  <a:cxn ang="0">
                    <a:pos x="184" y="80"/>
                  </a:cxn>
                  <a:cxn ang="0">
                    <a:pos x="182" y="72"/>
                  </a:cxn>
                  <a:cxn ang="0">
                    <a:pos x="204" y="154"/>
                  </a:cxn>
                  <a:cxn ang="0">
                    <a:pos x="206" y="160"/>
                  </a:cxn>
                  <a:cxn ang="0">
                    <a:pos x="216" y="168"/>
                  </a:cxn>
                  <a:cxn ang="0">
                    <a:pos x="222" y="168"/>
                  </a:cxn>
                </a:cxnLst>
                <a:rect l="0" t="0" r="r" b="b"/>
                <a:pathLst>
                  <a:path w="240" h="304">
                    <a:moveTo>
                      <a:pt x="222" y="168"/>
                    </a:moveTo>
                    <a:lnTo>
                      <a:pt x="222" y="168"/>
                    </a:lnTo>
                    <a:lnTo>
                      <a:pt x="224" y="168"/>
                    </a:lnTo>
                    <a:lnTo>
                      <a:pt x="224" y="168"/>
                    </a:lnTo>
                    <a:lnTo>
                      <a:pt x="232" y="166"/>
                    </a:lnTo>
                    <a:lnTo>
                      <a:pt x="236" y="160"/>
                    </a:lnTo>
                    <a:lnTo>
                      <a:pt x="240" y="154"/>
                    </a:lnTo>
                    <a:lnTo>
                      <a:pt x="240" y="146"/>
                    </a:lnTo>
                    <a:lnTo>
                      <a:pt x="240" y="146"/>
                    </a:lnTo>
                    <a:lnTo>
                      <a:pt x="234" y="122"/>
                    </a:lnTo>
                    <a:lnTo>
                      <a:pt x="224" y="84"/>
                    </a:lnTo>
                    <a:lnTo>
                      <a:pt x="218" y="64"/>
                    </a:lnTo>
                    <a:lnTo>
                      <a:pt x="210" y="44"/>
                    </a:lnTo>
                    <a:lnTo>
                      <a:pt x="200" y="28"/>
                    </a:lnTo>
                    <a:lnTo>
                      <a:pt x="190" y="16"/>
                    </a:lnTo>
                    <a:lnTo>
                      <a:pt x="190" y="16"/>
                    </a:lnTo>
                    <a:lnTo>
                      <a:pt x="176" y="10"/>
                    </a:lnTo>
                    <a:lnTo>
                      <a:pt x="160" y="4"/>
                    </a:lnTo>
                    <a:lnTo>
                      <a:pt x="142" y="2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02" y="2"/>
                    </a:lnTo>
                    <a:lnTo>
                      <a:pt x="82" y="4"/>
                    </a:lnTo>
                    <a:lnTo>
                      <a:pt x="64" y="8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46" y="20"/>
                    </a:lnTo>
                    <a:lnTo>
                      <a:pt x="40" y="26"/>
                    </a:lnTo>
                    <a:lnTo>
                      <a:pt x="30" y="42"/>
                    </a:lnTo>
                    <a:lnTo>
                      <a:pt x="22" y="60"/>
                    </a:lnTo>
                    <a:lnTo>
                      <a:pt x="14" y="80"/>
                    </a:lnTo>
                    <a:lnTo>
                      <a:pt x="4" y="118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4" y="160"/>
                    </a:lnTo>
                    <a:lnTo>
                      <a:pt x="8" y="166"/>
                    </a:lnTo>
                    <a:lnTo>
                      <a:pt x="16" y="168"/>
                    </a:lnTo>
                    <a:lnTo>
                      <a:pt x="16" y="168"/>
                    </a:lnTo>
                    <a:lnTo>
                      <a:pt x="18" y="168"/>
                    </a:lnTo>
                    <a:lnTo>
                      <a:pt x="18" y="168"/>
                    </a:lnTo>
                    <a:lnTo>
                      <a:pt x="24" y="168"/>
                    </a:lnTo>
                    <a:lnTo>
                      <a:pt x="30" y="164"/>
                    </a:lnTo>
                    <a:lnTo>
                      <a:pt x="34" y="158"/>
                    </a:lnTo>
                    <a:lnTo>
                      <a:pt x="36" y="152"/>
                    </a:lnTo>
                    <a:lnTo>
                      <a:pt x="36" y="152"/>
                    </a:lnTo>
                    <a:lnTo>
                      <a:pt x="44" y="108"/>
                    </a:lnTo>
                    <a:lnTo>
                      <a:pt x="50" y="86"/>
                    </a:lnTo>
                    <a:lnTo>
                      <a:pt x="58" y="68"/>
                    </a:lnTo>
                    <a:lnTo>
                      <a:pt x="58" y="68"/>
                    </a:lnTo>
                    <a:lnTo>
                      <a:pt x="56" y="80"/>
                    </a:lnTo>
                    <a:lnTo>
                      <a:pt x="56" y="134"/>
                    </a:lnTo>
                    <a:lnTo>
                      <a:pt x="56" y="134"/>
                    </a:lnTo>
                    <a:lnTo>
                      <a:pt x="56" y="134"/>
                    </a:lnTo>
                    <a:lnTo>
                      <a:pt x="56" y="134"/>
                    </a:lnTo>
                    <a:lnTo>
                      <a:pt x="58" y="210"/>
                    </a:lnTo>
                    <a:lnTo>
                      <a:pt x="60" y="284"/>
                    </a:lnTo>
                    <a:lnTo>
                      <a:pt x="60" y="284"/>
                    </a:lnTo>
                    <a:lnTo>
                      <a:pt x="62" y="292"/>
                    </a:lnTo>
                    <a:lnTo>
                      <a:pt x="68" y="298"/>
                    </a:lnTo>
                    <a:lnTo>
                      <a:pt x="74" y="302"/>
                    </a:lnTo>
                    <a:lnTo>
                      <a:pt x="82" y="304"/>
                    </a:lnTo>
                    <a:lnTo>
                      <a:pt x="82" y="304"/>
                    </a:lnTo>
                    <a:lnTo>
                      <a:pt x="84" y="304"/>
                    </a:lnTo>
                    <a:lnTo>
                      <a:pt x="84" y="304"/>
                    </a:lnTo>
                    <a:lnTo>
                      <a:pt x="92" y="302"/>
                    </a:lnTo>
                    <a:lnTo>
                      <a:pt x="100" y="296"/>
                    </a:lnTo>
                    <a:lnTo>
                      <a:pt x="104" y="288"/>
                    </a:lnTo>
                    <a:lnTo>
                      <a:pt x="104" y="280"/>
                    </a:lnTo>
                    <a:lnTo>
                      <a:pt x="104" y="280"/>
                    </a:lnTo>
                    <a:lnTo>
                      <a:pt x="102" y="220"/>
                    </a:lnTo>
                    <a:lnTo>
                      <a:pt x="100" y="158"/>
                    </a:lnTo>
                    <a:lnTo>
                      <a:pt x="100" y="158"/>
                    </a:lnTo>
                    <a:lnTo>
                      <a:pt x="120" y="160"/>
                    </a:lnTo>
                    <a:lnTo>
                      <a:pt x="120" y="160"/>
                    </a:lnTo>
                    <a:lnTo>
                      <a:pt x="140" y="158"/>
                    </a:lnTo>
                    <a:lnTo>
                      <a:pt x="140" y="158"/>
                    </a:lnTo>
                    <a:lnTo>
                      <a:pt x="138" y="220"/>
                    </a:lnTo>
                    <a:lnTo>
                      <a:pt x="134" y="280"/>
                    </a:lnTo>
                    <a:lnTo>
                      <a:pt x="134" y="280"/>
                    </a:lnTo>
                    <a:lnTo>
                      <a:pt x="136" y="290"/>
                    </a:lnTo>
                    <a:lnTo>
                      <a:pt x="140" y="296"/>
                    </a:lnTo>
                    <a:lnTo>
                      <a:pt x="146" y="302"/>
                    </a:lnTo>
                    <a:lnTo>
                      <a:pt x="154" y="304"/>
                    </a:lnTo>
                    <a:lnTo>
                      <a:pt x="154" y="304"/>
                    </a:lnTo>
                    <a:lnTo>
                      <a:pt x="156" y="304"/>
                    </a:lnTo>
                    <a:lnTo>
                      <a:pt x="156" y="304"/>
                    </a:lnTo>
                    <a:lnTo>
                      <a:pt x="164" y="302"/>
                    </a:lnTo>
                    <a:lnTo>
                      <a:pt x="172" y="298"/>
                    </a:lnTo>
                    <a:lnTo>
                      <a:pt x="176" y="292"/>
                    </a:lnTo>
                    <a:lnTo>
                      <a:pt x="178" y="284"/>
                    </a:lnTo>
                    <a:lnTo>
                      <a:pt x="178" y="284"/>
                    </a:lnTo>
                    <a:lnTo>
                      <a:pt x="182" y="212"/>
                    </a:lnTo>
                    <a:lnTo>
                      <a:pt x="182" y="136"/>
                    </a:lnTo>
                    <a:lnTo>
                      <a:pt x="182" y="136"/>
                    </a:lnTo>
                    <a:lnTo>
                      <a:pt x="184" y="134"/>
                    </a:lnTo>
                    <a:lnTo>
                      <a:pt x="184" y="80"/>
                    </a:lnTo>
                    <a:lnTo>
                      <a:pt x="184" y="80"/>
                    </a:lnTo>
                    <a:lnTo>
                      <a:pt x="182" y="72"/>
                    </a:lnTo>
                    <a:lnTo>
                      <a:pt x="182" y="72"/>
                    </a:lnTo>
                    <a:lnTo>
                      <a:pt x="194" y="112"/>
                    </a:lnTo>
                    <a:lnTo>
                      <a:pt x="204" y="154"/>
                    </a:lnTo>
                    <a:lnTo>
                      <a:pt x="204" y="154"/>
                    </a:lnTo>
                    <a:lnTo>
                      <a:pt x="206" y="160"/>
                    </a:lnTo>
                    <a:lnTo>
                      <a:pt x="210" y="164"/>
                    </a:lnTo>
                    <a:lnTo>
                      <a:pt x="216" y="168"/>
                    </a:lnTo>
                    <a:lnTo>
                      <a:pt x="222" y="168"/>
                    </a:lnTo>
                    <a:lnTo>
                      <a:pt x="222" y="168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>
                <a:solidFill>
                  <a:srgbClr val="0374AF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9" name="Freeform 99"/>
              <p:cNvSpPr/>
              <p:nvPr/>
            </p:nvSpPr>
            <p:spPr bwMode="auto">
              <a:xfrm>
                <a:off x="622300" y="1724025"/>
                <a:ext cx="219075" cy="219075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84" y="0"/>
                  </a:cxn>
                  <a:cxn ang="0">
                    <a:pos x="96" y="4"/>
                  </a:cxn>
                  <a:cxn ang="0">
                    <a:pos x="108" y="12"/>
                  </a:cxn>
                  <a:cxn ang="0">
                    <a:pos x="118" y="20"/>
                  </a:cxn>
                  <a:cxn ang="0">
                    <a:pos x="126" y="30"/>
                  </a:cxn>
                  <a:cxn ang="0">
                    <a:pos x="134" y="42"/>
                  </a:cxn>
                  <a:cxn ang="0">
                    <a:pos x="138" y="54"/>
                  </a:cxn>
                  <a:cxn ang="0">
                    <a:pos x="138" y="68"/>
                  </a:cxn>
                  <a:cxn ang="0">
                    <a:pos x="138" y="68"/>
                  </a:cxn>
                  <a:cxn ang="0">
                    <a:pos x="138" y="82"/>
                  </a:cxn>
                  <a:cxn ang="0">
                    <a:pos x="134" y="96"/>
                  </a:cxn>
                  <a:cxn ang="0">
                    <a:pos x="126" y="106"/>
                  </a:cxn>
                  <a:cxn ang="0">
                    <a:pos x="118" y="118"/>
                  </a:cxn>
                  <a:cxn ang="0">
                    <a:pos x="108" y="126"/>
                  </a:cxn>
                  <a:cxn ang="0">
                    <a:pos x="96" y="132"/>
                  </a:cxn>
                  <a:cxn ang="0">
                    <a:pos x="84" y="136"/>
                  </a:cxn>
                  <a:cxn ang="0">
                    <a:pos x="70" y="138"/>
                  </a:cxn>
                  <a:cxn ang="0">
                    <a:pos x="70" y="138"/>
                  </a:cxn>
                  <a:cxn ang="0">
                    <a:pos x="56" y="136"/>
                  </a:cxn>
                  <a:cxn ang="0">
                    <a:pos x="42" y="132"/>
                  </a:cxn>
                  <a:cxn ang="0">
                    <a:pos x="32" y="126"/>
                  </a:cxn>
                  <a:cxn ang="0">
                    <a:pos x="20" y="118"/>
                  </a:cxn>
                  <a:cxn ang="0">
                    <a:pos x="12" y="106"/>
                  </a:cxn>
                  <a:cxn ang="0">
                    <a:pos x="6" y="96"/>
                  </a:cxn>
                  <a:cxn ang="0">
                    <a:pos x="2" y="82"/>
                  </a:cxn>
                  <a:cxn ang="0">
                    <a:pos x="0" y="68"/>
                  </a:cxn>
                  <a:cxn ang="0">
                    <a:pos x="0" y="68"/>
                  </a:cxn>
                  <a:cxn ang="0">
                    <a:pos x="2" y="54"/>
                  </a:cxn>
                  <a:cxn ang="0">
                    <a:pos x="6" y="42"/>
                  </a:cxn>
                  <a:cxn ang="0">
                    <a:pos x="12" y="30"/>
                  </a:cxn>
                  <a:cxn ang="0">
                    <a:pos x="20" y="20"/>
                  </a:cxn>
                  <a:cxn ang="0">
                    <a:pos x="32" y="12"/>
                  </a:cxn>
                  <a:cxn ang="0">
                    <a:pos x="42" y="4"/>
                  </a:cxn>
                  <a:cxn ang="0">
                    <a:pos x="56" y="0"/>
                  </a:cxn>
                  <a:cxn ang="0">
                    <a:pos x="70" y="0"/>
                  </a:cxn>
                  <a:cxn ang="0">
                    <a:pos x="70" y="0"/>
                  </a:cxn>
                </a:cxnLst>
                <a:rect l="0" t="0" r="r" b="b"/>
                <a:pathLst>
                  <a:path w="138" h="138">
                    <a:moveTo>
                      <a:pt x="70" y="0"/>
                    </a:moveTo>
                    <a:lnTo>
                      <a:pt x="70" y="0"/>
                    </a:lnTo>
                    <a:lnTo>
                      <a:pt x="84" y="0"/>
                    </a:lnTo>
                    <a:lnTo>
                      <a:pt x="96" y="4"/>
                    </a:lnTo>
                    <a:lnTo>
                      <a:pt x="108" y="12"/>
                    </a:lnTo>
                    <a:lnTo>
                      <a:pt x="118" y="20"/>
                    </a:lnTo>
                    <a:lnTo>
                      <a:pt x="126" y="30"/>
                    </a:lnTo>
                    <a:lnTo>
                      <a:pt x="134" y="42"/>
                    </a:lnTo>
                    <a:lnTo>
                      <a:pt x="138" y="54"/>
                    </a:lnTo>
                    <a:lnTo>
                      <a:pt x="138" y="68"/>
                    </a:lnTo>
                    <a:lnTo>
                      <a:pt x="138" y="68"/>
                    </a:lnTo>
                    <a:lnTo>
                      <a:pt x="138" y="82"/>
                    </a:lnTo>
                    <a:lnTo>
                      <a:pt x="134" y="96"/>
                    </a:lnTo>
                    <a:lnTo>
                      <a:pt x="126" y="106"/>
                    </a:lnTo>
                    <a:lnTo>
                      <a:pt x="118" y="118"/>
                    </a:lnTo>
                    <a:lnTo>
                      <a:pt x="108" y="126"/>
                    </a:lnTo>
                    <a:lnTo>
                      <a:pt x="96" y="132"/>
                    </a:lnTo>
                    <a:lnTo>
                      <a:pt x="84" y="136"/>
                    </a:lnTo>
                    <a:lnTo>
                      <a:pt x="70" y="138"/>
                    </a:lnTo>
                    <a:lnTo>
                      <a:pt x="70" y="138"/>
                    </a:lnTo>
                    <a:lnTo>
                      <a:pt x="56" y="136"/>
                    </a:lnTo>
                    <a:lnTo>
                      <a:pt x="42" y="132"/>
                    </a:lnTo>
                    <a:lnTo>
                      <a:pt x="32" y="126"/>
                    </a:lnTo>
                    <a:lnTo>
                      <a:pt x="20" y="118"/>
                    </a:lnTo>
                    <a:lnTo>
                      <a:pt x="12" y="106"/>
                    </a:lnTo>
                    <a:lnTo>
                      <a:pt x="6" y="96"/>
                    </a:lnTo>
                    <a:lnTo>
                      <a:pt x="2" y="82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2" y="54"/>
                    </a:lnTo>
                    <a:lnTo>
                      <a:pt x="6" y="42"/>
                    </a:lnTo>
                    <a:lnTo>
                      <a:pt x="12" y="30"/>
                    </a:lnTo>
                    <a:lnTo>
                      <a:pt x="20" y="20"/>
                    </a:lnTo>
                    <a:lnTo>
                      <a:pt x="32" y="12"/>
                    </a:lnTo>
                    <a:lnTo>
                      <a:pt x="42" y="4"/>
                    </a:lnTo>
                    <a:lnTo>
                      <a:pt x="56" y="0"/>
                    </a:lnTo>
                    <a:lnTo>
                      <a:pt x="70" y="0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>
                <a:solidFill>
                  <a:srgbClr val="0374AF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26" name="矩形 25"/>
            <p:cNvSpPr/>
            <p:nvPr/>
          </p:nvSpPr>
          <p:spPr>
            <a:xfrm>
              <a:off x="7729906" y="4790218"/>
              <a:ext cx="1816693" cy="1240145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标题数字等都可以通过点击和重新输入进行更改，顶部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“</a:t>
              </a:r>
              <a:r>
                <a:rPr lang="zh-CN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开始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”</a:t>
              </a:r>
              <a:r>
                <a:rPr lang="zh-CN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面板中可以对字体、字号、颜色、行距等进行修改</a:t>
              </a: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。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 flipV="1">
              <a:off x="8883534" y="2760434"/>
              <a:ext cx="0" cy="76200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圆角矩形 28"/>
            <p:cNvSpPr/>
            <p:nvPr/>
          </p:nvSpPr>
          <p:spPr>
            <a:xfrm>
              <a:off x="8372674" y="1631069"/>
              <a:ext cx="1021720" cy="1021720"/>
            </a:xfrm>
            <a:prstGeom prst="roundRect">
              <a:avLst/>
            </a:prstGeom>
            <a:noFill/>
            <a:ln>
              <a:solidFill>
                <a:srgbClr val="1983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0" name="Freeform 234"/>
            <p:cNvSpPr>
              <a:spLocks noEditPoints="1"/>
            </p:cNvSpPr>
            <p:nvPr/>
          </p:nvSpPr>
          <p:spPr bwMode="auto">
            <a:xfrm>
              <a:off x="8638252" y="1779184"/>
              <a:ext cx="508000" cy="746125"/>
            </a:xfrm>
            <a:custGeom>
              <a:avLst/>
              <a:gdLst/>
              <a:ahLst/>
              <a:cxnLst>
                <a:cxn ang="0">
                  <a:pos x="90" y="470"/>
                </a:cxn>
                <a:cxn ang="0">
                  <a:pos x="0" y="436"/>
                </a:cxn>
                <a:cxn ang="0">
                  <a:pos x="64" y="270"/>
                </a:cxn>
                <a:cxn ang="0">
                  <a:pos x="106" y="292"/>
                </a:cxn>
                <a:cxn ang="0">
                  <a:pos x="154" y="302"/>
                </a:cxn>
                <a:cxn ang="0">
                  <a:pos x="256" y="270"/>
                </a:cxn>
                <a:cxn ang="0">
                  <a:pos x="258" y="408"/>
                </a:cxn>
                <a:cxn ang="0">
                  <a:pos x="166" y="302"/>
                </a:cxn>
                <a:cxn ang="0">
                  <a:pos x="192" y="300"/>
                </a:cxn>
                <a:cxn ang="0">
                  <a:pos x="236" y="282"/>
                </a:cxn>
                <a:cxn ang="0">
                  <a:pos x="256" y="270"/>
                </a:cxn>
                <a:cxn ang="0">
                  <a:pos x="160" y="286"/>
                </a:cxn>
                <a:cxn ang="0">
                  <a:pos x="188" y="284"/>
                </a:cxn>
                <a:cxn ang="0">
                  <a:pos x="216" y="274"/>
                </a:cxn>
                <a:cxn ang="0">
                  <a:pos x="240" y="262"/>
                </a:cxn>
                <a:cxn ang="0">
                  <a:pos x="262" y="244"/>
                </a:cxn>
                <a:cxn ang="0">
                  <a:pos x="278" y="222"/>
                </a:cxn>
                <a:cxn ang="0">
                  <a:pos x="292" y="198"/>
                </a:cxn>
                <a:cxn ang="0">
                  <a:pos x="300" y="172"/>
                </a:cxn>
                <a:cxn ang="0">
                  <a:pos x="304" y="142"/>
                </a:cxn>
                <a:cxn ang="0">
                  <a:pos x="302" y="128"/>
                </a:cxn>
                <a:cxn ang="0">
                  <a:pos x="296" y="100"/>
                </a:cxn>
                <a:cxn ang="0">
                  <a:pos x="286" y="74"/>
                </a:cxn>
                <a:cxn ang="0">
                  <a:pos x="270" y="52"/>
                </a:cxn>
                <a:cxn ang="0">
                  <a:pos x="252" y="32"/>
                </a:cxn>
                <a:cxn ang="0">
                  <a:pos x="228" y="16"/>
                </a:cxn>
                <a:cxn ang="0">
                  <a:pos x="202" y="6"/>
                </a:cxn>
                <a:cxn ang="0">
                  <a:pos x="174" y="0"/>
                </a:cxn>
                <a:cxn ang="0">
                  <a:pos x="160" y="0"/>
                </a:cxn>
                <a:cxn ang="0">
                  <a:pos x="130" y="2"/>
                </a:cxn>
                <a:cxn ang="0">
                  <a:pos x="104" y="10"/>
                </a:cxn>
                <a:cxn ang="0">
                  <a:pos x="80" y="24"/>
                </a:cxn>
                <a:cxn ang="0">
                  <a:pos x="58" y="42"/>
                </a:cxn>
                <a:cxn ang="0">
                  <a:pos x="40" y="62"/>
                </a:cxn>
                <a:cxn ang="0">
                  <a:pos x="28" y="86"/>
                </a:cxn>
                <a:cxn ang="0">
                  <a:pos x="20" y="114"/>
                </a:cxn>
                <a:cxn ang="0">
                  <a:pos x="16" y="142"/>
                </a:cxn>
                <a:cxn ang="0">
                  <a:pos x="18" y="158"/>
                </a:cxn>
                <a:cxn ang="0">
                  <a:pos x="22" y="186"/>
                </a:cxn>
                <a:cxn ang="0">
                  <a:pos x="34" y="212"/>
                </a:cxn>
                <a:cxn ang="0">
                  <a:pos x="50" y="234"/>
                </a:cxn>
                <a:cxn ang="0">
                  <a:pos x="68" y="254"/>
                </a:cxn>
                <a:cxn ang="0">
                  <a:pos x="92" y="268"/>
                </a:cxn>
                <a:cxn ang="0">
                  <a:pos x="118" y="280"/>
                </a:cxn>
                <a:cxn ang="0">
                  <a:pos x="146" y="286"/>
                </a:cxn>
                <a:cxn ang="0">
                  <a:pos x="160" y="286"/>
                </a:cxn>
                <a:cxn ang="0">
                  <a:pos x="104" y="222"/>
                </a:cxn>
                <a:cxn ang="0">
                  <a:pos x="80" y="126"/>
                </a:cxn>
                <a:cxn ang="0">
                  <a:pos x="160" y="64"/>
                </a:cxn>
                <a:cxn ang="0">
                  <a:pos x="240" y="126"/>
                </a:cxn>
                <a:cxn ang="0">
                  <a:pos x="216" y="222"/>
                </a:cxn>
              </a:cxnLst>
              <a:rect l="0" t="0" r="r" b="b"/>
              <a:pathLst>
                <a:path w="320" h="470">
                  <a:moveTo>
                    <a:pt x="154" y="302"/>
                  </a:moveTo>
                  <a:lnTo>
                    <a:pt x="90" y="470"/>
                  </a:lnTo>
                  <a:lnTo>
                    <a:pt x="62" y="408"/>
                  </a:lnTo>
                  <a:lnTo>
                    <a:pt x="0" y="436"/>
                  </a:lnTo>
                  <a:lnTo>
                    <a:pt x="64" y="270"/>
                  </a:lnTo>
                  <a:lnTo>
                    <a:pt x="64" y="270"/>
                  </a:lnTo>
                  <a:lnTo>
                    <a:pt x="84" y="282"/>
                  </a:lnTo>
                  <a:lnTo>
                    <a:pt x="106" y="292"/>
                  </a:lnTo>
                  <a:lnTo>
                    <a:pt x="128" y="300"/>
                  </a:lnTo>
                  <a:lnTo>
                    <a:pt x="154" y="302"/>
                  </a:lnTo>
                  <a:lnTo>
                    <a:pt x="154" y="302"/>
                  </a:lnTo>
                  <a:close/>
                  <a:moveTo>
                    <a:pt x="256" y="270"/>
                  </a:moveTo>
                  <a:lnTo>
                    <a:pt x="320" y="436"/>
                  </a:lnTo>
                  <a:lnTo>
                    <a:pt x="258" y="408"/>
                  </a:lnTo>
                  <a:lnTo>
                    <a:pt x="230" y="470"/>
                  </a:lnTo>
                  <a:lnTo>
                    <a:pt x="166" y="302"/>
                  </a:lnTo>
                  <a:lnTo>
                    <a:pt x="166" y="302"/>
                  </a:lnTo>
                  <a:lnTo>
                    <a:pt x="192" y="300"/>
                  </a:lnTo>
                  <a:lnTo>
                    <a:pt x="214" y="292"/>
                  </a:lnTo>
                  <a:lnTo>
                    <a:pt x="236" y="282"/>
                  </a:lnTo>
                  <a:lnTo>
                    <a:pt x="256" y="270"/>
                  </a:lnTo>
                  <a:lnTo>
                    <a:pt x="256" y="270"/>
                  </a:lnTo>
                  <a:close/>
                  <a:moveTo>
                    <a:pt x="160" y="286"/>
                  </a:moveTo>
                  <a:lnTo>
                    <a:pt x="160" y="286"/>
                  </a:lnTo>
                  <a:lnTo>
                    <a:pt x="174" y="286"/>
                  </a:lnTo>
                  <a:lnTo>
                    <a:pt x="188" y="284"/>
                  </a:lnTo>
                  <a:lnTo>
                    <a:pt x="202" y="280"/>
                  </a:lnTo>
                  <a:lnTo>
                    <a:pt x="216" y="274"/>
                  </a:lnTo>
                  <a:lnTo>
                    <a:pt x="228" y="268"/>
                  </a:lnTo>
                  <a:lnTo>
                    <a:pt x="240" y="262"/>
                  </a:lnTo>
                  <a:lnTo>
                    <a:pt x="252" y="254"/>
                  </a:lnTo>
                  <a:lnTo>
                    <a:pt x="262" y="244"/>
                  </a:lnTo>
                  <a:lnTo>
                    <a:pt x="270" y="234"/>
                  </a:lnTo>
                  <a:lnTo>
                    <a:pt x="278" y="222"/>
                  </a:lnTo>
                  <a:lnTo>
                    <a:pt x="286" y="212"/>
                  </a:lnTo>
                  <a:lnTo>
                    <a:pt x="292" y="198"/>
                  </a:lnTo>
                  <a:lnTo>
                    <a:pt x="296" y="186"/>
                  </a:lnTo>
                  <a:lnTo>
                    <a:pt x="300" y="172"/>
                  </a:lnTo>
                  <a:lnTo>
                    <a:pt x="302" y="158"/>
                  </a:lnTo>
                  <a:lnTo>
                    <a:pt x="304" y="142"/>
                  </a:lnTo>
                  <a:lnTo>
                    <a:pt x="304" y="142"/>
                  </a:lnTo>
                  <a:lnTo>
                    <a:pt x="302" y="128"/>
                  </a:lnTo>
                  <a:lnTo>
                    <a:pt x="300" y="114"/>
                  </a:lnTo>
                  <a:lnTo>
                    <a:pt x="296" y="100"/>
                  </a:lnTo>
                  <a:lnTo>
                    <a:pt x="292" y="86"/>
                  </a:lnTo>
                  <a:lnTo>
                    <a:pt x="286" y="74"/>
                  </a:lnTo>
                  <a:lnTo>
                    <a:pt x="278" y="62"/>
                  </a:lnTo>
                  <a:lnTo>
                    <a:pt x="270" y="52"/>
                  </a:lnTo>
                  <a:lnTo>
                    <a:pt x="262" y="42"/>
                  </a:lnTo>
                  <a:lnTo>
                    <a:pt x="252" y="32"/>
                  </a:lnTo>
                  <a:lnTo>
                    <a:pt x="240" y="24"/>
                  </a:lnTo>
                  <a:lnTo>
                    <a:pt x="228" y="16"/>
                  </a:lnTo>
                  <a:lnTo>
                    <a:pt x="216" y="10"/>
                  </a:lnTo>
                  <a:lnTo>
                    <a:pt x="202" y="6"/>
                  </a:lnTo>
                  <a:lnTo>
                    <a:pt x="188" y="2"/>
                  </a:lnTo>
                  <a:lnTo>
                    <a:pt x="174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46" y="0"/>
                  </a:lnTo>
                  <a:lnTo>
                    <a:pt x="130" y="2"/>
                  </a:lnTo>
                  <a:lnTo>
                    <a:pt x="118" y="6"/>
                  </a:lnTo>
                  <a:lnTo>
                    <a:pt x="104" y="10"/>
                  </a:lnTo>
                  <a:lnTo>
                    <a:pt x="92" y="16"/>
                  </a:lnTo>
                  <a:lnTo>
                    <a:pt x="80" y="24"/>
                  </a:lnTo>
                  <a:lnTo>
                    <a:pt x="68" y="32"/>
                  </a:lnTo>
                  <a:lnTo>
                    <a:pt x="58" y="42"/>
                  </a:lnTo>
                  <a:lnTo>
                    <a:pt x="50" y="52"/>
                  </a:lnTo>
                  <a:lnTo>
                    <a:pt x="40" y="62"/>
                  </a:lnTo>
                  <a:lnTo>
                    <a:pt x="34" y="74"/>
                  </a:lnTo>
                  <a:lnTo>
                    <a:pt x="28" y="86"/>
                  </a:lnTo>
                  <a:lnTo>
                    <a:pt x="22" y="100"/>
                  </a:lnTo>
                  <a:lnTo>
                    <a:pt x="20" y="114"/>
                  </a:lnTo>
                  <a:lnTo>
                    <a:pt x="18" y="128"/>
                  </a:lnTo>
                  <a:lnTo>
                    <a:pt x="16" y="142"/>
                  </a:lnTo>
                  <a:lnTo>
                    <a:pt x="16" y="142"/>
                  </a:lnTo>
                  <a:lnTo>
                    <a:pt x="18" y="158"/>
                  </a:lnTo>
                  <a:lnTo>
                    <a:pt x="20" y="172"/>
                  </a:lnTo>
                  <a:lnTo>
                    <a:pt x="22" y="186"/>
                  </a:lnTo>
                  <a:lnTo>
                    <a:pt x="28" y="198"/>
                  </a:lnTo>
                  <a:lnTo>
                    <a:pt x="34" y="212"/>
                  </a:lnTo>
                  <a:lnTo>
                    <a:pt x="40" y="222"/>
                  </a:lnTo>
                  <a:lnTo>
                    <a:pt x="50" y="234"/>
                  </a:lnTo>
                  <a:lnTo>
                    <a:pt x="58" y="244"/>
                  </a:lnTo>
                  <a:lnTo>
                    <a:pt x="68" y="254"/>
                  </a:lnTo>
                  <a:lnTo>
                    <a:pt x="80" y="262"/>
                  </a:lnTo>
                  <a:lnTo>
                    <a:pt x="92" y="268"/>
                  </a:lnTo>
                  <a:lnTo>
                    <a:pt x="104" y="274"/>
                  </a:lnTo>
                  <a:lnTo>
                    <a:pt x="118" y="280"/>
                  </a:lnTo>
                  <a:lnTo>
                    <a:pt x="130" y="284"/>
                  </a:lnTo>
                  <a:lnTo>
                    <a:pt x="146" y="286"/>
                  </a:lnTo>
                  <a:lnTo>
                    <a:pt x="160" y="286"/>
                  </a:lnTo>
                  <a:lnTo>
                    <a:pt x="160" y="286"/>
                  </a:lnTo>
                  <a:close/>
                  <a:moveTo>
                    <a:pt x="160" y="186"/>
                  </a:moveTo>
                  <a:lnTo>
                    <a:pt x="104" y="222"/>
                  </a:lnTo>
                  <a:lnTo>
                    <a:pt x="128" y="158"/>
                  </a:lnTo>
                  <a:lnTo>
                    <a:pt x="80" y="126"/>
                  </a:lnTo>
                  <a:lnTo>
                    <a:pt x="136" y="126"/>
                  </a:lnTo>
                  <a:lnTo>
                    <a:pt x="160" y="64"/>
                  </a:lnTo>
                  <a:lnTo>
                    <a:pt x="184" y="126"/>
                  </a:lnTo>
                  <a:lnTo>
                    <a:pt x="240" y="126"/>
                  </a:lnTo>
                  <a:lnTo>
                    <a:pt x="192" y="158"/>
                  </a:lnTo>
                  <a:lnTo>
                    <a:pt x="216" y="222"/>
                  </a:lnTo>
                  <a:lnTo>
                    <a:pt x="160" y="186"/>
                  </a:lnTo>
                  <a:close/>
                </a:path>
              </a:pathLst>
            </a:custGeom>
            <a:solidFill>
              <a:srgbClr val="1983B7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9595898" y="1631069"/>
              <a:ext cx="1816693" cy="1240145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标题数字等都可以通过点击和重新输入进行更改，顶部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“</a:t>
              </a:r>
              <a:r>
                <a:rPr lang="zh-CN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开始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”</a:t>
              </a:r>
              <a:r>
                <a:rPr lang="zh-CN" altLang="zh-CN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面板中可以对字体、字号、颜色、行距等进行修改</a:t>
              </a: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</a:rPr>
                <a:t>。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53370" y="472630"/>
            <a:ext cx="4833406" cy="632041"/>
            <a:chOff x="3653370" y="472630"/>
            <a:chExt cx="4833406" cy="632041"/>
          </a:xfrm>
        </p:grpSpPr>
        <p:sp>
          <p:nvSpPr>
            <p:cNvPr id="27" name="文本框 23"/>
            <p:cNvSpPr txBox="1"/>
            <p:nvPr/>
          </p:nvSpPr>
          <p:spPr>
            <a:xfrm>
              <a:off x="4488551" y="472630"/>
              <a:ext cx="3163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添加标题文字内容 </a:t>
              </a:r>
              <a:endParaRPr lang="zh-CN" altLang="en-US" sz="280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653370" y="1058952"/>
              <a:ext cx="4833406" cy="45719"/>
            </a:xfrm>
            <a:prstGeom prst="rect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38"/>
          <p:cNvSpPr/>
          <p:nvPr/>
        </p:nvSpPr>
        <p:spPr>
          <a:xfrm>
            <a:off x="2676525" y="3987006"/>
            <a:ext cx="673100" cy="669925"/>
          </a:xfrm>
          <a:prstGeom prst="ellipse">
            <a:avLst/>
          </a:prstGeom>
          <a:solidFill>
            <a:schemeClr val="bg1"/>
          </a:solidFill>
          <a:ln w="12700" cap="flat" cmpd="sng">
            <a:solidFill>
              <a:srgbClr val="1983B7"/>
            </a:solidFill>
            <a:prstDash val="solid"/>
            <a:headEnd type="none" w="med" len="med"/>
            <a:tailEnd type="none" w="med" len="med"/>
          </a:ln>
        </p:spPr>
        <p:txBody>
          <a:bodyPr lIns="81887" tIns="40943" rIns="81887" bIns="40943"/>
          <a:lstStyle/>
          <a:p>
            <a:pPr lvl="0" eaLnBrk="1" hangingPunct="1">
              <a:buNone/>
            </a:pPr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Freeform 39"/>
          <p:cNvSpPr>
            <a:spLocks noEditPoints="1"/>
          </p:cNvSpPr>
          <p:nvPr/>
        </p:nvSpPr>
        <p:spPr>
          <a:xfrm>
            <a:off x="2836863" y="4142581"/>
            <a:ext cx="357187" cy="358775"/>
          </a:xfrm>
          <a:custGeom>
            <a:avLst/>
            <a:gdLst>
              <a:gd name="txL" fmla="*/ 0 w 57"/>
              <a:gd name="txT" fmla="*/ 0 h 58"/>
              <a:gd name="txR" fmla="*/ 57 w 57"/>
              <a:gd name="txB" fmla="*/ 58 h 58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57" h="58">
                <a:moveTo>
                  <a:pt x="3" y="17"/>
                </a:move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2" y="17"/>
                  <a:pt x="2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lose/>
                <a:moveTo>
                  <a:pt x="2" y="17"/>
                </a:move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lose/>
                <a:moveTo>
                  <a:pt x="43" y="9"/>
                </a:move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2" y="9"/>
                  <a:pt x="42" y="9"/>
                  <a:pt x="42" y="9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lose/>
                <a:moveTo>
                  <a:pt x="55" y="19"/>
                </a:moveTo>
                <a:cubicBezTo>
                  <a:pt x="56" y="22"/>
                  <a:pt x="57" y="25"/>
                  <a:pt x="57" y="29"/>
                </a:cubicBezTo>
                <a:cubicBezTo>
                  <a:pt x="57" y="45"/>
                  <a:pt x="44" y="58"/>
                  <a:pt x="28" y="58"/>
                </a:cubicBezTo>
                <a:cubicBezTo>
                  <a:pt x="13" y="58"/>
                  <a:pt x="0" y="45"/>
                  <a:pt x="0" y="29"/>
                </a:cubicBezTo>
                <a:cubicBezTo>
                  <a:pt x="0" y="25"/>
                  <a:pt x="1" y="21"/>
                  <a:pt x="2" y="18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7"/>
                  <a:pt x="7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3"/>
                  <a:pt x="6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7" y="33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5"/>
                  <a:pt x="7" y="35"/>
                  <a:pt x="7" y="35"/>
                </a:cubicBezTo>
                <a:cubicBezTo>
                  <a:pt x="7" y="35"/>
                  <a:pt x="7" y="35"/>
                  <a:pt x="7" y="35"/>
                </a:cubicBezTo>
                <a:cubicBezTo>
                  <a:pt x="7" y="35"/>
                  <a:pt x="7" y="35"/>
                  <a:pt x="7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9" y="37"/>
                  <a:pt x="9" y="38"/>
                  <a:pt x="9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9" y="38"/>
                  <a:pt x="9" y="38"/>
                  <a:pt x="9" y="38"/>
                </a:cubicBezTo>
                <a:cubicBezTo>
                  <a:pt x="9" y="38"/>
                  <a:pt x="10" y="38"/>
                  <a:pt x="10" y="38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2"/>
                  <a:pt x="12" y="42"/>
                </a:cubicBezTo>
                <a:cubicBezTo>
                  <a:pt x="12" y="42"/>
                  <a:pt x="12" y="42"/>
                  <a:pt x="12" y="42"/>
                </a:cubicBezTo>
                <a:cubicBezTo>
                  <a:pt x="12" y="42"/>
                  <a:pt x="12" y="42"/>
                  <a:pt x="12" y="42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8"/>
                  <a:pt x="12" y="48"/>
                  <a:pt x="13" y="48"/>
                </a:cubicBezTo>
                <a:cubicBezTo>
                  <a:pt x="13" y="48"/>
                  <a:pt x="13" y="48"/>
                  <a:pt x="13" y="48"/>
                </a:cubicBezTo>
                <a:cubicBezTo>
                  <a:pt x="13" y="48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4" y="49"/>
                </a:cubicBezTo>
                <a:cubicBezTo>
                  <a:pt x="14" y="49"/>
                  <a:pt x="14" y="49"/>
                  <a:pt x="14" y="49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5" y="50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2"/>
                  <a:pt x="15" y="52"/>
                  <a:pt x="15" y="52"/>
                </a:cubicBezTo>
                <a:cubicBezTo>
                  <a:pt x="15" y="52"/>
                  <a:pt x="15" y="52"/>
                  <a:pt x="15" y="52"/>
                </a:cubicBezTo>
                <a:cubicBezTo>
                  <a:pt x="15" y="52"/>
                  <a:pt x="15" y="52"/>
                  <a:pt x="15" y="52"/>
                </a:cubicBezTo>
                <a:cubicBezTo>
                  <a:pt x="15" y="52"/>
                  <a:pt x="15" y="52"/>
                  <a:pt x="15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3"/>
                  <a:pt x="16" y="53"/>
                  <a:pt x="16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0"/>
                  <a:pt x="17" y="50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50"/>
                  <a:pt x="17" y="50"/>
                  <a:pt x="17" y="49"/>
                </a:cubicBezTo>
                <a:cubicBezTo>
                  <a:pt x="17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8" y="48"/>
                </a:cubicBezTo>
                <a:cubicBezTo>
                  <a:pt x="18" y="48"/>
                  <a:pt x="18" y="47"/>
                  <a:pt x="18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47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7" y="46"/>
                  <a:pt x="17" y="46"/>
                  <a:pt x="17" y="46"/>
                </a:cubicBezTo>
                <a:cubicBezTo>
                  <a:pt x="17" y="46"/>
                  <a:pt x="17" y="46"/>
                  <a:pt x="17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9" y="46"/>
                  <a:pt x="19" y="46"/>
                  <a:pt x="19" y="46"/>
                </a:cubicBezTo>
                <a:cubicBezTo>
                  <a:pt x="19" y="46"/>
                  <a:pt x="19" y="46"/>
                  <a:pt x="19" y="46"/>
                </a:cubicBezTo>
                <a:cubicBezTo>
                  <a:pt x="19" y="46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20" y="44"/>
                </a:cubicBezTo>
                <a:cubicBezTo>
                  <a:pt x="20" y="44"/>
                  <a:pt x="20" y="44"/>
                  <a:pt x="20" y="44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1"/>
                </a:cubicBezTo>
                <a:cubicBezTo>
                  <a:pt x="20" y="41"/>
                  <a:pt x="20" y="41"/>
                  <a:pt x="20" y="41"/>
                </a:cubicBezTo>
                <a:cubicBezTo>
                  <a:pt x="20" y="41"/>
                  <a:pt x="20" y="41"/>
                  <a:pt x="20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0"/>
                  <a:pt x="22" y="40"/>
                </a:cubicBezTo>
                <a:cubicBezTo>
                  <a:pt x="22" y="40"/>
                  <a:pt x="22" y="40"/>
                  <a:pt x="22" y="40"/>
                </a:cubicBezTo>
                <a:cubicBezTo>
                  <a:pt x="22" y="40"/>
                  <a:pt x="22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39"/>
                  <a:pt x="24" y="39"/>
                  <a:pt x="24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38"/>
                  <a:pt x="24" y="38"/>
                  <a:pt x="24" y="37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5" y="36"/>
                  <a:pt x="25" y="36"/>
                  <a:pt x="25" y="36"/>
                </a:cubicBezTo>
                <a:cubicBezTo>
                  <a:pt x="25" y="36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5" y="32"/>
                </a:cubicBezTo>
                <a:cubicBezTo>
                  <a:pt x="25" y="32"/>
                  <a:pt x="25" y="32"/>
                  <a:pt x="25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0"/>
                  <a:pt x="23" y="30"/>
                  <a:pt x="23" y="30"/>
                </a:cubicBezTo>
                <a:cubicBezTo>
                  <a:pt x="23" y="30"/>
                  <a:pt x="22" y="30"/>
                  <a:pt x="22" y="30"/>
                </a:cubicBezTo>
                <a:cubicBezTo>
                  <a:pt x="22" y="30"/>
                  <a:pt x="22" y="30"/>
                  <a:pt x="22" y="30"/>
                </a:cubicBezTo>
                <a:cubicBezTo>
                  <a:pt x="22" y="30"/>
                  <a:pt x="22" y="30"/>
                  <a:pt x="22" y="30"/>
                </a:cubicBezTo>
                <a:cubicBezTo>
                  <a:pt x="22" y="30"/>
                  <a:pt x="22" y="30"/>
                  <a:pt x="22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30"/>
                </a:cubicBezTo>
                <a:cubicBezTo>
                  <a:pt x="19" y="30"/>
                  <a:pt x="19" y="30"/>
                  <a:pt x="19" y="30"/>
                </a:cubicBezTo>
                <a:cubicBezTo>
                  <a:pt x="19" y="30"/>
                  <a:pt x="18" y="30"/>
                  <a:pt x="18" y="30"/>
                </a:cubicBezTo>
                <a:cubicBezTo>
                  <a:pt x="18" y="30"/>
                  <a:pt x="18" y="30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8"/>
                  <a:pt x="19" y="28"/>
                </a:cubicBezTo>
                <a:cubicBezTo>
                  <a:pt x="19" y="28"/>
                  <a:pt x="19" y="28"/>
                  <a:pt x="19" y="28"/>
                </a:cubicBezTo>
                <a:cubicBezTo>
                  <a:pt x="19" y="28"/>
                  <a:pt x="19" y="28"/>
                  <a:pt x="19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7" y="27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4" y="25"/>
                  <a:pt x="14" y="25"/>
                </a:cubicBezTo>
                <a:cubicBezTo>
                  <a:pt x="14" y="25"/>
                  <a:pt x="14" y="25"/>
                  <a:pt x="14" y="25"/>
                </a:cubicBezTo>
                <a:cubicBezTo>
                  <a:pt x="14" y="25"/>
                  <a:pt x="14" y="25"/>
                  <a:pt x="14" y="25"/>
                </a:cubicBezTo>
                <a:cubicBezTo>
                  <a:pt x="14" y="25"/>
                  <a:pt x="14" y="25"/>
                  <a:pt x="13" y="25"/>
                </a:cubicBezTo>
                <a:cubicBezTo>
                  <a:pt x="14" y="25"/>
                  <a:pt x="14" y="24"/>
                  <a:pt x="14" y="24"/>
                </a:cubicBezTo>
                <a:cubicBezTo>
                  <a:pt x="14" y="24"/>
                  <a:pt x="14" y="24"/>
                  <a:pt x="14" y="24"/>
                </a:cubicBezTo>
                <a:cubicBezTo>
                  <a:pt x="14" y="24"/>
                  <a:pt x="14" y="24"/>
                  <a:pt x="14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1" y="24"/>
                  <a:pt x="11" y="24"/>
                </a:cubicBezTo>
                <a:cubicBezTo>
                  <a:pt x="11" y="24"/>
                  <a:pt x="11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7" y="25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5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6" y="20"/>
                  <a:pt x="6" y="20"/>
                  <a:pt x="6" y="19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9" y="17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1" y="13"/>
                  <a:pt x="11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2" y="13"/>
                  <a:pt x="12" y="13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3" y="11"/>
                  <a:pt x="13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1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5" y="10"/>
                  <a:pt x="15" y="10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7"/>
                  <a:pt x="17" y="7"/>
                  <a:pt x="17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5"/>
                  <a:pt x="21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6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7" y="4"/>
                  <a:pt x="17" y="4"/>
                </a:cubicBezTo>
                <a:cubicBezTo>
                  <a:pt x="17" y="4"/>
                  <a:pt x="17" y="4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20" y="2"/>
                  <a:pt x="22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4"/>
                  <a:pt x="24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4"/>
                  <a:pt x="25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8" y="3"/>
                </a:cubicBezTo>
                <a:cubicBezTo>
                  <a:pt x="28" y="3"/>
                  <a:pt x="28" y="3"/>
                  <a:pt x="28" y="3"/>
                </a:cubicBezTo>
                <a:cubicBezTo>
                  <a:pt x="28" y="3"/>
                  <a:pt x="28" y="3"/>
                  <a:pt x="28" y="3"/>
                </a:cubicBezTo>
                <a:cubicBezTo>
                  <a:pt x="28" y="3"/>
                  <a:pt x="28" y="2"/>
                  <a:pt x="28" y="2"/>
                </a:cubicBezTo>
                <a:cubicBezTo>
                  <a:pt x="28" y="2"/>
                  <a:pt x="28" y="2"/>
                  <a:pt x="28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1"/>
                  <a:pt x="29" y="1"/>
                  <a:pt x="29" y="1"/>
                </a:cubicBezTo>
                <a:cubicBezTo>
                  <a:pt x="29" y="1"/>
                  <a:pt x="29" y="1"/>
                  <a:pt x="29" y="1"/>
                </a:cubicBezTo>
                <a:cubicBezTo>
                  <a:pt x="29" y="1"/>
                  <a:pt x="29" y="1"/>
                  <a:pt x="29" y="1"/>
                </a:cubicBezTo>
                <a:cubicBezTo>
                  <a:pt x="30" y="1"/>
                  <a:pt x="30" y="1"/>
                  <a:pt x="3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3" y="1"/>
                  <a:pt x="37" y="1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1" y="3"/>
                </a:cubicBezTo>
                <a:cubicBezTo>
                  <a:pt x="41" y="3"/>
                  <a:pt x="41" y="3"/>
                  <a:pt x="41" y="3"/>
                </a:cubicBezTo>
                <a:cubicBezTo>
                  <a:pt x="41" y="3"/>
                  <a:pt x="41" y="4"/>
                  <a:pt x="41" y="4"/>
                </a:cubicBezTo>
                <a:cubicBezTo>
                  <a:pt x="41" y="4"/>
                  <a:pt x="41" y="4"/>
                  <a:pt x="41" y="4"/>
                </a:cubicBezTo>
                <a:cubicBezTo>
                  <a:pt x="41" y="4"/>
                  <a:pt x="41" y="4"/>
                  <a:pt x="41" y="4"/>
                </a:cubicBezTo>
                <a:cubicBezTo>
                  <a:pt x="41" y="4"/>
                  <a:pt x="41" y="4"/>
                  <a:pt x="41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8" y="6"/>
                </a:cubicBezTo>
                <a:cubicBezTo>
                  <a:pt x="38" y="6"/>
                  <a:pt x="38" y="6"/>
                  <a:pt x="38" y="6"/>
                </a:cubicBezTo>
                <a:cubicBezTo>
                  <a:pt x="38" y="6"/>
                  <a:pt x="38" y="7"/>
                  <a:pt x="38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7" y="7"/>
                  <a:pt x="37" y="7"/>
                  <a:pt x="37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8" y="8"/>
                  <a:pt x="38" y="8"/>
                  <a:pt x="38" y="8"/>
                </a:cubicBezTo>
                <a:cubicBezTo>
                  <a:pt x="39" y="8"/>
                  <a:pt x="39" y="8"/>
                  <a:pt x="39" y="9"/>
                </a:cubicBezTo>
                <a:cubicBezTo>
                  <a:pt x="39" y="9"/>
                  <a:pt x="39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0"/>
                  <a:pt x="4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9"/>
                  <a:pt x="42" y="9"/>
                  <a:pt x="42" y="9"/>
                </a:cubicBezTo>
                <a:cubicBezTo>
                  <a:pt x="42" y="9"/>
                  <a:pt x="42" y="9"/>
                  <a:pt x="42" y="9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4" y="11"/>
                  <a:pt x="44" y="11"/>
                  <a:pt x="44" y="11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2"/>
                  <a:pt x="45" y="12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0"/>
                  <a:pt x="47" y="10"/>
                  <a:pt x="47" y="10"/>
                </a:cubicBezTo>
                <a:cubicBezTo>
                  <a:pt x="47" y="10"/>
                  <a:pt x="46" y="9"/>
                  <a:pt x="46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6" y="8"/>
                  <a:pt x="46" y="8"/>
                  <a:pt x="46" y="8"/>
                </a:cubicBezTo>
                <a:cubicBezTo>
                  <a:pt x="46" y="8"/>
                  <a:pt x="46" y="8"/>
                  <a:pt x="46" y="8"/>
                </a:cubicBezTo>
                <a:cubicBezTo>
                  <a:pt x="46" y="8"/>
                  <a:pt x="46" y="8"/>
                  <a:pt x="46" y="8"/>
                </a:cubicBezTo>
                <a:cubicBezTo>
                  <a:pt x="46" y="8"/>
                  <a:pt x="46" y="8"/>
                  <a:pt x="47" y="8"/>
                </a:cubicBezTo>
                <a:cubicBezTo>
                  <a:pt x="47" y="8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8" y="9"/>
                </a:cubicBezTo>
                <a:cubicBezTo>
                  <a:pt x="48" y="9"/>
                  <a:pt x="48" y="9"/>
                  <a:pt x="48" y="9"/>
                </a:cubicBezTo>
                <a:cubicBezTo>
                  <a:pt x="48" y="9"/>
                  <a:pt x="48" y="9"/>
                  <a:pt x="48" y="10"/>
                </a:cubicBezTo>
                <a:cubicBezTo>
                  <a:pt x="48" y="10"/>
                  <a:pt x="48" y="10"/>
                  <a:pt x="48" y="10"/>
                </a:cubicBezTo>
                <a:cubicBezTo>
                  <a:pt x="48" y="10"/>
                  <a:pt x="48" y="10"/>
                  <a:pt x="48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1"/>
                  <a:pt x="47" y="11"/>
                </a:cubicBezTo>
                <a:cubicBezTo>
                  <a:pt x="47" y="11"/>
                  <a:pt x="47" y="11"/>
                  <a:pt x="47" y="11"/>
                </a:cubicBezTo>
                <a:cubicBezTo>
                  <a:pt x="47" y="11"/>
                  <a:pt x="47" y="11"/>
                  <a:pt x="47" y="11"/>
                </a:cubicBezTo>
                <a:cubicBezTo>
                  <a:pt x="48" y="11"/>
                  <a:pt x="48" y="11"/>
                  <a:pt x="48" y="11"/>
                </a:cubicBezTo>
                <a:cubicBezTo>
                  <a:pt x="48" y="11"/>
                  <a:pt x="48" y="11"/>
                  <a:pt x="48" y="11"/>
                </a:cubicBezTo>
                <a:cubicBezTo>
                  <a:pt x="48" y="11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50" y="12"/>
                  <a:pt x="50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8" y="14"/>
                  <a:pt x="48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8" y="13"/>
                </a:cubicBezTo>
                <a:cubicBezTo>
                  <a:pt x="48" y="13"/>
                  <a:pt x="48" y="13"/>
                  <a:pt x="48" y="13"/>
                </a:cubicBezTo>
                <a:cubicBezTo>
                  <a:pt x="48" y="13"/>
                  <a:pt x="48" y="13"/>
                  <a:pt x="48" y="13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3" y="12"/>
                  <a:pt x="43" y="12"/>
                </a:cubicBezTo>
                <a:cubicBezTo>
                  <a:pt x="43" y="12"/>
                  <a:pt x="43" y="12"/>
                  <a:pt x="43" y="12"/>
                </a:cubicBezTo>
                <a:cubicBezTo>
                  <a:pt x="43" y="12"/>
                  <a:pt x="43" y="12"/>
                  <a:pt x="43" y="11"/>
                </a:cubicBezTo>
                <a:cubicBezTo>
                  <a:pt x="43" y="11"/>
                  <a:pt x="43" y="11"/>
                  <a:pt x="43" y="11"/>
                </a:cubicBezTo>
                <a:cubicBezTo>
                  <a:pt x="43" y="11"/>
                  <a:pt x="43" y="11"/>
                  <a:pt x="43" y="11"/>
                </a:cubicBezTo>
                <a:cubicBezTo>
                  <a:pt x="43" y="11"/>
                  <a:pt x="43" y="11"/>
                  <a:pt x="43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1" y="12"/>
                  <a:pt x="41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8" y="12"/>
                  <a:pt x="38" y="12"/>
                </a:cubicBezTo>
                <a:cubicBezTo>
                  <a:pt x="38" y="12"/>
                  <a:pt x="38" y="12"/>
                  <a:pt x="38" y="12"/>
                </a:cubicBezTo>
                <a:cubicBezTo>
                  <a:pt x="38" y="12"/>
                  <a:pt x="38" y="12"/>
                  <a:pt x="38" y="13"/>
                </a:cubicBezTo>
                <a:cubicBezTo>
                  <a:pt x="38" y="13"/>
                  <a:pt x="38" y="13"/>
                  <a:pt x="38" y="13"/>
                </a:cubicBezTo>
                <a:cubicBezTo>
                  <a:pt x="38" y="13"/>
                  <a:pt x="38" y="13"/>
                  <a:pt x="38" y="13"/>
                </a:cubicBezTo>
                <a:cubicBezTo>
                  <a:pt x="38" y="13"/>
                  <a:pt x="38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5"/>
                  <a:pt x="37" y="15"/>
                  <a:pt x="37" y="15"/>
                </a:cubicBezTo>
                <a:cubicBezTo>
                  <a:pt x="37" y="15"/>
                  <a:pt x="37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5" y="15"/>
                </a:cubicBezTo>
                <a:cubicBezTo>
                  <a:pt x="35" y="15"/>
                  <a:pt x="35" y="15"/>
                  <a:pt x="35" y="15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4" y="17"/>
                  <a:pt x="34" y="17"/>
                  <a:pt x="34" y="17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5" y="21"/>
                  <a:pt x="35" y="21"/>
                  <a:pt x="35" y="21"/>
                </a:cubicBezTo>
                <a:cubicBezTo>
                  <a:pt x="35" y="21"/>
                  <a:pt x="34" y="21"/>
                  <a:pt x="34" y="21"/>
                </a:cubicBezTo>
                <a:cubicBezTo>
                  <a:pt x="34" y="21"/>
                  <a:pt x="34" y="21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5" y="22"/>
                </a:cubicBezTo>
                <a:cubicBezTo>
                  <a:pt x="35" y="22"/>
                  <a:pt x="35" y="22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6" y="23"/>
                  <a:pt x="36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5"/>
                  <a:pt x="37" y="26"/>
                  <a:pt x="37" y="26"/>
                </a:cubicBezTo>
                <a:cubicBezTo>
                  <a:pt x="37" y="26"/>
                  <a:pt x="37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6"/>
                  <a:pt x="42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5" y="26"/>
                  <a:pt x="45" y="26"/>
                  <a:pt x="45" y="26"/>
                </a:cubicBezTo>
                <a:cubicBezTo>
                  <a:pt x="45" y="26"/>
                  <a:pt x="45" y="26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7" y="28"/>
                  <a:pt x="47" y="28"/>
                </a:cubicBezTo>
                <a:cubicBezTo>
                  <a:pt x="47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30"/>
                  <a:pt x="46" y="30"/>
                </a:cubicBezTo>
                <a:cubicBezTo>
                  <a:pt x="46" y="30"/>
                  <a:pt x="46" y="30"/>
                  <a:pt x="46" y="30"/>
                </a:cubicBezTo>
                <a:cubicBezTo>
                  <a:pt x="46" y="30"/>
                  <a:pt x="46" y="30"/>
                  <a:pt x="46" y="30"/>
                </a:cubicBezTo>
                <a:cubicBezTo>
                  <a:pt x="46" y="30"/>
                  <a:pt x="47" y="30"/>
                  <a:pt x="47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7" y="30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2"/>
                  <a:pt x="47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7" y="35"/>
                  <a:pt x="47" y="35"/>
                  <a:pt x="47" y="35"/>
                </a:cubicBezTo>
                <a:cubicBezTo>
                  <a:pt x="47" y="35"/>
                  <a:pt x="47" y="35"/>
                  <a:pt x="47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1"/>
                  <a:pt x="47" y="41"/>
                </a:cubicBezTo>
                <a:cubicBezTo>
                  <a:pt x="47" y="41"/>
                  <a:pt x="47" y="41"/>
                  <a:pt x="47" y="41"/>
                </a:cubicBezTo>
                <a:cubicBezTo>
                  <a:pt x="47" y="41"/>
                  <a:pt x="47" y="41"/>
                  <a:pt x="47" y="41"/>
                </a:cubicBezTo>
                <a:cubicBezTo>
                  <a:pt x="46" y="41"/>
                  <a:pt x="46" y="41"/>
                  <a:pt x="46" y="41"/>
                </a:cubicBezTo>
                <a:cubicBezTo>
                  <a:pt x="46" y="43"/>
                  <a:pt x="46" y="43"/>
                  <a:pt x="46" y="43"/>
                </a:cubicBezTo>
                <a:cubicBezTo>
                  <a:pt x="47" y="43"/>
                  <a:pt x="47" y="43"/>
                  <a:pt x="47" y="43"/>
                </a:cubicBezTo>
                <a:cubicBezTo>
                  <a:pt x="47" y="43"/>
                  <a:pt x="47" y="43"/>
                  <a:pt x="47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47" y="44"/>
                  <a:pt x="47" y="45"/>
                  <a:pt x="47" y="45"/>
                </a:cubicBezTo>
                <a:cubicBezTo>
                  <a:pt x="47" y="45"/>
                  <a:pt x="47" y="45"/>
                  <a:pt x="46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6" y="45"/>
                  <a:pt x="46" y="45"/>
                  <a:pt x="46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46" y="46"/>
                  <a:pt x="47" y="46"/>
                  <a:pt x="47" y="46"/>
                </a:cubicBezTo>
                <a:cubicBezTo>
                  <a:pt x="47" y="46"/>
                  <a:pt x="47" y="46"/>
                  <a:pt x="47" y="46"/>
                </a:cubicBezTo>
                <a:cubicBezTo>
                  <a:pt x="47" y="46"/>
                  <a:pt x="47" y="46"/>
                  <a:pt x="47" y="46"/>
                </a:cubicBezTo>
                <a:cubicBezTo>
                  <a:pt x="47" y="46"/>
                  <a:pt x="48" y="46"/>
                  <a:pt x="48" y="46"/>
                </a:cubicBezTo>
                <a:cubicBezTo>
                  <a:pt x="48" y="46"/>
                  <a:pt x="48" y="46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50" y="45"/>
                </a:cubicBezTo>
                <a:cubicBezTo>
                  <a:pt x="50" y="45"/>
                  <a:pt x="50" y="45"/>
                  <a:pt x="50" y="45"/>
                </a:cubicBezTo>
                <a:cubicBezTo>
                  <a:pt x="50" y="45"/>
                  <a:pt x="50" y="45"/>
                  <a:pt x="50" y="45"/>
                </a:cubicBezTo>
                <a:cubicBezTo>
                  <a:pt x="50" y="44"/>
                  <a:pt x="50" y="44"/>
                  <a:pt x="50" y="44"/>
                </a:cubicBezTo>
                <a:cubicBezTo>
                  <a:pt x="50" y="44"/>
                  <a:pt x="50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2" y="44"/>
                  <a:pt x="52" y="43"/>
                  <a:pt x="52" y="43"/>
                </a:cubicBezTo>
                <a:cubicBezTo>
                  <a:pt x="52" y="43"/>
                  <a:pt x="52" y="43"/>
                  <a:pt x="52" y="43"/>
                </a:cubicBezTo>
                <a:cubicBezTo>
                  <a:pt x="52" y="43"/>
                  <a:pt x="52" y="43"/>
                  <a:pt x="52" y="43"/>
                </a:cubicBezTo>
                <a:cubicBezTo>
                  <a:pt x="52" y="43"/>
                  <a:pt x="52" y="43"/>
                  <a:pt x="52" y="43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1" y="42"/>
                  <a:pt x="51" y="42"/>
                </a:cubicBezTo>
                <a:cubicBezTo>
                  <a:pt x="51" y="42"/>
                  <a:pt x="51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3" y="41"/>
                  <a:pt x="53" y="41"/>
                </a:cubicBezTo>
                <a:cubicBezTo>
                  <a:pt x="53" y="41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4" y="39"/>
                  <a:pt x="54" y="39"/>
                </a:cubicBezTo>
                <a:cubicBezTo>
                  <a:pt x="54" y="39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7"/>
                  <a:pt x="54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6"/>
                  <a:pt x="55" y="36"/>
                  <a:pt x="55" y="36"/>
                </a:cubicBezTo>
                <a:cubicBezTo>
                  <a:pt x="55" y="36"/>
                  <a:pt x="55" y="36"/>
                  <a:pt x="55" y="36"/>
                </a:cubicBezTo>
                <a:cubicBezTo>
                  <a:pt x="55" y="36"/>
                  <a:pt x="55" y="35"/>
                  <a:pt x="55" y="35"/>
                </a:cubicBezTo>
                <a:cubicBezTo>
                  <a:pt x="55" y="35"/>
                  <a:pt x="55" y="35"/>
                  <a:pt x="55" y="35"/>
                </a:cubicBezTo>
                <a:cubicBezTo>
                  <a:pt x="55" y="35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6" y="34"/>
                  <a:pt x="56" y="34"/>
                  <a:pt x="56" y="34"/>
                </a:cubicBezTo>
                <a:cubicBezTo>
                  <a:pt x="56" y="34"/>
                  <a:pt x="56" y="34"/>
                  <a:pt x="56" y="34"/>
                </a:cubicBezTo>
                <a:cubicBezTo>
                  <a:pt x="56" y="34"/>
                  <a:pt x="56" y="33"/>
                  <a:pt x="56" y="33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6"/>
                  <a:pt x="56" y="26"/>
                  <a:pt x="56" y="26"/>
                </a:cubicBezTo>
                <a:cubicBezTo>
                  <a:pt x="56" y="26"/>
                  <a:pt x="56" y="26"/>
                  <a:pt x="56" y="26"/>
                </a:cubicBezTo>
                <a:cubicBezTo>
                  <a:pt x="57" y="26"/>
                  <a:pt x="57" y="26"/>
                  <a:pt x="57" y="26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5"/>
                  <a:pt x="57" y="24"/>
                  <a:pt x="56" y="24"/>
                </a:cubicBezTo>
                <a:cubicBezTo>
                  <a:pt x="56" y="24"/>
                  <a:pt x="56" y="24"/>
                  <a:pt x="56" y="24"/>
                </a:cubicBezTo>
                <a:cubicBezTo>
                  <a:pt x="56" y="24"/>
                  <a:pt x="56" y="24"/>
                  <a:pt x="56" y="24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4" y="21"/>
                  <a:pt x="54" y="21"/>
                  <a:pt x="54" y="21"/>
                </a:cubicBezTo>
                <a:cubicBezTo>
                  <a:pt x="54" y="21"/>
                  <a:pt x="54" y="21"/>
                  <a:pt x="54" y="21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3" y="19"/>
                </a:cubicBezTo>
                <a:cubicBezTo>
                  <a:pt x="53" y="19"/>
                  <a:pt x="53" y="19"/>
                  <a:pt x="53" y="19"/>
                </a:cubicBezTo>
                <a:cubicBezTo>
                  <a:pt x="53" y="19"/>
                  <a:pt x="53" y="19"/>
                  <a:pt x="53" y="19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1" y="16"/>
                  <a:pt x="51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2" y="15"/>
                  <a:pt x="52" y="15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3" y="17"/>
                  <a:pt x="53" y="17"/>
                </a:cubicBezTo>
                <a:cubicBezTo>
                  <a:pt x="53" y="17"/>
                  <a:pt x="53" y="17"/>
                  <a:pt x="53" y="17"/>
                </a:cubicBezTo>
                <a:cubicBezTo>
                  <a:pt x="53" y="17"/>
                  <a:pt x="53" y="17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5" y="20"/>
                </a:cubicBezTo>
                <a:cubicBezTo>
                  <a:pt x="55" y="20"/>
                  <a:pt x="55" y="20"/>
                  <a:pt x="55" y="20"/>
                </a:cubicBezTo>
                <a:cubicBezTo>
                  <a:pt x="55" y="20"/>
                  <a:pt x="55" y="20"/>
                  <a:pt x="55" y="20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2"/>
                </a:cubicBezTo>
                <a:cubicBezTo>
                  <a:pt x="55" y="22"/>
                  <a:pt x="55" y="22"/>
                  <a:pt x="56" y="22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1"/>
                  <a:pt x="55" y="20"/>
                  <a:pt x="55" y="20"/>
                </a:cubicBezTo>
                <a:cubicBezTo>
                  <a:pt x="55" y="19"/>
                  <a:pt x="55" y="19"/>
                  <a:pt x="55" y="19"/>
                </a:cubicBezTo>
                <a:close/>
                <a:moveTo>
                  <a:pt x="39" y="3"/>
                </a:moveTo>
                <a:cubicBezTo>
                  <a:pt x="39" y="3"/>
                  <a:pt x="39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9" y="3"/>
                  <a:pt x="39" y="3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5"/>
                  <a:pt x="38" y="5"/>
                  <a:pt x="38" y="5"/>
                </a:cubicBezTo>
                <a:cubicBezTo>
                  <a:pt x="39" y="5"/>
                  <a:pt x="39" y="5"/>
                  <a:pt x="39" y="5"/>
                </a:cubicBezTo>
                <a:cubicBezTo>
                  <a:pt x="39" y="5"/>
                  <a:pt x="39" y="5"/>
                  <a:pt x="39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3"/>
                  <a:pt x="39" y="3"/>
                  <a:pt x="39" y="3"/>
                </a:cubicBezTo>
                <a:close/>
                <a:moveTo>
                  <a:pt x="37" y="3"/>
                </a:move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7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5"/>
                  <a:pt x="38" y="5"/>
                  <a:pt x="38" y="5"/>
                </a:cubicBezTo>
                <a:cubicBezTo>
                  <a:pt x="38" y="5"/>
                  <a:pt x="38" y="5"/>
                  <a:pt x="38" y="5"/>
                </a:cubicBezTo>
                <a:cubicBezTo>
                  <a:pt x="38" y="5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2"/>
                  <a:pt x="38" y="2"/>
                </a:cubicBezTo>
                <a:cubicBezTo>
                  <a:pt x="38" y="2"/>
                  <a:pt x="38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lose/>
                <a:moveTo>
                  <a:pt x="55" y="38"/>
                </a:moveTo>
                <a:cubicBezTo>
                  <a:pt x="56" y="38"/>
                  <a:pt x="56" y="38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9"/>
                  <a:pt x="54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4" y="40"/>
                  <a:pt x="54" y="40"/>
                  <a:pt x="54" y="40"/>
                </a:cubicBezTo>
                <a:cubicBezTo>
                  <a:pt x="54" y="40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5" y="41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8"/>
                  <a:pt x="55" y="38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5" y="38"/>
                  <a:pt x="55" y="38"/>
                </a:cubicBezTo>
                <a:close/>
              </a:path>
            </a:pathLst>
          </a:custGeom>
          <a:solidFill>
            <a:srgbClr val="1983B7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Oval 40"/>
          <p:cNvSpPr/>
          <p:nvPr/>
        </p:nvSpPr>
        <p:spPr>
          <a:xfrm>
            <a:off x="4737100" y="3987006"/>
            <a:ext cx="674688" cy="669925"/>
          </a:xfrm>
          <a:prstGeom prst="ellipse">
            <a:avLst/>
          </a:prstGeom>
          <a:solidFill>
            <a:schemeClr val="bg1"/>
          </a:solidFill>
          <a:ln w="12700" cap="flat" cmpd="sng">
            <a:solidFill>
              <a:schemeClr val="accent4"/>
            </a:solidFill>
            <a:prstDash val="solid"/>
            <a:headEnd type="none" w="med" len="med"/>
            <a:tailEnd type="none" w="med" len="med"/>
          </a:ln>
        </p:spPr>
        <p:txBody>
          <a:bodyPr lIns="81887" tIns="40943" rIns="81887" bIns="40943"/>
          <a:lstStyle/>
          <a:p>
            <a:pPr lvl="0" eaLnBrk="1" hangingPunct="1">
              <a:buNone/>
            </a:pPr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" name="Oval 41"/>
          <p:cNvSpPr/>
          <p:nvPr/>
        </p:nvSpPr>
        <p:spPr>
          <a:xfrm>
            <a:off x="6804025" y="3987006"/>
            <a:ext cx="673100" cy="669925"/>
          </a:xfrm>
          <a:prstGeom prst="ellipse">
            <a:avLst/>
          </a:prstGeom>
          <a:solidFill>
            <a:schemeClr val="bg1"/>
          </a:solidFill>
          <a:ln w="12700" cap="flat" cmpd="sng">
            <a:solidFill>
              <a:srgbClr val="1983B7"/>
            </a:solidFill>
            <a:prstDash val="solid"/>
            <a:headEnd type="none" w="med" len="med"/>
            <a:tailEnd type="none" w="med" len="med"/>
          </a:ln>
        </p:spPr>
        <p:txBody>
          <a:bodyPr lIns="81887" tIns="40943" rIns="81887" bIns="40943"/>
          <a:lstStyle/>
          <a:p>
            <a:pPr lvl="0" eaLnBrk="1" hangingPunct="1">
              <a:buNone/>
            </a:pPr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" name="Oval 42"/>
          <p:cNvSpPr/>
          <p:nvPr/>
        </p:nvSpPr>
        <p:spPr>
          <a:xfrm>
            <a:off x="8875713" y="3987006"/>
            <a:ext cx="673100" cy="669925"/>
          </a:xfrm>
          <a:prstGeom prst="ellipse">
            <a:avLst/>
          </a:prstGeom>
          <a:solidFill>
            <a:schemeClr val="bg1"/>
          </a:solidFill>
          <a:ln w="12700" cap="flat" cmpd="sng">
            <a:solidFill>
              <a:schemeClr val="accent4"/>
            </a:solidFill>
            <a:prstDash val="solid"/>
            <a:headEnd type="none" w="med" len="med"/>
            <a:tailEnd type="none" w="med" len="med"/>
          </a:ln>
        </p:spPr>
        <p:txBody>
          <a:bodyPr lIns="81887" tIns="40943" rIns="81887" bIns="40943"/>
          <a:lstStyle/>
          <a:p>
            <a:pPr lvl="0" eaLnBrk="1" hangingPunct="1">
              <a:buNone/>
            </a:pPr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" name="Freeform 43"/>
          <p:cNvSpPr>
            <a:spLocks noEditPoints="1"/>
          </p:cNvSpPr>
          <p:nvPr/>
        </p:nvSpPr>
        <p:spPr>
          <a:xfrm>
            <a:off x="7000875" y="4209256"/>
            <a:ext cx="279400" cy="223838"/>
          </a:xfrm>
          <a:custGeom>
            <a:avLst/>
            <a:gdLst>
              <a:gd name="txL" fmla="*/ 0 w 45"/>
              <a:gd name="txT" fmla="*/ 0 h 36"/>
              <a:gd name="txR" fmla="*/ 45 w 45"/>
              <a:gd name="txB" fmla="*/ 36 h 36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45" h="36">
                <a:moveTo>
                  <a:pt x="25" y="23"/>
                </a:moveTo>
                <a:cubicBezTo>
                  <a:pt x="25" y="24"/>
                  <a:pt x="25" y="24"/>
                  <a:pt x="25" y="24"/>
                </a:cubicBezTo>
                <a:cubicBezTo>
                  <a:pt x="25" y="24"/>
                  <a:pt x="25" y="24"/>
                  <a:pt x="24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21" y="23"/>
                  <a:pt x="21" y="23"/>
                  <a:pt x="21" y="23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33"/>
                  <a:pt x="3" y="36"/>
                  <a:pt x="7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38" y="36"/>
                  <a:pt x="38" y="36"/>
                  <a:pt x="38" y="36"/>
                </a:cubicBezTo>
                <a:cubicBezTo>
                  <a:pt x="42" y="36"/>
                  <a:pt x="45" y="33"/>
                  <a:pt x="45" y="29"/>
                </a:cubicBezTo>
                <a:cubicBezTo>
                  <a:pt x="45" y="16"/>
                  <a:pt x="45" y="16"/>
                  <a:pt x="45" y="16"/>
                </a:cubicBezTo>
                <a:cubicBezTo>
                  <a:pt x="25" y="23"/>
                  <a:pt x="25" y="23"/>
                  <a:pt x="25" y="23"/>
                </a:cubicBezTo>
                <a:close/>
                <a:moveTo>
                  <a:pt x="23" y="21"/>
                </a:moveTo>
                <a:cubicBezTo>
                  <a:pt x="23" y="21"/>
                  <a:pt x="23" y="21"/>
                  <a:pt x="23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3"/>
                  <a:pt x="24" y="24"/>
                  <a:pt x="23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24"/>
                  <a:pt x="21" y="23"/>
                  <a:pt x="21" y="23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lose/>
                <a:moveTo>
                  <a:pt x="21" y="21"/>
                </a:moveTo>
                <a:cubicBezTo>
                  <a:pt x="21" y="22"/>
                  <a:pt x="21" y="22"/>
                  <a:pt x="21" y="22"/>
                </a:cubicBezTo>
                <a:cubicBezTo>
                  <a:pt x="0" y="15"/>
                  <a:pt x="0" y="15"/>
                  <a:pt x="0" y="15"/>
                </a:cubicBezTo>
                <a:cubicBezTo>
                  <a:pt x="1" y="11"/>
                  <a:pt x="4" y="9"/>
                  <a:pt x="7" y="9"/>
                </a:cubicBezTo>
                <a:cubicBezTo>
                  <a:pt x="23" y="9"/>
                  <a:pt x="23" y="9"/>
                  <a:pt x="23" y="9"/>
                </a:cubicBezTo>
                <a:cubicBezTo>
                  <a:pt x="38" y="9"/>
                  <a:pt x="38" y="9"/>
                  <a:pt x="38" y="9"/>
                </a:cubicBezTo>
                <a:cubicBezTo>
                  <a:pt x="42" y="9"/>
                  <a:pt x="45" y="11"/>
                  <a:pt x="45" y="15"/>
                </a:cubicBezTo>
                <a:cubicBezTo>
                  <a:pt x="25" y="22"/>
                  <a:pt x="25" y="22"/>
                  <a:pt x="25" y="22"/>
                </a:cubicBezTo>
                <a:cubicBezTo>
                  <a:pt x="25" y="21"/>
                  <a:pt x="25" y="21"/>
                  <a:pt x="25" y="21"/>
                </a:cubicBezTo>
                <a:cubicBezTo>
                  <a:pt x="25" y="20"/>
                  <a:pt x="25" y="20"/>
                  <a:pt x="24" y="20"/>
                </a:cubicBezTo>
                <a:cubicBezTo>
                  <a:pt x="23" y="20"/>
                  <a:pt x="23" y="20"/>
                  <a:pt x="23" y="20"/>
                </a:cubicBezTo>
                <a:cubicBezTo>
                  <a:pt x="21" y="20"/>
                  <a:pt x="21" y="20"/>
                  <a:pt x="21" y="20"/>
                </a:cubicBezTo>
                <a:cubicBezTo>
                  <a:pt x="21" y="20"/>
                  <a:pt x="21" y="20"/>
                  <a:pt x="21" y="21"/>
                </a:cubicBezTo>
                <a:close/>
                <a:moveTo>
                  <a:pt x="23" y="1"/>
                </a:moveTo>
                <a:cubicBezTo>
                  <a:pt x="23" y="1"/>
                  <a:pt x="23" y="1"/>
                  <a:pt x="23" y="1"/>
                </a:cubicBezTo>
                <a:cubicBezTo>
                  <a:pt x="27" y="1"/>
                  <a:pt x="30" y="4"/>
                  <a:pt x="30" y="8"/>
                </a:cubicBezTo>
                <a:cubicBezTo>
                  <a:pt x="31" y="8"/>
                  <a:pt x="31" y="8"/>
                  <a:pt x="31" y="8"/>
                </a:cubicBezTo>
                <a:cubicBezTo>
                  <a:pt x="31" y="4"/>
                  <a:pt x="27" y="0"/>
                  <a:pt x="23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18" y="0"/>
                  <a:pt x="14" y="4"/>
                  <a:pt x="14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4"/>
                  <a:pt x="19" y="1"/>
                  <a:pt x="23" y="1"/>
                </a:cubicBezTo>
                <a:close/>
              </a:path>
            </a:pathLst>
          </a:custGeom>
          <a:solidFill>
            <a:srgbClr val="1983B7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44"/>
          <p:cNvSpPr>
            <a:spLocks noEditPoints="1"/>
          </p:cNvSpPr>
          <p:nvPr/>
        </p:nvSpPr>
        <p:spPr>
          <a:xfrm>
            <a:off x="4879975" y="4155281"/>
            <a:ext cx="387350" cy="334963"/>
          </a:xfrm>
          <a:custGeom>
            <a:avLst/>
            <a:gdLst>
              <a:gd name="txL" fmla="*/ 0 w 62"/>
              <a:gd name="txT" fmla="*/ 0 h 54"/>
              <a:gd name="txR" fmla="*/ 62 w 62"/>
              <a:gd name="txB" fmla="*/ 54 h 54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62" h="54">
                <a:moveTo>
                  <a:pt x="41" y="36"/>
                </a:moveTo>
                <a:cubicBezTo>
                  <a:pt x="41" y="31"/>
                  <a:pt x="41" y="31"/>
                  <a:pt x="41" y="31"/>
                </a:cubicBezTo>
                <a:cubicBezTo>
                  <a:pt x="37" y="31"/>
                  <a:pt x="37" y="31"/>
                  <a:pt x="37" y="31"/>
                </a:cubicBezTo>
                <a:cubicBezTo>
                  <a:pt x="37" y="28"/>
                  <a:pt x="36" y="25"/>
                  <a:pt x="34" y="23"/>
                </a:cubicBezTo>
                <a:cubicBezTo>
                  <a:pt x="37" y="20"/>
                  <a:pt x="37" y="20"/>
                  <a:pt x="37" y="20"/>
                </a:cubicBezTo>
                <a:cubicBezTo>
                  <a:pt x="33" y="17"/>
                  <a:pt x="33" y="17"/>
                  <a:pt x="33" y="17"/>
                </a:cubicBezTo>
                <a:cubicBezTo>
                  <a:pt x="32" y="18"/>
                  <a:pt x="32" y="18"/>
                  <a:pt x="32" y="18"/>
                </a:cubicBezTo>
                <a:cubicBezTo>
                  <a:pt x="30" y="20"/>
                  <a:pt x="30" y="20"/>
                  <a:pt x="30" y="20"/>
                </a:cubicBezTo>
                <a:cubicBezTo>
                  <a:pt x="28" y="18"/>
                  <a:pt x="26" y="17"/>
                  <a:pt x="23" y="17"/>
                </a:cubicBezTo>
                <a:cubicBezTo>
                  <a:pt x="23" y="13"/>
                  <a:pt x="23" y="13"/>
                  <a:pt x="23" y="13"/>
                </a:cubicBezTo>
                <a:cubicBezTo>
                  <a:pt x="18" y="13"/>
                  <a:pt x="18" y="13"/>
                  <a:pt x="18" y="13"/>
                </a:cubicBezTo>
                <a:cubicBezTo>
                  <a:pt x="18" y="17"/>
                  <a:pt x="18" y="17"/>
                  <a:pt x="18" y="17"/>
                </a:cubicBezTo>
                <a:cubicBezTo>
                  <a:pt x="15" y="17"/>
                  <a:pt x="12" y="18"/>
                  <a:pt x="10" y="20"/>
                </a:cubicBezTo>
                <a:cubicBezTo>
                  <a:pt x="7" y="17"/>
                  <a:pt x="7" y="17"/>
                  <a:pt x="7" y="17"/>
                </a:cubicBezTo>
                <a:cubicBezTo>
                  <a:pt x="4" y="20"/>
                  <a:pt x="4" y="20"/>
                  <a:pt x="4" y="20"/>
                </a:cubicBezTo>
                <a:cubicBezTo>
                  <a:pt x="7" y="23"/>
                  <a:pt x="7" y="23"/>
                  <a:pt x="7" y="23"/>
                </a:cubicBezTo>
                <a:cubicBezTo>
                  <a:pt x="5" y="26"/>
                  <a:pt x="4" y="28"/>
                  <a:pt x="4" y="31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6"/>
                  <a:pt x="0" y="36"/>
                  <a:pt x="0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9"/>
                  <a:pt x="5" y="41"/>
                  <a:pt x="7" y="44"/>
                </a:cubicBezTo>
                <a:cubicBezTo>
                  <a:pt x="4" y="46"/>
                  <a:pt x="4" y="46"/>
                  <a:pt x="4" y="46"/>
                </a:cubicBezTo>
                <a:cubicBezTo>
                  <a:pt x="7" y="50"/>
                  <a:pt x="7" y="50"/>
                  <a:pt x="7" y="50"/>
                </a:cubicBezTo>
                <a:cubicBezTo>
                  <a:pt x="10" y="47"/>
                  <a:pt x="10" y="47"/>
                  <a:pt x="10" y="47"/>
                </a:cubicBezTo>
                <a:cubicBezTo>
                  <a:pt x="12" y="49"/>
                  <a:pt x="15" y="50"/>
                  <a:pt x="18" y="50"/>
                </a:cubicBezTo>
                <a:cubicBezTo>
                  <a:pt x="18" y="54"/>
                  <a:pt x="18" y="54"/>
                  <a:pt x="18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50"/>
                  <a:pt x="23" y="50"/>
                  <a:pt x="23" y="50"/>
                </a:cubicBezTo>
                <a:cubicBezTo>
                  <a:pt x="26" y="50"/>
                  <a:pt x="28" y="49"/>
                  <a:pt x="31" y="47"/>
                </a:cubicBezTo>
                <a:cubicBezTo>
                  <a:pt x="32" y="48"/>
                  <a:pt x="32" y="48"/>
                  <a:pt x="32" y="48"/>
                </a:cubicBezTo>
                <a:cubicBezTo>
                  <a:pt x="33" y="50"/>
                  <a:pt x="33" y="50"/>
                  <a:pt x="33" y="50"/>
                </a:cubicBezTo>
                <a:cubicBezTo>
                  <a:pt x="37" y="46"/>
                  <a:pt x="37" y="46"/>
                  <a:pt x="37" y="46"/>
                </a:cubicBezTo>
                <a:cubicBezTo>
                  <a:pt x="34" y="43"/>
                  <a:pt x="34" y="43"/>
                  <a:pt x="34" y="43"/>
                </a:cubicBezTo>
                <a:cubicBezTo>
                  <a:pt x="36" y="41"/>
                  <a:pt x="37" y="39"/>
                  <a:pt x="37" y="36"/>
                </a:cubicBezTo>
                <a:cubicBezTo>
                  <a:pt x="41" y="36"/>
                  <a:pt x="41" y="36"/>
                  <a:pt x="41" y="36"/>
                </a:cubicBezTo>
                <a:close/>
                <a:moveTo>
                  <a:pt x="32" y="38"/>
                </a:moveTo>
                <a:cubicBezTo>
                  <a:pt x="32" y="38"/>
                  <a:pt x="32" y="38"/>
                  <a:pt x="32" y="38"/>
                </a:cubicBezTo>
                <a:cubicBezTo>
                  <a:pt x="30" y="43"/>
                  <a:pt x="26" y="46"/>
                  <a:pt x="20" y="46"/>
                </a:cubicBezTo>
                <a:cubicBezTo>
                  <a:pt x="14" y="46"/>
                  <a:pt x="8" y="40"/>
                  <a:pt x="8" y="33"/>
                </a:cubicBezTo>
                <a:cubicBezTo>
                  <a:pt x="8" y="27"/>
                  <a:pt x="14" y="21"/>
                  <a:pt x="20" y="21"/>
                </a:cubicBezTo>
                <a:cubicBezTo>
                  <a:pt x="26" y="21"/>
                  <a:pt x="30" y="24"/>
                  <a:pt x="32" y="29"/>
                </a:cubicBezTo>
                <a:cubicBezTo>
                  <a:pt x="32" y="30"/>
                  <a:pt x="33" y="32"/>
                  <a:pt x="33" y="33"/>
                </a:cubicBezTo>
                <a:cubicBezTo>
                  <a:pt x="33" y="35"/>
                  <a:pt x="32" y="37"/>
                  <a:pt x="32" y="38"/>
                </a:cubicBezTo>
                <a:close/>
                <a:moveTo>
                  <a:pt x="58" y="35"/>
                </a:moveTo>
                <a:cubicBezTo>
                  <a:pt x="59" y="36"/>
                  <a:pt x="59" y="37"/>
                  <a:pt x="60" y="38"/>
                </a:cubicBezTo>
                <a:cubicBezTo>
                  <a:pt x="62" y="38"/>
                  <a:pt x="62" y="38"/>
                  <a:pt x="62" y="38"/>
                </a:cubicBezTo>
                <a:cubicBezTo>
                  <a:pt x="62" y="41"/>
                  <a:pt x="62" y="41"/>
                  <a:pt x="62" y="41"/>
                </a:cubicBezTo>
                <a:cubicBezTo>
                  <a:pt x="60" y="41"/>
                  <a:pt x="60" y="41"/>
                  <a:pt x="60" y="41"/>
                </a:cubicBezTo>
                <a:cubicBezTo>
                  <a:pt x="59" y="42"/>
                  <a:pt x="59" y="44"/>
                  <a:pt x="58" y="45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8"/>
                  <a:pt x="58" y="48"/>
                  <a:pt x="58" y="48"/>
                </a:cubicBezTo>
                <a:cubicBezTo>
                  <a:pt x="56" y="47"/>
                  <a:pt x="56" y="47"/>
                  <a:pt x="56" y="47"/>
                </a:cubicBezTo>
                <a:cubicBezTo>
                  <a:pt x="55" y="47"/>
                  <a:pt x="54" y="48"/>
                  <a:pt x="52" y="48"/>
                </a:cubicBezTo>
                <a:cubicBezTo>
                  <a:pt x="52" y="50"/>
                  <a:pt x="52" y="50"/>
                  <a:pt x="52" y="50"/>
                </a:cubicBezTo>
                <a:cubicBezTo>
                  <a:pt x="50" y="50"/>
                  <a:pt x="50" y="50"/>
                  <a:pt x="50" y="50"/>
                </a:cubicBezTo>
                <a:cubicBezTo>
                  <a:pt x="50" y="48"/>
                  <a:pt x="50" y="48"/>
                  <a:pt x="50" y="48"/>
                </a:cubicBezTo>
                <a:cubicBezTo>
                  <a:pt x="49" y="48"/>
                  <a:pt x="47" y="47"/>
                  <a:pt x="46" y="47"/>
                </a:cubicBezTo>
                <a:cubicBezTo>
                  <a:pt x="45" y="48"/>
                  <a:pt x="45" y="48"/>
                  <a:pt x="45" y="48"/>
                </a:cubicBezTo>
                <a:cubicBezTo>
                  <a:pt x="43" y="46"/>
                  <a:pt x="43" y="46"/>
                  <a:pt x="43" y="46"/>
                </a:cubicBezTo>
                <a:cubicBezTo>
                  <a:pt x="44" y="45"/>
                  <a:pt x="44" y="45"/>
                  <a:pt x="44" y="45"/>
                </a:cubicBezTo>
                <a:cubicBezTo>
                  <a:pt x="43" y="44"/>
                  <a:pt x="43" y="42"/>
                  <a:pt x="43" y="41"/>
                </a:cubicBezTo>
                <a:cubicBezTo>
                  <a:pt x="41" y="41"/>
                  <a:pt x="41" y="41"/>
                  <a:pt x="41" y="41"/>
                </a:cubicBezTo>
                <a:cubicBezTo>
                  <a:pt x="41" y="39"/>
                  <a:pt x="41" y="39"/>
                  <a:pt x="41" y="39"/>
                </a:cubicBezTo>
                <a:cubicBezTo>
                  <a:pt x="43" y="39"/>
                  <a:pt x="43" y="39"/>
                  <a:pt x="43" y="39"/>
                </a:cubicBezTo>
                <a:cubicBezTo>
                  <a:pt x="43" y="37"/>
                  <a:pt x="43" y="36"/>
                  <a:pt x="44" y="35"/>
                </a:cubicBezTo>
                <a:cubicBezTo>
                  <a:pt x="43" y="33"/>
                  <a:pt x="43" y="33"/>
                  <a:pt x="43" y="33"/>
                </a:cubicBezTo>
                <a:cubicBezTo>
                  <a:pt x="45" y="32"/>
                  <a:pt x="45" y="32"/>
                  <a:pt x="45" y="32"/>
                </a:cubicBezTo>
                <a:cubicBezTo>
                  <a:pt x="46" y="33"/>
                  <a:pt x="46" y="33"/>
                  <a:pt x="46" y="33"/>
                </a:cubicBezTo>
                <a:cubicBezTo>
                  <a:pt x="47" y="32"/>
                  <a:pt x="48" y="32"/>
                  <a:pt x="50" y="31"/>
                </a:cubicBezTo>
                <a:cubicBezTo>
                  <a:pt x="50" y="29"/>
                  <a:pt x="50" y="29"/>
                  <a:pt x="50" y="29"/>
                </a:cubicBezTo>
                <a:cubicBezTo>
                  <a:pt x="52" y="29"/>
                  <a:pt x="52" y="29"/>
                  <a:pt x="52" y="29"/>
                </a:cubicBezTo>
                <a:cubicBezTo>
                  <a:pt x="52" y="31"/>
                  <a:pt x="52" y="31"/>
                  <a:pt x="52" y="31"/>
                </a:cubicBezTo>
                <a:cubicBezTo>
                  <a:pt x="54" y="32"/>
                  <a:pt x="55" y="32"/>
                  <a:pt x="56" y="33"/>
                </a:cubicBezTo>
                <a:cubicBezTo>
                  <a:pt x="58" y="31"/>
                  <a:pt x="58" y="31"/>
                  <a:pt x="58" y="31"/>
                </a:cubicBezTo>
                <a:cubicBezTo>
                  <a:pt x="59" y="33"/>
                  <a:pt x="59" y="33"/>
                  <a:pt x="59" y="33"/>
                </a:cubicBezTo>
                <a:cubicBezTo>
                  <a:pt x="58" y="35"/>
                  <a:pt x="58" y="35"/>
                  <a:pt x="58" y="35"/>
                </a:cubicBezTo>
                <a:close/>
                <a:moveTo>
                  <a:pt x="51" y="46"/>
                </a:moveTo>
                <a:cubicBezTo>
                  <a:pt x="55" y="46"/>
                  <a:pt x="57" y="43"/>
                  <a:pt x="57" y="40"/>
                </a:cubicBezTo>
                <a:cubicBezTo>
                  <a:pt x="57" y="36"/>
                  <a:pt x="55" y="34"/>
                  <a:pt x="51" y="34"/>
                </a:cubicBezTo>
                <a:cubicBezTo>
                  <a:pt x="48" y="34"/>
                  <a:pt x="45" y="36"/>
                  <a:pt x="45" y="40"/>
                </a:cubicBezTo>
                <a:cubicBezTo>
                  <a:pt x="45" y="43"/>
                  <a:pt x="48" y="46"/>
                  <a:pt x="51" y="46"/>
                </a:cubicBezTo>
                <a:cubicBezTo>
                  <a:pt x="51" y="46"/>
                  <a:pt x="51" y="46"/>
                  <a:pt x="51" y="46"/>
                </a:cubicBezTo>
                <a:close/>
                <a:moveTo>
                  <a:pt x="59" y="12"/>
                </a:moveTo>
                <a:cubicBezTo>
                  <a:pt x="62" y="12"/>
                  <a:pt x="62" y="12"/>
                  <a:pt x="62" y="12"/>
                </a:cubicBezTo>
                <a:cubicBezTo>
                  <a:pt x="62" y="15"/>
                  <a:pt x="62" y="15"/>
                  <a:pt x="62" y="15"/>
                </a:cubicBezTo>
                <a:cubicBezTo>
                  <a:pt x="59" y="15"/>
                  <a:pt x="59" y="15"/>
                  <a:pt x="59" y="15"/>
                </a:cubicBezTo>
                <a:cubicBezTo>
                  <a:pt x="59" y="17"/>
                  <a:pt x="58" y="19"/>
                  <a:pt x="57" y="20"/>
                </a:cubicBezTo>
                <a:cubicBezTo>
                  <a:pt x="59" y="22"/>
                  <a:pt x="59" y="22"/>
                  <a:pt x="59" y="22"/>
                </a:cubicBezTo>
                <a:cubicBezTo>
                  <a:pt x="56" y="25"/>
                  <a:pt x="56" y="25"/>
                  <a:pt x="56" y="25"/>
                </a:cubicBezTo>
                <a:cubicBezTo>
                  <a:pt x="55" y="23"/>
                  <a:pt x="55" y="23"/>
                  <a:pt x="55" y="23"/>
                </a:cubicBezTo>
                <a:cubicBezTo>
                  <a:pt x="53" y="24"/>
                  <a:pt x="51" y="25"/>
                  <a:pt x="50" y="25"/>
                </a:cubicBezTo>
                <a:cubicBezTo>
                  <a:pt x="50" y="28"/>
                  <a:pt x="50" y="28"/>
                  <a:pt x="50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5"/>
                  <a:pt x="46" y="25"/>
                  <a:pt x="46" y="25"/>
                </a:cubicBezTo>
                <a:cubicBezTo>
                  <a:pt x="44" y="25"/>
                  <a:pt x="43" y="24"/>
                  <a:pt x="41" y="23"/>
                </a:cubicBezTo>
                <a:cubicBezTo>
                  <a:pt x="39" y="25"/>
                  <a:pt x="39" y="25"/>
                  <a:pt x="39" y="25"/>
                </a:cubicBezTo>
                <a:cubicBezTo>
                  <a:pt x="37" y="22"/>
                  <a:pt x="37" y="22"/>
                  <a:pt x="37" y="22"/>
                </a:cubicBezTo>
                <a:cubicBezTo>
                  <a:pt x="39" y="20"/>
                  <a:pt x="39" y="20"/>
                  <a:pt x="39" y="20"/>
                </a:cubicBezTo>
                <a:cubicBezTo>
                  <a:pt x="38" y="19"/>
                  <a:pt x="37" y="17"/>
                  <a:pt x="37" y="15"/>
                </a:cubicBezTo>
                <a:cubicBezTo>
                  <a:pt x="34" y="15"/>
                  <a:pt x="34" y="15"/>
                  <a:pt x="34" y="15"/>
                </a:cubicBezTo>
                <a:cubicBezTo>
                  <a:pt x="34" y="12"/>
                  <a:pt x="34" y="12"/>
                  <a:pt x="34" y="12"/>
                </a:cubicBezTo>
                <a:cubicBezTo>
                  <a:pt x="37" y="12"/>
                  <a:pt x="37" y="12"/>
                  <a:pt x="37" y="12"/>
                </a:cubicBezTo>
                <a:cubicBezTo>
                  <a:pt x="37" y="10"/>
                  <a:pt x="38" y="9"/>
                  <a:pt x="39" y="7"/>
                </a:cubicBezTo>
                <a:cubicBezTo>
                  <a:pt x="37" y="5"/>
                  <a:pt x="37" y="5"/>
                  <a:pt x="37" y="5"/>
                </a:cubicBezTo>
                <a:cubicBezTo>
                  <a:pt x="39" y="3"/>
                  <a:pt x="39" y="3"/>
                  <a:pt x="39" y="3"/>
                </a:cubicBezTo>
                <a:cubicBezTo>
                  <a:pt x="41" y="5"/>
                  <a:pt x="41" y="5"/>
                  <a:pt x="41" y="5"/>
                </a:cubicBezTo>
                <a:cubicBezTo>
                  <a:pt x="43" y="4"/>
                  <a:pt x="44" y="3"/>
                  <a:pt x="46" y="3"/>
                </a:cubicBezTo>
                <a:cubicBezTo>
                  <a:pt x="46" y="0"/>
                  <a:pt x="46" y="0"/>
                  <a:pt x="46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49" y="3"/>
                  <a:pt x="49" y="3"/>
                  <a:pt x="49" y="3"/>
                </a:cubicBezTo>
                <a:cubicBezTo>
                  <a:pt x="51" y="3"/>
                  <a:pt x="53" y="4"/>
                  <a:pt x="54" y="5"/>
                </a:cubicBezTo>
                <a:cubicBezTo>
                  <a:pt x="56" y="3"/>
                  <a:pt x="56" y="3"/>
                  <a:pt x="56" y="3"/>
                </a:cubicBezTo>
                <a:cubicBezTo>
                  <a:pt x="59" y="5"/>
                  <a:pt x="59" y="5"/>
                  <a:pt x="59" y="5"/>
                </a:cubicBezTo>
                <a:cubicBezTo>
                  <a:pt x="57" y="7"/>
                  <a:pt x="57" y="7"/>
                  <a:pt x="57" y="7"/>
                </a:cubicBezTo>
                <a:cubicBezTo>
                  <a:pt x="58" y="8"/>
                  <a:pt x="59" y="10"/>
                  <a:pt x="59" y="12"/>
                </a:cubicBezTo>
                <a:close/>
                <a:moveTo>
                  <a:pt x="48" y="22"/>
                </a:moveTo>
                <a:cubicBezTo>
                  <a:pt x="48" y="22"/>
                  <a:pt x="48" y="22"/>
                  <a:pt x="48" y="22"/>
                </a:cubicBezTo>
                <a:cubicBezTo>
                  <a:pt x="43" y="22"/>
                  <a:pt x="40" y="18"/>
                  <a:pt x="40" y="14"/>
                </a:cubicBezTo>
                <a:cubicBezTo>
                  <a:pt x="40" y="9"/>
                  <a:pt x="43" y="6"/>
                  <a:pt x="48" y="6"/>
                </a:cubicBezTo>
                <a:cubicBezTo>
                  <a:pt x="52" y="6"/>
                  <a:pt x="56" y="9"/>
                  <a:pt x="56" y="14"/>
                </a:cubicBezTo>
                <a:cubicBezTo>
                  <a:pt x="56" y="18"/>
                  <a:pt x="52" y="22"/>
                  <a:pt x="48" y="22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45"/>
          <p:cNvSpPr>
            <a:spLocks noEditPoints="1"/>
          </p:cNvSpPr>
          <p:nvPr/>
        </p:nvSpPr>
        <p:spPr>
          <a:xfrm>
            <a:off x="9053513" y="4161631"/>
            <a:ext cx="285750" cy="315913"/>
          </a:xfrm>
          <a:custGeom>
            <a:avLst/>
            <a:gdLst>
              <a:gd name="txL" fmla="*/ 0 w 46"/>
              <a:gd name="txT" fmla="*/ 0 h 51"/>
              <a:gd name="txR" fmla="*/ 46 w 46"/>
              <a:gd name="txB" fmla="*/ 51 h 51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46" h="51">
                <a:moveTo>
                  <a:pt x="40" y="28"/>
                </a:moveTo>
                <a:cubicBezTo>
                  <a:pt x="40" y="33"/>
                  <a:pt x="38" y="38"/>
                  <a:pt x="35" y="41"/>
                </a:cubicBezTo>
                <a:cubicBezTo>
                  <a:pt x="34" y="38"/>
                  <a:pt x="34" y="35"/>
                  <a:pt x="34" y="34"/>
                </a:cubicBezTo>
                <a:cubicBezTo>
                  <a:pt x="33" y="31"/>
                  <a:pt x="30" y="30"/>
                  <a:pt x="29" y="30"/>
                </a:cubicBezTo>
                <a:cubicBezTo>
                  <a:pt x="29" y="30"/>
                  <a:pt x="29" y="30"/>
                  <a:pt x="29" y="30"/>
                </a:cubicBezTo>
                <a:cubicBezTo>
                  <a:pt x="27" y="30"/>
                  <a:pt x="27" y="30"/>
                  <a:pt x="27" y="30"/>
                </a:cubicBezTo>
                <a:cubicBezTo>
                  <a:pt x="25" y="35"/>
                  <a:pt x="25" y="35"/>
                  <a:pt x="25" y="35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32"/>
                  <a:pt x="24" y="31"/>
                  <a:pt x="24" y="31"/>
                </a:cubicBezTo>
                <a:cubicBezTo>
                  <a:pt x="24" y="31"/>
                  <a:pt x="23" y="30"/>
                  <a:pt x="23" y="30"/>
                </a:cubicBezTo>
                <a:cubicBezTo>
                  <a:pt x="22" y="30"/>
                  <a:pt x="22" y="31"/>
                  <a:pt x="22" y="31"/>
                </a:cubicBezTo>
                <a:cubicBezTo>
                  <a:pt x="22" y="31"/>
                  <a:pt x="22" y="32"/>
                  <a:pt x="22" y="32"/>
                </a:cubicBezTo>
                <a:cubicBezTo>
                  <a:pt x="21" y="38"/>
                  <a:pt x="21" y="38"/>
                  <a:pt x="21" y="38"/>
                </a:cubicBezTo>
                <a:cubicBezTo>
                  <a:pt x="20" y="35"/>
                  <a:pt x="20" y="35"/>
                  <a:pt x="20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3" y="31"/>
                  <a:pt x="11" y="31"/>
                  <a:pt x="11" y="34"/>
                </a:cubicBezTo>
                <a:cubicBezTo>
                  <a:pt x="10" y="35"/>
                  <a:pt x="10" y="37"/>
                  <a:pt x="10" y="41"/>
                </a:cubicBezTo>
                <a:cubicBezTo>
                  <a:pt x="7" y="37"/>
                  <a:pt x="5" y="33"/>
                  <a:pt x="5" y="28"/>
                </a:cubicBezTo>
                <a:cubicBezTo>
                  <a:pt x="5" y="19"/>
                  <a:pt x="13" y="11"/>
                  <a:pt x="23" y="11"/>
                </a:cubicBezTo>
                <a:cubicBezTo>
                  <a:pt x="23" y="14"/>
                  <a:pt x="23" y="14"/>
                  <a:pt x="23" y="14"/>
                </a:cubicBezTo>
                <a:cubicBezTo>
                  <a:pt x="23" y="15"/>
                  <a:pt x="24" y="15"/>
                  <a:pt x="25" y="15"/>
                </a:cubicBezTo>
                <a:cubicBezTo>
                  <a:pt x="28" y="13"/>
                  <a:pt x="28" y="13"/>
                  <a:pt x="28" y="13"/>
                </a:cubicBezTo>
                <a:cubicBezTo>
                  <a:pt x="29" y="12"/>
                  <a:pt x="30" y="11"/>
                  <a:pt x="32" y="11"/>
                </a:cubicBezTo>
                <a:cubicBezTo>
                  <a:pt x="34" y="9"/>
                  <a:pt x="34" y="9"/>
                  <a:pt x="34" y="9"/>
                </a:cubicBezTo>
                <a:cubicBezTo>
                  <a:pt x="36" y="8"/>
                  <a:pt x="36" y="7"/>
                  <a:pt x="34" y="7"/>
                </a:cubicBezTo>
                <a:cubicBezTo>
                  <a:pt x="32" y="5"/>
                  <a:pt x="32" y="5"/>
                  <a:pt x="32" y="5"/>
                </a:cubicBezTo>
                <a:cubicBezTo>
                  <a:pt x="30" y="4"/>
                  <a:pt x="29" y="3"/>
                  <a:pt x="28" y="3"/>
                </a:cubicBezTo>
                <a:cubicBezTo>
                  <a:pt x="25" y="1"/>
                  <a:pt x="25" y="1"/>
                  <a:pt x="25" y="1"/>
                </a:cubicBezTo>
                <a:cubicBezTo>
                  <a:pt x="24" y="0"/>
                  <a:pt x="23" y="1"/>
                  <a:pt x="23" y="2"/>
                </a:cubicBezTo>
                <a:cubicBezTo>
                  <a:pt x="23" y="5"/>
                  <a:pt x="23" y="5"/>
                  <a:pt x="23" y="5"/>
                </a:cubicBezTo>
                <a:cubicBezTo>
                  <a:pt x="10" y="5"/>
                  <a:pt x="0" y="16"/>
                  <a:pt x="0" y="28"/>
                </a:cubicBezTo>
                <a:cubicBezTo>
                  <a:pt x="0" y="41"/>
                  <a:pt x="10" y="51"/>
                  <a:pt x="23" y="51"/>
                </a:cubicBezTo>
                <a:cubicBezTo>
                  <a:pt x="35" y="51"/>
                  <a:pt x="46" y="41"/>
                  <a:pt x="46" y="28"/>
                </a:cubicBezTo>
                <a:cubicBezTo>
                  <a:pt x="40" y="28"/>
                  <a:pt x="40" y="28"/>
                  <a:pt x="40" y="28"/>
                </a:cubicBezTo>
                <a:close/>
                <a:moveTo>
                  <a:pt x="23" y="19"/>
                </a:moveTo>
                <a:cubicBezTo>
                  <a:pt x="26" y="19"/>
                  <a:pt x="28" y="21"/>
                  <a:pt x="28" y="24"/>
                </a:cubicBezTo>
                <a:cubicBezTo>
                  <a:pt x="28" y="27"/>
                  <a:pt x="26" y="29"/>
                  <a:pt x="23" y="29"/>
                </a:cubicBezTo>
                <a:cubicBezTo>
                  <a:pt x="20" y="29"/>
                  <a:pt x="17" y="27"/>
                  <a:pt x="17" y="24"/>
                </a:cubicBezTo>
                <a:cubicBezTo>
                  <a:pt x="17" y="21"/>
                  <a:pt x="20" y="19"/>
                  <a:pt x="23" y="19"/>
                </a:cubicBezTo>
                <a:close/>
                <a:moveTo>
                  <a:pt x="30" y="37"/>
                </a:moveTo>
                <a:cubicBezTo>
                  <a:pt x="30" y="37"/>
                  <a:pt x="30" y="37"/>
                  <a:pt x="30" y="37"/>
                </a:cubicBezTo>
                <a:cubicBezTo>
                  <a:pt x="30" y="37"/>
                  <a:pt x="30" y="37"/>
                  <a:pt x="30" y="37"/>
                </a:cubicBezTo>
                <a:cubicBezTo>
                  <a:pt x="30" y="44"/>
                  <a:pt x="30" y="44"/>
                  <a:pt x="30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29" y="37"/>
                  <a:pt x="29" y="37"/>
                  <a:pt x="29" y="37"/>
                </a:cubicBezTo>
                <a:cubicBezTo>
                  <a:pt x="30" y="37"/>
                  <a:pt x="30" y="37"/>
                  <a:pt x="30" y="37"/>
                </a:cubicBezTo>
                <a:close/>
                <a:moveTo>
                  <a:pt x="15" y="37"/>
                </a:moveTo>
                <a:cubicBezTo>
                  <a:pt x="15" y="37"/>
                  <a:pt x="15" y="37"/>
                  <a:pt x="15" y="37"/>
                </a:cubicBezTo>
                <a:cubicBezTo>
                  <a:pt x="15" y="44"/>
                  <a:pt x="15" y="44"/>
                  <a:pt x="15" y="44"/>
                </a:cubicBezTo>
                <a:cubicBezTo>
                  <a:pt x="15" y="44"/>
                  <a:pt x="14" y="44"/>
                  <a:pt x="14" y="44"/>
                </a:cubicBezTo>
                <a:cubicBezTo>
                  <a:pt x="14" y="37"/>
                  <a:pt x="14" y="37"/>
                  <a:pt x="14" y="37"/>
                </a:cubicBezTo>
                <a:cubicBezTo>
                  <a:pt x="14" y="37"/>
                  <a:pt x="14" y="37"/>
                  <a:pt x="15" y="37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TextBox 96"/>
          <p:cNvSpPr/>
          <p:nvPr/>
        </p:nvSpPr>
        <p:spPr>
          <a:xfrm>
            <a:off x="2071688" y="5095081"/>
            <a:ext cx="1884362" cy="1384986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您的内容打在这里，或者通过复制您的文本后。您的内容打在这里，或者通过复制您的文本后。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TextBox 97"/>
          <p:cNvSpPr/>
          <p:nvPr/>
        </p:nvSpPr>
        <p:spPr>
          <a:xfrm>
            <a:off x="2408238" y="4752181"/>
            <a:ext cx="1209675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TextBox 98"/>
          <p:cNvSpPr/>
          <p:nvPr/>
        </p:nvSpPr>
        <p:spPr>
          <a:xfrm>
            <a:off x="4151313" y="5095081"/>
            <a:ext cx="1884362" cy="13747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您的内容打在这里，或者通过复制您的文本后。您的内容打在这里，或者通过复制您的文本后。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TextBox 99"/>
          <p:cNvSpPr/>
          <p:nvPr/>
        </p:nvSpPr>
        <p:spPr>
          <a:xfrm>
            <a:off x="4487863" y="4787106"/>
            <a:ext cx="1211262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TextBox 100"/>
          <p:cNvSpPr/>
          <p:nvPr/>
        </p:nvSpPr>
        <p:spPr>
          <a:xfrm>
            <a:off x="6230938" y="5095081"/>
            <a:ext cx="1884362" cy="13747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您的内容打在这里，或者通过复制您的文本后。您的内容打在这里，或者通过复制您的文本后。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TextBox 101"/>
          <p:cNvSpPr/>
          <p:nvPr/>
        </p:nvSpPr>
        <p:spPr>
          <a:xfrm>
            <a:off x="6567488" y="4787106"/>
            <a:ext cx="1211262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TextBox 102"/>
          <p:cNvSpPr/>
          <p:nvPr/>
        </p:nvSpPr>
        <p:spPr>
          <a:xfrm>
            <a:off x="8278813" y="5095081"/>
            <a:ext cx="1884362" cy="1374775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81887" tIns="40943" rIns="81887" bIns="40943">
            <a:spAutoFit/>
          </a:bodyPr>
          <a:lstStyle/>
          <a:p>
            <a:pPr lvl="0" eaLnBrk="1" hangingPunct="1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您的内容打在这里，或者通过复制您的文本后。您的内容打在这里，或者通过复制您的文本后。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TextBox 103"/>
          <p:cNvSpPr/>
          <p:nvPr/>
        </p:nvSpPr>
        <p:spPr>
          <a:xfrm>
            <a:off x="8615363" y="4787106"/>
            <a:ext cx="1211262" cy="4000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>
              <a:buNone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71625" y="1458119"/>
            <a:ext cx="8928100" cy="2349500"/>
          </a:xfrm>
          <a:prstGeom prst="rect">
            <a:avLst/>
          </a:prstGeom>
          <a:blipFill dpi="0" rotWithShape="1">
            <a:blip r:embed="rId1"/>
            <a:srcRect/>
            <a:tile tx="0" ty="0" sx="50000" sy="50000" flip="none" algn="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500"/>
                            </p:stCondLst>
                            <p:childTnLst>
                              <p:par>
                                <p:cTn id="9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9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8" grpId="0" bldLvl="0" animBg="1"/>
      <p:bldP spid="9" grpId="0" bldLvl="0" animBg="1"/>
      <p:bldP spid="13" grpId="0" bldLvl="0"/>
      <p:bldP spid="14" grpId="0" bldLvl="0"/>
      <p:bldP spid="15" grpId="0" bldLvl="0"/>
      <p:bldP spid="16" grpId="0" bldLvl="0"/>
      <p:bldP spid="17" grpId="0" bldLvl="0"/>
      <p:bldP spid="18" grpId="0" bldLvl="0"/>
      <p:bldP spid="19" grpId="0" bldLvl="0"/>
      <p:bldP spid="20" grpId="0" bldLvl="0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_14"/>
          <p:cNvSpPr txBox="1">
            <a:spLocks noChangeArrowheads="1"/>
          </p:cNvSpPr>
          <p:nvPr/>
        </p:nvSpPr>
        <p:spPr bwMode="auto">
          <a:xfrm>
            <a:off x="1665962" y="2678525"/>
            <a:ext cx="9031066" cy="103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8000" b="1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</a:t>
            </a:r>
            <a:r>
              <a:rPr lang="zh-CN" altLang="en-US" sz="80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</a:t>
            </a:r>
            <a:r>
              <a:rPr lang="zh-CN" altLang="en-US" sz="8000" b="1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</a:t>
            </a:r>
            <a:r>
              <a:rPr lang="en-US" altLang="zh-CN" sz="8000" b="1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  <a:endParaRPr lang="zh-CN" sz="8000" b="1" dirty="0">
              <a:solidFill>
                <a:srgbClr val="1983B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83"/>
          <p:cNvSpPr txBox="1"/>
          <p:nvPr/>
        </p:nvSpPr>
        <p:spPr>
          <a:xfrm>
            <a:off x="3113989" y="1610564"/>
            <a:ext cx="61350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spc="-15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GENERAL BUSINES</a:t>
            </a:r>
            <a:endParaRPr lang="zh-CN" altLang="en-US" sz="5400" spc="-150" dirty="0">
              <a:solidFill>
                <a:srgbClr val="1983B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871712" y="4376052"/>
            <a:ext cx="4619567" cy="533140"/>
            <a:chOff x="2999900" y="5429829"/>
            <a:chExt cx="4619567" cy="533140"/>
          </a:xfrm>
        </p:grpSpPr>
        <p:sp>
          <p:nvSpPr>
            <p:cNvPr id="27" name="圆角矩形 26"/>
            <p:cNvSpPr/>
            <p:nvPr/>
          </p:nvSpPr>
          <p:spPr>
            <a:xfrm>
              <a:off x="2999900" y="5430089"/>
              <a:ext cx="1873744" cy="532880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1983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28" name="_16"/>
            <p:cNvSpPr txBox="1">
              <a:spLocks noChangeArrowheads="1"/>
            </p:cNvSpPr>
            <p:nvPr/>
          </p:nvSpPr>
          <p:spPr bwMode="auto">
            <a:xfrm>
              <a:off x="2999900" y="5577557"/>
              <a:ext cx="1886883" cy="246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2" tIns="45711" rIns="91422" bIns="45711" numCol="1" anchor="ctr" anchorCtr="0" compatLnSpc="1"/>
            <a:lstStyle>
              <a:lvl1pPr marL="0" indent="0" algn="ctr">
                <a:buFontTx/>
                <a:buNone/>
                <a:defRPr sz="20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latin typeface="+mn-lt"/>
                  <a:ea typeface="仿宋_GB2312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latin typeface="+mn-lt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latin typeface="+mn-lt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latin typeface="+mn-lt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9pPr>
            </a:lstStyle>
            <a:p>
              <a:r>
                <a:rPr lang="zh-CN" altLang="en-US" sz="1800" b="0" dirty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讲演人：</a:t>
              </a:r>
              <a:r>
                <a:rPr lang="en-US" altLang="zh-CN" sz="1800" b="0" dirty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XXX </a:t>
              </a:r>
              <a:endParaRPr lang="zh-CN" altLang="zh-CN" sz="1800" b="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5116348" y="5429829"/>
              <a:ext cx="2247000" cy="532880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1983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30" name="_16"/>
            <p:cNvSpPr txBox="1">
              <a:spLocks noChangeArrowheads="1"/>
            </p:cNvSpPr>
            <p:nvPr/>
          </p:nvSpPr>
          <p:spPr bwMode="auto">
            <a:xfrm>
              <a:off x="4906950" y="5523629"/>
              <a:ext cx="2712517" cy="354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2" tIns="45711" rIns="91422" bIns="45711" numCol="1" anchor="ctr" anchorCtr="0" compatLnSpc="1"/>
            <a:lstStyle>
              <a:lvl1pPr marL="0" indent="0" algn="ctr">
                <a:buFontTx/>
                <a:buNone/>
                <a:defRPr sz="20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latin typeface="+mn-lt"/>
                  <a:ea typeface="仿宋_GB2312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latin typeface="+mn-lt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latin typeface="+mn-lt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latin typeface="+mn-lt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+mn-lt"/>
                </a:defRPr>
              </a:lvl9pPr>
            </a:lstStyle>
            <a:p>
              <a:r>
                <a:rPr lang="zh-CN" altLang="en-US" sz="1800" b="0" dirty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日期</a:t>
              </a:r>
              <a:r>
                <a:rPr lang="zh-CN" altLang="en-US" sz="1800" b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800" b="0" smtClean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20XX.08.28</a:t>
              </a:r>
              <a:endParaRPr lang="zh-CN" altLang="zh-CN" sz="1800" b="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等腰三角形 4"/>
          <p:cNvSpPr>
            <a:spLocks noChangeArrowheads="1"/>
          </p:cNvSpPr>
          <p:nvPr/>
        </p:nvSpPr>
        <p:spPr bwMode="auto">
          <a:xfrm rot="5400000">
            <a:off x="-18664" y="318708"/>
            <a:ext cx="329453" cy="285769"/>
          </a:xfrm>
          <a:prstGeom prst="triangle">
            <a:avLst>
              <a:gd name="adj" fmla="val 50000"/>
            </a:avLst>
          </a:prstGeom>
          <a:solidFill>
            <a:srgbClr val="1983B7"/>
          </a:solidFill>
          <a:ln>
            <a:noFill/>
          </a:ln>
        </p:spPr>
        <p:txBody>
          <a:bodyPr lIns="91406" tIns="45703" rIns="91406" bIns="45703"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18D2A6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2" grpId="0" bldLvl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12254" y="2349814"/>
            <a:ext cx="3181350" cy="45719"/>
          </a:xfrm>
          <a:prstGeom prst="rect">
            <a:avLst/>
          </a:prstGeom>
          <a:solidFill>
            <a:srgbClr val="198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WordArt 293"/>
          <p:cNvSpPr>
            <a:spLocks noChangeArrowheads="1" noChangeShapeType="1" noTextEdit="1"/>
          </p:cNvSpPr>
          <p:nvPr/>
        </p:nvSpPr>
        <p:spPr bwMode="auto">
          <a:xfrm>
            <a:off x="5409811" y="1092200"/>
            <a:ext cx="1386236" cy="9782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zh-CN" sz="3600" kern="1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3600" kern="10" dirty="0">
              <a:solidFill>
                <a:srgbClr val="1983B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69"/>
          <p:cNvSpPr>
            <a:spLocks noChangeArrowheads="1"/>
          </p:cNvSpPr>
          <p:nvPr/>
        </p:nvSpPr>
        <p:spPr bwMode="auto">
          <a:xfrm>
            <a:off x="3534391" y="2959440"/>
            <a:ext cx="51370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zh-CN" altLang="en-US" sz="6000" b="1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加入你的标题</a:t>
            </a:r>
            <a:endParaRPr lang="en-US" altLang="zh-CN" sz="6000" b="1" dirty="0">
              <a:solidFill>
                <a:srgbClr val="1983B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" name="矩形 70"/>
          <p:cNvSpPr>
            <a:spLocks noChangeArrowheads="1"/>
          </p:cNvSpPr>
          <p:nvPr/>
        </p:nvSpPr>
        <p:spPr bwMode="auto">
          <a:xfrm>
            <a:off x="1317717" y="4085142"/>
            <a:ext cx="95704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在此处添加文字，在此处在此处添加文字在此处添加文字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53370" y="472630"/>
            <a:ext cx="4833406" cy="632041"/>
            <a:chOff x="3653370" y="472630"/>
            <a:chExt cx="4833406" cy="632041"/>
          </a:xfrm>
        </p:grpSpPr>
        <p:sp>
          <p:nvSpPr>
            <p:cNvPr id="27" name="文本框 23"/>
            <p:cNvSpPr txBox="1"/>
            <p:nvPr/>
          </p:nvSpPr>
          <p:spPr>
            <a:xfrm>
              <a:off x="4488551" y="472630"/>
              <a:ext cx="3163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添加标题文字内容 </a:t>
              </a:r>
              <a:endParaRPr lang="zh-CN" altLang="en-US" sz="280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653370" y="1058952"/>
              <a:ext cx="4833406" cy="45719"/>
            </a:xfrm>
            <a:prstGeom prst="rect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370407" y="5122202"/>
            <a:ext cx="46554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&amp; MANAGEMENT FOR INFOGRAPHIC</a:t>
            </a:r>
            <a:endParaRPr lang="en-US" sz="1000" b="1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00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0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Lid est laborum dolo rumes fugats untras. Etharums ser quidem rerum facilis </a:t>
            </a:r>
            <a:endParaRPr lang="en-US" sz="100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0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dolores nemis omnis fugats vitaes nemo minima rerums unsers sadips amets.. </a:t>
            </a:r>
            <a:endParaRPr lang="en-US" sz="100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0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Sed ut perspiciatis unde omnis iste natus error sit voluptatem accusantium </a:t>
            </a:r>
            <a:endParaRPr lang="en-US" sz="100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0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doloremque laudantium, totam rem aperiam, eaque ipsa quae ab illo inventore </a:t>
            </a:r>
            <a:endParaRPr lang="en-US" sz="100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0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veritatis et quasi architecto beatae vitae dicta sunt explicabo. </a:t>
            </a:r>
            <a:endParaRPr lang="en-US" sz="100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80575" y="1952889"/>
            <a:ext cx="4915446" cy="2891492"/>
          </a:xfrm>
          <a:prstGeom prst="rect">
            <a:avLst/>
          </a:prstGeom>
          <a:blipFill dpi="0" rotWithShape="1">
            <a:blip r:embed="rId1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Group 149"/>
          <p:cNvGrpSpPr/>
          <p:nvPr/>
        </p:nvGrpSpPr>
        <p:grpSpPr>
          <a:xfrm>
            <a:off x="8588375" y="2040662"/>
            <a:ext cx="2090836" cy="701095"/>
            <a:chOff x="4597686" y="3155872"/>
            <a:chExt cx="1583966" cy="498584"/>
          </a:xfrm>
        </p:grpSpPr>
        <p:sp>
          <p:nvSpPr>
            <p:cNvPr id="9" name="TextBox 37"/>
            <p:cNvSpPr txBox="1"/>
            <p:nvPr/>
          </p:nvSpPr>
          <p:spPr>
            <a:xfrm>
              <a:off x="4597686" y="3155872"/>
              <a:ext cx="1542506" cy="1679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TextBox 38"/>
            <p:cNvSpPr txBox="1"/>
            <p:nvPr/>
          </p:nvSpPr>
          <p:spPr>
            <a:xfrm>
              <a:off x="4597686" y="3348942"/>
              <a:ext cx="1583966" cy="30551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85875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en-US" altLang="zh-CN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Group 155"/>
          <p:cNvGrpSpPr/>
          <p:nvPr/>
        </p:nvGrpSpPr>
        <p:grpSpPr>
          <a:xfrm>
            <a:off x="8588375" y="2977721"/>
            <a:ext cx="2036110" cy="701095"/>
            <a:chOff x="4597685" y="3914331"/>
            <a:chExt cx="1542507" cy="498583"/>
          </a:xfrm>
        </p:grpSpPr>
        <p:sp>
          <p:nvSpPr>
            <p:cNvPr id="15" name="TextBox 43"/>
            <p:cNvSpPr txBox="1"/>
            <p:nvPr/>
          </p:nvSpPr>
          <p:spPr>
            <a:xfrm>
              <a:off x="4597686" y="3914331"/>
              <a:ext cx="1542506" cy="1679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US" altLang="zh-CN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TextBox 44"/>
            <p:cNvSpPr txBox="1"/>
            <p:nvPr/>
          </p:nvSpPr>
          <p:spPr>
            <a:xfrm>
              <a:off x="4597685" y="4107401"/>
              <a:ext cx="1542507" cy="30551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85875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en-US" altLang="zh-CN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Group 161"/>
          <p:cNvGrpSpPr/>
          <p:nvPr/>
        </p:nvGrpSpPr>
        <p:grpSpPr>
          <a:xfrm>
            <a:off x="8588375" y="4003444"/>
            <a:ext cx="2036110" cy="701095"/>
            <a:chOff x="4597685" y="3914331"/>
            <a:chExt cx="1542507" cy="498583"/>
          </a:xfrm>
        </p:grpSpPr>
        <p:sp>
          <p:nvSpPr>
            <p:cNvPr id="21" name="TextBox 49"/>
            <p:cNvSpPr txBox="1"/>
            <p:nvPr/>
          </p:nvSpPr>
          <p:spPr>
            <a:xfrm>
              <a:off x="4597686" y="3914331"/>
              <a:ext cx="1542506" cy="1679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US" altLang="zh-CN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TextBox 50"/>
            <p:cNvSpPr txBox="1"/>
            <p:nvPr/>
          </p:nvSpPr>
          <p:spPr>
            <a:xfrm>
              <a:off x="4597685" y="4107401"/>
              <a:ext cx="1542507" cy="30551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85875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en-US" altLang="zh-CN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Group 170"/>
          <p:cNvGrpSpPr/>
          <p:nvPr/>
        </p:nvGrpSpPr>
        <p:grpSpPr>
          <a:xfrm>
            <a:off x="7847412" y="2012548"/>
            <a:ext cx="659525" cy="640643"/>
            <a:chOff x="630683" y="3383511"/>
            <a:chExt cx="469021" cy="455593"/>
          </a:xfrm>
        </p:grpSpPr>
        <p:sp>
          <p:nvSpPr>
            <p:cNvPr id="32" name="Oval 171"/>
            <p:cNvSpPr>
              <a:spLocks noChangeAspect="1"/>
            </p:cNvSpPr>
            <p:nvPr/>
          </p:nvSpPr>
          <p:spPr>
            <a:xfrm>
              <a:off x="630683" y="3383511"/>
              <a:ext cx="469021" cy="455593"/>
            </a:xfrm>
            <a:prstGeom prst="ellipse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Freeform 117"/>
            <p:cNvSpPr/>
            <p:nvPr/>
          </p:nvSpPr>
          <p:spPr bwMode="auto">
            <a:xfrm>
              <a:off x="730012" y="3476126"/>
              <a:ext cx="270363" cy="270363"/>
            </a:xfrm>
            <a:custGeom>
              <a:avLst/>
              <a:gdLst/>
              <a:ahLst/>
              <a:cxnLst>
                <a:cxn ang="0">
                  <a:pos x="56" y="51"/>
                </a:cxn>
                <a:cxn ang="0">
                  <a:pos x="51" y="55"/>
                </a:cxn>
                <a:cxn ang="0">
                  <a:pos x="43" y="57"/>
                </a:cxn>
                <a:cxn ang="0">
                  <a:pos x="33" y="54"/>
                </a:cxn>
                <a:cxn ang="0">
                  <a:pos x="26" y="51"/>
                </a:cxn>
                <a:cxn ang="0">
                  <a:pos x="7" y="32"/>
                </a:cxn>
                <a:cxn ang="0">
                  <a:pos x="3" y="25"/>
                </a:cxn>
                <a:cxn ang="0">
                  <a:pos x="0" y="14"/>
                </a:cxn>
                <a:cxn ang="0">
                  <a:pos x="3" y="7"/>
                </a:cxn>
                <a:cxn ang="0">
                  <a:pos x="7" y="2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5" y="4"/>
                </a:cxn>
                <a:cxn ang="0">
                  <a:pos x="19" y="10"/>
                </a:cxn>
                <a:cxn ang="0">
                  <a:pos x="21" y="14"/>
                </a:cxn>
                <a:cxn ang="0">
                  <a:pos x="14" y="22"/>
                </a:cxn>
                <a:cxn ang="0">
                  <a:pos x="15" y="26"/>
                </a:cxn>
                <a:cxn ang="0">
                  <a:pos x="32" y="42"/>
                </a:cxn>
                <a:cxn ang="0">
                  <a:pos x="35" y="44"/>
                </a:cxn>
                <a:cxn ang="0">
                  <a:pos x="43" y="36"/>
                </a:cxn>
                <a:cxn ang="0">
                  <a:pos x="47" y="38"/>
                </a:cxn>
                <a:cxn ang="0">
                  <a:pos x="54" y="42"/>
                </a:cxn>
                <a:cxn ang="0">
                  <a:pos x="57" y="44"/>
                </a:cxn>
                <a:cxn ang="0">
                  <a:pos x="57" y="45"/>
                </a:cxn>
                <a:cxn ang="0">
                  <a:pos x="56" y="51"/>
                </a:cxn>
              </a:cxnLst>
              <a:rect l="0" t="0" r="r" b="b"/>
              <a:pathLst>
                <a:path w="57" h="57">
                  <a:moveTo>
                    <a:pt x="56" y="51"/>
                  </a:moveTo>
                  <a:cubicBezTo>
                    <a:pt x="55" y="53"/>
                    <a:pt x="53" y="54"/>
                    <a:pt x="51" y="55"/>
                  </a:cubicBezTo>
                  <a:cubicBezTo>
                    <a:pt x="49" y="56"/>
                    <a:pt x="46" y="57"/>
                    <a:pt x="43" y="57"/>
                  </a:cubicBezTo>
                  <a:cubicBezTo>
                    <a:pt x="40" y="57"/>
                    <a:pt x="36" y="55"/>
                    <a:pt x="33" y="54"/>
                  </a:cubicBezTo>
                  <a:cubicBezTo>
                    <a:pt x="30" y="53"/>
                    <a:pt x="28" y="52"/>
                    <a:pt x="26" y="51"/>
                  </a:cubicBezTo>
                  <a:cubicBezTo>
                    <a:pt x="19" y="47"/>
                    <a:pt x="11" y="38"/>
                    <a:pt x="7" y="32"/>
                  </a:cubicBezTo>
                  <a:cubicBezTo>
                    <a:pt x="5" y="29"/>
                    <a:pt x="4" y="27"/>
                    <a:pt x="3" y="25"/>
                  </a:cubicBezTo>
                  <a:cubicBezTo>
                    <a:pt x="2" y="21"/>
                    <a:pt x="0" y="18"/>
                    <a:pt x="0" y="14"/>
                  </a:cubicBezTo>
                  <a:cubicBezTo>
                    <a:pt x="0" y="11"/>
                    <a:pt x="1" y="9"/>
                    <a:pt x="3" y="7"/>
                  </a:cubicBezTo>
                  <a:cubicBezTo>
                    <a:pt x="4" y="5"/>
                    <a:pt x="5" y="3"/>
                    <a:pt x="7" y="2"/>
                  </a:cubicBezTo>
                  <a:cubicBezTo>
                    <a:pt x="8" y="1"/>
                    <a:pt x="11" y="0"/>
                    <a:pt x="12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14" y="1"/>
                    <a:pt x="15" y="3"/>
                    <a:pt x="15" y="4"/>
                  </a:cubicBezTo>
                  <a:cubicBezTo>
                    <a:pt x="17" y="6"/>
                    <a:pt x="18" y="8"/>
                    <a:pt x="19" y="10"/>
                  </a:cubicBezTo>
                  <a:cubicBezTo>
                    <a:pt x="20" y="12"/>
                    <a:pt x="21" y="13"/>
                    <a:pt x="21" y="14"/>
                  </a:cubicBezTo>
                  <a:cubicBezTo>
                    <a:pt x="21" y="17"/>
                    <a:pt x="14" y="20"/>
                    <a:pt x="14" y="22"/>
                  </a:cubicBezTo>
                  <a:cubicBezTo>
                    <a:pt x="14" y="23"/>
                    <a:pt x="15" y="25"/>
                    <a:pt x="15" y="26"/>
                  </a:cubicBezTo>
                  <a:cubicBezTo>
                    <a:pt x="19" y="33"/>
                    <a:pt x="24" y="38"/>
                    <a:pt x="32" y="42"/>
                  </a:cubicBezTo>
                  <a:cubicBezTo>
                    <a:pt x="33" y="43"/>
                    <a:pt x="34" y="44"/>
                    <a:pt x="35" y="44"/>
                  </a:cubicBezTo>
                  <a:cubicBezTo>
                    <a:pt x="37" y="44"/>
                    <a:pt x="41" y="36"/>
                    <a:pt x="43" y="36"/>
                  </a:cubicBezTo>
                  <a:cubicBezTo>
                    <a:pt x="45" y="36"/>
                    <a:pt x="46" y="38"/>
                    <a:pt x="47" y="38"/>
                  </a:cubicBezTo>
                  <a:cubicBezTo>
                    <a:pt x="49" y="40"/>
                    <a:pt x="52" y="41"/>
                    <a:pt x="54" y="42"/>
                  </a:cubicBezTo>
                  <a:cubicBezTo>
                    <a:pt x="55" y="43"/>
                    <a:pt x="57" y="43"/>
                    <a:pt x="57" y="44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47"/>
                    <a:pt x="56" y="49"/>
                    <a:pt x="56" y="5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Group 173"/>
          <p:cNvGrpSpPr/>
          <p:nvPr/>
        </p:nvGrpSpPr>
        <p:grpSpPr>
          <a:xfrm>
            <a:off x="7847412" y="3979979"/>
            <a:ext cx="659525" cy="640643"/>
            <a:chOff x="3428938" y="4190009"/>
            <a:chExt cx="469021" cy="455593"/>
          </a:xfrm>
        </p:grpSpPr>
        <p:sp>
          <p:nvSpPr>
            <p:cNvPr id="35" name="Oval 174"/>
            <p:cNvSpPr>
              <a:spLocks noChangeAspect="1"/>
            </p:cNvSpPr>
            <p:nvPr/>
          </p:nvSpPr>
          <p:spPr>
            <a:xfrm>
              <a:off x="3428938" y="4190009"/>
              <a:ext cx="469021" cy="455593"/>
            </a:xfrm>
            <a:prstGeom prst="ellipse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6" name="Freeform 83"/>
            <p:cNvSpPr>
              <a:spLocks noEditPoints="1"/>
            </p:cNvSpPr>
            <p:nvPr/>
          </p:nvSpPr>
          <p:spPr bwMode="auto">
            <a:xfrm>
              <a:off x="3571129" y="4279327"/>
              <a:ext cx="184638" cy="276957"/>
            </a:xfrm>
            <a:custGeom>
              <a:avLst/>
              <a:gdLst/>
              <a:ahLst/>
              <a:cxnLst>
                <a:cxn ang="0">
                  <a:pos x="38" y="26"/>
                </a:cxn>
                <a:cxn ang="0">
                  <a:pos x="24" y="55"/>
                </a:cxn>
                <a:cxn ang="0">
                  <a:pos x="20" y="58"/>
                </a:cxn>
                <a:cxn ang="0">
                  <a:pos x="16" y="55"/>
                </a:cxn>
                <a:cxn ang="0">
                  <a:pos x="2" y="26"/>
                </a:cxn>
                <a:cxn ang="0">
                  <a:pos x="0" y="19"/>
                </a:cxn>
                <a:cxn ang="0">
                  <a:pos x="20" y="0"/>
                </a:cxn>
                <a:cxn ang="0">
                  <a:pos x="39" y="19"/>
                </a:cxn>
                <a:cxn ang="0">
                  <a:pos x="38" y="26"/>
                </a:cxn>
                <a:cxn ang="0">
                  <a:pos x="20" y="9"/>
                </a:cxn>
                <a:cxn ang="0">
                  <a:pos x="10" y="19"/>
                </a:cxn>
                <a:cxn ang="0">
                  <a:pos x="20" y="29"/>
                </a:cxn>
                <a:cxn ang="0">
                  <a:pos x="30" y="19"/>
                </a:cxn>
                <a:cxn ang="0">
                  <a:pos x="20" y="9"/>
                </a:cxn>
              </a:cxnLst>
              <a:rect l="0" t="0" r="r" b="b"/>
              <a:pathLst>
                <a:path w="39" h="58">
                  <a:moveTo>
                    <a:pt x="38" y="26"/>
                  </a:moveTo>
                  <a:cubicBezTo>
                    <a:pt x="24" y="55"/>
                    <a:pt x="24" y="55"/>
                    <a:pt x="24" y="55"/>
                  </a:cubicBezTo>
                  <a:cubicBezTo>
                    <a:pt x="23" y="57"/>
                    <a:pt x="22" y="58"/>
                    <a:pt x="20" y="58"/>
                  </a:cubicBezTo>
                  <a:cubicBezTo>
                    <a:pt x="18" y="58"/>
                    <a:pt x="16" y="57"/>
                    <a:pt x="16" y="5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4"/>
                    <a:pt x="0" y="21"/>
                    <a:pt x="0" y="19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31" y="0"/>
                    <a:pt x="39" y="8"/>
                    <a:pt x="39" y="19"/>
                  </a:cubicBezTo>
                  <a:cubicBezTo>
                    <a:pt x="39" y="21"/>
                    <a:pt x="39" y="24"/>
                    <a:pt x="38" y="26"/>
                  </a:cubicBezTo>
                  <a:close/>
                  <a:moveTo>
                    <a:pt x="20" y="9"/>
                  </a:moveTo>
                  <a:cubicBezTo>
                    <a:pt x="15" y="9"/>
                    <a:pt x="10" y="14"/>
                    <a:pt x="10" y="19"/>
                  </a:cubicBezTo>
                  <a:cubicBezTo>
                    <a:pt x="10" y="24"/>
                    <a:pt x="15" y="29"/>
                    <a:pt x="20" y="29"/>
                  </a:cubicBezTo>
                  <a:cubicBezTo>
                    <a:pt x="25" y="29"/>
                    <a:pt x="30" y="24"/>
                    <a:pt x="30" y="19"/>
                  </a:cubicBezTo>
                  <a:cubicBezTo>
                    <a:pt x="30" y="14"/>
                    <a:pt x="25" y="9"/>
                    <a:pt x="20" y="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Group 176"/>
          <p:cNvGrpSpPr/>
          <p:nvPr/>
        </p:nvGrpSpPr>
        <p:grpSpPr>
          <a:xfrm>
            <a:off x="7847412" y="2993622"/>
            <a:ext cx="659525" cy="640643"/>
            <a:chOff x="6299532" y="3384456"/>
            <a:chExt cx="469021" cy="455593"/>
          </a:xfrm>
        </p:grpSpPr>
        <p:sp>
          <p:nvSpPr>
            <p:cNvPr id="38" name="Oval 177"/>
            <p:cNvSpPr>
              <a:spLocks noChangeAspect="1"/>
            </p:cNvSpPr>
            <p:nvPr/>
          </p:nvSpPr>
          <p:spPr>
            <a:xfrm>
              <a:off x="6299532" y="3384456"/>
              <a:ext cx="469021" cy="4555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Freeform 36"/>
            <p:cNvSpPr>
              <a:spLocks noEditPoints="1"/>
            </p:cNvSpPr>
            <p:nvPr/>
          </p:nvSpPr>
          <p:spPr bwMode="auto">
            <a:xfrm>
              <a:off x="6435895" y="3505670"/>
              <a:ext cx="196295" cy="213164"/>
            </a:xfrm>
            <a:custGeom>
              <a:avLst/>
              <a:gdLst/>
              <a:ahLst/>
              <a:cxnLst>
                <a:cxn ang="0">
                  <a:pos x="55" y="64"/>
                </a:cxn>
                <a:cxn ang="0">
                  <a:pos x="0" y="59"/>
                </a:cxn>
                <a:cxn ang="0">
                  <a:pos x="4" y="9"/>
                </a:cxn>
                <a:cxn ang="0">
                  <a:pos x="9" y="5"/>
                </a:cxn>
                <a:cxn ang="0">
                  <a:pos x="17" y="0"/>
                </a:cxn>
                <a:cxn ang="0">
                  <a:pos x="23" y="9"/>
                </a:cxn>
                <a:cxn ang="0">
                  <a:pos x="36" y="5"/>
                </a:cxn>
                <a:cxn ang="0">
                  <a:pos x="44" y="0"/>
                </a:cxn>
                <a:cxn ang="0">
                  <a:pos x="50" y="9"/>
                </a:cxn>
                <a:cxn ang="0">
                  <a:pos x="59" y="13"/>
                </a:cxn>
                <a:cxn ang="0">
                  <a:pos x="15" y="33"/>
                </a:cxn>
                <a:cxn ang="0">
                  <a:pos x="4" y="23"/>
                </a:cxn>
                <a:cxn ang="0">
                  <a:pos x="15" y="33"/>
                </a:cxn>
                <a:cxn ang="0">
                  <a:pos x="15" y="35"/>
                </a:cxn>
                <a:cxn ang="0">
                  <a:pos x="4" y="47"/>
                </a:cxn>
                <a:cxn ang="0">
                  <a:pos x="15" y="59"/>
                </a:cxn>
                <a:cxn ang="0">
                  <a:pos x="4" y="49"/>
                </a:cxn>
                <a:cxn ang="0">
                  <a:pos x="15" y="59"/>
                </a:cxn>
                <a:cxn ang="0">
                  <a:pos x="17" y="4"/>
                </a:cxn>
                <a:cxn ang="0">
                  <a:pos x="13" y="5"/>
                </a:cxn>
                <a:cxn ang="0">
                  <a:pos x="15" y="17"/>
                </a:cxn>
                <a:cxn ang="0">
                  <a:pos x="18" y="16"/>
                </a:cxn>
                <a:cxn ang="0">
                  <a:pos x="28" y="33"/>
                </a:cxn>
                <a:cxn ang="0">
                  <a:pos x="17" y="23"/>
                </a:cxn>
                <a:cxn ang="0">
                  <a:pos x="28" y="33"/>
                </a:cxn>
                <a:cxn ang="0">
                  <a:pos x="28" y="35"/>
                </a:cxn>
                <a:cxn ang="0">
                  <a:pos x="17" y="47"/>
                </a:cxn>
                <a:cxn ang="0">
                  <a:pos x="28" y="59"/>
                </a:cxn>
                <a:cxn ang="0">
                  <a:pos x="17" y="49"/>
                </a:cxn>
                <a:cxn ang="0">
                  <a:pos x="28" y="59"/>
                </a:cxn>
                <a:cxn ang="0">
                  <a:pos x="42" y="23"/>
                </a:cxn>
                <a:cxn ang="0">
                  <a:pos x="31" y="33"/>
                </a:cxn>
                <a:cxn ang="0">
                  <a:pos x="42" y="47"/>
                </a:cxn>
                <a:cxn ang="0">
                  <a:pos x="31" y="35"/>
                </a:cxn>
                <a:cxn ang="0">
                  <a:pos x="42" y="47"/>
                </a:cxn>
                <a:cxn ang="0">
                  <a:pos x="42" y="49"/>
                </a:cxn>
                <a:cxn ang="0">
                  <a:pos x="31" y="59"/>
                </a:cxn>
                <a:cxn ang="0">
                  <a:pos x="45" y="5"/>
                </a:cxn>
                <a:cxn ang="0">
                  <a:pos x="42" y="4"/>
                </a:cxn>
                <a:cxn ang="0">
                  <a:pos x="41" y="16"/>
                </a:cxn>
                <a:cxn ang="0">
                  <a:pos x="44" y="17"/>
                </a:cxn>
                <a:cxn ang="0">
                  <a:pos x="45" y="5"/>
                </a:cxn>
                <a:cxn ang="0">
                  <a:pos x="55" y="23"/>
                </a:cxn>
                <a:cxn ang="0">
                  <a:pos x="44" y="33"/>
                </a:cxn>
                <a:cxn ang="0">
                  <a:pos x="55" y="47"/>
                </a:cxn>
                <a:cxn ang="0">
                  <a:pos x="44" y="35"/>
                </a:cxn>
                <a:cxn ang="0">
                  <a:pos x="55" y="47"/>
                </a:cxn>
                <a:cxn ang="0">
                  <a:pos x="55" y="49"/>
                </a:cxn>
                <a:cxn ang="0">
                  <a:pos x="44" y="59"/>
                </a:cxn>
              </a:cxnLst>
              <a:rect l="0" t="0" r="r" b="b"/>
              <a:pathLst>
                <a:path w="59" h="64">
                  <a:moveTo>
                    <a:pt x="59" y="59"/>
                  </a:moveTo>
                  <a:cubicBezTo>
                    <a:pt x="59" y="62"/>
                    <a:pt x="57" y="64"/>
                    <a:pt x="55" y="64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2" y="64"/>
                    <a:pt x="0" y="62"/>
                    <a:pt x="0" y="5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2" y="9"/>
                    <a:pt x="4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11" y="0"/>
                    <a:pt x="15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0" y="0"/>
                    <a:pt x="23" y="2"/>
                    <a:pt x="23" y="5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2"/>
                    <a:pt x="39" y="0"/>
                    <a:pt x="42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7" y="0"/>
                    <a:pt x="50" y="2"/>
                    <a:pt x="50" y="5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7" y="9"/>
                    <a:pt x="59" y="11"/>
                    <a:pt x="59" y="13"/>
                  </a:cubicBezTo>
                  <a:lnTo>
                    <a:pt x="59" y="59"/>
                  </a:lnTo>
                  <a:close/>
                  <a:moveTo>
                    <a:pt x="15" y="3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33"/>
                    <a:pt x="4" y="33"/>
                    <a:pt x="4" y="33"/>
                  </a:cubicBezTo>
                  <a:lnTo>
                    <a:pt x="15" y="33"/>
                  </a:lnTo>
                  <a:close/>
                  <a:moveTo>
                    <a:pt x="15" y="47"/>
                  </a:moveTo>
                  <a:cubicBezTo>
                    <a:pt x="15" y="35"/>
                    <a:pt x="15" y="35"/>
                    <a:pt x="15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47"/>
                    <a:pt x="4" y="47"/>
                    <a:pt x="4" y="47"/>
                  </a:cubicBezTo>
                  <a:lnTo>
                    <a:pt x="15" y="47"/>
                  </a:lnTo>
                  <a:close/>
                  <a:moveTo>
                    <a:pt x="15" y="59"/>
                  </a:moveTo>
                  <a:cubicBezTo>
                    <a:pt x="15" y="49"/>
                    <a:pt x="15" y="49"/>
                    <a:pt x="15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59"/>
                    <a:pt x="4" y="59"/>
                    <a:pt x="4" y="59"/>
                  </a:cubicBezTo>
                  <a:lnTo>
                    <a:pt x="15" y="59"/>
                  </a:lnTo>
                  <a:close/>
                  <a:moveTo>
                    <a:pt x="18" y="5"/>
                  </a:moveTo>
                  <a:cubicBezTo>
                    <a:pt x="18" y="5"/>
                    <a:pt x="18" y="4"/>
                    <a:pt x="17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3" y="5"/>
                    <a:pt x="13" y="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4" y="17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8" y="17"/>
                    <a:pt x="18" y="16"/>
                    <a:pt x="18" y="16"/>
                  </a:cubicBezTo>
                  <a:lnTo>
                    <a:pt x="18" y="5"/>
                  </a:lnTo>
                  <a:close/>
                  <a:moveTo>
                    <a:pt x="28" y="33"/>
                  </a:moveTo>
                  <a:cubicBezTo>
                    <a:pt x="28" y="23"/>
                    <a:pt x="28" y="23"/>
                    <a:pt x="28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33"/>
                    <a:pt x="17" y="33"/>
                    <a:pt x="17" y="33"/>
                  </a:cubicBezTo>
                  <a:lnTo>
                    <a:pt x="28" y="33"/>
                  </a:lnTo>
                  <a:close/>
                  <a:moveTo>
                    <a:pt x="28" y="47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28" y="47"/>
                  </a:lnTo>
                  <a:close/>
                  <a:moveTo>
                    <a:pt x="28" y="59"/>
                  </a:moveTo>
                  <a:cubicBezTo>
                    <a:pt x="28" y="49"/>
                    <a:pt x="28" y="49"/>
                    <a:pt x="28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59"/>
                    <a:pt x="17" y="59"/>
                    <a:pt x="17" y="59"/>
                  </a:cubicBezTo>
                  <a:lnTo>
                    <a:pt x="28" y="59"/>
                  </a:lnTo>
                  <a:close/>
                  <a:moveTo>
                    <a:pt x="42" y="33"/>
                  </a:moveTo>
                  <a:cubicBezTo>
                    <a:pt x="42" y="23"/>
                    <a:pt x="42" y="23"/>
                    <a:pt x="42" y="23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33"/>
                    <a:pt x="31" y="33"/>
                    <a:pt x="31" y="33"/>
                  </a:cubicBezTo>
                  <a:lnTo>
                    <a:pt x="42" y="33"/>
                  </a:lnTo>
                  <a:close/>
                  <a:moveTo>
                    <a:pt x="42" y="47"/>
                  </a:moveTo>
                  <a:cubicBezTo>
                    <a:pt x="42" y="35"/>
                    <a:pt x="42" y="35"/>
                    <a:pt x="42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47"/>
                    <a:pt x="31" y="47"/>
                    <a:pt x="31" y="47"/>
                  </a:cubicBezTo>
                  <a:lnTo>
                    <a:pt x="42" y="47"/>
                  </a:lnTo>
                  <a:close/>
                  <a:moveTo>
                    <a:pt x="42" y="59"/>
                  </a:moveTo>
                  <a:cubicBezTo>
                    <a:pt x="42" y="49"/>
                    <a:pt x="42" y="49"/>
                    <a:pt x="42" y="49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1" y="59"/>
                    <a:pt x="31" y="59"/>
                    <a:pt x="31" y="59"/>
                  </a:cubicBezTo>
                  <a:lnTo>
                    <a:pt x="42" y="59"/>
                  </a:lnTo>
                  <a:close/>
                  <a:moveTo>
                    <a:pt x="45" y="5"/>
                  </a:moveTo>
                  <a:cubicBezTo>
                    <a:pt x="45" y="5"/>
                    <a:pt x="45" y="4"/>
                    <a:pt x="44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1" y="4"/>
                    <a:pt x="41" y="5"/>
                    <a:pt x="41" y="5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6"/>
                    <a:pt x="41" y="17"/>
                    <a:pt x="42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6"/>
                    <a:pt x="45" y="16"/>
                  </a:cubicBezTo>
                  <a:lnTo>
                    <a:pt x="45" y="5"/>
                  </a:lnTo>
                  <a:close/>
                  <a:moveTo>
                    <a:pt x="55" y="33"/>
                  </a:moveTo>
                  <a:cubicBezTo>
                    <a:pt x="55" y="23"/>
                    <a:pt x="55" y="23"/>
                    <a:pt x="55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4" y="33"/>
                    <a:pt x="44" y="33"/>
                    <a:pt x="44" y="33"/>
                  </a:cubicBezTo>
                  <a:lnTo>
                    <a:pt x="55" y="33"/>
                  </a:lnTo>
                  <a:close/>
                  <a:moveTo>
                    <a:pt x="55" y="47"/>
                  </a:moveTo>
                  <a:cubicBezTo>
                    <a:pt x="55" y="35"/>
                    <a:pt x="55" y="35"/>
                    <a:pt x="55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47"/>
                    <a:pt x="44" y="47"/>
                    <a:pt x="44" y="47"/>
                  </a:cubicBezTo>
                  <a:lnTo>
                    <a:pt x="55" y="47"/>
                  </a:lnTo>
                  <a:close/>
                  <a:moveTo>
                    <a:pt x="55" y="5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9"/>
                    <a:pt x="44" y="59"/>
                    <a:pt x="44" y="59"/>
                  </a:cubicBezTo>
                  <a:lnTo>
                    <a:pt x="55" y="5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2" name="Group 164"/>
          <p:cNvGrpSpPr/>
          <p:nvPr/>
        </p:nvGrpSpPr>
        <p:grpSpPr>
          <a:xfrm>
            <a:off x="8588374" y="5076630"/>
            <a:ext cx="2036110" cy="701095"/>
            <a:chOff x="6978976" y="3914331"/>
            <a:chExt cx="1542507" cy="498583"/>
          </a:xfrm>
        </p:grpSpPr>
        <p:sp>
          <p:nvSpPr>
            <p:cNvPr id="53" name="TextBox 52"/>
            <p:cNvSpPr txBox="1"/>
            <p:nvPr/>
          </p:nvSpPr>
          <p:spPr>
            <a:xfrm>
              <a:off x="6978977" y="3914331"/>
              <a:ext cx="1542506" cy="1679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US" altLang="zh-CN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978976" y="4107401"/>
              <a:ext cx="1542507" cy="30551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85875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en-US" altLang="zh-CN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</a:t>
              </a:r>
              <a:endPara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Group 167"/>
          <p:cNvGrpSpPr/>
          <p:nvPr/>
        </p:nvGrpSpPr>
        <p:grpSpPr>
          <a:xfrm>
            <a:off x="7876561" y="5053165"/>
            <a:ext cx="659525" cy="640643"/>
            <a:chOff x="6299532" y="4190009"/>
            <a:chExt cx="469021" cy="455593"/>
          </a:xfrm>
        </p:grpSpPr>
        <p:sp>
          <p:nvSpPr>
            <p:cNvPr id="56" name="Oval 168"/>
            <p:cNvSpPr>
              <a:spLocks noChangeAspect="1"/>
            </p:cNvSpPr>
            <p:nvPr/>
          </p:nvSpPr>
          <p:spPr>
            <a:xfrm>
              <a:off x="6299532" y="4190009"/>
              <a:ext cx="469021" cy="4555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7" name="Freeform 63"/>
            <p:cNvSpPr>
              <a:spLocks noEditPoints="1"/>
            </p:cNvSpPr>
            <p:nvPr/>
          </p:nvSpPr>
          <p:spPr bwMode="auto">
            <a:xfrm>
              <a:off x="6386874" y="4310694"/>
              <a:ext cx="294337" cy="214222"/>
            </a:xfrm>
            <a:custGeom>
              <a:avLst/>
              <a:gdLst/>
              <a:ahLst/>
              <a:cxnLst>
                <a:cxn ang="0">
                  <a:pos x="62" y="57"/>
                </a:cxn>
                <a:cxn ang="0">
                  <a:pos x="18" y="57"/>
                </a:cxn>
                <a:cxn ang="0">
                  <a:pos x="0" y="39"/>
                </a:cxn>
                <a:cxn ang="0">
                  <a:pos x="11" y="23"/>
                </a:cxn>
                <a:cxn ang="0">
                  <a:pos x="11" y="21"/>
                </a:cxn>
                <a:cxn ang="0">
                  <a:pos x="31" y="0"/>
                </a:cxn>
                <a:cxn ang="0">
                  <a:pos x="50" y="13"/>
                </a:cxn>
                <a:cxn ang="0">
                  <a:pos x="57" y="11"/>
                </a:cxn>
                <a:cxn ang="0">
                  <a:pos x="67" y="21"/>
                </a:cxn>
                <a:cxn ang="0">
                  <a:pos x="66" y="27"/>
                </a:cxn>
                <a:cxn ang="0">
                  <a:pos x="78" y="42"/>
                </a:cxn>
                <a:cxn ang="0">
                  <a:pos x="62" y="57"/>
                </a:cxn>
                <a:cxn ang="0">
                  <a:pos x="51" y="31"/>
                </a:cxn>
                <a:cxn ang="0">
                  <a:pos x="42" y="31"/>
                </a:cxn>
                <a:cxn ang="0">
                  <a:pos x="42" y="17"/>
                </a:cxn>
                <a:cxn ang="0">
                  <a:pos x="40" y="16"/>
                </a:cxn>
                <a:cxn ang="0">
                  <a:pos x="33" y="16"/>
                </a:cxn>
                <a:cxn ang="0">
                  <a:pos x="31" y="17"/>
                </a:cxn>
                <a:cxn ang="0">
                  <a:pos x="31" y="31"/>
                </a:cxn>
                <a:cxn ang="0">
                  <a:pos x="22" y="31"/>
                </a:cxn>
                <a:cxn ang="0">
                  <a:pos x="21" y="33"/>
                </a:cxn>
                <a:cxn ang="0">
                  <a:pos x="21" y="34"/>
                </a:cxn>
                <a:cxn ang="0">
                  <a:pos x="36" y="48"/>
                </a:cxn>
                <a:cxn ang="0">
                  <a:pos x="36" y="48"/>
                </a:cxn>
                <a:cxn ang="0">
                  <a:pos x="37" y="48"/>
                </a:cxn>
                <a:cxn ang="0">
                  <a:pos x="51" y="34"/>
                </a:cxn>
                <a:cxn ang="0">
                  <a:pos x="52" y="33"/>
                </a:cxn>
                <a:cxn ang="0">
                  <a:pos x="51" y="31"/>
                </a:cxn>
              </a:cxnLst>
              <a:rect l="0" t="0" r="r" b="b"/>
              <a:pathLst>
                <a:path w="78" h="57">
                  <a:moveTo>
                    <a:pt x="62" y="57"/>
                  </a:moveTo>
                  <a:cubicBezTo>
                    <a:pt x="18" y="57"/>
                    <a:pt x="18" y="57"/>
                    <a:pt x="18" y="57"/>
                  </a:cubicBezTo>
                  <a:cubicBezTo>
                    <a:pt x="9" y="57"/>
                    <a:pt x="0" y="49"/>
                    <a:pt x="0" y="39"/>
                  </a:cubicBezTo>
                  <a:cubicBezTo>
                    <a:pt x="0" y="32"/>
                    <a:pt x="5" y="26"/>
                    <a:pt x="11" y="23"/>
                  </a:cubicBezTo>
                  <a:cubicBezTo>
                    <a:pt x="11" y="22"/>
                    <a:pt x="11" y="22"/>
                    <a:pt x="11" y="21"/>
                  </a:cubicBezTo>
                  <a:cubicBezTo>
                    <a:pt x="11" y="10"/>
                    <a:pt x="20" y="0"/>
                    <a:pt x="31" y="0"/>
                  </a:cubicBezTo>
                  <a:cubicBezTo>
                    <a:pt x="40" y="0"/>
                    <a:pt x="47" y="6"/>
                    <a:pt x="50" y="13"/>
                  </a:cubicBezTo>
                  <a:cubicBezTo>
                    <a:pt x="52" y="12"/>
                    <a:pt x="55" y="11"/>
                    <a:pt x="57" y="11"/>
                  </a:cubicBezTo>
                  <a:cubicBezTo>
                    <a:pt x="63" y="11"/>
                    <a:pt x="67" y="15"/>
                    <a:pt x="67" y="21"/>
                  </a:cubicBezTo>
                  <a:cubicBezTo>
                    <a:pt x="67" y="23"/>
                    <a:pt x="67" y="25"/>
                    <a:pt x="66" y="27"/>
                  </a:cubicBezTo>
                  <a:cubicBezTo>
                    <a:pt x="73" y="28"/>
                    <a:pt x="78" y="34"/>
                    <a:pt x="78" y="42"/>
                  </a:cubicBezTo>
                  <a:cubicBezTo>
                    <a:pt x="78" y="50"/>
                    <a:pt x="71" y="57"/>
                    <a:pt x="62" y="57"/>
                  </a:cubicBezTo>
                  <a:close/>
                  <a:moveTo>
                    <a:pt x="51" y="31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6"/>
                    <a:pt x="41" y="16"/>
                    <a:pt x="40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2" y="16"/>
                    <a:pt x="31" y="16"/>
                    <a:pt x="31" y="17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1"/>
                    <a:pt x="21" y="32"/>
                    <a:pt x="21" y="33"/>
                  </a:cubicBezTo>
                  <a:cubicBezTo>
                    <a:pt x="21" y="33"/>
                    <a:pt x="21" y="33"/>
                    <a:pt x="21" y="34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2" y="32"/>
                    <a:pt x="51" y="31"/>
                    <a:pt x="51" y="3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53370" y="472630"/>
            <a:ext cx="4833406" cy="632041"/>
            <a:chOff x="3653370" y="472630"/>
            <a:chExt cx="4833406" cy="632041"/>
          </a:xfrm>
        </p:grpSpPr>
        <p:sp>
          <p:nvSpPr>
            <p:cNvPr id="27" name="文本框 23"/>
            <p:cNvSpPr txBox="1"/>
            <p:nvPr/>
          </p:nvSpPr>
          <p:spPr>
            <a:xfrm>
              <a:off x="4488551" y="472630"/>
              <a:ext cx="3163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添加标题文字内容 </a:t>
              </a:r>
              <a:endParaRPr lang="zh-CN" altLang="en-US" sz="280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653370" y="1058952"/>
              <a:ext cx="4833406" cy="45719"/>
            </a:xfrm>
            <a:prstGeom prst="rect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581477" y="2167206"/>
            <a:ext cx="4523125" cy="1796324"/>
            <a:chOff x="549712" y="699542"/>
            <a:chExt cx="3888432" cy="1584176"/>
          </a:xfrm>
        </p:grpSpPr>
        <p:sp>
          <p:nvSpPr>
            <p:cNvPr id="6" name="圆角矩形 5"/>
            <p:cNvSpPr/>
            <p:nvPr/>
          </p:nvSpPr>
          <p:spPr>
            <a:xfrm>
              <a:off x="549712" y="699542"/>
              <a:ext cx="3888432" cy="1584176"/>
            </a:xfrm>
            <a:prstGeom prst="roundRect">
              <a:avLst>
                <a:gd name="adj" fmla="val 8330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1619672" y="915566"/>
              <a:ext cx="0" cy="1152128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1876107" y="1085519"/>
              <a:ext cx="1460088" cy="325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lang="zh-CN" altLang="en-US" sz="18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sz="1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1876105" y="1353231"/>
              <a:ext cx="2391677" cy="569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None/>
                <a:defRPr/>
              </a:pP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此处添加计划扼要说明，添加简短说明文字。此处添加明年计划的扼要说明，添加简短说明文字。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683568" y="1056220"/>
              <a:ext cx="870820" cy="870820"/>
            </a:xfrm>
            <a:prstGeom prst="ellipse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748404" y="1061904"/>
              <a:ext cx="720063" cy="814283"/>
              <a:chOff x="1638940" y="990614"/>
              <a:chExt cx="720063" cy="814283"/>
            </a:xfrm>
          </p:grpSpPr>
          <p:sp>
            <p:nvSpPr>
              <p:cNvPr id="12" name="TextBox 14"/>
              <p:cNvSpPr txBox="1"/>
              <p:nvPr/>
            </p:nvSpPr>
            <p:spPr>
              <a:xfrm>
                <a:off x="1638940" y="1159969"/>
                <a:ext cx="379999" cy="443333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计划</a:t>
                </a:r>
                <a:endPara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1838483" y="990614"/>
                <a:ext cx="520520" cy="8142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  <a:defRPr/>
                </a:pPr>
                <a:r>
                  <a:rPr lang="en-US" altLang="zh-CN" sz="5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1</a:t>
                </a:r>
                <a:endParaRPr lang="en-US" altLang="zh-CN" sz="5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1581477" y="4159538"/>
            <a:ext cx="4523125" cy="1796324"/>
            <a:chOff x="549712" y="2859782"/>
            <a:chExt cx="3888432" cy="1584176"/>
          </a:xfrm>
        </p:grpSpPr>
        <p:sp>
          <p:nvSpPr>
            <p:cNvPr id="15" name="圆角矩形 14"/>
            <p:cNvSpPr/>
            <p:nvPr/>
          </p:nvSpPr>
          <p:spPr>
            <a:xfrm>
              <a:off x="549712" y="2859782"/>
              <a:ext cx="3888432" cy="1584176"/>
            </a:xfrm>
            <a:prstGeom prst="roundRect">
              <a:avLst>
                <a:gd name="adj" fmla="val 8636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1619672" y="3075806"/>
              <a:ext cx="0" cy="1152128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1876107" y="3245759"/>
              <a:ext cx="1460088" cy="325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lang="zh-CN" altLang="en-US" sz="18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sz="1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1876105" y="3513471"/>
              <a:ext cx="2391677" cy="569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None/>
                <a:defRPr/>
              </a:pP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此处添加计划扼要说明，添加简短说明文字。此处添加明年计划的扼要说明，添加简短说明文字。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683568" y="3216460"/>
              <a:ext cx="870820" cy="87082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729491" y="3222144"/>
              <a:ext cx="738976" cy="814283"/>
              <a:chOff x="1620027" y="990614"/>
              <a:chExt cx="738976" cy="814283"/>
            </a:xfrm>
          </p:grpSpPr>
          <p:sp>
            <p:nvSpPr>
              <p:cNvPr id="21" name="TextBox 25"/>
              <p:cNvSpPr txBox="1"/>
              <p:nvPr/>
            </p:nvSpPr>
            <p:spPr>
              <a:xfrm>
                <a:off x="1620027" y="1159969"/>
                <a:ext cx="379999" cy="443333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计划</a:t>
                </a:r>
                <a:endPara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1838483" y="990614"/>
                <a:ext cx="520520" cy="8142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  <a:defRPr/>
                </a:pPr>
                <a:r>
                  <a:rPr lang="en-US" altLang="zh-CN" sz="5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3</a:t>
                </a:r>
                <a:endParaRPr lang="en-US" altLang="zh-CN" sz="5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6355887" y="2167206"/>
            <a:ext cx="4523125" cy="1796324"/>
            <a:chOff x="4654168" y="699542"/>
            <a:chExt cx="3888432" cy="1584176"/>
          </a:xfrm>
        </p:grpSpPr>
        <p:sp>
          <p:nvSpPr>
            <p:cNvPr id="24" name="圆角矩形 23"/>
            <p:cNvSpPr/>
            <p:nvPr/>
          </p:nvSpPr>
          <p:spPr>
            <a:xfrm>
              <a:off x="4654168" y="699542"/>
              <a:ext cx="3888432" cy="1584176"/>
            </a:xfrm>
            <a:prstGeom prst="roundRect">
              <a:avLst>
                <a:gd name="adj" fmla="val 9138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5724128" y="915566"/>
              <a:ext cx="0" cy="1152128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5980563" y="1085519"/>
              <a:ext cx="1460088" cy="325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lang="zh-CN" altLang="en-US" sz="18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sz="1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5980561" y="1353231"/>
              <a:ext cx="2391677" cy="569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None/>
                <a:defRPr/>
              </a:pP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此处添加计划扼要说明，添加简短说明文字。此处添加明年计划的扼要说明，添加简短说明文字。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788024" y="1056220"/>
              <a:ext cx="870820" cy="87082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4821719" y="1061904"/>
              <a:ext cx="751204" cy="814283"/>
              <a:chOff x="1607799" y="990614"/>
              <a:chExt cx="751204" cy="814283"/>
            </a:xfrm>
          </p:grpSpPr>
          <p:sp>
            <p:nvSpPr>
              <p:cNvPr id="31" name="TextBox 34"/>
              <p:cNvSpPr txBox="1"/>
              <p:nvPr/>
            </p:nvSpPr>
            <p:spPr>
              <a:xfrm>
                <a:off x="1607799" y="1159969"/>
                <a:ext cx="379999" cy="443333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计划</a:t>
                </a:r>
                <a:endPara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1838483" y="990614"/>
                <a:ext cx="520520" cy="8142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  <a:defRPr/>
                </a:pPr>
                <a:r>
                  <a:rPr lang="en-US" altLang="zh-CN" sz="5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2</a:t>
                </a:r>
                <a:endParaRPr lang="en-US" altLang="zh-CN" sz="5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6355887" y="4159538"/>
            <a:ext cx="4523125" cy="1796324"/>
            <a:chOff x="4654168" y="2859782"/>
            <a:chExt cx="3888432" cy="1584176"/>
          </a:xfrm>
        </p:grpSpPr>
        <p:sp>
          <p:nvSpPr>
            <p:cNvPr id="34" name="圆角矩形 33"/>
            <p:cNvSpPr/>
            <p:nvPr/>
          </p:nvSpPr>
          <p:spPr>
            <a:xfrm>
              <a:off x="4654168" y="2859782"/>
              <a:ext cx="3888432" cy="1584176"/>
            </a:xfrm>
            <a:prstGeom prst="roundRect">
              <a:avLst>
                <a:gd name="adj" fmla="val 9138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5724128" y="3075806"/>
              <a:ext cx="0" cy="1152128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5980563" y="3245759"/>
              <a:ext cx="1460088" cy="325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lang="zh-CN" altLang="en-US" sz="18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sz="1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5980561" y="3513471"/>
              <a:ext cx="2391677" cy="569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None/>
                <a:defRPr/>
              </a:pP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此处添加计划扼要说明，添加简短说明文字。此处添加明年计划的扼要说明，添加简短说明文字。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4788024" y="3216460"/>
              <a:ext cx="870820" cy="870820"/>
            </a:xfrm>
            <a:prstGeom prst="ellipse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4833947" y="3222144"/>
              <a:ext cx="738976" cy="814283"/>
              <a:chOff x="1620027" y="990614"/>
              <a:chExt cx="738976" cy="814283"/>
            </a:xfrm>
          </p:grpSpPr>
          <p:sp>
            <p:nvSpPr>
              <p:cNvPr id="40" name="TextBox 43"/>
              <p:cNvSpPr txBox="1"/>
              <p:nvPr/>
            </p:nvSpPr>
            <p:spPr>
              <a:xfrm>
                <a:off x="1620027" y="1159969"/>
                <a:ext cx="379999" cy="443333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计划</a:t>
                </a:r>
                <a:endPara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1838483" y="990614"/>
                <a:ext cx="520520" cy="8142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  <a:defRPr/>
                </a:pPr>
                <a:r>
                  <a:rPr lang="en-US" altLang="zh-CN" sz="5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4</a:t>
                </a:r>
                <a:endParaRPr lang="en-US" altLang="zh-CN" sz="5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53370" y="472630"/>
            <a:ext cx="4833406" cy="632041"/>
            <a:chOff x="3653370" y="472630"/>
            <a:chExt cx="4833406" cy="632041"/>
          </a:xfrm>
        </p:grpSpPr>
        <p:sp>
          <p:nvSpPr>
            <p:cNvPr id="27" name="文本框 23"/>
            <p:cNvSpPr txBox="1"/>
            <p:nvPr/>
          </p:nvSpPr>
          <p:spPr>
            <a:xfrm>
              <a:off x="4488551" y="472630"/>
              <a:ext cx="3163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添加标题文字内容 </a:t>
              </a:r>
              <a:endParaRPr lang="zh-CN" altLang="en-US" sz="280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653370" y="1058952"/>
              <a:ext cx="4833406" cy="45719"/>
            </a:xfrm>
            <a:prstGeom prst="rect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33"/>
          <p:cNvSpPr/>
          <p:nvPr/>
        </p:nvSpPr>
        <p:spPr>
          <a:xfrm>
            <a:off x="6000750" y="2384425"/>
            <a:ext cx="1312863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添加标题</a:t>
            </a:r>
            <a:endParaRPr lang="en-US" altLang="x-none" sz="22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矩形 47"/>
          <p:cNvSpPr/>
          <p:nvPr/>
        </p:nvSpPr>
        <p:spPr>
          <a:xfrm>
            <a:off x="6000750" y="2868613"/>
            <a:ext cx="2416175" cy="93186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矩形 35"/>
          <p:cNvSpPr/>
          <p:nvPr/>
        </p:nvSpPr>
        <p:spPr>
          <a:xfrm>
            <a:off x="8566150" y="2384425"/>
            <a:ext cx="1312863" cy="43021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添加标题</a:t>
            </a:r>
            <a:endParaRPr lang="en-US" altLang="x-none" sz="22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矩形 47"/>
          <p:cNvSpPr/>
          <p:nvPr/>
        </p:nvSpPr>
        <p:spPr>
          <a:xfrm>
            <a:off x="8566150" y="2868613"/>
            <a:ext cx="2400300" cy="931862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矩形 37"/>
          <p:cNvSpPr/>
          <p:nvPr/>
        </p:nvSpPr>
        <p:spPr>
          <a:xfrm>
            <a:off x="6000750" y="4443413"/>
            <a:ext cx="1312863" cy="43021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添加标题</a:t>
            </a:r>
            <a:endParaRPr lang="en-US" altLang="x-none" sz="22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矩形 47"/>
          <p:cNvSpPr/>
          <p:nvPr/>
        </p:nvSpPr>
        <p:spPr>
          <a:xfrm>
            <a:off x="6000750" y="4927600"/>
            <a:ext cx="2416175" cy="93345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矩形 39"/>
          <p:cNvSpPr/>
          <p:nvPr/>
        </p:nvSpPr>
        <p:spPr>
          <a:xfrm>
            <a:off x="8566150" y="4443413"/>
            <a:ext cx="1312863" cy="43021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zh-CN" altLang="en-US" sz="2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添加标题</a:t>
            </a:r>
            <a:endParaRPr lang="en-US" altLang="x-none" sz="22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矩形 47"/>
          <p:cNvSpPr/>
          <p:nvPr/>
        </p:nvSpPr>
        <p:spPr>
          <a:xfrm>
            <a:off x="8566150" y="4927600"/>
            <a:ext cx="2400300" cy="93345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31" tIns="45716" rIns="91431" bIns="45716">
            <a:spAutoFit/>
          </a:bodyPr>
          <a:lstStyle/>
          <a:p>
            <a:pPr lvl="0" eaLnBrk="1" hangingPunct="1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250016" y="1701800"/>
            <a:ext cx="2044700" cy="1966384"/>
            <a:chOff x="2250016" y="1701800"/>
            <a:chExt cx="2044700" cy="1966384"/>
          </a:xfrm>
          <a:solidFill>
            <a:srgbClr val="1983B7"/>
          </a:solidFill>
        </p:grpSpPr>
        <p:sp>
          <p:nvSpPr>
            <p:cNvPr id="14" name="Freeform 263"/>
            <p:cNvSpPr/>
            <p:nvPr/>
          </p:nvSpPr>
          <p:spPr bwMode="auto">
            <a:xfrm>
              <a:off x="2250016" y="1701800"/>
              <a:ext cx="2044700" cy="1966384"/>
            </a:xfrm>
            <a:custGeom>
              <a:avLst/>
              <a:gdLst/>
              <a:ahLst/>
              <a:cxnLst>
                <a:cxn ang="0">
                  <a:pos x="10" y="124"/>
                </a:cxn>
                <a:cxn ang="0">
                  <a:pos x="119" y="124"/>
                </a:cxn>
                <a:cxn ang="0">
                  <a:pos x="126" y="113"/>
                </a:cxn>
                <a:cxn ang="0">
                  <a:pos x="70" y="6"/>
                </a:cxn>
                <a:cxn ang="0">
                  <a:pos x="59" y="6"/>
                </a:cxn>
                <a:cxn ang="0">
                  <a:pos x="3" y="113"/>
                </a:cxn>
                <a:cxn ang="0">
                  <a:pos x="10" y="124"/>
                </a:cxn>
              </a:cxnLst>
              <a:rect l="0" t="0" r="r" b="b"/>
              <a:pathLst>
                <a:path w="129" h="124">
                  <a:moveTo>
                    <a:pt x="10" y="124"/>
                  </a:moveTo>
                  <a:cubicBezTo>
                    <a:pt x="119" y="124"/>
                    <a:pt x="119" y="124"/>
                    <a:pt x="119" y="124"/>
                  </a:cubicBezTo>
                  <a:cubicBezTo>
                    <a:pt x="126" y="124"/>
                    <a:pt x="129" y="119"/>
                    <a:pt x="126" y="113"/>
                  </a:cubicBezTo>
                  <a:cubicBezTo>
                    <a:pt x="70" y="6"/>
                    <a:pt x="70" y="6"/>
                    <a:pt x="70" y="6"/>
                  </a:cubicBezTo>
                  <a:cubicBezTo>
                    <a:pt x="67" y="0"/>
                    <a:pt x="62" y="0"/>
                    <a:pt x="59" y="6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0" y="119"/>
                    <a:pt x="3" y="124"/>
                    <a:pt x="10" y="12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15" name="Group 311"/>
            <p:cNvGrpSpPr/>
            <p:nvPr/>
          </p:nvGrpSpPr>
          <p:grpSpPr>
            <a:xfrm>
              <a:off x="2859316" y="2616200"/>
              <a:ext cx="819151" cy="548217"/>
              <a:chOff x="4992329" y="515938"/>
              <a:chExt cx="614363" cy="411163"/>
            </a:xfrm>
            <a:grpFill/>
          </p:grpSpPr>
          <p:sp>
            <p:nvSpPr>
              <p:cNvPr id="17" name="Freeform 59"/>
              <p:cNvSpPr/>
              <p:nvPr/>
            </p:nvSpPr>
            <p:spPr bwMode="auto">
              <a:xfrm>
                <a:off x="4992329" y="515938"/>
                <a:ext cx="436563" cy="346075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0" y="67"/>
                  </a:cxn>
                  <a:cxn ang="0">
                    <a:pos x="31" y="118"/>
                  </a:cxn>
                  <a:cxn ang="0">
                    <a:pos x="9" y="138"/>
                  </a:cxn>
                  <a:cxn ang="0">
                    <a:pos x="48" y="127"/>
                  </a:cxn>
                  <a:cxn ang="0">
                    <a:pos x="87" y="134"/>
                  </a:cxn>
                  <a:cxn ang="0">
                    <a:pos x="174" y="67"/>
                  </a:cxn>
                  <a:cxn ang="0">
                    <a:pos x="87" y="0"/>
                  </a:cxn>
                </a:cxnLst>
                <a:rect l="0" t="0" r="r" b="b"/>
                <a:pathLst>
                  <a:path w="174" h="138">
                    <a:moveTo>
                      <a:pt x="87" y="0"/>
                    </a:moveTo>
                    <a:cubicBezTo>
                      <a:pt x="39" y="0"/>
                      <a:pt x="0" y="30"/>
                      <a:pt x="0" y="67"/>
                    </a:cubicBezTo>
                    <a:cubicBezTo>
                      <a:pt x="0" y="88"/>
                      <a:pt x="12" y="106"/>
                      <a:pt x="31" y="118"/>
                    </a:cubicBezTo>
                    <a:cubicBezTo>
                      <a:pt x="21" y="133"/>
                      <a:pt x="9" y="138"/>
                      <a:pt x="9" y="138"/>
                    </a:cubicBezTo>
                    <a:cubicBezTo>
                      <a:pt x="25" y="135"/>
                      <a:pt x="38" y="131"/>
                      <a:pt x="48" y="127"/>
                    </a:cubicBezTo>
                    <a:cubicBezTo>
                      <a:pt x="59" y="132"/>
                      <a:pt x="73" y="134"/>
                      <a:pt x="87" y="134"/>
                    </a:cubicBezTo>
                    <a:cubicBezTo>
                      <a:pt x="135" y="134"/>
                      <a:pt x="174" y="104"/>
                      <a:pt x="174" y="67"/>
                    </a:cubicBezTo>
                    <a:cubicBezTo>
                      <a:pt x="174" y="30"/>
                      <a:pt x="135" y="0"/>
                      <a:pt x="87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60"/>
              <p:cNvSpPr/>
              <p:nvPr/>
            </p:nvSpPr>
            <p:spPr bwMode="auto">
              <a:xfrm>
                <a:off x="5330467" y="700088"/>
                <a:ext cx="276225" cy="227013"/>
              </a:xfrm>
              <a:custGeom>
                <a:avLst/>
                <a:gdLst/>
                <a:ahLst/>
                <a:cxnLst>
                  <a:cxn ang="0">
                    <a:pos x="89" y="78"/>
                  </a:cxn>
                  <a:cxn ang="0">
                    <a:pos x="110" y="44"/>
                  </a:cxn>
                  <a:cxn ang="0">
                    <a:pos x="53" y="0"/>
                  </a:cxn>
                  <a:cxn ang="0">
                    <a:pos x="50" y="0"/>
                  </a:cxn>
                  <a:cxn ang="0">
                    <a:pos x="0" y="62"/>
                  </a:cxn>
                  <a:cxn ang="0">
                    <a:pos x="53" y="88"/>
                  </a:cxn>
                  <a:cxn ang="0">
                    <a:pos x="78" y="84"/>
                  </a:cxn>
                  <a:cxn ang="0">
                    <a:pos x="104" y="91"/>
                  </a:cxn>
                  <a:cxn ang="0">
                    <a:pos x="89" y="78"/>
                  </a:cxn>
                </a:cxnLst>
                <a:rect l="0" t="0" r="r" b="b"/>
                <a:pathLst>
                  <a:path w="110" h="91">
                    <a:moveTo>
                      <a:pt x="89" y="78"/>
                    </a:moveTo>
                    <a:cubicBezTo>
                      <a:pt x="102" y="70"/>
                      <a:pt x="110" y="58"/>
                      <a:pt x="110" y="44"/>
                    </a:cubicBezTo>
                    <a:cubicBezTo>
                      <a:pt x="110" y="20"/>
                      <a:pt x="84" y="0"/>
                      <a:pt x="53" y="0"/>
                    </a:cubicBezTo>
                    <a:cubicBezTo>
                      <a:pt x="52" y="0"/>
                      <a:pt x="51" y="0"/>
                      <a:pt x="50" y="0"/>
                    </a:cubicBezTo>
                    <a:cubicBezTo>
                      <a:pt x="47" y="27"/>
                      <a:pt x="28" y="49"/>
                      <a:pt x="0" y="62"/>
                    </a:cubicBezTo>
                    <a:cubicBezTo>
                      <a:pt x="9" y="77"/>
                      <a:pt x="29" y="88"/>
                      <a:pt x="53" y="88"/>
                    </a:cubicBezTo>
                    <a:cubicBezTo>
                      <a:pt x="62" y="88"/>
                      <a:pt x="71" y="87"/>
                      <a:pt x="78" y="84"/>
                    </a:cubicBezTo>
                    <a:cubicBezTo>
                      <a:pt x="85" y="86"/>
                      <a:pt x="93" y="89"/>
                      <a:pt x="104" y="91"/>
                    </a:cubicBezTo>
                    <a:cubicBezTo>
                      <a:pt x="104" y="91"/>
                      <a:pt x="96" y="87"/>
                      <a:pt x="89" y="7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Content Placeholder 2"/>
            <p:cNvSpPr txBox="1"/>
            <p:nvPr/>
          </p:nvSpPr>
          <p:spPr>
            <a:xfrm>
              <a:off x="2351316" y="3225800"/>
              <a:ext cx="1828800" cy="4064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zh-CN" altLang="en-US" sz="1600" b="1" dirty="0">
                  <a:solidFill>
                    <a:prstClr val="white"/>
                  </a:solidFill>
                  <a:latin typeface="微软雅黑" panose="020B0503020204020204" pitchFamily="34" charset="-122"/>
                </a:rPr>
                <a:t>添加文本</a:t>
              </a:r>
              <a:endParaRPr lang="en-US" altLang="zh-CN" sz="1600" b="1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250016" y="3837518"/>
            <a:ext cx="2044700" cy="1981200"/>
            <a:chOff x="2250016" y="3837518"/>
            <a:chExt cx="2044700" cy="1981200"/>
          </a:xfrm>
          <a:solidFill>
            <a:srgbClr val="1983B7"/>
          </a:solidFill>
        </p:grpSpPr>
        <p:sp>
          <p:nvSpPr>
            <p:cNvPr id="20" name="Freeform 266"/>
            <p:cNvSpPr/>
            <p:nvPr/>
          </p:nvSpPr>
          <p:spPr bwMode="auto">
            <a:xfrm>
              <a:off x="2250016" y="3837518"/>
              <a:ext cx="2044700" cy="1981200"/>
            </a:xfrm>
            <a:custGeom>
              <a:avLst/>
              <a:gdLst/>
              <a:ahLst/>
              <a:cxnLst>
                <a:cxn ang="0">
                  <a:pos x="119" y="0"/>
                </a:cxn>
                <a:cxn ang="0">
                  <a:pos x="11" y="0"/>
                </a:cxn>
                <a:cxn ang="0">
                  <a:pos x="4" y="11"/>
                </a:cxn>
                <a:cxn ang="0">
                  <a:pos x="59" y="118"/>
                </a:cxn>
                <a:cxn ang="0">
                  <a:pos x="71" y="118"/>
                </a:cxn>
                <a:cxn ang="0">
                  <a:pos x="126" y="11"/>
                </a:cxn>
                <a:cxn ang="0">
                  <a:pos x="119" y="0"/>
                </a:cxn>
              </a:cxnLst>
              <a:rect l="0" t="0" r="r" b="b"/>
              <a:pathLst>
                <a:path w="129" h="125">
                  <a:moveTo>
                    <a:pt x="11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4" y="0"/>
                    <a:pt x="0" y="5"/>
                    <a:pt x="4" y="11"/>
                  </a:cubicBezTo>
                  <a:cubicBezTo>
                    <a:pt x="59" y="118"/>
                    <a:pt x="59" y="118"/>
                    <a:pt x="59" y="118"/>
                  </a:cubicBezTo>
                  <a:cubicBezTo>
                    <a:pt x="62" y="125"/>
                    <a:pt x="67" y="125"/>
                    <a:pt x="71" y="118"/>
                  </a:cubicBezTo>
                  <a:cubicBezTo>
                    <a:pt x="126" y="11"/>
                    <a:pt x="126" y="11"/>
                    <a:pt x="126" y="11"/>
                  </a:cubicBezTo>
                  <a:cubicBezTo>
                    <a:pt x="129" y="5"/>
                    <a:pt x="126" y="0"/>
                    <a:pt x="119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21" name="Group 315"/>
            <p:cNvGrpSpPr/>
            <p:nvPr/>
          </p:nvGrpSpPr>
          <p:grpSpPr>
            <a:xfrm>
              <a:off x="2946400" y="4445000"/>
              <a:ext cx="658284" cy="588433"/>
              <a:chOff x="6652854" y="2162175"/>
              <a:chExt cx="493713" cy="441325"/>
            </a:xfrm>
            <a:grpFill/>
          </p:grpSpPr>
          <p:sp>
            <p:nvSpPr>
              <p:cNvPr id="23" name="Freeform 44"/>
              <p:cNvSpPr>
                <a:spLocks noEditPoints="1"/>
              </p:cNvSpPr>
              <p:nvPr/>
            </p:nvSpPr>
            <p:spPr bwMode="auto">
              <a:xfrm>
                <a:off x="6652854" y="2279650"/>
                <a:ext cx="285750" cy="285750"/>
              </a:xfrm>
              <a:custGeom>
                <a:avLst/>
                <a:gdLst/>
                <a:ahLst/>
                <a:cxnLst>
                  <a:cxn ang="0">
                    <a:pos x="107" y="67"/>
                  </a:cxn>
                  <a:cxn ang="0">
                    <a:pos x="114" y="59"/>
                  </a:cxn>
                  <a:cxn ang="0">
                    <a:pos x="114" y="54"/>
                  </a:cxn>
                  <a:cxn ang="0">
                    <a:pos x="107" y="47"/>
                  </a:cxn>
                  <a:cxn ang="0">
                    <a:pos x="106" y="47"/>
                  </a:cxn>
                  <a:cxn ang="0">
                    <a:pos x="97" y="42"/>
                  </a:cxn>
                  <a:cxn ang="0">
                    <a:pos x="99" y="29"/>
                  </a:cxn>
                  <a:cxn ang="0">
                    <a:pos x="99" y="29"/>
                  </a:cxn>
                  <a:cxn ang="0">
                    <a:pos x="99" y="18"/>
                  </a:cxn>
                  <a:cxn ang="0">
                    <a:pos x="96" y="15"/>
                  </a:cxn>
                  <a:cxn ang="0">
                    <a:pos x="85" y="15"/>
                  </a:cxn>
                  <a:cxn ang="0">
                    <a:pos x="85" y="15"/>
                  </a:cxn>
                  <a:cxn ang="0">
                    <a:pos x="75" y="18"/>
                  </a:cxn>
                  <a:cxn ang="0">
                    <a:pos x="67" y="8"/>
                  </a:cxn>
                  <a:cxn ang="0">
                    <a:pos x="67" y="7"/>
                  </a:cxn>
                  <a:cxn ang="0">
                    <a:pos x="60" y="0"/>
                  </a:cxn>
                  <a:cxn ang="0">
                    <a:pos x="55" y="0"/>
                  </a:cxn>
                  <a:cxn ang="0">
                    <a:pos x="47" y="7"/>
                  </a:cxn>
                  <a:cxn ang="0">
                    <a:pos x="47" y="8"/>
                  </a:cxn>
                  <a:cxn ang="0">
                    <a:pos x="43" y="17"/>
                  </a:cxn>
                  <a:cxn ang="0">
                    <a:pos x="29" y="15"/>
                  </a:cxn>
                  <a:cxn ang="0">
                    <a:pos x="29" y="15"/>
                  </a:cxn>
                  <a:cxn ang="0">
                    <a:pos x="18" y="15"/>
                  </a:cxn>
                  <a:cxn ang="0">
                    <a:pos x="15" y="18"/>
                  </a:cxn>
                  <a:cxn ang="0">
                    <a:pos x="15" y="29"/>
                  </a:cxn>
                  <a:cxn ang="0">
                    <a:pos x="15" y="29"/>
                  </a:cxn>
                  <a:cxn ang="0">
                    <a:pos x="19" y="38"/>
                  </a:cxn>
                  <a:cxn ang="0">
                    <a:pos x="8" y="47"/>
                  </a:cxn>
                  <a:cxn ang="0">
                    <a:pos x="8" y="47"/>
                  </a:cxn>
                  <a:cxn ang="0">
                    <a:pos x="0" y="54"/>
                  </a:cxn>
                  <a:cxn ang="0">
                    <a:pos x="0" y="59"/>
                  </a:cxn>
                  <a:cxn ang="0">
                    <a:pos x="8" y="67"/>
                  </a:cxn>
                  <a:cxn ang="0">
                    <a:pos x="8" y="67"/>
                  </a:cxn>
                  <a:cxn ang="0">
                    <a:pos x="17" y="71"/>
                  </a:cxn>
                  <a:cxn ang="0">
                    <a:pos x="15" y="85"/>
                  </a:cxn>
                  <a:cxn ang="0">
                    <a:pos x="15" y="85"/>
                  </a:cxn>
                  <a:cxn ang="0">
                    <a:pos x="15" y="95"/>
                  </a:cxn>
                  <a:cxn ang="0">
                    <a:pos x="18" y="99"/>
                  </a:cxn>
                  <a:cxn ang="0">
                    <a:pos x="29" y="99"/>
                  </a:cxn>
                  <a:cxn ang="0">
                    <a:pos x="29" y="99"/>
                  </a:cxn>
                  <a:cxn ang="0">
                    <a:pos x="39" y="95"/>
                  </a:cxn>
                  <a:cxn ang="0">
                    <a:pos x="47" y="106"/>
                  </a:cxn>
                  <a:cxn ang="0">
                    <a:pos x="47" y="106"/>
                  </a:cxn>
                  <a:cxn ang="0">
                    <a:pos x="55" y="114"/>
                  </a:cxn>
                  <a:cxn ang="0">
                    <a:pos x="60" y="114"/>
                  </a:cxn>
                  <a:cxn ang="0">
                    <a:pos x="67" y="106"/>
                  </a:cxn>
                  <a:cxn ang="0">
                    <a:pos x="67" y="106"/>
                  </a:cxn>
                  <a:cxn ang="0">
                    <a:pos x="71" y="97"/>
                  </a:cxn>
                  <a:cxn ang="0">
                    <a:pos x="85" y="99"/>
                  </a:cxn>
                  <a:cxn ang="0">
                    <a:pos x="85" y="99"/>
                  </a:cxn>
                  <a:cxn ang="0">
                    <a:pos x="96" y="99"/>
                  </a:cxn>
                  <a:cxn ang="0">
                    <a:pos x="99" y="95"/>
                  </a:cxn>
                  <a:cxn ang="0">
                    <a:pos x="99" y="85"/>
                  </a:cxn>
                  <a:cxn ang="0">
                    <a:pos x="99" y="85"/>
                  </a:cxn>
                  <a:cxn ang="0">
                    <a:pos x="96" y="75"/>
                  </a:cxn>
                  <a:cxn ang="0">
                    <a:pos x="106" y="67"/>
                  </a:cxn>
                  <a:cxn ang="0">
                    <a:pos x="107" y="67"/>
                  </a:cxn>
                  <a:cxn ang="0">
                    <a:pos x="57" y="85"/>
                  </a:cxn>
                  <a:cxn ang="0">
                    <a:pos x="29" y="57"/>
                  </a:cxn>
                  <a:cxn ang="0">
                    <a:pos x="57" y="28"/>
                  </a:cxn>
                  <a:cxn ang="0">
                    <a:pos x="86" y="57"/>
                  </a:cxn>
                  <a:cxn ang="0">
                    <a:pos x="57" y="85"/>
                  </a:cxn>
                </a:cxnLst>
                <a:rect l="0" t="0" r="r" b="b"/>
                <a:pathLst>
                  <a:path w="114" h="114">
                    <a:moveTo>
                      <a:pt x="107" y="67"/>
                    </a:moveTo>
                    <a:cubicBezTo>
                      <a:pt x="111" y="67"/>
                      <a:pt x="114" y="63"/>
                      <a:pt x="114" y="59"/>
                    </a:cubicBezTo>
                    <a:cubicBezTo>
                      <a:pt x="114" y="54"/>
                      <a:pt x="114" y="54"/>
                      <a:pt x="114" y="54"/>
                    </a:cubicBezTo>
                    <a:cubicBezTo>
                      <a:pt x="114" y="50"/>
                      <a:pt x="111" y="47"/>
                      <a:pt x="107" y="47"/>
                    </a:cubicBezTo>
                    <a:cubicBezTo>
                      <a:pt x="106" y="47"/>
                      <a:pt x="106" y="47"/>
                      <a:pt x="106" y="47"/>
                    </a:cubicBezTo>
                    <a:cubicBezTo>
                      <a:pt x="102" y="47"/>
                      <a:pt x="98" y="45"/>
                      <a:pt x="97" y="42"/>
                    </a:cubicBezTo>
                    <a:cubicBezTo>
                      <a:pt x="97" y="40"/>
                      <a:pt x="96" y="32"/>
                      <a:pt x="99" y="29"/>
                    </a:cubicBezTo>
                    <a:cubicBezTo>
                      <a:pt x="99" y="29"/>
                      <a:pt x="99" y="29"/>
                      <a:pt x="99" y="29"/>
                    </a:cubicBezTo>
                    <a:cubicBezTo>
                      <a:pt x="102" y="26"/>
                      <a:pt x="102" y="21"/>
                      <a:pt x="99" y="18"/>
                    </a:cubicBezTo>
                    <a:cubicBezTo>
                      <a:pt x="96" y="15"/>
                      <a:pt x="96" y="15"/>
                      <a:pt x="96" y="15"/>
                    </a:cubicBezTo>
                    <a:cubicBezTo>
                      <a:pt x="93" y="12"/>
                      <a:pt x="88" y="12"/>
                      <a:pt x="85" y="15"/>
                    </a:cubicBezTo>
                    <a:cubicBezTo>
                      <a:pt x="85" y="15"/>
                      <a:pt x="85" y="15"/>
                      <a:pt x="85" y="15"/>
                    </a:cubicBezTo>
                    <a:cubicBezTo>
                      <a:pt x="82" y="18"/>
                      <a:pt x="78" y="19"/>
                      <a:pt x="75" y="18"/>
                    </a:cubicBezTo>
                    <a:cubicBezTo>
                      <a:pt x="73" y="17"/>
                      <a:pt x="67" y="12"/>
                      <a:pt x="67" y="8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7" y="3"/>
                      <a:pt x="64" y="0"/>
                      <a:pt x="60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1" y="0"/>
                      <a:pt x="47" y="3"/>
                      <a:pt x="47" y="7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47" y="12"/>
                      <a:pt x="45" y="16"/>
                      <a:pt x="43" y="17"/>
                    </a:cubicBezTo>
                    <a:cubicBezTo>
                      <a:pt x="40" y="17"/>
                      <a:pt x="32" y="18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6" y="12"/>
                      <a:pt x="21" y="12"/>
                      <a:pt x="18" y="15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2" y="21"/>
                      <a:pt x="12" y="26"/>
                      <a:pt x="15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8" y="32"/>
                      <a:pt x="20" y="36"/>
                      <a:pt x="19" y="38"/>
                    </a:cubicBezTo>
                    <a:cubicBezTo>
                      <a:pt x="17" y="41"/>
                      <a:pt x="12" y="47"/>
                      <a:pt x="8" y="4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3" y="47"/>
                      <a:pt x="0" y="50"/>
                      <a:pt x="0" y="54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3"/>
                      <a:pt x="3" y="67"/>
                      <a:pt x="8" y="67"/>
                    </a:cubicBezTo>
                    <a:cubicBezTo>
                      <a:pt x="8" y="67"/>
                      <a:pt x="8" y="67"/>
                      <a:pt x="8" y="67"/>
                    </a:cubicBezTo>
                    <a:cubicBezTo>
                      <a:pt x="12" y="67"/>
                      <a:pt x="16" y="69"/>
                      <a:pt x="17" y="71"/>
                    </a:cubicBezTo>
                    <a:cubicBezTo>
                      <a:pt x="18" y="73"/>
                      <a:pt x="18" y="82"/>
                      <a:pt x="15" y="85"/>
                    </a:cubicBezTo>
                    <a:cubicBezTo>
                      <a:pt x="15" y="85"/>
                      <a:pt x="15" y="85"/>
                      <a:pt x="15" y="85"/>
                    </a:cubicBezTo>
                    <a:cubicBezTo>
                      <a:pt x="12" y="88"/>
                      <a:pt x="12" y="93"/>
                      <a:pt x="15" y="95"/>
                    </a:cubicBezTo>
                    <a:cubicBezTo>
                      <a:pt x="18" y="99"/>
                      <a:pt x="18" y="99"/>
                      <a:pt x="18" y="99"/>
                    </a:cubicBezTo>
                    <a:cubicBezTo>
                      <a:pt x="21" y="102"/>
                      <a:pt x="26" y="102"/>
                      <a:pt x="29" y="99"/>
                    </a:cubicBezTo>
                    <a:cubicBezTo>
                      <a:pt x="29" y="99"/>
                      <a:pt x="29" y="99"/>
                      <a:pt x="29" y="99"/>
                    </a:cubicBezTo>
                    <a:cubicBezTo>
                      <a:pt x="32" y="96"/>
                      <a:pt x="37" y="94"/>
                      <a:pt x="39" y="95"/>
                    </a:cubicBezTo>
                    <a:cubicBezTo>
                      <a:pt x="41" y="96"/>
                      <a:pt x="47" y="102"/>
                      <a:pt x="47" y="106"/>
                    </a:cubicBezTo>
                    <a:cubicBezTo>
                      <a:pt x="47" y="106"/>
                      <a:pt x="47" y="106"/>
                      <a:pt x="47" y="106"/>
                    </a:cubicBezTo>
                    <a:cubicBezTo>
                      <a:pt x="47" y="110"/>
                      <a:pt x="51" y="114"/>
                      <a:pt x="55" y="114"/>
                    </a:cubicBezTo>
                    <a:cubicBezTo>
                      <a:pt x="60" y="114"/>
                      <a:pt x="60" y="114"/>
                      <a:pt x="60" y="114"/>
                    </a:cubicBezTo>
                    <a:cubicBezTo>
                      <a:pt x="64" y="114"/>
                      <a:pt x="67" y="110"/>
                      <a:pt x="67" y="106"/>
                    </a:cubicBezTo>
                    <a:cubicBezTo>
                      <a:pt x="67" y="106"/>
                      <a:pt x="67" y="106"/>
                      <a:pt x="67" y="106"/>
                    </a:cubicBezTo>
                    <a:cubicBezTo>
                      <a:pt x="67" y="102"/>
                      <a:pt x="69" y="98"/>
                      <a:pt x="71" y="97"/>
                    </a:cubicBezTo>
                    <a:cubicBezTo>
                      <a:pt x="74" y="96"/>
                      <a:pt x="82" y="96"/>
                      <a:pt x="85" y="99"/>
                    </a:cubicBezTo>
                    <a:cubicBezTo>
                      <a:pt x="85" y="99"/>
                      <a:pt x="85" y="99"/>
                      <a:pt x="85" y="99"/>
                    </a:cubicBezTo>
                    <a:cubicBezTo>
                      <a:pt x="88" y="102"/>
                      <a:pt x="93" y="102"/>
                      <a:pt x="96" y="99"/>
                    </a:cubicBezTo>
                    <a:cubicBezTo>
                      <a:pt x="99" y="95"/>
                      <a:pt x="99" y="95"/>
                      <a:pt x="99" y="95"/>
                    </a:cubicBezTo>
                    <a:cubicBezTo>
                      <a:pt x="102" y="93"/>
                      <a:pt x="102" y="88"/>
                      <a:pt x="99" y="85"/>
                    </a:cubicBezTo>
                    <a:cubicBezTo>
                      <a:pt x="99" y="85"/>
                      <a:pt x="99" y="85"/>
                      <a:pt x="99" y="85"/>
                    </a:cubicBezTo>
                    <a:cubicBezTo>
                      <a:pt x="96" y="82"/>
                      <a:pt x="95" y="77"/>
                      <a:pt x="96" y="75"/>
                    </a:cubicBezTo>
                    <a:cubicBezTo>
                      <a:pt x="97" y="73"/>
                      <a:pt x="102" y="67"/>
                      <a:pt x="106" y="67"/>
                    </a:cubicBezTo>
                    <a:lnTo>
                      <a:pt x="107" y="67"/>
                    </a:lnTo>
                    <a:close/>
                    <a:moveTo>
                      <a:pt x="57" y="85"/>
                    </a:moveTo>
                    <a:cubicBezTo>
                      <a:pt x="41" y="85"/>
                      <a:pt x="29" y="73"/>
                      <a:pt x="29" y="57"/>
                    </a:cubicBezTo>
                    <a:cubicBezTo>
                      <a:pt x="29" y="41"/>
                      <a:pt x="41" y="28"/>
                      <a:pt x="57" y="28"/>
                    </a:cubicBezTo>
                    <a:cubicBezTo>
                      <a:pt x="73" y="28"/>
                      <a:pt x="86" y="41"/>
                      <a:pt x="86" y="57"/>
                    </a:cubicBezTo>
                    <a:cubicBezTo>
                      <a:pt x="86" y="73"/>
                      <a:pt x="73" y="85"/>
                      <a:pt x="57" y="8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45"/>
              <p:cNvSpPr>
                <a:spLocks noEditPoints="1"/>
              </p:cNvSpPr>
              <p:nvPr/>
            </p:nvSpPr>
            <p:spPr bwMode="auto">
              <a:xfrm>
                <a:off x="6914792" y="2162175"/>
                <a:ext cx="231775" cy="233363"/>
              </a:xfrm>
              <a:custGeom>
                <a:avLst/>
                <a:gdLst/>
                <a:ahLst/>
                <a:cxnLst>
                  <a:cxn ang="0">
                    <a:pos x="87" y="55"/>
                  </a:cxn>
                  <a:cxn ang="0">
                    <a:pos x="93" y="47"/>
                  </a:cxn>
                  <a:cxn ang="0">
                    <a:pos x="93" y="46"/>
                  </a:cxn>
                  <a:cxn ang="0">
                    <a:pos x="87" y="39"/>
                  </a:cxn>
                  <a:cxn ang="0">
                    <a:pos x="79" y="35"/>
                  </a:cxn>
                  <a:cxn ang="0">
                    <a:pos x="81" y="24"/>
                  </a:cxn>
                  <a:cxn ang="0">
                    <a:pos x="80" y="14"/>
                  </a:cxn>
                  <a:cxn ang="0">
                    <a:pos x="79" y="13"/>
                  </a:cxn>
                  <a:cxn ang="0">
                    <a:pos x="69" y="12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7" y="0"/>
                  </a:cxn>
                  <a:cxn ang="0">
                    <a:pos x="46" y="0"/>
                  </a:cxn>
                  <a:cxn ang="0">
                    <a:pos x="38" y="6"/>
                  </a:cxn>
                  <a:cxn ang="0">
                    <a:pos x="35" y="14"/>
                  </a:cxn>
                  <a:cxn ang="0">
                    <a:pos x="24" y="12"/>
                  </a:cxn>
                  <a:cxn ang="0">
                    <a:pos x="14" y="13"/>
                  </a:cxn>
                  <a:cxn ang="0">
                    <a:pos x="13" y="14"/>
                  </a:cxn>
                  <a:cxn ang="0">
                    <a:pos x="12" y="24"/>
                  </a:cxn>
                  <a:cxn ang="0">
                    <a:pos x="15" y="32"/>
                  </a:cxn>
                  <a:cxn ang="0">
                    <a:pos x="6" y="39"/>
                  </a:cxn>
                  <a:cxn ang="0">
                    <a:pos x="0" y="46"/>
                  </a:cxn>
                  <a:cxn ang="0">
                    <a:pos x="0" y="47"/>
                  </a:cxn>
                  <a:cxn ang="0">
                    <a:pos x="6" y="55"/>
                  </a:cxn>
                  <a:cxn ang="0">
                    <a:pos x="14" y="58"/>
                  </a:cxn>
                  <a:cxn ang="0">
                    <a:pos x="12" y="69"/>
                  </a:cxn>
                  <a:cxn ang="0">
                    <a:pos x="13" y="79"/>
                  </a:cxn>
                  <a:cxn ang="0">
                    <a:pos x="14" y="80"/>
                  </a:cxn>
                  <a:cxn ang="0">
                    <a:pos x="24" y="81"/>
                  </a:cxn>
                  <a:cxn ang="0">
                    <a:pos x="31" y="78"/>
                  </a:cxn>
                  <a:cxn ang="0">
                    <a:pos x="38" y="87"/>
                  </a:cxn>
                  <a:cxn ang="0">
                    <a:pos x="46" y="93"/>
                  </a:cxn>
                  <a:cxn ang="0">
                    <a:pos x="47" y="93"/>
                  </a:cxn>
                  <a:cxn ang="0">
                    <a:pos x="55" y="87"/>
                  </a:cxn>
                  <a:cxn ang="0">
                    <a:pos x="58" y="80"/>
                  </a:cxn>
                  <a:cxn ang="0">
                    <a:pos x="69" y="81"/>
                  </a:cxn>
                  <a:cxn ang="0">
                    <a:pos x="79" y="80"/>
                  </a:cxn>
                  <a:cxn ang="0">
                    <a:pos x="80" y="79"/>
                  </a:cxn>
                  <a:cxn ang="0">
                    <a:pos x="81" y="69"/>
                  </a:cxn>
                  <a:cxn ang="0">
                    <a:pos x="78" y="62"/>
                  </a:cxn>
                  <a:cxn ang="0">
                    <a:pos x="87" y="55"/>
                  </a:cxn>
                  <a:cxn ang="0">
                    <a:pos x="47" y="70"/>
                  </a:cxn>
                  <a:cxn ang="0">
                    <a:pos x="23" y="47"/>
                  </a:cxn>
                  <a:cxn ang="0">
                    <a:pos x="47" y="23"/>
                  </a:cxn>
                  <a:cxn ang="0">
                    <a:pos x="70" y="47"/>
                  </a:cxn>
                  <a:cxn ang="0">
                    <a:pos x="47" y="70"/>
                  </a:cxn>
                </a:cxnLst>
                <a:rect l="0" t="0" r="r" b="b"/>
                <a:pathLst>
                  <a:path w="93" h="93">
                    <a:moveTo>
                      <a:pt x="87" y="55"/>
                    </a:moveTo>
                    <a:cubicBezTo>
                      <a:pt x="90" y="55"/>
                      <a:pt x="93" y="51"/>
                      <a:pt x="93" y="47"/>
                    </a:cubicBezTo>
                    <a:cubicBezTo>
                      <a:pt x="93" y="46"/>
                      <a:pt x="93" y="46"/>
                      <a:pt x="93" y="46"/>
                    </a:cubicBezTo>
                    <a:cubicBezTo>
                      <a:pt x="93" y="42"/>
                      <a:pt x="90" y="39"/>
                      <a:pt x="87" y="39"/>
                    </a:cubicBezTo>
                    <a:cubicBezTo>
                      <a:pt x="83" y="39"/>
                      <a:pt x="80" y="37"/>
                      <a:pt x="79" y="35"/>
                    </a:cubicBezTo>
                    <a:cubicBezTo>
                      <a:pt x="79" y="33"/>
                      <a:pt x="78" y="26"/>
                      <a:pt x="81" y="24"/>
                    </a:cubicBezTo>
                    <a:cubicBezTo>
                      <a:pt x="83" y="21"/>
                      <a:pt x="83" y="17"/>
                      <a:pt x="80" y="14"/>
                    </a:cubicBezTo>
                    <a:cubicBezTo>
                      <a:pt x="79" y="13"/>
                      <a:pt x="79" y="13"/>
                      <a:pt x="79" y="13"/>
                    </a:cubicBezTo>
                    <a:cubicBezTo>
                      <a:pt x="76" y="10"/>
                      <a:pt x="72" y="10"/>
                      <a:pt x="69" y="12"/>
                    </a:cubicBezTo>
                    <a:cubicBezTo>
                      <a:pt x="67" y="15"/>
                      <a:pt x="63" y="16"/>
                      <a:pt x="62" y="15"/>
                    </a:cubicBezTo>
                    <a:cubicBezTo>
                      <a:pt x="60" y="14"/>
                      <a:pt x="55" y="10"/>
                      <a:pt x="55" y="6"/>
                    </a:cubicBezTo>
                    <a:cubicBezTo>
                      <a:pt x="55" y="3"/>
                      <a:pt x="51" y="0"/>
                      <a:pt x="47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2" y="0"/>
                      <a:pt x="38" y="3"/>
                      <a:pt x="38" y="6"/>
                    </a:cubicBezTo>
                    <a:cubicBezTo>
                      <a:pt x="38" y="10"/>
                      <a:pt x="37" y="13"/>
                      <a:pt x="35" y="14"/>
                    </a:cubicBezTo>
                    <a:cubicBezTo>
                      <a:pt x="33" y="14"/>
                      <a:pt x="26" y="15"/>
                      <a:pt x="24" y="12"/>
                    </a:cubicBezTo>
                    <a:cubicBezTo>
                      <a:pt x="21" y="10"/>
                      <a:pt x="17" y="10"/>
                      <a:pt x="14" y="13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0" y="17"/>
                      <a:pt x="10" y="21"/>
                      <a:pt x="12" y="24"/>
                    </a:cubicBezTo>
                    <a:cubicBezTo>
                      <a:pt x="15" y="26"/>
                      <a:pt x="16" y="30"/>
                      <a:pt x="15" y="32"/>
                    </a:cubicBezTo>
                    <a:cubicBezTo>
                      <a:pt x="14" y="33"/>
                      <a:pt x="10" y="39"/>
                      <a:pt x="6" y="39"/>
                    </a:cubicBezTo>
                    <a:cubicBezTo>
                      <a:pt x="3" y="39"/>
                      <a:pt x="0" y="42"/>
                      <a:pt x="0" y="46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51"/>
                      <a:pt x="3" y="55"/>
                      <a:pt x="6" y="55"/>
                    </a:cubicBezTo>
                    <a:cubicBezTo>
                      <a:pt x="10" y="55"/>
                      <a:pt x="13" y="56"/>
                      <a:pt x="14" y="58"/>
                    </a:cubicBezTo>
                    <a:cubicBezTo>
                      <a:pt x="14" y="60"/>
                      <a:pt x="15" y="67"/>
                      <a:pt x="12" y="69"/>
                    </a:cubicBezTo>
                    <a:cubicBezTo>
                      <a:pt x="10" y="72"/>
                      <a:pt x="10" y="76"/>
                      <a:pt x="13" y="79"/>
                    </a:cubicBezTo>
                    <a:cubicBezTo>
                      <a:pt x="14" y="80"/>
                      <a:pt x="14" y="80"/>
                      <a:pt x="14" y="80"/>
                    </a:cubicBezTo>
                    <a:cubicBezTo>
                      <a:pt x="17" y="83"/>
                      <a:pt x="21" y="83"/>
                      <a:pt x="24" y="81"/>
                    </a:cubicBezTo>
                    <a:cubicBezTo>
                      <a:pt x="26" y="79"/>
                      <a:pt x="30" y="77"/>
                      <a:pt x="31" y="78"/>
                    </a:cubicBezTo>
                    <a:cubicBezTo>
                      <a:pt x="33" y="79"/>
                      <a:pt x="38" y="84"/>
                      <a:pt x="38" y="87"/>
                    </a:cubicBezTo>
                    <a:cubicBezTo>
                      <a:pt x="38" y="91"/>
                      <a:pt x="42" y="93"/>
                      <a:pt x="46" y="93"/>
                    </a:cubicBezTo>
                    <a:cubicBezTo>
                      <a:pt x="47" y="93"/>
                      <a:pt x="47" y="93"/>
                      <a:pt x="47" y="93"/>
                    </a:cubicBezTo>
                    <a:cubicBezTo>
                      <a:pt x="51" y="93"/>
                      <a:pt x="55" y="91"/>
                      <a:pt x="55" y="87"/>
                    </a:cubicBezTo>
                    <a:cubicBezTo>
                      <a:pt x="55" y="84"/>
                      <a:pt x="56" y="80"/>
                      <a:pt x="58" y="80"/>
                    </a:cubicBezTo>
                    <a:cubicBezTo>
                      <a:pt x="60" y="79"/>
                      <a:pt x="67" y="79"/>
                      <a:pt x="69" y="81"/>
                    </a:cubicBezTo>
                    <a:cubicBezTo>
                      <a:pt x="72" y="83"/>
                      <a:pt x="76" y="83"/>
                      <a:pt x="79" y="80"/>
                    </a:cubicBezTo>
                    <a:cubicBezTo>
                      <a:pt x="80" y="79"/>
                      <a:pt x="80" y="79"/>
                      <a:pt x="80" y="79"/>
                    </a:cubicBezTo>
                    <a:cubicBezTo>
                      <a:pt x="83" y="76"/>
                      <a:pt x="83" y="72"/>
                      <a:pt x="81" y="69"/>
                    </a:cubicBezTo>
                    <a:cubicBezTo>
                      <a:pt x="78" y="67"/>
                      <a:pt x="77" y="64"/>
                      <a:pt x="78" y="62"/>
                    </a:cubicBezTo>
                    <a:cubicBezTo>
                      <a:pt x="79" y="60"/>
                      <a:pt x="83" y="55"/>
                      <a:pt x="87" y="55"/>
                    </a:cubicBezTo>
                    <a:close/>
                    <a:moveTo>
                      <a:pt x="47" y="70"/>
                    </a:moveTo>
                    <a:cubicBezTo>
                      <a:pt x="34" y="70"/>
                      <a:pt x="23" y="60"/>
                      <a:pt x="23" y="47"/>
                    </a:cubicBezTo>
                    <a:cubicBezTo>
                      <a:pt x="23" y="34"/>
                      <a:pt x="34" y="23"/>
                      <a:pt x="47" y="23"/>
                    </a:cubicBezTo>
                    <a:cubicBezTo>
                      <a:pt x="59" y="23"/>
                      <a:pt x="70" y="34"/>
                      <a:pt x="70" y="47"/>
                    </a:cubicBezTo>
                    <a:cubicBezTo>
                      <a:pt x="70" y="60"/>
                      <a:pt x="59" y="70"/>
                      <a:pt x="47" y="7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46"/>
              <p:cNvSpPr>
                <a:spLocks noEditPoints="1"/>
              </p:cNvSpPr>
              <p:nvPr/>
            </p:nvSpPr>
            <p:spPr bwMode="auto">
              <a:xfrm>
                <a:off x="6938604" y="2422525"/>
                <a:ext cx="182563" cy="180975"/>
              </a:xfrm>
              <a:custGeom>
                <a:avLst/>
                <a:gdLst/>
                <a:ahLst/>
                <a:cxnLst>
                  <a:cxn ang="0">
                    <a:pos x="68" y="42"/>
                  </a:cxn>
                  <a:cxn ang="0">
                    <a:pos x="73" y="36"/>
                  </a:cxn>
                  <a:cxn ang="0">
                    <a:pos x="68" y="30"/>
                  </a:cxn>
                  <a:cxn ang="0">
                    <a:pos x="62" y="27"/>
                  </a:cxn>
                  <a:cxn ang="0">
                    <a:pos x="63" y="18"/>
                  </a:cxn>
                  <a:cxn ang="0">
                    <a:pos x="62" y="10"/>
                  </a:cxn>
                  <a:cxn ang="0">
                    <a:pos x="54" y="9"/>
                  </a:cxn>
                  <a:cxn ang="0">
                    <a:pos x="48" y="12"/>
                  </a:cxn>
                  <a:cxn ang="0">
                    <a:pos x="43" y="5"/>
                  </a:cxn>
                  <a:cxn ang="0">
                    <a:pos x="37" y="0"/>
                  </a:cxn>
                  <a:cxn ang="0">
                    <a:pos x="30" y="5"/>
                  </a:cxn>
                  <a:cxn ang="0">
                    <a:pos x="27" y="11"/>
                  </a:cxn>
                  <a:cxn ang="0">
                    <a:pos x="19" y="9"/>
                  </a:cxn>
                  <a:cxn ang="0">
                    <a:pos x="11" y="10"/>
                  </a:cxn>
                  <a:cxn ang="0">
                    <a:pos x="10" y="18"/>
                  </a:cxn>
                  <a:cxn ang="0">
                    <a:pos x="12" y="24"/>
                  </a:cxn>
                  <a:cxn ang="0">
                    <a:pos x="5" y="30"/>
                  </a:cxn>
                  <a:cxn ang="0">
                    <a:pos x="0" y="36"/>
                  </a:cxn>
                  <a:cxn ang="0">
                    <a:pos x="5" y="42"/>
                  </a:cxn>
                  <a:cxn ang="0">
                    <a:pos x="11" y="45"/>
                  </a:cxn>
                  <a:cxn ang="0">
                    <a:pos x="10" y="54"/>
                  </a:cxn>
                  <a:cxn ang="0">
                    <a:pos x="11" y="62"/>
                  </a:cxn>
                  <a:cxn ang="0">
                    <a:pos x="19" y="63"/>
                  </a:cxn>
                  <a:cxn ang="0">
                    <a:pos x="25" y="61"/>
                  </a:cxn>
                  <a:cxn ang="0">
                    <a:pos x="30" y="68"/>
                  </a:cxn>
                  <a:cxn ang="0">
                    <a:pos x="37" y="72"/>
                  </a:cxn>
                  <a:cxn ang="0">
                    <a:pos x="43" y="68"/>
                  </a:cxn>
                  <a:cxn ang="0">
                    <a:pos x="46" y="62"/>
                  </a:cxn>
                  <a:cxn ang="0">
                    <a:pos x="54" y="63"/>
                  </a:cxn>
                  <a:cxn ang="0">
                    <a:pos x="62" y="62"/>
                  </a:cxn>
                  <a:cxn ang="0">
                    <a:pos x="63" y="54"/>
                  </a:cxn>
                  <a:cxn ang="0">
                    <a:pos x="61" y="48"/>
                  </a:cxn>
                  <a:cxn ang="0">
                    <a:pos x="68" y="42"/>
                  </a:cxn>
                  <a:cxn ang="0">
                    <a:pos x="37" y="54"/>
                  </a:cxn>
                  <a:cxn ang="0">
                    <a:pos x="18" y="36"/>
                  </a:cxn>
                  <a:cxn ang="0">
                    <a:pos x="37" y="18"/>
                  </a:cxn>
                  <a:cxn ang="0">
                    <a:pos x="55" y="36"/>
                  </a:cxn>
                  <a:cxn ang="0">
                    <a:pos x="37" y="54"/>
                  </a:cxn>
                </a:cxnLst>
                <a:rect l="0" t="0" r="r" b="b"/>
                <a:pathLst>
                  <a:path w="73" h="72">
                    <a:moveTo>
                      <a:pt x="68" y="42"/>
                    </a:moveTo>
                    <a:cubicBezTo>
                      <a:pt x="71" y="42"/>
                      <a:pt x="73" y="40"/>
                      <a:pt x="73" y="36"/>
                    </a:cubicBezTo>
                    <a:cubicBezTo>
                      <a:pt x="73" y="33"/>
                      <a:pt x="71" y="30"/>
                      <a:pt x="68" y="30"/>
                    </a:cubicBezTo>
                    <a:cubicBezTo>
                      <a:pt x="65" y="30"/>
                      <a:pt x="63" y="29"/>
                      <a:pt x="62" y="27"/>
                    </a:cubicBezTo>
                    <a:cubicBezTo>
                      <a:pt x="62" y="26"/>
                      <a:pt x="61" y="20"/>
                      <a:pt x="63" y="18"/>
                    </a:cubicBezTo>
                    <a:cubicBezTo>
                      <a:pt x="65" y="16"/>
                      <a:pt x="65" y="13"/>
                      <a:pt x="62" y="10"/>
                    </a:cubicBezTo>
                    <a:cubicBezTo>
                      <a:pt x="60" y="8"/>
                      <a:pt x="56" y="7"/>
                      <a:pt x="54" y="9"/>
                    </a:cubicBezTo>
                    <a:cubicBezTo>
                      <a:pt x="52" y="11"/>
                      <a:pt x="50" y="12"/>
                      <a:pt x="48" y="12"/>
                    </a:cubicBezTo>
                    <a:cubicBezTo>
                      <a:pt x="47" y="11"/>
                      <a:pt x="43" y="7"/>
                      <a:pt x="43" y="5"/>
                    </a:cubicBezTo>
                    <a:cubicBezTo>
                      <a:pt x="43" y="2"/>
                      <a:pt x="40" y="0"/>
                      <a:pt x="37" y="0"/>
                    </a:cubicBezTo>
                    <a:cubicBezTo>
                      <a:pt x="33" y="0"/>
                      <a:pt x="30" y="2"/>
                      <a:pt x="30" y="5"/>
                    </a:cubicBezTo>
                    <a:cubicBezTo>
                      <a:pt x="30" y="7"/>
                      <a:pt x="29" y="10"/>
                      <a:pt x="27" y="11"/>
                    </a:cubicBezTo>
                    <a:cubicBezTo>
                      <a:pt x="26" y="11"/>
                      <a:pt x="21" y="11"/>
                      <a:pt x="19" y="9"/>
                    </a:cubicBezTo>
                    <a:cubicBezTo>
                      <a:pt x="17" y="7"/>
                      <a:pt x="13" y="8"/>
                      <a:pt x="11" y="10"/>
                    </a:cubicBezTo>
                    <a:cubicBezTo>
                      <a:pt x="8" y="13"/>
                      <a:pt x="8" y="16"/>
                      <a:pt x="10" y="18"/>
                    </a:cubicBezTo>
                    <a:cubicBezTo>
                      <a:pt x="12" y="20"/>
                      <a:pt x="13" y="23"/>
                      <a:pt x="12" y="24"/>
                    </a:cubicBezTo>
                    <a:cubicBezTo>
                      <a:pt x="11" y="26"/>
                      <a:pt x="8" y="30"/>
                      <a:pt x="5" y="30"/>
                    </a:cubicBezTo>
                    <a:cubicBezTo>
                      <a:pt x="2" y="30"/>
                      <a:pt x="0" y="33"/>
                      <a:pt x="0" y="36"/>
                    </a:cubicBezTo>
                    <a:cubicBezTo>
                      <a:pt x="0" y="40"/>
                      <a:pt x="2" y="42"/>
                      <a:pt x="5" y="42"/>
                    </a:cubicBezTo>
                    <a:cubicBezTo>
                      <a:pt x="8" y="42"/>
                      <a:pt x="10" y="44"/>
                      <a:pt x="11" y="45"/>
                    </a:cubicBezTo>
                    <a:cubicBezTo>
                      <a:pt x="11" y="47"/>
                      <a:pt x="12" y="52"/>
                      <a:pt x="10" y="54"/>
                    </a:cubicBezTo>
                    <a:cubicBezTo>
                      <a:pt x="8" y="56"/>
                      <a:pt x="8" y="59"/>
                      <a:pt x="11" y="62"/>
                    </a:cubicBezTo>
                    <a:cubicBezTo>
                      <a:pt x="13" y="64"/>
                      <a:pt x="17" y="65"/>
                      <a:pt x="19" y="63"/>
                    </a:cubicBezTo>
                    <a:cubicBezTo>
                      <a:pt x="21" y="61"/>
                      <a:pt x="23" y="60"/>
                      <a:pt x="25" y="61"/>
                    </a:cubicBezTo>
                    <a:cubicBezTo>
                      <a:pt x="26" y="61"/>
                      <a:pt x="30" y="65"/>
                      <a:pt x="30" y="68"/>
                    </a:cubicBezTo>
                    <a:cubicBezTo>
                      <a:pt x="30" y="70"/>
                      <a:pt x="33" y="72"/>
                      <a:pt x="37" y="72"/>
                    </a:cubicBezTo>
                    <a:cubicBezTo>
                      <a:pt x="40" y="72"/>
                      <a:pt x="43" y="70"/>
                      <a:pt x="43" y="68"/>
                    </a:cubicBezTo>
                    <a:cubicBezTo>
                      <a:pt x="43" y="65"/>
                      <a:pt x="44" y="62"/>
                      <a:pt x="46" y="62"/>
                    </a:cubicBezTo>
                    <a:cubicBezTo>
                      <a:pt x="47" y="61"/>
                      <a:pt x="52" y="61"/>
                      <a:pt x="54" y="63"/>
                    </a:cubicBezTo>
                    <a:cubicBezTo>
                      <a:pt x="56" y="65"/>
                      <a:pt x="60" y="64"/>
                      <a:pt x="62" y="62"/>
                    </a:cubicBezTo>
                    <a:cubicBezTo>
                      <a:pt x="65" y="59"/>
                      <a:pt x="65" y="56"/>
                      <a:pt x="63" y="54"/>
                    </a:cubicBezTo>
                    <a:cubicBezTo>
                      <a:pt x="61" y="52"/>
                      <a:pt x="60" y="49"/>
                      <a:pt x="61" y="48"/>
                    </a:cubicBezTo>
                    <a:cubicBezTo>
                      <a:pt x="62" y="46"/>
                      <a:pt x="65" y="42"/>
                      <a:pt x="68" y="42"/>
                    </a:cubicBezTo>
                    <a:close/>
                    <a:moveTo>
                      <a:pt x="37" y="54"/>
                    </a:moveTo>
                    <a:cubicBezTo>
                      <a:pt x="26" y="54"/>
                      <a:pt x="18" y="46"/>
                      <a:pt x="18" y="36"/>
                    </a:cubicBezTo>
                    <a:cubicBezTo>
                      <a:pt x="18" y="26"/>
                      <a:pt x="26" y="18"/>
                      <a:pt x="37" y="18"/>
                    </a:cubicBezTo>
                    <a:cubicBezTo>
                      <a:pt x="47" y="18"/>
                      <a:pt x="55" y="26"/>
                      <a:pt x="55" y="36"/>
                    </a:cubicBezTo>
                    <a:cubicBezTo>
                      <a:pt x="55" y="46"/>
                      <a:pt x="47" y="54"/>
                      <a:pt x="37" y="5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2" name="Content Placeholder 2"/>
            <p:cNvSpPr txBox="1"/>
            <p:nvPr/>
          </p:nvSpPr>
          <p:spPr>
            <a:xfrm>
              <a:off x="2336800" y="3937000"/>
              <a:ext cx="1828800" cy="4064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zh-CN" altLang="en-US" sz="1800" b="1" dirty="0">
                  <a:solidFill>
                    <a:prstClr val="white"/>
                  </a:solidFill>
                  <a:latin typeface="微软雅黑" panose="020B0503020204020204" pitchFamily="34" charset="-122"/>
                </a:rPr>
                <a:t>添加文本</a:t>
              </a:r>
              <a:endParaRPr lang="en-US" sz="1800" b="1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016000" y="3869267"/>
            <a:ext cx="2042584" cy="1966384"/>
            <a:chOff x="1016000" y="3869267"/>
            <a:chExt cx="2042584" cy="1966384"/>
          </a:xfrm>
          <a:solidFill>
            <a:schemeClr val="accent4"/>
          </a:solidFill>
        </p:grpSpPr>
        <p:sp>
          <p:nvSpPr>
            <p:cNvPr id="28" name="Freeform 264"/>
            <p:cNvSpPr/>
            <p:nvPr/>
          </p:nvSpPr>
          <p:spPr bwMode="auto">
            <a:xfrm>
              <a:off x="1016000" y="3869267"/>
              <a:ext cx="2042584" cy="1966384"/>
            </a:xfrm>
            <a:custGeom>
              <a:avLst/>
              <a:gdLst/>
              <a:ahLst/>
              <a:cxnLst>
                <a:cxn ang="0">
                  <a:pos x="11" y="124"/>
                </a:cxn>
                <a:cxn ang="0">
                  <a:pos x="118" y="124"/>
                </a:cxn>
                <a:cxn ang="0">
                  <a:pos x="125" y="113"/>
                </a:cxn>
                <a:cxn ang="0">
                  <a:pos x="70" y="6"/>
                </a:cxn>
                <a:cxn ang="0">
                  <a:pos x="59" y="6"/>
                </a:cxn>
                <a:cxn ang="0">
                  <a:pos x="3" y="113"/>
                </a:cxn>
                <a:cxn ang="0">
                  <a:pos x="11" y="124"/>
                </a:cxn>
              </a:cxnLst>
              <a:rect l="0" t="0" r="r" b="b"/>
              <a:pathLst>
                <a:path w="129" h="124">
                  <a:moveTo>
                    <a:pt x="11" y="124"/>
                  </a:moveTo>
                  <a:cubicBezTo>
                    <a:pt x="118" y="124"/>
                    <a:pt x="118" y="124"/>
                    <a:pt x="118" y="124"/>
                  </a:cubicBezTo>
                  <a:cubicBezTo>
                    <a:pt x="125" y="124"/>
                    <a:pt x="129" y="119"/>
                    <a:pt x="125" y="113"/>
                  </a:cubicBezTo>
                  <a:cubicBezTo>
                    <a:pt x="70" y="6"/>
                    <a:pt x="70" y="6"/>
                    <a:pt x="70" y="6"/>
                  </a:cubicBezTo>
                  <a:cubicBezTo>
                    <a:pt x="67" y="0"/>
                    <a:pt x="62" y="0"/>
                    <a:pt x="59" y="6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0" y="119"/>
                    <a:pt x="3" y="124"/>
                    <a:pt x="11" y="12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9" name="Freeform 63"/>
            <p:cNvSpPr>
              <a:spLocks noEditPoints="1"/>
            </p:cNvSpPr>
            <p:nvPr/>
          </p:nvSpPr>
          <p:spPr bwMode="auto">
            <a:xfrm>
              <a:off x="1727200" y="4546600"/>
              <a:ext cx="582084" cy="579967"/>
            </a:xfrm>
            <a:custGeom>
              <a:avLst/>
              <a:gdLst/>
              <a:ahLst/>
              <a:cxnLst>
                <a:cxn ang="0">
                  <a:pos x="163" y="88"/>
                </a:cxn>
                <a:cxn ang="0">
                  <a:pos x="155" y="92"/>
                </a:cxn>
                <a:cxn ang="0">
                  <a:pos x="144" y="92"/>
                </a:cxn>
                <a:cxn ang="0">
                  <a:pos x="137" y="73"/>
                </a:cxn>
                <a:cxn ang="0">
                  <a:pos x="130" y="76"/>
                </a:cxn>
                <a:cxn ang="0">
                  <a:pos x="124" y="81"/>
                </a:cxn>
                <a:cxn ang="0">
                  <a:pos x="121" y="82"/>
                </a:cxn>
                <a:cxn ang="0">
                  <a:pos x="128" y="99"/>
                </a:cxn>
                <a:cxn ang="0">
                  <a:pos x="122" y="116"/>
                </a:cxn>
                <a:cxn ang="0">
                  <a:pos x="116" y="127"/>
                </a:cxn>
                <a:cxn ang="0">
                  <a:pos x="107" y="123"/>
                </a:cxn>
                <a:cxn ang="0">
                  <a:pos x="101" y="107"/>
                </a:cxn>
                <a:cxn ang="0">
                  <a:pos x="91" y="95"/>
                </a:cxn>
                <a:cxn ang="0">
                  <a:pos x="79" y="83"/>
                </a:cxn>
                <a:cxn ang="0">
                  <a:pos x="91" y="77"/>
                </a:cxn>
                <a:cxn ang="0">
                  <a:pos x="114" y="65"/>
                </a:cxn>
                <a:cxn ang="0">
                  <a:pos x="95" y="65"/>
                </a:cxn>
                <a:cxn ang="0">
                  <a:pos x="76" y="63"/>
                </a:cxn>
                <a:cxn ang="0">
                  <a:pos x="95" y="46"/>
                </a:cxn>
                <a:cxn ang="0">
                  <a:pos x="112" y="30"/>
                </a:cxn>
                <a:cxn ang="0">
                  <a:pos x="132" y="29"/>
                </a:cxn>
                <a:cxn ang="0">
                  <a:pos x="152" y="29"/>
                </a:cxn>
                <a:cxn ang="0">
                  <a:pos x="24" y="27"/>
                </a:cxn>
                <a:cxn ang="0">
                  <a:pos x="49" y="27"/>
                </a:cxn>
                <a:cxn ang="0">
                  <a:pos x="64" y="38"/>
                </a:cxn>
                <a:cxn ang="0">
                  <a:pos x="60" y="58"/>
                </a:cxn>
                <a:cxn ang="0">
                  <a:pos x="49" y="79"/>
                </a:cxn>
                <a:cxn ang="0">
                  <a:pos x="74" y="94"/>
                </a:cxn>
                <a:cxn ang="0">
                  <a:pos x="83" y="105"/>
                </a:cxn>
                <a:cxn ang="0">
                  <a:pos x="70" y="120"/>
                </a:cxn>
                <a:cxn ang="0">
                  <a:pos x="61" y="133"/>
                </a:cxn>
                <a:cxn ang="0">
                  <a:pos x="63" y="148"/>
                </a:cxn>
                <a:cxn ang="0">
                  <a:pos x="55" y="149"/>
                </a:cxn>
                <a:cxn ang="0">
                  <a:pos x="50" y="128"/>
                </a:cxn>
                <a:cxn ang="0">
                  <a:pos x="39" y="111"/>
                </a:cxn>
                <a:cxn ang="0">
                  <a:pos x="31" y="87"/>
                </a:cxn>
                <a:cxn ang="0">
                  <a:pos x="19" y="83"/>
                </a:cxn>
                <a:cxn ang="0">
                  <a:pos x="14" y="59"/>
                </a:cxn>
                <a:cxn ang="0">
                  <a:pos x="13" y="46"/>
                </a:cxn>
                <a:cxn ang="0">
                  <a:pos x="0" y="87"/>
                </a:cxn>
                <a:cxn ang="0">
                  <a:pos x="174" y="89"/>
                </a:cxn>
                <a:cxn ang="0">
                  <a:pos x="73" y="53"/>
                </a:cxn>
                <a:cxn ang="0">
                  <a:pos x="69" y="42"/>
                </a:cxn>
                <a:cxn ang="0">
                  <a:pos x="85" y="34"/>
                </a:cxn>
                <a:cxn ang="0">
                  <a:pos x="85" y="45"/>
                </a:cxn>
                <a:cxn ang="0">
                  <a:pos x="73" y="53"/>
                </a:cxn>
              </a:cxnLst>
              <a:rect l="0" t="0" r="r" b="b"/>
              <a:pathLst>
                <a:path w="174" h="174">
                  <a:moveTo>
                    <a:pt x="167" y="92"/>
                  </a:moveTo>
                  <a:cubicBezTo>
                    <a:pt x="165" y="92"/>
                    <a:pt x="163" y="90"/>
                    <a:pt x="163" y="88"/>
                  </a:cubicBezTo>
                  <a:cubicBezTo>
                    <a:pt x="163" y="86"/>
                    <a:pt x="161" y="84"/>
                    <a:pt x="159" y="84"/>
                  </a:cubicBezTo>
                  <a:cubicBezTo>
                    <a:pt x="157" y="84"/>
                    <a:pt x="155" y="88"/>
                    <a:pt x="155" y="92"/>
                  </a:cubicBezTo>
                  <a:cubicBezTo>
                    <a:pt x="155" y="97"/>
                    <a:pt x="155" y="100"/>
                    <a:pt x="147" y="100"/>
                  </a:cubicBezTo>
                  <a:cubicBezTo>
                    <a:pt x="139" y="100"/>
                    <a:pt x="144" y="92"/>
                    <a:pt x="144" y="92"/>
                  </a:cubicBezTo>
                  <a:cubicBezTo>
                    <a:pt x="146" y="88"/>
                    <a:pt x="145" y="82"/>
                    <a:pt x="142" y="79"/>
                  </a:cubicBezTo>
                  <a:cubicBezTo>
                    <a:pt x="140" y="77"/>
                    <a:pt x="138" y="75"/>
                    <a:pt x="137" y="73"/>
                  </a:cubicBezTo>
                  <a:cubicBezTo>
                    <a:pt x="134" y="70"/>
                    <a:pt x="130" y="69"/>
                    <a:pt x="129" y="70"/>
                  </a:cubicBezTo>
                  <a:cubicBezTo>
                    <a:pt x="128" y="71"/>
                    <a:pt x="129" y="74"/>
                    <a:pt x="130" y="76"/>
                  </a:cubicBezTo>
                  <a:cubicBezTo>
                    <a:pt x="132" y="77"/>
                    <a:pt x="133" y="80"/>
                    <a:pt x="133" y="82"/>
                  </a:cubicBezTo>
                  <a:cubicBezTo>
                    <a:pt x="132" y="83"/>
                    <a:pt x="128" y="83"/>
                    <a:pt x="124" y="81"/>
                  </a:cubicBezTo>
                  <a:cubicBezTo>
                    <a:pt x="123" y="80"/>
                    <a:pt x="123" y="80"/>
                    <a:pt x="122" y="80"/>
                  </a:cubicBezTo>
                  <a:cubicBezTo>
                    <a:pt x="118" y="78"/>
                    <a:pt x="118" y="79"/>
                    <a:pt x="121" y="82"/>
                  </a:cubicBezTo>
                  <a:cubicBezTo>
                    <a:pt x="122" y="84"/>
                    <a:pt x="124" y="85"/>
                    <a:pt x="125" y="87"/>
                  </a:cubicBezTo>
                  <a:cubicBezTo>
                    <a:pt x="129" y="90"/>
                    <a:pt x="130" y="96"/>
                    <a:pt x="128" y="99"/>
                  </a:cubicBezTo>
                  <a:cubicBezTo>
                    <a:pt x="128" y="100"/>
                    <a:pt x="127" y="101"/>
                    <a:pt x="127" y="101"/>
                  </a:cubicBezTo>
                  <a:cubicBezTo>
                    <a:pt x="125" y="105"/>
                    <a:pt x="123" y="112"/>
                    <a:pt x="122" y="116"/>
                  </a:cubicBezTo>
                  <a:cubicBezTo>
                    <a:pt x="122" y="116"/>
                    <a:pt x="121" y="116"/>
                    <a:pt x="121" y="117"/>
                  </a:cubicBezTo>
                  <a:cubicBezTo>
                    <a:pt x="120" y="121"/>
                    <a:pt x="118" y="126"/>
                    <a:pt x="116" y="127"/>
                  </a:cubicBezTo>
                  <a:cubicBezTo>
                    <a:pt x="114" y="129"/>
                    <a:pt x="112" y="129"/>
                    <a:pt x="111" y="127"/>
                  </a:cubicBezTo>
                  <a:cubicBezTo>
                    <a:pt x="111" y="125"/>
                    <a:pt x="109" y="123"/>
                    <a:pt x="107" y="123"/>
                  </a:cubicBezTo>
                  <a:cubicBezTo>
                    <a:pt x="105" y="122"/>
                    <a:pt x="103" y="119"/>
                    <a:pt x="102" y="115"/>
                  </a:cubicBezTo>
                  <a:cubicBezTo>
                    <a:pt x="102" y="112"/>
                    <a:pt x="102" y="110"/>
                    <a:pt x="101" y="107"/>
                  </a:cubicBezTo>
                  <a:cubicBezTo>
                    <a:pt x="101" y="103"/>
                    <a:pt x="97" y="98"/>
                    <a:pt x="93" y="96"/>
                  </a:cubicBezTo>
                  <a:cubicBezTo>
                    <a:pt x="93" y="95"/>
                    <a:pt x="92" y="95"/>
                    <a:pt x="91" y="95"/>
                  </a:cubicBezTo>
                  <a:cubicBezTo>
                    <a:pt x="87" y="93"/>
                    <a:pt x="82" y="88"/>
                    <a:pt x="79" y="85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6" y="80"/>
                    <a:pt x="78" y="77"/>
                    <a:pt x="83" y="77"/>
                  </a:cubicBezTo>
                  <a:cubicBezTo>
                    <a:pt x="86" y="77"/>
                    <a:pt x="88" y="77"/>
                    <a:pt x="91" y="77"/>
                  </a:cubicBezTo>
                  <a:cubicBezTo>
                    <a:pt x="95" y="77"/>
                    <a:pt x="102" y="76"/>
                    <a:pt x="107" y="74"/>
                  </a:cubicBezTo>
                  <a:cubicBezTo>
                    <a:pt x="111" y="73"/>
                    <a:pt x="114" y="69"/>
                    <a:pt x="114" y="65"/>
                  </a:cubicBezTo>
                  <a:cubicBezTo>
                    <a:pt x="115" y="61"/>
                    <a:pt x="111" y="59"/>
                    <a:pt x="107" y="60"/>
                  </a:cubicBezTo>
                  <a:cubicBezTo>
                    <a:pt x="103" y="61"/>
                    <a:pt x="98" y="63"/>
                    <a:pt x="95" y="65"/>
                  </a:cubicBezTo>
                  <a:cubicBezTo>
                    <a:pt x="93" y="67"/>
                    <a:pt x="88" y="69"/>
                    <a:pt x="83" y="69"/>
                  </a:cubicBezTo>
                  <a:cubicBezTo>
                    <a:pt x="79" y="70"/>
                    <a:pt x="75" y="67"/>
                    <a:pt x="76" y="63"/>
                  </a:cubicBezTo>
                  <a:cubicBezTo>
                    <a:pt x="77" y="59"/>
                    <a:pt x="80" y="54"/>
                    <a:pt x="83" y="51"/>
                  </a:cubicBezTo>
                  <a:cubicBezTo>
                    <a:pt x="87" y="49"/>
                    <a:pt x="92" y="46"/>
                    <a:pt x="95" y="46"/>
                  </a:cubicBezTo>
                  <a:cubicBezTo>
                    <a:pt x="99" y="46"/>
                    <a:pt x="102" y="43"/>
                    <a:pt x="103" y="39"/>
                  </a:cubicBezTo>
                  <a:cubicBezTo>
                    <a:pt x="104" y="35"/>
                    <a:pt x="108" y="31"/>
                    <a:pt x="112" y="30"/>
                  </a:cubicBezTo>
                  <a:cubicBezTo>
                    <a:pt x="114" y="30"/>
                    <a:pt x="116" y="30"/>
                    <a:pt x="119" y="29"/>
                  </a:cubicBezTo>
                  <a:cubicBezTo>
                    <a:pt x="122" y="29"/>
                    <a:pt x="129" y="29"/>
                    <a:pt x="132" y="29"/>
                  </a:cubicBezTo>
                  <a:cubicBezTo>
                    <a:pt x="135" y="29"/>
                    <a:pt x="138" y="29"/>
                    <a:pt x="141" y="29"/>
                  </a:cubicBezTo>
                  <a:cubicBezTo>
                    <a:pt x="144" y="29"/>
                    <a:pt x="148" y="29"/>
                    <a:pt x="152" y="29"/>
                  </a:cubicBezTo>
                  <a:cubicBezTo>
                    <a:pt x="136" y="11"/>
                    <a:pt x="113" y="0"/>
                    <a:pt x="87" y="0"/>
                  </a:cubicBezTo>
                  <a:cubicBezTo>
                    <a:pt x="62" y="0"/>
                    <a:pt x="40" y="11"/>
                    <a:pt x="24" y="27"/>
                  </a:cubicBezTo>
                  <a:cubicBezTo>
                    <a:pt x="28" y="27"/>
                    <a:pt x="31" y="27"/>
                    <a:pt x="35" y="27"/>
                  </a:cubicBezTo>
                  <a:cubicBezTo>
                    <a:pt x="39" y="26"/>
                    <a:pt x="45" y="27"/>
                    <a:pt x="49" y="27"/>
                  </a:cubicBezTo>
                  <a:cubicBezTo>
                    <a:pt x="51" y="28"/>
                    <a:pt x="54" y="28"/>
                    <a:pt x="56" y="28"/>
                  </a:cubicBezTo>
                  <a:cubicBezTo>
                    <a:pt x="60" y="29"/>
                    <a:pt x="63" y="34"/>
                    <a:pt x="64" y="38"/>
                  </a:cubicBezTo>
                  <a:cubicBezTo>
                    <a:pt x="64" y="40"/>
                    <a:pt x="64" y="43"/>
                    <a:pt x="65" y="45"/>
                  </a:cubicBezTo>
                  <a:cubicBezTo>
                    <a:pt x="65" y="49"/>
                    <a:pt x="63" y="55"/>
                    <a:pt x="60" y="58"/>
                  </a:cubicBezTo>
                  <a:cubicBezTo>
                    <a:pt x="57" y="61"/>
                    <a:pt x="52" y="65"/>
                    <a:pt x="48" y="69"/>
                  </a:cubicBezTo>
                  <a:cubicBezTo>
                    <a:pt x="45" y="72"/>
                    <a:pt x="46" y="77"/>
                    <a:pt x="49" y="79"/>
                  </a:cubicBezTo>
                  <a:cubicBezTo>
                    <a:pt x="53" y="82"/>
                    <a:pt x="57" y="84"/>
                    <a:pt x="60" y="86"/>
                  </a:cubicBezTo>
                  <a:cubicBezTo>
                    <a:pt x="64" y="89"/>
                    <a:pt x="70" y="92"/>
                    <a:pt x="74" y="94"/>
                  </a:cubicBezTo>
                  <a:cubicBezTo>
                    <a:pt x="75" y="94"/>
                    <a:pt x="75" y="94"/>
                    <a:pt x="76" y="95"/>
                  </a:cubicBezTo>
                  <a:cubicBezTo>
                    <a:pt x="80" y="96"/>
                    <a:pt x="83" y="101"/>
                    <a:pt x="83" y="105"/>
                  </a:cubicBezTo>
                  <a:cubicBezTo>
                    <a:pt x="82" y="108"/>
                    <a:pt x="80" y="112"/>
                    <a:pt x="78" y="112"/>
                  </a:cubicBezTo>
                  <a:cubicBezTo>
                    <a:pt x="76" y="112"/>
                    <a:pt x="72" y="116"/>
                    <a:pt x="70" y="120"/>
                  </a:cubicBezTo>
                  <a:cubicBezTo>
                    <a:pt x="70" y="120"/>
                    <a:pt x="70" y="121"/>
                    <a:pt x="69" y="121"/>
                  </a:cubicBezTo>
                  <a:cubicBezTo>
                    <a:pt x="67" y="125"/>
                    <a:pt x="63" y="131"/>
                    <a:pt x="61" y="133"/>
                  </a:cubicBezTo>
                  <a:cubicBezTo>
                    <a:pt x="59" y="136"/>
                    <a:pt x="59" y="139"/>
                    <a:pt x="60" y="141"/>
                  </a:cubicBezTo>
                  <a:cubicBezTo>
                    <a:pt x="62" y="142"/>
                    <a:pt x="63" y="146"/>
                    <a:pt x="63" y="148"/>
                  </a:cubicBezTo>
                  <a:cubicBezTo>
                    <a:pt x="63" y="150"/>
                    <a:pt x="60" y="151"/>
                    <a:pt x="57" y="149"/>
                  </a:cubicBezTo>
                  <a:cubicBezTo>
                    <a:pt x="56" y="149"/>
                    <a:pt x="56" y="149"/>
                    <a:pt x="55" y="149"/>
                  </a:cubicBezTo>
                  <a:cubicBezTo>
                    <a:pt x="52" y="148"/>
                    <a:pt x="50" y="143"/>
                    <a:pt x="50" y="138"/>
                  </a:cubicBezTo>
                  <a:cubicBezTo>
                    <a:pt x="50" y="135"/>
                    <a:pt x="50" y="132"/>
                    <a:pt x="50" y="128"/>
                  </a:cubicBezTo>
                  <a:cubicBezTo>
                    <a:pt x="51" y="124"/>
                    <a:pt x="49" y="119"/>
                    <a:pt x="47" y="118"/>
                  </a:cubicBezTo>
                  <a:cubicBezTo>
                    <a:pt x="45" y="116"/>
                    <a:pt x="41" y="113"/>
                    <a:pt x="39" y="111"/>
                  </a:cubicBezTo>
                  <a:cubicBezTo>
                    <a:pt x="37" y="109"/>
                    <a:pt x="35" y="103"/>
                    <a:pt x="35" y="99"/>
                  </a:cubicBezTo>
                  <a:cubicBezTo>
                    <a:pt x="35" y="94"/>
                    <a:pt x="33" y="89"/>
                    <a:pt x="31" y="87"/>
                  </a:cubicBezTo>
                  <a:cubicBezTo>
                    <a:pt x="29" y="85"/>
                    <a:pt x="27" y="83"/>
                    <a:pt x="27" y="83"/>
                  </a:cubicBezTo>
                  <a:cubicBezTo>
                    <a:pt x="27" y="83"/>
                    <a:pt x="27" y="83"/>
                    <a:pt x="19" y="83"/>
                  </a:cubicBezTo>
                  <a:cubicBezTo>
                    <a:pt x="11" y="83"/>
                    <a:pt x="11" y="75"/>
                    <a:pt x="11" y="75"/>
                  </a:cubicBezTo>
                  <a:cubicBezTo>
                    <a:pt x="11" y="70"/>
                    <a:pt x="13" y="64"/>
                    <a:pt x="14" y="59"/>
                  </a:cubicBezTo>
                  <a:cubicBezTo>
                    <a:pt x="15" y="57"/>
                    <a:pt x="16" y="54"/>
                    <a:pt x="17" y="51"/>
                  </a:cubicBezTo>
                  <a:cubicBezTo>
                    <a:pt x="19" y="47"/>
                    <a:pt x="17" y="45"/>
                    <a:pt x="13" y="46"/>
                  </a:cubicBezTo>
                  <a:cubicBezTo>
                    <a:pt x="12" y="47"/>
                    <a:pt x="11" y="47"/>
                    <a:pt x="10" y="48"/>
                  </a:cubicBezTo>
                  <a:cubicBezTo>
                    <a:pt x="4" y="60"/>
                    <a:pt x="0" y="73"/>
                    <a:pt x="0" y="87"/>
                  </a:cubicBezTo>
                  <a:cubicBezTo>
                    <a:pt x="0" y="135"/>
                    <a:pt x="39" y="174"/>
                    <a:pt x="87" y="174"/>
                  </a:cubicBezTo>
                  <a:cubicBezTo>
                    <a:pt x="135" y="174"/>
                    <a:pt x="173" y="136"/>
                    <a:pt x="174" y="89"/>
                  </a:cubicBezTo>
                  <a:cubicBezTo>
                    <a:pt x="172" y="91"/>
                    <a:pt x="169" y="92"/>
                    <a:pt x="167" y="92"/>
                  </a:cubicBezTo>
                  <a:close/>
                  <a:moveTo>
                    <a:pt x="73" y="53"/>
                  </a:moveTo>
                  <a:cubicBezTo>
                    <a:pt x="72" y="55"/>
                    <a:pt x="70" y="52"/>
                    <a:pt x="69" y="49"/>
                  </a:cubicBezTo>
                  <a:cubicBezTo>
                    <a:pt x="69" y="47"/>
                    <a:pt x="69" y="44"/>
                    <a:pt x="69" y="42"/>
                  </a:cubicBezTo>
                  <a:cubicBezTo>
                    <a:pt x="69" y="39"/>
                    <a:pt x="74" y="34"/>
                    <a:pt x="77" y="34"/>
                  </a:cubicBezTo>
                  <a:cubicBezTo>
                    <a:pt x="80" y="34"/>
                    <a:pt x="82" y="34"/>
                    <a:pt x="85" y="34"/>
                  </a:cubicBezTo>
                  <a:cubicBezTo>
                    <a:pt x="88" y="34"/>
                    <a:pt x="92" y="37"/>
                    <a:pt x="92" y="38"/>
                  </a:cubicBezTo>
                  <a:cubicBezTo>
                    <a:pt x="92" y="40"/>
                    <a:pt x="89" y="43"/>
                    <a:pt x="85" y="45"/>
                  </a:cubicBezTo>
                  <a:cubicBezTo>
                    <a:pt x="85" y="45"/>
                    <a:pt x="84" y="46"/>
                    <a:pt x="83" y="46"/>
                  </a:cubicBezTo>
                  <a:cubicBezTo>
                    <a:pt x="79" y="48"/>
                    <a:pt x="75" y="51"/>
                    <a:pt x="73" y="53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30" name="Content Placeholder 2"/>
            <p:cNvSpPr txBox="1"/>
            <p:nvPr/>
          </p:nvSpPr>
          <p:spPr>
            <a:xfrm>
              <a:off x="1117600" y="5257800"/>
              <a:ext cx="1828800" cy="4064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zh-CN" altLang="en-US" sz="1600" b="1" dirty="0">
                  <a:solidFill>
                    <a:prstClr val="white"/>
                  </a:solidFill>
                  <a:latin typeface="微软雅黑" panose="020B0503020204020204" pitchFamily="34" charset="-122"/>
                </a:rPr>
                <a:t>添加文本</a:t>
              </a:r>
              <a:endParaRPr lang="en-US" altLang="zh-CN" sz="1600" b="1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503083" y="3869267"/>
            <a:ext cx="2042584" cy="1966384"/>
            <a:chOff x="3503083" y="3869267"/>
            <a:chExt cx="2042584" cy="1966384"/>
          </a:xfrm>
          <a:solidFill>
            <a:schemeClr val="accent4"/>
          </a:solidFill>
        </p:grpSpPr>
        <p:sp>
          <p:nvSpPr>
            <p:cNvPr id="32" name="Freeform 265"/>
            <p:cNvSpPr/>
            <p:nvPr/>
          </p:nvSpPr>
          <p:spPr bwMode="auto">
            <a:xfrm>
              <a:off x="3503083" y="3869267"/>
              <a:ext cx="2042584" cy="1966384"/>
            </a:xfrm>
            <a:custGeom>
              <a:avLst/>
              <a:gdLst/>
              <a:ahLst/>
              <a:cxnLst>
                <a:cxn ang="0">
                  <a:pos x="10" y="124"/>
                </a:cxn>
                <a:cxn ang="0">
                  <a:pos x="118" y="124"/>
                </a:cxn>
                <a:cxn ang="0">
                  <a:pos x="125" y="113"/>
                </a:cxn>
                <a:cxn ang="0">
                  <a:pos x="70" y="6"/>
                </a:cxn>
                <a:cxn ang="0">
                  <a:pos x="58" y="6"/>
                </a:cxn>
                <a:cxn ang="0">
                  <a:pos x="3" y="113"/>
                </a:cxn>
                <a:cxn ang="0">
                  <a:pos x="10" y="124"/>
                </a:cxn>
              </a:cxnLst>
              <a:rect l="0" t="0" r="r" b="b"/>
              <a:pathLst>
                <a:path w="129" h="124">
                  <a:moveTo>
                    <a:pt x="10" y="124"/>
                  </a:moveTo>
                  <a:cubicBezTo>
                    <a:pt x="118" y="124"/>
                    <a:pt x="118" y="124"/>
                    <a:pt x="118" y="124"/>
                  </a:cubicBezTo>
                  <a:cubicBezTo>
                    <a:pt x="126" y="124"/>
                    <a:pt x="129" y="119"/>
                    <a:pt x="125" y="113"/>
                  </a:cubicBezTo>
                  <a:cubicBezTo>
                    <a:pt x="70" y="6"/>
                    <a:pt x="70" y="6"/>
                    <a:pt x="70" y="6"/>
                  </a:cubicBezTo>
                  <a:cubicBezTo>
                    <a:pt x="67" y="0"/>
                    <a:pt x="62" y="0"/>
                    <a:pt x="58" y="6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0" y="119"/>
                    <a:pt x="3" y="124"/>
                    <a:pt x="10" y="12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33" name="Group 319"/>
            <p:cNvGrpSpPr/>
            <p:nvPr/>
          </p:nvGrpSpPr>
          <p:grpSpPr>
            <a:xfrm>
              <a:off x="4093379" y="4648200"/>
              <a:ext cx="802217" cy="584200"/>
              <a:chOff x="4930417" y="3856038"/>
              <a:chExt cx="601663" cy="438150"/>
            </a:xfrm>
            <a:grpFill/>
          </p:grpSpPr>
          <p:sp>
            <p:nvSpPr>
              <p:cNvPr id="35" name="Freeform 68"/>
              <p:cNvSpPr>
                <a:spLocks noEditPoints="1"/>
              </p:cNvSpPr>
              <p:nvPr/>
            </p:nvSpPr>
            <p:spPr bwMode="auto">
              <a:xfrm>
                <a:off x="4955817" y="3856038"/>
                <a:ext cx="539750" cy="387350"/>
              </a:xfrm>
              <a:custGeom>
                <a:avLst/>
                <a:gdLst/>
                <a:ahLst/>
                <a:cxnLst>
                  <a:cxn ang="0">
                    <a:pos x="216" y="13"/>
                  </a:cxn>
                  <a:cxn ang="0">
                    <a:pos x="203" y="0"/>
                  </a:cxn>
                  <a:cxn ang="0">
                    <a:pos x="13" y="0"/>
                  </a:cxn>
                  <a:cxn ang="0">
                    <a:pos x="0" y="13"/>
                  </a:cxn>
                  <a:cxn ang="0">
                    <a:pos x="0" y="143"/>
                  </a:cxn>
                  <a:cxn ang="0">
                    <a:pos x="13" y="155"/>
                  </a:cxn>
                  <a:cxn ang="0">
                    <a:pos x="203" y="155"/>
                  </a:cxn>
                  <a:cxn ang="0">
                    <a:pos x="216" y="143"/>
                  </a:cxn>
                  <a:cxn ang="0">
                    <a:pos x="216" y="13"/>
                  </a:cxn>
                  <a:cxn ang="0">
                    <a:pos x="206" y="138"/>
                  </a:cxn>
                  <a:cxn ang="0">
                    <a:pos x="14" y="138"/>
                  </a:cxn>
                  <a:cxn ang="0">
                    <a:pos x="14" y="13"/>
                  </a:cxn>
                  <a:cxn ang="0">
                    <a:pos x="206" y="13"/>
                  </a:cxn>
                  <a:cxn ang="0">
                    <a:pos x="206" y="138"/>
                  </a:cxn>
                </a:cxnLst>
                <a:rect l="0" t="0" r="r" b="b"/>
                <a:pathLst>
                  <a:path w="216" h="155">
                    <a:moveTo>
                      <a:pt x="216" y="13"/>
                    </a:moveTo>
                    <a:cubicBezTo>
                      <a:pt x="216" y="6"/>
                      <a:pt x="210" y="0"/>
                      <a:pt x="20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0" y="150"/>
                      <a:pt x="6" y="155"/>
                      <a:pt x="13" y="155"/>
                    </a:cubicBezTo>
                    <a:cubicBezTo>
                      <a:pt x="203" y="155"/>
                      <a:pt x="203" y="155"/>
                      <a:pt x="203" y="155"/>
                    </a:cubicBezTo>
                    <a:cubicBezTo>
                      <a:pt x="210" y="155"/>
                      <a:pt x="216" y="150"/>
                      <a:pt x="216" y="143"/>
                    </a:cubicBezTo>
                    <a:lnTo>
                      <a:pt x="216" y="13"/>
                    </a:lnTo>
                    <a:close/>
                    <a:moveTo>
                      <a:pt x="206" y="138"/>
                    </a:moveTo>
                    <a:cubicBezTo>
                      <a:pt x="14" y="138"/>
                      <a:pt x="14" y="138"/>
                      <a:pt x="14" y="138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206" y="13"/>
                      <a:pt x="206" y="13"/>
                      <a:pt x="206" y="13"/>
                    </a:cubicBezTo>
                    <a:lnTo>
                      <a:pt x="206" y="13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69"/>
              <p:cNvSpPr/>
              <p:nvPr/>
            </p:nvSpPr>
            <p:spPr bwMode="auto">
              <a:xfrm>
                <a:off x="4930417" y="4251325"/>
                <a:ext cx="601663" cy="42863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39" y="7"/>
                  </a:cxn>
                  <a:cxn ang="0">
                    <a:pos x="101" y="7"/>
                  </a:cxn>
                  <a:cxn ang="0">
                    <a:pos x="89" y="0"/>
                  </a:cxn>
                  <a:cxn ang="0">
                    <a:pos x="0" y="0"/>
                  </a:cxn>
                  <a:cxn ang="0">
                    <a:pos x="25" y="17"/>
                  </a:cxn>
                  <a:cxn ang="0">
                    <a:pos x="215" y="17"/>
                  </a:cxn>
                  <a:cxn ang="0">
                    <a:pos x="240" y="0"/>
                  </a:cxn>
                  <a:cxn ang="0">
                    <a:pos x="152" y="0"/>
                  </a:cxn>
                </a:cxnLst>
                <a:rect l="0" t="0" r="r" b="b"/>
                <a:pathLst>
                  <a:path w="240" h="17">
                    <a:moveTo>
                      <a:pt x="152" y="0"/>
                    </a:moveTo>
                    <a:cubicBezTo>
                      <a:pt x="152" y="0"/>
                      <a:pt x="152" y="7"/>
                      <a:pt x="139" y="7"/>
                    </a:cubicBezTo>
                    <a:cubicBezTo>
                      <a:pt x="126" y="7"/>
                      <a:pt x="114" y="7"/>
                      <a:pt x="101" y="7"/>
                    </a:cubicBezTo>
                    <a:cubicBezTo>
                      <a:pt x="89" y="7"/>
                      <a:pt x="89" y="0"/>
                      <a:pt x="8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7"/>
                      <a:pt x="25" y="17"/>
                    </a:cubicBezTo>
                    <a:cubicBezTo>
                      <a:pt x="51" y="17"/>
                      <a:pt x="190" y="17"/>
                      <a:pt x="215" y="17"/>
                    </a:cubicBezTo>
                    <a:cubicBezTo>
                      <a:pt x="240" y="17"/>
                      <a:pt x="240" y="0"/>
                      <a:pt x="240" y="0"/>
                    </a:cubicBezTo>
                    <a:lnTo>
                      <a:pt x="15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4" name="Content Placeholder 2"/>
            <p:cNvSpPr txBox="1"/>
            <p:nvPr/>
          </p:nvSpPr>
          <p:spPr>
            <a:xfrm>
              <a:off x="3556000" y="5257800"/>
              <a:ext cx="1828800" cy="4064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zh-CN" altLang="en-US" sz="1600" b="1" dirty="0">
                  <a:solidFill>
                    <a:prstClr val="white"/>
                  </a:solidFill>
                  <a:latin typeface="微软雅黑" panose="020B0503020204020204" pitchFamily="34" charset="-122"/>
                </a:rPr>
                <a:t>添加文本</a:t>
              </a:r>
              <a:endParaRPr lang="en-US" altLang="zh-CN" sz="1600" b="1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filter="randombar(horizontal)">
                                          <p:cBhvr>
                                            <p:cTn id="13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filter="randombar(horizontal)">
                                          <p:cBhvr>
                                            <p:cTn id="16" dur="4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14" presetClass="entr" presetSubtype="10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filter="randombar(horizontal)">
                                          <p:cBhvr>
                                            <p:cTn id="20" dur="4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filter="randombar(horizontal)">
                                          <p:cBhvr>
                                            <p:cTn id="23" dur="4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5" presetID="14" presetClass="entr" presetSubtype="10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filter="randombar(horizontal)">
                                          <p:cBhvr>
                                            <p:cTn id="27" dur="4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filter="randombar(horizontal)">
                                          <p:cBhvr>
                                            <p:cTn id="30" dur="4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2" presetID="14" presetClass="entr" presetSubtype="10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filter="randombar(horizontal)">
                                          <p:cBhvr>
                                            <p:cTn id="34" dur="4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filter="randombar(horizontal)">
                                          <p:cBhvr>
                                            <p:cTn id="37" dur="4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39" presetID="2" presetClass="entr" presetSubtype="1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4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4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7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4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4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4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5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2" fill="hold" nodeType="withEffect" p14:presetBounceEnd="67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5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5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ldLvl="0"/>
          <p:bldP spid="6" grpId="0" bldLvl="0"/>
          <p:bldP spid="7" grpId="0" bldLvl="0"/>
          <p:bldP spid="8" grpId="0" bldLvl="0"/>
          <p:bldP spid="9" grpId="0" bldLvl="0"/>
          <p:bldP spid="10" grpId="0" bldLvl="0"/>
          <p:bldP spid="11" grpId="0" bldLvl="0"/>
          <p:bldP spid="12" grpId="0" bldLvl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filter="randombar(horizontal)">
                                          <p:cBhvr>
                                            <p:cTn id="13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filter="randombar(horizontal)">
                                          <p:cBhvr>
                                            <p:cTn id="16" dur="4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14" presetClass="entr" presetSubtype="10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filter="randombar(horizontal)">
                                          <p:cBhvr>
                                            <p:cTn id="20" dur="4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filter="randombar(horizontal)">
                                          <p:cBhvr>
                                            <p:cTn id="23" dur="4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5" presetID="14" presetClass="entr" presetSubtype="10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filter="randombar(horizontal)">
                                          <p:cBhvr>
                                            <p:cTn id="27" dur="4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filter="randombar(horizontal)">
                                          <p:cBhvr>
                                            <p:cTn id="30" dur="4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2" presetID="14" presetClass="entr" presetSubtype="10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filter="randombar(horizontal)">
                                          <p:cBhvr>
                                            <p:cTn id="34" dur="4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filter="randombar(horizontal)">
                                          <p:cBhvr>
                                            <p:cTn id="37" dur="4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3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ldLvl="0"/>
          <p:bldP spid="6" grpId="0" bldLvl="0"/>
          <p:bldP spid="7" grpId="0" bldLvl="0"/>
          <p:bldP spid="8" grpId="0" bldLvl="0"/>
          <p:bldP spid="9" grpId="0" bldLvl="0"/>
          <p:bldP spid="10" grpId="0" bldLvl="0"/>
          <p:bldP spid="11" grpId="0" bldLvl="0"/>
          <p:bldP spid="12" grpId="0" bldLvl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53370" y="472630"/>
            <a:ext cx="4833406" cy="632041"/>
            <a:chOff x="3653370" y="472630"/>
            <a:chExt cx="4833406" cy="632041"/>
          </a:xfrm>
        </p:grpSpPr>
        <p:sp>
          <p:nvSpPr>
            <p:cNvPr id="27" name="文本框 23"/>
            <p:cNvSpPr txBox="1"/>
            <p:nvPr/>
          </p:nvSpPr>
          <p:spPr>
            <a:xfrm>
              <a:off x="4488551" y="472630"/>
              <a:ext cx="3163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添加标题文字内容 </a:t>
              </a:r>
              <a:endParaRPr lang="zh-CN" altLang="en-US" sz="280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653370" y="1058952"/>
              <a:ext cx="4833406" cy="45719"/>
            </a:xfrm>
            <a:prstGeom prst="rect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96682" y="2109380"/>
            <a:ext cx="10728015" cy="3761266"/>
            <a:chOff x="755576" y="1416168"/>
            <a:chExt cx="7791546" cy="2731734"/>
          </a:xfrm>
        </p:grpSpPr>
        <p:grpSp>
          <p:nvGrpSpPr>
            <p:cNvPr id="6" name="组合 5"/>
            <p:cNvGrpSpPr/>
            <p:nvPr/>
          </p:nvGrpSpPr>
          <p:grpSpPr>
            <a:xfrm>
              <a:off x="3227301" y="1466658"/>
              <a:ext cx="2689400" cy="2681244"/>
              <a:chOff x="4002442" y="1341792"/>
              <a:chExt cx="4187117" cy="4174417"/>
            </a:xfrm>
          </p:grpSpPr>
          <p:grpSp>
            <p:nvGrpSpPr>
              <p:cNvPr id="52" name="组合 51"/>
              <p:cNvGrpSpPr/>
              <p:nvPr/>
            </p:nvGrpSpPr>
            <p:grpSpPr>
              <a:xfrm>
                <a:off x="4002442" y="1341793"/>
                <a:ext cx="1990016" cy="1990018"/>
                <a:chOff x="3845536" y="1830659"/>
                <a:chExt cx="1990016" cy="1990018"/>
              </a:xfrm>
            </p:grpSpPr>
            <p:sp>
              <p:nvSpPr>
                <p:cNvPr id="62" name="圆角矩形 61"/>
                <p:cNvSpPr/>
                <p:nvPr/>
              </p:nvSpPr>
              <p:spPr>
                <a:xfrm>
                  <a:off x="3845536" y="1830659"/>
                  <a:ext cx="1990016" cy="1990018"/>
                </a:xfrm>
                <a:prstGeom prst="roundRect">
                  <a:avLst/>
                </a:prstGeom>
                <a:noFill/>
                <a:ln w="76200">
                  <a:solidFill>
                    <a:srgbClr val="1983B7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20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3" name="圆角矩形 62"/>
                <p:cNvSpPr/>
                <p:nvPr/>
              </p:nvSpPr>
              <p:spPr>
                <a:xfrm>
                  <a:off x="4280590" y="2265712"/>
                  <a:ext cx="1119909" cy="111990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1983B7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20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53" name="组合 52"/>
              <p:cNvGrpSpPr/>
              <p:nvPr/>
            </p:nvGrpSpPr>
            <p:grpSpPr>
              <a:xfrm>
                <a:off x="6199542" y="1341792"/>
                <a:ext cx="1990017" cy="1990017"/>
                <a:chOff x="3845536" y="1830658"/>
                <a:chExt cx="1990017" cy="1990017"/>
              </a:xfrm>
            </p:grpSpPr>
            <p:sp>
              <p:nvSpPr>
                <p:cNvPr id="60" name="圆角矩形 59"/>
                <p:cNvSpPr/>
                <p:nvPr/>
              </p:nvSpPr>
              <p:spPr>
                <a:xfrm>
                  <a:off x="3845536" y="1830658"/>
                  <a:ext cx="1990017" cy="1990017"/>
                </a:xfrm>
                <a:prstGeom prst="roundRect">
                  <a:avLst/>
                </a:prstGeom>
                <a:noFill/>
                <a:ln w="76200">
                  <a:solidFill>
                    <a:schemeClr val="accent4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20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1" name="圆角矩形 60"/>
                <p:cNvSpPr/>
                <p:nvPr/>
              </p:nvSpPr>
              <p:spPr>
                <a:xfrm>
                  <a:off x="4280590" y="2265712"/>
                  <a:ext cx="1119909" cy="1119909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4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20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54" name="组合 53"/>
              <p:cNvGrpSpPr/>
              <p:nvPr/>
            </p:nvGrpSpPr>
            <p:grpSpPr>
              <a:xfrm>
                <a:off x="4002442" y="3526192"/>
                <a:ext cx="1990017" cy="1990017"/>
                <a:chOff x="3845536" y="1830658"/>
                <a:chExt cx="1990017" cy="1990017"/>
              </a:xfrm>
            </p:grpSpPr>
            <p:sp>
              <p:nvSpPr>
                <p:cNvPr id="58" name="圆角矩形 57"/>
                <p:cNvSpPr/>
                <p:nvPr/>
              </p:nvSpPr>
              <p:spPr>
                <a:xfrm>
                  <a:off x="3845536" y="1830658"/>
                  <a:ext cx="1990017" cy="1990017"/>
                </a:xfrm>
                <a:prstGeom prst="roundRect">
                  <a:avLst/>
                </a:prstGeom>
                <a:noFill/>
                <a:ln w="76200">
                  <a:solidFill>
                    <a:schemeClr val="accent4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20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9" name="圆角矩形 58"/>
                <p:cNvSpPr/>
                <p:nvPr/>
              </p:nvSpPr>
              <p:spPr>
                <a:xfrm>
                  <a:off x="4280590" y="2265712"/>
                  <a:ext cx="1119909" cy="1119909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4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20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55" name="组合 54"/>
              <p:cNvGrpSpPr/>
              <p:nvPr/>
            </p:nvGrpSpPr>
            <p:grpSpPr>
              <a:xfrm>
                <a:off x="6199542" y="3526192"/>
                <a:ext cx="1990017" cy="1990017"/>
                <a:chOff x="3845536" y="1830658"/>
                <a:chExt cx="1990017" cy="1990017"/>
              </a:xfrm>
            </p:grpSpPr>
            <p:sp>
              <p:nvSpPr>
                <p:cNvPr id="56" name="圆角矩形 55"/>
                <p:cNvSpPr/>
                <p:nvPr/>
              </p:nvSpPr>
              <p:spPr>
                <a:xfrm>
                  <a:off x="3845536" y="1830658"/>
                  <a:ext cx="1990017" cy="1990017"/>
                </a:xfrm>
                <a:prstGeom prst="roundRect">
                  <a:avLst/>
                </a:prstGeom>
                <a:noFill/>
                <a:ln w="76200">
                  <a:solidFill>
                    <a:srgbClr val="1983B7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20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7" name="圆角矩形 56"/>
                <p:cNvSpPr/>
                <p:nvPr/>
              </p:nvSpPr>
              <p:spPr>
                <a:xfrm>
                  <a:off x="4280590" y="2265712"/>
                  <a:ext cx="1119909" cy="111990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1983B7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20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7" name="组合 6"/>
            <p:cNvGrpSpPr/>
            <p:nvPr/>
          </p:nvGrpSpPr>
          <p:grpSpPr>
            <a:xfrm>
              <a:off x="3694789" y="1980015"/>
              <a:ext cx="363772" cy="301991"/>
              <a:chOff x="3132963" y="3140191"/>
              <a:chExt cx="645573" cy="535933"/>
            </a:xfrm>
            <a:solidFill>
              <a:schemeClr val="accent6"/>
            </a:solidFill>
          </p:grpSpPr>
          <p:sp>
            <p:nvSpPr>
              <p:cNvPr id="46" name="Freeform 226"/>
              <p:cNvSpPr/>
              <p:nvPr/>
            </p:nvSpPr>
            <p:spPr bwMode="auto">
              <a:xfrm>
                <a:off x="3421629" y="3217854"/>
                <a:ext cx="356907" cy="392027"/>
              </a:xfrm>
              <a:custGeom>
                <a:avLst/>
                <a:gdLst>
                  <a:gd name="T0" fmla="*/ 0 w 529"/>
                  <a:gd name="T1" fmla="*/ 0 h 581"/>
                  <a:gd name="T2" fmla="*/ 2 w 529"/>
                  <a:gd name="T3" fmla="*/ 11 h 581"/>
                  <a:gd name="T4" fmla="*/ 25 w 529"/>
                  <a:gd name="T5" fmla="*/ 56 h 581"/>
                  <a:gd name="T6" fmla="*/ 473 w 529"/>
                  <a:gd name="T7" fmla="*/ 56 h 581"/>
                  <a:gd name="T8" fmla="*/ 473 w 529"/>
                  <a:gd name="T9" fmla="*/ 525 h 581"/>
                  <a:gd name="T10" fmla="*/ 127 w 529"/>
                  <a:gd name="T11" fmla="*/ 525 h 581"/>
                  <a:gd name="T12" fmla="*/ 127 w 529"/>
                  <a:gd name="T13" fmla="*/ 581 h 581"/>
                  <a:gd name="T14" fmla="*/ 529 w 529"/>
                  <a:gd name="T15" fmla="*/ 581 h 581"/>
                  <a:gd name="T16" fmla="*/ 529 w 529"/>
                  <a:gd name="T17" fmla="*/ 0 h 581"/>
                  <a:gd name="T18" fmla="*/ 0 w 529"/>
                  <a:gd name="T19" fmla="*/ 0 h 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9" h="581">
                    <a:moveTo>
                      <a:pt x="0" y="0"/>
                    </a:moveTo>
                    <a:cubicBezTo>
                      <a:pt x="1" y="4"/>
                      <a:pt x="2" y="7"/>
                      <a:pt x="2" y="11"/>
                    </a:cubicBezTo>
                    <a:cubicBezTo>
                      <a:pt x="14" y="22"/>
                      <a:pt x="22" y="38"/>
                      <a:pt x="25" y="56"/>
                    </a:cubicBezTo>
                    <a:cubicBezTo>
                      <a:pt x="473" y="56"/>
                      <a:pt x="473" y="56"/>
                      <a:pt x="473" y="56"/>
                    </a:cubicBezTo>
                    <a:cubicBezTo>
                      <a:pt x="473" y="525"/>
                      <a:pt x="473" y="525"/>
                      <a:pt x="473" y="525"/>
                    </a:cubicBezTo>
                    <a:cubicBezTo>
                      <a:pt x="127" y="525"/>
                      <a:pt x="127" y="525"/>
                      <a:pt x="127" y="525"/>
                    </a:cubicBezTo>
                    <a:cubicBezTo>
                      <a:pt x="127" y="581"/>
                      <a:pt x="127" y="581"/>
                      <a:pt x="127" y="581"/>
                    </a:cubicBezTo>
                    <a:cubicBezTo>
                      <a:pt x="529" y="581"/>
                      <a:pt x="529" y="581"/>
                      <a:pt x="529" y="581"/>
                    </a:cubicBezTo>
                    <a:cubicBezTo>
                      <a:pt x="529" y="0"/>
                      <a:pt x="529" y="0"/>
                      <a:pt x="52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Freeform 227"/>
              <p:cNvSpPr/>
              <p:nvPr/>
            </p:nvSpPr>
            <p:spPr bwMode="auto">
              <a:xfrm>
                <a:off x="3198348" y="3140191"/>
                <a:ext cx="224709" cy="247551"/>
              </a:xfrm>
              <a:custGeom>
                <a:avLst/>
                <a:gdLst>
                  <a:gd name="T0" fmla="*/ 45 w 333"/>
                  <a:gd name="T1" fmla="*/ 243 h 367"/>
                  <a:gd name="T2" fmla="*/ 170 w 333"/>
                  <a:gd name="T3" fmla="*/ 367 h 367"/>
                  <a:gd name="T4" fmla="*/ 289 w 333"/>
                  <a:gd name="T5" fmla="*/ 243 h 367"/>
                  <a:gd name="T6" fmla="*/ 326 w 333"/>
                  <a:gd name="T7" fmla="*/ 203 h 367"/>
                  <a:gd name="T8" fmla="*/ 306 w 333"/>
                  <a:gd name="T9" fmla="*/ 142 h 367"/>
                  <a:gd name="T10" fmla="*/ 166 w 333"/>
                  <a:gd name="T11" fmla="*/ 0 h 367"/>
                  <a:gd name="T12" fmla="*/ 26 w 333"/>
                  <a:gd name="T13" fmla="*/ 142 h 367"/>
                  <a:gd name="T14" fmla="*/ 7 w 333"/>
                  <a:gd name="T15" fmla="*/ 203 h 367"/>
                  <a:gd name="T16" fmla="*/ 45 w 333"/>
                  <a:gd name="T17" fmla="*/ 243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3" h="367">
                    <a:moveTo>
                      <a:pt x="45" y="243"/>
                    </a:moveTo>
                    <a:cubicBezTo>
                      <a:pt x="71" y="308"/>
                      <a:pt x="118" y="367"/>
                      <a:pt x="170" y="367"/>
                    </a:cubicBezTo>
                    <a:cubicBezTo>
                      <a:pt x="222" y="367"/>
                      <a:pt x="266" y="308"/>
                      <a:pt x="289" y="243"/>
                    </a:cubicBezTo>
                    <a:cubicBezTo>
                      <a:pt x="305" y="242"/>
                      <a:pt x="320" y="226"/>
                      <a:pt x="326" y="203"/>
                    </a:cubicBezTo>
                    <a:cubicBezTo>
                      <a:pt x="333" y="176"/>
                      <a:pt x="324" y="149"/>
                      <a:pt x="306" y="142"/>
                    </a:cubicBezTo>
                    <a:cubicBezTo>
                      <a:pt x="302" y="63"/>
                      <a:pt x="241" y="0"/>
                      <a:pt x="166" y="0"/>
                    </a:cubicBezTo>
                    <a:cubicBezTo>
                      <a:pt x="92" y="0"/>
                      <a:pt x="31" y="63"/>
                      <a:pt x="26" y="142"/>
                    </a:cubicBezTo>
                    <a:cubicBezTo>
                      <a:pt x="9" y="149"/>
                      <a:pt x="0" y="176"/>
                      <a:pt x="7" y="203"/>
                    </a:cubicBezTo>
                    <a:cubicBezTo>
                      <a:pt x="13" y="227"/>
                      <a:pt x="29" y="243"/>
                      <a:pt x="45" y="24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Freeform 228"/>
              <p:cNvSpPr/>
              <p:nvPr/>
            </p:nvSpPr>
            <p:spPr bwMode="auto">
              <a:xfrm>
                <a:off x="3481875" y="3306367"/>
                <a:ext cx="233275" cy="180738"/>
              </a:xfrm>
              <a:custGeom>
                <a:avLst/>
                <a:gdLst>
                  <a:gd name="T0" fmla="*/ 41 w 346"/>
                  <a:gd name="T1" fmla="*/ 111 h 268"/>
                  <a:gd name="T2" fmla="*/ 0 w 346"/>
                  <a:gd name="T3" fmla="*/ 151 h 268"/>
                  <a:gd name="T4" fmla="*/ 90 w 346"/>
                  <a:gd name="T5" fmla="*/ 268 h 268"/>
                  <a:gd name="T6" fmla="*/ 254 w 346"/>
                  <a:gd name="T7" fmla="*/ 125 h 268"/>
                  <a:gd name="T8" fmla="*/ 284 w 346"/>
                  <a:gd name="T9" fmla="*/ 158 h 268"/>
                  <a:gd name="T10" fmla="*/ 346 w 346"/>
                  <a:gd name="T11" fmla="*/ 0 h 268"/>
                  <a:gd name="T12" fmla="*/ 184 w 346"/>
                  <a:gd name="T13" fmla="*/ 50 h 268"/>
                  <a:gd name="T14" fmla="*/ 218 w 346"/>
                  <a:gd name="T15" fmla="*/ 87 h 268"/>
                  <a:gd name="T16" fmla="*/ 99 w 346"/>
                  <a:gd name="T17" fmla="*/ 190 h 268"/>
                  <a:gd name="T18" fmla="*/ 41 w 346"/>
                  <a:gd name="T19" fmla="*/ 111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6" h="268">
                    <a:moveTo>
                      <a:pt x="41" y="111"/>
                    </a:moveTo>
                    <a:cubicBezTo>
                      <a:pt x="0" y="151"/>
                      <a:pt x="0" y="151"/>
                      <a:pt x="0" y="151"/>
                    </a:cubicBezTo>
                    <a:cubicBezTo>
                      <a:pt x="12" y="165"/>
                      <a:pt x="90" y="268"/>
                      <a:pt x="90" y="268"/>
                    </a:cubicBezTo>
                    <a:cubicBezTo>
                      <a:pt x="254" y="125"/>
                      <a:pt x="254" y="125"/>
                      <a:pt x="254" y="125"/>
                    </a:cubicBezTo>
                    <a:cubicBezTo>
                      <a:pt x="284" y="158"/>
                      <a:pt x="284" y="158"/>
                      <a:pt x="284" y="158"/>
                    </a:cubicBezTo>
                    <a:cubicBezTo>
                      <a:pt x="346" y="0"/>
                      <a:pt x="346" y="0"/>
                      <a:pt x="346" y="0"/>
                    </a:cubicBezTo>
                    <a:cubicBezTo>
                      <a:pt x="184" y="50"/>
                      <a:pt x="184" y="50"/>
                      <a:pt x="184" y="50"/>
                    </a:cubicBezTo>
                    <a:cubicBezTo>
                      <a:pt x="218" y="87"/>
                      <a:pt x="218" y="87"/>
                      <a:pt x="218" y="87"/>
                    </a:cubicBezTo>
                    <a:cubicBezTo>
                      <a:pt x="99" y="190"/>
                      <a:pt x="99" y="190"/>
                      <a:pt x="99" y="190"/>
                    </a:cubicBezTo>
                    <a:lnTo>
                      <a:pt x="41" y="1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Freeform 229"/>
              <p:cNvSpPr/>
              <p:nvPr/>
            </p:nvSpPr>
            <p:spPr bwMode="auto">
              <a:xfrm>
                <a:off x="3132963" y="3377178"/>
                <a:ext cx="355480" cy="298946"/>
              </a:xfrm>
              <a:custGeom>
                <a:avLst/>
                <a:gdLst>
                  <a:gd name="T0" fmla="*/ 407 w 527"/>
                  <a:gd name="T1" fmla="*/ 0 h 443"/>
                  <a:gd name="T2" fmla="*/ 294 w 527"/>
                  <a:gd name="T3" fmla="*/ 190 h 443"/>
                  <a:gd name="T4" fmla="*/ 280 w 527"/>
                  <a:gd name="T5" fmla="*/ 105 h 443"/>
                  <a:gd name="T6" fmla="*/ 295 w 527"/>
                  <a:gd name="T7" fmla="*/ 77 h 443"/>
                  <a:gd name="T8" fmla="*/ 263 w 527"/>
                  <a:gd name="T9" fmla="*/ 44 h 443"/>
                  <a:gd name="T10" fmla="*/ 230 w 527"/>
                  <a:gd name="T11" fmla="*/ 77 h 443"/>
                  <a:gd name="T12" fmla="*/ 246 w 527"/>
                  <a:gd name="T13" fmla="*/ 105 h 443"/>
                  <a:gd name="T14" fmla="*/ 232 w 527"/>
                  <a:gd name="T15" fmla="*/ 189 h 443"/>
                  <a:gd name="T16" fmla="*/ 120 w 527"/>
                  <a:gd name="T17" fmla="*/ 0 h 443"/>
                  <a:gd name="T18" fmla="*/ 2 w 527"/>
                  <a:gd name="T19" fmla="*/ 125 h 443"/>
                  <a:gd name="T20" fmla="*/ 0 w 527"/>
                  <a:gd name="T21" fmla="*/ 125 h 443"/>
                  <a:gd name="T22" fmla="*/ 0 w 527"/>
                  <a:gd name="T23" fmla="*/ 402 h 443"/>
                  <a:gd name="T24" fmla="*/ 1 w 527"/>
                  <a:gd name="T25" fmla="*/ 402 h 443"/>
                  <a:gd name="T26" fmla="*/ 263 w 527"/>
                  <a:gd name="T27" fmla="*/ 443 h 443"/>
                  <a:gd name="T28" fmla="*/ 526 w 527"/>
                  <a:gd name="T29" fmla="*/ 402 h 443"/>
                  <a:gd name="T30" fmla="*/ 527 w 527"/>
                  <a:gd name="T31" fmla="*/ 402 h 443"/>
                  <a:gd name="T32" fmla="*/ 527 w 527"/>
                  <a:gd name="T33" fmla="*/ 125 h 443"/>
                  <a:gd name="T34" fmla="*/ 525 w 527"/>
                  <a:gd name="T35" fmla="*/ 125 h 443"/>
                  <a:gd name="T36" fmla="*/ 407 w 527"/>
                  <a:gd name="T37" fmla="*/ 0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27" h="443">
                    <a:moveTo>
                      <a:pt x="407" y="0"/>
                    </a:moveTo>
                    <a:cubicBezTo>
                      <a:pt x="294" y="190"/>
                      <a:pt x="294" y="190"/>
                      <a:pt x="294" y="190"/>
                    </a:cubicBezTo>
                    <a:cubicBezTo>
                      <a:pt x="280" y="105"/>
                      <a:pt x="280" y="105"/>
                      <a:pt x="280" y="105"/>
                    </a:cubicBezTo>
                    <a:cubicBezTo>
                      <a:pt x="289" y="99"/>
                      <a:pt x="295" y="89"/>
                      <a:pt x="295" y="77"/>
                    </a:cubicBezTo>
                    <a:cubicBezTo>
                      <a:pt x="295" y="59"/>
                      <a:pt x="281" y="44"/>
                      <a:pt x="263" y="44"/>
                    </a:cubicBezTo>
                    <a:cubicBezTo>
                      <a:pt x="245" y="44"/>
                      <a:pt x="230" y="59"/>
                      <a:pt x="230" y="77"/>
                    </a:cubicBezTo>
                    <a:cubicBezTo>
                      <a:pt x="230" y="89"/>
                      <a:pt x="237" y="99"/>
                      <a:pt x="246" y="105"/>
                    </a:cubicBezTo>
                    <a:cubicBezTo>
                      <a:pt x="232" y="189"/>
                      <a:pt x="232" y="189"/>
                      <a:pt x="232" y="189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56" y="27"/>
                      <a:pt x="12" y="72"/>
                      <a:pt x="2" y="125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0" y="402"/>
                      <a:pt x="0" y="402"/>
                      <a:pt x="0" y="402"/>
                    </a:cubicBezTo>
                    <a:cubicBezTo>
                      <a:pt x="1" y="402"/>
                      <a:pt x="1" y="402"/>
                      <a:pt x="1" y="402"/>
                    </a:cubicBezTo>
                    <a:cubicBezTo>
                      <a:pt x="14" y="425"/>
                      <a:pt x="126" y="443"/>
                      <a:pt x="263" y="443"/>
                    </a:cubicBezTo>
                    <a:cubicBezTo>
                      <a:pt x="401" y="443"/>
                      <a:pt x="513" y="425"/>
                      <a:pt x="526" y="402"/>
                    </a:cubicBezTo>
                    <a:cubicBezTo>
                      <a:pt x="527" y="402"/>
                      <a:pt x="527" y="402"/>
                      <a:pt x="527" y="402"/>
                    </a:cubicBezTo>
                    <a:cubicBezTo>
                      <a:pt x="527" y="125"/>
                      <a:pt x="527" y="125"/>
                      <a:pt x="527" y="125"/>
                    </a:cubicBezTo>
                    <a:cubicBezTo>
                      <a:pt x="525" y="125"/>
                      <a:pt x="525" y="125"/>
                      <a:pt x="525" y="125"/>
                    </a:cubicBezTo>
                    <a:cubicBezTo>
                      <a:pt x="515" y="72"/>
                      <a:pt x="471" y="27"/>
                      <a:pt x="40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Freeform 230"/>
              <p:cNvSpPr/>
              <p:nvPr/>
            </p:nvSpPr>
            <p:spPr bwMode="auto">
              <a:xfrm>
                <a:off x="3598655" y="3487105"/>
                <a:ext cx="54536" cy="68241"/>
              </a:xfrm>
              <a:custGeom>
                <a:avLst/>
                <a:gdLst>
                  <a:gd name="T0" fmla="*/ 0 w 81"/>
                  <a:gd name="T1" fmla="*/ 0 h 101"/>
                  <a:gd name="T2" fmla="*/ 0 w 81"/>
                  <a:gd name="T3" fmla="*/ 55 h 101"/>
                  <a:gd name="T4" fmla="*/ 40 w 81"/>
                  <a:gd name="T5" fmla="*/ 101 h 101"/>
                  <a:gd name="T6" fmla="*/ 81 w 81"/>
                  <a:gd name="T7" fmla="*/ 56 h 101"/>
                  <a:gd name="T8" fmla="*/ 81 w 81"/>
                  <a:gd name="T9" fmla="*/ 0 h 101"/>
                  <a:gd name="T10" fmla="*/ 59 w 81"/>
                  <a:gd name="T11" fmla="*/ 0 h 101"/>
                  <a:gd name="T12" fmla="*/ 59 w 81"/>
                  <a:gd name="T13" fmla="*/ 57 h 101"/>
                  <a:gd name="T14" fmla="*/ 40 w 81"/>
                  <a:gd name="T15" fmla="*/ 83 h 101"/>
                  <a:gd name="T16" fmla="*/ 22 w 81"/>
                  <a:gd name="T17" fmla="*/ 57 h 101"/>
                  <a:gd name="T18" fmla="*/ 22 w 81"/>
                  <a:gd name="T19" fmla="*/ 0 h 101"/>
                  <a:gd name="T20" fmla="*/ 0 w 81"/>
                  <a:gd name="T2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" h="101">
                    <a:moveTo>
                      <a:pt x="0" y="0"/>
                    </a:moveTo>
                    <a:cubicBezTo>
                      <a:pt x="0" y="55"/>
                      <a:pt x="0" y="55"/>
                      <a:pt x="0" y="55"/>
                    </a:cubicBezTo>
                    <a:cubicBezTo>
                      <a:pt x="0" y="87"/>
                      <a:pt x="15" y="101"/>
                      <a:pt x="40" y="101"/>
                    </a:cubicBezTo>
                    <a:cubicBezTo>
                      <a:pt x="65" y="101"/>
                      <a:pt x="81" y="86"/>
                      <a:pt x="81" y="56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57"/>
                      <a:pt x="59" y="57"/>
                      <a:pt x="59" y="57"/>
                    </a:cubicBezTo>
                    <a:cubicBezTo>
                      <a:pt x="59" y="75"/>
                      <a:pt x="52" y="83"/>
                      <a:pt x="40" y="83"/>
                    </a:cubicBezTo>
                    <a:cubicBezTo>
                      <a:pt x="29" y="83"/>
                      <a:pt x="22" y="74"/>
                      <a:pt x="22" y="57"/>
                    </a:cubicBezTo>
                    <a:cubicBezTo>
                      <a:pt x="22" y="0"/>
                      <a:pt x="22" y="0"/>
                      <a:pt x="2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Freeform 231"/>
              <p:cNvSpPr>
                <a:spLocks noEditPoints="1"/>
              </p:cNvSpPr>
              <p:nvPr/>
            </p:nvSpPr>
            <p:spPr bwMode="auto">
              <a:xfrm>
                <a:off x="3666040" y="3486534"/>
                <a:ext cx="47968" cy="67384"/>
              </a:xfrm>
              <a:custGeom>
                <a:avLst/>
                <a:gdLst>
                  <a:gd name="T0" fmla="*/ 31 w 71"/>
                  <a:gd name="T1" fmla="*/ 0 h 100"/>
                  <a:gd name="T2" fmla="*/ 0 w 71"/>
                  <a:gd name="T3" fmla="*/ 2 h 100"/>
                  <a:gd name="T4" fmla="*/ 0 w 71"/>
                  <a:gd name="T5" fmla="*/ 100 h 100"/>
                  <a:gd name="T6" fmla="*/ 23 w 71"/>
                  <a:gd name="T7" fmla="*/ 100 h 100"/>
                  <a:gd name="T8" fmla="*/ 23 w 71"/>
                  <a:gd name="T9" fmla="*/ 65 h 100"/>
                  <a:gd name="T10" fmla="*/ 30 w 71"/>
                  <a:gd name="T11" fmla="*/ 65 h 100"/>
                  <a:gd name="T12" fmla="*/ 62 w 71"/>
                  <a:gd name="T13" fmla="*/ 55 h 100"/>
                  <a:gd name="T14" fmla="*/ 71 w 71"/>
                  <a:gd name="T15" fmla="*/ 31 h 100"/>
                  <a:gd name="T16" fmla="*/ 61 w 71"/>
                  <a:gd name="T17" fmla="*/ 8 h 100"/>
                  <a:gd name="T18" fmla="*/ 31 w 71"/>
                  <a:gd name="T19" fmla="*/ 0 h 100"/>
                  <a:gd name="T20" fmla="*/ 30 w 71"/>
                  <a:gd name="T21" fmla="*/ 48 h 100"/>
                  <a:gd name="T22" fmla="*/ 23 w 71"/>
                  <a:gd name="T23" fmla="*/ 47 h 100"/>
                  <a:gd name="T24" fmla="*/ 23 w 71"/>
                  <a:gd name="T25" fmla="*/ 18 h 100"/>
                  <a:gd name="T26" fmla="*/ 32 w 71"/>
                  <a:gd name="T27" fmla="*/ 17 h 100"/>
                  <a:gd name="T28" fmla="*/ 49 w 71"/>
                  <a:gd name="T29" fmla="*/ 32 h 100"/>
                  <a:gd name="T30" fmla="*/ 30 w 71"/>
                  <a:gd name="T31" fmla="*/ 48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1" h="100">
                    <a:moveTo>
                      <a:pt x="31" y="0"/>
                    </a:moveTo>
                    <a:cubicBezTo>
                      <a:pt x="17" y="0"/>
                      <a:pt x="7" y="1"/>
                      <a:pt x="0" y="2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5" y="65"/>
                      <a:pt x="27" y="65"/>
                      <a:pt x="30" y="65"/>
                    </a:cubicBezTo>
                    <a:cubicBezTo>
                      <a:pt x="43" y="65"/>
                      <a:pt x="55" y="62"/>
                      <a:pt x="62" y="55"/>
                    </a:cubicBezTo>
                    <a:cubicBezTo>
                      <a:pt x="68" y="49"/>
                      <a:pt x="71" y="41"/>
                      <a:pt x="71" y="31"/>
                    </a:cubicBezTo>
                    <a:cubicBezTo>
                      <a:pt x="71" y="22"/>
                      <a:pt x="67" y="13"/>
                      <a:pt x="61" y="8"/>
                    </a:cubicBezTo>
                    <a:cubicBezTo>
                      <a:pt x="54" y="3"/>
                      <a:pt x="44" y="0"/>
                      <a:pt x="31" y="0"/>
                    </a:cubicBezTo>
                    <a:close/>
                    <a:moveTo>
                      <a:pt x="30" y="48"/>
                    </a:moveTo>
                    <a:cubicBezTo>
                      <a:pt x="27" y="48"/>
                      <a:pt x="24" y="48"/>
                      <a:pt x="23" y="47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8"/>
                      <a:pt x="27" y="17"/>
                      <a:pt x="32" y="17"/>
                    </a:cubicBezTo>
                    <a:cubicBezTo>
                      <a:pt x="43" y="17"/>
                      <a:pt x="49" y="23"/>
                      <a:pt x="49" y="32"/>
                    </a:cubicBezTo>
                    <a:cubicBezTo>
                      <a:pt x="49" y="42"/>
                      <a:pt x="42" y="48"/>
                      <a:pt x="30" y="4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5113751" y="1954911"/>
              <a:ext cx="345269" cy="352188"/>
              <a:chOff x="5700126" y="3099646"/>
              <a:chExt cx="612739" cy="625016"/>
            </a:xfrm>
            <a:solidFill>
              <a:schemeClr val="accent6"/>
            </a:solidFill>
          </p:grpSpPr>
          <p:sp>
            <p:nvSpPr>
              <p:cNvPr id="37" name="Freeform 268"/>
              <p:cNvSpPr/>
              <p:nvPr/>
            </p:nvSpPr>
            <p:spPr bwMode="auto">
              <a:xfrm>
                <a:off x="6173813" y="3099646"/>
                <a:ext cx="81089" cy="89084"/>
              </a:xfrm>
              <a:custGeom>
                <a:avLst/>
                <a:gdLst>
                  <a:gd name="T0" fmla="*/ 17 w 120"/>
                  <a:gd name="T1" fmla="*/ 87 h 132"/>
                  <a:gd name="T2" fmla="*/ 61 w 120"/>
                  <a:gd name="T3" fmla="*/ 132 h 132"/>
                  <a:gd name="T4" fmla="*/ 104 w 120"/>
                  <a:gd name="T5" fmla="*/ 87 h 132"/>
                  <a:gd name="T6" fmla="*/ 118 w 120"/>
                  <a:gd name="T7" fmla="*/ 72 h 132"/>
                  <a:gd name="T8" fmla="*/ 111 w 120"/>
                  <a:gd name="T9" fmla="*/ 51 h 132"/>
                  <a:gd name="T10" fmla="*/ 60 w 120"/>
                  <a:gd name="T11" fmla="*/ 0 h 132"/>
                  <a:gd name="T12" fmla="*/ 10 w 120"/>
                  <a:gd name="T13" fmla="*/ 51 h 132"/>
                  <a:gd name="T14" fmla="*/ 3 w 120"/>
                  <a:gd name="T15" fmla="*/ 72 h 132"/>
                  <a:gd name="T16" fmla="*/ 17 w 120"/>
                  <a:gd name="T17" fmla="*/ 87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132">
                    <a:moveTo>
                      <a:pt x="17" y="87"/>
                    </a:moveTo>
                    <a:cubicBezTo>
                      <a:pt x="26" y="110"/>
                      <a:pt x="43" y="132"/>
                      <a:pt x="61" y="132"/>
                    </a:cubicBezTo>
                    <a:cubicBezTo>
                      <a:pt x="80" y="132"/>
                      <a:pt x="96" y="110"/>
                      <a:pt x="104" y="87"/>
                    </a:cubicBezTo>
                    <a:cubicBezTo>
                      <a:pt x="110" y="86"/>
                      <a:pt x="115" y="81"/>
                      <a:pt x="118" y="72"/>
                    </a:cubicBezTo>
                    <a:cubicBezTo>
                      <a:pt x="120" y="63"/>
                      <a:pt x="117" y="53"/>
                      <a:pt x="111" y="51"/>
                    </a:cubicBezTo>
                    <a:cubicBezTo>
                      <a:pt x="109" y="22"/>
                      <a:pt x="87" y="0"/>
                      <a:pt x="60" y="0"/>
                    </a:cubicBezTo>
                    <a:cubicBezTo>
                      <a:pt x="33" y="0"/>
                      <a:pt x="12" y="22"/>
                      <a:pt x="10" y="51"/>
                    </a:cubicBezTo>
                    <a:cubicBezTo>
                      <a:pt x="3" y="53"/>
                      <a:pt x="0" y="63"/>
                      <a:pt x="3" y="72"/>
                    </a:cubicBezTo>
                    <a:cubicBezTo>
                      <a:pt x="5" y="81"/>
                      <a:pt x="11" y="87"/>
                      <a:pt x="17" y="8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Freeform 269"/>
              <p:cNvSpPr/>
              <p:nvPr/>
            </p:nvSpPr>
            <p:spPr bwMode="auto">
              <a:xfrm>
                <a:off x="6150115" y="3184733"/>
                <a:ext cx="128201" cy="479683"/>
              </a:xfrm>
              <a:custGeom>
                <a:avLst/>
                <a:gdLst>
                  <a:gd name="T0" fmla="*/ 41 w 190"/>
                  <a:gd name="T1" fmla="*/ 156 h 711"/>
                  <a:gd name="T2" fmla="*/ 41 w 190"/>
                  <a:gd name="T3" fmla="*/ 711 h 711"/>
                  <a:gd name="T4" fmla="*/ 150 w 190"/>
                  <a:gd name="T5" fmla="*/ 711 h 711"/>
                  <a:gd name="T6" fmla="*/ 150 w 190"/>
                  <a:gd name="T7" fmla="*/ 156 h 711"/>
                  <a:gd name="T8" fmla="*/ 189 w 190"/>
                  <a:gd name="T9" fmla="*/ 144 h 711"/>
                  <a:gd name="T10" fmla="*/ 190 w 190"/>
                  <a:gd name="T11" fmla="*/ 144 h 711"/>
                  <a:gd name="T12" fmla="*/ 189 w 190"/>
                  <a:gd name="T13" fmla="*/ 45 h 711"/>
                  <a:gd name="T14" fmla="*/ 147 w 190"/>
                  <a:gd name="T15" fmla="*/ 0 h 711"/>
                  <a:gd name="T16" fmla="*/ 106 w 190"/>
                  <a:gd name="T17" fmla="*/ 68 h 711"/>
                  <a:gd name="T18" fmla="*/ 101 w 190"/>
                  <a:gd name="T19" fmla="*/ 37 h 711"/>
                  <a:gd name="T20" fmla="*/ 107 w 190"/>
                  <a:gd name="T21" fmla="*/ 27 h 711"/>
                  <a:gd name="T22" fmla="*/ 95 w 190"/>
                  <a:gd name="T23" fmla="*/ 16 h 711"/>
                  <a:gd name="T24" fmla="*/ 83 w 190"/>
                  <a:gd name="T25" fmla="*/ 27 h 711"/>
                  <a:gd name="T26" fmla="*/ 89 w 190"/>
                  <a:gd name="T27" fmla="*/ 37 h 711"/>
                  <a:gd name="T28" fmla="*/ 84 w 190"/>
                  <a:gd name="T29" fmla="*/ 68 h 711"/>
                  <a:gd name="T30" fmla="*/ 44 w 190"/>
                  <a:gd name="T31" fmla="*/ 0 h 711"/>
                  <a:gd name="T32" fmla="*/ 1 w 190"/>
                  <a:gd name="T33" fmla="*/ 45 h 711"/>
                  <a:gd name="T34" fmla="*/ 0 w 190"/>
                  <a:gd name="T35" fmla="*/ 45 h 711"/>
                  <a:gd name="T36" fmla="*/ 0 w 190"/>
                  <a:gd name="T37" fmla="*/ 144 h 711"/>
                  <a:gd name="T38" fmla="*/ 1 w 190"/>
                  <a:gd name="T39" fmla="*/ 144 h 711"/>
                  <a:gd name="T40" fmla="*/ 41 w 190"/>
                  <a:gd name="T41" fmla="*/ 156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0" h="711">
                    <a:moveTo>
                      <a:pt x="41" y="156"/>
                    </a:moveTo>
                    <a:cubicBezTo>
                      <a:pt x="41" y="711"/>
                      <a:pt x="41" y="711"/>
                      <a:pt x="41" y="711"/>
                    </a:cubicBezTo>
                    <a:cubicBezTo>
                      <a:pt x="150" y="711"/>
                      <a:pt x="150" y="711"/>
                      <a:pt x="150" y="711"/>
                    </a:cubicBezTo>
                    <a:cubicBezTo>
                      <a:pt x="150" y="156"/>
                      <a:pt x="150" y="156"/>
                      <a:pt x="150" y="156"/>
                    </a:cubicBezTo>
                    <a:cubicBezTo>
                      <a:pt x="172" y="153"/>
                      <a:pt x="187" y="149"/>
                      <a:pt x="189" y="144"/>
                    </a:cubicBezTo>
                    <a:cubicBezTo>
                      <a:pt x="190" y="144"/>
                      <a:pt x="190" y="144"/>
                      <a:pt x="190" y="144"/>
                    </a:cubicBezTo>
                    <a:cubicBezTo>
                      <a:pt x="189" y="45"/>
                      <a:pt x="189" y="45"/>
                      <a:pt x="189" y="45"/>
                    </a:cubicBezTo>
                    <a:cubicBezTo>
                      <a:pt x="186" y="26"/>
                      <a:pt x="170" y="10"/>
                      <a:pt x="147" y="0"/>
                    </a:cubicBezTo>
                    <a:cubicBezTo>
                      <a:pt x="106" y="68"/>
                      <a:pt x="106" y="68"/>
                      <a:pt x="106" y="68"/>
                    </a:cubicBezTo>
                    <a:cubicBezTo>
                      <a:pt x="101" y="37"/>
                      <a:pt x="101" y="37"/>
                      <a:pt x="101" y="37"/>
                    </a:cubicBezTo>
                    <a:cubicBezTo>
                      <a:pt x="104" y="35"/>
                      <a:pt x="107" y="32"/>
                      <a:pt x="107" y="27"/>
                    </a:cubicBezTo>
                    <a:cubicBezTo>
                      <a:pt x="107" y="21"/>
                      <a:pt x="101" y="16"/>
                      <a:pt x="95" y="16"/>
                    </a:cubicBezTo>
                    <a:cubicBezTo>
                      <a:pt x="89" y="16"/>
                      <a:pt x="83" y="21"/>
                      <a:pt x="83" y="27"/>
                    </a:cubicBezTo>
                    <a:cubicBezTo>
                      <a:pt x="83" y="32"/>
                      <a:pt x="86" y="35"/>
                      <a:pt x="89" y="37"/>
                    </a:cubicBezTo>
                    <a:cubicBezTo>
                      <a:pt x="84" y="68"/>
                      <a:pt x="84" y="68"/>
                      <a:pt x="84" y="68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21" y="10"/>
                      <a:pt x="5" y="26"/>
                      <a:pt x="1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4" y="149"/>
                      <a:pt x="19" y="153"/>
                      <a:pt x="41" y="15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Freeform 270"/>
              <p:cNvSpPr/>
              <p:nvPr/>
            </p:nvSpPr>
            <p:spPr bwMode="auto">
              <a:xfrm>
                <a:off x="6051037" y="3188159"/>
                <a:ext cx="80804" cy="89084"/>
              </a:xfrm>
              <a:custGeom>
                <a:avLst/>
                <a:gdLst>
                  <a:gd name="T0" fmla="*/ 16 w 120"/>
                  <a:gd name="T1" fmla="*/ 87 h 132"/>
                  <a:gd name="T2" fmla="*/ 61 w 120"/>
                  <a:gd name="T3" fmla="*/ 132 h 132"/>
                  <a:gd name="T4" fmla="*/ 104 w 120"/>
                  <a:gd name="T5" fmla="*/ 87 h 132"/>
                  <a:gd name="T6" fmla="*/ 117 w 120"/>
                  <a:gd name="T7" fmla="*/ 73 h 132"/>
                  <a:gd name="T8" fmla="*/ 110 w 120"/>
                  <a:gd name="T9" fmla="*/ 51 h 132"/>
                  <a:gd name="T10" fmla="*/ 60 w 120"/>
                  <a:gd name="T11" fmla="*/ 0 h 132"/>
                  <a:gd name="T12" fmla="*/ 10 w 120"/>
                  <a:gd name="T13" fmla="*/ 51 h 132"/>
                  <a:gd name="T14" fmla="*/ 3 w 120"/>
                  <a:gd name="T15" fmla="*/ 73 h 132"/>
                  <a:gd name="T16" fmla="*/ 16 w 120"/>
                  <a:gd name="T17" fmla="*/ 87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132">
                    <a:moveTo>
                      <a:pt x="16" y="87"/>
                    </a:moveTo>
                    <a:cubicBezTo>
                      <a:pt x="26" y="110"/>
                      <a:pt x="42" y="132"/>
                      <a:pt x="61" y="132"/>
                    </a:cubicBezTo>
                    <a:cubicBezTo>
                      <a:pt x="80" y="132"/>
                      <a:pt x="96" y="110"/>
                      <a:pt x="104" y="87"/>
                    </a:cubicBezTo>
                    <a:cubicBezTo>
                      <a:pt x="110" y="87"/>
                      <a:pt x="115" y="81"/>
                      <a:pt x="117" y="73"/>
                    </a:cubicBezTo>
                    <a:cubicBezTo>
                      <a:pt x="120" y="63"/>
                      <a:pt x="117" y="53"/>
                      <a:pt x="110" y="51"/>
                    </a:cubicBezTo>
                    <a:cubicBezTo>
                      <a:pt x="109" y="23"/>
                      <a:pt x="87" y="0"/>
                      <a:pt x="60" y="0"/>
                    </a:cubicBezTo>
                    <a:cubicBezTo>
                      <a:pt x="33" y="0"/>
                      <a:pt x="11" y="23"/>
                      <a:pt x="10" y="51"/>
                    </a:cubicBezTo>
                    <a:cubicBezTo>
                      <a:pt x="3" y="53"/>
                      <a:pt x="0" y="63"/>
                      <a:pt x="3" y="73"/>
                    </a:cubicBezTo>
                    <a:cubicBezTo>
                      <a:pt x="5" y="81"/>
                      <a:pt x="11" y="87"/>
                      <a:pt x="16" y="8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Freeform 271"/>
              <p:cNvSpPr/>
              <p:nvPr/>
            </p:nvSpPr>
            <p:spPr bwMode="auto">
              <a:xfrm>
                <a:off x="6027338" y="3273246"/>
                <a:ext cx="128201" cy="391170"/>
              </a:xfrm>
              <a:custGeom>
                <a:avLst/>
                <a:gdLst>
                  <a:gd name="T0" fmla="*/ 49 w 190"/>
                  <a:gd name="T1" fmla="*/ 157 h 580"/>
                  <a:gd name="T2" fmla="*/ 39 w 190"/>
                  <a:gd name="T3" fmla="*/ 157 h 580"/>
                  <a:gd name="T4" fmla="*/ 39 w 190"/>
                  <a:gd name="T5" fmla="*/ 580 h 580"/>
                  <a:gd name="T6" fmla="*/ 148 w 190"/>
                  <a:gd name="T7" fmla="*/ 580 h 580"/>
                  <a:gd name="T8" fmla="*/ 148 w 190"/>
                  <a:gd name="T9" fmla="*/ 157 h 580"/>
                  <a:gd name="T10" fmla="*/ 141 w 190"/>
                  <a:gd name="T11" fmla="*/ 157 h 580"/>
                  <a:gd name="T12" fmla="*/ 189 w 190"/>
                  <a:gd name="T13" fmla="*/ 145 h 580"/>
                  <a:gd name="T14" fmla="*/ 190 w 190"/>
                  <a:gd name="T15" fmla="*/ 145 h 580"/>
                  <a:gd name="T16" fmla="*/ 189 w 190"/>
                  <a:gd name="T17" fmla="*/ 45 h 580"/>
                  <a:gd name="T18" fmla="*/ 146 w 190"/>
                  <a:gd name="T19" fmla="*/ 0 h 580"/>
                  <a:gd name="T20" fmla="*/ 106 w 190"/>
                  <a:gd name="T21" fmla="*/ 68 h 580"/>
                  <a:gd name="T22" fmla="*/ 101 w 190"/>
                  <a:gd name="T23" fmla="*/ 38 h 580"/>
                  <a:gd name="T24" fmla="*/ 106 w 190"/>
                  <a:gd name="T25" fmla="*/ 28 h 580"/>
                  <a:gd name="T26" fmla="*/ 95 w 190"/>
                  <a:gd name="T27" fmla="*/ 16 h 580"/>
                  <a:gd name="T28" fmla="*/ 83 w 190"/>
                  <a:gd name="T29" fmla="*/ 28 h 580"/>
                  <a:gd name="T30" fmla="*/ 89 w 190"/>
                  <a:gd name="T31" fmla="*/ 38 h 580"/>
                  <a:gd name="T32" fmla="*/ 84 w 190"/>
                  <a:gd name="T33" fmla="*/ 68 h 580"/>
                  <a:gd name="T34" fmla="*/ 43 w 190"/>
                  <a:gd name="T35" fmla="*/ 0 h 580"/>
                  <a:gd name="T36" fmla="*/ 1 w 190"/>
                  <a:gd name="T37" fmla="*/ 45 h 580"/>
                  <a:gd name="T38" fmla="*/ 0 w 190"/>
                  <a:gd name="T39" fmla="*/ 45 h 580"/>
                  <a:gd name="T40" fmla="*/ 0 w 190"/>
                  <a:gd name="T41" fmla="*/ 145 h 580"/>
                  <a:gd name="T42" fmla="*/ 1 w 190"/>
                  <a:gd name="T43" fmla="*/ 145 h 580"/>
                  <a:gd name="T44" fmla="*/ 49 w 190"/>
                  <a:gd name="T45" fmla="*/ 157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90" h="580">
                    <a:moveTo>
                      <a:pt x="49" y="157"/>
                    </a:moveTo>
                    <a:cubicBezTo>
                      <a:pt x="39" y="157"/>
                      <a:pt x="39" y="157"/>
                      <a:pt x="39" y="157"/>
                    </a:cubicBezTo>
                    <a:cubicBezTo>
                      <a:pt x="39" y="580"/>
                      <a:pt x="39" y="580"/>
                      <a:pt x="39" y="580"/>
                    </a:cubicBezTo>
                    <a:cubicBezTo>
                      <a:pt x="148" y="580"/>
                      <a:pt x="148" y="580"/>
                      <a:pt x="148" y="580"/>
                    </a:cubicBezTo>
                    <a:cubicBezTo>
                      <a:pt x="148" y="157"/>
                      <a:pt x="148" y="157"/>
                      <a:pt x="148" y="157"/>
                    </a:cubicBezTo>
                    <a:cubicBezTo>
                      <a:pt x="141" y="157"/>
                      <a:pt x="141" y="157"/>
                      <a:pt x="141" y="157"/>
                    </a:cubicBezTo>
                    <a:cubicBezTo>
                      <a:pt x="168" y="155"/>
                      <a:pt x="186" y="150"/>
                      <a:pt x="189" y="145"/>
                    </a:cubicBezTo>
                    <a:cubicBezTo>
                      <a:pt x="190" y="145"/>
                      <a:pt x="190" y="145"/>
                      <a:pt x="190" y="145"/>
                    </a:cubicBezTo>
                    <a:cubicBezTo>
                      <a:pt x="189" y="45"/>
                      <a:pt x="189" y="45"/>
                      <a:pt x="189" y="45"/>
                    </a:cubicBezTo>
                    <a:cubicBezTo>
                      <a:pt x="185" y="26"/>
                      <a:pt x="169" y="10"/>
                      <a:pt x="146" y="0"/>
                    </a:cubicBezTo>
                    <a:cubicBezTo>
                      <a:pt x="106" y="68"/>
                      <a:pt x="106" y="68"/>
                      <a:pt x="106" y="68"/>
                    </a:cubicBezTo>
                    <a:cubicBezTo>
                      <a:pt x="101" y="38"/>
                      <a:pt x="101" y="38"/>
                      <a:pt x="101" y="38"/>
                    </a:cubicBezTo>
                    <a:cubicBezTo>
                      <a:pt x="104" y="36"/>
                      <a:pt x="106" y="32"/>
                      <a:pt x="106" y="28"/>
                    </a:cubicBezTo>
                    <a:cubicBezTo>
                      <a:pt x="106" y="21"/>
                      <a:pt x="101" y="16"/>
                      <a:pt x="95" y="16"/>
                    </a:cubicBezTo>
                    <a:cubicBezTo>
                      <a:pt x="88" y="16"/>
                      <a:pt x="83" y="21"/>
                      <a:pt x="83" y="28"/>
                    </a:cubicBezTo>
                    <a:cubicBezTo>
                      <a:pt x="83" y="32"/>
                      <a:pt x="85" y="36"/>
                      <a:pt x="89" y="38"/>
                    </a:cubicBezTo>
                    <a:cubicBezTo>
                      <a:pt x="84" y="68"/>
                      <a:pt x="84" y="68"/>
                      <a:pt x="84" y="68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20" y="10"/>
                      <a:pt x="4" y="26"/>
                      <a:pt x="1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1" y="145"/>
                      <a:pt x="1" y="145"/>
                      <a:pt x="1" y="145"/>
                    </a:cubicBezTo>
                    <a:cubicBezTo>
                      <a:pt x="4" y="150"/>
                      <a:pt x="22" y="155"/>
                      <a:pt x="49" y="15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Freeform 272"/>
              <p:cNvSpPr/>
              <p:nvPr/>
            </p:nvSpPr>
            <p:spPr bwMode="auto">
              <a:xfrm>
                <a:off x="5913414" y="3249548"/>
                <a:ext cx="80804" cy="89084"/>
              </a:xfrm>
              <a:custGeom>
                <a:avLst/>
                <a:gdLst>
                  <a:gd name="T0" fmla="*/ 17 w 120"/>
                  <a:gd name="T1" fmla="*/ 87 h 132"/>
                  <a:gd name="T2" fmla="*/ 62 w 120"/>
                  <a:gd name="T3" fmla="*/ 132 h 132"/>
                  <a:gd name="T4" fmla="*/ 105 w 120"/>
                  <a:gd name="T5" fmla="*/ 87 h 132"/>
                  <a:gd name="T6" fmla="*/ 118 w 120"/>
                  <a:gd name="T7" fmla="*/ 73 h 132"/>
                  <a:gd name="T8" fmla="*/ 111 w 120"/>
                  <a:gd name="T9" fmla="*/ 51 h 132"/>
                  <a:gd name="T10" fmla="*/ 60 w 120"/>
                  <a:gd name="T11" fmla="*/ 0 h 132"/>
                  <a:gd name="T12" fmla="*/ 10 w 120"/>
                  <a:gd name="T13" fmla="*/ 51 h 132"/>
                  <a:gd name="T14" fmla="*/ 3 w 120"/>
                  <a:gd name="T15" fmla="*/ 73 h 132"/>
                  <a:gd name="T16" fmla="*/ 17 w 120"/>
                  <a:gd name="T17" fmla="*/ 87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132">
                    <a:moveTo>
                      <a:pt x="17" y="87"/>
                    </a:moveTo>
                    <a:cubicBezTo>
                      <a:pt x="26" y="110"/>
                      <a:pt x="43" y="132"/>
                      <a:pt x="62" y="132"/>
                    </a:cubicBezTo>
                    <a:cubicBezTo>
                      <a:pt x="80" y="132"/>
                      <a:pt x="96" y="110"/>
                      <a:pt x="105" y="87"/>
                    </a:cubicBezTo>
                    <a:cubicBezTo>
                      <a:pt x="110" y="87"/>
                      <a:pt x="116" y="81"/>
                      <a:pt x="118" y="73"/>
                    </a:cubicBezTo>
                    <a:cubicBezTo>
                      <a:pt x="120" y="63"/>
                      <a:pt x="117" y="53"/>
                      <a:pt x="111" y="51"/>
                    </a:cubicBezTo>
                    <a:cubicBezTo>
                      <a:pt x="109" y="23"/>
                      <a:pt x="87" y="0"/>
                      <a:pt x="60" y="0"/>
                    </a:cubicBezTo>
                    <a:cubicBezTo>
                      <a:pt x="34" y="0"/>
                      <a:pt x="12" y="23"/>
                      <a:pt x="10" y="51"/>
                    </a:cubicBezTo>
                    <a:cubicBezTo>
                      <a:pt x="4" y="53"/>
                      <a:pt x="0" y="63"/>
                      <a:pt x="3" y="73"/>
                    </a:cubicBezTo>
                    <a:cubicBezTo>
                      <a:pt x="5" y="81"/>
                      <a:pt x="11" y="87"/>
                      <a:pt x="17" y="8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Freeform 273"/>
              <p:cNvSpPr/>
              <p:nvPr/>
            </p:nvSpPr>
            <p:spPr bwMode="auto">
              <a:xfrm>
                <a:off x="5890572" y="3334634"/>
                <a:ext cx="127345" cy="329782"/>
              </a:xfrm>
              <a:custGeom>
                <a:avLst/>
                <a:gdLst>
                  <a:gd name="T0" fmla="*/ 46 w 189"/>
                  <a:gd name="T1" fmla="*/ 157 h 489"/>
                  <a:gd name="T2" fmla="*/ 46 w 189"/>
                  <a:gd name="T3" fmla="*/ 489 h 489"/>
                  <a:gd name="T4" fmla="*/ 154 w 189"/>
                  <a:gd name="T5" fmla="*/ 489 h 489"/>
                  <a:gd name="T6" fmla="*/ 154 w 189"/>
                  <a:gd name="T7" fmla="*/ 156 h 489"/>
                  <a:gd name="T8" fmla="*/ 189 w 189"/>
                  <a:gd name="T9" fmla="*/ 145 h 489"/>
                  <a:gd name="T10" fmla="*/ 189 w 189"/>
                  <a:gd name="T11" fmla="*/ 145 h 489"/>
                  <a:gd name="T12" fmla="*/ 188 w 189"/>
                  <a:gd name="T13" fmla="*/ 45 h 489"/>
                  <a:gd name="T14" fmla="*/ 146 w 189"/>
                  <a:gd name="T15" fmla="*/ 0 h 489"/>
                  <a:gd name="T16" fmla="*/ 105 w 189"/>
                  <a:gd name="T17" fmla="*/ 68 h 489"/>
                  <a:gd name="T18" fmla="*/ 100 w 189"/>
                  <a:gd name="T19" fmla="*/ 38 h 489"/>
                  <a:gd name="T20" fmla="*/ 106 w 189"/>
                  <a:gd name="T21" fmla="*/ 28 h 489"/>
                  <a:gd name="T22" fmla="*/ 94 w 189"/>
                  <a:gd name="T23" fmla="*/ 16 h 489"/>
                  <a:gd name="T24" fmla="*/ 82 w 189"/>
                  <a:gd name="T25" fmla="*/ 28 h 489"/>
                  <a:gd name="T26" fmla="*/ 88 w 189"/>
                  <a:gd name="T27" fmla="*/ 38 h 489"/>
                  <a:gd name="T28" fmla="*/ 83 w 189"/>
                  <a:gd name="T29" fmla="*/ 68 h 489"/>
                  <a:gd name="T30" fmla="*/ 43 w 189"/>
                  <a:gd name="T31" fmla="*/ 0 h 489"/>
                  <a:gd name="T32" fmla="*/ 0 w 189"/>
                  <a:gd name="T33" fmla="*/ 45 h 489"/>
                  <a:gd name="T34" fmla="*/ 0 w 189"/>
                  <a:gd name="T35" fmla="*/ 45 h 489"/>
                  <a:gd name="T36" fmla="*/ 0 w 189"/>
                  <a:gd name="T37" fmla="*/ 145 h 489"/>
                  <a:gd name="T38" fmla="*/ 0 w 189"/>
                  <a:gd name="T39" fmla="*/ 145 h 489"/>
                  <a:gd name="T40" fmla="*/ 46 w 189"/>
                  <a:gd name="T41" fmla="*/ 157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489">
                    <a:moveTo>
                      <a:pt x="46" y="157"/>
                    </a:moveTo>
                    <a:cubicBezTo>
                      <a:pt x="46" y="489"/>
                      <a:pt x="46" y="489"/>
                      <a:pt x="46" y="489"/>
                    </a:cubicBezTo>
                    <a:cubicBezTo>
                      <a:pt x="154" y="489"/>
                      <a:pt x="154" y="489"/>
                      <a:pt x="154" y="489"/>
                    </a:cubicBezTo>
                    <a:cubicBezTo>
                      <a:pt x="154" y="156"/>
                      <a:pt x="154" y="156"/>
                      <a:pt x="154" y="156"/>
                    </a:cubicBezTo>
                    <a:cubicBezTo>
                      <a:pt x="173" y="153"/>
                      <a:pt x="186" y="149"/>
                      <a:pt x="189" y="145"/>
                    </a:cubicBezTo>
                    <a:cubicBezTo>
                      <a:pt x="189" y="145"/>
                      <a:pt x="189" y="145"/>
                      <a:pt x="189" y="145"/>
                    </a:cubicBezTo>
                    <a:cubicBezTo>
                      <a:pt x="188" y="45"/>
                      <a:pt x="188" y="45"/>
                      <a:pt x="188" y="45"/>
                    </a:cubicBezTo>
                    <a:cubicBezTo>
                      <a:pt x="185" y="26"/>
                      <a:pt x="169" y="10"/>
                      <a:pt x="146" y="0"/>
                    </a:cubicBezTo>
                    <a:cubicBezTo>
                      <a:pt x="105" y="68"/>
                      <a:pt x="105" y="68"/>
                      <a:pt x="105" y="68"/>
                    </a:cubicBezTo>
                    <a:cubicBezTo>
                      <a:pt x="100" y="38"/>
                      <a:pt x="100" y="38"/>
                      <a:pt x="100" y="38"/>
                    </a:cubicBezTo>
                    <a:cubicBezTo>
                      <a:pt x="104" y="36"/>
                      <a:pt x="106" y="32"/>
                      <a:pt x="106" y="28"/>
                    </a:cubicBezTo>
                    <a:cubicBezTo>
                      <a:pt x="106" y="21"/>
                      <a:pt x="101" y="16"/>
                      <a:pt x="94" y="16"/>
                    </a:cubicBezTo>
                    <a:cubicBezTo>
                      <a:pt x="88" y="16"/>
                      <a:pt x="82" y="21"/>
                      <a:pt x="82" y="28"/>
                    </a:cubicBezTo>
                    <a:cubicBezTo>
                      <a:pt x="82" y="32"/>
                      <a:pt x="85" y="36"/>
                      <a:pt x="88" y="38"/>
                    </a:cubicBezTo>
                    <a:cubicBezTo>
                      <a:pt x="83" y="68"/>
                      <a:pt x="83" y="68"/>
                      <a:pt x="83" y="68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20" y="10"/>
                      <a:pt x="4" y="26"/>
                      <a:pt x="0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3" y="150"/>
                      <a:pt x="21" y="154"/>
                      <a:pt x="46" y="15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Freeform 274"/>
              <p:cNvSpPr/>
              <p:nvPr/>
            </p:nvSpPr>
            <p:spPr bwMode="auto">
              <a:xfrm>
                <a:off x="5786640" y="3363472"/>
                <a:ext cx="80804" cy="89084"/>
              </a:xfrm>
              <a:custGeom>
                <a:avLst/>
                <a:gdLst>
                  <a:gd name="T0" fmla="*/ 17 w 120"/>
                  <a:gd name="T1" fmla="*/ 88 h 132"/>
                  <a:gd name="T2" fmla="*/ 62 w 120"/>
                  <a:gd name="T3" fmla="*/ 132 h 132"/>
                  <a:gd name="T4" fmla="*/ 104 w 120"/>
                  <a:gd name="T5" fmla="*/ 88 h 132"/>
                  <a:gd name="T6" fmla="*/ 118 w 120"/>
                  <a:gd name="T7" fmla="*/ 73 h 132"/>
                  <a:gd name="T8" fmla="*/ 111 w 120"/>
                  <a:gd name="T9" fmla="*/ 51 h 132"/>
                  <a:gd name="T10" fmla="*/ 60 w 120"/>
                  <a:gd name="T11" fmla="*/ 0 h 132"/>
                  <a:gd name="T12" fmla="*/ 10 w 120"/>
                  <a:gd name="T13" fmla="*/ 51 h 132"/>
                  <a:gd name="T14" fmla="*/ 3 w 120"/>
                  <a:gd name="T15" fmla="*/ 73 h 132"/>
                  <a:gd name="T16" fmla="*/ 17 w 120"/>
                  <a:gd name="T17" fmla="*/ 88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132">
                    <a:moveTo>
                      <a:pt x="17" y="88"/>
                    </a:moveTo>
                    <a:cubicBezTo>
                      <a:pt x="26" y="111"/>
                      <a:pt x="43" y="132"/>
                      <a:pt x="62" y="132"/>
                    </a:cubicBezTo>
                    <a:cubicBezTo>
                      <a:pt x="80" y="132"/>
                      <a:pt x="96" y="111"/>
                      <a:pt x="104" y="88"/>
                    </a:cubicBezTo>
                    <a:cubicBezTo>
                      <a:pt x="110" y="87"/>
                      <a:pt x="116" y="81"/>
                      <a:pt x="118" y="73"/>
                    </a:cubicBezTo>
                    <a:cubicBezTo>
                      <a:pt x="120" y="63"/>
                      <a:pt x="117" y="54"/>
                      <a:pt x="111" y="51"/>
                    </a:cubicBezTo>
                    <a:cubicBezTo>
                      <a:pt x="109" y="23"/>
                      <a:pt x="87" y="0"/>
                      <a:pt x="60" y="0"/>
                    </a:cubicBezTo>
                    <a:cubicBezTo>
                      <a:pt x="33" y="0"/>
                      <a:pt x="12" y="23"/>
                      <a:pt x="10" y="51"/>
                    </a:cubicBezTo>
                    <a:cubicBezTo>
                      <a:pt x="4" y="54"/>
                      <a:pt x="0" y="63"/>
                      <a:pt x="3" y="73"/>
                    </a:cubicBezTo>
                    <a:cubicBezTo>
                      <a:pt x="5" y="82"/>
                      <a:pt x="11" y="87"/>
                      <a:pt x="17" y="8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Freeform 275"/>
              <p:cNvSpPr/>
              <p:nvPr/>
            </p:nvSpPr>
            <p:spPr bwMode="auto">
              <a:xfrm>
                <a:off x="5763513" y="3448559"/>
                <a:ext cx="127630" cy="215858"/>
              </a:xfrm>
              <a:custGeom>
                <a:avLst/>
                <a:gdLst>
                  <a:gd name="T0" fmla="*/ 0 w 189"/>
                  <a:gd name="T1" fmla="*/ 45 h 320"/>
                  <a:gd name="T2" fmla="*/ 0 w 189"/>
                  <a:gd name="T3" fmla="*/ 145 h 320"/>
                  <a:gd name="T4" fmla="*/ 0 w 189"/>
                  <a:gd name="T5" fmla="*/ 145 h 320"/>
                  <a:gd name="T6" fmla="*/ 43 w 189"/>
                  <a:gd name="T7" fmla="*/ 157 h 320"/>
                  <a:gd name="T8" fmla="*/ 43 w 189"/>
                  <a:gd name="T9" fmla="*/ 320 h 320"/>
                  <a:gd name="T10" fmla="*/ 152 w 189"/>
                  <a:gd name="T11" fmla="*/ 320 h 320"/>
                  <a:gd name="T12" fmla="*/ 152 w 189"/>
                  <a:gd name="T13" fmla="*/ 156 h 320"/>
                  <a:gd name="T14" fmla="*/ 189 w 189"/>
                  <a:gd name="T15" fmla="*/ 145 h 320"/>
                  <a:gd name="T16" fmla="*/ 189 w 189"/>
                  <a:gd name="T17" fmla="*/ 145 h 320"/>
                  <a:gd name="T18" fmla="*/ 188 w 189"/>
                  <a:gd name="T19" fmla="*/ 45 h 320"/>
                  <a:gd name="T20" fmla="*/ 146 w 189"/>
                  <a:gd name="T21" fmla="*/ 0 h 320"/>
                  <a:gd name="T22" fmla="*/ 105 w 189"/>
                  <a:gd name="T23" fmla="*/ 69 h 320"/>
                  <a:gd name="T24" fmla="*/ 100 w 189"/>
                  <a:gd name="T25" fmla="*/ 38 h 320"/>
                  <a:gd name="T26" fmla="*/ 106 w 189"/>
                  <a:gd name="T27" fmla="*/ 28 h 320"/>
                  <a:gd name="T28" fmla="*/ 94 w 189"/>
                  <a:gd name="T29" fmla="*/ 16 h 320"/>
                  <a:gd name="T30" fmla="*/ 82 w 189"/>
                  <a:gd name="T31" fmla="*/ 28 h 320"/>
                  <a:gd name="T32" fmla="*/ 88 w 189"/>
                  <a:gd name="T33" fmla="*/ 38 h 320"/>
                  <a:gd name="T34" fmla="*/ 83 w 189"/>
                  <a:gd name="T35" fmla="*/ 68 h 320"/>
                  <a:gd name="T36" fmla="*/ 43 w 189"/>
                  <a:gd name="T37" fmla="*/ 0 h 320"/>
                  <a:gd name="T38" fmla="*/ 0 w 189"/>
                  <a:gd name="T39" fmla="*/ 45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9" h="320">
                    <a:moveTo>
                      <a:pt x="0" y="45"/>
                    </a:moveTo>
                    <a:cubicBezTo>
                      <a:pt x="0" y="145"/>
                      <a:pt x="0" y="145"/>
                      <a:pt x="0" y="145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3" y="150"/>
                      <a:pt x="19" y="154"/>
                      <a:pt x="43" y="157"/>
                    </a:cubicBezTo>
                    <a:cubicBezTo>
                      <a:pt x="43" y="320"/>
                      <a:pt x="43" y="320"/>
                      <a:pt x="43" y="320"/>
                    </a:cubicBezTo>
                    <a:cubicBezTo>
                      <a:pt x="152" y="320"/>
                      <a:pt x="152" y="320"/>
                      <a:pt x="152" y="320"/>
                    </a:cubicBezTo>
                    <a:cubicBezTo>
                      <a:pt x="152" y="156"/>
                      <a:pt x="152" y="156"/>
                      <a:pt x="152" y="156"/>
                    </a:cubicBezTo>
                    <a:cubicBezTo>
                      <a:pt x="172" y="154"/>
                      <a:pt x="186" y="150"/>
                      <a:pt x="189" y="145"/>
                    </a:cubicBezTo>
                    <a:cubicBezTo>
                      <a:pt x="189" y="145"/>
                      <a:pt x="189" y="145"/>
                      <a:pt x="189" y="145"/>
                    </a:cubicBezTo>
                    <a:cubicBezTo>
                      <a:pt x="188" y="45"/>
                      <a:pt x="188" y="45"/>
                      <a:pt x="188" y="45"/>
                    </a:cubicBezTo>
                    <a:cubicBezTo>
                      <a:pt x="185" y="26"/>
                      <a:pt x="169" y="10"/>
                      <a:pt x="146" y="0"/>
                    </a:cubicBezTo>
                    <a:cubicBezTo>
                      <a:pt x="105" y="69"/>
                      <a:pt x="105" y="69"/>
                      <a:pt x="105" y="69"/>
                    </a:cubicBezTo>
                    <a:cubicBezTo>
                      <a:pt x="100" y="38"/>
                      <a:pt x="100" y="38"/>
                      <a:pt x="100" y="38"/>
                    </a:cubicBezTo>
                    <a:cubicBezTo>
                      <a:pt x="104" y="36"/>
                      <a:pt x="106" y="32"/>
                      <a:pt x="106" y="28"/>
                    </a:cubicBezTo>
                    <a:cubicBezTo>
                      <a:pt x="106" y="22"/>
                      <a:pt x="101" y="16"/>
                      <a:pt x="94" y="16"/>
                    </a:cubicBezTo>
                    <a:cubicBezTo>
                      <a:pt x="88" y="16"/>
                      <a:pt x="82" y="22"/>
                      <a:pt x="82" y="28"/>
                    </a:cubicBezTo>
                    <a:cubicBezTo>
                      <a:pt x="82" y="32"/>
                      <a:pt x="85" y="36"/>
                      <a:pt x="88" y="38"/>
                    </a:cubicBezTo>
                    <a:cubicBezTo>
                      <a:pt x="83" y="68"/>
                      <a:pt x="83" y="68"/>
                      <a:pt x="83" y="68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20" y="10"/>
                      <a:pt x="4" y="26"/>
                      <a:pt x="0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Freeform 276"/>
              <p:cNvSpPr/>
              <p:nvPr/>
            </p:nvSpPr>
            <p:spPr bwMode="auto">
              <a:xfrm>
                <a:off x="5700126" y="3151041"/>
                <a:ext cx="612739" cy="573621"/>
              </a:xfrm>
              <a:custGeom>
                <a:avLst/>
                <a:gdLst>
                  <a:gd name="T0" fmla="*/ 875 w 908"/>
                  <a:gd name="T1" fmla="*/ 762 h 850"/>
                  <a:gd name="T2" fmla="*/ 843 w 908"/>
                  <a:gd name="T3" fmla="*/ 787 h 850"/>
                  <a:gd name="T4" fmla="*/ 72 w 908"/>
                  <a:gd name="T5" fmla="*/ 787 h 850"/>
                  <a:gd name="T6" fmla="*/ 72 w 908"/>
                  <a:gd name="T7" fmla="*/ 64 h 850"/>
                  <a:gd name="T8" fmla="*/ 96 w 908"/>
                  <a:gd name="T9" fmla="*/ 33 h 850"/>
                  <a:gd name="T10" fmla="*/ 63 w 908"/>
                  <a:gd name="T11" fmla="*/ 0 h 850"/>
                  <a:gd name="T12" fmla="*/ 31 w 908"/>
                  <a:gd name="T13" fmla="*/ 33 h 850"/>
                  <a:gd name="T14" fmla="*/ 55 w 908"/>
                  <a:gd name="T15" fmla="*/ 64 h 850"/>
                  <a:gd name="T16" fmla="*/ 55 w 908"/>
                  <a:gd name="T17" fmla="*/ 787 h 850"/>
                  <a:gd name="T18" fmla="*/ 0 w 908"/>
                  <a:gd name="T19" fmla="*/ 787 h 850"/>
                  <a:gd name="T20" fmla="*/ 0 w 908"/>
                  <a:gd name="T21" fmla="*/ 804 h 850"/>
                  <a:gd name="T22" fmla="*/ 55 w 908"/>
                  <a:gd name="T23" fmla="*/ 804 h 850"/>
                  <a:gd name="T24" fmla="*/ 55 w 908"/>
                  <a:gd name="T25" fmla="*/ 850 h 850"/>
                  <a:gd name="T26" fmla="*/ 72 w 908"/>
                  <a:gd name="T27" fmla="*/ 850 h 850"/>
                  <a:gd name="T28" fmla="*/ 72 w 908"/>
                  <a:gd name="T29" fmla="*/ 804 h 850"/>
                  <a:gd name="T30" fmla="*/ 844 w 908"/>
                  <a:gd name="T31" fmla="*/ 804 h 850"/>
                  <a:gd name="T32" fmla="*/ 875 w 908"/>
                  <a:gd name="T33" fmla="*/ 827 h 850"/>
                  <a:gd name="T34" fmla="*/ 908 w 908"/>
                  <a:gd name="T35" fmla="*/ 794 h 850"/>
                  <a:gd name="T36" fmla="*/ 875 w 908"/>
                  <a:gd name="T37" fmla="*/ 762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08" h="850">
                    <a:moveTo>
                      <a:pt x="875" y="762"/>
                    </a:moveTo>
                    <a:cubicBezTo>
                      <a:pt x="860" y="762"/>
                      <a:pt x="847" y="773"/>
                      <a:pt x="843" y="787"/>
                    </a:cubicBezTo>
                    <a:cubicBezTo>
                      <a:pt x="72" y="787"/>
                      <a:pt x="72" y="787"/>
                      <a:pt x="72" y="787"/>
                    </a:cubicBezTo>
                    <a:cubicBezTo>
                      <a:pt x="72" y="64"/>
                      <a:pt x="72" y="64"/>
                      <a:pt x="72" y="64"/>
                    </a:cubicBezTo>
                    <a:cubicBezTo>
                      <a:pt x="86" y="60"/>
                      <a:pt x="96" y="48"/>
                      <a:pt x="96" y="33"/>
                    </a:cubicBezTo>
                    <a:cubicBezTo>
                      <a:pt x="96" y="15"/>
                      <a:pt x="81" y="0"/>
                      <a:pt x="63" y="0"/>
                    </a:cubicBezTo>
                    <a:cubicBezTo>
                      <a:pt x="45" y="0"/>
                      <a:pt x="31" y="15"/>
                      <a:pt x="31" y="33"/>
                    </a:cubicBezTo>
                    <a:cubicBezTo>
                      <a:pt x="31" y="48"/>
                      <a:pt x="41" y="60"/>
                      <a:pt x="55" y="64"/>
                    </a:cubicBezTo>
                    <a:cubicBezTo>
                      <a:pt x="55" y="787"/>
                      <a:pt x="55" y="787"/>
                      <a:pt x="55" y="787"/>
                    </a:cubicBezTo>
                    <a:cubicBezTo>
                      <a:pt x="0" y="787"/>
                      <a:pt x="0" y="787"/>
                      <a:pt x="0" y="787"/>
                    </a:cubicBezTo>
                    <a:cubicBezTo>
                      <a:pt x="0" y="804"/>
                      <a:pt x="0" y="804"/>
                      <a:pt x="0" y="804"/>
                    </a:cubicBezTo>
                    <a:cubicBezTo>
                      <a:pt x="55" y="804"/>
                      <a:pt x="55" y="804"/>
                      <a:pt x="55" y="804"/>
                    </a:cubicBezTo>
                    <a:cubicBezTo>
                      <a:pt x="55" y="850"/>
                      <a:pt x="55" y="850"/>
                      <a:pt x="55" y="850"/>
                    </a:cubicBezTo>
                    <a:cubicBezTo>
                      <a:pt x="72" y="850"/>
                      <a:pt x="72" y="850"/>
                      <a:pt x="72" y="850"/>
                    </a:cubicBezTo>
                    <a:cubicBezTo>
                      <a:pt x="72" y="804"/>
                      <a:pt x="72" y="804"/>
                      <a:pt x="72" y="804"/>
                    </a:cubicBezTo>
                    <a:cubicBezTo>
                      <a:pt x="844" y="804"/>
                      <a:pt x="844" y="804"/>
                      <a:pt x="844" y="804"/>
                    </a:cubicBezTo>
                    <a:cubicBezTo>
                      <a:pt x="848" y="817"/>
                      <a:pt x="861" y="827"/>
                      <a:pt x="875" y="827"/>
                    </a:cubicBezTo>
                    <a:cubicBezTo>
                      <a:pt x="893" y="827"/>
                      <a:pt x="908" y="812"/>
                      <a:pt x="908" y="794"/>
                    </a:cubicBezTo>
                    <a:cubicBezTo>
                      <a:pt x="908" y="776"/>
                      <a:pt x="893" y="762"/>
                      <a:pt x="875" y="76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3695765" y="3350953"/>
              <a:ext cx="361841" cy="341408"/>
              <a:chOff x="3098700" y="5569159"/>
              <a:chExt cx="642147" cy="605886"/>
            </a:xfrm>
            <a:solidFill>
              <a:schemeClr val="accent6"/>
            </a:solidFill>
          </p:grpSpPr>
          <p:sp>
            <p:nvSpPr>
              <p:cNvPr id="32" name="Freeform 349"/>
              <p:cNvSpPr/>
              <p:nvPr/>
            </p:nvSpPr>
            <p:spPr bwMode="auto">
              <a:xfrm>
                <a:off x="3119543" y="5569159"/>
                <a:ext cx="621304" cy="392027"/>
              </a:xfrm>
              <a:custGeom>
                <a:avLst/>
                <a:gdLst>
                  <a:gd name="T0" fmla="*/ 880 w 921"/>
                  <a:gd name="T1" fmla="*/ 447 h 581"/>
                  <a:gd name="T2" fmla="*/ 879 w 921"/>
                  <a:gd name="T3" fmla="*/ 427 h 581"/>
                  <a:gd name="T4" fmla="*/ 431 w 921"/>
                  <a:gd name="T5" fmla="*/ 0 h 581"/>
                  <a:gd name="T6" fmla="*/ 3 w 921"/>
                  <a:gd name="T7" fmla="*/ 317 h 581"/>
                  <a:gd name="T8" fmla="*/ 0 w 921"/>
                  <a:gd name="T9" fmla="*/ 326 h 581"/>
                  <a:gd name="T10" fmla="*/ 108 w 921"/>
                  <a:gd name="T11" fmla="*/ 326 h 581"/>
                  <a:gd name="T12" fmla="*/ 109 w 921"/>
                  <a:gd name="T13" fmla="*/ 322 h 581"/>
                  <a:gd name="T14" fmla="*/ 431 w 921"/>
                  <a:gd name="T15" fmla="*/ 102 h 581"/>
                  <a:gd name="T16" fmla="*/ 776 w 921"/>
                  <a:gd name="T17" fmla="*/ 424 h 581"/>
                  <a:gd name="T18" fmla="*/ 778 w 921"/>
                  <a:gd name="T19" fmla="*/ 447 h 581"/>
                  <a:gd name="T20" fmla="*/ 729 w 921"/>
                  <a:gd name="T21" fmla="*/ 447 h 581"/>
                  <a:gd name="T22" fmla="*/ 826 w 921"/>
                  <a:gd name="T23" fmla="*/ 581 h 581"/>
                  <a:gd name="T24" fmla="*/ 921 w 921"/>
                  <a:gd name="T25" fmla="*/ 447 h 581"/>
                  <a:gd name="T26" fmla="*/ 880 w 921"/>
                  <a:gd name="T27" fmla="*/ 447 h 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21" h="581">
                    <a:moveTo>
                      <a:pt x="880" y="447"/>
                    </a:moveTo>
                    <a:cubicBezTo>
                      <a:pt x="879" y="427"/>
                      <a:pt x="879" y="427"/>
                      <a:pt x="879" y="427"/>
                    </a:cubicBezTo>
                    <a:cubicBezTo>
                      <a:pt x="867" y="187"/>
                      <a:pt x="670" y="0"/>
                      <a:pt x="431" y="0"/>
                    </a:cubicBezTo>
                    <a:cubicBezTo>
                      <a:pt x="236" y="0"/>
                      <a:pt x="60" y="130"/>
                      <a:pt x="3" y="317"/>
                    </a:cubicBezTo>
                    <a:cubicBezTo>
                      <a:pt x="0" y="326"/>
                      <a:pt x="0" y="326"/>
                      <a:pt x="0" y="326"/>
                    </a:cubicBezTo>
                    <a:cubicBezTo>
                      <a:pt x="108" y="326"/>
                      <a:pt x="108" y="326"/>
                      <a:pt x="108" y="326"/>
                    </a:cubicBezTo>
                    <a:cubicBezTo>
                      <a:pt x="109" y="322"/>
                      <a:pt x="109" y="322"/>
                      <a:pt x="109" y="322"/>
                    </a:cubicBezTo>
                    <a:cubicBezTo>
                      <a:pt x="162" y="188"/>
                      <a:pt x="288" y="102"/>
                      <a:pt x="431" y="102"/>
                    </a:cubicBezTo>
                    <a:cubicBezTo>
                      <a:pt x="612" y="102"/>
                      <a:pt x="763" y="244"/>
                      <a:pt x="776" y="424"/>
                    </a:cubicBezTo>
                    <a:cubicBezTo>
                      <a:pt x="778" y="447"/>
                      <a:pt x="778" y="447"/>
                      <a:pt x="778" y="447"/>
                    </a:cubicBezTo>
                    <a:cubicBezTo>
                      <a:pt x="729" y="447"/>
                      <a:pt x="729" y="447"/>
                      <a:pt x="729" y="447"/>
                    </a:cubicBezTo>
                    <a:cubicBezTo>
                      <a:pt x="826" y="581"/>
                      <a:pt x="826" y="581"/>
                      <a:pt x="826" y="581"/>
                    </a:cubicBezTo>
                    <a:cubicBezTo>
                      <a:pt x="921" y="447"/>
                      <a:pt x="921" y="447"/>
                      <a:pt x="921" y="447"/>
                    </a:cubicBezTo>
                    <a:lnTo>
                      <a:pt x="880" y="44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Freeform 350"/>
              <p:cNvSpPr/>
              <p:nvPr/>
            </p:nvSpPr>
            <p:spPr bwMode="auto">
              <a:xfrm>
                <a:off x="3098700" y="5880953"/>
                <a:ext cx="565341" cy="294092"/>
              </a:xfrm>
              <a:custGeom>
                <a:avLst/>
                <a:gdLst>
                  <a:gd name="T0" fmla="*/ 704 w 838"/>
                  <a:gd name="T1" fmla="*/ 235 h 436"/>
                  <a:gd name="T2" fmla="*/ 462 w 838"/>
                  <a:gd name="T3" fmla="*/ 334 h 436"/>
                  <a:gd name="T4" fmla="*/ 166 w 838"/>
                  <a:gd name="T5" fmla="*/ 166 h 436"/>
                  <a:gd name="T6" fmla="*/ 147 w 838"/>
                  <a:gd name="T7" fmla="*/ 134 h 436"/>
                  <a:gd name="T8" fmla="*/ 192 w 838"/>
                  <a:gd name="T9" fmla="*/ 134 h 436"/>
                  <a:gd name="T10" fmla="*/ 95 w 838"/>
                  <a:gd name="T11" fmla="*/ 0 h 436"/>
                  <a:gd name="T12" fmla="*/ 0 w 838"/>
                  <a:gd name="T13" fmla="*/ 134 h 436"/>
                  <a:gd name="T14" fmla="*/ 38 w 838"/>
                  <a:gd name="T15" fmla="*/ 134 h 436"/>
                  <a:gd name="T16" fmla="*/ 43 w 838"/>
                  <a:gd name="T17" fmla="*/ 147 h 436"/>
                  <a:gd name="T18" fmla="*/ 462 w 838"/>
                  <a:gd name="T19" fmla="*/ 436 h 436"/>
                  <a:gd name="T20" fmla="*/ 830 w 838"/>
                  <a:gd name="T21" fmla="*/ 244 h 436"/>
                  <a:gd name="T22" fmla="*/ 838 w 838"/>
                  <a:gd name="T23" fmla="*/ 233 h 436"/>
                  <a:gd name="T24" fmla="*/ 706 w 838"/>
                  <a:gd name="T25" fmla="*/ 233 h 436"/>
                  <a:gd name="T26" fmla="*/ 704 w 838"/>
                  <a:gd name="T27" fmla="*/ 235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38" h="436">
                    <a:moveTo>
                      <a:pt x="704" y="235"/>
                    </a:moveTo>
                    <a:cubicBezTo>
                      <a:pt x="640" y="298"/>
                      <a:pt x="551" y="334"/>
                      <a:pt x="462" y="334"/>
                    </a:cubicBezTo>
                    <a:cubicBezTo>
                      <a:pt x="342" y="334"/>
                      <a:pt x="228" y="270"/>
                      <a:pt x="166" y="166"/>
                    </a:cubicBezTo>
                    <a:cubicBezTo>
                      <a:pt x="147" y="134"/>
                      <a:pt x="147" y="134"/>
                      <a:pt x="147" y="134"/>
                    </a:cubicBezTo>
                    <a:cubicBezTo>
                      <a:pt x="192" y="134"/>
                      <a:pt x="192" y="134"/>
                      <a:pt x="192" y="134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38" y="134"/>
                      <a:pt x="38" y="134"/>
                      <a:pt x="38" y="134"/>
                    </a:cubicBezTo>
                    <a:cubicBezTo>
                      <a:pt x="43" y="147"/>
                      <a:pt x="43" y="147"/>
                      <a:pt x="43" y="147"/>
                    </a:cubicBezTo>
                    <a:cubicBezTo>
                      <a:pt x="109" y="320"/>
                      <a:pt x="278" y="436"/>
                      <a:pt x="462" y="436"/>
                    </a:cubicBezTo>
                    <a:cubicBezTo>
                      <a:pt x="609" y="436"/>
                      <a:pt x="746" y="364"/>
                      <a:pt x="830" y="244"/>
                    </a:cubicBezTo>
                    <a:cubicBezTo>
                      <a:pt x="838" y="233"/>
                      <a:pt x="838" y="233"/>
                      <a:pt x="838" y="233"/>
                    </a:cubicBezTo>
                    <a:cubicBezTo>
                      <a:pt x="706" y="233"/>
                      <a:pt x="706" y="233"/>
                      <a:pt x="706" y="233"/>
                    </a:cubicBezTo>
                    <a:lnTo>
                      <a:pt x="704" y="2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Freeform 351"/>
              <p:cNvSpPr>
                <a:spLocks noEditPoints="1"/>
              </p:cNvSpPr>
              <p:nvPr/>
            </p:nvSpPr>
            <p:spPr bwMode="auto">
              <a:xfrm>
                <a:off x="3217193" y="5689366"/>
                <a:ext cx="380606" cy="371184"/>
              </a:xfrm>
              <a:custGeom>
                <a:avLst/>
                <a:gdLst>
                  <a:gd name="T0" fmla="*/ 0 w 564"/>
                  <a:gd name="T1" fmla="*/ 227 h 550"/>
                  <a:gd name="T2" fmla="*/ 0 w 564"/>
                  <a:gd name="T3" fmla="*/ 327 h 550"/>
                  <a:gd name="T4" fmla="*/ 46 w 564"/>
                  <a:gd name="T5" fmla="*/ 327 h 550"/>
                  <a:gd name="T6" fmla="*/ 80 w 564"/>
                  <a:gd name="T7" fmla="*/ 407 h 550"/>
                  <a:gd name="T8" fmla="*/ 48 w 564"/>
                  <a:gd name="T9" fmla="*/ 439 h 550"/>
                  <a:gd name="T10" fmla="*/ 119 w 564"/>
                  <a:gd name="T11" fmla="*/ 510 h 550"/>
                  <a:gd name="T12" fmla="*/ 151 w 564"/>
                  <a:gd name="T13" fmla="*/ 478 h 550"/>
                  <a:gd name="T14" fmla="*/ 230 w 564"/>
                  <a:gd name="T15" fmla="*/ 511 h 550"/>
                  <a:gd name="T16" fmla="*/ 230 w 564"/>
                  <a:gd name="T17" fmla="*/ 550 h 550"/>
                  <a:gd name="T18" fmla="*/ 330 w 564"/>
                  <a:gd name="T19" fmla="*/ 550 h 550"/>
                  <a:gd name="T20" fmla="*/ 330 w 564"/>
                  <a:gd name="T21" fmla="*/ 512 h 550"/>
                  <a:gd name="T22" fmla="*/ 414 w 564"/>
                  <a:gd name="T23" fmla="*/ 478 h 550"/>
                  <a:gd name="T24" fmla="*/ 444 w 564"/>
                  <a:gd name="T25" fmla="*/ 509 h 550"/>
                  <a:gd name="T26" fmla="*/ 515 w 564"/>
                  <a:gd name="T27" fmla="*/ 438 h 550"/>
                  <a:gd name="T28" fmla="*/ 485 w 564"/>
                  <a:gd name="T29" fmla="*/ 408 h 550"/>
                  <a:gd name="T30" fmla="*/ 520 w 564"/>
                  <a:gd name="T31" fmla="*/ 327 h 550"/>
                  <a:gd name="T32" fmla="*/ 564 w 564"/>
                  <a:gd name="T33" fmla="*/ 327 h 550"/>
                  <a:gd name="T34" fmla="*/ 564 w 564"/>
                  <a:gd name="T35" fmla="*/ 227 h 550"/>
                  <a:gd name="T36" fmla="*/ 521 w 564"/>
                  <a:gd name="T37" fmla="*/ 227 h 550"/>
                  <a:gd name="T38" fmla="*/ 486 w 564"/>
                  <a:gd name="T39" fmla="*/ 143 h 550"/>
                  <a:gd name="T40" fmla="*/ 518 w 564"/>
                  <a:gd name="T41" fmla="*/ 111 h 550"/>
                  <a:gd name="T42" fmla="*/ 447 w 564"/>
                  <a:gd name="T43" fmla="*/ 40 h 550"/>
                  <a:gd name="T44" fmla="*/ 415 w 564"/>
                  <a:gd name="T45" fmla="*/ 72 h 550"/>
                  <a:gd name="T46" fmla="*/ 330 w 564"/>
                  <a:gd name="T47" fmla="*/ 38 h 550"/>
                  <a:gd name="T48" fmla="*/ 330 w 564"/>
                  <a:gd name="T49" fmla="*/ 0 h 550"/>
                  <a:gd name="T50" fmla="*/ 230 w 564"/>
                  <a:gd name="T51" fmla="*/ 0 h 550"/>
                  <a:gd name="T52" fmla="*/ 230 w 564"/>
                  <a:gd name="T53" fmla="*/ 39 h 550"/>
                  <a:gd name="T54" fmla="*/ 150 w 564"/>
                  <a:gd name="T55" fmla="*/ 73 h 550"/>
                  <a:gd name="T56" fmla="*/ 116 w 564"/>
                  <a:gd name="T57" fmla="*/ 39 h 550"/>
                  <a:gd name="T58" fmla="*/ 45 w 564"/>
                  <a:gd name="T59" fmla="*/ 110 h 550"/>
                  <a:gd name="T60" fmla="*/ 79 w 564"/>
                  <a:gd name="T61" fmla="*/ 144 h 550"/>
                  <a:gd name="T62" fmla="*/ 45 w 564"/>
                  <a:gd name="T63" fmla="*/ 227 h 550"/>
                  <a:gd name="T64" fmla="*/ 0 w 564"/>
                  <a:gd name="T65" fmla="*/ 227 h 550"/>
                  <a:gd name="T66" fmla="*/ 283 w 564"/>
                  <a:gd name="T67" fmla="*/ 104 h 550"/>
                  <a:gd name="T68" fmla="*/ 456 w 564"/>
                  <a:gd name="T69" fmla="*/ 275 h 550"/>
                  <a:gd name="T70" fmla="*/ 283 w 564"/>
                  <a:gd name="T71" fmla="*/ 446 h 550"/>
                  <a:gd name="T72" fmla="*/ 110 w 564"/>
                  <a:gd name="T73" fmla="*/ 275 h 550"/>
                  <a:gd name="T74" fmla="*/ 283 w 564"/>
                  <a:gd name="T75" fmla="*/ 104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64" h="550">
                    <a:moveTo>
                      <a:pt x="0" y="227"/>
                    </a:moveTo>
                    <a:cubicBezTo>
                      <a:pt x="0" y="327"/>
                      <a:pt x="0" y="327"/>
                      <a:pt x="0" y="327"/>
                    </a:cubicBezTo>
                    <a:cubicBezTo>
                      <a:pt x="46" y="327"/>
                      <a:pt x="46" y="327"/>
                      <a:pt x="46" y="327"/>
                    </a:cubicBezTo>
                    <a:cubicBezTo>
                      <a:pt x="52" y="356"/>
                      <a:pt x="64" y="383"/>
                      <a:pt x="80" y="407"/>
                    </a:cubicBezTo>
                    <a:cubicBezTo>
                      <a:pt x="48" y="439"/>
                      <a:pt x="48" y="439"/>
                      <a:pt x="48" y="439"/>
                    </a:cubicBezTo>
                    <a:cubicBezTo>
                      <a:pt x="119" y="510"/>
                      <a:pt x="119" y="510"/>
                      <a:pt x="119" y="510"/>
                    </a:cubicBezTo>
                    <a:cubicBezTo>
                      <a:pt x="151" y="478"/>
                      <a:pt x="151" y="478"/>
                      <a:pt x="151" y="478"/>
                    </a:cubicBezTo>
                    <a:cubicBezTo>
                      <a:pt x="175" y="493"/>
                      <a:pt x="202" y="504"/>
                      <a:pt x="230" y="511"/>
                    </a:cubicBezTo>
                    <a:cubicBezTo>
                      <a:pt x="230" y="550"/>
                      <a:pt x="230" y="550"/>
                      <a:pt x="230" y="550"/>
                    </a:cubicBezTo>
                    <a:cubicBezTo>
                      <a:pt x="330" y="550"/>
                      <a:pt x="330" y="550"/>
                      <a:pt x="330" y="550"/>
                    </a:cubicBezTo>
                    <a:cubicBezTo>
                      <a:pt x="330" y="512"/>
                      <a:pt x="330" y="512"/>
                      <a:pt x="330" y="512"/>
                    </a:cubicBezTo>
                    <a:cubicBezTo>
                      <a:pt x="360" y="506"/>
                      <a:pt x="389" y="494"/>
                      <a:pt x="414" y="478"/>
                    </a:cubicBezTo>
                    <a:cubicBezTo>
                      <a:pt x="444" y="509"/>
                      <a:pt x="444" y="509"/>
                      <a:pt x="444" y="509"/>
                    </a:cubicBezTo>
                    <a:cubicBezTo>
                      <a:pt x="515" y="438"/>
                      <a:pt x="515" y="438"/>
                      <a:pt x="515" y="438"/>
                    </a:cubicBezTo>
                    <a:cubicBezTo>
                      <a:pt x="485" y="408"/>
                      <a:pt x="485" y="408"/>
                      <a:pt x="485" y="408"/>
                    </a:cubicBezTo>
                    <a:cubicBezTo>
                      <a:pt x="502" y="384"/>
                      <a:pt x="514" y="356"/>
                      <a:pt x="520" y="327"/>
                    </a:cubicBezTo>
                    <a:cubicBezTo>
                      <a:pt x="564" y="327"/>
                      <a:pt x="564" y="327"/>
                      <a:pt x="564" y="327"/>
                    </a:cubicBezTo>
                    <a:cubicBezTo>
                      <a:pt x="564" y="227"/>
                      <a:pt x="564" y="227"/>
                      <a:pt x="564" y="227"/>
                    </a:cubicBezTo>
                    <a:cubicBezTo>
                      <a:pt x="521" y="227"/>
                      <a:pt x="521" y="227"/>
                      <a:pt x="521" y="227"/>
                    </a:cubicBezTo>
                    <a:cubicBezTo>
                      <a:pt x="515" y="196"/>
                      <a:pt x="503" y="168"/>
                      <a:pt x="486" y="143"/>
                    </a:cubicBezTo>
                    <a:cubicBezTo>
                      <a:pt x="518" y="111"/>
                      <a:pt x="518" y="111"/>
                      <a:pt x="518" y="111"/>
                    </a:cubicBezTo>
                    <a:cubicBezTo>
                      <a:pt x="447" y="40"/>
                      <a:pt x="447" y="40"/>
                      <a:pt x="447" y="40"/>
                    </a:cubicBezTo>
                    <a:cubicBezTo>
                      <a:pt x="415" y="72"/>
                      <a:pt x="415" y="72"/>
                      <a:pt x="415" y="72"/>
                    </a:cubicBezTo>
                    <a:cubicBezTo>
                      <a:pt x="389" y="56"/>
                      <a:pt x="361" y="44"/>
                      <a:pt x="330" y="38"/>
                    </a:cubicBezTo>
                    <a:cubicBezTo>
                      <a:pt x="330" y="0"/>
                      <a:pt x="330" y="0"/>
                      <a:pt x="330" y="0"/>
                    </a:cubicBezTo>
                    <a:cubicBezTo>
                      <a:pt x="230" y="0"/>
                      <a:pt x="230" y="0"/>
                      <a:pt x="230" y="0"/>
                    </a:cubicBezTo>
                    <a:cubicBezTo>
                      <a:pt x="230" y="39"/>
                      <a:pt x="230" y="39"/>
                      <a:pt x="230" y="39"/>
                    </a:cubicBezTo>
                    <a:cubicBezTo>
                      <a:pt x="201" y="46"/>
                      <a:pt x="174" y="57"/>
                      <a:pt x="150" y="73"/>
                    </a:cubicBezTo>
                    <a:cubicBezTo>
                      <a:pt x="116" y="39"/>
                      <a:pt x="116" y="39"/>
                      <a:pt x="116" y="39"/>
                    </a:cubicBezTo>
                    <a:cubicBezTo>
                      <a:pt x="45" y="110"/>
                      <a:pt x="45" y="110"/>
                      <a:pt x="45" y="110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63" y="169"/>
                      <a:pt x="51" y="197"/>
                      <a:pt x="45" y="227"/>
                    </a:cubicBezTo>
                    <a:lnTo>
                      <a:pt x="0" y="227"/>
                    </a:lnTo>
                    <a:close/>
                    <a:moveTo>
                      <a:pt x="283" y="104"/>
                    </a:moveTo>
                    <a:cubicBezTo>
                      <a:pt x="378" y="104"/>
                      <a:pt x="456" y="181"/>
                      <a:pt x="456" y="275"/>
                    </a:cubicBezTo>
                    <a:cubicBezTo>
                      <a:pt x="456" y="369"/>
                      <a:pt x="378" y="446"/>
                      <a:pt x="283" y="446"/>
                    </a:cubicBezTo>
                    <a:cubicBezTo>
                      <a:pt x="188" y="446"/>
                      <a:pt x="110" y="369"/>
                      <a:pt x="110" y="275"/>
                    </a:cubicBezTo>
                    <a:cubicBezTo>
                      <a:pt x="110" y="181"/>
                      <a:pt x="188" y="104"/>
                      <a:pt x="283" y="10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Freeform 352"/>
              <p:cNvSpPr>
                <a:spLocks noEditPoints="1"/>
              </p:cNvSpPr>
              <p:nvPr/>
            </p:nvSpPr>
            <p:spPr bwMode="auto">
              <a:xfrm>
                <a:off x="3319126" y="5787872"/>
                <a:ext cx="176170" cy="174742"/>
              </a:xfrm>
              <a:custGeom>
                <a:avLst/>
                <a:gdLst>
                  <a:gd name="T0" fmla="*/ 131 w 261"/>
                  <a:gd name="T1" fmla="*/ 259 h 259"/>
                  <a:gd name="T2" fmla="*/ 261 w 261"/>
                  <a:gd name="T3" fmla="*/ 129 h 259"/>
                  <a:gd name="T4" fmla="*/ 131 w 261"/>
                  <a:gd name="T5" fmla="*/ 0 h 259"/>
                  <a:gd name="T6" fmla="*/ 0 w 261"/>
                  <a:gd name="T7" fmla="*/ 129 h 259"/>
                  <a:gd name="T8" fmla="*/ 131 w 261"/>
                  <a:gd name="T9" fmla="*/ 259 h 259"/>
                  <a:gd name="T10" fmla="*/ 131 w 261"/>
                  <a:gd name="T11" fmla="*/ 42 h 259"/>
                  <a:gd name="T12" fmla="*/ 219 w 261"/>
                  <a:gd name="T13" fmla="*/ 129 h 259"/>
                  <a:gd name="T14" fmla="*/ 131 w 261"/>
                  <a:gd name="T15" fmla="*/ 217 h 259"/>
                  <a:gd name="T16" fmla="*/ 42 w 261"/>
                  <a:gd name="T17" fmla="*/ 129 h 259"/>
                  <a:gd name="T18" fmla="*/ 131 w 261"/>
                  <a:gd name="T19" fmla="*/ 42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1" h="259">
                    <a:moveTo>
                      <a:pt x="131" y="259"/>
                    </a:moveTo>
                    <a:cubicBezTo>
                      <a:pt x="203" y="259"/>
                      <a:pt x="261" y="201"/>
                      <a:pt x="261" y="129"/>
                    </a:cubicBezTo>
                    <a:cubicBezTo>
                      <a:pt x="261" y="58"/>
                      <a:pt x="203" y="0"/>
                      <a:pt x="131" y="0"/>
                    </a:cubicBezTo>
                    <a:cubicBezTo>
                      <a:pt x="58" y="0"/>
                      <a:pt x="0" y="58"/>
                      <a:pt x="0" y="129"/>
                    </a:cubicBezTo>
                    <a:cubicBezTo>
                      <a:pt x="0" y="201"/>
                      <a:pt x="58" y="259"/>
                      <a:pt x="131" y="259"/>
                    </a:cubicBezTo>
                    <a:close/>
                    <a:moveTo>
                      <a:pt x="131" y="42"/>
                    </a:moveTo>
                    <a:cubicBezTo>
                      <a:pt x="179" y="42"/>
                      <a:pt x="219" y="81"/>
                      <a:pt x="219" y="129"/>
                    </a:cubicBezTo>
                    <a:cubicBezTo>
                      <a:pt x="219" y="177"/>
                      <a:pt x="179" y="217"/>
                      <a:pt x="131" y="217"/>
                    </a:cubicBezTo>
                    <a:cubicBezTo>
                      <a:pt x="82" y="217"/>
                      <a:pt x="42" y="177"/>
                      <a:pt x="42" y="129"/>
                    </a:cubicBezTo>
                    <a:cubicBezTo>
                      <a:pt x="42" y="81"/>
                      <a:pt x="82" y="42"/>
                      <a:pt x="131" y="4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Oval 353"/>
              <p:cNvSpPr>
                <a:spLocks noChangeArrowheads="1"/>
              </p:cNvSpPr>
              <p:nvPr/>
            </p:nvSpPr>
            <p:spPr bwMode="auto">
              <a:xfrm>
                <a:off x="3375945" y="5844406"/>
                <a:ext cx="62530" cy="6081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5113187" y="3349106"/>
              <a:ext cx="346397" cy="345109"/>
              <a:chOff x="6932170" y="3118777"/>
              <a:chExt cx="614738" cy="612452"/>
            </a:xfrm>
            <a:solidFill>
              <a:schemeClr val="accent6"/>
            </a:solidFill>
          </p:grpSpPr>
          <p:sp>
            <p:nvSpPr>
              <p:cNvPr id="19" name="Freeform 374"/>
              <p:cNvSpPr>
                <a:spLocks noEditPoints="1"/>
              </p:cNvSpPr>
              <p:nvPr/>
            </p:nvSpPr>
            <p:spPr bwMode="auto">
              <a:xfrm>
                <a:off x="7265379" y="3119348"/>
                <a:ext cx="281529" cy="285526"/>
              </a:xfrm>
              <a:custGeom>
                <a:avLst/>
                <a:gdLst>
                  <a:gd name="T0" fmla="*/ 0 w 417"/>
                  <a:gd name="T1" fmla="*/ 0 h 423"/>
                  <a:gd name="T2" fmla="*/ 0 w 417"/>
                  <a:gd name="T3" fmla="*/ 423 h 423"/>
                  <a:gd name="T4" fmla="*/ 417 w 417"/>
                  <a:gd name="T5" fmla="*/ 423 h 423"/>
                  <a:gd name="T6" fmla="*/ 0 w 417"/>
                  <a:gd name="T7" fmla="*/ 0 h 423"/>
                  <a:gd name="T8" fmla="*/ 19 w 417"/>
                  <a:gd name="T9" fmla="*/ 22 h 423"/>
                  <a:gd name="T10" fmla="*/ 273 w 417"/>
                  <a:gd name="T11" fmla="*/ 148 h 423"/>
                  <a:gd name="T12" fmla="*/ 396 w 417"/>
                  <a:gd name="T13" fmla="*/ 403 h 423"/>
                  <a:gd name="T14" fmla="*/ 19 w 417"/>
                  <a:gd name="T15" fmla="*/ 403 h 423"/>
                  <a:gd name="T16" fmla="*/ 19 w 417"/>
                  <a:gd name="T17" fmla="*/ 22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7" h="423">
                    <a:moveTo>
                      <a:pt x="0" y="0"/>
                    </a:moveTo>
                    <a:cubicBezTo>
                      <a:pt x="0" y="423"/>
                      <a:pt x="0" y="423"/>
                      <a:pt x="0" y="423"/>
                    </a:cubicBezTo>
                    <a:cubicBezTo>
                      <a:pt x="417" y="423"/>
                      <a:pt x="417" y="423"/>
                      <a:pt x="417" y="423"/>
                    </a:cubicBezTo>
                    <a:cubicBezTo>
                      <a:pt x="402" y="198"/>
                      <a:pt x="224" y="19"/>
                      <a:pt x="0" y="0"/>
                    </a:cubicBezTo>
                    <a:close/>
                    <a:moveTo>
                      <a:pt x="19" y="22"/>
                    </a:moveTo>
                    <a:cubicBezTo>
                      <a:pt x="115" y="35"/>
                      <a:pt x="205" y="79"/>
                      <a:pt x="273" y="148"/>
                    </a:cubicBezTo>
                    <a:cubicBezTo>
                      <a:pt x="341" y="217"/>
                      <a:pt x="385" y="307"/>
                      <a:pt x="396" y="403"/>
                    </a:cubicBezTo>
                    <a:cubicBezTo>
                      <a:pt x="19" y="403"/>
                      <a:pt x="19" y="403"/>
                      <a:pt x="19" y="403"/>
                    </a:cubicBezTo>
                    <a:lnTo>
                      <a:pt x="19" y="2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Freeform 375"/>
              <p:cNvSpPr>
                <a:spLocks noEditPoints="1"/>
              </p:cNvSpPr>
              <p:nvPr/>
            </p:nvSpPr>
            <p:spPr bwMode="auto">
              <a:xfrm>
                <a:off x="7365313" y="3533075"/>
                <a:ext cx="51395" cy="50538"/>
              </a:xfrm>
              <a:custGeom>
                <a:avLst/>
                <a:gdLst>
                  <a:gd name="T0" fmla="*/ 38 w 76"/>
                  <a:gd name="T1" fmla="*/ 0 h 75"/>
                  <a:gd name="T2" fmla="*/ 0 w 76"/>
                  <a:gd name="T3" fmla="*/ 38 h 75"/>
                  <a:gd name="T4" fmla="*/ 38 w 76"/>
                  <a:gd name="T5" fmla="*/ 75 h 75"/>
                  <a:gd name="T6" fmla="*/ 76 w 76"/>
                  <a:gd name="T7" fmla="*/ 38 h 75"/>
                  <a:gd name="T8" fmla="*/ 38 w 76"/>
                  <a:gd name="T9" fmla="*/ 0 h 75"/>
                  <a:gd name="T10" fmla="*/ 38 w 76"/>
                  <a:gd name="T11" fmla="*/ 57 h 75"/>
                  <a:gd name="T12" fmla="*/ 18 w 76"/>
                  <a:gd name="T13" fmla="*/ 38 h 75"/>
                  <a:gd name="T14" fmla="*/ 38 w 76"/>
                  <a:gd name="T15" fmla="*/ 18 h 75"/>
                  <a:gd name="T16" fmla="*/ 58 w 76"/>
                  <a:gd name="T17" fmla="*/ 38 h 75"/>
                  <a:gd name="T18" fmla="*/ 38 w 76"/>
                  <a:gd name="T19" fmla="*/ 5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6" h="75">
                    <a:moveTo>
                      <a:pt x="38" y="0"/>
                    </a:moveTo>
                    <a:cubicBezTo>
                      <a:pt x="17" y="0"/>
                      <a:pt x="0" y="17"/>
                      <a:pt x="0" y="38"/>
                    </a:cubicBezTo>
                    <a:cubicBezTo>
                      <a:pt x="0" y="58"/>
                      <a:pt x="17" y="75"/>
                      <a:pt x="38" y="75"/>
                    </a:cubicBezTo>
                    <a:cubicBezTo>
                      <a:pt x="59" y="75"/>
                      <a:pt x="76" y="58"/>
                      <a:pt x="76" y="38"/>
                    </a:cubicBezTo>
                    <a:cubicBezTo>
                      <a:pt x="76" y="17"/>
                      <a:pt x="59" y="0"/>
                      <a:pt x="38" y="0"/>
                    </a:cubicBezTo>
                    <a:close/>
                    <a:moveTo>
                      <a:pt x="38" y="57"/>
                    </a:moveTo>
                    <a:cubicBezTo>
                      <a:pt x="27" y="57"/>
                      <a:pt x="18" y="48"/>
                      <a:pt x="18" y="38"/>
                    </a:cubicBezTo>
                    <a:cubicBezTo>
                      <a:pt x="18" y="27"/>
                      <a:pt x="27" y="18"/>
                      <a:pt x="38" y="18"/>
                    </a:cubicBezTo>
                    <a:cubicBezTo>
                      <a:pt x="49" y="18"/>
                      <a:pt x="58" y="27"/>
                      <a:pt x="58" y="38"/>
                    </a:cubicBezTo>
                    <a:cubicBezTo>
                      <a:pt x="58" y="48"/>
                      <a:pt x="49" y="57"/>
                      <a:pt x="38" y="5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Freeform 376"/>
              <p:cNvSpPr>
                <a:spLocks noEditPoints="1"/>
              </p:cNvSpPr>
              <p:nvPr/>
            </p:nvSpPr>
            <p:spPr bwMode="auto">
              <a:xfrm>
                <a:off x="7341614" y="3508519"/>
                <a:ext cx="99934" cy="99363"/>
              </a:xfrm>
              <a:custGeom>
                <a:avLst/>
                <a:gdLst>
                  <a:gd name="T0" fmla="*/ 74 w 148"/>
                  <a:gd name="T1" fmla="*/ 0 h 147"/>
                  <a:gd name="T2" fmla="*/ 0 w 148"/>
                  <a:gd name="T3" fmla="*/ 74 h 147"/>
                  <a:gd name="T4" fmla="*/ 74 w 148"/>
                  <a:gd name="T5" fmla="*/ 147 h 147"/>
                  <a:gd name="T6" fmla="*/ 148 w 148"/>
                  <a:gd name="T7" fmla="*/ 74 h 147"/>
                  <a:gd name="T8" fmla="*/ 74 w 148"/>
                  <a:gd name="T9" fmla="*/ 0 h 147"/>
                  <a:gd name="T10" fmla="*/ 73 w 148"/>
                  <a:gd name="T11" fmla="*/ 129 h 147"/>
                  <a:gd name="T12" fmla="*/ 17 w 148"/>
                  <a:gd name="T13" fmla="*/ 74 h 147"/>
                  <a:gd name="T14" fmla="*/ 73 w 148"/>
                  <a:gd name="T15" fmla="*/ 18 h 147"/>
                  <a:gd name="T16" fmla="*/ 129 w 148"/>
                  <a:gd name="T17" fmla="*/ 74 h 147"/>
                  <a:gd name="T18" fmla="*/ 73 w 148"/>
                  <a:gd name="T19" fmla="*/ 129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8" h="147">
                    <a:moveTo>
                      <a:pt x="74" y="0"/>
                    </a:moveTo>
                    <a:cubicBezTo>
                      <a:pt x="33" y="0"/>
                      <a:pt x="0" y="33"/>
                      <a:pt x="0" y="74"/>
                    </a:cubicBezTo>
                    <a:cubicBezTo>
                      <a:pt x="0" y="114"/>
                      <a:pt x="33" y="147"/>
                      <a:pt x="74" y="147"/>
                    </a:cubicBezTo>
                    <a:cubicBezTo>
                      <a:pt x="115" y="147"/>
                      <a:pt x="148" y="114"/>
                      <a:pt x="148" y="74"/>
                    </a:cubicBezTo>
                    <a:cubicBezTo>
                      <a:pt x="148" y="33"/>
                      <a:pt x="115" y="0"/>
                      <a:pt x="74" y="0"/>
                    </a:cubicBezTo>
                    <a:close/>
                    <a:moveTo>
                      <a:pt x="73" y="129"/>
                    </a:moveTo>
                    <a:cubicBezTo>
                      <a:pt x="42" y="129"/>
                      <a:pt x="17" y="104"/>
                      <a:pt x="17" y="74"/>
                    </a:cubicBezTo>
                    <a:cubicBezTo>
                      <a:pt x="17" y="43"/>
                      <a:pt x="42" y="18"/>
                      <a:pt x="73" y="18"/>
                    </a:cubicBezTo>
                    <a:cubicBezTo>
                      <a:pt x="104" y="18"/>
                      <a:pt x="129" y="43"/>
                      <a:pt x="129" y="74"/>
                    </a:cubicBezTo>
                    <a:cubicBezTo>
                      <a:pt x="129" y="104"/>
                      <a:pt x="104" y="129"/>
                      <a:pt x="73" y="1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Freeform 377"/>
              <p:cNvSpPr>
                <a:spLocks noEditPoints="1"/>
              </p:cNvSpPr>
              <p:nvPr/>
            </p:nvSpPr>
            <p:spPr bwMode="auto">
              <a:xfrm>
                <a:off x="7265379" y="3445989"/>
                <a:ext cx="281529" cy="284669"/>
              </a:xfrm>
              <a:custGeom>
                <a:avLst/>
                <a:gdLst>
                  <a:gd name="T0" fmla="*/ 0 w 417"/>
                  <a:gd name="T1" fmla="*/ 0 h 422"/>
                  <a:gd name="T2" fmla="*/ 0 w 417"/>
                  <a:gd name="T3" fmla="*/ 422 h 422"/>
                  <a:gd name="T4" fmla="*/ 417 w 417"/>
                  <a:gd name="T5" fmla="*/ 0 h 422"/>
                  <a:gd name="T6" fmla="*/ 0 w 417"/>
                  <a:gd name="T7" fmla="*/ 0 h 422"/>
                  <a:gd name="T8" fmla="*/ 288 w 417"/>
                  <a:gd name="T9" fmla="*/ 189 h 422"/>
                  <a:gd name="T10" fmla="*/ 273 w 417"/>
                  <a:gd name="T11" fmla="*/ 224 h 422"/>
                  <a:gd name="T12" fmla="*/ 286 w 417"/>
                  <a:gd name="T13" fmla="*/ 237 h 422"/>
                  <a:gd name="T14" fmla="*/ 256 w 417"/>
                  <a:gd name="T15" fmla="*/ 267 h 422"/>
                  <a:gd name="T16" fmla="*/ 243 w 417"/>
                  <a:gd name="T17" fmla="*/ 254 h 422"/>
                  <a:gd name="T18" fmla="*/ 207 w 417"/>
                  <a:gd name="T19" fmla="*/ 268 h 422"/>
                  <a:gd name="T20" fmla="*/ 207 w 417"/>
                  <a:gd name="T21" fmla="*/ 285 h 422"/>
                  <a:gd name="T22" fmla="*/ 164 w 417"/>
                  <a:gd name="T23" fmla="*/ 285 h 422"/>
                  <a:gd name="T24" fmla="*/ 164 w 417"/>
                  <a:gd name="T25" fmla="*/ 268 h 422"/>
                  <a:gd name="T26" fmla="*/ 130 w 417"/>
                  <a:gd name="T27" fmla="*/ 253 h 422"/>
                  <a:gd name="T28" fmla="*/ 116 w 417"/>
                  <a:gd name="T29" fmla="*/ 267 h 422"/>
                  <a:gd name="T30" fmla="*/ 86 w 417"/>
                  <a:gd name="T31" fmla="*/ 237 h 422"/>
                  <a:gd name="T32" fmla="*/ 100 w 417"/>
                  <a:gd name="T33" fmla="*/ 223 h 422"/>
                  <a:gd name="T34" fmla="*/ 85 w 417"/>
                  <a:gd name="T35" fmla="*/ 189 h 422"/>
                  <a:gd name="T36" fmla="*/ 65 w 417"/>
                  <a:gd name="T37" fmla="*/ 189 h 422"/>
                  <a:gd name="T38" fmla="*/ 65 w 417"/>
                  <a:gd name="T39" fmla="*/ 146 h 422"/>
                  <a:gd name="T40" fmla="*/ 85 w 417"/>
                  <a:gd name="T41" fmla="*/ 146 h 422"/>
                  <a:gd name="T42" fmla="*/ 99 w 417"/>
                  <a:gd name="T43" fmla="*/ 110 h 422"/>
                  <a:gd name="T44" fmla="*/ 85 w 417"/>
                  <a:gd name="T45" fmla="*/ 96 h 422"/>
                  <a:gd name="T46" fmla="*/ 115 w 417"/>
                  <a:gd name="T47" fmla="*/ 66 h 422"/>
                  <a:gd name="T48" fmla="*/ 130 w 417"/>
                  <a:gd name="T49" fmla="*/ 80 h 422"/>
                  <a:gd name="T50" fmla="*/ 164 w 417"/>
                  <a:gd name="T51" fmla="*/ 66 h 422"/>
                  <a:gd name="T52" fmla="*/ 164 w 417"/>
                  <a:gd name="T53" fmla="*/ 49 h 422"/>
                  <a:gd name="T54" fmla="*/ 207 w 417"/>
                  <a:gd name="T55" fmla="*/ 49 h 422"/>
                  <a:gd name="T56" fmla="*/ 207 w 417"/>
                  <a:gd name="T57" fmla="*/ 65 h 422"/>
                  <a:gd name="T58" fmla="*/ 243 w 417"/>
                  <a:gd name="T59" fmla="*/ 80 h 422"/>
                  <a:gd name="T60" fmla="*/ 257 w 417"/>
                  <a:gd name="T61" fmla="*/ 66 h 422"/>
                  <a:gd name="T62" fmla="*/ 287 w 417"/>
                  <a:gd name="T63" fmla="*/ 96 h 422"/>
                  <a:gd name="T64" fmla="*/ 274 w 417"/>
                  <a:gd name="T65" fmla="*/ 110 h 422"/>
                  <a:gd name="T66" fmla="*/ 289 w 417"/>
                  <a:gd name="T67" fmla="*/ 146 h 422"/>
                  <a:gd name="T68" fmla="*/ 307 w 417"/>
                  <a:gd name="T69" fmla="*/ 146 h 422"/>
                  <a:gd name="T70" fmla="*/ 307 w 417"/>
                  <a:gd name="T71" fmla="*/ 189 h 422"/>
                  <a:gd name="T72" fmla="*/ 288 w 417"/>
                  <a:gd name="T73" fmla="*/ 189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17" h="422">
                    <a:moveTo>
                      <a:pt x="0" y="0"/>
                    </a:moveTo>
                    <a:cubicBezTo>
                      <a:pt x="0" y="422"/>
                      <a:pt x="0" y="422"/>
                      <a:pt x="0" y="422"/>
                    </a:cubicBezTo>
                    <a:cubicBezTo>
                      <a:pt x="224" y="404"/>
                      <a:pt x="402" y="224"/>
                      <a:pt x="417" y="0"/>
                    </a:cubicBezTo>
                    <a:lnTo>
                      <a:pt x="0" y="0"/>
                    </a:lnTo>
                    <a:close/>
                    <a:moveTo>
                      <a:pt x="288" y="189"/>
                    </a:moveTo>
                    <a:cubicBezTo>
                      <a:pt x="286" y="202"/>
                      <a:pt x="280" y="213"/>
                      <a:pt x="273" y="224"/>
                    </a:cubicBezTo>
                    <a:cubicBezTo>
                      <a:pt x="286" y="237"/>
                      <a:pt x="286" y="237"/>
                      <a:pt x="286" y="237"/>
                    </a:cubicBezTo>
                    <a:cubicBezTo>
                      <a:pt x="256" y="267"/>
                      <a:pt x="256" y="267"/>
                      <a:pt x="256" y="267"/>
                    </a:cubicBezTo>
                    <a:cubicBezTo>
                      <a:pt x="243" y="254"/>
                      <a:pt x="243" y="254"/>
                      <a:pt x="243" y="254"/>
                    </a:cubicBezTo>
                    <a:cubicBezTo>
                      <a:pt x="232" y="261"/>
                      <a:pt x="220" y="266"/>
                      <a:pt x="207" y="268"/>
                    </a:cubicBezTo>
                    <a:cubicBezTo>
                      <a:pt x="207" y="285"/>
                      <a:pt x="207" y="285"/>
                      <a:pt x="207" y="285"/>
                    </a:cubicBezTo>
                    <a:cubicBezTo>
                      <a:pt x="164" y="285"/>
                      <a:pt x="164" y="285"/>
                      <a:pt x="164" y="285"/>
                    </a:cubicBezTo>
                    <a:cubicBezTo>
                      <a:pt x="164" y="268"/>
                      <a:pt x="164" y="268"/>
                      <a:pt x="164" y="268"/>
                    </a:cubicBezTo>
                    <a:cubicBezTo>
                      <a:pt x="152" y="265"/>
                      <a:pt x="140" y="260"/>
                      <a:pt x="130" y="253"/>
                    </a:cubicBezTo>
                    <a:cubicBezTo>
                      <a:pt x="116" y="267"/>
                      <a:pt x="116" y="267"/>
                      <a:pt x="116" y="267"/>
                    </a:cubicBezTo>
                    <a:cubicBezTo>
                      <a:pt x="86" y="237"/>
                      <a:pt x="86" y="237"/>
                      <a:pt x="86" y="237"/>
                    </a:cubicBezTo>
                    <a:cubicBezTo>
                      <a:pt x="100" y="223"/>
                      <a:pt x="100" y="223"/>
                      <a:pt x="100" y="223"/>
                    </a:cubicBezTo>
                    <a:cubicBezTo>
                      <a:pt x="93" y="213"/>
                      <a:pt x="88" y="201"/>
                      <a:pt x="85" y="189"/>
                    </a:cubicBezTo>
                    <a:cubicBezTo>
                      <a:pt x="65" y="189"/>
                      <a:pt x="65" y="189"/>
                      <a:pt x="65" y="189"/>
                    </a:cubicBezTo>
                    <a:cubicBezTo>
                      <a:pt x="65" y="146"/>
                      <a:pt x="65" y="146"/>
                      <a:pt x="65" y="146"/>
                    </a:cubicBezTo>
                    <a:cubicBezTo>
                      <a:pt x="85" y="146"/>
                      <a:pt x="85" y="146"/>
                      <a:pt x="85" y="146"/>
                    </a:cubicBezTo>
                    <a:cubicBezTo>
                      <a:pt x="87" y="133"/>
                      <a:pt x="92" y="121"/>
                      <a:pt x="99" y="110"/>
                    </a:cubicBezTo>
                    <a:cubicBezTo>
                      <a:pt x="85" y="96"/>
                      <a:pt x="85" y="96"/>
                      <a:pt x="85" y="96"/>
                    </a:cubicBezTo>
                    <a:cubicBezTo>
                      <a:pt x="115" y="66"/>
                      <a:pt x="115" y="66"/>
                      <a:pt x="115" y="66"/>
                    </a:cubicBezTo>
                    <a:cubicBezTo>
                      <a:pt x="130" y="80"/>
                      <a:pt x="130" y="80"/>
                      <a:pt x="130" y="80"/>
                    </a:cubicBezTo>
                    <a:cubicBezTo>
                      <a:pt x="140" y="73"/>
                      <a:pt x="152" y="68"/>
                      <a:pt x="164" y="66"/>
                    </a:cubicBezTo>
                    <a:cubicBezTo>
                      <a:pt x="164" y="49"/>
                      <a:pt x="164" y="49"/>
                      <a:pt x="164" y="49"/>
                    </a:cubicBezTo>
                    <a:cubicBezTo>
                      <a:pt x="207" y="49"/>
                      <a:pt x="207" y="49"/>
                      <a:pt x="207" y="49"/>
                    </a:cubicBezTo>
                    <a:cubicBezTo>
                      <a:pt x="207" y="65"/>
                      <a:pt x="207" y="65"/>
                      <a:pt x="207" y="65"/>
                    </a:cubicBezTo>
                    <a:cubicBezTo>
                      <a:pt x="220" y="68"/>
                      <a:pt x="232" y="73"/>
                      <a:pt x="243" y="80"/>
                    </a:cubicBezTo>
                    <a:cubicBezTo>
                      <a:pt x="257" y="66"/>
                      <a:pt x="257" y="66"/>
                      <a:pt x="257" y="66"/>
                    </a:cubicBezTo>
                    <a:cubicBezTo>
                      <a:pt x="287" y="96"/>
                      <a:pt x="287" y="96"/>
                      <a:pt x="287" y="96"/>
                    </a:cubicBezTo>
                    <a:cubicBezTo>
                      <a:pt x="274" y="110"/>
                      <a:pt x="274" y="110"/>
                      <a:pt x="274" y="110"/>
                    </a:cubicBezTo>
                    <a:cubicBezTo>
                      <a:pt x="281" y="121"/>
                      <a:pt x="286" y="133"/>
                      <a:pt x="289" y="146"/>
                    </a:cubicBezTo>
                    <a:cubicBezTo>
                      <a:pt x="307" y="146"/>
                      <a:pt x="307" y="146"/>
                      <a:pt x="307" y="146"/>
                    </a:cubicBezTo>
                    <a:cubicBezTo>
                      <a:pt x="307" y="189"/>
                      <a:pt x="307" y="189"/>
                      <a:pt x="307" y="189"/>
                    </a:cubicBezTo>
                    <a:lnTo>
                      <a:pt x="288" y="18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Freeform 378"/>
              <p:cNvSpPr>
                <a:spLocks noEditPoints="1"/>
              </p:cNvSpPr>
              <p:nvPr/>
            </p:nvSpPr>
            <p:spPr bwMode="auto">
              <a:xfrm>
                <a:off x="6932170" y="3118777"/>
                <a:ext cx="292093" cy="286097"/>
              </a:xfrm>
              <a:custGeom>
                <a:avLst/>
                <a:gdLst>
                  <a:gd name="T0" fmla="*/ 0 w 433"/>
                  <a:gd name="T1" fmla="*/ 424 h 424"/>
                  <a:gd name="T2" fmla="*/ 433 w 433"/>
                  <a:gd name="T3" fmla="*/ 424 h 424"/>
                  <a:gd name="T4" fmla="*/ 433 w 433"/>
                  <a:gd name="T5" fmla="*/ 0 h 424"/>
                  <a:gd name="T6" fmla="*/ 0 w 433"/>
                  <a:gd name="T7" fmla="*/ 424 h 424"/>
                  <a:gd name="T8" fmla="*/ 225 w 433"/>
                  <a:gd name="T9" fmla="*/ 154 h 424"/>
                  <a:gd name="T10" fmla="*/ 272 w 433"/>
                  <a:gd name="T11" fmla="*/ 106 h 424"/>
                  <a:gd name="T12" fmla="*/ 319 w 433"/>
                  <a:gd name="T13" fmla="*/ 154 h 424"/>
                  <a:gd name="T14" fmla="*/ 325 w 433"/>
                  <a:gd name="T15" fmla="*/ 174 h 424"/>
                  <a:gd name="T16" fmla="*/ 313 w 433"/>
                  <a:gd name="T17" fmla="*/ 187 h 424"/>
                  <a:gd name="T18" fmla="*/ 273 w 433"/>
                  <a:gd name="T19" fmla="*/ 229 h 424"/>
                  <a:gd name="T20" fmla="*/ 232 w 433"/>
                  <a:gd name="T21" fmla="*/ 187 h 424"/>
                  <a:gd name="T22" fmla="*/ 219 w 433"/>
                  <a:gd name="T23" fmla="*/ 174 h 424"/>
                  <a:gd name="T24" fmla="*/ 225 w 433"/>
                  <a:gd name="T25" fmla="*/ 154 h 424"/>
                  <a:gd name="T26" fmla="*/ 184 w 433"/>
                  <a:gd name="T27" fmla="*/ 265 h 424"/>
                  <a:gd name="T28" fmla="*/ 185 w 433"/>
                  <a:gd name="T29" fmla="*/ 265 h 424"/>
                  <a:gd name="T30" fmla="*/ 224 w 433"/>
                  <a:gd name="T31" fmla="*/ 223 h 424"/>
                  <a:gd name="T32" fmla="*/ 262 w 433"/>
                  <a:gd name="T33" fmla="*/ 287 h 424"/>
                  <a:gd name="T34" fmla="*/ 266 w 433"/>
                  <a:gd name="T35" fmla="*/ 259 h 424"/>
                  <a:gd name="T36" fmla="*/ 261 w 433"/>
                  <a:gd name="T37" fmla="*/ 249 h 424"/>
                  <a:gd name="T38" fmla="*/ 272 w 433"/>
                  <a:gd name="T39" fmla="*/ 238 h 424"/>
                  <a:gd name="T40" fmla="*/ 283 w 433"/>
                  <a:gd name="T41" fmla="*/ 249 h 424"/>
                  <a:gd name="T42" fmla="*/ 278 w 433"/>
                  <a:gd name="T43" fmla="*/ 259 h 424"/>
                  <a:gd name="T44" fmla="*/ 282 w 433"/>
                  <a:gd name="T45" fmla="*/ 287 h 424"/>
                  <a:gd name="T46" fmla="*/ 320 w 433"/>
                  <a:gd name="T47" fmla="*/ 223 h 424"/>
                  <a:gd name="T48" fmla="*/ 360 w 433"/>
                  <a:gd name="T49" fmla="*/ 265 h 424"/>
                  <a:gd name="T50" fmla="*/ 360 w 433"/>
                  <a:gd name="T51" fmla="*/ 358 h 424"/>
                  <a:gd name="T52" fmla="*/ 360 w 433"/>
                  <a:gd name="T53" fmla="*/ 358 h 424"/>
                  <a:gd name="T54" fmla="*/ 272 w 433"/>
                  <a:gd name="T55" fmla="*/ 372 h 424"/>
                  <a:gd name="T56" fmla="*/ 184 w 433"/>
                  <a:gd name="T57" fmla="*/ 358 h 424"/>
                  <a:gd name="T58" fmla="*/ 184 w 433"/>
                  <a:gd name="T59" fmla="*/ 358 h 424"/>
                  <a:gd name="T60" fmla="*/ 184 w 433"/>
                  <a:gd name="T61" fmla="*/ 265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33" h="424">
                    <a:moveTo>
                      <a:pt x="0" y="424"/>
                    </a:moveTo>
                    <a:cubicBezTo>
                      <a:pt x="433" y="424"/>
                      <a:pt x="433" y="424"/>
                      <a:pt x="433" y="424"/>
                    </a:cubicBezTo>
                    <a:cubicBezTo>
                      <a:pt x="433" y="0"/>
                      <a:pt x="433" y="0"/>
                      <a:pt x="433" y="0"/>
                    </a:cubicBezTo>
                    <a:cubicBezTo>
                      <a:pt x="201" y="11"/>
                      <a:pt x="15" y="194"/>
                      <a:pt x="0" y="424"/>
                    </a:cubicBezTo>
                    <a:close/>
                    <a:moveTo>
                      <a:pt x="225" y="154"/>
                    </a:moveTo>
                    <a:cubicBezTo>
                      <a:pt x="227" y="127"/>
                      <a:pt x="247" y="106"/>
                      <a:pt x="272" y="106"/>
                    </a:cubicBezTo>
                    <a:cubicBezTo>
                      <a:pt x="297" y="106"/>
                      <a:pt x="317" y="127"/>
                      <a:pt x="319" y="154"/>
                    </a:cubicBezTo>
                    <a:cubicBezTo>
                      <a:pt x="325" y="156"/>
                      <a:pt x="328" y="165"/>
                      <a:pt x="325" y="174"/>
                    </a:cubicBezTo>
                    <a:cubicBezTo>
                      <a:pt x="323" y="182"/>
                      <a:pt x="318" y="187"/>
                      <a:pt x="313" y="187"/>
                    </a:cubicBezTo>
                    <a:cubicBezTo>
                      <a:pt x="305" y="209"/>
                      <a:pt x="291" y="229"/>
                      <a:pt x="273" y="229"/>
                    </a:cubicBezTo>
                    <a:cubicBezTo>
                      <a:pt x="256" y="229"/>
                      <a:pt x="240" y="209"/>
                      <a:pt x="232" y="187"/>
                    </a:cubicBezTo>
                    <a:cubicBezTo>
                      <a:pt x="226" y="187"/>
                      <a:pt x="221" y="182"/>
                      <a:pt x="219" y="174"/>
                    </a:cubicBezTo>
                    <a:cubicBezTo>
                      <a:pt x="216" y="165"/>
                      <a:pt x="219" y="156"/>
                      <a:pt x="225" y="154"/>
                    </a:cubicBezTo>
                    <a:close/>
                    <a:moveTo>
                      <a:pt x="184" y="265"/>
                    </a:moveTo>
                    <a:cubicBezTo>
                      <a:pt x="185" y="265"/>
                      <a:pt x="185" y="265"/>
                      <a:pt x="185" y="265"/>
                    </a:cubicBezTo>
                    <a:cubicBezTo>
                      <a:pt x="188" y="248"/>
                      <a:pt x="203" y="233"/>
                      <a:pt x="224" y="223"/>
                    </a:cubicBezTo>
                    <a:cubicBezTo>
                      <a:pt x="262" y="287"/>
                      <a:pt x="262" y="287"/>
                      <a:pt x="262" y="287"/>
                    </a:cubicBezTo>
                    <a:cubicBezTo>
                      <a:pt x="266" y="259"/>
                      <a:pt x="266" y="259"/>
                      <a:pt x="266" y="259"/>
                    </a:cubicBezTo>
                    <a:cubicBezTo>
                      <a:pt x="263" y="257"/>
                      <a:pt x="261" y="253"/>
                      <a:pt x="261" y="249"/>
                    </a:cubicBezTo>
                    <a:cubicBezTo>
                      <a:pt x="261" y="243"/>
                      <a:pt x="266" y="238"/>
                      <a:pt x="272" y="238"/>
                    </a:cubicBezTo>
                    <a:cubicBezTo>
                      <a:pt x="278" y="238"/>
                      <a:pt x="283" y="243"/>
                      <a:pt x="283" y="249"/>
                    </a:cubicBezTo>
                    <a:cubicBezTo>
                      <a:pt x="283" y="253"/>
                      <a:pt x="281" y="257"/>
                      <a:pt x="278" y="259"/>
                    </a:cubicBezTo>
                    <a:cubicBezTo>
                      <a:pt x="282" y="287"/>
                      <a:pt x="282" y="287"/>
                      <a:pt x="282" y="287"/>
                    </a:cubicBezTo>
                    <a:cubicBezTo>
                      <a:pt x="320" y="223"/>
                      <a:pt x="320" y="223"/>
                      <a:pt x="320" y="223"/>
                    </a:cubicBezTo>
                    <a:cubicBezTo>
                      <a:pt x="341" y="233"/>
                      <a:pt x="356" y="248"/>
                      <a:pt x="360" y="265"/>
                    </a:cubicBezTo>
                    <a:cubicBezTo>
                      <a:pt x="360" y="358"/>
                      <a:pt x="360" y="358"/>
                      <a:pt x="360" y="358"/>
                    </a:cubicBezTo>
                    <a:cubicBezTo>
                      <a:pt x="360" y="358"/>
                      <a:pt x="360" y="358"/>
                      <a:pt x="360" y="358"/>
                    </a:cubicBezTo>
                    <a:cubicBezTo>
                      <a:pt x="356" y="366"/>
                      <a:pt x="318" y="372"/>
                      <a:pt x="272" y="372"/>
                    </a:cubicBezTo>
                    <a:cubicBezTo>
                      <a:pt x="226" y="372"/>
                      <a:pt x="188" y="366"/>
                      <a:pt x="184" y="358"/>
                    </a:cubicBezTo>
                    <a:cubicBezTo>
                      <a:pt x="184" y="358"/>
                      <a:pt x="184" y="358"/>
                      <a:pt x="184" y="358"/>
                    </a:cubicBezTo>
                    <a:lnTo>
                      <a:pt x="184" y="26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Freeform 379"/>
              <p:cNvSpPr>
                <a:spLocks noEditPoints="1"/>
              </p:cNvSpPr>
              <p:nvPr/>
            </p:nvSpPr>
            <p:spPr bwMode="auto">
              <a:xfrm>
                <a:off x="6932170" y="3445989"/>
                <a:ext cx="292093" cy="285240"/>
              </a:xfrm>
              <a:custGeom>
                <a:avLst/>
                <a:gdLst>
                  <a:gd name="T0" fmla="*/ 433 w 433"/>
                  <a:gd name="T1" fmla="*/ 423 h 423"/>
                  <a:gd name="T2" fmla="*/ 433 w 433"/>
                  <a:gd name="T3" fmla="*/ 0 h 423"/>
                  <a:gd name="T4" fmla="*/ 0 w 433"/>
                  <a:gd name="T5" fmla="*/ 0 h 423"/>
                  <a:gd name="T6" fmla="*/ 433 w 433"/>
                  <a:gd name="T7" fmla="*/ 423 h 423"/>
                  <a:gd name="T8" fmla="*/ 266 w 433"/>
                  <a:gd name="T9" fmla="*/ 58 h 423"/>
                  <a:gd name="T10" fmla="*/ 387 w 433"/>
                  <a:gd name="T11" fmla="*/ 180 h 423"/>
                  <a:gd name="T12" fmla="*/ 266 w 433"/>
                  <a:gd name="T13" fmla="*/ 302 h 423"/>
                  <a:gd name="T14" fmla="*/ 144 w 433"/>
                  <a:gd name="T15" fmla="*/ 180 h 423"/>
                  <a:gd name="T16" fmla="*/ 266 w 433"/>
                  <a:gd name="T17" fmla="*/ 58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3" h="423">
                    <a:moveTo>
                      <a:pt x="433" y="423"/>
                    </a:moveTo>
                    <a:cubicBezTo>
                      <a:pt x="433" y="0"/>
                      <a:pt x="433" y="0"/>
                      <a:pt x="43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229"/>
                      <a:pt x="201" y="412"/>
                      <a:pt x="433" y="423"/>
                    </a:cubicBezTo>
                    <a:close/>
                    <a:moveTo>
                      <a:pt x="266" y="58"/>
                    </a:moveTo>
                    <a:cubicBezTo>
                      <a:pt x="332" y="58"/>
                      <a:pt x="387" y="112"/>
                      <a:pt x="387" y="180"/>
                    </a:cubicBezTo>
                    <a:cubicBezTo>
                      <a:pt x="387" y="247"/>
                      <a:pt x="332" y="302"/>
                      <a:pt x="266" y="302"/>
                    </a:cubicBezTo>
                    <a:cubicBezTo>
                      <a:pt x="199" y="302"/>
                      <a:pt x="144" y="247"/>
                      <a:pt x="144" y="180"/>
                    </a:cubicBezTo>
                    <a:cubicBezTo>
                      <a:pt x="144" y="112"/>
                      <a:pt x="199" y="58"/>
                      <a:pt x="266" y="5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Freeform 380"/>
              <p:cNvSpPr>
                <a:spLocks noEditPoints="1"/>
              </p:cNvSpPr>
              <p:nvPr/>
            </p:nvSpPr>
            <p:spPr bwMode="auto">
              <a:xfrm>
                <a:off x="7049521" y="3504522"/>
                <a:ext cx="124204" cy="125631"/>
              </a:xfrm>
              <a:custGeom>
                <a:avLst/>
                <a:gdLst>
                  <a:gd name="T0" fmla="*/ 92 w 184"/>
                  <a:gd name="T1" fmla="*/ 186 h 186"/>
                  <a:gd name="T2" fmla="*/ 184 w 184"/>
                  <a:gd name="T3" fmla="*/ 93 h 186"/>
                  <a:gd name="T4" fmla="*/ 92 w 184"/>
                  <a:gd name="T5" fmla="*/ 0 h 186"/>
                  <a:gd name="T6" fmla="*/ 0 w 184"/>
                  <a:gd name="T7" fmla="*/ 93 h 186"/>
                  <a:gd name="T8" fmla="*/ 92 w 184"/>
                  <a:gd name="T9" fmla="*/ 186 h 186"/>
                  <a:gd name="T10" fmla="*/ 84 w 184"/>
                  <a:gd name="T11" fmla="*/ 101 h 186"/>
                  <a:gd name="T12" fmla="*/ 54 w 184"/>
                  <a:gd name="T13" fmla="*/ 71 h 186"/>
                  <a:gd name="T14" fmla="*/ 82 w 184"/>
                  <a:gd name="T15" fmla="*/ 42 h 186"/>
                  <a:gd name="T16" fmla="*/ 82 w 184"/>
                  <a:gd name="T17" fmla="*/ 26 h 186"/>
                  <a:gd name="T18" fmla="*/ 98 w 184"/>
                  <a:gd name="T19" fmla="*/ 26 h 186"/>
                  <a:gd name="T20" fmla="*/ 98 w 184"/>
                  <a:gd name="T21" fmla="*/ 41 h 186"/>
                  <a:gd name="T22" fmla="*/ 122 w 184"/>
                  <a:gd name="T23" fmla="*/ 46 h 186"/>
                  <a:gd name="T24" fmla="*/ 117 w 184"/>
                  <a:gd name="T25" fmla="*/ 65 h 186"/>
                  <a:gd name="T26" fmla="*/ 93 w 184"/>
                  <a:gd name="T27" fmla="*/ 59 h 186"/>
                  <a:gd name="T28" fmla="*/ 79 w 184"/>
                  <a:gd name="T29" fmla="*/ 68 h 186"/>
                  <a:gd name="T30" fmla="*/ 99 w 184"/>
                  <a:gd name="T31" fmla="*/ 82 h 186"/>
                  <a:gd name="T32" fmla="*/ 126 w 184"/>
                  <a:gd name="T33" fmla="*/ 113 h 186"/>
                  <a:gd name="T34" fmla="*/ 97 w 184"/>
                  <a:gd name="T35" fmla="*/ 143 h 186"/>
                  <a:gd name="T36" fmla="*/ 97 w 184"/>
                  <a:gd name="T37" fmla="*/ 159 h 186"/>
                  <a:gd name="T38" fmla="*/ 81 w 184"/>
                  <a:gd name="T39" fmla="*/ 159 h 186"/>
                  <a:gd name="T40" fmla="*/ 81 w 184"/>
                  <a:gd name="T41" fmla="*/ 144 h 186"/>
                  <a:gd name="T42" fmla="*/ 53 w 184"/>
                  <a:gd name="T43" fmla="*/ 137 h 186"/>
                  <a:gd name="T44" fmla="*/ 58 w 184"/>
                  <a:gd name="T45" fmla="*/ 118 h 186"/>
                  <a:gd name="T46" fmla="*/ 85 w 184"/>
                  <a:gd name="T47" fmla="*/ 125 h 186"/>
                  <a:gd name="T48" fmla="*/ 101 w 184"/>
                  <a:gd name="T49" fmla="*/ 115 h 186"/>
                  <a:gd name="T50" fmla="*/ 84 w 184"/>
                  <a:gd name="T51" fmla="*/ 10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4" h="186">
                    <a:moveTo>
                      <a:pt x="92" y="186"/>
                    </a:moveTo>
                    <a:cubicBezTo>
                      <a:pt x="142" y="186"/>
                      <a:pt x="184" y="144"/>
                      <a:pt x="184" y="93"/>
                    </a:cubicBezTo>
                    <a:cubicBezTo>
                      <a:pt x="184" y="42"/>
                      <a:pt x="142" y="0"/>
                      <a:pt x="92" y="0"/>
                    </a:cubicBezTo>
                    <a:cubicBezTo>
                      <a:pt x="41" y="0"/>
                      <a:pt x="0" y="42"/>
                      <a:pt x="0" y="93"/>
                    </a:cubicBezTo>
                    <a:cubicBezTo>
                      <a:pt x="0" y="144"/>
                      <a:pt x="41" y="186"/>
                      <a:pt x="92" y="186"/>
                    </a:cubicBezTo>
                    <a:close/>
                    <a:moveTo>
                      <a:pt x="84" y="101"/>
                    </a:moveTo>
                    <a:cubicBezTo>
                      <a:pt x="66" y="95"/>
                      <a:pt x="54" y="87"/>
                      <a:pt x="54" y="71"/>
                    </a:cubicBezTo>
                    <a:cubicBezTo>
                      <a:pt x="54" y="56"/>
                      <a:pt x="65" y="45"/>
                      <a:pt x="82" y="42"/>
                    </a:cubicBezTo>
                    <a:cubicBezTo>
                      <a:pt x="82" y="26"/>
                      <a:pt x="82" y="26"/>
                      <a:pt x="82" y="26"/>
                    </a:cubicBezTo>
                    <a:cubicBezTo>
                      <a:pt x="98" y="26"/>
                      <a:pt x="98" y="26"/>
                      <a:pt x="98" y="26"/>
                    </a:cubicBezTo>
                    <a:cubicBezTo>
                      <a:pt x="98" y="41"/>
                      <a:pt x="98" y="41"/>
                      <a:pt x="98" y="41"/>
                    </a:cubicBezTo>
                    <a:cubicBezTo>
                      <a:pt x="109" y="41"/>
                      <a:pt x="116" y="43"/>
                      <a:pt x="122" y="46"/>
                    </a:cubicBezTo>
                    <a:cubicBezTo>
                      <a:pt x="117" y="65"/>
                      <a:pt x="117" y="65"/>
                      <a:pt x="117" y="65"/>
                    </a:cubicBezTo>
                    <a:cubicBezTo>
                      <a:pt x="113" y="63"/>
                      <a:pt x="105" y="59"/>
                      <a:pt x="93" y="59"/>
                    </a:cubicBezTo>
                    <a:cubicBezTo>
                      <a:pt x="83" y="59"/>
                      <a:pt x="79" y="64"/>
                      <a:pt x="79" y="68"/>
                    </a:cubicBezTo>
                    <a:cubicBezTo>
                      <a:pt x="79" y="73"/>
                      <a:pt x="85" y="77"/>
                      <a:pt x="99" y="82"/>
                    </a:cubicBezTo>
                    <a:cubicBezTo>
                      <a:pt x="119" y="89"/>
                      <a:pt x="126" y="98"/>
                      <a:pt x="126" y="113"/>
                    </a:cubicBezTo>
                    <a:cubicBezTo>
                      <a:pt x="126" y="127"/>
                      <a:pt x="116" y="139"/>
                      <a:pt x="97" y="143"/>
                    </a:cubicBezTo>
                    <a:cubicBezTo>
                      <a:pt x="97" y="159"/>
                      <a:pt x="97" y="159"/>
                      <a:pt x="97" y="159"/>
                    </a:cubicBezTo>
                    <a:cubicBezTo>
                      <a:pt x="81" y="159"/>
                      <a:pt x="81" y="159"/>
                      <a:pt x="81" y="159"/>
                    </a:cubicBezTo>
                    <a:cubicBezTo>
                      <a:pt x="81" y="144"/>
                      <a:pt x="81" y="144"/>
                      <a:pt x="81" y="144"/>
                    </a:cubicBezTo>
                    <a:cubicBezTo>
                      <a:pt x="70" y="143"/>
                      <a:pt x="60" y="140"/>
                      <a:pt x="53" y="137"/>
                    </a:cubicBezTo>
                    <a:cubicBezTo>
                      <a:pt x="58" y="118"/>
                      <a:pt x="58" y="118"/>
                      <a:pt x="58" y="118"/>
                    </a:cubicBezTo>
                    <a:cubicBezTo>
                      <a:pt x="65" y="122"/>
                      <a:pt x="75" y="125"/>
                      <a:pt x="85" y="125"/>
                    </a:cubicBezTo>
                    <a:cubicBezTo>
                      <a:pt x="95" y="125"/>
                      <a:pt x="101" y="121"/>
                      <a:pt x="101" y="115"/>
                    </a:cubicBezTo>
                    <a:cubicBezTo>
                      <a:pt x="101" y="109"/>
                      <a:pt x="96" y="105"/>
                      <a:pt x="84" y="10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Freeform 381"/>
              <p:cNvSpPr>
                <a:spLocks noEditPoints="1"/>
              </p:cNvSpPr>
              <p:nvPr/>
            </p:nvSpPr>
            <p:spPr bwMode="auto">
              <a:xfrm>
                <a:off x="7313918" y="3182735"/>
                <a:ext cx="120206" cy="150472"/>
              </a:xfrm>
              <a:custGeom>
                <a:avLst/>
                <a:gdLst>
                  <a:gd name="T0" fmla="*/ 89 w 178"/>
                  <a:gd name="T1" fmla="*/ 0 h 223"/>
                  <a:gd name="T2" fmla="*/ 0 w 178"/>
                  <a:gd name="T3" fmla="*/ 89 h 223"/>
                  <a:gd name="T4" fmla="*/ 42 w 178"/>
                  <a:gd name="T5" fmla="*/ 182 h 223"/>
                  <a:gd name="T6" fmla="*/ 40 w 178"/>
                  <a:gd name="T7" fmla="*/ 223 h 223"/>
                  <a:gd name="T8" fmla="*/ 48 w 178"/>
                  <a:gd name="T9" fmla="*/ 221 h 223"/>
                  <a:gd name="T10" fmla="*/ 134 w 178"/>
                  <a:gd name="T11" fmla="*/ 221 h 223"/>
                  <a:gd name="T12" fmla="*/ 140 w 178"/>
                  <a:gd name="T13" fmla="*/ 222 h 223"/>
                  <a:gd name="T14" fmla="*/ 138 w 178"/>
                  <a:gd name="T15" fmla="*/ 180 h 223"/>
                  <a:gd name="T16" fmla="*/ 178 w 178"/>
                  <a:gd name="T17" fmla="*/ 89 h 223"/>
                  <a:gd name="T18" fmla="*/ 89 w 178"/>
                  <a:gd name="T19" fmla="*/ 0 h 223"/>
                  <a:gd name="T20" fmla="*/ 125 w 178"/>
                  <a:gd name="T21" fmla="*/ 167 h 223"/>
                  <a:gd name="T22" fmla="*/ 118 w 178"/>
                  <a:gd name="T23" fmla="*/ 173 h 223"/>
                  <a:gd name="T24" fmla="*/ 120 w 178"/>
                  <a:gd name="T25" fmla="*/ 205 h 223"/>
                  <a:gd name="T26" fmla="*/ 60 w 178"/>
                  <a:gd name="T27" fmla="*/ 205 h 223"/>
                  <a:gd name="T28" fmla="*/ 61 w 178"/>
                  <a:gd name="T29" fmla="*/ 174 h 223"/>
                  <a:gd name="T30" fmla="*/ 55 w 178"/>
                  <a:gd name="T31" fmla="*/ 168 h 223"/>
                  <a:gd name="T32" fmla="*/ 18 w 178"/>
                  <a:gd name="T33" fmla="*/ 89 h 223"/>
                  <a:gd name="T34" fmla="*/ 89 w 178"/>
                  <a:gd name="T35" fmla="*/ 19 h 223"/>
                  <a:gd name="T36" fmla="*/ 159 w 178"/>
                  <a:gd name="T37" fmla="*/ 89 h 223"/>
                  <a:gd name="T38" fmla="*/ 125 w 178"/>
                  <a:gd name="T39" fmla="*/ 167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8" h="223">
                    <a:moveTo>
                      <a:pt x="89" y="0"/>
                    </a:moveTo>
                    <a:cubicBezTo>
                      <a:pt x="40" y="0"/>
                      <a:pt x="0" y="40"/>
                      <a:pt x="0" y="89"/>
                    </a:cubicBezTo>
                    <a:cubicBezTo>
                      <a:pt x="0" y="122"/>
                      <a:pt x="17" y="160"/>
                      <a:pt x="42" y="182"/>
                    </a:cubicBezTo>
                    <a:cubicBezTo>
                      <a:pt x="40" y="223"/>
                      <a:pt x="40" y="223"/>
                      <a:pt x="40" y="223"/>
                    </a:cubicBezTo>
                    <a:cubicBezTo>
                      <a:pt x="42" y="221"/>
                      <a:pt x="45" y="221"/>
                      <a:pt x="48" y="221"/>
                    </a:cubicBezTo>
                    <a:cubicBezTo>
                      <a:pt x="134" y="221"/>
                      <a:pt x="134" y="221"/>
                      <a:pt x="134" y="221"/>
                    </a:cubicBezTo>
                    <a:cubicBezTo>
                      <a:pt x="136" y="221"/>
                      <a:pt x="138" y="221"/>
                      <a:pt x="140" y="222"/>
                    </a:cubicBezTo>
                    <a:cubicBezTo>
                      <a:pt x="138" y="180"/>
                      <a:pt x="138" y="180"/>
                      <a:pt x="138" y="180"/>
                    </a:cubicBezTo>
                    <a:cubicBezTo>
                      <a:pt x="162" y="158"/>
                      <a:pt x="178" y="121"/>
                      <a:pt x="178" y="89"/>
                    </a:cubicBezTo>
                    <a:cubicBezTo>
                      <a:pt x="178" y="40"/>
                      <a:pt x="138" y="0"/>
                      <a:pt x="89" y="0"/>
                    </a:cubicBezTo>
                    <a:close/>
                    <a:moveTo>
                      <a:pt x="125" y="167"/>
                    </a:moveTo>
                    <a:cubicBezTo>
                      <a:pt x="118" y="173"/>
                      <a:pt x="118" y="173"/>
                      <a:pt x="118" y="173"/>
                    </a:cubicBezTo>
                    <a:cubicBezTo>
                      <a:pt x="120" y="205"/>
                      <a:pt x="120" y="205"/>
                      <a:pt x="120" y="205"/>
                    </a:cubicBezTo>
                    <a:cubicBezTo>
                      <a:pt x="60" y="205"/>
                      <a:pt x="60" y="205"/>
                      <a:pt x="60" y="205"/>
                    </a:cubicBezTo>
                    <a:cubicBezTo>
                      <a:pt x="61" y="174"/>
                      <a:pt x="61" y="174"/>
                      <a:pt x="61" y="174"/>
                    </a:cubicBezTo>
                    <a:cubicBezTo>
                      <a:pt x="55" y="168"/>
                      <a:pt x="55" y="168"/>
                      <a:pt x="55" y="168"/>
                    </a:cubicBezTo>
                    <a:cubicBezTo>
                      <a:pt x="33" y="149"/>
                      <a:pt x="18" y="117"/>
                      <a:pt x="18" y="89"/>
                    </a:cubicBezTo>
                    <a:cubicBezTo>
                      <a:pt x="18" y="50"/>
                      <a:pt x="50" y="19"/>
                      <a:pt x="89" y="19"/>
                    </a:cubicBezTo>
                    <a:cubicBezTo>
                      <a:pt x="128" y="19"/>
                      <a:pt x="159" y="50"/>
                      <a:pt x="159" y="89"/>
                    </a:cubicBezTo>
                    <a:cubicBezTo>
                      <a:pt x="159" y="116"/>
                      <a:pt x="145" y="148"/>
                      <a:pt x="125" y="16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382"/>
              <p:cNvSpPr/>
              <p:nvPr/>
            </p:nvSpPr>
            <p:spPr bwMode="auto">
              <a:xfrm>
                <a:off x="7338188" y="3335205"/>
                <a:ext cx="73666" cy="14847"/>
              </a:xfrm>
              <a:custGeom>
                <a:avLst/>
                <a:gdLst>
                  <a:gd name="T0" fmla="*/ 98 w 109"/>
                  <a:gd name="T1" fmla="*/ 0 h 22"/>
                  <a:gd name="T2" fmla="*/ 12 w 109"/>
                  <a:gd name="T3" fmla="*/ 0 h 22"/>
                  <a:gd name="T4" fmla="*/ 0 w 109"/>
                  <a:gd name="T5" fmla="*/ 11 h 22"/>
                  <a:gd name="T6" fmla="*/ 12 w 109"/>
                  <a:gd name="T7" fmla="*/ 22 h 22"/>
                  <a:gd name="T8" fmla="*/ 98 w 109"/>
                  <a:gd name="T9" fmla="*/ 22 h 22"/>
                  <a:gd name="T10" fmla="*/ 109 w 109"/>
                  <a:gd name="T11" fmla="*/ 11 h 22"/>
                  <a:gd name="T12" fmla="*/ 98 w 109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9" h="22">
                    <a:moveTo>
                      <a:pt x="9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2" y="22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104" y="22"/>
                      <a:pt x="109" y="17"/>
                      <a:pt x="109" y="11"/>
                    </a:cubicBezTo>
                    <a:cubicBezTo>
                      <a:pt x="109" y="5"/>
                      <a:pt x="104" y="0"/>
                      <a:pt x="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383"/>
              <p:cNvSpPr/>
              <p:nvPr/>
            </p:nvSpPr>
            <p:spPr bwMode="auto">
              <a:xfrm>
                <a:off x="7341043" y="3352908"/>
                <a:ext cx="67384" cy="14847"/>
              </a:xfrm>
              <a:custGeom>
                <a:avLst/>
                <a:gdLst>
                  <a:gd name="T0" fmla="*/ 90 w 100"/>
                  <a:gd name="T1" fmla="*/ 0 h 22"/>
                  <a:gd name="T2" fmla="*/ 10 w 100"/>
                  <a:gd name="T3" fmla="*/ 0 h 22"/>
                  <a:gd name="T4" fmla="*/ 0 w 100"/>
                  <a:gd name="T5" fmla="*/ 11 h 22"/>
                  <a:gd name="T6" fmla="*/ 10 w 100"/>
                  <a:gd name="T7" fmla="*/ 22 h 22"/>
                  <a:gd name="T8" fmla="*/ 90 w 100"/>
                  <a:gd name="T9" fmla="*/ 22 h 22"/>
                  <a:gd name="T10" fmla="*/ 100 w 100"/>
                  <a:gd name="T11" fmla="*/ 11 h 22"/>
                  <a:gd name="T12" fmla="*/ 90 w 100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22">
                    <a:moveTo>
                      <a:pt x="9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0" y="22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95" y="22"/>
                      <a:pt x="100" y="17"/>
                      <a:pt x="100" y="11"/>
                    </a:cubicBezTo>
                    <a:cubicBezTo>
                      <a:pt x="100" y="5"/>
                      <a:pt x="95" y="0"/>
                      <a:pt x="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384"/>
              <p:cNvSpPr/>
              <p:nvPr/>
            </p:nvSpPr>
            <p:spPr bwMode="auto">
              <a:xfrm>
                <a:off x="7347039" y="3370325"/>
                <a:ext cx="55392" cy="15418"/>
              </a:xfrm>
              <a:custGeom>
                <a:avLst/>
                <a:gdLst>
                  <a:gd name="T0" fmla="*/ 74 w 82"/>
                  <a:gd name="T1" fmla="*/ 0 h 23"/>
                  <a:gd name="T2" fmla="*/ 9 w 82"/>
                  <a:gd name="T3" fmla="*/ 0 h 23"/>
                  <a:gd name="T4" fmla="*/ 0 w 82"/>
                  <a:gd name="T5" fmla="*/ 12 h 23"/>
                  <a:gd name="T6" fmla="*/ 9 w 82"/>
                  <a:gd name="T7" fmla="*/ 23 h 23"/>
                  <a:gd name="T8" fmla="*/ 74 w 82"/>
                  <a:gd name="T9" fmla="*/ 23 h 23"/>
                  <a:gd name="T10" fmla="*/ 82 w 82"/>
                  <a:gd name="T11" fmla="*/ 12 h 23"/>
                  <a:gd name="T12" fmla="*/ 74 w 82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23">
                    <a:moveTo>
                      <a:pt x="7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5"/>
                      <a:pt x="0" y="12"/>
                    </a:cubicBezTo>
                    <a:cubicBezTo>
                      <a:pt x="0" y="18"/>
                      <a:pt x="4" y="23"/>
                      <a:pt x="9" y="23"/>
                    </a:cubicBezTo>
                    <a:cubicBezTo>
                      <a:pt x="74" y="23"/>
                      <a:pt x="74" y="23"/>
                      <a:pt x="74" y="23"/>
                    </a:cubicBezTo>
                    <a:cubicBezTo>
                      <a:pt x="79" y="23"/>
                      <a:pt x="82" y="18"/>
                      <a:pt x="82" y="12"/>
                    </a:cubicBezTo>
                    <a:cubicBezTo>
                      <a:pt x="82" y="5"/>
                      <a:pt x="79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Freeform 385"/>
              <p:cNvSpPr/>
              <p:nvPr/>
            </p:nvSpPr>
            <p:spPr bwMode="auto">
              <a:xfrm>
                <a:off x="7347039" y="3209003"/>
                <a:ext cx="64243" cy="60817"/>
              </a:xfrm>
              <a:custGeom>
                <a:avLst/>
                <a:gdLst>
                  <a:gd name="T0" fmla="*/ 42 w 95"/>
                  <a:gd name="T1" fmla="*/ 0 h 90"/>
                  <a:gd name="T2" fmla="*/ 0 w 95"/>
                  <a:gd name="T3" fmla="*/ 21 h 90"/>
                  <a:gd name="T4" fmla="*/ 35 w 95"/>
                  <a:gd name="T5" fmla="*/ 8 h 90"/>
                  <a:gd name="T6" fmla="*/ 87 w 95"/>
                  <a:gd name="T7" fmla="*/ 60 h 90"/>
                  <a:gd name="T8" fmla="*/ 77 w 95"/>
                  <a:gd name="T9" fmla="*/ 90 h 90"/>
                  <a:gd name="T10" fmla="*/ 95 w 95"/>
                  <a:gd name="T11" fmla="*/ 51 h 90"/>
                  <a:gd name="T12" fmla="*/ 42 w 95"/>
                  <a:gd name="T13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" h="90">
                    <a:moveTo>
                      <a:pt x="42" y="0"/>
                    </a:moveTo>
                    <a:cubicBezTo>
                      <a:pt x="25" y="0"/>
                      <a:pt x="9" y="8"/>
                      <a:pt x="0" y="21"/>
                    </a:cubicBezTo>
                    <a:cubicBezTo>
                      <a:pt x="9" y="13"/>
                      <a:pt x="21" y="8"/>
                      <a:pt x="35" y="8"/>
                    </a:cubicBezTo>
                    <a:cubicBezTo>
                      <a:pt x="64" y="8"/>
                      <a:pt x="87" y="31"/>
                      <a:pt x="87" y="60"/>
                    </a:cubicBezTo>
                    <a:cubicBezTo>
                      <a:pt x="87" y="71"/>
                      <a:pt x="84" y="81"/>
                      <a:pt x="77" y="90"/>
                    </a:cubicBezTo>
                    <a:cubicBezTo>
                      <a:pt x="88" y="80"/>
                      <a:pt x="95" y="67"/>
                      <a:pt x="95" y="51"/>
                    </a:cubicBezTo>
                    <a:cubicBezTo>
                      <a:pt x="95" y="23"/>
                      <a:pt x="71" y="0"/>
                      <a:pt x="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" name="TextBox 11"/>
            <p:cNvSpPr txBox="1">
              <a:spLocks noChangeArrowheads="1"/>
            </p:cNvSpPr>
            <p:nvPr/>
          </p:nvSpPr>
          <p:spPr bwMode="auto">
            <a:xfrm flipH="1">
              <a:off x="755576" y="1710916"/>
              <a:ext cx="2390946" cy="63036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eaLnBrk="1" hangingPunct="1">
                <a:lnSpc>
                  <a:spcPct val="120000"/>
                </a:lnSpc>
                <a:defRPr/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rPr>
                <a:t>您的内容打在这里，或者通过复制您的文本后，在此框中选择粘贴，并选择只保留文字</a:t>
              </a: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rPr>
                <a:t>。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 flipH="1">
              <a:off x="755579" y="1416168"/>
              <a:ext cx="1628775" cy="33529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kern="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点击添加标题    </a:t>
              </a:r>
              <a:endParaRPr lang="en-US" altLang="zh-CN" sz="2400" b="1" kern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" name="TextBox 11"/>
            <p:cNvSpPr txBox="1">
              <a:spLocks noChangeArrowheads="1"/>
            </p:cNvSpPr>
            <p:nvPr/>
          </p:nvSpPr>
          <p:spPr bwMode="auto">
            <a:xfrm flipH="1">
              <a:off x="755576" y="3443891"/>
              <a:ext cx="2390946" cy="63036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eaLnBrk="1" hangingPunct="1">
                <a:lnSpc>
                  <a:spcPct val="120000"/>
                </a:lnSpc>
                <a:defRPr/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rPr>
                <a:t>您的内容打在这里，或者通过复制您的文本后，在此框中选择粘贴，并选择只保留文字</a:t>
              </a: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rPr>
                <a:t>。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" name="TextBox 11"/>
            <p:cNvSpPr txBox="1">
              <a:spLocks noChangeArrowheads="1"/>
            </p:cNvSpPr>
            <p:nvPr/>
          </p:nvSpPr>
          <p:spPr bwMode="auto">
            <a:xfrm flipH="1">
              <a:off x="755579" y="3149143"/>
              <a:ext cx="1628775" cy="33529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kern="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点击添加标题    </a:t>
              </a:r>
              <a:endParaRPr lang="en-US" altLang="zh-CN" sz="2400" b="1" kern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" name="TextBox 11"/>
            <p:cNvSpPr txBox="1">
              <a:spLocks noChangeArrowheads="1"/>
            </p:cNvSpPr>
            <p:nvPr/>
          </p:nvSpPr>
          <p:spPr bwMode="auto">
            <a:xfrm flipH="1">
              <a:off x="6156176" y="1710916"/>
              <a:ext cx="2390946" cy="63036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eaLnBrk="1" hangingPunct="1">
                <a:lnSpc>
                  <a:spcPct val="120000"/>
                </a:lnSpc>
                <a:defRPr/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rPr>
                <a:t>您的内容打在这里，或者通过复制您的文本后，在此框中选择粘贴，并选择只保留文字</a:t>
              </a: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rPr>
                <a:t>。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" name="TextBox 11"/>
            <p:cNvSpPr txBox="1">
              <a:spLocks noChangeArrowheads="1"/>
            </p:cNvSpPr>
            <p:nvPr/>
          </p:nvSpPr>
          <p:spPr bwMode="auto">
            <a:xfrm flipH="1">
              <a:off x="6156184" y="1416168"/>
              <a:ext cx="1628775" cy="33529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kern="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点击添加标题    </a:t>
              </a:r>
              <a:endParaRPr lang="en-US" altLang="zh-CN" sz="2400" b="1" kern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" name="TextBox 11"/>
            <p:cNvSpPr txBox="1">
              <a:spLocks noChangeArrowheads="1"/>
            </p:cNvSpPr>
            <p:nvPr/>
          </p:nvSpPr>
          <p:spPr bwMode="auto">
            <a:xfrm flipH="1">
              <a:off x="6156176" y="3443891"/>
              <a:ext cx="2390946" cy="63036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eaLnBrk="1" hangingPunct="1">
                <a:lnSpc>
                  <a:spcPct val="120000"/>
                </a:lnSpc>
                <a:defRPr/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rPr>
                <a:t>您的内容打在这里，或者通过复制您的文本后，在此框中选择粘贴，并选择只保留文字</a:t>
              </a: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rPr>
                <a:t>。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8" name="TextBox 11"/>
            <p:cNvSpPr txBox="1">
              <a:spLocks noChangeArrowheads="1"/>
            </p:cNvSpPr>
            <p:nvPr/>
          </p:nvSpPr>
          <p:spPr bwMode="auto">
            <a:xfrm flipH="1">
              <a:off x="6156184" y="3149143"/>
              <a:ext cx="1628775" cy="33529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kern="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点击添加标题    </a:t>
              </a:r>
              <a:endParaRPr lang="en-US" altLang="zh-CN" sz="2400" b="1" kern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53370" y="472630"/>
            <a:ext cx="4833406" cy="632041"/>
            <a:chOff x="3653370" y="472630"/>
            <a:chExt cx="4833406" cy="632041"/>
          </a:xfrm>
        </p:grpSpPr>
        <p:sp>
          <p:nvSpPr>
            <p:cNvPr id="27" name="文本框 23"/>
            <p:cNvSpPr txBox="1"/>
            <p:nvPr/>
          </p:nvSpPr>
          <p:spPr>
            <a:xfrm>
              <a:off x="4488551" y="472630"/>
              <a:ext cx="3163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1983B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添加标题文字内容 </a:t>
              </a:r>
              <a:endParaRPr lang="zh-CN" altLang="en-US" sz="280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653370" y="1058952"/>
              <a:ext cx="4833406" cy="45719"/>
            </a:xfrm>
            <a:prstGeom prst="rect">
              <a:avLst/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2209155" y="2432344"/>
            <a:ext cx="1368152" cy="1368152"/>
          </a:xfrm>
          <a:prstGeom prst="rect">
            <a:avLst/>
          </a:prstGeom>
          <a:solidFill>
            <a:srgbClr val="198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9"/>
          <p:cNvSpPr txBox="1"/>
          <p:nvPr/>
        </p:nvSpPr>
        <p:spPr>
          <a:xfrm>
            <a:off x="2209155" y="3921652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代用名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9"/>
          <p:cNvSpPr txBox="1"/>
          <p:nvPr/>
        </p:nvSpPr>
        <p:spPr>
          <a:xfrm>
            <a:off x="2209155" y="4209684"/>
            <a:ext cx="136815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职位名称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9"/>
          <p:cNvSpPr txBox="1"/>
          <p:nvPr/>
        </p:nvSpPr>
        <p:spPr>
          <a:xfrm>
            <a:off x="2137147" y="4569724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297387" y="2432344"/>
            <a:ext cx="1368152" cy="1368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297387" y="3921652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代用名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9"/>
          <p:cNvSpPr txBox="1"/>
          <p:nvPr/>
        </p:nvSpPr>
        <p:spPr>
          <a:xfrm>
            <a:off x="4297387" y="4209684"/>
            <a:ext cx="136815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职位名称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9"/>
          <p:cNvSpPr txBox="1"/>
          <p:nvPr/>
        </p:nvSpPr>
        <p:spPr>
          <a:xfrm>
            <a:off x="4225379" y="4569724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457627" y="2432344"/>
            <a:ext cx="1368152" cy="1368152"/>
          </a:xfrm>
          <a:prstGeom prst="rect">
            <a:avLst/>
          </a:prstGeom>
          <a:solidFill>
            <a:srgbClr val="198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9"/>
          <p:cNvSpPr txBox="1"/>
          <p:nvPr/>
        </p:nvSpPr>
        <p:spPr>
          <a:xfrm>
            <a:off x="6457627" y="3921652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代用名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9"/>
          <p:cNvSpPr txBox="1"/>
          <p:nvPr/>
        </p:nvSpPr>
        <p:spPr>
          <a:xfrm>
            <a:off x="6457627" y="4209684"/>
            <a:ext cx="136815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职位名称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9"/>
          <p:cNvSpPr txBox="1"/>
          <p:nvPr/>
        </p:nvSpPr>
        <p:spPr>
          <a:xfrm>
            <a:off x="6385619" y="4569724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545859" y="2432344"/>
            <a:ext cx="1368152" cy="1368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9"/>
          <p:cNvSpPr txBox="1"/>
          <p:nvPr/>
        </p:nvSpPr>
        <p:spPr>
          <a:xfrm>
            <a:off x="8545859" y="3921652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代用名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9"/>
          <p:cNvSpPr txBox="1"/>
          <p:nvPr/>
        </p:nvSpPr>
        <p:spPr>
          <a:xfrm>
            <a:off x="8545859" y="4209684"/>
            <a:ext cx="136815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职位名称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9"/>
          <p:cNvSpPr txBox="1"/>
          <p:nvPr/>
        </p:nvSpPr>
        <p:spPr>
          <a:xfrm>
            <a:off x="8473851" y="4569724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 animBg="1"/>
      <p:bldP spid="10" grpId="0"/>
      <p:bldP spid="11" grpId="0"/>
      <p:bldP spid="12" grpId="0"/>
      <p:bldP spid="13" grpId="0" animBg="1"/>
      <p:bldP spid="14" grpId="0"/>
      <p:bldP spid="15" grpId="0"/>
      <p:bldP spid="16" grpId="0"/>
      <p:bldP spid="17" grpId="0" animBg="1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12254" y="2349814"/>
            <a:ext cx="3181350" cy="45719"/>
          </a:xfrm>
          <a:prstGeom prst="rect">
            <a:avLst/>
          </a:prstGeom>
          <a:solidFill>
            <a:srgbClr val="198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WordArt 293"/>
          <p:cNvSpPr>
            <a:spLocks noChangeArrowheads="1" noChangeShapeType="1" noTextEdit="1"/>
          </p:cNvSpPr>
          <p:nvPr/>
        </p:nvSpPr>
        <p:spPr bwMode="auto">
          <a:xfrm>
            <a:off x="5409811" y="1092200"/>
            <a:ext cx="1386236" cy="9782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zh-CN" sz="3600" kern="10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3600" kern="10" dirty="0">
              <a:solidFill>
                <a:srgbClr val="1983B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69"/>
          <p:cNvSpPr>
            <a:spLocks noChangeArrowheads="1"/>
          </p:cNvSpPr>
          <p:nvPr/>
        </p:nvSpPr>
        <p:spPr bwMode="auto">
          <a:xfrm>
            <a:off x="3534391" y="2959440"/>
            <a:ext cx="51370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zh-CN" altLang="en-US" sz="6000" b="1" dirty="0">
                <a:solidFill>
                  <a:srgbClr val="1983B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加入你的标题</a:t>
            </a:r>
            <a:endParaRPr lang="en-US" altLang="zh-CN" sz="6000" b="1" dirty="0">
              <a:solidFill>
                <a:srgbClr val="1983B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" name="矩形 70"/>
          <p:cNvSpPr>
            <a:spLocks noChangeArrowheads="1"/>
          </p:cNvSpPr>
          <p:nvPr/>
        </p:nvSpPr>
        <p:spPr bwMode="auto">
          <a:xfrm>
            <a:off x="1317717" y="4085142"/>
            <a:ext cx="95704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在此处添加文字，在此处在此处添加文字在此处添加文字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/>
      <p:bldP spid="14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ags/tag10.xml><?xml version="1.0" encoding="utf-8"?>
<p:tagLst xmlns:p="http://schemas.openxmlformats.org/presentationml/2006/main">
  <p:tag name="ISPRING_ULTRA_SCORM_TRACKING_SLIDES" val="1"/>
  <p:tag name="GENSWF_OUTPUT_FILE_NAME" val="33"/>
  <p:tag name="ISPRING_PRESENTATION_TITLE" val="6561.pptx"/>
</p:tagLst>
</file>

<file path=ppt/tags/tag2.xml><?xml version="1.0" encoding="utf-8"?>
<p:tagLst xmlns:p="http://schemas.openxmlformats.org/presentationml/2006/main">
  <p:tag name="PA" val="v3.0.0"/>
</p:tagLst>
</file>

<file path=ppt/tags/tag3.xml><?xml version="1.0" encoding="utf-8"?>
<p:tagLst xmlns:p="http://schemas.openxmlformats.org/presentationml/2006/main">
  <p:tag name="PA" val="v3.0.0"/>
</p:tagLst>
</file>

<file path=ppt/tags/tag4.xml><?xml version="1.0" encoding="utf-8"?>
<p:tagLst xmlns:p="http://schemas.openxmlformats.org/presentationml/2006/main">
  <p:tag name="PA" val="v3.0.0"/>
</p:tagLst>
</file>

<file path=ppt/tags/tag5.xml><?xml version="1.0" encoding="utf-8"?>
<p:tagLst xmlns:p="http://schemas.openxmlformats.org/presentationml/2006/main">
  <p:tag name="PA" val="v3.0.0"/>
</p:tagLst>
</file>

<file path=ppt/tags/tag6.xml><?xml version="1.0" encoding="utf-8"?>
<p:tagLst xmlns:p="http://schemas.openxmlformats.org/presentationml/2006/main">
  <p:tag name="PA" val="v3.0.0"/>
</p:tagLst>
</file>

<file path=ppt/tags/tag7.xml><?xml version="1.0" encoding="utf-8"?>
<p:tagLst xmlns:p="http://schemas.openxmlformats.org/presentationml/2006/main">
  <p:tag name="PA" val="v3.0.0"/>
</p:tagLst>
</file>

<file path=ppt/tags/tag8.xml><?xml version="1.0" encoding="utf-8"?>
<p:tagLst xmlns:p="http://schemas.openxmlformats.org/presentationml/2006/main">
  <p:tag name="PA" val="v3.0.0"/>
</p:tagLst>
</file>

<file path=ppt/tags/tag9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 主题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主题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主题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主题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主题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主题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5443</Words>
  <Application>WPS 演示</Application>
  <PresentationFormat>自定义</PresentationFormat>
  <Paragraphs>492</Paragraphs>
  <Slides>27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27</vt:i4>
      </vt:variant>
    </vt:vector>
  </HeadingPairs>
  <TitlesOfParts>
    <vt:vector size="66" baseType="lpstr">
      <vt:lpstr>Arial</vt:lpstr>
      <vt:lpstr>宋体</vt:lpstr>
      <vt:lpstr>Wingdings</vt:lpstr>
      <vt:lpstr>Calibri</vt:lpstr>
      <vt:lpstr>Impact</vt:lpstr>
      <vt:lpstr>Signika</vt:lpstr>
      <vt:lpstr>Segoe Print</vt:lpstr>
      <vt:lpstr>Open Sans Extrabold</vt:lpstr>
      <vt:lpstr>LiHei Pro</vt:lpstr>
      <vt:lpstr>迷你简汉真广标</vt:lpstr>
      <vt:lpstr>ITC Avant Garde Std Bk</vt:lpstr>
      <vt:lpstr>Yu Gothic UI</vt:lpstr>
      <vt:lpstr>微软雅黑</vt:lpstr>
      <vt:lpstr>仿宋_GB2312</vt:lpstr>
      <vt:lpstr>仿宋</vt:lpstr>
      <vt:lpstr>Open Sans</vt:lpstr>
      <vt:lpstr>Calibri</vt:lpstr>
      <vt:lpstr>Arial</vt:lpstr>
      <vt:lpstr>Arial Unicode MS</vt:lpstr>
      <vt:lpstr>等线</vt:lpstr>
      <vt:lpstr>华文黑体</vt:lpstr>
      <vt:lpstr>黑体</vt:lpstr>
      <vt:lpstr>方正兰亭细黑_GBK</vt:lpstr>
      <vt:lpstr>FontAwesome</vt:lpstr>
      <vt:lpstr>Aller Light</vt:lpstr>
      <vt:lpstr>Roboto</vt:lpstr>
      <vt:lpstr>华文细黑</vt:lpstr>
      <vt:lpstr>Verdana</vt:lpstr>
      <vt:lpstr>等线 Light</vt:lpstr>
      <vt:lpstr>Office 主题​​</vt:lpstr>
      <vt:lpstr>office主题4</vt:lpstr>
      <vt:lpstr>office主题3</vt:lpstr>
      <vt:lpstr>office主题2</vt:lpstr>
      <vt:lpstr>office主题1</vt:lpstr>
      <vt:lpstr>office</vt:lpstr>
      <vt:lpstr>office主题 </vt:lpstr>
      <vt:lpstr>office 主题</vt:lpstr>
      <vt:lpstr>office主题</vt:lpstr>
      <vt:lpstr>Office 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6561.pptx</dc:title>
  <dc:creator/>
  <cp:lastModifiedBy>一颗苹果</cp:lastModifiedBy>
  <cp:revision>4</cp:revision>
  <dcterms:created xsi:type="dcterms:W3CDTF">2017-05-15T06:33:00Z</dcterms:created>
  <dcterms:modified xsi:type="dcterms:W3CDTF">2021-09-13T06:48:18Z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921871EC93E84CE4913A67831D202383</vt:lpwstr>
  </property>
  <property fmtid="{D5CDD505-2E9C-101B-9397-08002B2CF9AE}" pid="3" name="KSOProductBuildVer">
    <vt:lpwstr>2052-11.1.0.10700</vt:lpwstr>
  </property>
</Properties>
</file>