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
  </p:notesMasterIdLst>
  <p:handoutMasterIdLst>
    <p:handoutMasterId r:id="rId30"/>
  </p:handoutMasterIdLst>
  <p:sldIdLst>
    <p:sldId id="3170" r:id="rId3"/>
    <p:sldId id="3172" r:id="rId5"/>
    <p:sldId id="3174" r:id="rId6"/>
    <p:sldId id="3186" r:id="rId7"/>
    <p:sldId id="3188" r:id="rId8"/>
    <p:sldId id="3193" r:id="rId9"/>
    <p:sldId id="3175" r:id="rId10"/>
    <p:sldId id="3196" r:id="rId11"/>
    <p:sldId id="3183" r:id="rId12"/>
    <p:sldId id="3182" r:id="rId13"/>
    <p:sldId id="3192" r:id="rId14"/>
    <p:sldId id="3176" r:id="rId15"/>
    <p:sldId id="3197" r:id="rId16"/>
    <p:sldId id="3179" r:id="rId17"/>
    <p:sldId id="3190" r:id="rId18"/>
    <p:sldId id="3191" r:id="rId19"/>
    <p:sldId id="3177" r:id="rId20"/>
    <p:sldId id="3198" r:id="rId21"/>
    <p:sldId id="3181" r:id="rId22"/>
    <p:sldId id="3194" r:id="rId23"/>
    <p:sldId id="3185" r:id="rId24"/>
    <p:sldId id="3189" r:id="rId25"/>
    <p:sldId id="3199" r:id="rId26"/>
    <p:sldId id="3178" r:id="rId27"/>
    <p:sldId id="3195" r:id="rId28"/>
    <p:sldId id="3200" r:id="rId29"/>
  </p:sldIdLst>
  <p:sldSz cx="9001125" cy="5039995"/>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方正兰亭准黑_GBK" panose="02000000000000000000" pitchFamily="2" charset="-122"/>
      <p:regular r:id="rId40"/>
    </p:embeddedFont>
    <p:embeddedFont>
      <p:font typeface="微软雅黑" panose="020B0503020204020204" pitchFamily="34" charset="-122"/>
      <p:regular r:id="rId41"/>
    </p:embeddedFont>
    <p:embeddedFont>
      <p:font typeface="华文细黑" panose="02010600040101010101" pitchFamily="2" charset="-122"/>
      <p:regular r:id="rId42"/>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47040" indent="-12763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896620" indent="-257175"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45565" indent="-38735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795145" indent="-51689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59766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1706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36470"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555875" algn="l" defTabSz="63881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B59E"/>
    <a:srgbClr val="595959"/>
    <a:srgbClr val="D0E66C"/>
    <a:srgbClr val="5D7D41"/>
    <a:srgbClr val="B3D787"/>
    <a:srgbClr val="DC5F54"/>
    <a:srgbClr val="EBB867"/>
    <a:srgbClr val="E4B842"/>
    <a:srgbClr val="D24977"/>
    <a:srgbClr val="348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3" autoAdjust="0"/>
    <p:restoredTop sz="95317" autoAdjust="0"/>
  </p:normalViewPr>
  <p:slideViewPr>
    <p:cSldViewPr>
      <p:cViewPr varScale="1">
        <p:scale>
          <a:sx n="115" d="100"/>
          <a:sy n="115" d="100"/>
        </p:scale>
        <p:origin x="518" y="77"/>
      </p:cViewPr>
      <p:guideLst>
        <p:guide orient="horz" pos="226"/>
        <p:guide orient="horz" pos="2915"/>
        <p:guide pos="2814"/>
        <p:guide pos="390"/>
        <p:guide pos="5248"/>
        <p:guide pos="4832"/>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95959"/>
            </a:solidFill>
            <a:ln>
              <a:solidFill>
                <a:schemeClr val="bg1"/>
              </a:solidFill>
            </a:ln>
          </c:spPr>
          <c:invertIfNegative val="0"/>
          <c:dLbls>
            <c:dLbl>
              <c:idx val="0"/>
              <c:layout/>
              <c:tx>
                <c:rich>
                  <a:bodyPr rot="0" spcFirstLastPara="0" vertOverflow="ellipsis" vert="horz" wrap="square" lIns="38100" tIns="19050" rIns="38100" bIns="19050" anchor="ctr" anchorCtr="1"/>
                  <a:lstStyle/>
                  <a:p>
                    <a:fld id="{f49837ab-af97-43b5-a566-931846f03463}" type="VALUE">
                      <a:t>[VALUE]</a:t>
                    </a:fld>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2014</c:v>
                      </c:pt>
                    </c:numCache>
                  </c:numRef>
                </c15:cat>
              </c15:filteredCategoryTitle>
            </c:ext>
          </c:extLst>
        </c:ser>
        <c:ser>
          <c:idx val="1"/>
          <c:order val="1"/>
          <c:spPr>
            <a:solidFill>
              <a:srgbClr val="595959"/>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2014</c:v>
                      </c:pt>
                    </c:numCache>
                  </c:numRef>
                </c15:cat>
              </c15:filteredCategoryTitle>
            </c:ext>
          </c:extLst>
        </c:ser>
        <c:ser>
          <c:idx val="2"/>
          <c:order val="2"/>
          <c:spPr>
            <a:solidFill>
              <a:srgbClr val="595959"/>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Sheet1!$D$2</c:f>
              <c:numCache>
                <c:formatCode>General</c:formatCode>
                <c:ptCount val="1"/>
                <c:pt idx="0">
                  <c:v>70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2014</c:v>
                      </c:pt>
                    </c:numCache>
                  </c:numRef>
                </c15:cat>
              </c15:filteredCategoryTitle>
            </c:ext>
          </c:extLst>
        </c:ser>
        <c:ser>
          <c:idx val="3"/>
          <c:order val="3"/>
          <c:spPr>
            <a:solidFill>
              <a:srgbClr val="595959"/>
            </a:solidFill>
            <a:scene3d>
              <a:camera prst="orthographicFront"/>
              <a:lightRig rig="threePt" dir="t"/>
            </a:scene3d>
            <a:sp3d/>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Sheet1!$E$2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2014</c:v>
                      </c:pt>
                    </c:numCache>
                  </c:numRef>
                </c15:cat>
              </c15:filteredCategoryTitle>
            </c:ext>
          </c:extLst>
        </c:ser>
        <c:ser>
          <c:idx val="4"/>
          <c:order val="4"/>
          <c:spPr>
            <a:solidFill>
              <a:srgbClr val="595959"/>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Sheet1!$F$2</c:f>
              <c:numCache>
                <c:formatCode>General</c:formatCode>
                <c:ptCount val="1"/>
                <c:pt idx="0">
                  <c:v>20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2014</c:v>
                      </c:pt>
                    </c:numCache>
                  </c:numRef>
                </c15:cat>
              </c15:filteredCategoryTitle>
            </c:ext>
          </c:extLst>
        </c:ser>
        <c:dLbls>
          <c:showLegendKey val="0"/>
          <c:showVal val="0"/>
          <c:showCatName val="0"/>
          <c:showSerName val="0"/>
          <c:showPercent val="0"/>
          <c:showBubbleSize val="0"/>
        </c:dLbls>
        <c:gapWidth val="178"/>
        <c:overlap val="-15"/>
        <c:axId val="-575061376"/>
        <c:axId val="-566602416"/>
      </c:barChart>
      <c:dateAx>
        <c:axId val="-575061376"/>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t" anchorCtr="1"/>
          <a:lstStyle/>
          <a:p>
            <a:pPr>
              <a:defRPr lang="zh-CN" sz="1050" b="1" i="0" u="none" strike="noStrike" kern="1200" baseline="0">
                <a:solidFill>
                  <a:schemeClr val="tx1">
                    <a:lumMod val="65000"/>
                    <a:lumOff val="35000"/>
                  </a:schemeClr>
                </a:solidFill>
                <a:latin typeface="+mn-lt"/>
                <a:ea typeface="+mn-ea"/>
                <a:cs typeface="+mn-cs"/>
              </a:defRPr>
            </a:pPr>
          </a:p>
        </c:txPr>
        <c:crossAx val="-566602416"/>
        <c:crosses val="autoZero"/>
        <c:auto val="0"/>
        <c:lblOffset val="100"/>
        <c:baseTimeUnit val="days"/>
      </c:dateAx>
      <c:valAx>
        <c:axId val="-566602416"/>
        <c:scaling>
          <c:orientation val="minMax"/>
        </c:scaling>
        <c:delete val="0"/>
        <c:axPos val="l"/>
        <c:majorGridlines>
          <c:spPr>
            <a:ln w="22225" cap="flat" cmpd="sng" algn="ctr">
              <a:solidFill>
                <a:prstClr val="white">
                  <a:lumMod val="85000"/>
                  <a:alpha val="48000"/>
                </a:prstClr>
              </a:solidFill>
              <a:prstDash val="sysDot"/>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575061376"/>
        <c:crossesAt val="2014"/>
        <c:crossBetween val="between"/>
      </c:valAx>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17B59E"/>
            </a:solidFill>
            <a:ln>
              <a:solidFill>
                <a:schemeClr val="bg1"/>
              </a:solidFill>
            </a:ln>
          </c:spPr>
          <c:invertIfNegative val="0"/>
          <c:dLbls>
            <c:dLbl>
              <c:idx val="0"/>
              <c:layout/>
              <c:tx>
                <c:rich>
                  <a:bodyPr rot="0" spcFirstLastPara="0" vertOverflow="ellipsis" vert="horz" wrap="square" lIns="38100" tIns="19050" rIns="38100" bIns="19050" anchor="ctr" anchorCtr="1"/>
                  <a:lstStyle/>
                  <a:p>
                    <a:fld id="{ef150cb2-6f36-4c5a-b7a6-e8c31477e87c}" type="VALUE">
                      <a:t>[VALUE]</a:t>
                    </a:fld>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Sheet1!$B$2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2015</c:v>
                      </c:pt>
                    </c:numCache>
                  </c:numRef>
                </c15:cat>
              </c15:filteredCategoryTitle>
            </c:ext>
          </c:extLst>
        </c:ser>
        <c:ser>
          <c:idx val="1"/>
          <c:order val="1"/>
          <c:spPr>
            <a:solidFill>
              <a:srgbClr val="17B59E"/>
            </a:solidFill>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linear"/>
            <c:dispRSqr val="0"/>
            <c:dispEq val="0"/>
          </c:trendline>
          <c:val>
            <c:numRef>
              <c:f>Sheet1!$C$2</c:f>
              <c:numCache>
                <c:formatCode>General</c:formatCode>
                <c:ptCount val="1"/>
                <c:pt idx="0">
                  <c:v>90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2015</c:v>
                      </c:pt>
                    </c:numCache>
                  </c:numRef>
                </c15:cat>
              </c15:filteredCategoryTitle>
            </c:ext>
          </c:extLst>
        </c:ser>
        <c:ser>
          <c:idx val="2"/>
          <c:order val="2"/>
          <c:spPr>
            <a:solidFill>
              <a:srgbClr val="17B59E"/>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Sheet1!$D$2</c:f>
              <c:numCache>
                <c:formatCode>General</c:formatCode>
                <c:ptCount val="1"/>
                <c:pt idx="0">
                  <c:v>40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2015</c:v>
                      </c:pt>
                    </c:numCache>
                  </c:numRef>
                </c15:cat>
              </c15:filteredCategoryTitle>
            </c:ext>
          </c:extLst>
        </c:ser>
        <c:ser>
          <c:idx val="3"/>
          <c:order val="3"/>
          <c:spPr>
            <a:solidFill>
              <a:srgbClr val="17B59E"/>
            </a:solidFill>
            <a:scene3d>
              <a:camera prst="orthographicFront"/>
              <a:lightRig rig="threePt" dir="t"/>
            </a:scene3d>
            <a:sp3d/>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Sheet1!$E$2</c:f>
              <c:numCache>
                <c:formatCode>General</c:formatCode>
                <c:ptCount val="1"/>
                <c:pt idx="0">
                  <c:v>50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2015</c:v>
                      </c:pt>
                    </c:numCache>
                  </c:numRef>
                </c15:cat>
              </c15:filteredCategoryTitle>
            </c:ext>
          </c:extLst>
        </c:ser>
        <c:ser>
          <c:idx val="4"/>
          <c:order val="4"/>
          <c:spPr>
            <a:solidFill>
              <a:srgbClr val="17B59E"/>
            </a:solidFill>
          </c:spPr>
          <c:invertIfNegative val="0"/>
          <c:dPt>
            <c:idx val="0"/>
            <c:invertIfNegative val="0"/>
            <c:bubble3D val="0"/>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Sheet1!$F$2</c:f>
              <c:numCache>
                <c:formatCode>General</c:formatCode>
                <c:ptCount val="1"/>
                <c:pt idx="0">
                  <c:v>100</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2015</c:v>
                      </c:pt>
                    </c:numCache>
                  </c:numRef>
                </c15:cat>
              </c15:filteredCategoryTitle>
            </c:ext>
          </c:extLst>
        </c:ser>
        <c:dLbls>
          <c:showLegendKey val="0"/>
          <c:showVal val="0"/>
          <c:showCatName val="0"/>
          <c:showSerName val="0"/>
          <c:showPercent val="0"/>
          <c:showBubbleSize val="0"/>
        </c:dLbls>
        <c:gapWidth val="178"/>
        <c:overlap val="-15"/>
        <c:axId val="-2083179056"/>
        <c:axId val="-2083185584"/>
      </c:barChart>
      <c:dateAx>
        <c:axId val="-2083179056"/>
        <c:scaling>
          <c:orientation val="maxMin"/>
        </c:scaling>
        <c:delete val="0"/>
        <c:axPos val="b"/>
        <c:numFmt formatCode="General" sourceLinked="0"/>
        <c:majorTickMark val="out"/>
        <c:minorTickMark val="none"/>
        <c:tickLblPos val="nextTo"/>
        <c:spPr>
          <a:noFill/>
        </c:spPr>
        <c:txPr>
          <a:bodyPr rot="-60000000" spcFirstLastPara="0" vertOverflow="ellipsis" vert="horz" wrap="square" anchor="t" anchorCtr="1"/>
          <a:lstStyle/>
          <a:p>
            <a:pPr>
              <a:defRPr lang="zh-CN" sz="1050" b="1" i="0" u="none" strike="noStrike" kern="1200" baseline="0">
                <a:solidFill>
                  <a:schemeClr val="tx1">
                    <a:lumMod val="65000"/>
                    <a:lumOff val="35000"/>
                  </a:schemeClr>
                </a:solidFill>
                <a:latin typeface="+mn-lt"/>
                <a:ea typeface="+mn-ea"/>
                <a:cs typeface="+mn-cs"/>
              </a:defRPr>
            </a:pPr>
          </a:p>
        </c:txPr>
        <c:crossAx val="-2083185584"/>
        <c:crosses val="autoZero"/>
        <c:auto val="0"/>
        <c:lblOffset val="100"/>
        <c:baseTimeUnit val="days"/>
      </c:dateAx>
      <c:valAx>
        <c:axId val="-2083185584"/>
        <c:scaling>
          <c:orientation val="minMax"/>
        </c:scaling>
        <c:delete val="0"/>
        <c:axPos val="r"/>
        <c:majorGridlines>
          <c:spPr>
            <a:ln w="22225" cap="flat" cmpd="sng" algn="ctr">
              <a:solidFill>
                <a:prstClr val="white">
                  <a:lumMod val="85000"/>
                  <a:alpha val="48000"/>
                </a:prstClr>
              </a:solidFill>
              <a:prstDash val="sysDot"/>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mn-lt"/>
                <a:ea typeface="+mn-ea"/>
                <a:cs typeface="+mn-cs"/>
              </a:defRPr>
            </a:pPr>
          </a:p>
        </c:txPr>
        <c:crossAx val="-2083179056"/>
        <c:crossesAt val="2014"/>
        <c:crossBetween val="between"/>
      </c:valAx>
    </c:plotArea>
    <c:plotVisOnly val="1"/>
    <c:dispBlanksAs val="gap"/>
    <c:showDLblsOverMax val="0"/>
  </c:chart>
  <c:txPr>
    <a:bodyPr/>
    <a:lstStyle/>
    <a:p>
      <a:pPr>
        <a:defRPr lang="zh-CN" sz="1000" b="1">
          <a:solidFill>
            <a:schemeClr val="tx1">
              <a:lumMod val="65000"/>
              <a:lumOff val="35000"/>
            </a:schemeClr>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noProof="1"/>
            </a:lvl1pPr>
          </a:lstStyle>
          <a:p>
            <a:fld id="{53CB15B2-6539-414E-885F-134AB7BAEF7A}" type="slidenum">
              <a:rPr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fld id="{70CA4341-F6FF-475E-A543-0194832CB00B}" type="slidenum">
              <a:rPr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135" algn="l" rtl="0" eaLnBrk="0" fontAlgn="base" hangingPunct="0">
      <a:spcBef>
        <a:spcPct val="30000"/>
      </a:spcBef>
      <a:spcAft>
        <a:spcPct val="0"/>
      </a:spcAft>
      <a:defRPr sz="900" kern="1200">
        <a:solidFill>
          <a:schemeClr val="tx1"/>
        </a:solidFill>
        <a:latin typeface="+mn-lt"/>
        <a:ea typeface="+mn-ea"/>
        <a:cs typeface="+mn-cs"/>
      </a:defRPr>
    </a:lvl2pPr>
    <a:lvl3pPr marL="638175" algn="l" rtl="0" eaLnBrk="0" fontAlgn="base" hangingPunct="0">
      <a:spcBef>
        <a:spcPct val="30000"/>
      </a:spcBef>
      <a:spcAft>
        <a:spcPct val="0"/>
      </a:spcAft>
      <a:defRPr sz="900" kern="1200">
        <a:solidFill>
          <a:schemeClr val="tx1"/>
        </a:solidFill>
        <a:latin typeface="+mn-lt"/>
        <a:ea typeface="+mn-ea"/>
        <a:cs typeface="+mn-cs"/>
      </a:defRPr>
    </a:lvl3pPr>
    <a:lvl4pPr marL="957580" algn="l" rtl="0" eaLnBrk="0" fontAlgn="base" hangingPunct="0">
      <a:spcBef>
        <a:spcPct val="30000"/>
      </a:spcBef>
      <a:spcAft>
        <a:spcPct val="0"/>
      </a:spcAft>
      <a:defRPr sz="900" kern="1200">
        <a:solidFill>
          <a:schemeClr val="tx1"/>
        </a:solidFill>
        <a:latin typeface="+mn-lt"/>
        <a:ea typeface="+mn-ea"/>
        <a:cs typeface="+mn-cs"/>
      </a:defRPr>
    </a:lvl4pPr>
    <a:lvl5pPr marL="1276985" algn="l" rtl="0" eaLnBrk="0" fontAlgn="base" hangingPunct="0">
      <a:spcBef>
        <a:spcPct val="30000"/>
      </a:spcBef>
      <a:spcAft>
        <a:spcPct val="0"/>
      </a:spcAft>
      <a:defRPr sz="900" kern="1200">
        <a:solidFill>
          <a:schemeClr val="tx1"/>
        </a:solidFill>
        <a:latin typeface="+mn-lt"/>
        <a:ea typeface="+mn-ea"/>
        <a:cs typeface="+mn-cs"/>
      </a:defRPr>
    </a:lvl5pPr>
    <a:lvl6pPr marL="1597025" algn="l" defTabSz="638175" rtl="0" eaLnBrk="1" latinLnBrk="0" hangingPunct="1">
      <a:defRPr sz="900" kern="1200">
        <a:solidFill>
          <a:schemeClr val="tx1"/>
        </a:solidFill>
        <a:latin typeface="+mn-lt"/>
        <a:ea typeface="+mn-ea"/>
        <a:cs typeface="+mn-cs"/>
      </a:defRPr>
    </a:lvl6pPr>
    <a:lvl7pPr marL="1916430" algn="l" defTabSz="638175" rtl="0" eaLnBrk="1" latinLnBrk="0" hangingPunct="1">
      <a:defRPr sz="900" kern="1200">
        <a:solidFill>
          <a:schemeClr val="tx1"/>
        </a:solidFill>
        <a:latin typeface="+mn-lt"/>
        <a:ea typeface="+mn-ea"/>
        <a:cs typeface="+mn-cs"/>
      </a:defRPr>
    </a:lvl7pPr>
    <a:lvl8pPr marL="2235835" algn="l" defTabSz="638175" rtl="0" eaLnBrk="1" latinLnBrk="0" hangingPunct="1">
      <a:defRPr sz="900" kern="1200">
        <a:solidFill>
          <a:schemeClr val="tx1"/>
        </a:solidFill>
        <a:latin typeface="+mn-lt"/>
        <a:ea typeface="+mn-ea"/>
        <a:cs typeface="+mn-cs"/>
      </a:defRPr>
    </a:lvl8pPr>
    <a:lvl9pPr marL="2555240" algn="l" defTabSz="63817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3555" name="备注占位符 2"/>
          <p:cNvSpPr>
            <a:spLocks noGrp="1" noChangeArrowheads="1"/>
          </p:cNvSpPr>
          <p:nvPr>
            <p:ph type="body" idx="4294967295"/>
          </p:nvPr>
        </p:nvSpPr>
        <p:spPr/>
        <p:txBody>
          <a:bodyPr/>
          <a:lstStyle/>
          <a:p>
            <a:endParaRPr lang="zh-CN" altLang="en-US"/>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3601C1-F537-43E9-A2B0-06B5AF4C4BE0}" type="slidenum">
              <a:rPr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5603" name="备注占位符 2"/>
          <p:cNvSpPr>
            <a:spLocks noGrp="1" noChangeArrowheads="1"/>
          </p:cNvSpPr>
          <p:nvPr>
            <p:ph type="body" idx="4294967295"/>
          </p:nvPr>
        </p:nvSpPr>
        <p:spPr/>
        <p:txBody>
          <a:bodyPr/>
          <a:lstStyle/>
          <a:p>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7829C7-A71E-4408-BC14-D8CAF07AD45B}" type="slidenum">
              <a:rPr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7651" name="备注占位符 2"/>
          <p:cNvSpPr>
            <a:spLocks noGrp="1" noChangeArrowheads="1"/>
          </p:cNvSpPr>
          <p:nvPr>
            <p:ph type="body" idx="4294967295"/>
          </p:nvPr>
        </p:nvSpPr>
        <p:spPr/>
        <p:txBody>
          <a:bodyPr/>
          <a:lstStyle/>
          <a:p>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47F58C-7459-4DEE-840F-2EBC2D08B0DD}" type="slidenum">
              <a:rPr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9699" name="备注占位符 2"/>
          <p:cNvSpPr>
            <a:spLocks noGrp="1" noChangeArrowheads="1"/>
          </p:cNvSpPr>
          <p:nvPr>
            <p:ph type="body" idx="4294967295"/>
          </p:nvPr>
        </p:nvSpPr>
        <p:spPr/>
        <p:txBody>
          <a:bodyPr/>
          <a:lstStyle/>
          <a:p>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9F74D-7FA8-488F-9913-4BD0933A4EC5}" type="slidenum">
              <a:rPr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1747" name="备注占位符 2"/>
          <p:cNvSpPr>
            <a:spLocks noGrp="1" noChangeArrowheads="1"/>
          </p:cNvSpPr>
          <p:nvPr>
            <p:ph type="body" idx="4294967295"/>
          </p:nvPr>
        </p:nvSpPr>
        <p:spPr/>
        <p:txBody>
          <a:bodyPr/>
          <a:lstStyle/>
          <a:p>
            <a:endParaRPr lang="zh-CN" altLang="en-US"/>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CCB4E9-9D0A-45DF-9453-F94144BC618C}" type="slidenum">
              <a:rPr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5843" name="备注占位符 2"/>
          <p:cNvSpPr>
            <a:spLocks noGrp="1" noChangeArrowheads="1"/>
          </p:cNvSpPr>
          <p:nvPr>
            <p:ph type="body" idx="4294967295"/>
          </p:nvPr>
        </p:nvSpPr>
        <p:spPr/>
        <p:txBody>
          <a:bodyPr/>
          <a:lstStyle/>
          <a:p>
            <a:endParaRPr lang="zh-CN" altLang="en-US"/>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12F663-DB0F-4E3C-9FC8-1AC94C39FE5A}" type="slidenum">
              <a:rPr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7891" name="备注占位符 2"/>
          <p:cNvSpPr>
            <a:spLocks noGrp="1" noChangeArrowheads="1"/>
          </p:cNvSpPr>
          <p:nvPr>
            <p:ph type="body" idx="4294967295"/>
          </p:nvPr>
        </p:nvSpPr>
        <p:spPr/>
        <p:txBody>
          <a:bodyPr/>
          <a:lstStyle/>
          <a:p>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A60DE-3294-4AF8-B174-28228D1CAE8A}" type="slidenum">
              <a:rPr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9939" name="备注占位符 2"/>
          <p:cNvSpPr>
            <a:spLocks noGrp="1" noChangeArrowheads="1"/>
          </p:cNvSpPr>
          <p:nvPr>
            <p:ph type="body" idx="4294967295"/>
          </p:nvPr>
        </p:nvSpPr>
        <p:spPr/>
        <p:txBody>
          <a:bodyPr/>
          <a:lstStyle/>
          <a:p>
            <a:endParaRPr lang="zh-CN" altLang="en-US"/>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262D4A-BD17-46EA-B4C9-4B1C5907CA78}" type="slidenum">
              <a:rPr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a:xfrm>
            <a:off x="2276475" y="514350"/>
            <a:ext cx="4591050" cy="2571750"/>
          </a:xfrm>
          <a:ln>
            <a:miter lim="800000"/>
          </a:ln>
        </p:spPr>
      </p:sp>
      <p:sp>
        <p:nvSpPr>
          <p:cNvPr id="41987" name="Notes Placeholder 2"/>
          <p:cNvSpPr>
            <a:spLocks noGrp="1" noChangeArrowheads="1"/>
          </p:cNvSpPr>
          <p:nvPr>
            <p:ph type="body" idx="4294967295"/>
          </p:nvPr>
        </p:nvSpPr>
        <p:spPr/>
        <p:txBody>
          <a:bodyPr/>
          <a:lstStyle/>
          <a:p>
            <a:endParaRPr lang="en-US" altLang="en-US">
              <a:ea typeface="宋体" panose="02010600030101010101" pitchFamily="2" charset="-122"/>
            </a:endParaRPr>
          </a:p>
        </p:txBody>
      </p:sp>
      <p:sp>
        <p:nvSpPr>
          <p:cNvPr id="41988" name="Header Placeholder 3"/>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en-US"/>
              <a:t>My First Template</a:t>
            </a: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4035" name="备注占位符 2"/>
          <p:cNvSpPr>
            <a:spLocks noGrp="1" noChangeArrowheads="1"/>
          </p:cNvSpPr>
          <p:nvPr>
            <p:ph type="body" idx="4294967295"/>
          </p:nvPr>
        </p:nvSpPr>
        <p:spPr/>
        <p:txBody>
          <a:bodyPr/>
          <a:lstStyle/>
          <a:p>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338069-61B5-440D-ADF5-D23FC9F6D346}" type="slidenum">
              <a:rPr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1267" name="备注占位符 2"/>
          <p:cNvSpPr>
            <a:spLocks noGrp="1" noChangeArrowheads="1"/>
          </p:cNvSpPr>
          <p:nvPr>
            <p:ph type="body" idx="4294967295"/>
          </p:nvPr>
        </p:nvSpPr>
        <p:spPr/>
        <p:txBody>
          <a:bodyPr/>
          <a:lstStyle/>
          <a:p>
            <a:endParaRPr lang="zh-CN" altLang="en-US"/>
          </a:p>
        </p:txBody>
      </p:sp>
      <p:sp>
        <p:nvSpPr>
          <p:cNvPr id="112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3D0C2F-9BBC-4DC0-9E16-428744801FD4}" type="slidenum">
              <a:rPr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5363" name="备注占位符 2"/>
          <p:cNvSpPr>
            <a:spLocks noGrp="1" noChangeArrowheads="1"/>
          </p:cNvSpPr>
          <p:nvPr>
            <p:ph type="body" idx="4294967295"/>
          </p:nvPr>
        </p:nvSpPr>
        <p:spPr/>
        <p:txBody>
          <a:bodyPr/>
          <a:lstStyle/>
          <a:p>
            <a:endParaRPr lang="zh-CN" altLang="en-US"/>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A487FC-BDBF-4955-A2AE-666F60F4684B}" type="slidenum">
              <a:rPr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7411" name="备注占位符 2"/>
          <p:cNvSpPr>
            <a:spLocks noGrp="1" noChangeArrowheads="1"/>
          </p:cNvSpPr>
          <p:nvPr>
            <p:ph type="body" idx="4294967295"/>
          </p:nvPr>
        </p:nvSpPr>
        <p:spPr/>
        <p:txBody>
          <a:bodyPr/>
          <a:lstStyle/>
          <a:p>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BB32EE-EBE1-42F1-AAFD-C69185DD8BFA}" type="slidenum">
              <a:rPr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9459" name="备注占位符 2"/>
          <p:cNvSpPr>
            <a:spLocks noGrp="1" noChangeArrowheads="1"/>
          </p:cNvSpPr>
          <p:nvPr>
            <p:ph type="body" idx="4294967295"/>
          </p:nvPr>
        </p:nvSpPr>
        <p:spPr/>
        <p:txBody>
          <a:bodyPr/>
          <a:lstStyle/>
          <a:p>
            <a:endParaRPr lang="zh-CN" altLang="en-US"/>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682E7B-842F-4305-9FA6-D4A70FEFB1CB}" type="slidenum">
              <a:rPr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lstStyle>
            <a:lvl1pPr algn="r" eaLnBrk="1" hangingPunct="1">
              <a:defRPr sz="800" noProof="1">
                <a:solidFill>
                  <a:srgbClr val="898989"/>
                </a:solidFill>
              </a:defRPr>
            </a:lvl1pPr>
          </a:lstStyle>
          <a:p>
            <a:fld id="{481A012C-3782-4128-B36B-91F05AF1EE8F}" type="slidenum">
              <a:rPr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xStyles>
    <p:titleStyle>
      <a:lvl1pPr algn="l" defTabSz="673100"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100"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0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810"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21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8255" algn="l" defTabSz="673100"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910" indent="-168910" algn="l" defTabSz="673100" rtl="0" eaLnBrk="0" fontAlgn="base" hangingPunct="0">
        <a:lnSpc>
          <a:spcPct val="90000"/>
        </a:lnSpc>
        <a:spcBef>
          <a:spcPts val="735"/>
        </a:spcBef>
        <a:spcAft>
          <a:spcPct val="0"/>
        </a:spcAft>
        <a:buFont typeface="Arial" panose="020B0604020202020204" pitchFamily="34" charset="0"/>
        <a:buChar char="•"/>
        <a:defRPr sz="2000" kern="1200">
          <a:solidFill>
            <a:schemeClr val="tx1"/>
          </a:solidFill>
          <a:latin typeface="+mn-lt"/>
          <a:ea typeface="+mn-ea"/>
          <a:cs typeface="+mn-cs"/>
        </a:defRPr>
      </a:lvl1pPr>
      <a:lvl2pPr marL="506095" indent="-168910" algn="l" defTabSz="673100" rtl="0" eaLnBrk="0" fontAlgn="base" hangingPunct="0">
        <a:lnSpc>
          <a:spcPct val="90000"/>
        </a:lnSpc>
        <a:spcBef>
          <a:spcPts val="365"/>
        </a:spcBef>
        <a:spcAft>
          <a:spcPct val="0"/>
        </a:spcAft>
        <a:buFont typeface="Arial" panose="020B0604020202020204" pitchFamily="34" charset="0"/>
        <a:buChar char="•"/>
        <a:defRPr sz="1700" kern="1200">
          <a:solidFill>
            <a:schemeClr val="tx1"/>
          </a:solidFill>
          <a:latin typeface="+mn-lt"/>
          <a:ea typeface="+mn-ea"/>
          <a:cs typeface="+mn-cs"/>
        </a:defRPr>
      </a:lvl2pPr>
      <a:lvl3pPr marL="842010" indent="-168910" algn="l" defTabSz="673100" rtl="0" eaLnBrk="0" fontAlgn="base" hangingPunct="0">
        <a:lnSpc>
          <a:spcPct val="90000"/>
        </a:lnSpc>
        <a:spcBef>
          <a:spcPts val="365"/>
        </a:spcBef>
        <a:spcAft>
          <a:spcPct val="0"/>
        </a:spcAft>
        <a:buFont typeface="Arial" panose="020B0604020202020204" pitchFamily="34" charset="0"/>
        <a:buChar char="•"/>
        <a:defRPr sz="1500" kern="1200">
          <a:solidFill>
            <a:schemeClr val="tx1"/>
          </a:solidFill>
          <a:latin typeface="+mn-lt"/>
          <a:ea typeface="+mn-ea"/>
          <a:cs typeface="+mn-cs"/>
        </a:defRPr>
      </a:lvl3pPr>
      <a:lvl4pPr marL="1179195"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4pPr>
      <a:lvl5pPr marL="1516380" indent="-168910" algn="l" defTabSz="673100" rtl="0" eaLnBrk="0" fontAlgn="base" hangingPunct="0">
        <a:lnSpc>
          <a:spcPct val="90000"/>
        </a:lnSpc>
        <a:spcBef>
          <a:spcPts val="365"/>
        </a:spcBef>
        <a:spcAft>
          <a:spcPct val="0"/>
        </a:spcAft>
        <a:buFont typeface="Arial" panose="020B0604020202020204" pitchFamily="34" charset="0"/>
        <a:buChar char="•"/>
        <a:defRPr sz="1300" kern="1200">
          <a:solidFill>
            <a:schemeClr val="tx1"/>
          </a:solidFill>
          <a:latin typeface="+mn-lt"/>
          <a:ea typeface="+mn-ea"/>
          <a:cs typeface="+mn-cs"/>
        </a:defRPr>
      </a:lvl5pPr>
      <a:lvl6pPr marL="185293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6pPr>
      <a:lvl7pPr marL="2190115"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7pPr>
      <a:lvl8pPr marL="252730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8pPr>
      <a:lvl9pPr marL="2863850" indent="-168910" algn="l" defTabSz="673100" rtl="0" eaLnBrk="1" latinLnBrk="0" hangingPunct="1">
        <a:lnSpc>
          <a:spcPct val="90000"/>
        </a:lnSpc>
        <a:spcBef>
          <a:spcPts val="36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100" rtl="0" eaLnBrk="1" latinLnBrk="0" hangingPunct="1">
        <a:defRPr sz="1300" kern="1200">
          <a:solidFill>
            <a:schemeClr val="tx1"/>
          </a:solidFill>
          <a:latin typeface="+mn-lt"/>
          <a:ea typeface="+mn-ea"/>
          <a:cs typeface="+mn-cs"/>
        </a:defRPr>
      </a:lvl1pPr>
      <a:lvl2pPr marL="336550" algn="l" defTabSz="673100" rtl="0" eaLnBrk="1" latinLnBrk="0" hangingPunct="1">
        <a:defRPr sz="1300" kern="1200">
          <a:solidFill>
            <a:schemeClr val="tx1"/>
          </a:solidFill>
          <a:latin typeface="+mn-lt"/>
          <a:ea typeface="+mn-ea"/>
          <a:cs typeface="+mn-cs"/>
        </a:defRPr>
      </a:lvl2pPr>
      <a:lvl3pPr marL="673735" algn="l" defTabSz="673100" rtl="0" eaLnBrk="1" latinLnBrk="0" hangingPunct="1">
        <a:defRPr sz="1300" kern="1200">
          <a:solidFill>
            <a:schemeClr val="tx1"/>
          </a:solidFill>
          <a:latin typeface="+mn-lt"/>
          <a:ea typeface="+mn-ea"/>
          <a:cs typeface="+mn-cs"/>
        </a:defRPr>
      </a:lvl3pPr>
      <a:lvl4pPr marL="1010920" algn="l" defTabSz="673100" rtl="0" eaLnBrk="1" latinLnBrk="0" hangingPunct="1">
        <a:defRPr sz="1300" kern="1200">
          <a:solidFill>
            <a:schemeClr val="tx1"/>
          </a:solidFill>
          <a:latin typeface="+mn-lt"/>
          <a:ea typeface="+mn-ea"/>
          <a:cs typeface="+mn-cs"/>
        </a:defRPr>
      </a:lvl4pPr>
      <a:lvl5pPr marL="1347470" algn="l" defTabSz="673100" rtl="0" eaLnBrk="1" latinLnBrk="0" hangingPunct="1">
        <a:defRPr sz="1300" kern="1200">
          <a:solidFill>
            <a:schemeClr val="tx1"/>
          </a:solidFill>
          <a:latin typeface="+mn-lt"/>
          <a:ea typeface="+mn-ea"/>
          <a:cs typeface="+mn-cs"/>
        </a:defRPr>
      </a:lvl5pPr>
      <a:lvl6pPr marL="1684655" algn="l" defTabSz="673100" rtl="0" eaLnBrk="1" latinLnBrk="0" hangingPunct="1">
        <a:defRPr sz="1300" kern="1200">
          <a:solidFill>
            <a:schemeClr val="tx1"/>
          </a:solidFill>
          <a:latin typeface="+mn-lt"/>
          <a:ea typeface="+mn-ea"/>
          <a:cs typeface="+mn-cs"/>
        </a:defRPr>
      </a:lvl6pPr>
      <a:lvl7pPr marL="2021840" algn="l" defTabSz="673100" rtl="0" eaLnBrk="1" latinLnBrk="0" hangingPunct="1">
        <a:defRPr sz="1300" kern="1200">
          <a:solidFill>
            <a:schemeClr val="tx1"/>
          </a:solidFill>
          <a:latin typeface="+mn-lt"/>
          <a:ea typeface="+mn-ea"/>
          <a:cs typeface="+mn-cs"/>
        </a:defRPr>
      </a:lvl7pPr>
      <a:lvl8pPr marL="2358390" algn="l" defTabSz="673100" rtl="0" eaLnBrk="1" latinLnBrk="0" hangingPunct="1">
        <a:defRPr sz="1300" kern="1200">
          <a:solidFill>
            <a:schemeClr val="tx1"/>
          </a:solidFill>
          <a:latin typeface="+mn-lt"/>
          <a:ea typeface="+mn-ea"/>
          <a:cs typeface="+mn-cs"/>
        </a:defRPr>
      </a:lvl8pPr>
      <a:lvl9pPr marL="2695575" algn="l" defTabSz="67310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620322" y="1296054"/>
            <a:ext cx="6050280" cy="768350"/>
          </a:xfrm>
          <a:prstGeom prst="rect">
            <a:avLst/>
          </a:prstGeom>
          <a:noFill/>
        </p:spPr>
        <p:txBody>
          <a:bodyPr wrap="none" rtlCol="0">
            <a:spAutoFit/>
          </a:bodyPr>
          <a:lstStyle/>
          <a:p>
            <a:r>
              <a:rPr lang="zh-CN" altLang="en-US" sz="4400" dirty="0">
                <a:latin typeface="宋体" panose="02010600030101010101" pitchFamily="2" charset="-122"/>
                <a:cs typeface="宋体" panose="02010600030101010101" pitchFamily="2" charset="-122"/>
              </a:rPr>
              <a:t>年中汇报</a:t>
            </a:r>
            <a:r>
              <a:rPr lang="en-US" altLang="zh-CN" sz="4400" dirty="0">
                <a:latin typeface="宋体" panose="02010600030101010101" pitchFamily="2" charset="-122"/>
                <a:cs typeface="宋体" panose="02010600030101010101" pitchFamily="2" charset="-122"/>
              </a:rPr>
              <a:t>/</a:t>
            </a:r>
            <a:r>
              <a:rPr lang="zh-CN" altLang="en-US" sz="4400" dirty="0">
                <a:latin typeface="宋体" panose="02010600030101010101" pitchFamily="2" charset="-122"/>
                <a:cs typeface="宋体" panose="02010600030101010101" pitchFamily="2" charset="-122"/>
              </a:rPr>
              <a:t>年终</a:t>
            </a:r>
            <a:r>
              <a:rPr lang="zh-CN" altLang="en-US" sz="4400" dirty="0">
                <a:solidFill>
                  <a:srgbClr val="17B59E"/>
                </a:solidFill>
                <a:latin typeface="宋体" panose="02010600030101010101" pitchFamily="2" charset="-122"/>
                <a:cs typeface="宋体" panose="02010600030101010101" pitchFamily="2" charset="-122"/>
              </a:rPr>
              <a:t>工作总结</a:t>
            </a:r>
            <a:endParaRPr lang="zh-CN" altLang="en-US" sz="4400" dirty="0">
              <a:solidFill>
                <a:srgbClr val="17B59E"/>
              </a:solidFill>
              <a:latin typeface="宋体" panose="02010600030101010101" pitchFamily="2" charset="-122"/>
              <a:cs typeface="宋体" panose="02010600030101010101" pitchFamily="2" charset="-122"/>
            </a:endParaRPr>
          </a:p>
        </p:txBody>
      </p:sp>
      <p:sp>
        <p:nvSpPr>
          <p:cNvPr id="4" name="文本框 3"/>
          <p:cNvSpPr txBox="1"/>
          <p:nvPr/>
        </p:nvSpPr>
        <p:spPr>
          <a:xfrm>
            <a:off x="1908346" y="2016114"/>
            <a:ext cx="5347939" cy="415498"/>
          </a:xfrm>
          <a:prstGeom prst="rect">
            <a:avLst/>
          </a:prstGeom>
          <a:noFill/>
        </p:spPr>
        <p:txBody>
          <a:bodyPr wrap="none" rtlCol="0">
            <a:spAutoFit/>
          </a:bodyPr>
          <a:lstStyle/>
          <a:p>
            <a:r>
              <a:rPr lang="en-US" altLang="zh-CN" sz="1050" dirty="0">
                <a:latin typeface="方正兰亭准黑_GBK" panose="02000000000000000000" pitchFamily="2" charset="-122"/>
                <a:ea typeface="方正兰亭准黑_GBK" panose="02000000000000000000" pitchFamily="2" charset="-122"/>
              </a:rPr>
              <a:t>Fresh business general template Applicable to enterprise introduction, summary</a:t>
            </a:r>
            <a:endParaRPr lang="en-US" altLang="zh-CN" sz="1050" dirty="0">
              <a:latin typeface="方正兰亭准黑_GBK" panose="02000000000000000000" pitchFamily="2" charset="-122"/>
              <a:ea typeface="方正兰亭准黑_GBK" panose="02000000000000000000" pitchFamily="2" charset="-122"/>
            </a:endParaRPr>
          </a:p>
          <a:p>
            <a:pPr algn="ctr"/>
            <a:r>
              <a:rPr lang="en-US" altLang="zh-CN" sz="1050" dirty="0">
                <a:latin typeface="方正兰亭准黑_GBK" panose="02000000000000000000" pitchFamily="2" charset="-122"/>
                <a:ea typeface="方正兰亭准黑_GBK" panose="02000000000000000000" pitchFamily="2" charset="-122"/>
              </a:rPr>
              <a:t> report,  sales marketing, chart </a:t>
            </a:r>
            <a:r>
              <a:rPr lang="en-US" altLang="zh-CN" sz="1050" dirty="0" err="1">
                <a:latin typeface="方正兰亭准黑_GBK" panose="02000000000000000000" pitchFamily="2" charset="-122"/>
                <a:ea typeface="方正兰亭准黑_GBK" panose="02000000000000000000" pitchFamily="2" charset="-122"/>
              </a:rPr>
              <a:t>dataa</a:t>
            </a:r>
            <a:endParaRPr lang="zh-CN" altLang="en-US" sz="1050" dirty="0">
              <a:solidFill>
                <a:srgbClr val="17B59E"/>
              </a:solidFill>
              <a:latin typeface="方正兰亭准黑_GBK" panose="02000000000000000000" pitchFamily="2" charset="-122"/>
              <a:ea typeface="方正兰亭准黑_GBK" panose="02000000000000000000" pitchFamily="2" charset="-122"/>
            </a:endParaRPr>
          </a:p>
        </p:txBody>
      </p:sp>
      <p:sp>
        <p:nvSpPr>
          <p:cNvPr id="5" name="文本框 4"/>
          <p:cNvSpPr txBox="1"/>
          <p:nvPr/>
        </p:nvSpPr>
        <p:spPr>
          <a:xfrm>
            <a:off x="3204454" y="2554264"/>
            <a:ext cx="1049655" cy="414020"/>
          </a:xfrm>
          <a:prstGeom prst="rect">
            <a:avLst/>
          </a:prstGeom>
          <a:noFill/>
        </p:spPr>
        <p:txBody>
          <a:bodyPr wrap="none" rtlCol="0">
            <a:spAutoFit/>
          </a:bodyPr>
          <a:lstStyle/>
          <a:p>
            <a:pPr algn="l"/>
            <a:r>
              <a:rPr lang="zh-CN" altLang="en-US" sz="1050" dirty="0">
                <a:solidFill>
                  <a:srgbClr val="17B59E"/>
                </a:solidFill>
                <a:latin typeface="宋体" panose="02010600030101010101" pitchFamily="2" charset="-122"/>
              </a:rPr>
              <a:t>汇报人：</a:t>
            </a:r>
            <a:r>
              <a:rPr lang="en-US" altLang="zh-CN" sz="1050" dirty="0">
                <a:solidFill>
                  <a:srgbClr val="17B59E"/>
                </a:solidFill>
                <a:latin typeface="宋体" panose="02010600030101010101" pitchFamily="2" charset="-122"/>
              </a:rPr>
              <a:t>XXX</a:t>
            </a:r>
            <a:r>
              <a:rPr lang="zh-CN" altLang="en-US" sz="1050" dirty="0" smtClean="0">
                <a:solidFill>
                  <a:schemeClr val="bg1"/>
                </a:solidFill>
                <a:latin typeface="宋体" panose="02010600030101010101" pitchFamily="2" charset="-122"/>
                <a:sym typeface="+mn-ea"/>
              </a:rPr>
              <a:t>景</a:t>
            </a:r>
            <a:endParaRPr lang="zh-CN" altLang="en-US" sz="1050" dirty="0">
              <a:solidFill>
                <a:schemeClr val="bg1"/>
              </a:solidFill>
            </a:endParaRPr>
          </a:p>
          <a:p>
            <a:endParaRPr lang="zh-CN" altLang="en-US" sz="1050" dirty="0">
              <a:solidFill>
                <a:srgbClr val="17B59E"/>
              </a:solidFill>
              <a:latin typeface="方正兰亭准黑_GBK" panose="02000000000000000000" pitchFamily="2" charset="-122"/>
              <a:ea typeface="方正兰亭准黑_GBK" panose="02000000000000000000" pitchFamily="2" charset="-122"/>
            </a:endParaRPr>
          </a:p>
        </p:txBody>
      </p:sp>
      <p:sp>
        <p:nvSpPr>
          <p:cNvPr id="6" name="文本框 5"/>
          <p:cNvSpPr txBox="1"/>
          <p:nvPr/>
        </p:nvSpPr>
        <p:spPr>
          <a:xfrm>
            <a:off x="4320473" y="2554264"/>
            <a:ext cx="1249680" cy="252730"/>
          </a:xfrm>
          <a:prstGeom prst="rect">
            <a:avLst/>
          </a:prstGeom>
          <a:noFill/>
        </p:spPr>
        <p:txBody>
          <a:bodyPr wrap="none" rtlCol="0">
            <a:spAutoFit/>
          </a:bodyPr>
          <a:lstStyle/>
          <a:p>
            <a:r>
              <a:rPr lang="zh-CN" altLang="en-US" sz="1050" dirty="0">
                <a:solidFill>
                  <a:srgbClr val="17B59E"/>
                </a:solidFill>
                <a:latin typeface="宋体" panose="02010600030101010101" pitchFamily="2" charset="-122"/>
                <a:cs typeface="宋体" panose="02010600030101010101" pitchFamily="2" charset="-122"/>
              </a:rPr>
              <a:t>日期：</a:t>
            </a:r>
            <a:r>
              <a:rPr lang="en-US" altLang="zh-CN" sz="1050" dirty="0">
                <a:solidFill>
                  <a:srgbClr val="17B59E"/>
                </a:solidFill>
                <a:latin typeface="宋体" panose="02010600030101010101" pitchFamily="2" charset="-122"/>
                <a:cs typeface="宋体" panose="02010600030101010101" pitchFamily="2" charset="-122"/>
              </a:rPr>
              <a:t>20XX.XX.XX</a:t>
            </a:r>
            <a:endParaRPr lang="zh-CN" altLang="en-US" sz="1050" dirty="0">
              <a:solidFill>
                <a:srgbClr val="17B59E"/>
              </a:solidFill>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8098">
        <p14:vortex dir="r"/>
      </p:transition>
    </mc:Choice>
    <mc:Fallback>
      <p:transition spd="slow" advTm="80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3"/>
                                        </p:tgtEl>
                                        <p:attrNameLst>
                                          <p:attrName>ppt_y</p:attrName>
                                        </p:attrNameLst>
                                      </p:cBhvr>
                                      <p:tavLst>
                                        <p:tav tm="0">
                                          <p:val>
                                            <p:strVal val="#ppt_y"/>
                                          </p:val>
                                        </p:tav>
                                        <p:tav tm="100000">
                                          <p:val>
                                            <p:strVal val="#ppt_y"/>
                                          </p:val>
                                        </p:tav>
                                      </p:tavLst>
                                    </p:anim>
                                    <p:anim calcmode="lin" valueType="num">
                                      <p:cBhvr>
                                        <p:cTn id="9" dur="3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3"/>
                                        </p:tgtEl>
                                      </p:cBhvr>
                                    </p:animEffect>
                                  </p:childTnLst>
                                </p:cTn>
                              </p:par>
                            </p:childTnLst>
                          </p:cTn>
                        </p:par>
                        <p:par>
                          <p:cTn id="12" fill="hold">
                            <p:stCondLst>
                              <p:cond delay="6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6849"/>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7349"/>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40" name="文本框 39"/>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pSp>
        <p:nvGrpSpPr>
          <p:cNvPr id="2" name="Group 4"/>
          <p:cNvGrpSpPr/>
          <p:nvPr/>
        </p:nvGrpSpPr>
        <p:grpSpPr>
          <a:xfrm>
            <a:off x="3130350" y="1398915"/>
            <a:ext cx="2755627" cy="2718979"/>
            <a:chOff x="4039911" y="1848202"/>
            <a:chExt cx="4108611" cy="4072324"/>
          </a:xfrm>
        </p:grpSpPr>
        <p:sp>
          <p:nvSpPr>
            <p:cNvPr id="3" name="Block Arc 5"/>
            <p:cNvSpPr/>
            <p:nvPr/>
          </p:nvSpPr>
          <p:spPr>
            <a:xfrm rot="210717">
              <a:off x="4264764" y="2073054"/>
              <a:ext cx="3662475" cy="3662475"/>
            </a:xfrm>
            <a:prstGeom prst="blockArc">
              <a:avLst>
                <a:gd name="adj1" fmla="val 10545816"/>
                <a:gd name="adj2" fmla="val 15728497"/>
                <a:gd name="adj3" fmla="val 22371"/>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4" name="Block Arc 6"/>
            <p:cNvSpPr/>
            <p:nvPr/>
          </p:nvSpPr>
          <p:spPr>
            <a:xfrm rot="5610717">
              <a:off x="4261195" y="2073053"/>
              <a:ext cx="3662475" cy="3662475"/>
            </a:xfrm>
            <a:prstGeom prst="blockArc">
              <a:avLst>
                <a:gd name="adj1" fmla="val 10545816"/>
                <a:gd name="adj2" fmla="val 15728497"/>
                <a:gd name="adj3" fmla="val 22371"/>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5" name="Block Arc 7"/>
            <p:cNvSpPr/>
            <p:nvPr/>
          </p:nvSpPr>
          <p:spPr>
            <a:xfrm rot="11010717">
              <a:off x="4261194" y="2033199"/>
              <a:ext cx="3662475" cy="3662475"/>
            </a:xfrm>
            <a:prstGeom prst="blockArc">
              <a:avLst>
                <a:gd name="adj1" fmla="val 10545816"/>
                <a:gd name="adj2" fmla="val 15728497"/>
                <a:gd name="adj3" fmla="val 22371"/>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6" name="Block Arc 8"/>
            <p:cNvSpPr/>
            <p:nvPr/>
          </p:nvSpPr>
          <p:spPr>
            <a:xfrm rot="16410717">
              <a:off x="4264763" y="2078584"/>
              <a:ext cx="3662475" cy="3662475"/>
            </a:xfrm>
            <a:prstGeom prst="blockArc">
              <a:avLst>
                <a:gd name="adj1" fmla="val 10545816"/>
                <a:gd name="adj2" fmla="val 15728497"/>
                <a:gd name="adj3" fmla="val 22371"/>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7" name="Isosceles Triangle 9"/>
            <p:cNvSpPr/>
            <p:nvPr/>
          </p:nvSpPr>
          <p:spPr>
            <a:xfrm rot="5400000">
              <a:off x="5615079" y="2090661"/>
              <a:ext cx="1399318" cy="914400"/>
            </a:xfrm>
            <a:prstGeom prst="triangl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8" name="Isosceles Triangle 10"/>
            <p:cNvSpPr/>
            <p:nvPr/>
          </p:nvSpPr>
          <p:spPr>
            <a:xfrm rot="10800000">
              <a:off x="6749204" y="3665827"/>
              <a:ext cx="1399318" cy="914400"/>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9" name="Isosceles Triangle 11"/>
            <p:cNvSpPr/>
            <p:nvPr/>
          </p:nvSpPr>
          <p:spPr>
            <a:xfrm rot="16200000">
              <a:off x="5174036" y="4763667"/>
              <a:ext cx="1399318" cy="914400"/>
            </a:xfrm>
            <a:prstGeom prst="triangl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10" name="Isosceles Triangle 12"/>
            <p:cNvSpPr/>
            <p:nvPr/>
          </p:nvSpPr>
          <p:spPr>
            <a:xfrm>
              <a:off x="4039911" y="3233885"/>
              <a:ext cx="1399318" cy="914400"/>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767793" y="2286251"/>
              <a:ext cx="681645" cy="622308"/>
            </a:xfrm>
            <a:prstGeom prst="rect">
              <a:avLst/>
            </a:prstGeom>
            <a:noFill/>
          </p:spPr>
          <p:txBody>
            <a:bodyPr wrap="none" rtlCol="0">
              <a:spAutoFit/>
            </a:bodyPr>
            <a:lstStyle/>
            <a:p>
              <a:r>
                <a:rPr lang="en-US" sz="2100" dirty="0">
                  <a:solidFill>
                    <a:schemeClr val="bg1"/>
                  </a:solidFill>
                  <a:latin typeface="+mj-lt"/>
                  <a:ea typeface="微软雅黑" panose="020B0503020204020204" pitchFamily="34" charset="-122"/>
                </a:rPr>
                <a:t>01</a:t>
              </a:r>
              <a:endParaRPr lang="en-US" sz="2100" dirty="0">
                <a:solidFill>
                  <a:schemeClr val="bg1"/>
                </a:solidFill>
                <a:latin typeface="+mj-lt"/>
                <a:ea typeface="微软雅黑" panose="020B0503020204020204" pitchFamily="34" charset="-122"/>
              </a:endParaRPr>
            </a:p>
          </p:txBody>
        </p:sp>
        <p:sp>
          <p:nvSpPr>
            <p:cNvPr id="12" name="TextBox 11"/>
            <p:cNvSpPr txBox="1"/>
            <p:nvPr/>
          </p:nvSpPr>
          <p:spPr>
            <a:xfrm rot="5400000">
              <a:off x="7077686" y="3505388"/>
              <a:ext cx="742353" cy="688338"/>
            </a:xfrm>
            <a:prstGeom prst="rect">
              <a:avLst/>
            </a:prstGeom>
            <a:noFill/>
          </p:spPr>
          <p:txBody>
            <a:bodyPr wrap="none" rtlCol="0">
              <a:spAutoFit/>
            </a:bodyPr>
            <a:lstStyle/>
            <a:p>
              <a:r>
                <a:rPr lang="en-US" sz="2400" dirty="0">
                  <a:solidFill>
                    <a:schemeClr val="bg1"/>
                  </a:solidFill>
                  <a:latin typeface="+mj-lt"/>
                  <a:ea typeface="微软雅黑" panose="020B0503020204020204" pitchFamily="34" charset="-122"/>
                </a:rPr>
                <a:t>02</a:t>
              </a:r>
              <a:endParaRPr lang="en-US" sz="2400" dirty="0">
                <a:solidFill>
                  <a:schemeClr val="bg1"/>
                </a:solidFill>
                <a:latin typeface="+mj-lt"/>
                <a:ea typeface="微软雅黑" panose="020B0503020204020204" pitchFamily="34" charset="-122"/>
              </a:endParaRPr>
            </a:p>
          </p:txBody>
        </p:sp>
        <p:sp>
          <p:nvSpPr>
            <p:cNvPr id="13" name="TextBox 12"/>
            <p:cNvSpPr txBox="1"/>
            <p:nvPr/>
          </p:nvSpPr>
          <p:spPr>
            <a:xfrm rot="10800000">
              <a:off x="5806346" y="4909713"/>
              <a:ext cx="681645" cy="622308"/>
            </a:xfrm>
            <a:prstGeom prst="rect">
              <a:avLst/>
            </a:prstGeom>
            <a:noFill/>
          </p:spPr>
          <p:txBody>
            <a:bodyPr wrap="none" rtlCol="0">
              <a:spAutoFit/>
            </a:bodyPr>
            <a:lstStyle/>
            <a:p>
              <a:r>
                <a:rPr lang="en-US" sz="2100" dirty="0">
                  <a:solidFill>
                    <a:schemeClr val="bg1"/>
                  </a:solidFill>
                  <a:latin typeface="+mj-lt"/>
                  <a:ea typeface="微软雅黑" panose="020B0503020204020204" pitchFamily="34" charset="-122"/>
                </a:rPr>
                <a:t>03</a:t>
              </a:r>
              <a:endParaRPr lang="en-US" sz="2100" dirty="0">
                <a:solidFill>
                  <a:schemeClr val="bg1"/>
                </a:solidFill>
                <a:latin typeface="+mj-lt"/>
                <a:ea typeface="微软雅黑" panose="020B0503020204020204" pitchFamily="34" charset="-122"/>
              </a:endParaRPr>
            </a:p>
          </p:txBody>
        </p:sp>
        <p:sp>
          <p:nvSpPr>
            <p:cNvPr id="14" name="TextBox 13"/>
            <p:cNvSpPr txBox="1"/>
            <p:nvPr/>
          </p:nvSpPr>
          <p:spPr>
            <a:xfrm rot="16200000">
              <a:off x="4397204" y="3653183"/>
              <a:ext cx="684731" cy="619503"/>
            </a:xfrm>
            <a:prstGeom prst="rect">
              <a:avLst/>
            </a:prstGeom>
            <a:noFill/>
          </p:spPr>
          <p:txBody>
            <a:bodyPr wrap="none" rtlCol="0">
              <a:spAutoFit/>
            </a:bodyPr>
            <a:lstStyle/>
            <a:p>
              <a:r>
                <a:rPr lang="en-US" sz="2100" dirty="0">
                  <a:solidFill>
                    <a:schemeClr val="bg1"/>
                  </a:solidFill>
                  <a:latin typeface="+mj-lt"/>
                  <a:ea typeface="微软雅黑" panose="020B0503020204020204" pitchFamily="34" charset="-122"/>
                </a:rPr>
                <a:t>04</a:t>
              </a:r>
              <a:endParaRPr lang="en-US" sz="2100" dirty="0">
                <a:solidFill>
                  <a:schemeClr val="bg1"/>
                </a:solidFill>
                <a:latin typeface="+mj-lt"/>
                <a:ea typeface="微软雅黑" panose="020B0503020204020204" pitchFamily="34" charset="-122"/>
              </a:endParaRPr>
            </a:p>
          </p:txBody>
        </p:sp>
        <p:sp>
          <p:nvSpPr>
            <p:cNvPr id="15" name="TextBox 14"/>
            <p:cNvSpPr txBox="1"/>
            <p:nvPr/>
          </p:nvSpPr>
          <p:spPr>
            <a:xfrm rot="19023887">
              <a:off x="4511809" y="2594846"/>
              <a:ext cx="1307841" cy="553163"/>
            </a:xfrm>
            <a:prstGeom prst="rect">
              <a:avLst/>
            </a:prstGeom>
            <a:noFill/>
          </p:spPr>
          <p:txBody>
            <a:bodyPr wrap="non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关键词</a:t>
              </a:r>
              <a:endParaRPr lang="en-US"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rot="3169081">
              <a:off x="6483859" y="2701967"/>
              <a:ext cx="1313762" cy="550670"/>
            </a:xfrm>
            <a:prstGeom prst="rect">
              <a:avLst/>
            </a:prstGeom>
            <a:noFill/>
          </p:spPr>
          <p:txBody>
            <a:bodyPr wrap="non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关键词</a:t>
              </a:r>
              <a:endParaRPr lang="en-US"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rot="8357780">
              <a:off x="6319981" y="4712302"/>
              <a:ext cx="1307841" cy="553163"/>
            </a:xfrm>
            <a:prstGeom prst="rect">
              <a:avLst/>
            </a:prstGeom>
            <a:noFill/>
          </p:spPr>
          <p:txBody>
            <a:bodyPr wrap="non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关键词</a:t>
              </a:r>
              <a:endParaRPr lang="en-US"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rot="14284960">
              <a:off x="4341307" y="4482149"/>
              <a:ext cx="1313762" cy="550670"/>
            </a:xfrm>
            <a:prstGeom prst="rect">
              <a:avLst/>
            </a:prstGeom>
            <a:noFill/>
          </p:spPr>
          <p:txBody>
            <a:bodyPr wrap="none" rtlCol="0">
              <a:spAutoFit/>
            </a:bodyPr>
            <a:lstStyle/>
            <a:p>
              <a:pPr algn="r"/>
              <a:r>
                <a:rPr lang="zh-CN" altLang="en-US" dirty="0">
                  <a:solidFill>
                    <a:schemeClr val="bg1"/>
                  </a:solidFill>
                  <a:latin typeface="微软雅黑" panose="020B0503020204020204" pitchFamily="34" charset="-122"/>
                  <a:ea typeface="微软雅黑" panose="020B0503020204020204" pitchFamily="34" charset="-122"/>
                </a:rPr>
                <a:t>关键词</a:t>
              </a:r>
              <a:endParaRPr lang="en-US" dirty="0">
                <a:solidFill>
                  <a:schemeClr val="bg1"/>
                </a:solidFill>
                <a:latin typeface="微软雅黑" panose="020B0503020204020204" pitchFamily="34" charset="-122"/>
                <a:ea typeface="微软雅黑" panose="020B0503020204020204" pitchFamily="34" charset="-122"/>
              </a:endParaRPr>
            </a:p>
          </p:txBody>
        </p:sp>
      </p:grpSp>
      <p:grpSp>
        <p:nvGrpSpPr>
          <p:cNvPr id="19" name="Group 21"/>
          <p:cNvGrpSpPr/>
          <p:nvPr/>
        </p:nvGrpSpPr>
        <p:grpSpPr>
          <a:xfrm>
            <a:off x="6640687" y="1603391"/>
            <a:ext cx="1653518" cy="616118"/>
            <a:chOff x="8994793" y="2181620"/>
            <a:chExt cx="2239686" cy="838308"/>
          </a:xfrm>
        </p:grpSpPr>
        <p:sp>
          <p:nvSpPr>
            <p:cNvPr id="20" name="TextBox 19"/>
            <p:cNvSpPr txBox="1"/>
            <p:nvPr/>
          </p:nvSpPr>
          <p:spPr>
            <a:xfrm>
              <a:off x="8994793" y="2181620"/>
              <a:ext cx="2126101" cy="502524"/>
            </a:xfrm>
            <a:prstGeom prst="rect">
              <a:avLst/>
            </a:prstGeom>
            <a:noFill/>
          </p:spPr>
          <p:txBody>
            <a:bodyPr wrap="none" rtlCol="0">
              <a:spAutoFit/>
            </a:bodyPr>
            <a:lstStyle/>
            <a:p>
              <a:r>
                <a:rPr lang="zh-CN" altLang="en-US" dirty="0">
                  <a:solidFill>
                    <a:srgbClr val="282E33"/>
                  </a:solidFill>
                  <a:latin typeface="微软雅黑" panose="020B0503020204020204" pitchFamily="34" charset="-122"/>
                  <a:ea typeface="微软雅黑" panose="020B0503020204020204" pitchFamily="34" charset="-122"/>
                  <a:cs typeface="Lato Regular"/>
                </a:rPr>
                <a:t>单击编辑标题</a:t>
              </a:r>
              <a:endParaRPr lang="id-ID" dirty="0">
                <a:solidFill>
                  <a:srgbClr val="282E33"/>
                </a:solidFill>
                <a:latin typeface="微软雅黑" panose="020B0503020204020204" pitchFamily="34" charset="-122"/>
                <a:ea typeface="微软雅黑" panose="020B0503020204020204" pitchFamily="34" charset="-122"/>
                <a:cs typeface="Lato Regular"/>
              </a:endParaRPr>
            </a:p>
          </p:txBody>
        </p:sp>
        <p:sp>
          <p:nvSpPr>
            <p:cNvPr id="21" name="TextBox 20"/>
            <p:cNvSpPr txBox="1"/>
            <p:nvPr/>
          </p:nvSpPr>
          <p:spPr>
            <a:xfrm>
              <a:off x="8994793" y="2475526"/>
              <a:ext cx="2239686" cy="544402"/>
            </a:xfrm>
            <a:prstGeom prst="rect">
              <a:avLst/>
            </a:prstGeom>
            <a:noFill/>
          </p:spPr>
          <p:txBody>
            <a:bodyPr wrap="square" rtlCol="0">
              <a:spAutoFit/>
            </a:bodyPr>
            <a:lstStyle/>
            <a:p>
              <a:r>
                <a:rPr lang="zh-CN" altLang="en-US" sz="1000" dirty="0">
                  <a:solidFill>
                    <a:srgbClr val="282E33"/>
                  </a:solidFill>
                  <a:latin typeface="Lato Light"/>
                  <a:ea typeface="微软雅黑" panose="020B0503020204020204" pitchFamily="34" charset="-122"/>
                  <a:cs typeface="Lato Light"/>
                </a:rPr>
                <a:t>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cs typeface="Lato Light"/>
              </a:endParaRPr>
            </a:p>
          </p:txBody>
        </p:sp>
      </p:grpSp>
      <p:grpSp>
        <p:nvGrpSpPr>
          <p:cNvPr id="22" name="Group 24"/>
          <p:cNvGrpSpPr/>
          <p:nvPr/>
        </p:nvGrpSpPr>
        <p:grpSpPr>
          <a:xfrm>
            <a:off x="729450" y="1572787"/>
            <a:ext cx="1653518" cy="616118"/>
            <a:chOff x="988038" y="2139979"/>
            <a:chExt cx="2239686" cy="838308"/>
          </a:xfrm>
        </p:grpSpPr>
        <p:sp>
          <p:nvSpPr>
            <p:cNvPr id="23" name="TextBox 22"/>
            <p:cNvSpPr txBox="1"/>
            <p:nvPr/>
          </p:nvSpPr>
          <p:spPr>
            <a:xfrm flipH="1">
              <a:off x="1101622" y="2139979"/>
              <a:ext cx="2126102" cy="502524"/>
            </a:xfrm>
            <a:prstGeom prst="rect">
              <a:avLst/>
            </a:prstGeom>
            <a:noFill/>
          </p:spPr>
          <p:txBody>
            <a:bodyPr wrap="none" rtlCol="0">
              <a:spAutoFit/>
            </a:bodyPr>
            <a:lstStyle/>
            <a:p>
              <a:pPr algn="r"/>
              <a:r>
                <a:rPr lang="zh-CN" altLang="en-US" dirty="0">
                  <a:solidFill>
                    <a:srgbClr val="282E33"/>
                  </a:solidFill>
                  <a:latin typeface="微软雅黑" panose="020B0503020204020204" pitchFamily="34" charset="-122"/>
                  <a:ea typeface="微软雅黑" panose="020B0503020204020204" pitchFamily="34" charset="-122"/>
                  <a:cs typeface="Lato Regular"/>
                </a:rPr>
                <a:t>单击编辑标题</a:t>
              </a:r>
              <a:endParaRPr lang="id-ID" dirty="0">
                <a:solidFill>
                  <a:srgbClr val="282E33"/>
                </a:solidFill>
                <a:latin typeface="微软雅黑" panose="020B0503020204020204" pitchFamily="34" charset="-122"/>
                <a:ea typeface="微软雅黑" panose="020B0503020204020204" pitchFamily="34" charset="-122"/>
                <a:cs typeface="Lato Regular"/>
              </a:endParaRPr>
            </a:p>
          </p:txBody>
        </p:sp>
        <p:sp>
          <p:nvSpPr>
            <p:cNvPr id="24" name="TextBox 23"/>
            <p:cNvSpPr txBox="1"/>
            <p:nvPr/>
          </p:nvSpPr>
          <p:spPr>
            <a:xfrm flipH="1">
              <a:off x="988038" y="2433885"/>
              <a:ext cx="2239686" cy="544402"/>
            </a:xfrm>
            <a:prstGeom prst="rect">
              <a:avLst/>
            </a:prstGeom>
            <a:noFill/>
          </p:spPr>
          <p:txBody>
            <a:bodyPr wrap="square" rtlCol="0">
              <a:spAutoFit/>
            </a:bodyPr>
            <a:lstStyle/>
            <a:p>
              <a:pPr algn="r"/>
              <a:r>
                <a:rPr lang="zh-CN" altLang="en-US" sz="1000" dirty="0">
                  <a:solidFill>
                    <a:srgbClr val="282E33"/>
                  </a:solidFill>
                  <a:latin typeface="Lato Light"/>
                  <a:ea typeface="微软雅黑" panose="020B0503020204020204" pitchFamily="34" charset="-122"/>
                  <a:cs typeface="Lato Light"/>
                </a:rPr>
                <a:t>单击此处可编辑内容单击此处可编辑内容</a:t>
              </a:r>
              <a:endParaRPr lang="en-US" sz="1000" dirty="0">
                <a:solidFill>
                  <a:srgbClr val="282E33"/>
                </a:solidFill>
                <a:latin typeface="Lato Light"/>
                <a:ea typeface="微软雅黑" panose="020B0503020204020204" pitchFamily="34" charset="-122"/>
                <a:cs typeface="Lato Light"/>
              </a:endParaRPr>
            </a:p>
          </p:txBody>
        </p:sp>
      </p:grpSp>
      <p:grpSp>
        <p:nvGrpSpPr>
          <p:cNvPr id="25" name="Group 27"/>
          <p:cNvGrpSpPr/>
          <p:nvPr/>
        </p:nvGrpSpPr>
        <p:grpSpPr>
          <a:xfrm>
            <a:off x="726724" y="3351782"/>
            <a:ext cx="1653518" cy="646331"/>
            <a:chOff x="984345" y="4560531"/>
            <a:chExt cx="2239686" cy="879417"/>
          </a:xfrm>
        </p:grpSpPr>
        <p:sp>
          <p:nvSpPr>
            <p:cNvPr id="26" name="TextBox 25"/>
            <p:cNvSpPr txBox="1"/>
            <p:nvPr/>
          </p:nvSpPr>
          <p:spPr>
            <a:xfrm flipH="1">
              <a:off x="1097842" y="4560531"/>
              <a:ext cx="2126189" cy="879417"/>
            </a:xfrm>
            <a:prstGeom prst="rect">
              <a:avLst/>
            </a:prstGeom>
            <a:noFill/>
          </p:spPr>
          <p:txBody>
            <a:bodyPr wrap="none" rtlCol="0">
              <a:spAutoFit/>
            </a:bodyPr>
            <a:lstStyle/>
            <a:p>
              <a:pPr algn="r"/>
              <a:r>
                <a:rPr lang="zh-CN" altLang="en-US" dirty="0">
                  <a:solidFill>
                    <a:srgbClr val="282E33"/>
                  </a:solidFill>
                  <a:latin typeface="微软雅黑" panose="020B0503020204020204" pitchFamily="34" charset="-122"/>
                  <a:ea typeface="微软雅黑" panose="020B0503020204020204" pitchFamily="34" charset="-122"/>
                  <a:cs typeface="Lato Regular"/>
                </a:rPr>
                <a:t>单击编辑标题</a:t>
              </a:r>
              <a:endParaRPr lang="id-ID" altLang="zh-CN" dirty="0">
                <a:solidFill>
                  <a:srgbClr val="282E33"/>
                </a:solidFill>
                <a:latin typeface="微软雅黑" panose="020B0503020204020204" pitchFamily="34" charset="-122"/>
                <a:ea typeface="微软雅黑" panose="020B0503020204020204" pitchFamily="34" charset="-122"/>
                <a:cs typeface="Lato Regular"/>
              </a:endParaRPr>
            </a:p>
            <a:p>
              <a:pPr algn="r"/>
              <a:endParaRPr lang="id-ID" dirty="0">
                <a:solidFill>
                  <a:srgbClr val="282E33"/>
                </a:solidFill>
                <a:latin typeface="微软雅黑" panose="020B0503020204020204" pitchFamily="34" charset="-122"/>
                <a:ea typeface="微软雅黑" panose="020B0503020204020204" pitchFamily="34" charset="-122"/>
                <a:cs typeface="Lato Regular"/>
              </a:endParaRPr>
            </a:p>
          </p:txBody>
        </p:sp>
        <p:sp>
          <p:nvSpPr>
            <p:cNvPr id="27" name="TextBox 26"/>
            <p:cNvSpPr txBox="1"/>
            <p:nvPr/>
          </p:nvSpPr>
          <p:spPr>
            <a:xfrm flipH="1">
              <a:off x="984345" y="4854437"/>
              <a:ext cx="2239686" cy="544402"/>
            </a:xfrm>
            <a:prstGeom prst="rect">
              <a:avLst/>
            </a:prstGeom>
            <a:noFill/>
          </p:spPr>
          <p:txBody>
            <a:bodyPr wrap="square" rtlCol="0">
              <a:spAutoFit/>
            </a:bodyPr>
            <a:lstStyle/>
            <a:p>
              <a:pPr algn="r"/>
              <a:r>
                <a:rPr lang="zh-CN" altLang="en-US" sz="1000" dirty="0">
                  <a:solidFill>
                    <a:srgbClr val="282E33"/>
                  </a:solidFill>
                  <a:latin typeface="Lato Light"/>
                  <a:ea typeface="微软雅黑" panose="020B0503020204020204" pitchFamily="34" charset="-122"/>
                  <a:cs typeface="Lato Light"/>
                </a:rPr>
                <a:t>单击此处可编辑内容单击此处可编辑内容</a:t>
              </a:r>
              <a:endParaRPr lang="en-US" altLang="zh-CN" sz="1000" dirty="0">
                <a:solidFill>
                  <a:srgbClr val="282E33"/>
                </a:solidFill>
                <a:latin typeface="Lato Light"/>
                <a:ea typeface="微软雅黑" panose="020B0503020204020204" pitchFamily="34" charset="-122"/>
                <a:cs typeface="Lato Light"/>
              </a:endParaRPr>
            </a:p>
          </p:txBody>
        </p:sp>
      </p:grpSp>
      <p:grpSp>
        <p:nvGrpSpPr>
          <p:cNvPr id="28" name="Group 30"/>
          <p:cNvGrpSpPr/>
          <p:nvPr/>
        </p:nvGrpSpPr>
        <p:grpSpPr>
          <a:xfrm>
            <a:off x="6644271" y="3288022"/>
            <a:ext cx="1653518" cy="621160"/>
            <a:chOff x="8999648" y="4473778"/>
            <a:chExt cx="2239686" cy="845169"/>
          </a:xfrm>
        </p:grpSpPr>
        <p:sp>
          <p:nvSpPr>
            <p:cNvPr id="29" name="TextBox 28"/>
            <p:cNvSpPr txBox="1"/>
            <p:nvPr/>
          </p:nvSpPr>
          <p:spPr>
            <a:xfrm>
              <a:off x="8999648" y="4473778"/>
              <a:ext cx="2126101" cy="502524"/>
            </a:xfrm>
            <a:prstGeom prst="rect">
              <a:avLst/>
            </a:prstGeom>
            <a:noFill/>
          </p:spPr>
          <p:txBody>
            <a:bodyPr wrap="none" rtlCol="0">
              <a:spAutoFit/>
            </a:bodyPr>
            <a:lstStyle/>
            <a:p>
              <a:r>
                <a:rPr lang="zh-CN" altLang="en-US" dirty="0">
                  <a:solidFill>
                    <a:srgbClr val="282E33"/>
                  </a:solidFill>
                  <a:latin typeface="微软雅黑" panose="020B0503020204020204" pitchFamily="34" charset="-122"/>
                  <a:ea typeface="微软雅黑" panose="020B0503020204020204" pitchFamily="34" charset="-122"/>
                  <a:cs typeface="Lato Regular"/>
                </a:rPr>
                <a:t>单击编辑标题</a:t>
              </a:r>
              <a:endParaRPr lang="id-ID" dirty="0">
                <a:solidFill>
                  <a:srgbClr val="282E33"/>
                </a:solidFill>
                <a:latin typeface="微软雅黑" panose="020B0503020204020204" pitchFamily="34" charset="-122"/>
                <a:ea typeface="微软雅黑" panose="020B0503020204020204" pitchFamily="34" charset="-122"/>
                <a:cs typeface="Lato Regular"/>
              </a:endParaRPr>
            </a:p>
          </p:txBody>
        </p:sp>
        <p:sp>
          <p:nvSpPr>
            <p:cNvPr id="30" name="TextBox 29"/>
            <p:cNvSpPr txBox="1"/>
            <p:nvPr/>
          </p:nvSpPr>
          <p:spPr>
            <a:xfrm>
              <a:off x="8999648" y="4774545"/>
              <a:ext cx="2239686" cy="544402"/>
            </a:xfrm>
            <a:prstGeom prst="rect">
              <a:avLst/>
            </a:prstGeom>
            <a:noFill/>
          </p:spPr>
          <p:txBody>
            <a:bodyPr wrap="square" rtlCol="0">
              <a:spAutoFit/>
            </a:bodyPr>
            <a:lstStyle/>
            <a:p>
              <a:r>
                <a:rPr lang="zh-CN" altLang="en-US" sz="1000" dirty="0">
                  <a:solidFill>
                    <a:srgbClr val="282E33"/>
                  </a:solidFill>
                  <a:latin typeface="Lato Light"/>
                  <a:ea typeface="微软雅黑" panose="020B0503020204020204" pitchFamily="34" charset="-122"/>
                  <a:cs typeface="Lato Light"/>
                </a:rPr>
                <a:t>单击此处可编辑内容单击此处可编辑内容</a:t>
              </a:r>
              <a:endParaRPr lang="en-US" altLang="zh-CN" sz="1000" dirty="0">
                <a:solidFill>
                  <a:srgbClr val="282E33"/>
                </a:solidFill>
                <a:latin typeface="微软雅黑" panose="020B0503020204020204" pitchFamily="34" charset="-122"/>
                <a:ea typeface="微软雅黑" panose="020B0503020204020204" pitchFamily="34" charset="-122"/>
                <a:cs typeface="Lato Light"/>
              </a:endParaRPr>
            </a:p>
          </p:txBody>
        </p:sp>
      </p:grpSp>
      <p:sp>
        <p:nvSpPr>
          <p:cNvPr id="31" name="Freeform 237"/>
          <p:cNvSpPr>
            <a:spLocks noChangeAspect="1" noChangeArrowheads="1"/>
          </p:cNvSpPr>
          <p:nvPr/>
        </p:nvSpPr>
        <p:spPr bwMode="auto">
          <a:xfrm>
            <a:off x="2428497" y="1745152"/>
            <a:ext cx="346494" cy="253394"/>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rgbClr val="17B59E"/>
          </a:solidFill>
          <a:ln>
            <a:noFill/>
          </a:ln>
          <a:effectLst/>
        </p:spPr>
        <p:txBody>
          <a:bodyPr wrap="none" lIns="89835" tIns="44917" rIns="89835" bIns="44917" anchor="ctr"/>
          <a:lstStyle/>
          <a:p>
            <a:pPr>
              <a:defRPr/>
            </a:pPr>
            <a:endParaRPr lang="en-US" sz="800" dirty="0">
              <a:solidFill>
                <a:srgbClr val="282E33"/>
              </a:solidFill>
              <a:latin typeface="微软雅黑" panose="020B0503020204020204" pitchFamily="34" charset="-122"/>
              <a:ea typeface="宋体" panose="02010600030101010101" pitchFamily="2" charset="-122"/>
            </a:endParaRPr>
          </a:p>
        </p:txBody>
      </p:sp>
      <p:sp>
        <p:nvSpPr>
          <p:cNvPr id="32" name="AutoShape 124"/>
          <p:cNvSpPr>
            <a:spLocks noChangeAspect="1"/>
          </p:cNvSpPr>
          <p:nvPr/>
        </p:nvSpPr>
        <p:spPr bwMode="auto">
          <a:xfrm>
            <a:off x="6185519" y="3509070"/>
            <a:ext cx="391622" cy="311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17B59E"/>
          </a:solidFill>
          <a:ln>
            <a:noFill/>
          </a:ln>
          <a:effectLst/>
        </p:spPr>
        <p:txBody>
          <a:bodyPr lIns="74863" tIns="74863" rIns="74863" bIns="74863" anchor="ctr"/>
          <a:lstStyle/>
          <a:p>
            <a:pPr defTabSz="673100">
              <a:defRPr/>
            </a:pPr>
            <a:endParaRPr lang="es-ES" sz="5300" dirty="0">
              <a:solidFill>
                <a:srgbClr val="282E33"/>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33" name="Freeform 290"/>
          <p:cNvSpPr>
            <a:spLocks noChangeAspect="1" noChangeArrowheads="1"/>
          </p:cNvSpPr>
          <p:nvPr/>
        </p:nvSpPr>
        <p:spPr bwMode="auto">
          <a:xfrm>
            <a:off x="6193700" y="1757779"/>
            <a:ext cx="428834" cy="330651"/>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rgbClr val="595959"/>
          </a:solidFill>
          <a:ln>
            <a:noFill/>
          </a:ln>
          <a:effectLst/>
        </p:spPr>
        <p:txBody>
          <a:bodyPr wrap="none" lIns="134755" tIns="67378" rIns="134755" bIns="67378" anchor="ctr"/>
          <a:lstStyle/>
          <a:p>
            <a:pPr>
              <a:defRPr/>
            </a:pPr>
            <a:endParaRPr lang="en-US" sz="2100" dirty="0">
              <a:solidFill>
                <a:srgbClr val="282E33"/>
              </a:solidFill>
              <a:latin typeface="微软雅黑" panose="020B0503020204020204" pitchFamily="34" charset="-122"/>
              <a:ea typeface="宋体" panose="02010600030101010101" pitchFamily="2" charset="-122"/>
            </a:endParaRPr>
          </a:p>
        </p:txBody>
      </p:sp>
      <p:sp>
        <p:nvSpPr>
          <p:cNvPr id="34" name="Freeform 526"/>
          <p:cNvSpPr>
            <a:spLocks noChangeAspect="1" noChangeArrowheads="1"/>
          </p:cNvSpPr>
          <p:nvPr/>
        </p:nvSpPr>
        <p:spPr bwMode="auto">
          <a:xfrm>
            <a:off x="2455726" y="3447784"/>
            <a:ext cx="331187" cy="427404"/>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rgbClr val="595959"/>
          </a:solidFill>
          <a:ln>
            <a:noFill/>
          </a:ln>
          <a:effectLst/>
        </p:spPr>
        <p:txBody>
          <a:bodyPr wrap="none" lIns="179670" tIns="89834" rIns="179670" bIns="89834" anchor="ctr"/>
          <a:lstStyle/>
          <a:p>
            <a:pPr>
              <a:defRPr/>
            </a:pPr>
            <a:endParaRPr lang="en-US" sz="2100" dirty="0">
              <a:solidFill>
                <a:srgbClr val="282E33"/>
              </a:solidFill>
              <a:latin typeface="微软雅黑" panose="020B0503020204020204" pitchFamily="34" charset="-122"/>
              <a:ea typeface="宋体" panose="02010600030101010101" pitchFamily="2" charset="-122"/>
            </a:endParaRPr>
          </a:p>
        </p:txBody>
      </p:sp>
      <p:cxnSp>
        <p:nvCxnSpPr>
          <p:cNvPr id="35" name="Straight Connector 37"/>
          <p:cNvCxnSpPr/>
          <p:nvPr/>
        </p:nvCxnSpPr>
        <p:spPr>
          <a:xfrm>
            <a:off x="2900147" y="1852211"/>
            <a:ext cx="588096" cy="0"/>
          </a:xfrm>
          <a:prstGeom prst="line">
            <a:avLst/>
          </a:prstGeom>
          <a:ln w="12700">
            <a:solidFill>
              <a:srgbClr val="17B59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8"/>
          <p:cNvCxnSpPr/>
          <p:nvPr/>
        </p:nvCxnSpPr>
        <p:spPr>
          <a:xfrm>
            <a:off x="2900147" y="3627419"/>
            <a:ext cx="588096" cy="0"/>
          </a:xfrm>
          <a:prstGeom prst="line">
            <a:avLst/>
          </a:prstGeom>
          <a:ln w="12700">
            <a:solidFill>
              <a:srgbClr val="17B59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9"/>
          <p:cNvCxnSpPr/>
          <p:nvPr/>
        </p:nvCxnSpPr>
        <p:spPr>
          <a:xfrm>
            <a:off x="5455422" y="1852211"/>
            <a:ext cx="588096" cy="0"/>
          </a:xfrm>
          <a:prstGeom prst="line">
            <a:avLst/>
          </a:prstGeom>
          <a:ln w="12700">
            <a:solidFill>
              <a:srgbClr val="17B59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40"/>
          <p:cNvCxnSpPr/>
          <p:nvPr/>
        </p:nvCxnSpPr>
        <p:spPr>
          <a:xfrm>
            <a:off x="5455422" y="3627419"/>
            <a:ext cx="588096" cy="0"/>
          </a:xfrm>
          <a:prstGeom prst="line">
            <a:avLst/>
          </a:prstGeom>
          <a:ln w="12700">
            <a:solidFill>
              <a:srgbClr val="17B59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300" advTm="4155">
        <p14:pan dir="u"/>
      </p:transition>
    </mc:Choice>
    <mc:Fallback>
      <p:transition spd="slow" advTm="415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41" name="文本框 40"/>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2" name="Bent Arrow 5"/>
          <p:cNvSpPr/>
          <p:nvPr/>
        </p:nvSpPr>
        <p:spPr bwMode="auto">
          <a:xfrm rot="2700000">
            <a:off x="3555378" y="1433318"/>
            <a:ext cx="211065" cy="1167861"/>
          </a:xfrm>
          <a:prstGeom prst="bentArrow">
            <a:avLst>
              <a:gd name="adj1" fmla="val 13663"/>
              <a:gd name="adj2" fmla="val 25006"/>
              <a:gd name="adj3" fmla="val 43568"/>
              <a:gd name="adj4" fmla="val 0"/>
            </a:avLst>
          </a:prstGeom>
          <a:solidFill>
            <a:srgbClr val="595959"/>
          </a:solidFill>
          <a:ln w="9525">
            <a:noFill/>
            <a:round/>
          </a:ln>
        </p:spPr>
        <p:txBody>
          <a:bodyPr vert="horz" wrap="square" lIns="67391" tIns="33696" rIns="67391" bIns="33696" numCol="1" rtlCol="0" anchor="t" anchorCtr="0" compatLnSpc="1"/>
          <a:lstStyle/>
          <a:p>
            <a:pPr algn="ctr"/>
            <a:endParaRPr lang="en-US" dirty="0">
              <a:latin typeface="微软雅黑" panose="020B0503020204020204" pitchFamily="34" charset="-122"/>
            </a:endParaRPr>
          </a:p>
        </p:txBody>
      </p:sp>
      <p:sp>
        <p:nvSpPr>
          <p:cNvPr id="3" name="Rectangle 6"/>
          <p:cNvSpPr/>
          <p:nvPr/>
        </p:nvSpPr>
        <p:spPr bwMode="auto">
          <a:xfrm rot="2700000" flipV="1">
            <a:off x="3163508" y="2414075"/>
            <a:ext cx="211065" cy="29196"/>
          </a:xfrm>
          <a:prstGeom prst="rect">
            <a:avLst/>
          </a:prstGeom>
          <a:solidFill>
            <a:srgbClr val="1273B8"/>
          </a:solidFill>
          <a:ln w="9525">
            <a:noFill/>
            <a:round/>
          </a:ln>
        </p:spPr>
        <p:txBody>
          <a:bodyPr vert="horz" wrap="square" lIns="67391" tIns="33696" rIns="67391" bIns="33696" numCol="1" rtlCol="0" anchor="t" anchorCtr="0" compatLnSpc="1"/>
          <a:lstStyle/>
          <a:p>
            <a:pPr algn="ctr"/>
            <a:endParaRPr lang="en-US" dirty="0">
              <a:latin typeface="微软雅黑" panose="020B0503020204020204" pitchFamily="34" charset="-122"/>
            </a:endParaRPr>
          </a:p>
        </p:txBody>
      </p:sp>
      <p:sp>
        <p:nvSpPr>
          <p:cNvPr id="4" name="Bent Arrow 8"/>
          <p:cNvSpPr/>
          <p:nvPr/>
        </p:nvSpPr>
        <p:spPr bwMode="auto">
          <a:xfrm rot="18900000">
            <a:off x="3539536" y="3106068"/>
            <a:ext cx="212020" cy="1162598"/>
          </a:xfrm>
          <a:prstGeom prst="bentArrow">
            <a:avLst>
              <a:gd name="adj1" fmla="val 13663"/>
              <a:gd name="adj2" fmla="val 25006"/>
              <a:gd name="adj3" fmla="val 43568"/>
              <a:gd name="adj4" fmla="val 0"/>
            </a:avLst>
          </a:prstGeom>
          <a:solidFill>
            <a:srgbClr val="17B59E"/>
          </a:solidFill>
          <a:ln w="12700" cap="flat" cmpd="sng" algn="ctr">
            <a:noFill/>
            <a:prstDash val="solid"/>
            <a:miter lim="800000"/>
          </a:ln>
          <a:effectLst/>
        </p:spPr>
        <p:txBody>
          <a:bodyPr spcFirstLastPara="0" vert="horz" wrap="square" lIns="41184" tIns="41184" rIns="41184" bIns="41184" numCol="1" spcCol="936" anchor="ctr" anchorCtr="0">
            <a:noAutofit/>
          </a:bodyPr>
          <a:lstStyle/>
          <a:p>
            <a:endParaRPr lang="en-US" dirty="0">
              <a:latin typeface="微软雅黑" panose="020B0503020204020204" pitchFamily="34" charset="-122"/>
            </a:endParaRPr>
          </a:p>
        </p:txBody>
      </p:sp>
      <p:sp>
        <p:nvSpPr>
          <p:cNvPr id="5" name="Rectangle 9"/>
          <p:cNvSpPr/>
          <p:nvPr/>
        </p:nvSpPr>
        <p:spPr bwMode="auto">
          <a:xfrm rot="18900000" flipV="1">
            <a:off x="3952824" y="4062939"/>
            <a:ext cx="212020" cy="29064"/>
          </a:xfrm>
          <a:prstGeom prst="rect">
            <a:avLst/>
          </a:prstGeom>
          <a:solidFill>
            <a:srgbClr val="196E4E"/>
          </a:solidFill>
          <a:ln w="12700" cap="flat" cmpd="sng" algn="ctr">
            <a:noFill/>
            <a:prstDash val="solid"/>
            <a:miter lim="800000"/>
          </a:ln>
          <a:effectLst/>
        </p:spPr>
        <p:txBody>
          <a:bodyPr spcFirstLastPara="0" vert="horz" wrap="square" lIns="41184" tIns="41184" rIns="41184" bIns="41184" numCol="1" spcCol="936" anchor="ctr" anchorCtr="0">
            <a:noAutofit/>
          </a:bodyPr>
          <a:lstStyle/>
          <a:p>
            <a:endParaRPr lang="en-US" dirty="0">
              <a:latin typeface="微软雅黑" panose="020B0503020204020204" pitchFamily="34" charset="-122"/>
            </a:endParaRPr>
          </a:p>
        </p:txBody>
      </p:sp>
      <p:sp>
        <p:nvSpPr>
          <p:cNvPr id="6" name="Bent Arrow 11"/>
          <p:cNvSpPr/>
          <p:nvPr/>
        </p:nvSpPr>
        <p:spPr bwMode="auto">
          <a:xfrm rot="18900000" flipH="1" flipV="1">
            <a:off x="5224635" y="1428563"/>
            <a:ext cx="212020" cy="1162598"/>
          </a:xfrm>
          <a:prstGeom prst="bentArrow">
            <a:avLst>
              <a:gd name="adj1" fmla="val 13663"/>
              <a:gd name="adj2" fmla="val 25006"/>
              <a:gd name="adj3" fmla="val 43568"/>
              <a:gd name="adj4" fmla="val 0"/>
            </a:avLst>
          </a:prstGeom>
          <a:solidFill>
            <a:srgbClr val="17B59E"/>
          </a:solidFill>
          <a:ln w="12700" cap="flat" cmpd="sng" algn="ctr">
            <a:noFill/>
            <a:prstDash val="solid"/>
            <a:miter lim="800000"/>
          </a:ln>
          <a:effectLst/>
        </p:spPr>
        <p:txBody>
          <a:bodyPr spcFirstLastPara="0" vert="horz" wrap="square" lIns="41184" tIns="41184" rIns="41184" bIns="41184" numCol="1" spcCol="936" anchor="ctr" anchorCtr="0">
            <a:noAutofit/>
          </a:bodyPr>
          <a:lstStyle/>
          <a:p>
            <a:endParaRPr lang="en-US" dirty="0">
              <a:latin typeface="微软雅黑" panose="020B0503020204020204" pitchFamily="34" charset="-122"/>
            </a:endParaRPr>
          </a:p>
        </p:txBody>
      </p:sp>
      <p:sp>
        <p:nvSpPr>
          <p:cNvPr id="7" name="Rectangle 12"/>
          <p:cNvSpPr/>
          <p:nvPr/>
        </p:nvSpPr>
        <p:spPr bwMode="auto">
          <a:xfrm rot="18900000" flipH="1">
            <a:off x="4811348" y="1605225"/>
            <a:ext cx="212020" cy="29064"/>
          </a:xfrm>
          <a:prstGeom prst="rect">
            <a:avLst/>
          </a:prstGeom>
          <a:solidFill>
            <a:srgbClr val="196E4E"/>
          </a:solidFill>
          <a:ln w="12700" cap="flat" cmpd="sng" algn="ctr">
            <a:noFill/>
            <a:prstDash val="solid"/>
            <a:miter lim="800000"/>
          </a:ln>
          <a:effectLst/>
        </p:spPr>
        <p:txBody>
          <a:bodyPr spcFirstLastPara="0" vert="horz" wrap="square" lIns="41184" tIns="41184" rIns="41184" bIns="41184" numCol="1" spcCol="936" anchor="ctr" anchorCtr="0">
            <a:noAutofit/>
          </a:bodyPr>
          <a:lstStyle/>
          <a:p>
            <a:endParaRPr lang="en-US" dirty="0">
              <a:latin typeface="微软雅黑" panose="020B0503020204020204" pitchFamily="34" charset="-122"/>
            </a:endParaRPr>
          </a:p>
        </p:txBody>
      </p:sp>
      <p:sp>
        <p:nvSpPr>
          <p:cNvPr id="8" name="Bent Arrow 14"/>
          <p:cNvSpPr/>
          <p:nvPr/>
        </p:nvSpPr>
        <p:spPr bwMode="auto">
          <a:xfrm rot="2700000" flipH="1" flipV="1">
            <a:off x="5248422" y="3118730"/>
            <a:ext cx="211065" cy="1167861"/>
          </a:xfrm>
          <a:prstGeom prst="bentArrow">
            <a:avLst>
              <a:gd name="adj1" fmla="val 13663"/>
              <a:gd name="adj2" fmla="val 25006"/>
              <a:gd name="adj3" fmla="val 43568"/>
              <a:gd name="adj4" fmla="val 0"/>
            </a:avLst>
          </a:prstGeom>
          <a:solidFill>
            <a:srgbClr val="595959"/>
          </a:solidFill>
          <a:ln w="9525">
            <a:noFill/>
            <a:round/>
          </a:ln>
        </p:spPr>
        <p:txBody>
          <a:bodyPr vert="horz" wrap="square" lIns="67391" tIns="33696" rIns="67391" bIns="33696" numCol="1" rtlCol="0" anchor="t" anchorCtr="0" compatLnSpc="1"/>
          <a:lstStyle/>
          <a:p>
            <a:pPr algn="ctr"/>
            <a:endParaRPr lang="en-US" dirty="0">
              <a:latin typeface="微软雅黑" panose="020B0503020204020204" pitchFamily="34" charset="-122"/>
            </a:endParaRPr>
          </a:p>
        </p:txBody>
      </p:sp>
      <p:sp>
        <p:nvSpPr>
          <p:cNvPr id="9" name="Rectangle 15"/>
          <p:cNvSpPr/>
          <p:nvPr/>
        </p:nvSpPr>
        <p:spPr bwMode="auto">
          <a:xfrm rot="2700000" flipH="1">
            <a:off x="5640292" y="3276637"/>
            <a:ext cx="211065" cy="29196"/>
          </a:xfrm>
          <a:prstGeom prst="rect">
            <a:avLst/>
          </a:prstGeom>
          <a:solidFill>
            <a:srgbClr val="1273B8"/>
          </a:solidFill>
          <a:ln w="9525">
            <a:noFill/>
            <a:round/>
          </a:ln>
        </p:spPr>
        <p:txBody>
          <a:bodyPr vert="horz" wrap="square" lIns="67391" tIns="33696" rIns="67391" bIns="33696" numCol="1" rtlCol="0" anchor="t" anchorCtr="0" compatLnSpc="1"/>
          <a:lstStyle/>
          <a:p>
            <a:pPr algn="ctr"/>
            <a:endParaRPr lang="en-US" dirty="0">
              <a:latin typeface="微软雅黑" panose="020B0503020204020204" pitchFamily="34" charset="-122"/>
            </a:endParaRPr>
          </a:p>
        </p:txBody>
      </p:sp>
      <p:sp>
        <p:nvSpPr>
          <p:cNvPr id="10" name="Text Placeholder 2"/>
          <p:cNvSpPr txBox="1"/>
          <p:nvPr/>
        </p:nvSpPr>
        <p:spPr>
          <a:xfrm>
            <a:off x="6055642" y="1603418"/>
            <a:ext cx="1758967" cy="23864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11" name="TextBox 10"/>
          <p:cNvSpPr txBox="1"/>
          <p:nvPr/>
        </p:nvSpPr>
        <p:spPr>
          <a:xfrm>
            <a:off x="6108967" y="1842066"/>
            <a:ext cx="2034773"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2" name="Text Placeholder 2"/>
          <p:cNvSpPr txBox="1"/>
          <p:nvPr/>
        </p:nvSpPr>
        <p:spPr>
          <a:xfrm>
            <a:off x="6055642" y="3291528"/>
            <a:ext cx="1758967" cy="238647"/>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13" name="TextBox 12"/>
          <p:cNvSpPr txBox="1"/>
          <p:nvPr/>
        </p:nvSpPr>
        <p:spPr>
          <a:xfrm>
            <a:off x="6108967" y="3530176"/>
            <a:ext cx="2034773"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4" name="Text Placeholder 2"/>
          <p:cNvSpPr txBox="1"/>
          <p:nvPr/>
        </p:nvSpPr>
        <p:spPr>
          <a:xfrm>
            <a:off x="857208" y="3291529"/>
            <a:ext cx="2091484" cy="23864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15" name="TextBox 14"/>
          <p:cNvSpPr txBox="1"/>
          <p:nvPr/>
        </p:nvSpPr>
        <p:spPr>
          <a:xfrm>
            <a:off x="857208" y="3530176"/>
            <a:ext cx="2034774" cy="276999"/>
          </a:xfrm>
          <a:prstGeom prst="rect">
            <a:avLst/>
          </a:prstGeom>
          <a:noFill/>
        </p:spPr>
        <p:txBody>
          <a:bodyPr wrap="square" lIns="0" tIns="0" rIns="0" bIns="0" rtlCol="0">
            <a:spAutoFit/>
          </a:bodyPr>
          <a:lstStyle/>
          <a:p>
            <a:pPr algn="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6" name="Text Placeholder 2"/>
          <p:cNvSpPr txBox="1"/>
          <p:nvPr/>
        </p:nvSpPr>
        <p:spPr>
          <a:xfrm>
            <a:off x="1157259" y="1603420"/>
            <a:ext cx="1791433" cy="238646"/>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17" name="TextBox 16"/>
          <p:cNvSpPr txBox="1"/>
          <p:nvPr/>
        </p:nvSpPr>
        <p:spPr>
          <a:xfrm>
            <a:off x="857208" y="1842066"/>
            <a:ext cx="2034774" cy="276999"/>
          </a:xfrm>
          <a:prstGeom prst="rect">
            <a:avLst/>
          </a:prstGeom>
          <a:noFill/>
        </p:spPr>
        <p:txBody>
          <a:bodyPr wrap="square" lIns="0" tIns="0" rIns="0" bIns="0" rtlCol="0">
            <a:spAutoFit/>
          </a:bodyPr>
          <a:lstStyle/>
          <a:p>
            <a:pPr algn="r"/>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18" name="Rounded Rectangle 20"/>
          <p:cNvSpPr/>
          <p:nvPr/>
        </p:nvSpPr>
        <p:spPr bwMode="auto">
          <a:xfrm rot="18900000" flipV="1">
            <a:off x="4761959" y="2337440"/>
            <a:ext cx="1049764" cy="1045032"/>
          </a:xfrm>
          <a:prstGeom prst="roundRect">
            <a:avLst>
              <a:gd name="adj" fmla="val 9646"/>
            </a:avLst>
          </a:prstGeom>
          <a:solidFill>
            <a:srgbClr val="595959"/>
          </a:solidFill>
          <a:ln w="12700" cap="flat" cmpd="sng" algn="ctr">
            <a:noFill/>
            <a:prstDash val="solid"/>
            <a:miter lim="800000"/>
          </a:ln>
          <a:effectLst/>
        </p:spPr>
        <p:txBody>
          <a:bodyPr spcFirstLastPara="0" vert="horz" wrap="square" lIns="41184" tIns="41184" rIns="41184" bIns="41184" numCol="1" spcCol="936" anchor="ctr" anchorCtr="0">
            <a:noAutofit/>
          </a:bodyPr>
          <a:lstStyle/>
          <a:p>
            <a:endParaRPr lang="en-US" dirty="0">
              <a:latin typeface="微软雅黑" panose="020B0503020204020204" pitchFamily="34" charset="-122"/>
            </a:endParaRPr>
          </a:p>
        </p:txBody>
      </p:sp>
      <p:grpSp>
        <p:nvGrpSpPr>
          <p:cNvPr id="19" name="Group 34"/>
          <p:cNvGrpSpPr/>
          <p:nvPr/>
        </p:nvGrpSpPr>
        <p:grpSpPr>
          <a:xfrm>
            <a:off x="5062009" y="2668162"/>
            <a:ext cx="433424" cy="417729"/>
            <a:chOff x="2339975" y="3200401"/>
            <a:chExt cx="249238" cy="241301"/>
          </a:xfrm>
          <a:solidFill>
            <a:schemeClr val="bg1"/>
          </a:solidFill>
        </p:grpSpPr>
        <p:sp>
          <p:nvSpPr>
            <p:cNvPr id="20"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1"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2"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3"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4"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5"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6"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7"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8"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9"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0"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1"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2"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3"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1800" dirty="0">
                <a:latin typeface="Adobe Arabic" panose="02040503050201020203" pitchFamily="18" charset="-78"/>
                <a:ea typeface="微软雅黑" panose="020B0503020204020204" pitchFamily="34" charset="-122"/>
                <a:cs typeface="Adobe Arabic" panose="02040503050201020203" pitchFamily="18" charset="-78"/>
              </a:endParaRPr>
            </a:p>
          </p:txBody>
        </p:sp>
      </p:grpSp>
      <p:sp>
        <p:nvSpPr>
          <p:cNvPr id="34" name="Rounded Rectangle 17"/>
          <p:cNvSpPr/>
          <p:nvPr/>
        </p:nvSpPr>
        <p:spPr bwMode="auto">
          <a:xfrm rot="18900000" flipV="1">
            <a:off x="3982549" y="3113336"/>
            <a:ext cx="1049764" cy="1045032"/>
          </a:xfrm>
          <a:prstGeom prst="roundRect">
            <a:avLst>
              <a:gd name="adj" fmla="val 9646"/>
            </a:avLst>
          </a:prstGeom>
          <a:solidFill>
            <a:srgbClr val="17B59E"/>
          </a:solidFill>
          <a:ln w="9525">
            <a:noFill/>
            <a:round/>
          </a:ln>
        </p:spPr>
        <p:txBody>
          <a:bodyPr vert="horz" wrap="square" lIns="67391" tIns="33696" rIns="67391" bIns="33696" numCol="1" rtlCol="0" anchor="t" anchorCtr="0" compatLnSpc="1"/>
          <a:lstStyle/>
          <a:p>
            <a:pPr algn="ctr"/>
            <a:endParaRPr lang="en-US" dirty="0">
              <a:latin typeface="微软雅黑" panose="020B0503020204020204" pitchFamily="34" charset="-122"/>
            </a:endParaRPr>
          </a:p>
        </p:txBody>
      </p:sp>
      <p:sp>
        <p:nvSpPr>
          <p:cNvPr id="35" name="Shape 719"/>
          <p:cNvSpPr/>
          <p:nvPr/>
        </p:nvSpPr>
        <p:spPr>
          <a:xfrm>
            <a:off x="4299790" y="3438332"/>
            <a:ext cx="415127" cy="355406"/>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28080" tIns="28080" rIns="28080" bIns="28080" numCol="1" anchor="ctr">
            <a:noAutofit/>
          </a:bodyPr>
          <a:lstStyle/>
          <a:p>
            <a:pPr lvl="0" algn="l">
              <a:defRPr sz="3100" b="1">
                <a:latin typeface="Kontrapunkt Bob Bold"/>
                <a:ea typeface="Kontrapunkt Bob Bold"/>
                <a:cs typeface="Kontrapunkt Bob Bold"/>
                <a:sym typeface="Kontrapunkt Bob Bold"/>
              </a:defRPr>
            </a:pPr>
          </a:p>
        </p:txBody>
      </p:sp>
      <p:sp>
        <p:nvSpPr>
          <p:cNvPr id="36" name="Rounded Rectangle 23"/>
          <p:cNvSpPr/>
          <p:nvPr/>
        </p:nvSpPr>
        <p:spPr bwMode="auto">
          <a:xfrm rot="18900000" flipV="1">
            <a:off x="3203140" y="2337440"/>
            <a:ext cx="1049764" cy="1045032"/>
          </a:xfrm>
          <a:prstGeom prst="roundRect">
            <a:avLst>
              <a:gd name="adj" fmla="val 9646"/>
            </a:avLst>
          </a:prstGeom>
          <a:solidFill>
            <a:srgbClr val="595959"/>
          </a:solidFill>
          <a:ln w="12700" cap="flat" cmpd="sng" algn="ctr">
            <a:noFill/>
            <a:prstDash val="solid"/>
            <a:miter lim="800000"/>
          </a:ln>
          <a:effectLst/>
        </p:spPr>
        <p:txBody>
          <a:bodyPr spcFirstLastPara="0" vert="horz" wrap="square" lIns="41184" tIns="41184" rIns="41184" bIns="41184" numCol="1" spcCol="936" anchor="ctr" anchorCtr="0">
            <a:noAutofit/>
          </a:bodyPr>
          <a:lstStyle/>
          <a:p>
            <a:endParaRPr lang="en-US" dirty="0">
              <a:latin typeface="微软雅黑" panose="020B0503020204020204" pitchFamily="34" charset="-122"/>
            </a:endParaRPr>
          </a:p>
        </p:txBody>
      </p:sp>
      <p:sp>
        <p:nvSpPr>
          <p:cNvPr id="37" name="Shape 2102"/>
          <p:cNvSpPr/>
          <p:nvPr/>
        </p:nvSpPr>
        <p:spPr>
          <a:xfrm>
            <a:off x="3466468" y="2652564"/>
            <a:ext cx="508978" cy="40533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28080" tIns="28080" rIns="28080" bIns="28080" numCol="1" anchor="ctr">
            <a:noAutofit/>
          </a:bodyPr>
          <a:lstStyle/>
          <a:p>
            <a:pPr lvl="0">
              <a:defRPr sz="3200">
                <a:solidFill>
                  <a:srgbClr val="FFFFFF"/>
                </a:solidFill>
                <a:latin typeface="Helvetica Light"/>
                <a:ea typeface="Helvetica Light"/>
                <a:cs typeface="Helvetica Light"/>
                <a:sym typeface="Helvetica Light"/>
              </a:defRPr>
            </a:pPr>
          </a:p>
        </p:txBody>
      </p:sp>
      <p:sp>
        <p:nvSpPr>
          <p:cNvPr id="38" name="Rounded Rectangle 26"/>
          <p:cNvSpPr/>
          <p:nvPr/>
        </p:nvSpPr>
        <p:spPr bwMode="auto">
          <a:xfrm rot="18900000" flipV="1">
            <a:off x="3982549" y="1561542"/>
            <a:ext cx="1049764" cy="1045032"/>
          </a:xfrm>
          <a:prstGeom prst="roundRect">
            <a:avLst>
              <a:gd name="adj" fmla="val 9646"/>
            </a:avLst>
          </a:prstGeom>
          <a:solidFill>
            <a:srgbClr val="17B59E"/>
          </a:solidFill>
          <a:ln w="9525">
            <a:noFill/>
            <a:round/>
          </a:ln>
        </p:spPr>
        <p:txBody>
          <a:bodyPr vert="horz" wrap="square" lIns="67391" tIns="33696" rIns="67391" bIns="33696" numCol="1" rtlCol="0" anchor="t" anchorCtr="0" compatLnSpc="1"/>
          <a:lstStyle/>
          <a:p>
            <a:pPr algn="ctr"/>
            <a:endParaRPr lang="en-US" dirty="0">
              <a:latin typeface="微软雅黑" panose="020B0503020204020204" pitchFamily="34" charset="-122"/>
            </a:endParaRPr>
          </a:p>
        </p:txBody>
      </p:sp>
      <p:sp>
        <p:nvSpPr>
          <p:cNvPr id="39" name="Freeform 56"/>
          <p:cNvSpPr/>
          <p:nvPr/>
        </p:nvSpPr>
        <p:spPr bwMode="auto">
          <a:xfrm>
            <a:off x="4300641" y="1911046"/>
            <a:ext cx="469862" cy="38175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67391" tIns="33696" rIns="67391" bIns="33696" numCol="1" anchor="t" anchorCtr="0" compatLnSpc="1"/>
          <a:lstStyle/>
          <a:p>
            <a:endParaRPr lang="en-US" dirty="0">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4568">
        <p14:pan dir="u"/>
      </p:transition>
    </mc:Choice>
    <mc:Fallback>
      <p:transition spd="slow" advTm="456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3051"/>
            <a:ext cx="4998338" cy="2811565"/>
          </a:xfrm>
          <a:prstGeom prst="rect">
            <a:avLst/>
          </a:prstGeom>
        </p:spPr>
      </p:pic>
      <p:sp>
        <p:nvSpPr>
          <p:cNvPr id="35" name="文本框 34"/>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2" name="Freeform 81"/>
          <p:cNvSpPr/>
          <p:nvPr/>
        </p:nvSpPr>
        <p:spPr>
          <a:xfrm rot="2539609">
            <a:off x="5024461" y="3362385"/>
            <a:ext cx="473409" cy="78523"/>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3" name="Freeform 82"/>
          <p:cNvSpPr/>
          <p:nvPr/>
        </p:nvSpPr>
        <p:spPr>
          <a:xfrm>
            <a:off x="5155374" y="2775436"/>
            <a:ext cx="518194" cy="78523"/>
          </a:xfrm>
          <a:custGeom>
            <a:avLst/>
            <a:gdLst/>
            <a:ahLst/>
            <a:cxnLst/>
            <a:rect l="0" t="0" r="0" b="0"/>
            <a:pathLst>
              <a:path>
                <a:moveTo>
                  <a:pt x="0" y="32211"/>
                </a:moveTo>
                <a:lnTo>
                  <a:pt x="423229" y="32211"/>
                </a:lnTo>
              </a:path>
            </a:pathLst>
          </a:custGeom>
          <a:noFill/>
          <a:ln w="12700" cap="flat" cmpd="sng" algn="ctr">
            <a:solidFill>
              <a:schemeClr val="tx1">
                <a:lumMod val="85000"/>
                <a:lumOff val="15000"/>
              </a:schemeClr>
            </a:solidFill>
            <a:prstDash val="solid"/>
            <a:headEnd type="oval"/>
            <a:tailEnd type="oval"/>
          </a:ln>
          <a:effectLst/>
        </p:spPr>
      </p:sp>
      <p:sp>
        <p:nvSpPr>
          <p:cNvPr id="4" name="Freeform 83"/>
          <p:cNvSpPr/>
          <p:nvPr/>
        </p:nvSpPr>
        <p:spPr>
          <a:xfrm rot="19060391">
            <a:off x="5024461" y="2188487"/>
            <a:ext cx="473409" cy="78523"/>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5" name="Freeform 85"/>
          <p:cNvSpPr/>
          <p:nvPr/>
        </p:nvSpPr>
        <p:spPr>
          <a:xfrm>
            <a:off x="5320827" y="1394624"/>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17B59E"/>
          </a:solidFill>
          <a:ln w="12700" cap="flat" cmpd="sng" algn="ctr">
            <a:solidFill>
              <a:srgbClr val="FFFFFF">
                <a:hueOff val="0"/>
                <a:satOff val="0"/>
                <a:lumOff val="0"/>
                <a:alphaOff val="0"/>
              </a:srgbClr>
            </a:solidFill>
            <a:prstDash val="solid"/>
          </a:ln>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latin typeface="Arial" panose="020B0604020202020204"/>
            </a:endParaRPr>
          </a:p>
        </p:txBody>
      </p:sp>
      <p:sp>
        <p:nvSpPr>
          <p:cNvPr id="6" name="Freeform 87"/>
          <p:cNvSpPr/>
          <p:nvPr/>
        </p:nvSpPr>
        <p:spPr>
          <a:xfrm>
            <a:off x="5623114" y="2411642"/>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17B59E"/>
          </a:solidFill>
          <a:ln w="12700" cap="flat" cmpd="sng" algn="ctr">
            <a:solidFill>
              <a:srgbClr val="FFFFFF">
                <a:hueOff val="0"/>
                <a:satOff val="0"/>
                <a:lumOff val="0"/>
                <a:alphaOff val="0"/>
              </a:srgbClr>
            </a:solidFill>
            <a:prstDash val="solid"/>
          </a:ln>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latin typeface="Arial" panose="020B0604020202020204"/>
            </a:endParaRPr>
          </a:p>
        </p:txBody>
      </p:sp>
      <p:sp>
        <p:nvSpPr>
          <p:cNvPr id="7" name="Freeform 89"/>
          <p:cNvSpPr/>
          <p:nvPr/>
        </p:nvSpPr>
        <p:spPr>
          <a:xfrm>
            <a:off x="5320827" y="3445990"/>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17B59E"/>
          </a:solidFill>
          <a:ln w="12700" cap="flat" cmpd="sng" algn="ctr">
            <a:solidFill>
              <a:srgbClr val="FFFFFF">
                <a:hueOff val="0"/>
                <a:satOff val="0"/>
                <a:lumOff val="0"/>
                <a:alphaOff val="0"/>
              </a:srgbClr>
            </a:solidFill>
            <a:prstDash val="solid"/>
          </a:ln>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latin typeface="Arial" panose="020B0604020202020204"/>
            </a:endParaRPr>
          </a:p>
        </p:txBody>
      </p:sp>
      <p:sp>
        <p:nvSpPr>
          <p:cNvPr id="8" name="Freeform 109"/>
          <p:cNvSpPr/>
          <p:nvPr/>
        </p:nvSpPr>
        <p:spPr>
          <a:xfrm>
            <a:off x="3840468" y="2187481"/>
            <a:ext cx="1267757" cy="1262038"/>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595959"/>
          </a:solidFill>
          <a:ln w="25400" cap="flat" cmpd="sng" algn="ctr">
            <a:noFill/>
            <a:prstDash val="solid"/>
          </a:ln>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3500" kern="0" dirty="0">
              <a:solidFill>
                <a:srgbClr val="FFFFFF"/>
              </a:solidFill>
              <a:latin typeface="Arial" panose="020B0604020202020204"/>
            </a:endParaRPr>
          </a:p>
        </p:txBody>
      </p:sp>
      <p:sp>
        <p:nvSpPr>
          <p:cNvPr id="9" name="Freeform 28"/>
          <p:cNvSpPr/>
          <p:nvPr/>
        </p:nvSpPr>
        <p:spPr>
          <a:xfrm rot="19060391" flipH="1">
            <a:off x="3408186" y="3362385"/>
            <a:ext cx="473409" cy="78523"/>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10" name="Freeform 29"/>
          <p:cNvSpPr/>
          <p:nvPr/>
        </p:nvSpPr>
        <p:spPr>
          <a:xfrm flipH="1">
            <a:off x="3264187" y="2775436"/>
            <a:ext cx="518194" cy="78523"/>
          </a:xfrm>
          <a:custGeom>
            <a:avLst/>
            <a:gdLst/>
            <a:ahLst/>
            <a:cxnLst/>
            <a:rect l="0" t="0" r="0" b="0"/>
            <a:pathLst>
              <a:path>
                <a:moveTo>
                  <a:pt x="0" y="32211"/>
                </a:moveTo>
                <a:lnTo>
                  <a:pt x="423229" y="32211"/>
                </a:lnTo>
              </a:path>
            </a:pathLst>
          </a:custGeom>
          <a:noFill/>
          <a:ln w="12700" cap="flat" cmpd="sng" algn="ctr">
            <a:solidFill>
              <a:schemeClr val="tx1">
                <a:lumMod val="85000"/>
                <a:lumOff val="15000"/>
              </a:schemeClr>
            </a:solidFill>
            <a:prstDash val="solid"/>
            <a:headEnd type="oval"/>
            <a:tailEnd type="oval"/>
          </a:ln>
          <a:effectLst/>
        </p:spPr>
      </p:sp>
      <p:sp>
        <p:nvSpPr>
          <p:cNvPr id="11" name="Freeform 30"/>
          <p:cNvSpPr/>
          <p:nvPr/>
        </p:nvSpPr>
        <p:spPr>
          <a:xfrm rot="2539609" flipH="1">
            <a:off x="3408186" y="2188487"/>
            <a:ext cx="473409" cy="78523"/>
          </a:xfrm>
          <a:custGeom>
            <a:avLst/>
            <a:gdLst/>
            <a:ahLst/>
            <a:cxnLst/>
            <a:rect l="0" t="0" r="0" b="0"/>
            <a:pathLst>
              <a:path>
                <a:moveTo>
                  <a:pt x="0" y="32211"/>
                </a:moveTo>
                <a:lnTo>
                  <a:pt x="386650" y="32211"/>
                </a:lnTo>
              </a:path>
            </a:pathLst>
          </a:custGeom>
          <a:noFill/>
          <a:ln w="12700" cap="flat" cmpd="sng" algn="ctr">
            <a:solidFill>
              <a:schemeClr val="tx1">
                <a:lumMod val="85000"/>
                <a:lumOff val="15000"/>
              </a:schemeClr>
            </a:solidFill>
            <a:prstDash val="solid"/>
            <a:headEnd type="oval"/>
            <a:tailEnd type="oval"/>
          </a:ln>
          <a:effectLst/>
        </p:spPr>
      </p:sp>
      <p:sp>
        <p:nvSpPr>
          <p:cNvPr id="12" name="Freeform 31"/>
          <p:cNvSpPr/>
          <p:nvPr/>
        </p:nvSpPr>
        <p:spPr>
          <a:xfrm>
            <a:off x="2753153" y="1394624"/>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17B59E"/>
          </a:solidFill>
          <a:ln w="12700" cap="flat" cmpd="sng" algn="ctr">
            <a:solidFill>
              <a:srgbClr val="FFFFFF">
                <a:hueOff val="0"/>
                <a:satOff val="0"/>
                <a:lumOff val="0"/>
                <a:alphaOff val="0"/>
              </a:srgbClr>
            </a:solidFill>
            <a:prstDash val="solid"/>
          </a:ln>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latin typeface="Arial" panose="020B0604020202020204"/>
            </a:endParaRPr>
          </a:p>
        </p:txBody>
      </p:sp>
      <p:sp>
        <p:nvSpPr>
          <p:cNvPr id="13" name="Freeform 32"/>
          <p:cNvSpPr/>
          <p:nvPr/>
        </p:nvSpPr>
        <p:spPr>
          <a:xfrm>
            <a:off x="2485482" y="2411642"/>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17B59E"/>
          </a:solidFill>
          <a:ln w="12700" cap="flat" cmpd="sng" algn="ctr">
            <a:solidFill>
              <a:srgbClr val="FFFFFF">
                <a:hueOff val="0"/>
                <a:satOff val="0"/>
                <a:lumOff val="0"/>
                <a:alphaOff val="0"/>
              </a:srgbClr>
            </a:solidFill>
            <a:prstDash val="solid"/>
          </a:ln>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3900" kern="0" dirty="0">
              <a:solidFill>
                <a:srgbClr val="FFFFFF"/>
              </a:solidFill>
              <a:latin typeface="Arial" panose="020B0604020202020204"/>
            </a:endParaRPr>
          </a:p>
        </p:txBody>
      </p:sp>
      <p:sp>
        <p:nvSpPr>
          <p:cNvPr id="14" name="Freeform 33"/>
          <p:cNvSpPr/>
          <p:nvPr/>
        </p:nvSpPr>
        <p:spPr>
          <a:xfrm>
            <a:off x="2769017" y="3445990"/>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17B59E"/>
          </a:solidFill>
          <a:ln w="12700" cap="flat" cmpd="sng" algn="ctr">
            <a:solidFill>
              <a:srgbClr val="FFFFFF">
                <a:hueOff val="0"/>
                <a:satOff val="0"/>
                <a:lumOff val="0"/>
                <a:alphaOff val="0"/>
              </a:srgbClr>
            </a:solidFill>
            <a:prstDash val="solid"/>
          </a:ln>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000" kern="0" dirty="0">
              <a:solidFill>
                <a:srgbClr val="FFFFFF"/>
              </a:solidFill>
              <a:latin typeface="Arial" panose="020B0604020202020204"/>
            </a:endParaRPr>
          </a:p>
        </p:txBody>
      </p:sp>
      <p:sp>
        <p:nvSpPr>
          <p:cNvPr id="15" name="Freeform 62"/>
          <p:cNvSpPr>
            <a:spLocks noEditPoints="1"/>
          </p:cNvSpPr>
          <p:nvPr/>
        </p:nvSpPr>
        <p:spPr bwMode="auto">
          <a:xfrm>
            <a:off x="2995406" y="1634490"/>
            <a:ext cx="325254" cy="326378"/>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6" name="Freeform 66"/>
          <p:cNvSpPr>
            <a:spLocks noEditPoints="1"/>
          </p:cNvSpPr>
          <p:nvPr/>
        </p:nvSpPr>
        <p:spPr bwMode="auto">
          <a:xfrm>
            <a:off x="2685943" y="2643128"/>
            <a:ext cx="415700" cy="320982"/>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7" name="Freeform 6"/>
          <p:cNvSpPr>
            <a:spLocks noEditPoints="1"/>
          </p:cNvSpPr>
          <p:nvPr/>
        </p:nvSpPr>
        <p:spPr bwMode="auto">
          <a:xfrm>
            <a:off x="2993980" y="3708875"/>
            <a:ext cx="359832" cy="280338"/>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8" name="Freeform 57"/>
          <p:cNvSpPr>
            <a:spLocks noEditPoints="1"/>
          </p:cNvSpPr>
          <p:nvPr/>
        </p:nvSpPr>
        <p:spPr bwMode="auto">
          <a:xfrm>
            <a:off x="5601922" y="1676497"/>
            <a:ext cx="279486" cy="24665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9" name="Freeform 131"/>
          <p:cNvSpPr/>
          <p:nvPr/>
        </p:nvSpPr>
        <p:spPr bwMode="auto">
          <a:xfrm>
            <a:off x="5856474" y="2667230"/>
            <a:ext cx="316320" cy="319666"/>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0" name="Freeform 5"/>
          <p:cNvSpPr>
            <a:spLocks noEditPoints="1"/>
          </p:cNvSpPr>
          <p:nvPr/>
        </p:nvSpPr>
        <p:spPr bwMode="auto">
          <a:xfrm>
            <a:off x="5544716" y="3668870"/>
            <a:ext cx="361979" cy="360348"/>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1" name="Freeform 42"/>
          <p:cNvSpPr>
            <a:spLocks noEditPoints="1"/>
          </p:cNvSpPr>
          <p:nvPr/>
        </p:nvSpPr>
        <p:spPr bwMode="auto">
          <a:xfrm>
            <a:off x="4196323" y="2580267"/>
            <a:ext cx="556047" cy="47646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2" name="矩形 21"/>
          <p:cNvSpPr>
            <a:spLocks noChangeArrowheads="1"/>
          </p:cNvSpPr>
          <p:nvPr/>
        </p:nvSpPr>
        <p:spPr bwMode="auto">
          <a:xfrm>
            <a:off x="6162503" y="1324600"/>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3" name="文本框 40"/>
          <p:cNvSpPr txBox="1"/>
          <p:nvPr/>
        </p:nvSpPr>
        <p:spPr>
          <a:xfrm>
            <a:off x="6162503" y="1522128"/>
            <a:ext cx="2252317" cy="690245"/>
          </a:xfrm>
          <a:prstGeom prst="rect">
            <a:avLst/>
          </a:prstGeom>
          <a:noFill/>
          <a:ln w="9525">
            <a:noFill/>
          </a:ln>
        </p:spPr>
        <p:txBody>
          <a:bodyPr wrap="square" lIns="67391" tIns="33696" rIns="67391" bIns="33696">
            <a:spAutoFit/>
          </a:bodyPr>
          <a:lstStyle/>
          <a:p>
            <a:pP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矩形 23"/>
          <p:cNvSpPr>
            <a:spLocks noChangeArrowheads="1"/>
          </p:cNvSpPr>
          <p:nvPr/>
        </p:nvSpPr>
        <p:spPr bwMode="auto">
          <a:xfrm>
            <a:off x="6493295" y="2337816"/>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5" name="文本框 40"/>
          <p:cNvSpPr txBox="1"/>
          <p:nvPr/>
        </p:nvSpPr>
        <p:spPr>
          <a:xfrm>
            <a:off x="6493295" y="2535345"/>
            <a:ext cx="2252317" cy="690245"/>
          </a:xfrm>
          <a:prstGeom prst="rect">
            <a:avLst/>
          </a:prstGeom>
          <a:noFill/>
          <a:ln w="9525">
            <a:noFill/>
          </a:ln>
        </p:spPr>
        <p:txBody>
          <a:bodyPr wrap="square" lIns="67391" tIns="33696" rIns="67391" bIns="33696">
            <a:spAutoFit/>
          </a:bodyPr>
          <a:lstStyle/>
          <a:p>
            <a:pP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矩形 25"/>
          <p:cNvSpPr>
            <a:spLocks noChangeArrowheads="1"/>
          </p:cNvSpPr>
          <p:nvPr/>
        </p:nvSpPr>
        <p:spPr bwMode="auto">
          <a:xfrm>
            <a:off x="6172794" y="3375966"/>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7" name="文本框 40"/>
          <p:cNvSpPr txBox="1"/>
          <p:nvPr/>
        </p:nvSpPr>
        <p:spPr>
          <a:xfrm>
            <a:off x="6172794" y="3573494"/>
            <a:ext cx="2252317" cy="690245"/>
          </a:xfrm>
          <a:prstGeom prst="rect">
            <a:avLst/>
          </a:prstGeom>
          <a:noFill/>
          <a:ln w="9525">
            <a:noFill/>
          </a:ln>
        </p:spPr>
        <p:txBody>
          <a:bodyPr wrap="square" lIns="67391" tIns="33696" rIns="67391" bIns="33696">
            <a:spAutoFit/>
          </a:bodyPr>
          <a:lstStyle/>
          <a:p>
            <a:pP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矩形 27"/>
          <p:cNvSpPr>
            <a:spLocks noChangeArrowheads="1"/>
          </p:cNvSpPr>
          <p:nvPr/>
        </p:nvSpPr>
        <p:spPr bwMode="auto">
          <a:xfrm>
            <a:off x="1391859" y="1324600"/>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r"/>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9" name="文本框 40"/>
          <p:cNvSpPr txBox="1"/>
          <p:nvPr/>
        </p:nvSpPr>
        <p:spPr>
          <a:xfrm>
            <a:off x="453828" y="1522128"/>
            <a:ext cx="2252317" cy="690245"/>
          </a:xfrm>
          <a:prstGeom prst="rect">
            <a:avLst/>
          </a:prstGeom>
          <a:noFill/>
          <a:ln w="9525">
            <a:noFill/>
          </a:ln>
        </p:spPr>
        <p:txBody>
          <a:bodyPr wrap="square" lIns="67391" tIns="33696" rIns="67391" bIns="33696">
            <a:spAutoFit/>
          </a:bodyPr>
          <a:lstStyle/>
          <a:p>
            <a:pPr algn="r">
              <a:lnSpc>
                <a:spcPct val="150000"/>
              </a:lnSpc>
            </a:pPr>
            <a:r>
              <a:rPr 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a:t>
            </a: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a:t>
            </a:r>
            <a:endParaRPr 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矩形 29"/>
          <p:cNvSpPr>
            <a:spLocks noChangeArrowheads="1"/>
          </p:cNvSpPr>
          <p:nvPr/>
        </p:nvSpPr>
        <p:spPr bwMode="auto">
          <a:xfrm>
            <a:off x="1110390" y="2336172"/>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r"/>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31" name="文本框 40"/>
          <p:cNvSpPr txBox="1"/>
          <p:nvPr/>
        </p:nvSpPr>
        <p:spPr>
          <a:xfrm>
            <a:off x="172359" y="2533701"/>
            <a:ext cx="2252317" cy="690245"/>
          </a:xfrm>
          <a:prstGeom prst="rect">
            <a:avLst/>
          </a:prstGeom>
          <a:noFill/>
          <a:ln w="9525">
            <a:noFill/>
          </a:ln>
        </p:spPr>
        <p:txBody>
          <a:bodyPr wrap="square" lIns="67391" tIns="33696" rIns="67391" bIns="33696">
            <a:spAutoFit/>
          </a:bodyPr>
          <a:lstStyle/>
          <a:p>
            <a:pPr algn="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矩形 31"/>
          <p:cNvSpPr>
            <a:spLocks noChangeArrowheads="1"/>
          </p:cNvSpPr>
          <p:nvPr/>
        </p:nvSpPr>
        <p:spPr bwMode="auto">
          <a:xfrm>
            <a:off x="1400309" y="3375966"/>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r"/>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33" name="文本框 40"/>
          <p:cNvSpPr txBox="1"/>
          <p:nvPr/>
        </p:nvSpPr>
        <p:spPr>
          <a:xfrm>
            <a:off x="462277" y="3573494"/>
            <a:ext cx="2252317" cy="690245"/>
          </a:xfrm>
          <a:prstGeom prst="rect">
            <a:avLst/>
          </a:prstGeom>
          <a:noFill/>
          <a:ln w="9525">
            <a:noFill/>
          </a:ln>
        </p:spPr>
        <p:txBody>
          <a:bodyPr wrap="square" lIns="67391" tIns="33696" rIns="67391" bIns="33696">
            <a:spAutoFit/>
          </a:bodyPr>
          <a:lstStyle/>
          <a:p>
            <a:pPr algn="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4797">
        <p14:pan dir="u"/>
      </p:transition>
    </mc:Choice>
    <mc:Fallback>
      <p:transition spd="slow" advTm="4797">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513687" y="-1977383"/>
            <a:ext cx="8960556" cy="5040313"/>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937638" y="-1041304"/>
            <a:ext cx="8960556" cy="5040313"/>
          </a:xfrm>
          <a:prstGeom prst="rect">
            <a:avLst/>
          </a:prstGeom>
        </p:spPr>
      </p:pic>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248755" y="-843297"/>
            <a:ext cx="8960556" cy="5040313"/>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672706" y="92782"/>
            <a:ext cx="8960556" cy="5040313"/>
          </a:xfrm>
          <a:prstGeom prst="rect">
            <a:avLst/>
          </a:prstGeom>
        </p:spPr>
      </p:pic>
      <p:sp>
        <p:nvSpPr>
          <p:cNvPr id="7" name="椭圆 6"/>
          <p:cNvSpPr/>
          <p:nvPr/>
        </p:nvSpPr>
        <p:spPr>
          <a:xfrm>
            <a:off x="6660742" y="2016114"/>
            <a:ext cx="1440120" cy="1440120"/>
          </a:xfrm>
          <a:prstGeom prst="ellipse">
            <a:avLst/>
          </a:prstGeom>
          <a:solidFill>
            <a:srgbClr val="5959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方正兰亭准黑_GBK" panose="02000000000000000000" pitchFamily="2" charset="-122"/>
                <a:ea typeface="方正兰亭准黑_GBK" panose="02000000000000000000" pitchFamily="2" charset="-122"/>
              </a:rPr>
              <a:t>3</a:t>
            </a:r>
            <a:endParaRPr lang="zh-CN" altLang="en-US" sz="6000" dirty="0">
              <a:latin typeface="方正兰亭准黑_GBK" panose="02000000000000000000" pitchFamily="2" charset="-122"/>
              <a:ea typeface="方正兰亭准黑_GBK" panose="02000000000000000000" pitchFamily="2" charset="-122"/>
            </a:endParaRPr>
          </a:p>
        </p:txBody>
      </p:sp>
      <p:sp>
        <p:nvSpPr>
          <p:cNvPr id="8" name="文本框 7"/>
          <p:cNvSpPr txBox="1"/>
          <p:nvPr/>
        </p:nvSpPr>
        <p:spPr>
          <a:xfrm>
            <a:off x="6084694" y="3600246"/>
            <a:ext cx="2049780" cy="368300"/>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9" name="文本框 8"/>
          <p:cNvSpPr txBox="1"/>
          <p:nvPr/>
        </p:nvSpPr>
        <p:spPr>
          <a:xfrm>
            <a:off x="3348466" y="3960276"/>
            <a:ext cx="4775666" cy="584775"/>
          </a:xfrm>
          <a:prstGeom prst="rect">
            <a:avLst/>
          </a:prstGeom>
          <a:noFill/>
        </p:spPr>
        <p:txBody>
          <a:bodyPr wrap="none" rtlCol="0">
            <a:spAutoFit/>
          </a:bodyPr>
          <a:lstStyle/>
          <a:p>
            <a:pPr algn="r"/>
            <a:r>
              <a:rPr lang="en-US" altLang="zh-CN" sz="1600" dirty="0">
                <a:latin typeface="方正兰亭准黑_GBK" panose="02000000000000000000" pitchFamily="2" charset="-122"/>
                <a:ea typeface="方正兰亭准黑_GBK" panose="02000000000000000000" pitchFamily="2" charset="-122"/>
              </a:rPr>
              <a:t>Applicable to enterprise introduction, summary</a:t>
            </a:r>
            <a:endParaRPr lang="en-US" altLang="zh-CN" sz="1600" dirty="0">
              <a:latin typeface="方正兰亭准黑_GBK" panose="02000000000000000000" pitchFamily="2" charset="-122"/>
              <a:ea typeface="方正兰亭准黑_GBK" panose="02000000000000000000" pitchFamily="2" charset="-122"/>
            </a:endParaRPr>
          </a:p>
          <a:p>
            <a:pPr algn="r"/>
            <a:r>
              <a:rPr lang="en-US" altLang="zh-CN" sz="1600" dirty="0">
                <a:latin typeface="方正兰亭准黑_GBK" panose="02000000000000000000" pitchFamily="2" charset="-122"/>
                <a:ea typeface="方正兰亭准黑_GBK" panose="02000000000000000000" pitchFamily="2" charset="-122"/>
              </a:rPr>
              <a:t> report,  sales marketing, chart </a:t>
            </a:r>
            <a:r>
              <a:rPr lang="en-US" altLang="zh-CN" sz="1600" dirty="0" err="1">
                <a:latin typeface="方正兰亭准黑_GBK" panose="02000000000000000000" pitchFamily="2" charset="-122"/>
                <a:ea typeface="方正兰亭准黑_GBK" panose="02000000000000000000" pitchFamily="2" charset="-122"/>
              </a:rPr>
              <a:t>dataa</a:t>
            </a:r>
            <a:endParaRPr lang="zh-CN" altLang="en-US" sz="1600" dirty="0">
              <a:solidFill>
                <a:srgbClr val="17B59E"/>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286">
        <p14:prism isInverted="1"/>
      </p:transition>
    </mc:Choice>
    <mc:Fallback>
      <p:transition spd="slow" advTm="62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29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35" name="文本框 34"/>
          <p:cNvSpPr txBox="1"/>
          <p:nvPr/>
        </p:nvSpPr>
        <p:spPr>
          <a:xfrm>
            <a:off x="468226" y="359976"/>
            <a:ext cx="1890261" cy="338554"/>
          </a:xfrm>
          <a:prstGeom prst="rect">
            <a:avLst/>
          </a:prstGeom>
          <a:noFill/>
        </p:spPr>
        <p:txBody>
          <a:bodyPr wrap="none" rtlCol="0">
            <a:spAutoFit/>
          </a:bodyPr>
          <a:lstStyle/>
          <a:p>
            <a:r>
              <a:rPr lang="zh-CN" altLang="en-US" sz="1600" spc="300" dirty="0">
                <a:solidFill>
                  <a:schemeClr val="tx1">
                    <a:lumMod val="65000"/>
                    <a:lumOff val="35000"/>
                  </a:schemeClr>
                </a:solidFill>
                <a:latin typeface="方正兰亭准黑_GBK" panose="02000000000000000000" pitchFamily="2" charset="-122"/>
                <a:ea typeface="方正兰亭准黑_GBK" panose="02000000000000000000" pitchFamily="2" charset="-122"/>
              </a:rPr>
              <a:t>请输入您的标题</a:t>
            </a:r>
            <a:endParaRPr lang="zh-CN" altLang="en-US" sz="1600" spc="300" dirty="0">
              <a:solidFill>
                <a:schemeClr val="tx1">
                  <a:lumMod val="65000"/>
                  <a:lumOff val="35000"/>
                </a:schemeClr>
              </a:solidFill>
              <a:latin typeface="方正兰亭准黑_GBK" panose="02000000000000000000" pitchFamily="2" charset="-122"/>
              <a:ea typeface="方正兰亭准黑_GBK" panose="02000000000000000000" pitchFamily="2" charset="-122"/>
            </a:endParaRPr>
          </a:p>
        </p:txBody>
      </p:sp>
      <p:sp>
        <p:nvSpPr>
          <p:cNvPr id="2" name="圆角矩形 2"/>
          <p:cNvSpPr/>
          <p:nvPr/>
        </p:nvSpPr>
        <p:spPr>
          <a:xfrm>
            <a:off x="759852" y="1348296"/>
            <a:ext cx="1491338" cy="27735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17B59E"/>
          </a:solidFill>
          <a:ln w="25400" cap="flat" cmpd="sng" algn="ctr">
            <a:noFill/>
            <a:prstDash val="solid"/>
          </a:ln>
          <a:effectLst/>
        </p:spPr>
        <p:txBody>
          <a:bodyPr lIns="67391" tIns="33696" rIns="67391" bIns="33696" rtlCol="0" anchor="ctr"/>
          <a:lstStyle/>
          <a:p>
            <a:pPr algn="ctr">
              <a:defRPr/>
            </a:pPr>
            <a:endParaRPr lang="en-US" kern="0">
              <a:solidFill>
                <a:sysClr val="window" lastClr="FFFFFF"/>
              </a:solidFill>
              <a:latin typeface="Calibri" panose="020F0502020204030204"/>
            </a:endParaRPr>
          </a:p>
        </p:txBody>
      </p:sp>
      <p:sp>
        <p:nvSpPr>
          <p:cNvPr id="3" name="圆角矩形 2"/>
          <p:cNvSpPr/>
          <p:nvPr/>
        </p:nvSpPr>
        <p:spPr>
          <a:xfrm>
            <a:off x="2756546" y="1348296"/>
            <a:ext cx="1491338" cy="27735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595959"/>
          </a:solidFill>
          <a:ln w="25400" cap="flat" cmpd="sng" algn="ctr">
            <a:noFill/>
            <a:prstDash val="solid"/>
          </a:ln>
          <a:effectLst/>
        </p:spPr>
        <p:txBody>
          <a:bodyPr lIns="67391" tIns="33696" rIns="67391" bIns="33696" rtlCol="0" anchor="ctr"/>
          <a:lstStyle/>
          <a:p>
            <a:pPr algn="ctr">
              <a:defRPr/>
            </a:pPr>
            <a:endParaRPr lang="en-US" kern="0">
              <a:solidFill>
                <a:sysClr val="window" lastClr="FFFFFF"/>
              </a:solidFill>
              <a:latin typeface="Calibri" panose="020F0502020204030204"/>
            </a:endParaRPr>
          </a:p>
        </p:txBody>
      </p:sp>
      <p:sp>
        <p:nvSpPr>
          <p:cNvPr id="4" name="圆角矩形 2"/>
          <p:cNvSpPr/>
          <p:nvPr/>
        </p:nvSpPr>
        <p:spPr>
          <a:xfrm>
            <a:off x="4753240" y="1348296"/>
            <a:ext cx="1491338" cy="27735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17B59E"/>
          </a:solidFill>
          <a:ln w="25400" cap="flat" cmpd="sng" algn="ctr">
            <a:noFill/>
            <a:prstDash val="solid"/>
          </a:ln>
          <a:effectLst/>
        </p:spPr>
        <p:txBody>
          <a:bodyPr lIns="67391" tIns="33696" rIns="67391" bIns="33696" rtlCol="0" anchor="ctr"/>
          <a:lstStyle/>
          <a:p>
            <a:pPr algn="ctr">
              <a:defRPr/>
            </a:pPr>
            <a:endParaRPr lang="en-US" kern="0">
              <a:solidFill>
                <a:sysClr val="window" lastClr="FFFFFF"/>
              </a:solidFill>
              <a:latin typeface="Calibri" panose="020F0502020204030204"/>
            </a:endParaRPr>
          </a:p>
        </p:txBody>
      </p:sp>
      <p:sp>
        <p:nvSpPr>
          <p:cNvPr id="5" name="圆角矩形 2"/>
          <p:cNvSpPr/>
          <p:nvPr/>
        </p:nvSpPr>
        <p:spPr>
          <a:xfrm>
            <a:off x="6749935" y="1348296"/>
            <a:ext cx="1491338" cy="2773505"/>
          </a:xfrm>
          <a:custGeom>
            <a:avLst/>
            <a:gdLst/>
            <a:ahLst/>
            <a:cxnLst/>
            <a:rect l="l" t="t" r="r" b="b"/>
            <a:pathLst>
              <a:path w="1138560" h="4101401">
                <a:moveTo>
                  <a:pt x="0" y="0"/>
                </a:moveTo>
                <a:lnTo>
                  <a:pt x="1138560" y="0"/>
                </a:lnTo>
                <a:lnTo>
                  <a:pt x="1138560" y="3532121"/>
                </a:lnTo>
                <a:cubicBezTo>
                  <a:pt x="1138560" y="3846526"/>
                  <a:pt x="883685" y="4101401"/>
                  <a:pt x="569280" y="4101401"/>
                </a:cubicBezTo>
                <a:cubicBezTo>
                  <a:pt x="254875" y="4101401"/>
                  <a:pt x="0" y="3846526"/>
                  <a:pt x="0" y="3532121"/>
                </a:cubicBezTo>
                <a:close/>
              </a:path>
            </a:pathLst>
          </a:custGeom>
          <a:solidFill>
            <a:srgbClr val="595959"/>
          </a:solidFill>
          <a:ln w="25400" cap="flat" cmpd="sng" algn="ctr">
            <a:noFill/>
            <a:prstDash val="solid"/>
          </a:ln>
          <a:effectLst/>
        </p:spPr>
        <p:txBody>
          <a:bodyPr lIns="67391" tIns="33696" rIns="67391" bIns="33696" rtlCol="0" anchor="ctr"/>
          <a:lstStyle/>
          <a:p>
            <a:pPr algn="ctr">
              <a:defRPr/>
            </a:pPr>
            <a:endParaRPr lang="en-US" kern="0">
              <a:solidFill>
                <a:sysClr val="window" lastClr="FFFFFF"/>
              </a:solidFill>
              <a:latin typeface="Calibri" panose="020F0502020204030204"/>
            </a:endParaRPr>
          </a:p>
        </p:txBody>
      </p:sp>
      <p:sp>
        <p:nvSpPr>
          <p:cNvPr id="6" name="Freeform 68"/>
          <p:cNvSpPr>
            <a:spLocks noEditPoints="1"/>
          </p:cNvSpPr>
          <p:nvPr/>
        </p:nvSpPr>
        <p:spPr bwMode="auto">
          <a:xfrm>
            <a:off x="1333243" y="1647111"/>
            <a:ext cx="344556" cy="341424"/>
          </a:xfrm>
          <a:custGeom>
            <a:avLst/>
            <a:gdLst>
              <a:gd name="T0" fmla="*/ 184 w 184"/>
              <a:gd name="T1" fmla="*/ 26 h 183"/>
              <a:gd name="T2" fmla="*/ 176 w 184"/>
              <a:gd name="T3" fmla="*/ 176 h 183"/>
              <a:gd name="T4" fmla="*/ 158 w 184"/>
              <a:gd name="T5" fmla="*/ 183 h 183"/>
              <a:gd name="T6" fmla="*/ 8 w 184"/>
              <a:gd name="T7" fmla="*/ 176 h 183"/>
              <a:gd name="T8" fmla="*/ 0 w 184"/>
              <a:gd name="T9" fmla="*/ 26 h 183"/>
              <a:gd name="T10" fmla="*/ 55 w 184"/>
              <a:gd name="T11" fmla="*/ 95 h 183"/>
              <a:gd name="T12" fmla="*/ 22 w 184"/>
              <a:gd name="T13" fmla="*/ 128 h 183"/>
              <a:gd name="T14" fmla="*/ 55 w 184"/>
              <a:gd name="T15" fmla="*/ 103 h 183"/>
              <a:gd name="T16" fmla="*/ 80 w 184"/>
              <a:gd name="T17" fmla="*/ 128 h 183"/>
              <a:gd name="T18" fmla="*/ 55 w 184"/>
              <a:gd name="T19" fmla="*/ 117 h 183"/>
              <a:gd name="T20" fmla="*/ 44 w 184"/>
              <a:gd name="T21" fmla="*/ 128 h 183"/>
              <a:gd name="T22" fmla="*/ 52 w 184"/>
              <a:gd name="T23" fmla="*/ 128 h 183"/>
              <a:gd name="T24" fmla="*/ 55 w 184"/>
              <a:gd name="T25" fmla="*/ 125 h 183"/>
              <a:gd name="T26" fmla="*/ 129 w 184"/>
              <a:gd name="T27" fmla="*/ 95 h 183"/>
              <a:gd name="T28" fmla="*/ 129 w 184"/>
              <a:gd name="T29" fmla="*/ 162 h 183"/>
              <a:gd name="T30" fmla="*/ 129 w 184"/>
              <a:gd name="T31" fmla="*/ 103 h 183"/>
              <a:gd name="T32" fmla="*/ 129 w 184"/>
              <a:gd name="T33" fmla="*/ 153 h 183"/>
              <a:gd name="T34" fmla="*/ 129 w 184"/>
              <a:gd name="T35" fmla="*/ 103 h 183"/>
              <a:gd name="T36" fmla="*/ 141 w 184"/>
              <a:gd name="T37" fmla="*/ 128 h 183"/>
              <a:gd name="T38" fmla="*/ 129 w 184"/>
              <a:gd name="T39" fmla="*/ 117 h 183"/>
              <a:gd name="T40" fmla="*/ 129 w 184"/>
              <a:gd name="T41" fmla="*/ 132 h 183"/>
              <a:gd name="T42" fmla="*/ 125 w 184"/>
              <a:gd name="T43" fmla="*/ 128 h 183"/>
              <a:gd name="T44" fmla="*/ 129 w 184"/>
              <a:gd name="T45" fmla="*/ 21 h 183"/>
              <a:gd name="T46" fmla="*/ 129 w 184"/>
              <a:gd name="T47" fmla="*/ 88 h 183"/>
              <a:gd name="T48" fmla="*/ 129 w 184"/>
              <a:gd name="T49" fmla="*/ 21 h 183"/>
              <a:gd name="T50" fmla="*/ 104 w 184"/>
              <a:gd name="T51" fmla="*/ 55 h 183"/>
              <a:gd name="T52" fmla="*/ 146 w 184"/>
              <a:gd name="T53" fmla="*/ 37 h 183"/>
              <a:gd name="T54" fmla="*/ 129 w 184"/>
              <a:gd name="T55" fmla="*/ 43 h 183"/>
              <a:gd name="T56" fmla="*/ 117 w 184"/>
              <a:gd name="T57" fmla="*/ 55 h 183"/>
              <a:gd name="T58" fmla="*/ 125 w 184"/>
              <a:gd name="T59" fmla="*/ 55 h 183"/>
              <a:gd name="T60" fmla="*/ 129 w 184"/>
              <a:gd name="T61" fmla="*/ 52 h 183"/>
              <a:gd name="T62" fmla="*/ 55 w 184"/>
              <a:gd name="T63" fmla="*/ 21 h 183"/>
              <a:gd name="T64" fmla="*/ 89 w 184"/>
              <a:gd name="T65" fmla="*/ 55 h 183"/>
              <a:gd name="T66" fmla="*/ 55 w 184"/>
              <a:gd name="T67" fmla="*/ 21 h 183"/>
              <a:gd name="T68" fmla="*/ 30 w 184"/>
              <a:gd name="T69" fmla="*/ 55 h 183"/>
              <a:gd name="T70" fmla="*/ 73 w 184"/>
              <a:gd name="T71" fmla="*/ 37 h 183"/>
              <a:gd name="T72" fmla="*/ 55 w 184"/>
              <a:gd name="T73" fmla="*/ 43 h 183"/>
              <a:gd name="T74" fmla="*/ 44 w 184"/>
              <a:gd name="T75" fmla="*/ 55 h 183"/>
              <a:gd name="T76" fmla="*/ 52 w 184"/>
              <a:gd name="T77" fmla="*/ 55 h 183"/>
              <a:gd name="T78" fmla="*/ 55 w 184"/>
              <a:gd name="T79" fmla="*/ 52 h 183"/>
              <a:gd name="T80" fmla="*/ 158 w 184"/>
              <a:gd name="T81" fmla="*/ 14 h 183"/>
              <a:gd name="T82" fmla="*/ 15 w 184"/>
              <a:gd name="T83" fmla="*/ 158 h 183"/>
              <a:gd name="T84" fmla="*/ 18 w 184"/>
              <a:gd name="T85" fmla="*/ 166 h 183"/>
              <a:gd name="T86" fmla="*/ 166 w 184"/>
              <a:gd name="T87" fmla="*/ 166 h 183"/>
              <a:gd name="T88" fmla="*/ 170 w 184"/>
              <a:gd name="T89" fmla="*/ 15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83">
                <a:moveTo>
                  <a:pt x="26" y="0"/>
                </a:moveTo>
                <a:cubicBezTo>
                  <a:pt x="158" y="0"/>
                  <a:pt x="158" y="0"/>
                  <a:pt x="158" y="0"/>
                </a:cubicBezTo>
                <a:cubicBezTo>
                  <a:pt x="172" y="0"/>
                  <a:pt x="184" y="11"/>
                  <a:pt x="184" y="26"/>
                </a:cubicBezTo>
                <a:cubicBezTo>
                  <a:pt x="184" y="158"/>
                  <a:pt x="184" y="158"/>
                  <a:pt x="184" y="158"/>
                </a:cubicBezTo>
                <a:cubicBezTo>
                  <a:pt x="184" y="165"/>
                  <a:pt x="181" y="171"/>
                  <a:pt x="176" y="176"/>
                </a:cubicBezTo>
                <a:cubicBezTo>
                  <a:pt x="176" y="176"/>
                  <a:pt x="176" y="176"/>
                  <a:pt x="176" y="176"/>
                </a:cubicBezTo>
                <a:cubicBezTo>
                  <a:pt x="176" y="176"/>
                  <a:pt x="176" y="176"/>
                  <a:pt x="176" y="176"/>
                </a:cubicBezTo>
                <a:cubicBezTo>
                  <a:pt x="176" y="176"/>
                  <a:pt x="176" y="176"/>
                  <a:pt x="176" y="176"/>
                </a:cubicBezTo>
                <a:cubicBezTo>
                  <a:pt x="172" y="180"/>
                  <a:pt x="165" y="183"/>
                  <a:pt x="158" y="183"/>
                </a:cubicBezTo>
                <a:cubicBezTo>
                  <a:pt x="26" y="183"/>
                  <a:pt x="26" y="183"/>
                  <a:pt x="26" y="183"/>
                </a:cubicBezTo>
                <a:cubicBezTo>
                  <a:pt x="19" y="183"/>
                  <a:pt x="12" y="180"/>
                  <a:pt x="8" y="176"/>
                </a:cubicBezTo>
                <a:cubicBezTo>
                  <a:pt x="8" y="176"/>
                  <a:pt x="8" y="176"/>
                  <a:pt x="8" y="176"/>
                </a:cubicBezTo>
                <a:cubicBezTo>
                  <a:pt x="8" y="176"/>
                  <a:pt x="8" y="176"/>
                  <a:pt x="8" y="176"/>
                </a:cubicBezTo>
                <a:cubicBezTo>
                  <a:pt x="3" y="171"/>
                  <a:pt x="0" y="165"/>
                  <a:pt x="0" y="158"/>
                </a:cubicBezTo>
                <a:cubicBezTo>
                  <a:pt x="0" y="26"/>
                  <a:pt x="0" y="26"/>
                  <a:pt x="0" y="26"/>
                </a:cubicBezTo>
                <a:cubicBezTo>
                  <a:pt x="0" y="11"/>
                  <a:pt x="12" y="0"/>
                  <a:pt x="26" y="0"/>
                </a:cubicBezTo>
                <a:close/>
                <a:moveTo>
                  <a:pt x="55" y="95"/>
                </a:moveTo>
                <a:cubicBezTo>
                  <a:pt x="55" y="95"/>
                  <a:pt x="55" y="95"/>
                  <a:pt x="55" y="95"/>
                </a:cubicBezTo>
                <a:cubicBezTo>
                  <a:pt x="74" y="95"/>
                  <a:pt x="89" y="110"/>
                  <a:pt x="89" y="128"/>
                </a:cubicBezTo>
                <a:cubicBezTo>
                  <a:pt x="89" y="147"/>
                  <a:pt x="74" y="162"/>
                  <a:pt x="55" y="162"/>
                </a:cubicBezTo>
                <a:cubicBezTo>
                  <a:pt x="37" y="162"/>
                  <a:pt x="22" y="147"/>
                  <a:pt x="22" y="128"/>
                </a:cubicBezTo>
                <a:cubicBezTo>
                  <a:pt x="22" y="110"/>
                  <a:pt x="37" y="95"/>
                  <a:pt x="55" y="95"/>
                </a:cubicBezTo>
                <a:close/>
                <a:moveTo>
                  <a:pt x="55" y="103"/>
                </a:moveTo>
                <a:cubicBezTo>
                  <a:pt x="55" y="103"/>
                  <a:pt x="55" y="103"/>
                  <a:pt x="55" y="103"/>
                </a:cubicBezTo>
                <a:cubicBezTo>
                  <a:pt x="42" y="103"/>
                  <a:pt x="30" y="115"/>
                  <a:pt x="30" y="128"/>
                </a:cubicBezTo>
                <a:cubicBezTo>
                  <a:pt x="30" y="142"/>
                  <a:pt x="42" y="153"/>
                  <a:pt x="55" y="153"/>
                </a:cubicBezTo>
                <a:cubicBezTo>
                  <a:pt x="69" y="153"/>
                  <a:pt x="80" y="142"/>
                  <a:pt x="80" y="128"/>
                </a:cubicBezTo>
                <a:cubicBezTo>
                  <a:pt x="80" y="115"/>
                  <a:pt x="69" y="103"/>
                  <a:pt x="55" y="103"/>
                </a:cubicBezTo>
                <a:close/>
                <a:moveTo>
                  <a:pt x="55" y="117"/>
                </a:moveTo>
                <a:cubicBezTo>
                  <a:pt x="55" y="117"/>
                  <a:pt x="55" y="117"/>
                  <a:pt x="55" y="117"/>
                </a:cubicBezTo>
                <a:cubicBezTo>
                  <a:pt x="62" y="117"/>
                  <a:pt x="67" y="122"/>
                  <a:pt x="67" y="128"/>
                </a:cubicBezTo>
                <a:cubicBezTo>
                  <a:pt x="67" y="135"/>
                  <a:pt x="62" y="140"/>
                  <a:pt x="55" y="140"/>
                </a:cubicBezTo>
                <a:cubicBezTo>
                  <a:pt x="49" y="140"/>
                  <a:pt x="44" y="135"/>
                  <a:pt x="44" y="128"/>
                </a:cubicBezTo>
                <a:cubicBezTo>
                  <a:pt x="44" y="122"/>
                  <a:pt x="49" y="117"/>
                  <a:pt x="55" y="117"/>
                </a:cubicBezTo>
                <a:close/>
                <a:moveTo>
                  <a:pt x="52" y="128"/>
                </a:moveTo>
                <a:cubicBezTo>
                  <a:pt x="52" y="128"/>
                  <a:pt x="52" y="128"/>
                  <a:pt x="52" y="128"/>
                </a:cubicBezTo>
                <a:cubicBezTo>
                  <a:pt x="52" y="130"/>
                  <a:pt x="54" y="132"/>
                  <a:pt x="55" y="132"/>
                </a:cubicBezTo>
                <a:cubicBezTo>
                  <a:pt x="57" y="132"/>
                  <a:pt x="59" y="130"/>
                  <a:pt x="59" y="128"/>
                </a:cubicBezTo>
                <a:cubicBezTo>
                  <a:pt x="59" y="126"/>
                  <a:pt x="57" y="125"/>
                  <a:pt x="55" y="125"/>
                </a:cubicBezTo>
                <a:cubicBezTo>
                  <a:pt x="54" y="125"/>
                  <a:pt x="52" y="126"/>
                  <a:pt x="52" y="128"/>
                </a:cubicBezTo>
                <a:close/>
                <a:moveTo>
                  <a:pt x="129" y="95"/>
                </a:moveTo>
                <a:cubicBezTo>
                  <a:pt x="129" y="95"/>
                  <a:pt x="129" y="95"/>
                  <a:pt x="129" y="95"/>
                </a:cubicBezTo>
                <a:cubicBezTo>
                  <a:pt x="137" y="95"/>
                  <a:pt x="146" y="98"/>
                  <a:pt x="152" y="105"/>
                </a:cubicBezTo>
                <a:cubicBezTo>
                  <a:pt x="159" y="111"/>
                  <a:pt x="162" y="120"/>
                  <a:pt x="162" y="128"/>
                </a:cubicBezTo>
                <a:cubicBezTo>
                  <a:pt x="162" y="147"/>
                  <a:pt x="147" y="162"/>
                  <a:pt x="129" y="162"/>
                </a:cubicBezTo>
                <a:cubicBezTo>
                  <a:pt x="110" y="162"/>
                  <a:pt x="95" y="147"/>
                  <a:pt x="95" y="128"/>
                </a:cubicBezTo>
                <a:cubicBezTo>
                  <a:pt x="95" y="110"/>
                  <a:pt x="110" y="95"/>
                  <a:pt x="129" y="95"/>
                </a:cubicBezTo>
                <a:close/>
                <a:moveTo>
                  <a:pt x="129" y="103"/>
                </a:moveTo>
                <a:cubicBezTo>
                  <a:pt x="129" y="103"/>
                  <a:pt x="129" y="103"/>
                  <a:pt x="129" y="103"/>
                </a:cubicBezTo>
                <a:cubicBezTo>
                  <a:pt x="115" y="103"/>
                  <a:pt x="104" y="115"/>
                  <a:pt x="104" y="128"/>
                </a:cubicBezTo>
                <a:cubicBezTo>
                  <a:pt x="104" y="142"/>
                  <a:pt x="115" y="153"/>
                  <a:pt x="129" y="153"/>
                </a:cubicBezTo>
                <a:cubicBezTo>
                  <a:pt x="143" y="153"/>
                  <a:pt x="154" y="142"/>
                  <a:pt x="154" y="128"/>
                </a:cubicBezTo>
                <a:cubicBezTo>
                  <a:pt x="154" y="122"/>
                  <a:pt x="151" y="116"/>
                  <a:pt x="146" y="111"/>
                </a:cubicBezTo>
                <a:cubicBezTo>
                  <a:pt x="142" y="106"/>
                  <a:pt x="135" y="103"/>
                  <a:pt x="129" y="103"/>
                </a:cubicBezTo>
                <a:close/>
                <a:moveTo>
                  <a:pt x="129" y="117"/>
                </a:moveTo>
                <a:cubicBezTo>
                  <a:pt x="129" y="117"/>
                  <a:pt x="129" y="117"/>
                  <a:pt x="129" y="117"/>
                </a:cubicBezTo>
                <a:cubicBezTo>
                  <a:pt x="135" y="117"/>
                  <a:pt x="141" y="122"/>
                  <a:pt x="141" y="128"/>
                </a:cubicBezTo>
                <a:cubicBezTo>
                  <a:pt x="141" y="135"/>
                  <a:pt x="135" y="140"/>
                  <a:pt x="129" y="140"/>
                </a:cubicBezTo>
                <a:cubicBezTo>
                  <a:pt x="122" y="140"/>
                  <a:pt x="117" y="135"/>
                  <a:pt x="117" y="128"/>
                </a:cubicBezTo>
                <a:cubicBezTo>
                  <a:pt x="117" y="122"/>
                  <a:pt x="122" y="117"/>
                  <a:pt x="129" y="117"/>
                </a:cubicBezTo>
                <a:close/>
                <a:moveTo>
                  <a:pt x="125" y="128"/>
                </a:moveTo>
                <a:cubicBezTo>
                  <a:pt x="125" y="128"/>
                  <a:pt x="125" y="128"/>
                  <a:pt x="125" y="128"/>
                </a:cubicBezTo>
                <a:cubicBezTo>
                  <a:pt x="125" y="130"/>
                  <a:pt x="127" y="132"/>
                  <a:pt x="129" y="132"/>
                </a:cubicBezTo>
                <a:cubicBezTo>
                  <a:pt x="131" y="132"/>
                  <a:pt x="132" y="130"/>
                  <a:pt x="132" y="128"/>
                </a:cubicBezTo>
                <a:cubicBezTo>
                  <a:pt x="132" y="126"/>
                  <a:pt x="131" y="125"/>
                  <a:pt x="129" y="125"/>
                </a:cubicBezTo>
                <a:cubicBezTo>
                  <a:pt x="127" y="125"/>
                  <a:pt x="125" y="126"/>
                  <a:pt x="125" y="128"/>
                </a:cubicBezTo>
                <a:close/>
                <a:moveTo>
                  <a:pt x="129" y="21"/>
                </a:moveTo>
                <a:cubicBezTo>
                  <a:pt x="129" y="21"/>
                  <a:pt x="129" y="21"/>
                  <a:pt x="129" y="21"/>
                </a:cubicBezTo>
                <a:cubicBezTo>
                  <a:pt x="129" y="21"/>
                  <a:pt x="129" y="21"/>
                  <a:pt x="129" y="21"/>
                </a:cubicBezTo>
                <a:cubicBezTo>
                  <a:pt x="137" y="21"/>
                  <a:pt x="146" y="25"/>
                  <a:pt x="152" y="31"/>
                </a:cubicBezTo>
                <a:cubicBezTo>
                  <a:pt x="159" y="38"/>
                  <a:pt x="162" y="46"/>
                  <a:pt x="162" y="55"/>
                </a:cubicBezTo>
                <a:cubicBezTo>
                  <a:pt x="162" y="73"/>
                  <a:pt x="147" y="88"/>
                  <a:pt x="129" y="88"/>
                </a:cubicBezTo>
                <a:cubicBezTo>
                  <a:pt x="120" y="88"/>
                  <a:pt x="111" y="85"/>
                  <a:pt x="105" y="79"/>
                </a:cubicBezTo>
                <a:cubicBezTo>
                  <a:pt x="99" y="72"/>
                  <a:pt x="95" y="64"/>
                  <a:pt x="95" y="55"/>
                </a:cubicBezTo>
                <a:cubicBezTo>
                  <a:pt x="95" y="36"/>
                  <a:pt x="110" y="21"/>
                  <a:pt x="129" y="21"/>
                </a:cubicBezTo>
                <a:close/>
                <a:moveTo>
                  <a:pt x="129" y="30"/>
                </a:moveTo>
                <a:cubicBezTo>
                  <a:pt x="129" y="30"/>
                  <a:pt x="129" y="30"/>
                  <a:pt x="129" y="30"/>
                </a:cubicBezTo>
                <a:cubicBezTo>
                  <a:pt x="115" y="30"/>
                  <a:pt x="104" y="41"/>
                  <a:pt x="104" y="55"/>
                </a:cubicBezTo>
                <a:cubicBezTo>
                  <a:pt x="104" y="69"/>
                  <a:pt x="115" y="80"/>
                  <a:pt x="129" y="80"/>
                </a:cubicBezTo>
                <a:cubicBezTo>
                  <a:pt x="143" y="80"/>
                  <a:pt x="154" y="69"/>
                  <a:pt x="154" y="55"/>
                </a:cubicBezTo>
                <a:cubicBezTo>
                  <a:pt x="154" y="48"/>
                  <a:pt x="151" y="42"/>
                  <a:pt x="146" y="37"/>
                </a:cubicBezTo>
                <a:cubicBezTo>
                  <a:pt x="142" y="32"/>
                  <a:pt x="135" y="30"/>
                  <a:pt x="129" y="30"/>
                </a:cubicBezTo>
                <a:close/>
                <a:moveTo>
                  <a:pt x="129" y="43"/>
                </a:moveTo>
                <a:cubicBezTo>
                  <a:pt x="129" y="43"/>
                  <a:pt x="129" y="43"/>
                  <a:pt x="129" y="43"/>
                </a:cubicBezTo>
                <a:cubicBezTo>
                  <a:pt x="135" y="43"/>
                  <a:pt x="141" y="48"/>
                  <a:pt x="141" y="55"/>
                </a:cubicBezTo>
                <a:cubicBezTo>
                  <a:pt x="141" y="61"/>
                  <a:pt x="135" y="67"/>
                  <a:pt x="129" y="67"/>
                </a:cubicBezTo>
                <a:cubicBezTo>
                  <a:pt x="122" y="67"/>
                  <a:pt x="117" y="61"/>
                  <a:pt x="117" y="55"/>
                </a:cubicBezTo>
                <a:cubicBezTo>
                  <a:pt x="117" y="48"/>
                  <a:pt x="122" y="43"/>
                  <a:pt x="129" y="43"/>
                </a:cubicBezTo>
                <a:close/>
                <a:moveTo>
                  <a:pt x="125" y="55"/>
                </a:moveTo>
                <a:cubicBezTo>
                  <a:pt x="125" y="55"/>
                  <a:pt x="125" y="55"/>
                  <a:pt x="125" y="55"/>
                </a:cubicBezTo>
                <a:cubicBezTo>
                  <a:pt x="125" y="57"/>
                  <a:pt x="127" y="58"/>
                  <a:pt x="129" y="58"/>
                </a:cubicBezTo>
                <a:cubicBezTo>
                  <a:pt x="131" y="58"/>
                  <a:pt x="132" y="57"/>
                  <a:pt x="132" y="55"/>
                </a:cubicBezTo>
                <a:cubicBezTo>
                  <a:pt x="132" y="53"/>
                  <a:pt x="131" y="52"/>
                  <a:pt x="129" y="52"/>
                </a:cubicBezTo>
                <a:cubicBezTo>
                  <a:pt x="127" y="52"/>
                  <a:pt x="125" y="53"/>
                  <a:pt x="125" y="55"/>
                </a:cubicBezTo>
                <a:close/>
                <a:moveTo>
                  <a:pt x="55" y="21"/>
                </a:moveTo>
                <a:cubicBezTo>
                  <a:pt x="55" y="21"/>
                  <a:pt x="55" y="21"/>
                  <a:pt x="55" y="21"/>
                </a:cubicBezTo>
                <a:cubicBezTo>
                  <a:pt x="55" y="21"/>
                  <a:pt x="55" y="21"/>
                  <a:pt x="55" y="21"/>
                </a:cubicBezTo>
                <a:cubicBezTo>
                  <a:pt x="64" y="21"/>
                  <a:pt x="72" y="25"/>
                  <a:pt x="79" y="31"/>
                </a:cubicBezTo>
                <a:cubicBezTo>
                  <a:pt x="86" y="38"/>
                  <a:pt x="89" y="46"/>
                  <a:pt x="89" y="55"/>
                </a:cubicBezTo>
                <a:cubicBezTo>
                  <a:pt x="89" y="73"/>
                  <a:pt x="74" y="88"/>
                  <a:pt x="55" y="88"/>
                </a:cubicBezTo>
                <a:cubicBezTo>
                  <a:pt x="37" y="88"/>
                  <a:pt x="22" y="73"/>
                  <a:pt x="22" y="55"/>
                </a:cubicBezTo>
                <a:cubicBezTo>
                  <a:pt x="22" y="36"/>
                  <a:pt x="37" y="21"/>
                  <a:pt x="55" y="21"/>
                </a:cubicBezTo>
                <a:close/>
                <a:moveTo>
                  <a:pt x="55" y="30"/>
                </a:moveTo>
                <a:cubicBezTo>
                  <a:pt x="55" y="30"/>
                  <a:pt x="55" y="30"/>
                  <a:pt x="55" y="30"/>
                </a:cubicBezTo>
                <a:cubicBezTo>
                  <a:pt x="42" y="30"/>
                  <a:pt x="30" y="41"/>
                  <a:pt x="30" y="55"/>
                </a:cubicBezTo>
                <a:cubicBezTo>
                  <a:pt x="30" y="69"/>
                  <a:pt x="42" y="80"/>
                  <a:pt x="55" y="80"/>
                </a:cubicBezTo>
                <a:cubicBezTo>
                  <a:pt x="69" y="80"/>
                  <a:pt x="80" y="69"/>
                  <a:pt x="80" y="55"/>
                </a:cubicBezTo>
                <a:cubicBezTo>
                  <a:pt x="80" y="48"/>
                  <a:pt x="78" y="42"/>
                  <a:pt x="73" y="37"/>
                </a:cubicBezTo>
                <a:cubicBezTo>
                  <a:pt x="68" y="32"/>
                  <a:pt x="62" y="30"/>
                  <a:pt x="55" y="30"/>
                </a:cubicBezTo>
                <a:close/>
                <a:moveTo>
                  <a:pt x="55" y="43"/>
                </a:moveTo>
                <a:cubicBezTo>
                  <a:pt x="55" y="43"/>
                  <a:pt x="55" y="43"/>
                  <a:pt x="55" y="43"/>
                </a:cubicBezTo>
                <a:cubicBezTo>
                  <a:pt x="62" y="43"/>
                  <a:pt x="67" y="48"/>
                  <a:pt x="67" y="55"/>
                </a:cubicBezTo>
                <a:cubicBezTo>
                  <a:pt x="67" y="61"/>
                  <a:pt x="62" y="67"/>
                  <a:pt x="55" y="67"/>
                </a:cubicBezTo>
                <a:cubicBezTo>
                  <a:pt x="49" y="67"/>
                  <a:pt x="44" y="61"/>
                  <a:pt x="44" y="55"/>
                </a:cubicBezTo>
                <a:cubicBezTo>
                  <a:pt x="44" y="48"/>
                  <a:pt x="49" y="43"/>
                  <a:pt x="55" y="43"/>
                </a:cubicBezTo>
                <a:close/>
                <a:moveTo>
                  <a:pt x="52" y="55"/>
                </a:moveTo>
                <a:cubicBezTo>
                  <a:pt x="52" y="55"/>
                  <a:pt x="52" y="55"/>
                  <a:pt x="52" y="55"/>
                </a:cubicBezTo>
                <a:cubicBezTo>
                  <a:pt x="52" y="57"/>
                  <a:pt x="54" y="58"/>
                  <a:pt x="55" y="58"/>
                </a:cubicBezTo>
                <a:cubicBezTo>
                  <a:pt x="57" y="58"/>
                  <a:pt x="59" y="57"/>
                  <a:pt x="59" y="55"/>
                </a:cubicBezTo>
                <a:cubicBezTo>
                  <a:pt x="59" y="53"/>
                  <a:pt x="57" y="52"/>
                  <a:pt x="55" y="52"/>
                </a:cubicBezTo>
                <a:cubicBezTo>
                  <a:pt x="54" y="52"/>
                  <a:pt x="52" y="53"/>
                  <a:pt x="52" y="55"/>
                </a:cubicBezTo>
                <a:close/>
                <a:moveTo>
                  <a:pt x="158" y="14"/>
                </a:moveTo>
                <a:cubicBezTo>
                  <a:pt x="158" y="14"/>
                  <a:pt x="158" y="14"/>
                  <a:pt x="158" y="14"/>
                </a:cubicBezTo>
                <a:cubicBezTo>
                  <a:pt x="26" y="14"/>
                  <a:pt x="26" y="14"/>
                  <a:pt x="26" y="14"/>
                </a:cubicBezTo>
                <a:cubicBezTo>
                  <a:pt x="20" y="14"/>
                  <a:pt x="15" y="19"/>
                  <a:pt x="15" y="26"/>
                </a:cubicBezTo>
                <a:cubicBezTo>
                  <a:pt x="15" y="158"/>
                  <a:pt x="15" y="158"/>
                  <a:pt x="15" y="158"/>
                </a:cubicBezTo>
                <a:cubicBezTo>
                  <a:pt x="15" y="161"/>
                  <a:pt x="16" y="164"/>
                  <a:pt x="18" y="166"/>
                </a:cubicBezTo>
                <a:cubicBezTo>
                  <a:pt x="18" y="166"/>
                  <a:pt x="18" y="166"/>
                  <a:pt x="18" y="166"/>
                </a:cubicBezTo>
                <a:cubicBezTo>
                  <a:pt x="18" y="166"/>
                  <a:pt x="18" y="166"/>
                  <a:pt x="18" y="166"/>
                </a:cubicBezTo>
                <a:cubicBezTo>
                  <a:pt x="20" y="168"/>
                  <a:pt x="23" y="169"/>
                  <a:pt x="26" y="169"/>
                </a:cubicBezTo>
                <a:cubicBezTo>
                  <a:pt x="158" y="169"/>
                  <a:pt x="158" y="169"/>
                  <a:pt x="158" y="169"/>
                </a:cubicBezTo>
                <a:cubicBezTo>
                  <a:pt x="161" y="169"/>
                  <a:pt x="164" y="168"/>
                  <a:pt x="166" y="166"/>
                </a:cubicBezTo>
                <a:cubicBezTo>
                  <a:pt x="166" y="166"/>
                  <a:pt x="166" y="166"/>
                  <a:pt x="166" y="166"/>
                </a:cubicBezTo>
                <a:cubicBezTo>
                  <a:pt x="166" y="166"/>
                  <a:pt x="166" y="166"/>
                  <a:pt x="166" y="166"/>
                </a:cubicBezTo>
                <a:cubicBezTo>
                  <a:pt x="168" y="164"/>
                  <a:pt x="170" y="161"/>
                  <a:pt x="170" y="158"/>
                </a:cubicBezTo>
                <a:cubicBezTo>
                  <a:pt x="170" y="26"/>
                  <a:pt x="170" y="26"/>
                  <a:pt x="170" y="26"/>
                </a:cubicBezTo>
                <a:cubicBezTo>
                  <a:pt x="170" y="19"/>
                  <a:pt x="165" y="14"/>
                  <a:pt x="158" y="14"/>
                </a:cubicBezTo>
                <a:close/>
              </a:path>
            </a:pathLst>
          </a:custGeom>
          <a:solidFill>
            <a:schemeClr val="bg1"/>
          </a:solidFill>
          <a:ln>
            <a:noFill/>
          </a:ln>
        </p:spPr>
        <p:txBody>
          <a:bodyPr vert="horz" wrap="square" lIns="67391" tIns="33696" rIns="67391" bIns="33696" numCol="1" anchor="t" anchorCtr="0" compatLnSpc="1"/>
          <a:lstStyle/>
          <a:p>
            <a:endParaRPr lang="zh-CN" altLang="en-US"/>
          </a:p>
        </p:txBody>
      </p:sp>
      <p:sp>
        <p:nvSpPr>
          <p:cNvPr id="7" name="Freeform 85"/>
          <p:cNvSpPr>
            <a:spLocks noEditPoints="1"/>
          </p:cNvSpPr>
          <p:nvPr/>
        </p:nvSpPr>
        <p:spPr bwMode="auto">
          <a:xfrm>
            <a:off x="3330730" y="1676285"/>
            <a:ext cx="342972" cy="283075"/>
          </a:xfrm>
          <a:custGeom>
            <a:avLst/>
            <a:gdLst>
              <a:gd name="T0" fmla="*/ 7 w 183"/>
              <a:gd name="T1" fmla="*/ 0 h 152"/>
              <a:gd name="T2" fmla="*/ 183 w 183"/>
              <a:gd name="T3" fmla="*/ 7 h 152"/>
              <a:gd name="T4" fmla="*/ 183 w 183"/>
              <a:gd name="T5" fmla="*/ 128 h 152"/>
              <a:gd name="T6" fmla="*/ 176 w 183"/>
              <a:gd name="T7" fmla="*/ 135 h 152"/>
              <a:gd name="T8" fmla="*/ 99 w 183"/>
              <a:gd name="T9" fmla="*/ 143 h 152"/>
              <a:gd name="T10" fmla="*/ 138 w 183"/>
              <a:gd name="T11" fmla="*/ 144 h 152"/>
              <a:gd name="T12" fmla="*/ 138 w 183"/>
              <a:gd name="T13" fmla="*/ 152 h 152"/>
              <a:gd name="T14" fmla="*/ 41 w 183"/>
              <a:gd name="T15" fmla="*/ 148 h 152"/>
              <a:gd name="T16" fmla="*/ 85 w 183"/>
              <a:gd name="T17" fmla="*/ 144 h 152"/>
              <a:gd name="T18" fmla="*/ 85 w 183"/>
              <a:gd name="T19" fmla="*/ 135 h 152"/>
              <a:gd name="T20" fmla="*/ 0 w 183"/>
              <a:gd name="T21" fmla="*/ 128 h 152"/>
              <a:gd name="T22" fmla="*/ 0 w 183"/>
              <a:gd name="T23" fmla="*/ 7 h 152"/>
              <a:gd name="T24" fmla="*/ 134 w 183"/>
              <a:gd name="T25" fmla="*/ 62 h 152"/>
              <a:gd name="T26" fmla="*/ 139 w 183"/>
              <a:gd name="T27" fmla="*/ 58 h 152"/>
              <a:gd name="T28" fmla="*/ 143 w 183"/>
              <a:gd name="T29" fmla="*/ 73 h 152"/>
              <a:gd name="T30" fmla="*/ 134 w 183"/>
              <a:gd name="T31" fmla="*/ 73 h 152"/>
              <a:gd name="T32" fmla="*/ 121 w 183"/>
              <a:gd name="T33" fmla="*/ 48 h 152"/>
              <a:gd name="T34" fmla="*/ 125 w 183"/>
              <a:gd name="T35" fmla="*/ 43 h 152"/>
              <a:gd name="T36" fmla="*/ 129 w 183"/>
              <a:gd name="T37" fmla="*/ 87 h 152"/>
              <a:gd name="T38" fmla="*/ 121 w 183"/>
              <a:gd name="T39" fmla="*/ 87 h 152"/>
              <a:gd name="T40" fmla="*/ 108 w 183"/>
              <a:gd name="T41" fmla="*/ 36 h 152"/>
              <a:gd name="T42" fmla="*/ 112 w 183"/>
              <a:gd name="T43" fmla="*/ 31 h 152"/>
              <a:gd name="T44" fmla="*/ 116 w 183"/>
              <a:gd name="T45" fmla="*/ 99 h 152"/>
              <a:gd name="T46" fmla="*/ 108 w 183"/>
              <a:gd name="T47" fmla="*/ 99 h 152"/>
              <a:gd name="T48" fmla="*/ 94 w 183"/>
              <a:gd name="T49" fmla="*/ 54 h 152"/>
              <a:gd name="T50" fmla="*/ 98 w 183"/>
              <a:gd name="T51" fmla="*/ 50 h 152"/>
              <a:gd name="T52" fmla="*/ 103 w 183"/>
              <a:gd name="T53" fmla="*/ 81 h 152"/>
              <a:gd name="T54" fmla="*/ 94 w 183"/>
              <a:gd name="T55" fmla="*/ 81 h 152"/>
              <a:gd name="T56" fmla="*/ 81 w 183"/>
              <a:gd name="T57" fmla="*/ 43 h 152"/>
              <a:gd name="T58" fmla="*/ 85 w 183"/>
              <a:gd name="T59" fmla="*/ 39 h 152"/>
              <a:gd name="T60" fmla="*/ 89 w 183"/>
              <a:gd name="T61" fmla="*/ 92 h 152"/>
              <a:gd name="T62" fmla="*/ 81 w 183"/>
              <a:gd name="T63" fmla="*/ 92 h 152"/>
              <a:gd name="T64" fmla="*/ 67 w 183"/>
              <a:gd name="T65" fmla="*/ 53 h 152"/>
              <a:gd name="T66" fmla="*/ 71 w 183"/>
              <a:gd name="T67" fmla="*/ 49 h 152"/>
              <a:gd name="T68" fmla="*/ 76 w 183"/>
              <a:gd name="T69" fmla="*/ 82 h 152"/>
              <a:gd name="T70" fmla="*/ 67 w 183"/>
              <a:gd name="T71" fmla="*/ 82 h 152"/>
              <a:gd name="T72" fmla="*/ 40 w 183"/>
              <a:gd name="T73" fmla="*/ 59 h 152"/>
              <a:gd name="T74" fmla="*/ 45 w 183"/>
              <a:gd name="T75" fmla="*/ 55 h 152"/>
              <a:gd name="T76" fmla="*/ 49 w 183"/>
              <a:gd name="T77" fmla="*/ 76 h 152"/>
              <a:gd name="T78" fmla="*/ 40 w 183"/>
              <a:gd name="T79" fmla="*/ 76 h 152"/>
              <a:gd name="T80" fmla="*/ 54 w 183"/>
              <a:gd name="T81" fmla="*/ 41 h 152"/>
              <a:gd name="T82" fmla="*/ 58 w 183"/>
              <a:gd name="T83" fmla="*/ 37 h 152"/>
              <a:gd name="T84" fmla="*/ 62 w 183"/>
              <a:gd name="T85" fmla="*/ 94 h 152"/>
              <a:gd name="T86" fmla="*/ 54 w 183"/>
              <a:gd name="T87" fmla="*/ 94 h 152"/>
              <a:gd name="T88" fmla="*/ 157 w 183"/>
              <a:gd name="T89" fmla="*/ 102 h 152"/>
              <a:gd name="T90" fmla="*/ 164 w 183"/>
              <a:gd name="T91" fmla="*/ 109 h 152"/>
              <a:gd name="T92" fmla="*/ 150 w 183"/>
              <a:gd name="T93" fmla="*/ 109 h 152"/>
              <a:gd name="T94" fmla="*/ 169 w 183"/>
              <a:gd name="T95" fmla="*/ 14 h 152"/>
              <a:gd name="T96" fmla="*/ 14 w 183"/>
              <a:gd name="T97" fmla="*/ 14 h 152"/>
              <a:gd name="T98" fmla="*/ 169 w 183"/>
              <a:gd name="T99" fmla="*/ 1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2">
                <a:moveTo>
                  <a:pt x="7" y="0"/>
                </a:moveTo>
                <a:cubicBezTo>
                  <a:pt x="7" y="0"/>
                  <a:pt x="7" y="0"/>
                  <a:pt x="7" y="0"/>
                </a:cubicBezTo>
                <a:cubicBezTo>
                  <a:pt x="176" y="0"/>
                  <a:pt x="176" y="0"/>
                  <a:pt x="176" y="0"/>
                </a:cubicBezTo>
                <a:cubicBezTo>
                  <a:pt x="180" y="0"/>
                  <a:pt x="183" y="3"/>
                  <a:pt x="183" y="7"/>
                </a:cubicBezTo>
                <a:cubicBezTo>
                  <a:pt x="183" y="7"/>
                  <a:pt x="183" y="7"/>
                  <a:pt x="183" y="7"/>
                </a:cubicBezTo>
                <a:cubicBezTo>
                  <a:pt x="183" y="128"/>
                  <a:pt x="183" y="128"/>
                  <a:pt x="183" y="128"/>
                </a:cubicBezTo>
                <a:cubicBezTo>
                  <a:pt x="183" y="132"/>
                  <a:pt x="180" y="135"/>
                  <a:pt x="176" y="135"/>
                </a:cubicBezTo>
                <a:cubicBezTo>
                  <a:pt x="176" y="135"/>
                  <a:pt x="176" y="135"/>
                  <a:pt x="176" y="135"/>
                </a:cubicBezTo>
                <a:cubicBezTo>
                  <a:pt x="99" y="135"/>
                  <a:pt x="99" y="135"/>
                  <a:pt x="99" y="135"/>
                </a:cubicBezTo>
                <a:cubicBezTo>
                  <a:pt x="99" y="143"/>
                  <a:pt x="99" y="143"/>
                  <a:pt x="99" y="143"/>
                </a:cubicBezTo>
                <a:cubicBezTo>
                  <a:pt x="99" y="144"/>
                  <a:pt x="99" y="144"/>
                  <a:pt x="99" y="144"/>
                </a:cubicBezTo>
                <a:cubicBezTo>
                  <a:pt x="138" y="144"/>
                  <a:pt x="138" y="144"/>
                  <a:pt x="138" y="144"/>
                </a:cubicBezTo>
                <a:cubicBezTo>
                  <a:pt x="140" y="144"/>
                  <a:pt x="142" y="146"/>
                  <a:pt x="142" y="148"/>
                </a:cubicBezTo>
                <a:cubicBezTo>
                  <a:pt x="142" y="150"/>
                  <a:pt x="140" y="152"/>
                  <a:pt x="138" y="152"/>
                </a:cubicBezTo>
                <a:cubicBezTo>
                  <a:pt x="45" y="152"/>
                  <a:pt x="45" y="152"/>
                  <a:pt x="45" y="152"/>
                </a:cubicBezTo>
                <a:cubicBezTo>
                  <a:pt x="43" y="152"/>
                  <a:pt x="41" y="150"/>
                  <a:pt x="41" y="148"/>
                </a:cubicBezTo>
                <a:cubicBezTo>
                  <a:pt x="41" y="146"/>
                  <a:pt x="43" y="144"/>
                  <a:pt x="45" y="144"/>
                </a:cubicBezTo>
                <a:cubicBezTo>
                  <a:pt x="85" y="144"/>
                  <a:pt x="85" y="144"/>
                  <a:pt x="85" y="144"/>
                </a:cubicBezTo>
                <a:cubicBezTo>
                  <a:pt x="85" y="143"/>
                  <a:pt x="85" y="143"/>
                  <a:pt x="85" y="143"/>
                </a:cubicBezTo>
                <a:cubicBezTo>
                  <a:pt x="85" y="135"/>
                  <a:pt x="85" y="135"/>
                  <a:pt x="85" y="135"/>
                </a:cubicBezTo>
                <a:cubicBezTo>
                  <a:pt x="7" y="135"/>
                  <a:pt x="7" y="135"/>
                  <a:pt x="7" y="135"/>
                </a:cubicBezTo>
                <a:cubicBezTo>
                  <a:pt x="3" y="135"/>
                  <a:pt x="0" y="132"/>
                  <a:pt x="0" y="128"/>
                </a:cubicBezTo>
                <a:cubicBezTo>
                  <a:pt x="0" y="128"/>
                  <a:pt x="0" y="128"/>
                  <a:pt x="0" y="128"/>
                </a:cubicBezTo>
                <a:cubicBezTo>
                  <a:pt x="0" y="7"/>
                  <a:pt x="0" y="7"/>
                  <a:pt x="0" y="7"/>
                </a:cubicBezTo>
                <a:cubicBezTo>
                  <a:pt x="0" y="3"/>
                  <a:pt x="3" y="0"/>
                  <a:pt x="7" y="0"/>
                </a:cubicBezTo>
                <a:close/>
                <a:moveTo>
                  <a:pt x="134" y="62"/>
                </a:moveTo>
                <a:cubicBezTo>
                  <a:pt x="134" y="62"/>
                  <a:pt x="134" y="62"/>
                  <a:pt x="134" y="62"/>
                </a:cubicBezTo>
                <a:cubicBezTo>
                  <a:pt x="134" y="60"/>
                  <a:pt x="136" y="58"/>
                  <a:pt x="139" y="58"/>
                </a:cubicBezTo>
                <a:cubicBezTo>
                  <a:pt x="141" y="58"/>
                  <a:pt x="143" y="60"/>
                  <a:pt x="143" y="62"/>
                </a:cubicBezTo>
                <a:cubicBezTo>
                  <a:pt x="143" y="73"/>
                  <a:pt x="143" y="73"/>
                  <a:pt x="143" y="73"/>
                </a:cubicBezTo>
                <a:cubicBezTo>
                  <a:pt x="143" y="75"/>
                  <a:pt x="141" y="77"/>
                  <a:pt x="139" y="77"/>
                </a:cubicBezTo>
                <a:cubicBezTo>
                  <a:pt x="136" y="77"/>
                  <a:pt x="134" y="75"/>
                  <a:pt x="134" y="73"/>
                </a:cubicBezTo>
                <a:cubicBezTo>
                  <a:pt x="134" y="62"/>
                  <a:pt x="134" y="62"/>
                  <a:pt x="134" y="62"/>
                </a:cubicBezTo>
                <a:close/>
                <a:moveTo>
                  <a:pt x="121" y="48"/>
                </a:moveTo>
                <a:cubicBezTo>
                  <a:pt x="121" y="48"/>
                  <a:pt x="121" y="48"/>
                  <a:pt x="121" y="48"/>
                </a:cubicBezTo>
                <a:cubicBezTo>
                  <a:pt x="121" y="45"/>
                  <a:pt x="123" y="43"/>
                  <a:pt x="125" y="43"/>
                </a:cubicBezTo>
                <a:cubicBezTo>
                  <a:pt x="128" y="43"/>
                  <a:pt x="129" y="45"/>
                  <a:pt x="129" y="48"/>
                </a:cubicBezTo>
                <a:cubicBezTo>
                  <a:pt x="129" y="87"/>
                  <a:pt x="129" y="87"/>
                  <a:pt x="129" y="87"/>
                </a:cubicBezTo>
                <a:cubicBezTo>
                  <a:pt x="129" y="90"/>
                  <a:pt x="128" y="92"/>
                  <a:pt x="125" y="92"/>
                </a:cubicBezTo>
                <a:cubicBezTo>
                  <a:pt x="123" y="92"/>
                  <a:pt x="121" y="90"/>
                  <a:pt x="121" y="87"/>
                </a:cubicBezTo>
                <a:cubicBezTo>
                  <a:pt x="121" y="48"/>
                  <a:pt x="121" y="48"/>
                  <a:pt x="121" y="48"/>
                </a:cubicBezTo>
                <a:close/>
                <a:moveTo>
                  <a:pt x="108" y="36"/>
                </a:moveTo>
                <a:cubicBezTo>
                  <a:pt x="108" y="36"/>
                  <a:pt x="108" y="36"/>
                  <a:pt x="108" y="36"/>
                </a:cubicBezTo>
                <a:cubicBezTo>
                  <a:pt x="108" y="33"/>
                  <a:pt x="109" y="31"/>
                  <a:pt x="112" y="31"/>
                </a:cubicBezTo>
                <a:cubicBezTo>
                  <a:pt x="114" y="31"/>
                  <a:pt x="116" y="33"/>
                  <a:pt x="116" y="36"/>
                </a:cubicBezTo>
                <a:cubicBezTo>
                  <a:pt x="116" y="99"/>
                  <a:pt x="116" y="99"/>
                  <a:pt x="116" y="99"/>
                </a:cubicBezTo>
                <a:cubicBezTo>
                  <a:pt x="116" y="102"/>
                  <a:pt x="114" y="104"/>
                  <a:pt x="112" y="104"/>
                </a:cubicBezTo>
                <a:cubicBezTo>
                  <a:pt x="109" y="104"/>
                  <a:pt x="108" y="102"/>
                  <a:pt x="108" y="99"/>
                </a:cubicBezTo>
                <a:cubicBezTo>
                  <a:pt x="108" y="36"/>
                  <a:pt x="108" y="36"/>
                  <a:pt x="108" y="36"/>
                </a:cubicBezTo>
                <a:close/>
                <a:moveTo>
                  <a:pt x="94" y="54"/>
                </a:moveTo>
                <a:cubicBezTo>
                  <a:pt x="94" y="54"/>
                  <a:pt x="94" y="54"/>
                  <a:pt x="94" y="54"/>
                </a:cubicBezTo>
                <a:cubicBezTo>
                  <a:pt x="94" y="52"/>
                  <a:pt x="96" y="50"/>
                  <a:pt x="98" y="50"/>
                </a:cubicBezTo>
                <a:cubicBezTo>
                  <a:pt x="101" y="50"/>
                  <a:pt x="103" y="52"/>
                  <a:pt x="103" y="54"/>
                </a:cubicBezTo>
                <a:cubicBezTo>
                  <a:pt x="103" y="81"/>
                  <a:pt x="103" y="81"/>
                  <a:pt x="103" y="81"/>
                </a:cubicBezTo>
                <a:cubicBezTo>
                  <a:pt x="103" y="83"/>
                  <a:pt x="101" y="85"/>
                  <a:pt x="98" y="85"/>
                </a:cubicBezTo>
                <a:cubicBezTo>
                  <a:pt x="96" y="85"/>
                  <a:pt x="94" y="83"/>
                  <a:pt x="94" y="81"/>
                </a:cubicBezTo>
                <a:cubicBezTo>
                  <a:pt x="94" y="54"/>
                  <a:pt x="94" y="54"/>
                  <a:pt x="94" y="54"/>
                </a:cubicBezTo>
                <a:close/>
                <a:moveTo>
                  <a:pt x="81" y="43"/>
                </a:moveTo>
                <a:cubicBezTo>
                  <a:pt x="81" y="43"/>
                  <a:pt x="81" y="43"/>
                  <a:pt x="81" y="43"/>
                </a:cubicBezTo>
                <a:cubicBezTo>
                  <a:pt x="81" y="41"/>
                  <a:pt x="83" y="39"/>
                  <a:pt x="85" y="39"/>
                </a:cubicBezTo>
                <a:cubicBezTo>
                  <a:pt x="87" y="39"/>
                  <a:pt x="89" y="41"/>
                  <a:pt x="89" y="43"/>
                </a:cubicBezTo>
                <a:cubicBezTo>
                  <a:pt x="89" y="92"/>
                  <a:pt x="89" y="92"/>
                  <a:pt x="89" y="92"/>
                </a:cubicBezTo>
                <a:cubicBezTo>
                  <a:pt x="89" y="94"/>
                  <a:pt x="87" y="96"/>
                  <a:pt x="85" y="96"/>
                </a:cubicBezTo>
                <a:cubicBezTo>
                  <a:pt x="83" y="96"/>
                  <a:pt x="81" y="94"/>
                  <a:pt x="81" y="92"/>
                </a:cubicBezTo>
                <a:cubicBezTo>
                  <a:pt x="81" y="43"/>
                  <a:pt x="81" y="43"/>
                  <a:pt x="81" y="43"/>
                </a:cubicBezTo>
                <a:close/>
                <a:moveTo>
                  <a:pt x="67" y="53"/>
                </a:moveTo>
                <a:cubicBezTo>
                  <a:pt x="67" y="53"/>
                  <a:pt x="67" y="53"/>
                  <a:pt x="67" y="53"/>
                </a:cubicBezTo>
                <a:cubicBezTo>
                  <a:pt x="67" y="51"/>
                  <a:pt x="69" y="49"/>
                  <a:pt x="71" y="49"/>
                </a:cubicBezTo>
                <a:cubicBezTo>
                  <a:pt x="74" y="49"/>
                  <a:pt x="76" y="51"/>
                  <a:pt x="76" y="53"/>
                </a:cubicBezTo>
                <a:cubicBezTo>
                  <a:pt x="76" y="82"/>
                  <a:pt x="76" y="82"/>
                  <a:pt x="76" y="82"/>
                </a:cubicBezTo>
                <a:cubicBezTo>
                  <a:pt x="76" y="84"/>
                  <a:pt x="74" y="86"/>
                  <a:pt x="71" y="86"/>
                </a:cubicBezTo>
                <a:cubicBezTo>
                  <a:pt x="69" y="86"/>
                  <a:pt x="67" y="84"/>
                  <a:pt x="67" y="82"/>
                </a:cubicBezTo>
                <a:cubicBezTo>
                  <a:pt x="67" y="53"/>
                  <a:pt x="67" y="53"/>
                  <a:pt x="67" y="53"/>
                </a:cubicBezTo>
                <a:close/>
                <a:moveTo>
                  <a:pt x="40" y="59"/>
                </a:moveTo>
                <a:cubicBezTo>
                  <a:pt x="40" y="59"/>
                  <a:pt x="40" y="59"/>
                  <a:pt x="40" y="59"/>
                </a:cubicBezTo>
                <a:cubicBezTo>
                  <a:pt x="40" y="56"/>
                  <a:pt x="42" y="55"/>
                  <a:pt x="45" y="55"/>
                </a:cubicBezTo>
                <a:cubicBezTo>
                  <a:pt x="47" y="55"/>
                  <a:pt x="49" y="56"/>
                  <a:pt x="49" y="59"/>
                </a:cubicBezTo>
                <a:cubicBezTo>
                  <a:pt x="49" y="76"/>
                  <a:pt x="49" y="76"/>
                  <a:pt x="49" y="76"/>
                </a:cubicBezTo>
                <a:cubicBezTo>
                  <a:pt x="49" y="79"/>
                  <a:pt x="47" y="80"/>
                  <a:pt x="45" y="80"/>
                </a:cubicBezTo>
                <a:cubicBezTo>
                  <a:pt x="42" y="80"/>
                  <a:pt x="40" y="79"/>
                  <a:pt x="40" y="76"/>
                </a:cubicBezTo>
                <a:cubicBezTo>
                  <a:pt x="40" y="59"/>
                  <a:pt x="40" y="59"/>
                  <a:pt x="40" y="59"/>
                </a:cubicBezTo>
                <a:close/>
                <a:moveTo>
                  <a:pt x="54" y="41"/>
                </a:moveTo>
                <a:cubicBezTo>
                  <a:pt x="54" y="41"/>
                  <a:pt x="54" y="41"/>
                  <a:pt x="54" y="41"/>
                </a:cubicBezTo>
                <a:cubicBezTo>
                  <a:pt x="54" y="39"/>
                  <a:pt x="56" y="37"/>
                  <a:pt x="58" y="37"/>
                </a:cubicBezTo>
                <a:cubicBezTo>
                  <a:pt x="60" y="37"/>
                  <a:pt x="62" y="39"/>
                  <a:pt x="62" y="41"/>
                </a:cubicBezTo>
                <a:cubicBezTo>
                  <a:pt x="62" y="94"/>
                  <a:pt x="62" y="94"/>
                  <a:pt x="62" y="94"/>
                </a:cubicBezTo>
                <a:cubicBezTo>
                  <a:pt x="62" y="97"/>
                  <a:pt x="60" y="98"/>
                  <a:pt x="58" y="98"/>
                </a:cubicBezTo>
                <a:cubicBezTo>
                  <a:pt x="56" y="98"/>
                  <a:pt x="54" y="97"/>
                  <a:pt x="54" y="94"/>
                </a:cubicBezTo>
                <a:cubicBezTo>
                  <a:pt x="54" y="41"/>
                  <a:pt x="54" y="41"/>
                  <a:pt x="54" y="41"/>
                </a:cubicBezTo>
                <a:close/>
                <a:moveTo>
                  <a:pt x="157" y="102"/>
                </a:moveTo>
                <a:cubicBezTo>
                  <a:pt x="157" y="102"/>
                  <a:pt x="157" y="102"/>
                  <a:pt x="157" y="102"/>
                </a:cubicBezTo>
                <a:cubicBezTo>
                  <a:pt x="160" y="102"/>
                  <a:pt x="164" y="105"/>
                  <a:pt x="164" y="109"/>
                </a:cubicBezTo>
                <a:cubicBezTo>
                  <a:pt x="164" y="113"/>
                  <a:pt x="160" y="116"/>
                  <a:pt x="157" y="116"/>
                </a:cubicBezTo>
                <a:cubicBezTo>
                  <a:pt x="153" y="116"/>
                  <a:pt x="150" y="113"/>
                  <a:pt x="150" y="109"/>
                </a:cubicBezTo>
                <a:cubicBezTo>
                  <a:pt x="150" y="105"/>
                  <a:pt x="153" y="102"/>
                  <a:pt x="157" y="102"/>
                </a:cubicBezTo>
                <a:close/>
                <a:moveTo>
                  <a:pt x="169" y="14"/>
                </a:moveTo>
                <a:cubicBezTo>
                  <a:pt x="169" y="14"/>
                  <a:pt x="169" y="14"/>
                  <a:pt x="169" y="14"/>
                </a:cubicBezTo>
                <a:cubicBezTo>
                  <a:pt x="14" y="14"/>
                  <a:pt x="14" y="14"/>
                  <a:pt x="14" y="14"/>
                </a:cubicBezTo>
                <a:cubicBezTo>
                  <a:pt x="14" y="50"/>
                  <a:pt x="14" y="85"/>
                  <a:pt x="14" y="121"/>
                </a:cubicBezTo>
                <a:cubicBezTo>
                  <a:pt x="66" y="121"/>
                  <a:pt x="117" y="121"/>
                  <a:pt x="169" y="121"/>
                </a:cubicBezTo>
                <a:cubicBezTo>
                  <a:pt x="169" y="85"/>
                  <a:pt x="169" y="50"/>
                  <a:pt x="169" y="14"/>
                </a:cubicBezTo>
                <a:close/>
              </a:path>
            </a:pathLst>
          </a:custGeom>
          <a:solidFill>
            <a:schemeClr val="bg1"/>
          </a:solidFill>
          <a:ln>
            <a:noFill/>
          </a:ln>
        </p:spPr>
        <p:txBody>
          <a:bodyPr vert="horz" wrap="square" lIns="67391" tIns="33696" rIns="67391" bIns="33696" numCol="1" anchor="t" anchorCtr="0" compatLnSpc="1"/>
          <a:lstStyle/>
          <a:p>
            <a:endParaRPr lang="zh-CN" altLang="en-US"/>
          </a:p>
        </p:txBody>
      </p:sp>
      <p:sp>
        <p:nvSpPr>
          <p:cNvPr id="8" name="Freeform 86"/>
          <p:cNvSpPr>
            <a:spLocks noEditPoints="1"/>
          </p:cNvSpPr>
          <p:nvPr/>
        </p:nvSpPr>
        <p:spPr bwMode="auto">
          <a:xfrm>
            <a:off x="5315544" y="1627793"/>
            <a:ext cx="366732" cy="380062"/>
          </a:xfrm>
          <a:custGeom>
            <a:avLst/>
            <a:gdLst>
              <a:gd name="T0" fmla="*/ 16 w 196"/>
              <a:gd name="T1" fmla="*/ 106 h 204"/>
              <a:gd name="T2" fmla="*/ 187 w 196"/>
              <a:gd name="T3" fmla="*/ 113 h 204"/>
              <a:gd name="T4" fmla="*/ 187 w 196"/>
              <a:gd name="T5" fmla="*/ 137 h 204"/>
              <a:gd name="T6" fmla="*/ 179 w 196"/>
              <a:gd name="T7" fmla="*/ 144 h 204"/>
              <a:gd name="T8" fmla="*/ 179 w 196"/>
              <a:gd name="T9" fmla="*/ 187 h 204"/>
              <a:gd name="T10" fmla="*/ 36 w 196"/>
              <a:gd name="T11" fmla="*/ 204 h 204"/>
              <a:gd name="T12" fmla="*/ 16 w 196"/>
              <a:gd name="T13" fmla="*/ 144 h 204"/>
              <a:gd name="T14" fmla="*/ 9 w 196"/>
              <a:gd name="T15" fmla="*/ 137 h 204"/>
              <a:gd name="T16" fmla="*/ 9 w 196"/>
              <a:gd name="T17" fmla="*/ 113 h 204"/>
              <a:gd name="T18" fmla="*/ 96 w 196"/>
              <a:gd name="T19" fmla="*/ 59 h 204"/>
              <a:gd name="T20" fmla="*/ 98 w 196"/>
              <a:gd name="T21" fmla="*/ 65 h 204"/>
              <a:gd name="T22" fmla="*/ 95 w 196"/>
              <a:gd name="T23" fmla="*/ 67 h 204"/>
              <a:gd name="T24" fmla="*/ 90 w 196"/>
              <a:gd name="T25" fmla="*/ 64 h 204"/>
              <a:gd name="T26" fmla="*/ 96 w 196"/>
              <a:gd name="T27" fmla="*/ 59 h 204"/>
              <a:gd name="T28" fmla="*/ 100 w 196"/>
              <a:gd name="T29" fmla="*/ 52 h 204"/>
              <a:gd name="T30" fmla="*/ 29 w 196"/>
              <a:gd name="T31" fmla="*/ 11 h 204"/>
              <a:gd name="T32" fmla="*/ 81 w 196"/>
              <a:gd name="T33" fmla="*/ 62 h 204"/>
              <a:gd name="T34" fmla="*/ 97 w 196"/>
              <a:gd name="T35" fmla="*/ 75 h 204"/>
              <a:gd name="T36" fmla="*/ 105 w 196"/>
              <a:gd name="T37" fmla="*/ 69 h 204"/>
              <a:gd name="T38" fmla="*/ 58 w 196"/>
              <a:gd name="T39" fmla="*/ 43 h 204"/>
              <a:gd name="T40" fmla="*/ 19 w 196"/>
              <a:gd name="T41" fmla="*/ 25 h 204"/>
              <a:gd name="T42" fmla="*/ 58 w 196"/>
              <a:gd name="T43" fmla="*/ 43 h 204"/>
              <a:gd name="T44" fmla="*/ 100 w 196"/>
              <a:gd name="T45" fmla="*/ 86 h 204"/>
              <a:gd name="T46" fmla="*/ 98 w 196"/>
              <a:gd name="T47" fmla="*/ 92 h 204"/>
              <a:gd name="T48" fmla="*/ 106 w 196"/>
              <a:gd name="T49" fmla="*/ 91 h 204"/>
              <a:gd name="T50" fmla="*/ 100 w 196"/>
              <a:gd name="T51" fmla="*/ 86 h 204"/>
              <a:gd name="T52" fmla="*/ 96 w 196"/>
              <a:gd name="T53" fmla="*/ 79 h 204"/>
              <a:gd name="T54" fmla="*/ 167 w 196"/>
              <a:gd name="T55" fmla="*/ 38 h 204"/>
              <a:gd name="T56" fmla="*/ 115 w 196"/>
              <a:gd name="T57" fmla="*/ 89 h 204"/>
              <a:gd name="T58" fmla="*/ 99 w 196"/>
              <a:gd name="T59" fmla="*/ 102 h 204"/>
              <a:gd name="T60" fmla="*/ 91 w 196"/>
              <a:gd name="T61" fmla="*/ 96 h 204"/>
              <a:gd name="T62" fmla="*/ 137 w 196"/>
              <a:gd name="T63" fmla="*/ 69 h 204"/>
              <a:gd name="T64" fmla="*/ 176 w 196"/>
              <a:gd name="T65" fmla="*/ 52 h 204"/>
              <a:gd name="T66" fmla="*/ 137 w 196"/>
              <a:gd name="T67" fmla="*/ 69 h 204"/>
              <a:gd name="T68" fmla="*/ 74 w 196"/>
              <a:gd name="T69" fmla="*/ 149 h 204"/>
              <a:gd name="T70" fmla="*/ 90 w 196"/>
              <a:gd name="T71" fmla="*/ 189 h 204"/>
              <a:gd name="T72" fmla="*/ 43 w 196"/>
              <a:gd name="T73" fmla="*/ 189 h 204"/>
              <a:gd name="T74" fmla="*/ 31 w 196"/>
              <a:gd name="T75" fmla="*/ 158 h 204"/>
              <a:gd name="T76" fmla="*/ 36 w 196"/>
              <a:gd name="T77" fmla="*/ 189 h 204"/>
              <a:gd name="T78" fmla="*/ 34 w 196"/>
              <a:gd name="T79" fmla="*/ 144 h 204"/>
              <a:gd name="T80" fmla="*/ 51 w 196"/>
              <a:gd name="T81" fmla="*/ 185 h 204"/>
              <a:gd name="T82" fmla="*/ 34 w 196"/>
              <a:gd name="T83" fmla="*/ 144 h 204"/>
              <a:gd name="T84" fmla="*/ 81 w 196"/>
              <a:gd name="T85" fmla="*/ 144 h 204"/>
              <a:gd name="T86" fmla="*/ 115 w 196"/>
              <a:gd name="T87" fmla="*/ 144 h 204"/>
              <a:gd name="T88" fmla="*/ 122 w 196"/>
              <a:gd name="T89" fmla="*/ 149 h 204"/>
              <a:gd name="T90" fmla="*/ 105 w 196"/>
              <a:gd name="T91" fmla="*/ 189 h 204"/>
              <a:gd name="T92" fmla="*/ 122 w 196"/>
              <a:gd name="T93" fmla="*/ 149 h 204"/>
              <a:gd name="T94" fmla="*/ 165 w 196"/>
              <a:gd name="T95" fmla="*/ 158 h 204"/>
              <a:gd name="T96" fmla="*/ 160 w 196"/>
              <a:gd name="T97" fmla="*/ 189 h 204"/>
              <a:gd name="T98" fmla="*/ 165 w 196"/>
              <a:gd name="T99" fmla="*/ 158 h 204"/>
              <a:gd name="T100" fmla="*/ 128 w 196"/>
              <a:gd name="T101" fmla="*/ 144 h 204"/>
              <a:gd name="T102" fmla="*/ 162 w 196"/>
              <a:gd name="T103" fmla="*/ 144 h 204"/>
              <a:gd name="T104" fmla="*/ 173 w 196"/>
              <a:gd name="T105" fmla="*/ 120 h 204"/>
              <a:gd name="T106" fmla="*/ 23 w 196"/>
              <a:gd name="T107" fmla="*/ 120 h 204"/>
              <a:gd name="T108" fmla="*/ 173 w 196"/>
              <a:gd name="T109"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204">
                <a:moveTo>
                  <a:pt x="16" y="106"/>
                </a:moveTo>
                <a:cubicBezTo>
                  <a:pt x="16" y="106"/>
                  <a:pt x="16" y="106"/>
                  <a:pt x="16" y="106"/>
                </a:cubicBezTo>
                <a:cubicBezTo>
                  <a:pt x="180" y="106"/>
                  <a:pt x="180" y="106"/>
                  <a:pt x="180" y="106"/>
                </a:cubicBezTo>
                <a:cubicBezTo>
                  <a:pt x="183" y="106"/>
                  <a:pt x="187" y="109"/>
                  <a:pt x="187" y="113"/>
                </a:cubicBezTo>
                <a:cubicBezTo>
                  <a:pt x="187" y="113"/>
                  <a:pt x="187" y="113"/>
                  <a:pt x="187" y="113"/>
                </a:cubicBezTo>
                <a:cubicBezTo>
                  <a:pt x="187" y="137"/>
                  <a:pt x="187" y="137"/>
                  <a:pt x="187" y="137"/>
                </a:cubicBezTo>
                <a:cubicBezTo>
                  <a:pt x="187" y="141"/>
                  <a:pt x="183" y="144"/>
                  <a:pt x="180" y="144"/>
                </a:cubicBezTo>
                <a:cubicBezTo>
                  <a:pt x="179" y="144"/>
                  <a:pt x="179" y="144"/>
                  <a:pt x="179" y="144"/>
                </a:cubicBezTo>
                <a:cubicBezTo>
                  <a:pt x="179" y="144"/>
                  <a:pt x="179" y="144"/>
                  <a:pt x="179" y="144"/>
                </a:cubicBezTo>
                <a:cubicBezTo>
                  <a:pt x="179" y="187"/>
                  <a:pt x="179" y="187"/>
                  <a:pt x="179" y="187"/>
                </a:cubicBezTo>
                <a:cubicBezTo>
                  <a:pt x="179" y="197"/>
                  <a:pt x="170" y="204"/>
                  <a:pt x="160" y="204"/>
                </a:cubicBezTo>
                <a:cubicBezTo>
                  <a:pt x="36" y="204"/>
                  <a:pt x="36" y="204"/>
                  <a:pt x="36" y="204"/>
                </a:cubicBezTo>
                <a:cubicBezTo>
                  <a:pt x="26" y="204"/>
                  <a:pt x="16" y="197"/>
                  <a:pt x="16" y="187"/>
                </a:cubicBezTo>
                <a:cubicBezTo>
                  <a:pt x="16" y="144"/>
                  <a:pt x="16" y="144"/>
                  <a:pt x="16" y="144"/>
                </a:cubicBezTo>
                <a:cubicBezTo>
                  <a:pt x="16" y="144"/>
                  <a:pt x="16" y="144"/>
                  <a:pt x="16" y="144"/>
                </a:cubicBezTo>
                <a:cubicBezTo>
                  <a:pt x="12" y="144"/>
                  <a:pt x="9" y="141"/>
                  <a:pt x="9" y="137"/>
                </a:cubicBezTo>
                <a:cubicBezTo>
                  <a:pt x="9" y="137"/>
                  <a:pt x="9" y="137"/>
                  <a:pt x="9" y="137"/>
                </a:cubicBezTo>
                <a:cubicBezTo>
                  <a:pt x="9" y="113"/>
                  <a:pt x="9" y="113"/>
                  <a:pt x="9" y="113"/>
                </a:cubicBezTo>
                <a:cubicBezTo>
                  <a:pt x="9" y="109"/>
                  <a:pt x="12" y="106"/>
                  <a:pt x="16" y="106"/>
                </a:cubicBezTo>
                <a:close/>
                <a:moveTo>
                  <a:pt x="96" y="59"/>
                </a:moveTo>
                <a:cubicBezTo>
                  <a:pt x="96" y="59"/>
                  <a:pt x="96" y="59"/>
                  <a:pt x="96" y="59"/>
                </a:cubicBezTo>
                <a:cubicBezTo>
                  <a:pt x="98" y="60"/>
                  <a:pt x="99" y="63"/>
                  <a:pt x="98" y="65"/>
                </a:cubicBezTo>
                <a:cubicBezTo>
                  <a:pt x="97" y="65"/>
                  <a:pt x="97" y="65"/>
                  <a:pt x="97" y="65"/>
                </a:cubicBezTo>
                <a:cubicBezTo>
                  <a:pt x="97" y="66"/>
                  <a:pt x="96" y="67"/>
                  <a:pt x="95" y="67"/>
                </a:cubicBezTo>
                <a:cubicBezTo>
                  <a:pt x="93" y="68"/>
                  <a:pt x="90" y="66"/>
                  <a:pt x="90" y="64"/>
                </a:cubicBezTo>
                <a:cubicBezTo>
                  <a:pt x="90" y="64"/>
                  <a:pt x="90" y="64"/>
                  <a:pt x="90" y="64"/>
                </a:cubicBezTo>
                <a:cubicBezTo>
                  <a:pt x="89" y="62"/>
                  <a:pt x="90" y="59"/>
                  <a:pt x="93" y="59"/>
                </a:cubicBezTo>
                <a:cubicBezTo>
                  <a:pt x="94" y="58"/>
                  <a:pt x="95" y="59"/>
                  <a:pt x="96" y="59"/>
                </a:cubicBezTo>
                <a:close/>
                <a:moveTo>
                  <a:pt x="100" y="52"/>
                </a:moveTo>
                <a:cubicBezTo>
                  <a:pt x="100" y="52"/>
                  <a:pt x="100" y="52"/>
                  <a:pt x="100" y="52"/>
                </a:cubicBezTo>
                <a:cubicBezTo>
                  <a:pt x="96" y="49"/>
                  <a:pt x="90" y="50"/>
                  <a:pt x="86" y="52"/>
                </a:cubicBezTo>
                <a:cubicBezTo>
                  <a:pt x="29" y="11"/>
                  <a:pt x="29" y="11"/>
                  <a:pt x="29" y="11"/>
                </a:cubicBezTo>
                <a:cubicBezTo>
                  <a:pt x="15" y="0"/>
                  <a:pt x="0" y="26"/>
                  <a:pt x="16" y="33"/>
                </a:cubicBezTo>
                <a:cubicBezTo>
                  <a:pt x="81" y="62"/>
                  <a:pt x="81" y="62"/>
                  <a:pt x="81" y="62"/>
                </a:cubicBezTo>
                <a:cubicBezTo>
                  <a:pt x="81" y="65"/>
                  <a:pt x="82" y="69"/>
                  <a:pt x="84" y="71"/>
                </a:cubicBezTo>
                <a:cubicBezTo>
                  <a:pt x="87" y="75"/>
                  <a:pt x="92" y="77"/>
                  <a:pt x="97" y="75"/>
                </a:cubicBezTo>
                <a:cubicBezTo>
                  <a:pt x="100" y="74"/>
                  <a:pt x="103" y="73"/>
                  <a:pt x="105" y="70"/>
                </a:cubicBezTo>
                <a:cubicBezTo>
                  <a:pt x="105" y="69"/>
                  <a:pt x="105" y="69"/>
                  <a:pt x="105" y="69"/>
                </a:cubicBezTo>
                <a:cubicBezTo>
                  <a:pt x="108" y="63"/>
                  <a:pt x="106" y="55"/>
                  <a:pt x="100" y="52"/>
                </a:cubicBezTo>
                <a:close/>
                <a:moveTo>
                  <a:pt x="58" y="43"/>
                </a:moveTo>
                <a:cubicBezTo>
                  <a:pt x="58" y="43"/>
                  <a:pt x="58" y="43"/>
                  <a:pt x="58" y="43"/>
                </a:cubicBezTo>
                <a:cubicBezTo>
                  <a:pt x="19" y="25"/>
                  <a:pt x="19" y="25"/>
                  <a:pt x="19" y="25"/>
                </a:cubicBezTo>
                <a:cubicBezTo>
                  <a:pt x="15" y="23"/>
                  <a:pt x="20" y="15"/>
                  <a:pt x="24" y="17"/>
                </a:cubicBezTo>
                <a:cubicBezTo>
                  <a:pt x="58" y="43"/>
                  <a:pt x="58" y="43"/>
                  <a:pt x="58" y="43"/>
                </a:cubicBezTo>
                <a:close/>
                <a:moveTo>
                  <a:pt x="100" y="86"/>
                </a:moveTo>
                <a:cubicBezTo>
                  <a:pt x="100" y="86"/>
                  <a:pt x="100" y="86"/>
                  <a:pt x="100" y="86"/>
                </a:cubicBezTo>
                <a:cubicBezTo>
                  <a:pt x="98" y="87"/>
                  <a:pt x="97" y="90"/>
                  <a:pt x="98" y="92"/>
                </a:cubicBezTo>
                <a:cubicBezTo>
                  <a:pt x="98" y="92"/>
                  <a:pt x="98" y="92"/>
                  <a:pt x="98" y="92"/>
                </a:cubicBezTo>
                <a:cubicBezTo>
                  <a:pt x="99" y="93"/>
                  <a:pt x="100" y="94"/>
                  <a:pt x="101" y="94"/>
                </a:cubicBezTo>
                <a:cubicBezTo>
                  <a:pt x="103" y="95"/>
                  <a:pt x="106" y="93"/>
                  <a:pt x="106" y="91"/>
                </a:cubicBezTo>
                <a:cubicBezTo>
                  <a:pt x="107" y="89"/>
                  <a:pt x="106" y="86"/>
                  <a:pt x="103" y="86"/>
                </a:cubicBezTo>
                <a:cubicBezTo>
                  <a:pt x="102" y="85"/>
                  <a:pt x="101" y="86"/>
                  <a:pt x="100" y="86"/>
                </a:cubicBezTo>
                <a:close/>
                <a:moveTo>
                  <a:pt x="96" y="79"/>
                </a:moveTo>
                <a:cubicBezTo>
                  <a:pt x="96" y="79"/>
                  <a:pt x="96" y="79"/>
                  <a:pt x="96" y="79"/>
                </a:cubicBezTo>
                <a:cubicBezTo>
                  <a:pt x="100" y="76"/>
                  <a:pt x="105" y="77"/>
                  <a:pt x="109" y="79"/>
                </a:cubicBezTo>
                <a:cubicBezTo>
                  <a:pt x="167" y="38"/>
                  <a:pt x="167" y="38"/>
                  <a:pt x="167" y="38"/>
                </a:cubicBezTo>
                <a:cubicBezTo>
                  <a:pt x="181" y="27"/>
                  <a:pt x="196" y="53"/>
                  <a:pt x="180" y="60"/>
                </a:cubicBezTo>
                <a:cubicBezTo>
                  <a:pt x="115" y="89"/>
                  <a:pt x="115" y="89"/>
                  <a:pt x="115" y="89"/>
                </a:cubicBezTo>
                <a:cubicBezTo>
                  <a:pt x="115" y="92"/>
                  <a:pt x="114" y="95"/>
                  <a:pt x="112" y="98"/>
                </a:cubicBezTo>
                <a:cubicBezTo>
                  <a:pt x="109" y="102"/>
                  <a:pt x="104" y="104"/>
                  <a:pt x="99" y="102"/>
                </a:cubicBezTo>
                <a:cubicBezTo>
                  <a:pt x="96" y="102"/>
                  <a:pt x="93" y="100"/>
                  <a:pt x="91" y="97"/>
                </a:cubicBezTo>
                <a:cubicBezTo>
                  <a:pt x="91" y="96"/>
                  <a:pt x="91" y="96"/>
                  <a:pt x="91" y="96"/>
                </a:cubicBezTo>
                <a:cubicBezTo>
                  <a:pt x="87" y="90"/>
                  <a:pt x="90" y="82"/>
                  <a:pt x="96" y="79"/>
                </a:cubicBezTo>
                <a:close/>
                <a:moveTo>
                  <a:pt x="137" y="69"/>
                </a:moveTo>
                <a:cubicBezTo>
                  <a:pt x="137" y="69"/>
                  <a:pt x="137" y="69"/>
                  <a:pt x="137" y="69"/>
                </a:cubicBezTo>
                <a:cubicBezTo>
                  <a:pt x="176" y="52"/>
                  <a:pt x="176" y="52"/>
                  <a:pt x="176" y="52"/>
                </a:cubicBezTo>
                <a:cubicBezTo>
                  <a:pt x="181" y="50"/>
                  <a:pt x="176" y="41"/>
                  <a:pt x="172" y="44"/>
                </a:cubicBezTo>
                <a:cubicBezTo>
                  <a:pt x="137" y="69"/>
                  <a:pt x="137" y="69"/>
                  <a:pt x="137" y="69"/>
                </a:cubicBezTo>
                <a:close/>
                <a:moveTo>
                  <a:pt x="74" y="149"/>
                </a:moveTo>
                <a:cubicBezTo>
                  <a:pt x="74" y="149"/>
                  <a:pt x="74" y="149"/>
                  <a:pt x="74" y="149"/>
                </a:cubicBezTo>
                <a:cubicBezTo>
                  <a:pt x="58" y="189"/>
                  <a:pt x="58" y="189"/>
                  <a:pt x="58" y="189"/>
                </a:cubicBezTo>
                <a:cubicBezTo>
                  <a:pt x="90" y="189"/>
                  <a:pt x="90" y="189"/>
                  <a:pt x="90" y="189"/>
                </a:cubicBezTo>
                <a:cubicBezTo>
                  <a:pt x="74" y="149"/>
                  <a:pt x="74" y="149"/>
                  <a:pt x="74" y="149"/>
                </a:cubicBezTo>
                <a:close/>
                <a:moveTo>
                  <a:pt x="43" y="189"/>
                </a:moveTo>
                <a:cubicBezTo>
                  <a:pt x="43" y="189"/>
                  <a:pt x="43" y="189"/>
                  <a:pt x="43" y="189"/>
                </a:cubicBezTo>
                <a:cubicBezTo>
                  <a:pt x="31" y="158"/>
                  <a:pt x="31" y="158"/>
                  <a:pt x="31" y="158"/>
                </a:cubicBezTo>
                <a:cubicBezTo>
                  <a:pt x="31" y="187"/>
                  <a:pt x="31" y="187"/>
                  <a:pt x="31" y="187"/>
                </a:cubicBezTo>
                <a:cubicBezTo>
                  <a:pt x="31" y="189"/>
                  <a:pt x="34" y="189"/>
                  <a:pt x="36" y="189"/>
                </a:cubicBezTo>
                <a:cubicBezTo>
                  <a:pt x="43" y="189"/>
                  <a:pt x="43" y="189"/>
                  <a:pt x="43" y="189"/>
                </a:cubicBezTo>
                <a:close/>
                <a:moveTo>
                  <a:pt x="34" y="144"/>
                </a:moveTo>
                <a:cubicBezTo>
                  <a:pt x="34" y="144"/>
                  <a:pt x="34" y="144"/>
                  <a:pt x="34" y="144"/>
                </a:cubicBezTo>
                <a:cubicBezTo>
                  <a:pt x="51" y="185"/>
                  <a:pt x="51" y="185"/>
                  <a:pt x="51" y="185"/>
                </a:cubicBezTo>
                <a:cubicBezTo>
                  <a:pt x="67" y="144"/>
                  <a:pt x="67" y="144"/>
                  <a:pt x="67" y="144"/>
                </a:cubicBezTo>
                <a:cubicBezTo>
                  <a:pt x="34" y="144"/>
                  <a:pt x="34" y="144"/>
                  <a:pt x="34" y="144"/>
                </a:cubicBezTo>
                <a:close/>
                <a:moveTo>
                  <a:pt x="81" y="144"/>
                </a:moveTo>
                <a:cubicBezTo>
                  <a:pt x="81" y="144"/>
                  <a:pt x="81" y="144"/>
                  <a:pt x="81" y="144"/>
                </a:cubicBezTo>
                <a:cubicBezTo>
                  <a:pt x="98" y="185"/>
                  <a:pt x="98" y="185"/>
                  <a:pt x="98" y="185"/>
                </a:cubicBezTo>
                <a:cubicBezTo>
                  <a:pt x="115" y="144"/>
                  <a:pt x="115" y="144"/>
                  <a:pt x="115" y="144"/>
                </a:cubicBezTo>
                <a:cubicBezTo>
                  <a:pt x="81" y="144"/>
                  <a:pt x="81" y="144"/>
                  <a:pt x="81" y="144"/>
                </a:cubicBezTo>
                <a:close/>
                <a:moveTo>
                  <a:pt x="122" y="149"/>
                </a:moveTo>
                <a:cubicBezTo>
                  <a:pt x="122" y="149"/>
                  <a:pt x="122" y="149"/>
                  <a:pt x="122" y="149"/>
                </a:cubicBezTo>
                <a:cubicBezTo>
                  <a:pt x="105" y="189"/>
                  <a:pt x="105" y="189"/>
                  <a:pt x="105" y="189"/>
                </a:cubicBezTo>
                <a:cubicBezTo>
                  <a:pt x="138" y="189"/>
                  <a:pt x="138" y="189"/>
                  <a:pt x="138" y="189"/>
                </a:cubicBezTo>
                <a:cubicBezTo>
                  <a:pt x="122" y="149"/>
                  <a:pt x="122" y="149"/>
                  <a:pt x="122" y="149"/>
                </a:cubicBezTo>
                <a:close/>
                <a:moveTo>
                  <a:pt x="165" y="158"/>
                </a:moveTo>
                <a:cubicBezTo>
                  <a:pt x="165" y="158"/>
                  <a:pt x="165" y="158"/>
                  <a:pt x="165" y="158"/>
                </a:cubicBezTo>
                <a:cubicBezTo>
                  <a:pt x="153" y="189"/>
                  <a:pt x="153" y="189"/>
                  <a:pt x="153" y="189"/>
                </a:cubicBezTo>
                <a:cubicBezTo>
                  <a:pt x="160" y="189"/>
                  <a:pt x="160" y="189"/>
                  <a:pt x="160" y="189"/>
                </a:cubicBezTo>
                <a:cubicBezTo>
                  <a:pt x="162" y="189"/>
                  <a:pt x="165" y="189"/>
                  <a:pt x="165" y="187"/>
                </a:cubicBezTo>
                <a:cubicBezTo>
                  <a:pt x="165" y="158"/>
                  <a:pt x="165" y="158"/>
                  <a:pt x="165" y="158"/>
                </a:cubicBezTo>
                <a:close/>
                <a:moveTo>
                  <a:pt x="128" y="144"/>
                </a:moveTo>
                <a:cubicBezTo>
                  <a:pt x="128" y="144"/>
                  <a:pt x="128" y="144"/>
                  <a:pt x="128" y="144"/>
                </a:cubicBezTo>
                <a:cubicBezTo>
                  <a:pt x="145" y="185"/>
                  <a:pt x="145" y="185"/>
                  <a:pt x="145" y="185"/>
                </a:cubicBezTo>
                <a:cubicBezTo>
                  <a:pt x="162" y="144"/>
                  <a:pt x="162" y="144"/>
                  <a:pt x="162" y="144"/>
                </a:cubicBezTo>
                <a:cubicBezTo>
                  <a:pt x="128" y="144"/>
                  <a:pt x="128" y="144"/>
                  <a:pt x="128" y="144"/>
                </a:cubicBezTo>
                <a:close/>
                <a:moveTo>
                  <a:pt x="173" y="120"/>
                </a:moveTo>
                <a:cubicBezTo>
                  <a:pt x="173" y="120"/>
                  <a:pt x="173" y="120"/>
                  <a:pt x="173" y="120"/>
                </a:cubicBezTo>
                <a:cubicBezTo>
                  <a:pt x="23" y="120"/>
                  <a:pt x="23" y="120"/>
                  <a:pt x="23" y="120"/>
                </a:cubicBezTo>
                <a:cubicBezTo>
                  <a:pt x="23" y="130"/>
                  <a:pt x="23" y="130"/>
                  <a:pt x="23" y="130"/>
                </a:cubicBezTo>
                <a:cubicBezTo>
                  <a:pt x="173" y="130"/>
                  <a:pt x="173" y="130"/>
                  <a:pt x="173" y="130"/>
                </a:cubicBezTo>
                <a:cubicBezTo>
                  <a:pt x="173" y="120"/>
                  <a:pt x="173" y="120"/>
                  <a:pt x="173" y="120"/>
                </a:cubicBezTo>
                <a:close/>
              </a:path>
            </a:pathLst>
          </a:custGeom>
          <a:solidFill>
            <a:schemeClr val="bg1"/>
          </a:solidFill>
          <a:ln>
            <a:noFill/>
          </a:ln>
        </p:spPr>
        <p:txBody>
          <a:bodyPr vert="horz" wrap="square" lIns="67391" tIns="33696" rIns="67391" bIns="33696" numCol="1" anchor="t" anchorCtr="0" compatLnSpc="1"/>
          <a:lstStyle/>
          <a:p>
            <a:endParaRPr lang="zh-CN" altLang="en-US"/>
          </a:p>
        </p:txBody>
      </p:sp>
      <p:sp>
        <p:nvSpPr>
          <p:cNvPr id="9" name="Freeform 115"/>
          <p:cNvSpPr>
            <a:spLocks noEditPoints="1"/>
          </p:cNvSpPr>
          <p:nvPr/>
        </p:nvSpPr>
        <p:spPr bwMode="auto">
          <a:xfrm>
            <a:off x="7316198" y="1668795"/>
            <a:ext cx="358813" cy="298057"/>
          </a:xfrm>
          <a:custGeom>
            <a:avLst/>
            <a:gdLst>
              <a:gd name="T0" fmla="*/ 42 w 192"/>
              <a:gd name="T1" fmla="*/ 5 h 160"/>
              <a:gd name="T2" fmla="*/ 73 w 192"/>
              <a:gd name="T3" fmla="*/ 0 h 160"/>
              <a:gd name="T4" fmla="*/ 86 w 192"/>
              <a:gd name="T5" fmla="*/ 5 h 160"/>
              <a:gd name="T6" fmla="*/ 86 w 192"/>
              <a:gd name="T7" fmla="*/ 154 h 160"/>
              <a:gd name="T8" fmla="*/ 54 w 192"/>
              <a:gd name="T9" fmla="*/ 160 h 160"/>
              <a:gd name="T10" fmla="*/ 38 w 192"/>
              <a:gd name="T11" fmla="*/ 149 h 160"/>
              <a:gd name="T12" fmla="*/ 0 w 192"/>
              <a:gd name="T13" fmla="*/ 132 h 160"/>
              <a:gd name="T14" fmla="*/ 17 w 192"/>
              <a:gd name="T15" fmla="*/ 10 h 160"/>
              <a:gd name="T16" fmla="*/ 169 w 192"/>
              <a:gd name="T17" fmla="*/ 37 h 160"/>
              <a:gd name="T18" fmla="*/ 165 w 192"/>
              <a:gd name="T19" fmla="*/ 33 h 160"/>
              <a:gd name="T20" fmla="*/ 169 w 192"/>
              <a:gd name="T21" fmla="*/ 54 h 160"/>
              <a:gd name="T22" fmla="*/ 165 w 192"/>
              <a:gd name="T23" fmla="*/ 50 h 160"/>
              <a:gd name="T24" fmla="*/ 169 w 192"/>
              <a:gd name="T25" fmla="*/ 71 h 160"/>
              <a:gd name="T26" fmla="*/ 165 w 192"/>
              <a:gd name="T27" fmla="*/ 67 h 160"/>
              <a:gd name="T28" fmla="*/ 169 w 192"/>
              <a:gd name="T29" fmla="*/ 88 h 160"/>
              <a:gd name="T30" fmla="*/ 165 w 192"/>
              <a:gd name="T31" fmla="*/ 84 h 160"/>
              <a:gd name="T32" fmla="*/ 169 w 192"/>
              <a:gd name="T33" fmla="*/ 105 h 160"/>
              <a:gd name="T34" fmla="*/ 165 w 192"/>
              <a:gd name="T35" fmla="*/ 101 h 160"/>
              <a:gd name="T36" fmla="*/ 169 w 192"/>
              <a:gd name="T37" fmla="*/ 122 h 160"/>
              <a:gd name="T38" fmla="*/ 165 w 192"/>
              <a:gd name="T39" fmla="*/ 118 h 160"/>
              <a:gd name="T40" fmla="*/ 26 w 192"/>
              <a:gd name="T41" fmla="*/ 41 h 160"/>
              <a:gd name="T42" fmla="*/ 37 w 192"/>
              <a:gd name="T43" fmla="*/ 33 h 160"/>
              <a:gd name="T44" fmla="*/ 15 w 192"/>
              <a:gd name="T45" fmla="*/ 25 h 160"/>
              <a:gd name="T46" fmla="*/ 15 w 192"/>
              <a:gd name="T47" fmla="*/ 134 h 160"/>
              <a:gd name="T48" fmla="*/ 37 w 192"/>
              <a:gd name="T49" fmla="*/ 126 h 160"/>
              <a:gd name="T50" fmla="*/ 26 w 192"/>
              <a:gd name="T51" fmla="*/ 118 h 160"/>
              <a:gd name="T52" fmla="*/ 26 w 192"/>
              <a:gd name="T53" fmla="*/ 109 h 160"/>
              <a:gd name="T54" fmla="*/ 37 w 192"/>
              <a:gd name="T55" fmla="*/ 101 h 160"/>
              <a:gd name="T56" fmla="*/ 22 w 192"/>
              <a:gd name="T57" fmla="*/ 88 h 160"/>
              <a:gd name="T58" fmla="*/ 37 w 192"/>
              <a:gd name="T59" fmla="*/ 58 h 160"/>
              <a:gd name="T60" fmla="*/ 26 w 192"/>
              <a:gd name="T61" fmla="*/ 50 h 160"/>
              <a:gd name="T62" fmla="*/ 96 w 192"/>
              <a:gd name="T63" fmla="*/ 7 h 160"/>
              <a:gd name="T64" fmla="*/ 104 w 192"/>
              <a:gd name="T65" fmla="*/ 7 h 160"/>
              <a:gd name="T66" fmla="*/ 96 w 192"/>
              <a:gd name="T67" fmla="*/ 152 h 160"/>
              <a:gd name="T68" fmla="*/ 110 w 192"/>
              <a:gd name="T69" fmla="*/ 7 h 160"/>
              <a:gd name="T70" fmla="*/ 119 w 192"/>
              <a:gd name="T71" fmla="*/ 152 h 160"/>
              <a:gd name="T72" fmla="*/ 110 w 192"/>
              <a:gd name="T73" fmla="*/ 7 h 160"/>
              <a:gd name="T74" fmla="*/ 129 w 192"/>
              <a:gd name="T75" fmla="*/ 2 h 160"/>
              <a:gd name="T76" fmla="*/ 129 w 192"/>
              <a:gd name="T77" fmla="*/ 157 h 160"/>
              <a:gd name="T78" fmla="*/ 156 w 192"/>
              <a:gd name="T79" fmla="*/ 0 h 160"/>
              <a:gd name="T80" fmla="*/ 187 w 192"/>
              <a:gd name="T81" fmla="*/ 5 h 160"/>
              <a:gd name="T82" fmla="*/ 192 w 192"/>
              <a:gd name="T83" fmla="*/ 17 h 160"/>
              <a:gd name="T84" fmla="*/ 187 w 192"/>
              <a:gd name="T85" fmla="*/ 154 h 160"/>
              <a:gd name="T86" fmla="*/ 143 w 192"/>
              <a:gd name="T87" fmla="*/ 154 h 160"/>
              <a:gd name="T88" fmla="*/ 138 w 192"/>
              <a:gd name="T89" fmla="*/ 17 h 160"/>
              <a:gd name="T90" fmla="*/ 156 w 192"/>
              <a:gd name="T91" fmla="*/ 0 h 160"/>
              <a:gd name="T92" fmla="*/ 156 w 192"/>
              <a:gd name="T93" fmla="*/ 14 h 160"/>
              <a:gd name="T94" fmla="*/ 153 w 192"/>
              <a:gd name="T95" fmla="*/ 15 h 160"/>
              <a:gd name="T96" fmla="*/ 153 w 192"/>
              <a:gd name="T97" fmla="*/ 144 h 160"/>
              <a:gd name="T98" fmla="*/ 175 w 192"/>
              <a:gd name="T99" fmla="*/ 145 h 160"/>
              <a:gd name="T100" fmla="*/ 177 w 192"/>
              <a:gd name="T101" fmla="*/ 144 h 160"/>
              <a:gd name="T102" fmla="*/ 177 w 192"/>
              <a:gd name="T103" fmla="*/ 15 h 160"/>
              <a:gd name="T104" fmla="*/ 51 w 192"/>
              <a:gd name="T105" fmla="*/ 17 h 160"/>
              <a:gd name="T106" fmla="*/ 51 w 192"/>
              <a:gd name="T107" fmla="*/ 17 h 160"/>
              <a:gd name="T108" fmla="*/ 52 w 192"/>
              <a:gd name="T109" fmla="*/ 144 h 160"/>
              <a:gd name="T110" fmla="*/ 54 w 192"/>
              <a:gd name="T111" fmla="*/ 145 h 160"/>
              <a:gd name="T112" fmla="*/ 76 w 192"/>
              <a:gd name="T113" fmla="*/ 144 h 160"/>
              <a:gd name="T114" fmla="*/ 77 w 192"/>
              <a:gd name="T115" fmla="*/ 17 h 160"/>
              <a:gd name="T116" fmla="*/ 73 w 192"/>
              <a:gd name="T117" fmla="*/ 14 h 160"/>
              <a:gd name="T118" fmla="*/ 52 w 192"/>
              <a:gd name="T119" fmla="*/ 1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60">
                <a:moveTo>
                  <a:pt x="17" y="10"/>
                </a:moveTo>
                <a:cubicBezTo>
                  <a:pt x="38" y="10"/>
                  <a:pt x="38" y="10"/>
                  <a:pt x="38" y="10"/>
                </a:cubicBezTo>
                <a:cubicBezTo>
                  <a:pt x="39" y="8"/>
                  <a:pt x="40" y="6"/>
                  <a:pt x="42" y="5"/>
                </a:cubicBezTo>
                <a:cubicBezTo>
                  <a:pt x="42" y="5"/>
                  <a:pt x="42" y="5"/>
                  <a:pt x="42" y="5"/>
                </a:cubicBezTo>
                <a:cubicBezTo>
                  <a:pt x="45" y="2"/>
                  <a:pt x="49" y="0"/>
                  <a:pt x="54" y="0"/>
                </a:cubicBezTo>
                <a:cubicBezTo>
                  <a:pt x="73" y="0"/>
                  <a:pt x="73" y="0"/>
                  <a:pt x="73" y="0"/>
                </a:cubicBezTo>
                <a:cubicBezTo>
                  <a:pt x="78" y="0"/>
                  <a:pt x="83" y="2"/>
                  <a:pt x="86" y="5"/>
                </a:cubicBezTo>
                <a:cubicBezTo>
                  <a:pt x="86" y="5"/>
                  <a:pt x="86" y="5"/>
                  <a:pt x="86" y="5"/>
                </a:cubicBezTo>
                <a:cubicBezTo>
                  <a:pt x="86" y="5"/>
                  <a:pt x="86" y="5"/>
                  <a:pt x="86" y="5"/>
                </a:cubicBezTo>
                <a:cubicBezTo>
                  <a:pt x="89" y="8"/>
                  <a:pt x="91" y="12"/>
                  <a:pt x="91" y="17"/>
                </a:cubicBezTo>
                <a:cubicBezTo>
                  <a:pt x="91" y="142"/>
                  <a:pt x="91" y="142"/>
                  <a:pt x="91" y="142"/>
                </a:cubicBezTo>
                <a:cubicBezTo>
                  <a:pt x="91" y="147"/>
                  <a:pt x="89" y="151"/>
                  <a:pt x="86" y="154"/>
                </a:cubicBezTo>
                <a:cubicBezTo>
                  <a:pt x="86" y="154"/>
                  <a:pt x="86" y="154"/>
                  <a:pt x="86" y="154"/>
                </a:cubicBezTo>
                <a:cubicBezTo>
                  <a:pt x="83" y="158"/>
                  <a:pt x="78" y="160"/>
                  <a:pt x="73" y="160"/>
                </a:cubicBezTo>
                <a:cubicBezTo>
                  <a:pt x="54" y="160"/>
                  <a:pt x="54" y="160"/>
                  <a:pt x="54" y="160"/>
                </a:cubicBezTo>
                <a:cubicBezTo>
                  <a:pt x="49" y="160"/>
                  <a:pt x="45" y="158"/>
                  <a:pt x="42" y="154"/>
                </a:cubicBezTo>
                <a:cubicBezTo>
                  <a:pt x="41" y="154"/>
                  <a:pt x="41" y="154"/>
                  <a:pt x="41" y="154"/>
                </a:cubicBezTo>
                <a:cubicBezTo>
                  <a:pt x="40" y="153"/>
                  <a:pt x="39" y="151"/>
                  <a:pt x="38" y="149"/>
                </a:cubicBezTo>
                <a:cubicBezTo>
                  <a:pt x="17" y="149"/>
                  <a:pt x="17" y="149"/>
                  <a:pt x="17" y="149"/>
                </a:cubicBezTo>
                <a:cubicBezTo>
                  <a:pt x="13" y="149"/>
                  <a:pt x="8" y="148"/>
                  <a:pt x="5" y="144"/>
                </a:cubicBezTo>
                <a:cubicBezTo>
                  <a:pt x="2" y="141"/>
                  <a:pt x="0" y="137"/>
                  <a:pt x="0" y="132"/>
                </a:cubicBezTo>
                <a:cubicBezTo>
                  <a:pt x="0" y="27"/>
                  <a:pt x="0" y="27"/>
                  <a:pt x="0" y="27"/>
                </a:cubicBezTo>
                <a:cubicBezTo>
                  <a:pt x="0" y="22"/>
                  <a:pt x="2" y="18"/>
                  <a:pt x="5" y="15"/>
                </a:cubicBezTo>
                <a:cubicBezTo>
                  <a:pt x="8" y="12"/>
                  <a:pt x="13" y="10"/>
                  <a:pt x="17" y="10"/>
                </a:cubicBezTo>
                <a:close/>
                <a:moveTo>
                  <a:pt x="165" y="33"/>
                </a:moveTo>
                <a:cubicBezTo>
                  <a:pt x="165" y="33"/>
                  <a:pt x="165" y="33"/>
                  <a:pt x="165" y="33"/>
                </a:cubicBezTo>
                <a:cubicBezTo>
                  <a:pt x="168" y="33"/>
                  <a:pt x="169" y="35"/>
                  <a:pt x="169" y="37"/>
                </a:cubicBezTo>
                <a:cubicBezTo>
                  <a:pt x="169" y="40"/>
                  <a:pt x="168" y="41"/>
                  <a:pt x="165" y="41"/>
                </a:cubicBezTo>
                <a:cubicBezTo>
                  <a:pt x="163" y="41"/>
                  <a:pt x="161" y="40"/>
                  <a:pt x="161" y="37"/>
                </a:cubicBezTo>
                <a:cubicBezTo>
                  <a:pt x="161" y="35"/>
                  <a:pt x="163" y="33"/>
                  <a:pt x="165" y="33"/>
                </a:cubicBezTo>
                <a:close/>
                <a:moveTo>
                  <a:pt x="165" y="50"/>
                </a:moveTo>
                <a:cubicBezTo>
                  <a:pt x="165" y="50"/>
                  <a:pt x="165" y="50"/>
                  <a:pt x="165" y="50"/>
                </a:cubicBezTo>
                <a:cubicBezTo>
                  <a:pt x="168" y="50"/>
                  <a:pt x="169" y="52"/>
                  <a:pt x="169" y="54"/>
                </a:cubicBezTo>
                <a:cubicBezTo>
                  <a:pt x="169" y="57"/>
                  <a:pt x="168" y="58"/>
                  <a:pt x="165" y="58"/>
                </a:cubicBezTo>
                <a:cubicBezTo>
                  <a:pt x="163" y="58"/>
                  <a:pt x="161" y="57"/>
                  <a:pt x="161" y="54"/>
                </a:cubicBezTo>
                <a:cubicBezTo>
                  <a:pt x="161" y="52"/>
                  <a:pt x="163" y="50"/>
                  <a:pt x="165" y="50"/>
                </a:cubicBezTo>
                <a:close/>
                <a:moveTo>
                  <a:pt x="165" y="67"/>
                </a:moveTo>
                <a:cubicBezTo>
                  <a:pt x="165" y="67"/>
                  <a:pt x="165" y="67"/>
                  <a:pt x="165" y="67"/>
                </a:cubicBezTo>
                <a:cubicBezTo>
                  <a:pt x="168" y="67"/>
                  <a:pt x="169" y="69"/>
                  <a:pt x="169" y="71"/>
                </a:cubicBezTo>
                <a:cubicBezTo>
                  <a:pt x="169" y="73"/>
                  <a:pt x="168" y="75"/>
                  <a:pt x="165" y="75"/>
                </a:cubicBezTo>
                <a:cubicBezTo>
                  <a:pt x="163" y="75"/>
                  <a:pt x="161" y="73"/>
                  <a:pt x="161" y="71"/>
                </a:cubicBezTo>
                <a:cubicBezTo>
                  <a:pt x="161" y="69"/>
                  <a:pt x="163" y="67"/>
                  <a:pt x="165" y="67"/>
                </a:cubicBezTo>
                <a:close/>
                <a:moveTo>
                  <a:pt x="165" y="84"/>
                </a:moveTo>
                <a:cubicBezTo>
                  <a:pt x="165" y="84"/>
                  <a:pt x="165" y="84"/>
                  <a:pt x="165" y="84"/>
                </a:cubicBezTo>
                <a:cubicBezTo>
                  <a:pt x="168" y="84"/>
                  <a:pt x="169" y="86"/>
                  <a:pt x="169" y="88"/>
                </a:cubicBezTo>
                <a:cubicBezTo>
                  <a:pt x="169" y="90"/>
                  <a:pt x="168" y="92"/>
                  <a:pt x="165" y="92"/>
                </a:cubicBezTo>
                <a:cubicBezTo>
                  <a:pt x="163" y="92"/>
                  <a:pt x="161" y="90"/>
                  <a:pt x="161" y="88"/>
                </a:cubicBezTo>
                <a:cubicBezTo>
                  <a:pt x="161" y="86"/>
                  <a:pt x="163" y="84"/>
                  <a:pt x="165" y="84"/>
                </a:cubicBezTo>
                <a:close/>
                <a:moveTo>
                  <a:pt x="165" y="101"/>
                </a:moveTo>
                <a:cubicBezTo>
                  <a:pt x="165" y="101"/>
                  <a:pt x="165" y="101"/>
                  <a:pt x="165" y="101"/>
                </a:cubicBezTo>
                <a:cubicBezTo>
                  <a:pt x="168" y="101"/>
                  <a:pt x="169" y="103"/>
                  <a:pt x="169" y="105"/>
                </a:cubicBezTo>
                <a:cubicBezTo>
                  <a:pt x="169" y="107"/>
                  <a:pt x="168" y="109"/>
                  <a:pt x="165" y="109"/>
                </a:cubicBezTo>
                <a:cubicBezTo>
                  <a:pt x="163" y="109"/>
                  <a:pt x="161" y="107"/>
                  <a:pt x="161" y="105"/>
                </a:cubicBezTo>
                <a:cubicBezTo>
                  <a:pt x="161" y="103"/>
                  <a:pt x="163" y="101"/>
                  <a:pt x="165" y="101"/>
                </a:cubicBezTo>
                <a:close/>
                <a:moveTo>
                  <a:pt x="165" y="118"/>
                </a:moveTo>
                <a:cubicBezTo>
                  <a:pt x="165" y="118"/>
                  <a:pt x="165" y="118"/>
                  <a:pt x="165" y="118"/>
                </a:cubicBezTo>
                <a:cubicBezTo>
                  <a:pt x="168" y="118"/>
                  <a:pt x="169" y="120"/>
                  <a:pt x="169" y="122"/>
                </a:cubicBezTo>
                <a:cubicBezTo>
                  <a:pt x="169" y="124"/>
                  <a:pt x="168" y="126"/>
                  <a:pt x="165" y="126"/>
                </a:cubicBezTo>
                <a:cubicBezTo>
                  <a:pt x="163" y="126"/>
                  <a:pt x="161" y="124"/>
                  <a:pt x="161" y="122"/>
                </a:cubicBezTo>
                <a:cubicBezTo>
                  <a:pt x="161" y="120"/>
                  <a:pt x="163" y="118"/>
                  <a:pt x="165" y="118"/>
                </a:cubicBezTo>
                <a:close/>
                <a:moveTo>
                  <a:pt x="37" y="41"/>
                </a:moveTo>
                <a:cubicBezTo>
                  <a:pt x="37" y="41"/>
                  <a:pt x="37" y="41"/>
                  <a:pt x="37" y="41"/>
                </a:cubicBezTo>
                <a:cubicBezTo>
                  <a:pt x="26" y="41"/>
                  <a:pt x="26" y="41"/>
                  <a:pt x="26" y="41"/>
                </a:cubicBezTo>
                <a:cubicBezTo>
                  <a:pt x="24" y="41"/>
                  <a:pt x="22" y="39"/>
                  <a:pt x="22" y="37"/>
                </a:cubicBezTo>
                <a:cubicBezTo>
                  <a:pt x="22" y="35"/>
                  <a:pt x="24" y="33"/>
                  <a:pt x="26" y="33"/>
                </a:cubicBezTo>
                <a:cubicBezTo>
                  <a:pt x="37" y="33"/>
                  <a:pt x="37" y="33"/>
                  <a:pt x="37" y="33"/>
                </a:cubicBezTo>
                <a:cubicBezTo>
                  <a:pt x="37" y="24"/>
                  <a:pt x="37" y="24"/>
                  <a:pt x="37" y="24"/>
                </a:cubicBezTo>
                <a:cubicBezTo>
                  <a:pt x="17" y="24"/>
                  <a:pt x="17" y="24"/>
                  <a:pt x="17" y="24"/>
                </a:cubicBezTo>
                <a:cubicBezTo>
                  <a:pt x="17" y="24"/>
                  <a:pt x="16" y="24"/>
                  <a:pt x="15" y="25"/>
                </a:cubicBezTo>
                <a:cubicBezTo>
                  <a:pt x="15" y="25"/>
                  <a:pt x="14" y="26"/>
                  <a:pt x="14" y="27"/>
                </a:cubicBezTo>
                <a:cubicBezTo>
                  <a:pt x="14" y="132"/>
                  <a:pt x="14" y="132"/>
                  <a:pt x="14" y="132"/>
                </a:cubicBezTo>
                <a:cubicBezTo>
                  <a:pt x="14" y="133"/>
                  <a:pt x="15" y="134"/>
                  <a:pt x="15" y="134"/>
                </a:cubicBezTo>
                <a:cubicBezTo>
                  <a:pt x="16" y="135"/>
                  <a:pt x="17" y="135"/>
                  <a:pt x="17" y="135"/>
                </a:cubicBezTo>
                <a:cubicBezTo>
                  <a:pt x="37" y="135"/>
                  <a:pt x="37" y="135"/>
                  <a:pt x="37" y="135"/>
                </a:cubicBezTo>
                <a:cubicBezTo>
                  <a:pt x="37" y="126"/>
                  <a:pt x="37" y="126"/>
                  <a:pt x="37" y="126"/>
                </a:cubicBezTo>
                <a:cubicBezTo>
                  <a:pt x="26" y="126"/>
                  <a:pt x="26" y="126"/>
                  <a:pt x="26" y="126"/>
                </a:cubicBezTo>
                <a:cubicBezTo>
                  <a:pt x="24" y="126"/>
                  <a:pt x="22" y="125"/>
                  <a:pt x="22" y="122"/>
                </a:cubicBezTo>
                <a:cubicBezTo>
                  <a:pt x="22" y="120"/>
                  <a:pt x="24" y="118"/>
                  <a:pt x="26" y="118"/>
                </a:cubicBezTo>
                <a:cubicBezTo>
                  <a:pt x="37" y="118"/>
                  <a:pt x="37" y="118"/>
                  <a:pt x="37" y="118"/>
                </a:cubicBezTo>
                <a:cubicBezTo>
                  <a:pt x="37" y="109"/>
                  <a:pt x="37" y="109"/>
                  <a:pt x="37" y="109"/>
                </a:cubicBezTo>
                <a:cubicBezTo>
                  <a:pt x="26" y="109"/>
                  <a:pt x="26" y="109"/>
                  <a:pt x="26" y="109"/>
                </a:cubicBezTo>
                <a:cubicBezTo>
                  <a:pt x="24" y="109"/>
                  <a:pt x="22" y="107"/>
                  <a:pt x="22" y="105"/>
                </a:cubicBezTo>
                <a:cubicBezTo>
                  <a:pt x="22" y="103"/>
                  <a:pt x="24" y="101"/>
                  <a:pt x="26" y="101"/>
                </a:cubicBezTo>
                <a:cubicBezTo>
                  <a:pt x="37" y="101"/>
                  <a:pt x="37" y="101"/>
                  <a:pt x="37" y="101"/>
                </a:cubicBezTo>
                <a:cubicBezTo>
                  <a:pt x="37" y="92"/>
                  <a:pt x="37" y="92"/>
                  <a:pt x="37" y="92"/>
                </a:cubicBezTo>
                <a:cubicBezTo>
                  <a:pt x="26" y="92"/>
                  <a:pt x="26" y="92"/>
                  <a:pt x="26" y="92"/>
                </a:cubicBezTo>
                <a:cubicBezTo>
                  <a:pt x="24" y="92"/>
                  <a:pt x="22" y="90"/>
                  <a:pt x="22" y="88"/>
                </a:cubicBezTo>
                <a:cubicBezTo>
                  <a:pt x="22" y="86"/>
                  <a:pt x="24" y="84"/>
                  <a:pt x="26" y="84"/>
                </a:cubicBezTo>
                <a:cubicBezTo>
                  <a:pt x="37" y="84"/>
                  <a:pt x="37" y="84"/>
                  <a:pt x="37" y="84"/>
                </a:cubicBezTo>
                <a:cubicBezTo>
                  <a:pt x="37" y="58"/>
                  <a:pt x="37" y="58"/>
                  <a:pt x="37" y="58"/>
                </a:cubicBezTo>
                <a:cubicBezTo>
                  <a:pt x="26" y="58"/>
                  <a:pt x="26" y="58"/>
                  <a:pt x="26" y="58"/>
                </a:cubicBezTo>
                <a:cubicBezTo>
                  <a:pt x="24" y="58"/>
                  <a:pt x="22" y="56"/>
                  <a:pt x="22" y="54"/>
                </a:cubicBezTo>
                <a:cubicBezTo>
                  <a:pt x="22" y="52"/>
                  <a:pt x="24" y="50"/>
                  <a:pt x="26" y="50"/>
                </a:cubicBezTo>
                <a:cubicBezTo>
                  <a:pt x="37" y="50"/>
                  <a:pt x="37" y="50"/>
                  <a:pt x="37" y="50"/>
                </a:cubicBezTo>
                <a:cubicBezTo>
                  <a:pt x="37" y="41"/>
                  <a:pt x="37" y="41"/>
                  <a:pt x="37" y="41"/>
                </a:cubicBezTo>
                <a:close/>
                <a:moveTo>
                  <a:pt x="96" y="7"/>
                </a:moveTo>
                <a:cubicBezTo>
                  <a:pt x="96" y="7"/>
                  <a:pt x="96" y="7"/>
                  <a:pt x="96" y="7"/>
                </a:cubicBezTo>
                <a:cubicBezTo>
                  <a:pt x="96" y="4"/>
                  <a:pt x="98" y="2"/>
                  <a:pt x="100" y="2"/>
                </a:cubicBezTo>
                <a:cubicBezTo>
                  <a:pt x="103" y="2"/>
                  <a:pt x="104" y="4"/>
                  <a:pt x="104" y="7"/>
                </a:cubicBezTo>
                <a:cubicBezTo>
                  <a:pt x="104" y="152"/>
                  <a:pt x="104" y="152"/>
                  <a:pt x="104" y="152"/>
                </a:cubicBezTo>
                <a:cubicBezTo>
                  <a:pt x="104" y="155"/>
                  <a:pt x="103" y="157"/>
                  <a:pt x="100" y="157"/>
                </a:cubicBezTo>
                <a:cubicBezTo>
                  <a:pt x="98" y="157"/>
                  <a:pt x="96" y="155"/>
                  <a:pt x="96" y="152"/>
                </a:cubicBezTo>
                <a:cubicBezTo>
                  <a:pt x="96" y="7"/>
                  <a:pt x="96" y="7"/>
                  <a:pt x="96" y="7"/>
                </a:cubicBezTo>
                <a:close/>
                <a:moveTo>
                  <a:pt x="110" y="7"/>
                </a:moveTo>
                <a:cubicBezTo>
                  <a:pt x="110" y="7"/>
                  <a:pt x="110" y="7"/>
                  <a:pt x="110" y="7"/>
                </a:cubicBezTo>
                <a:cubicBezTo>
                  <a:pt x="110" y="4"/>
                  <a:pt x="112" y="2"/>
                  <a:pt x="114" y="2"/>
                </a:cubicBezTo>
                <a:cubicBezTo>
                  <a:pt x="117" y="2"/>
                  <a:pt x="119" y="4"/>
                  <a:pt x="119" y="7"/>
                </a:cubicBezTo>
                <a:cubicBezTo>
                  <a:pt x="119" y="152"/>
                  <a:pt x="119" y="152"/>
                  <a:pt x="119" y="152"/>
                </a:cubicBezTo>
                <a:cubicBezTo>
                  <a:pt x="119" y="155"/>
                  <a:pt x="117" y="157"/>
                  <a:pt x="114" y="157"/>
                </a:cubicBezTo>
                <a:cubicBezTo>
                  <a:pt x="112" y="157"/>
                  <a:pt x="110" y="155"/>
                  <a:pt x="110" y="152"/>
                </a:cubicBezTo>
                <a:cubicBezTo>
                  <a:pt x="110" y="7"/>
                  <a:pt x="110" y="7"/>
                  <a:pt x="110" y="7"/>
                </a:cubicBezTo>
                <a:close/>
                <a:moveTo>
                  <a:pt x="125" y="7"/>
                </a:moveTo>
                <a:cubicBezTo>
                  <a:pt x="125" y="7"/>
                  <a:pt x="125" y="7"/>
                  <a:pt x="125" y="7"/>
                </a:cubicBezTo>
                <a:cubicBezTo>
                  <a:pt x="125" y="4"/>
                  <a:pt x="126" y="2"/>
                  <a:pt x="129" y="2"/>
                </a:cubicBezTo>
                <a:cubicBezTo>
                  <a:pt x="131" y="2"/>
                  <a:pt x="133" y="4"/>
                  <a:pt x="133" y="7"/>
                </a:cubicBezTo>
                <a:cubicBezTo>
                  <a:pt x="133" y="152"/>
                  <a:pt x="133" y="152"/>
                  <a:pt x="133" y="152"/>
                </a:cubicBezTo>
                <a:cubicBezTo>
                  <a:pt x="133" y="155"/>
                  <a:pt x="131" y="157"/>
                  <a:pt x="129" y="157"/>
                </a:cubicBezTo>
                <a:cubicBezTo>
                  <a:pt x="126" y="157"/>
                  <a:pt x="125" y="155"/>
                  <a:pt x="125" y="152"/>
                </a:cubicBezTo>
                <a:cubicBezTo>
                  <a:pt x="125" y="7"/>
                  <a:pt x="125" y="7"/>
                  <a:pt x="125" y="7"/>
                </a:cubicBezTo>
                <a:close/>
                <a:moveTo>
                  <a:pt x="156" y="0"/>
                </a:moveTo>
                <a:cubicBezTo>
                  <a:pt x="156" y="0"/>
                  <a:pt x="156" y="0"/>
                  <a:pt x="156" y="0"/>
                </a:cubicBezTo>
                <a:cubicBezTo>
                  <a:pt x="175" y="0"/>
                  <a:pt x="175" y="0"/>
                  <a:pt x="175" y="0"/>
                </a:cubicBezTo>
                <a:cubicBezTo>
                  <a:pt x="180" y="0"/>
                  <a:pt x="184" y="2"/>
                  <a:pt x="187" y="5"/>
                </a:cubicBezTo>
                <a:cubicBezTo>
                  <a:pt x="187" y="5"/>
                  <a:pt x="187" y="5"/>
                  <a:pt x="187" y="5"/>
                </a:cubicBezTo>
                <a:cubicBezTo>
                  <a:pt x="187" y="5"/>
                  <a:pt x="187" y="5"/>
                  <a:pt x="187" y="5"/>
                </a:cubicBezTo>
                <a:cubicBezTo>
                  <a:pt x="190" y="8"/>
                  <a:pt x="192" y="12"/>
                  <a:pt x="192" y="17"/>
                </a:cubicBezTo>
                <a:cubicBezTo>
                  <a:pt x="192" y="142"/>
                  <a:pt x="192" y="142"/>
                  <a:pt x="192" y="142"/>
                </a:cubicBezTo>
                <a:cubicBezTo>
                  <a:pt x="192" y="147"/>
                  <a:pt x="190" y="151"/>
                  <a:pt x="187" y="154"/>
                </a:cubicBezTo>
                <a:cubicBezTo>
                  <a:pt x="187" y="154"/>
                  <a:pt x="187" y="154"/>
                  <a:pt x="187" y="154"/>
                </a:cubicBezTo>
                <a:cubicBezTo>
                  <a:pt x="184" y="158"/>
                  <a:pt x="180" y="160"/>
                  <a:pt x="175" y="160"/>
                </a:cubicBezTo>
                <a:cubicBezTo>
                  <a:pt x="156" y="160"/>
                  <a:pt x="156" y="160"/>
                  <a:pt x="156" y="160"/>
                </a:cubicBezTo>
                <a:cubicBezTo>
                  <a:pt x="151" y="160"/>
                  <a:pt x="146" y="158"/>
                  <a:pt x="143" y="154"/>
                </a:cubicBezTo>
                <a:cubicBezTo>
                  <a:pt x="143" y="154"/>
                  <a:pt x="143" y="154"/>
                  <a:pt x="143" y="154"/>
                </a:cubicBezTo>
                <a:cubicBezTo>
                  <a:pt x="140" y="151"/>
                  <a:pt x="138" y="147"/>
                  <a:pt x="138" y="142"/>
                </a:cubicBezTo>
                <a:cubicBezTo>
                  <a:pt x="138" y="17"/>
                  <a:pt x="138" y="17"/>
                  <a:pt x="138" y="17"/>
                </a:cubicBezTo>
                <a:cubicBezTo>
                  <a:pt x="138" y="12"/>
                  <a:pt x="140" y="8"/>
                  <a:pt x="143" y="5"/>
                </a:cubicBezTo>
                <a:cubicBezTo>
                  <a:pt x="143" y="5"/>
                  <a:pt x="143" y="5"/>
                  <a:pt x="143" y="5"/>
                </a:cubicBezTo>
                <a:cubicBezTo>
                  <a:pt x="146" y="2"/>
                  <a:pt x="151" y="0"/>
                  <a:pt x="156" y="0"/>
                </a:cubicBezTo>
                <a:close/>
                <a:moveTo>
                  <a:pt x="175" y="14"/>
                </a:moveTo>
                <a:cubicBezTo>
                  <a:pt x="175" y="14"/>
                  <a:pt x="175" y="14"/>
                  <a:pt x="175" y="14"/>
                </a:cubicBezTo>
                <a:cubicBezTo>
                  <a:pt x="156" y="14"/>
                  <a:pt x="156" y="14"/>
                  <a:pt x="156" y="14"/>
                </a:cubicBezTo>
                <a:cubicBezTo>
                  <a:pt x="155" y="14"/>
                  <a:pt x="154" y="14"/>
                  <a:pt x="153" y="15"/>
                </a:cubicBezTo>
                <a:cubicBezTo>
                  <a:pt x="153" y="15"/>
                  <a:pt x="153" y="15"/>
                  <a:pt x="153" y="15"/>
                </a:cubicBezTo>
                <a:cubicBezTo>
                  <a:pt x="153" y="15"/>
                  <a:pt x="153" y="15"/>
                  <a:pt x="153" y="15"/>
                </a:cubicBezTo>
                <a:cubicBezTo>
                  <a:pt x="153" y="15"/>
                  <a:pt x="152" y="16"/>
                  <a:pt x="152" y="17"/>
                </a:cubicBezTo>
                <a:cubicBezTo>
                  <a:pt x="152" y="142"/>
                  <a:pt x="152" y="142"/>
                  <a:pt x="152" y="142"/>
                </a:cubicBezTo>
                <a:cubicBezTo>
                  <a:pt x="152" y="143"/>
                  <a:pt x="153" y="144"/>
                  <a:pt x="153" y="144"/>
                </a:cubicBezTo>
                <a:cubicBezTo>
                  <a:pt x="153" y="144"/>
                  <a:pt x="153" y="144"/>
                  <a:pt x="153" y="144"/>
                </a:cubicBezTo>
                <a:cubicBezTo>
                  <a:pt x="154" y="145"/>
                  <a:pt x="155" y="145"/>
                  <a:pt x="156" y="145"/>
                </a:cubicBezTo>
                <a:cubicBezTo>
                  <a:pt x="175" y="145"/>
                  <a:pt x="175" y="145"/>
                  <a:pt x="175" y="145"/>
                </a:cubicBezTo>
                <a:cubicBezTo>
                  <a:pt x="176" y="145"/>
                  <a:pt x="177" y="145"/>
                  <a:pt x="177" y="144"/>
                </a:cubicBezTo>
                <a:cubicBezTo>
                  <a:pt x="177" y="144"/>
                  <a:pt x="177" y="144"/>
                  <a:pt x="177" y="144"/>
                </a:cubicBezTo>
                <a:cubicBezTo>
                  <a:pt x="177" y="144"/>
                  <a:pt x="177" y="144"/>
                  <a:pt x="177" y="144"/>
                </a:cubicBezTo>
                <a:cubicBezTo>
                  <a:pt x="178" y="144"/>
                  <a:pt x="178" y="143"/>
                  <a:pt x="178" y="142"/>
                </a:cubicBezTo>
                <a:cubicBezTo>
                  <a:pt x="178" y="17"/>
                  <a:pt x="178" y="17"/>
                  <a:pt x="178" y="17"/>
                </a:cubicBezTo>
                <a:cubicBezTo>
                  <a:pt x="178" y="16"/>
                  <a:pt x="178" y="15"/>
                  <a:pt x="177" y="15"/>
                </a:cubicBezTo>
                <a:cubicBezTo>
                  <a:pt x="177" y="15"/>
                  <a:pt x="177" y="15"/>
                  <a:pt x="177" y="15"/>
                </a:cubicBezTo>
                <a:cubicBezTo>
                  <a:pt x="177" y="14"/>
                  <a:pt x="176" y="14"/>
                  <a:pt x="175" y="14"/>
                </a:cubicBezTo>
                <a:close/>
                <a:moveTo>
                  <a:pt x="51" y="17"/>
                </a:moveTo>
                <a:cubicBezTo>
                  <a:pt x="51" y="17"/>
                  <a:pt x="51" y="17"/>
                  <a:pt x="51" y="17"/>
                </a:cubicBezTo>
                <a:cubicBezTo>
                  <a:pt x="51" y="17"/>
                  <a:pt x="51" y="17"/>
                  <a:pt x="51" y="17"/>
                </a:cubicBezTo>
                <a:cubicBezTo>
                  <a:pt x="51" y="17"/>
                  <a:pt x="51" y="17"/>
                  <a:pt x="51" y="17"/>
                </a:cubicBezTo>
                <a:cubicBezTo>
                  <a:pt x="51" y="142"/>
                  <a:pt x="51" y="142"/>
                  <a:pt x="51" y="142"/>
                </a:cubicBezTo>
                <a:cubicBezTo>
                  <a:pt x="51" y="142"/>
                  <a:pt x="51" y="143"/>
                  <a:pt x="51" y="143"/>
                </a:cubicBezTo>
                <a:cubicBezTo>
                  <a:pt x="51" y="143"/>
                  <a:pt x="51" y="144"/>
                  <a:pt x="52" y="144"/>
                </a:cubicBezTo>
                <a:cubicBezTo>
                  <a:pt x="52" y="144"/>
                  <a:pt x="52" y="144"/>
                  <a:pt x="52" y="144"/>
                </a:cubicBezTo>
                <a:cubicBezTo>
                  <a:pt x="52" y="145"/>
                  <a:pt x="52" y="145"/>
                  <a:pt x="52" y="145"/>
                </a:cubicBezTo>
                <a:cubicBezTo>
                  <a:pt x="53" y="145"/>
                  <a:pt x="53" y="145"/>
                  <a:pt x="54" y="145"/>
                </a:cubicBezTo>
                <a:cubicBezTo>
                  <a:pt x="73" y="145"/>
                  <a:pt x="73" y="145"/>
                  <a:pt x="73" y="145"/>
                </a:cubicBezTo>
                <a:cubicBezTo>
                  <a:pt x="74" y="145"/>
                  <a:pt x="75" y="145"/>
                  <a:pt x="76" y="144"/>
                </a:cubicBezTo>
                <a:cubicBezTo>
                  <a:pt x="76" y="144"/>
                  <a:pt x="76" y="144"/>
                  <a:pt x="76" y="144"/>
                </a:cubicBezTo>
                <a:cubicBezTo>
                  <a:pt x="76" y="144"/>
                  <a:pt x="76" y="144"/>
                  <a:pt x="76" y="144"/>
                </a:cubicBezTo>
                <a:cubicBezTo>
                  <a:pt x="76" y="144"/>
                  <a:pt x="77" y="143"/>
                  <a:pt x="77" y="142"/>
                </a:cubicBezTo>
                <a:cubicBezTo>
                  <a:pt x="77" y="17"/>
                  <a:pt x="77" y="17"/>
                  <a:pt x="77" y="17"/>
                </a:cubicBezTo>
                <a:cubicBezTo>
                  <a:pt x="77" y="16"/>
                  <a:pt x="76" y="15"/>
                  <a:pt x="76" y="15"/>
                </a:cubicBezTo>
                <a:cubicBezTo>
                  <a:pt x="76" y="15"/>
                  <a:pt x="76" y="15"/>
                  <a:pt x="76" y="15"/>
                </a:cubicBezTo>
                <a:cubicBezTo>
                  <a:pt x="75" y="14"/>
                  <a:pt x="74" y="14"/>
                  <a:pt x="73" y="14"/>
                </a:cubicBezTo>
                <a:cubicBezTo>
                  <a:pt x="54" y="14"/>
                  <a:pt x="54" y="14"/>
                  <a:pt x="54" y="14"/>
                </a:cubicBezTo>
                <a:cubicBezTo>
                  <a:pt x="53" y="14"/>
                  <a:pt x="52" y="14"/>
                  <a:pt x="52" y="15"/>
                </a:cubicBezTo>
                <a:cubicBezTo>
                  <a:pt x="52" y="15"/>
                  <a:pt x="52" y="15"/>
                  <a:pt x="52" y="15"/>
                </a:cubicBezTo>
                <a:cubicBezTo>
                  <a:pt x="52" y="15"/>
                  <a:pt x="52" y="15"/>
                  <a:pt x="52" y="15"/>
                </a:cubicBezTo>
                <a:cubicBezTo>
                  <a:pt x="51" y="15"/>
                  <a:pt x="51" y="16"/>
                  <a:pt x="51" y="17"/>
                </a:cubicBezTo>
                <a:close/>
              </a:path>
            </a:pathLst>
          </a:custGeom>
          <a:solidFill>
            <a:schemeClr val="bg1"/>
          </a:solidFill>
          <a:ln>
            <a:noFill/>
          </a:ln>
        </p:spPr>
        <p:txBody>
          <a:bodyPr vert="horz" wrap="square" lIns="67391" tIns="33696" rIns="67391" bIns="33696" numCol="1" anchor="t" anchorCtr="0" compatLnSpc="1"/>
          <a:lstStyle/>
          <a:p>
            <a:endParaRPr lang="zh-CN" altLang="en-US"/>
          </a:p>
        </p:txBody>
      </p:sp>
      <p:grpSp>
        <p:nvGrpSpPr>
          <p:cNvPr id="10" name="组合 9"/>
          <p:cNvGrpSpPr/>
          <p:nvPr/>
        </p:nvGrpSpPr>
        <p:grpSpPr>
          <a:xfrm>
            <a:off x="991172" y="2154801"/>
            <a:ext cx="1028700" cy="288018"/>
            <a:chOff x="1320800" y="2931886"/>
            <a:chExt cx="1393371" cy="391886"/>
          </a:xfrm>
        </p:grpSpPr>
        <p:cxnSp>
          <p:nvCxnSpPr>
            <p:cNvPr id="11" name="直接连接符 10"/>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27"/>
          <p:cNvSpPr txBox="1"/>
          <p:nvPr/>
        </p:nvSpPr>
        <p:spPr>
          <a:xfrm>
            <a:off x="966471" y="2160963"/>
            <a:ext cx="1144308" cy="252716"/>
          </a:xfrm>
          <a:prstGeom prst="rect">
            <a:avLst/>
          </a:prstGeom>
          <a:noFill/>
        </p:spPr>
        <p:txBody>
          <a:bodyPr wrap="square" lIns="67391" tIns="33696" rIns="67391" bIns="33696"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05654" y="2520157"/>
            <a:ext cx="1399733" cy="804545"/>
          </a:xfrm>
          <a:prstGeom prst="rect">
            <a:avLst/>
          </a:prstGeom>
        </p:spPr>
        <p:txBody>
          <a:bodyPr wrap="square" lIns="67391" tIns="33696" rIns="67391" bIns="33696">
            <a:spAutoFit/>
          </a:bodyPr>
          <a:lstStyle/>
          <a:p>
            <a:pPr algn="ctr">
              <a:lnSpc>
                <a:spcPct val="120000"/>
              </a:lnSpc>
            </a:pPr>
            <a:r>
              <a:rPr lang="en-US" altLang="zh-CN" sz="800" dirty="0">
                <a:solidFill>
                  <a:schemeClr val="bg1"/>
                </a:solidFill>
                <a:latin typeface="华文细黑" panose="02010600040101010101" pitchFamily="2" charset="-122"/>
                <a:ea typeface="华文细黑" panose="02010600040101010101" pitchFamily="2" charset="-122"/>
              </a:rPr>
              <a:t>Please add content herePlease add content herePlease add content herePlease add content here</a:t>
            </a:r>
            <a:endParaRPr lang="en-US" altLang="zh-CN" sz="800" dirty="0">
              <a:solidFill>
                <a:schemeClr val="bg1"/>
              </a:solidFill>
              <a:latin typeface="华文细黑" panose="02010600040101010101" pitchFamily="2" charset="-122"/>
              <a:ea typeface="华文细黑" panose="02010600040101010101" pitchFamily="2" charset="-122"/>
            </a:endParaRPr>
          </a:p>
        </p:txBody>
      </p:sp>
      <p:grpSp>
        <p:nvGrpSpPr>
          <p:cNvPr id="16" name="组合 15"/>
          <p:cNvGrpSpPr/>
          <p:nvPr/>
        </p:nvGrpSpPr>
        <p:grpSpPr>
          <a:xfrm>
            <a:off x="2987866" y="2154801"/>
            <a:ext cx="1028700" cy="288018"/>
            <a:chOff x="1320800" y="2931886"/>
            <a:chExt cx="1393371" cy="391886"/>
          </a:xfrm>
        </p:grpSpPr>
        <p:cxnSp>
          <p:nvCxnSpPr>
            <p:cNvPr id="17" name="直接连接符 16"/>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文本框 33"/>
          <p:cNvSpPr txBox="1"/>
          <p:nvPr/>
        </p:nvSpPr>
        <p:spPr>
          <a:xfrm>
            <a:off x="2963165" y="2160963"/>
            <a:ext cx="1144308" cy="252716"/>
          </a:xfrm>
          <a:prstGeom prst="rect">
            <a:avLst/>
          </a:prstGeom>
          <a:noFill/>
        </p:spPr>
        <p:txBody>
          <a:bodyPr wrap="square" lIns="67391" tIns="33696" rIns="67391" bIns="33696"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2802349" y="2520157"/>
            <a:ext cx="1399733" cy="804545"/>
          </a:xfrm>
          <a:prstGeom prst="rect">
            <a:avLst/>
          </a:prstGeom>
        </p:spPr>
        <p:txBody>
          <a:bodyPr wrap="square" lIns="67391" tIns="33696" rIns="67391" bIns="33696">
            <a:spAutoFit/>
          </a:bodyPr>
          <a:lstStyle/>
          <a:p>
            <a:pPr algn="ctr">
              <a:lnSpc>
                <a:spcPct val="120000"/>
              </a:lnSpc>
            </a:pPr>
            <a:r>
              <a:rPr lang="en-US" altLang="zh-CN" sz="800" dirty="0">
                <a:solidFill>
                  <a:schemeClr val="bg1"/>
                </a:solidFill>
                <a:latin typeface="华文细黑" panose="02010600040101010101" pitchFamily="2" charset="-122"/>
                <a:ea typeface="华文细黑" panose="02010600040101010101" pitchFamily="2" charset="-122"/>
              </a:rPr>
              <a:t>Please add content herePlease add content herePlease add content herePlease add content here</a:t>
            </a:r>
            <a:endParaRPr lang="en-US" altLang="zh-CN" sz="800" dirty="0">
              <a:solidFill>
                <a:schemeClr val="bg1"/>
              </a:solidFill>
              <a:latin typeface="华文细黑" panose="02010600040101010101" pitchFamily="2" charset="-122"/>
              <a:ea typeface="华文细黑" panose="02010600040101010101" pitchFamily="2" charset="-122"/>
            </a:endParaRPr>
          </a:p>
        </p:txBody>
      </p:sp>
      <p:grpSp>
        <p:nvGrpSpPr>
          <p:cNvPr id="22" name="组合 21"/>
          <p:cNvGrpSpPr/>
          <p:nvPr/>
        </p:nvGrpSpPr>
        <p:grpSpPr>
          <a:xfrm>
            <a:off x="4984560" y="2154801"/>
            <a:ext cx="1028700" cy="288018"/>
            <a:chOff x="1320800" y="2931886"/>
            <a:chExt cx="1393371" cy="391886"/>
          </a:xfrm>
        </p:grpSpPr>
        <p:cxnSp>
          <p:nvCxnSpPr>
            <p:cNvPr id="23" name="直接连接符 22"/>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文本框 39"/>
          <p:cNvSpPr txBox="1"/>
          <p:nvPr/>
        </p:nvSpPr>
        <p:spPr>
          <a:xfrm>
            <a:off x="4959859" y="2160963"/>
            <a:ext cx="1144308" cy="252716"/>
          </a:xfrm>
          <a:prstGeom prst="rect">
            <a:avLst/>
          </a:prstGeom>
          <a:noFill/>
        </p:spPr>
        <p:txBody>
          <a:bodyPr wrap="square" lIns="67391" tIns="33696" rIns="67391" bIns="33696"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4799043" y="2520157"/>
            <a:ext cx="1399733" cy="804545"/>
          </a:xfrm>
          <a:prstGeom prst="rect">
            <a:avLst/>
          </a:prstGeom>
        </p:spPr>
        <p:txBody>
          <a:bodyPr wrap="square" lIns="67391" tIns="33696" rIns="67391" bIns="33696">
            <a:spAutoFit/>
          </a:bodyPr>
          <a:lstStyle/>
          <a:p>
            <a:pPr algn="ctr">
              <a:lnSpc>
                <a:spcPct val="120000"/>
              </a:lnSpc>
            </a:pPr>
            <a:r>
              <a:rPr lang="en-US" altLang="zh-CN" sz="800" dirty="0">
                <a:solidFill>
                  <a:schemeClr val="bg1"/>
                </a:solidFill>
                <a:latin typeface="华文细黑" panose="02010600040101010101" pitchFamily="2" charset="-122"/>
                <a:ea typeface="华文细黑" panose="02010600040101010101" pitchFamily="2" charset="-122"/>
              </a:rPr>
              <a:t>Please add content herePlease add content herePlease add content herePlease add content here</a:t>
            </a:r>
            <a:endParaRPr lang="en-US" altLang="zh-CN" sz="800" dirty="0">
              <a:solidFill>
                <a:schemeClr val="bg1"/>
              </a:solidFill>
              <a:latin typeface="华文细黑" panose="02010600040101010101" pitchFamily="2" charset="-122"/>
              <a:ea typeface="华文细黑" panose="02010600040101010101" pitchFamily="2" charset="-122"/>
            </a:endParaRPr>
          </a:p>
        </p:txBody>
      </p:sp>
      <p:grpSp>
        <p:nvGrpSpPr>
          <p:cNvPr id="28" name="组合 27"/>
          <p:cNvGrpSpPr/>
          <p:nvPr/>
        </p:nvGrpSpPr>
        <p:grpSpPr>
          <a:xfrm>
            <a:off x="6981255" y="2154801"/>
            <a:ext cx="1028700" cy="288018"/>
            <a:chOff x="1320800" y="2931886"/>
            <a:chExt cx="1393371" cy="391886"/>
          </a:xfrm>
        </p:grpSpPr>
        <p:cxnSp>
          <p:nvCxnSpPr>
            <p:cNvPr id="29" name="直接连接符 28"/>
            <p:cNvCxnSpPr/>
            <p:nvPr/>
          </p:nvCxnSpPr>
          <p:spPr>
            <a:xfrm>
              <a:off x="1320800" y="2931886"/>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320800" y="3323772"/>
              <a:ext cx="1393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45"/>
          <p:cNvSpPr txBox="1"/>
          <p:nvPr/>
        </p:nvSpPr>
        <p:spPr>
          <a:xfrm>
            <a:off x="6956554" y="2160963"/>
            <a:ext cx="1144308" cy="252716"/>
          </a:xfrm>
          <a:prstGeom prst="rect">
            <a:avLst/>
          </a:prstGeom>
          <a:noFill/>
        </p:spPr>
        <p:txBody>
          <a:bodyPr wrap="square" lIns="67391" tIns="33696" rIns="67391" bIns="33696"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795738" y="2520157"/>
            <a:ext cx="1399733" cy="804545"/>
          </a:xfrm>
          <a:prstGeom prst="rect">
            <a:avLst/>
          </a:prstGeom>
        </p:spPr>
        <p:txBody>
          <a:bodyPr wrap="square" lIns="67391" tIns="33696" rIns="67391" bIns="33696">
            <a:spAutoFit/>
          </a:bodyPr>
          <a:lstStyle/>
          <a:p>
            <a:pPr algn="ctr">
              <a:lnSpc>
                <a:spcPct val="120000"/>
              </a:lnSpc>
            </a:pPr>
            <a:r>
              <a:rPr lang="en-US" altLang="zh-CN" sz="800" dirty="0">
                <a:solidFill>
                  <a:schemeClr val="bg1"/>
                </a:solidFill>
                <a:latin typeface="华文细黑" panose="02010600040101010101" pitchFamily="2" charset="-122"/>
                <a:ea typeface="华文细黑" panose="02010600040101010101" pitchFamily="2" charset="-122"/>
              </a:rPr>
              <a:t>Please add content herePlease add content herePlease add content herePlease add content here</a:t>
            </a:r>
            <a:endParaRPr lang="en-US" altLang="zh-CN" sz="80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3111">
        <p14:pan dir="u"/>
      </p:transition>
    </mc:Choice>
    <mc:Fallback>
      <p:transition spd="slow" advTm="311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60" name="文本框 59"/>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pSp>
        <p:nvGrpSpPr>
          <p:cNvPr id="2" name="Group 86"/>
          <p:cNvGrpSpPr/>
          <p:nvPr/>
        </p:nvGrpSpPr>
        <p:grpSpPr>
          <a:xfrm>
            <a:off x="787599" y="1239856"/>
            <a:ext cx="2147143" cy="742047"/>
            <a:chOff x="1143000" y="1201738"/>
            <a:chExt cx="2181225" cy="757238"/>
          </a:xfrm>
          <a:solidFill>
            <a:srgbClr val="595959"/>
          </a:solidFill>
        </p:grpSpPr>
        <p:sp>
          <p:nvSpPr>
            <p:cNvPr id="3" name="Freeform 14"/>
            <p:cNvSpPr>
              <a:spLocks noEditPoints="1"/>
            </p:cNvSpPr>
            <p:nvPr/>
          </p:nvSpPr>
          <p:spPr bwMode="auto">
            <a:xfrm>
              <a:off x="2632075" y="1201738"/>
              <a:ext cx="692150" cy="757238"/>
            </a:xfrm>
            <a:custGeom>
              <a:avLst/>
              <a:gdLst/>
              <a:ahLst/>
              <a:cxnLst>
                <a:cxn ang="0">
                  <a:pos x="0" y="250"/>
                </a:cxn>
                <a:cxn ang="0">
                  <a:pos x="228" y="500"/>
                </a:cxn>
                <a:cxn ang="0">
                  <a:pos x="457" y="250"/>
                </a:cxn>
                <a:cxn ang="0">
                  <a:pos x="228" y="0"/>
                </a:cxn>
                <a:cxn ang="0">
                  <a:pos x="0" y="250"/>
                </a:cxn>
                <a:cxn ang="0">
                  <a:pos x="60" y="250"/>
                </a:cxn>
                <a:cxn ang="0">
                  <a:pos x="228" y="66"/>
                </a:cxn>
                <a:cxn ang="0">
                  <a:pos x="397" y="250"/>
                </a:cxn>
                <a:cxn ang="0">
                  <a:pos x="228" y="434"/>
                </a:cxn>
                <a:cxn ang="0">
                  <a:pos x="60" y="250"/>
                </a:cxn>
              </a:cxnLst>
              <a:rect l="0" t="0" r="r" b="b"/>
              <a:pathLst>
                <a:path w="457" h="500">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4" name="Freeform 15"/>
            <p:cNvSpPr/>
            <p:nvPr/>
          </p:nvSpPr>
          <p:spPr bwMode="auto">
            <a:xfrm>
              <a:off x="2416175" y="1416050"/>
              <a:ext cx="290513" cy="333375"/>
            </a:xfrm>
            <a:custGeom>
              <a:avLst/>
              <a:gdLst/>
              <a:ahLst/>
              <a:cxnLst>
                <a:cxn ang="0">
                  <a:pos x="192" y="58"/>
                </a:cxn>
                <a:cxn ang="0">
                  <a:pos x="134" y="0"/>
                </a:cxn>
                <a:cxn ang="0">
                  <a:pos x="58" y="0"/>
                </a:cxn>
                <a:cxn ang="0">
                  <a:pos x="0" y="58"/>
                </a:cxn>
                <a:cxn ang="0">
                  <a:pos x="0" y="162"/>
                </a:cxn>
                <a:cxn ang="0">
                  <a:pos x="58" y="220"/>
                </a:cxn>
                <a:cxn ang="0">
                  <a:pos x="134" y="220"/>
                </a:cxn>
                <a:cxn ang="0">
                  <a:pos x="192" y="162"/>
                </a:cxn>
                <a:cxn ang="0">
                  <a:pos x="192" y="58"/>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w="9525">
              <a:noFill/>
              <a:round/>
            </a:ln>
          </p:spPr>
          <p:txBody>
            <a:bodyPr vert="horz" wrap="square" lIns="121920" tIns="60960" rIns="121920" bIns="60960" numCol="1" anchor="t" anchorCtr="0" compatLnSpc="1"/>
            <a:lstStyle/>
            <a:p>
              <a:endParaRPr lang="en-US" sz="1800"/>
            </a:p>
          </p:txBody>
        </p:sp>
        <p:sp>
          <p:nvSpPr>
            <p:cNvPr id="5" name="Freeform 16"/>
            <p:cNvSpPr/>
            <p:nvPr/>
          </p:nvSpPr>
          <p:spPr bwMode="auto">
            <a:xfrm>
              <a:off x="1143000" y="1530350"/>
              <a:ext cx="1381125" cy="115888"/>
            </a:xfrm>
            <a:custGeom>
              <a:avLst/>
              <a:gdLst/>
              <a:ahLst/>
              <a:cxnLst>
                <a:cxn ang="0">
                  <a:pos x="912" y="37"/>
                </a:cxn>
                <a:cxn ang="0">
                  <a:pos x="875" y="0"/>
                </a:cxn>
                <a:cxn ang="0">
                  <a:pos x="37" y="0"/>
                </a:cxn>
                <a:cxn ang="0">
                  <a:pos x="0" y="37"/>
                </a:cxn>
                <a:cxn ang="0">
                  <a:pos x="0" y="39"/>
                </a:cxn>
                <a:cxn ang="0">
                  <a:pos x="37" y="76"/>
                </a:cxn>
                <a:cxn ang="0">
                  <a:pos x="875" y="76"/>
                </a:cxn>
                <a:cxn ang="0">
                  <a:pos x="912" y="39"/>
                </a:cxn>
                <a:cxn ang="0">
                  <a:pos x="912" y="3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w="9525">
              <a:noFill/>
              <a:round/>
            </a:ln>
          </p:spPr>
          <p:txBody>
            <a:bodyPr vert="horz" wrap="square" lIns="121920" tIns="60960" rIns="121920" bIns="60960" numCol="1" anchor="t" anchorCtr="0" compatLnSpc="1"/>
            <a:lstStyle/>
            <a:p>
              <a:endParaRPr lang="en-US" sz="1800"/>
            </a:p>
          </p:txBody>
        </p:sp>
        <p:sp>
          <p:nvSpPr>
            <p:cNvPr id="6" name="Freeform 17"/>
            <p:cNvSpPr/>
            <p:nvPr/>
          </p:nvSpPr>
          <p:spPr bwMode="auto">
            <a:xfrm>
              <a:off x="1597025" y="1493838"/>
              <a:ext cx="73025" cy="206375"/>
            </a:xfrm>
            <a:custGeom>
              <a:avLst/>
              <a:gdLst/>
              <a:ahLst/>
              <a:cxnLst>
                <a:cxn ang="0">
                  <a:pos x="48" y="23"/>
                </a:cxn>
                <a:cxn ang="0">
                  <a:pos x="25" y="0"/>
                </a:cxn>
                <a:cxn ang="0">
                  <a:pos x="23" y="0"/>
                </a:cxn>
                <a:cxn ang="0">
                  <a:pos x="0" y="23"/>
                </a:cxn>
                <a:cxn ang="0">
                  <a:pos x="0" y="113"/>
                </a:cxn>
                <a:cxn ang="0">
                  <a:pos x="23" y="136"/>
                </a:cxn>
                <a:cxn ang="0">
                  <a:pos x="25" y="136"/>
                </a:cxn>
                <a:cxn ang="0">
                  <a:pos x="48" y="113"/>
                </a:cxn>
                <a:cxn ang="0">
                  <a:pos x="48" y="23"/>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w="9525">
              <a:noFill/>
              <a:round/>
            </a:ln>
          </p:spPr>
          <p:txBody>
            <a:bodyPr vert="horz" wrap="square" lIns="121920" tIns="60960" rIns="121920" bIns="60960" numCol="1" anchor="t" anchorCtr="0" compatLnSpc="1"/>
            <a:lstStyle/>
            <a:p>
              <a:endParaRPr lang="en-US" sz="1800"/>
            </a:p>
          </p:txBody>
        </p:sp>
        <p:sp>
          <p:nvSpPr>
            <p:cNvPr id="7" name="Freeform 18"/>
            <p:cNvSpPr/>
            <p:nvPr/>
          </p:nvSpPr>
          <p:spPr bwMode="auto">
            <a:xfrm>
              <a:off x="1233488" y="1620838"/>
              <a:ext cx="260350" cy="255588"/>
            </a:xfrm>
            <a:custGeom>
              <a:avLst/>
              <a:gdLst/>
              <a:ahLst/>
              <a:cxnLst>
                <a:cxn ang="0">
                  <a:pos x="45" y="0"/>
                </a:cxn>
                <a:cxn ang="0">
                  <a:pos x="128" y="0"/>
                </a:cxn>
                <a:cxn ang="0">
                  <a:pos x="172" y="42"/>
                </a:cxn>
                <a:cxn ang="0">
                  <a:pos x="172" y="121"/>
                </a:cxn>
                <a:cxn ang="0">
                  <a:pos x="140" y="164"/>
                </a:cxn>
                <a:cxn ang="0">
                  <a:pos x="140" y="91"/>
                </a:cxn>
                <a:cxn ang="0">
                  <a:pos x="120" y="72"/>
                </a:cxn>
                <a:cxn ang="0">
                  <a:pos x="118" y="72"/>
                </a:cxn>
                <a:cxn ang="0">
                  <a:pos x="100" y="91"/>
                </a:cxn>
                <a:cxn ang="0">
                  <a:pos x="100" y="168"/>
                </a:cxn>
                <a:cxn ang="0">
                  <a:pos x="64" y="168"/>
                </a:cxn>
                <a:cxn ang="0">
                  <a:pos x="64" y="91"/>
                </a:cxn>
                <a:cxn ang="0">
                  <a:pos x="45" y="72"/>
                </a:cxn>
                <a:cxn ang="0">
                  <a:pos x="43" y="72"/>
                </a:cxn>
                <a:cxn ang="0">
                  <a:pos x="24" y="91"/>
                </a:cxn>
                <a:cxn ang="0">
                  <a:pos x="24" y="162"/>
                </a:cxn>
                <a:cxn ang="0">
                  <a:pos x="0" y="121"/>
                </a:cxn>
                <a:cxn ang="0">
                  <a:pos x="0" y="42"/>
                </a:cxn>
                <a:cxn ang="0">
                  <a:pos x="45" y="0"/>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w="9525">
              <a:noFill/>
              <a:round/>
            </a:ln>
          </p:spPr>
          <p:txBody>
            <a:bodyPr vert="horz" wrap="square" lIns="121920" tIns="60960" rIns="121920" bIns="60960" numCol="1" anchor="t" anchorCtr="0" compatLnSpc="1"/>
            <a:lstStyle/>
            <a:p>
              <a:endParaRPr lang="en-US" sz="1800"/>
            </a:p>
          </p:txBody>
        </p:sp>
      </p:grpSp>
      <p:grpSp>
        <p:nvGrpSpPr>
          <p:cNvPr id="8" name="Group 92"/>
          <p:cNvGrpSpPr/>
          <p:nvPr/>
        </p:nvGrpSpPr>
        <p:grpSpPr>
          <a:xfrm>
            <a:off x="2075260" y="2293032"/>
            <a:ext cx="1015753" cy="2299255"/>
            <a:chOff x="2451100" y="2276475"/>
            <a:chExt cx="1031876" cy="2346326"/>
          </a:xfrm>
          <a:solidFill>
            <a:srgbClr val="17B59E"/>
          </a:solidFill>
        </p:grpSpPr>
        <p:sp>
          <p:nvSpPr>
            <p:cNvPr id="9" name="Freeform 5"/>
            <p:cNvSpPr/>
            <p:nvPr/>
          </p:nvSpPr>
          <p:spPr bwMode="auto">
            <a:xfrm>
              <a:off x="2547938" y="2312988"/>
              <a:ext cx="935038" cy="2309813"/>
            </a:xfrm>
            <a:custGeom>
              <a:avLst/>
              <a:gdLst/>
              <a:ahLst/>
              <a:cxnLst>
                <a:cxn ang="0">
                  <a:pos x="191" y="76"/>
                </a:cxn>
                <a:cxn ang="0">
                  <a:pos x="287" y="7"/>
                </a:cxn>
                <a:cxn ang="0">
                  <a:pos x="538" y="42"/>
                </a:cxn>
                <a:cxn ang="0">
                  <a:pos x="610" y="135"/>
                </a:cxn>
                <a:cxn ang="0">
                  <a:pos x="425" y="1445"/>
                </a:cxn>
                <a:cxn ang="0">
                  <a:pos x="329" y="1517"/>
                </a:cxn>
                <a:cxn ang="0">
                  <a:pos x="79" y="1482"/>
                </a:cxn>
                <a:cxn ang="0">
                  <a:pos x="7" y="1386"/>
                </a:cxn>
                <a:cxn ang="0">
                  <a:pos x="191" y="76"/>
                </a:cxn>
              </a:cxnLst>
              <a:rect l="0" t="0" r="r" b="b"/>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grpFill/>
            <a:ln w="9525">
              <a:noFill/>
              <a:round/>
            </a:ln>
          </p:spPr>
          <p:txBody>
            <a:bodyPr vert="horz" wrap="square" lIns="121920" tIns="60960" rIns="121920" bIns="60960" numCol="1" anchor="t" anchorCtr="0" compatLnSpc="1"/>
            <a:lstStyle/>
            <a:p>
              <a:endParaRPr lang="en-US" sz="1800"/>
            </a:p>
          </p:txBody>
        </p:sp>
        <p:sp>
          <p:nvSpPr>
            <p:cNvPr id="10" name="Freeform 19"/>
            <p:cNvSpPr/>
            <p:nvPr/>
          </p:nvSpPr>
          <p:spPr bwMode="auto">
            <a:xfrm>
              <a:off x="2451100" y="2276475"/>
              <a:ext cx="935038" cy="2309813"/>
            </a:xfrm>
            <a:custGeom>
              <a:avLst/>
              <a:gdLst/>
              <a:ahLst/>
              <a:cxnLst>
                <a:cxn ang="0">
                  <a:pos x="191" y="76"/>
                </a:cxn>
                <a:cxn ang="0">
                  <a:pos x="287" y="7"/>
                </a:cxn>
                <a:cxn ang="0">
                  <a:pos x="538" y="42"/>
                </a:cxn>
                <a:cxn ang="0">
                  <a:pos x="610" y="135"/>
                </a:cxn>
                <a:cxn ang="0">
                  <a:pos x="425" y="1445"/>
                </a:cxn>
                <a:cxn ang="0">
                  <a:pos x="329" y="1517"/>
                </a:cxn>
                <a:cxn ang="0">
                  <a:pos x="79" y="1482"/>
                </a:cxn>
                <a:cxn ang="0">
                  <a:pos x="7" y="1386"/>
                </a:cxn>
                <a:cxn ang="0">
                  <a:pos x="191" y="76"/>
                </a:cxn>
              </a:cxnLst>
              <a:rect l="0" t="0" r="r" b="b"/>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grpFill/>
            <a:ln w="9525">
              <a:noFill/>
              <a:round/>
            </a:ln>
          </p:spPr>
          <p:txBody>
            <a:bodyPr vert="horz" wrap="square" lIns="121920" tIns="60960" rIns="121920" bIns="60960" numCol="1" anchor="t" anchorCtr="0" compatLnSpc="1"/>
            <a:lstStyle/>
            <a:p>
              <a:endParaRPr lang="en-US" sz="1800" dirty="0"/>
            </a:p>
          </p:txBody>
        </p:sp>
        <p:sp>
          <p:nvSpPr>
            <p:cNvPr id="11" name="Freeform 20"/>
            <p:cNvSpPr/>
            <p:nvPr/>
          </p:nvSpPr>
          <p:spPr bwMode="auto">
            <a:xfrm>
              <a:off x="2905125" y="2387600"/>
              <a:ext cx="196850" cy="198438"/>
            </a:xfrm>
            <a:custGeom>
              <a:avLst/>
              <a:gdLst/>
              <a:ahLst/>
              <a:cxnLst>
                <a:cxn ang="0">
                  <a:pos x="118" y="43"/>
                </a:cxn>
                <a:cxn ang="0">
                  <a:pos x="43" y="12"/>
                </a:cxn>
                <a:cxn ang="0">
                  <a:pos x="12" y="86"/>
                </a:cxn>
                <a:cxn ang="0">
                  <a:pos x="86" y="118"/>
                </a:cxn>
                <a:cxn ang="0">
                  <a:pos x="118" y="43"/>
                </a:cxn>
              </a:cxnLst>
              <a:rect l="0" t="0" r="r" b="b"/>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grpFill/>
            <a:ln w="9525">
              <a:noFill/>
              <a:round/>
            </a:ln>
          </p:spPr>
          <p:txBody>
            <a:bodyPr vert="horz" wrap="square" lIns="121920" tIns="60960" rIns="121920" bIns="60960" numCol="1" anchor="t" anchorCtr="0" compatLnSpc="1"/>
            <a:lstStyle/>
            <a:p>
              <a:endParaRPr lang="en-US" sz="1800" dirty="0"/>
            </a:p>
          </p:txBody>
        </p:sp>
        <p:sp>
          <p:nvSpPr>
            <p:cNvPr id="12" name="Freeform 21"/>
            <p:cNvSpPr/>
            <p:nvPr/>
          </p:nvSpPr>
          <p:spPr bwMode="auto">
            <a:xfrm>
              <a:off x="2905125" y="2393950"/>
              <a:ext cx="147638" cy="177800"/>
            </a:xfrm>
            <a:custGeom>
              <a:avLst/>
              <a:gdLst/>
              <a:ahLst/>
              <a:cxnLst>
                <a:cxn ang="0">
                  <a:pos x="66" y="17"/>
                </a:cxn>
                <a:cxn ang="0">
                  <a:pos x="98" y="14"/>
                </a:cxn>
                <a:cxn ang="0">
                  <a:pos x="43" y="8"/>
                </a:cxn>
                <a:cxn ang="0">
                  <a:pos x="12" y="82"/>
                </a:cxn>
                <a:cxn ang="0">
                  <a:pos x="55" y="117"/>
                </a:cxn>
                <a:cxn ang="0">
                  <a:pos x="35" y="92"/>
                </a:cxn>
                <a:cxn ang="0">
                  <a:pos x="66" y="17"/>
                </a:cxn>
              </a:cxnLst>
              <a:rect l="0" t="0" r="r" b="b"/>
              <a:pathLst>
                <a:path w="98" h="117">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grpFill/>
            <a:ln w="9525">
              <a:noFill/>
              <a:round/>
            </a:ln>
          </p:spPr>
          <p:txBody>
            <a:bodyPr vert="horz" wrap="square" lIns="121920" tIns="60960" rIns="121920" bIns="60960" numCol="1" anchor="t" anchorCtr="0" compatLnSpc="1"/>
            <a:lstStyle/>
            <a:p>
              <a:endParaRPr lang="en-US" sz="1800"/>
            </a:p>
          </p:txBody>
        </p:sp>
      </p:grpSp>
      <p:grpSp>
        <p:nvGrpSpPr>
          <p:cNvPr id="13" name="Group 97"/>
          <p:cNvGrpSpPr/>
          <p:nvPr/>
        </p:nvGrpSpPr>
        <p:grpSpPr>
          <a:xfrm>
            <a:off x="2737844" y="2224584"/>
            <a:ext cx="1229841" cy="2307032"/>
            <a:chOff x="3124200" y="2206625"/>
            <a:chExt cx="1249363" cy="2354263"/>
          </a:xfrm>
          <a:solidFill>
            <a:srgbClr val="17B59E"/>
          </a:solidFill>
        </p:grpSpPr>
        <p:sp>
          <p:nvSpPr>
            <p:cNvPr id="14" name="Freeform 8"/>
            <p:cNvSpPr/>
            <p:nvPr/>
          </p:nvSpPr>
          <p:spPr bwMode="auto">
            <a:xfrm>
              <a:off x="3221038" y="2243138"/>
              <a:ext cx="1152525" cy="2317750"/>
            </a:xfrm>
            <a:custGeom>
              <a:avLst/>
              <a:gdLst/>
              <a:ahLst/>
              <a:cxnLst>
                <a:cxn ang="0">
                  <a:pos x="12" y="175"/>
                </a:cxn>
                <a:cxn ang="0">
                  <a:pos x="73" y="75"/>
                </a:cxn>
                <a:cxn ang="0">
                  <a:pos x="319" y="12"/>
                </a:cxn>
                <a:cxn ang="0">
                  <a:pos x="421" y="70"/>
                </a:cxn>
                <a:cxn ang="0">
                  <a:pos x="750" y="1352"/>
                </a:cxn>
                <a:cxn ang="0">
                  <a:pos x="689" y="1454"/>
                </a:cxn>
                <a:cxn ang="0">
                  <a:pos x="443" y="1517"/>
                </a:cxn>
                <a:cxn ang="0">
                  <a:pos x="340" y="1457"/>
                </a:cxn>
                <a:cxn ang="0">
                  <a:pos x="12" y="175"/>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grpFill/>
            <a:ln w="9525">
              <a:noFill/>
              <a:round/>
            </a:ln>
          </p:spPr>
          <p:txBody>
            <a:bodyPr vert="horz" wrap="square" lIns="121920" tIns="60960" rIns="121920" bIns="60960" numCol="1" anchor="t" anchorCtr="0" compatLnSpc="1"/>
            <a:lstStyle/>
            <a:p>
              <a:endParaRPr lang="en-US" sz="1800"/>
            </a:p>
          </p:txBody>
        </p:sp>
        <p:sp>
          <p:nvSpPr>
            <p:cNvPr id="15" name="Freeform 22"/>
            <p:cNvSpPr/>
            <p:nvPr/>
          </p:nvSpPr>
          <p:spPr bwMode="auto">
            <a:xfrm>
              <a:off x="3124200" y="2206625"/>
              <a:ext cx="1152525" cy="2317750"/>
            </a:xfrm>
            <a:custGeom>
              <a:avLst/>
              <a:gdLst/>
              <a:ahLst/>
              <a:cxnLst>
                <a:cxn ang="0">
                  <a:pos x="12" y="175"/>
                </a:cxn>
                <a:cxn ang="0">
                  <a:pos x="73" y="75"/>
                </a:cxn>
                <a:cxn ang="0">
                  <a:pos x="319" y="12"/>
                </a:cxn>
                <a:cxn ang="0">
                  <a:pos x="421" y="70"/>
                </a:cxn>
                <a:cxn ang="0">
                  <a:pos x="750" y="1352"/>
                </a:cxn>
                <a:cxn ang="0">
                  <a:pos x="689" y="1454"/>
                </a:cxn>
                <a:cxn ang="0">
                  <a:pos x="443" y="1517"/>
                </a:cxn>
                <a:cxn ang="0">
                  <a:pos x="340" y="1457"/>
                </a:cxn>
                <a:cxn ang="0">
                  <a:pos x="12" y="175"/>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grpFill/>
            <a:ln w="9525">
              <a:noFill/>
              <a:round/>
            </a:ln>
          </p:spPr>
          <p:txBody>
            <a:bodyPr vert="horz" wrap="square" lIns="121920" tIns="60960" rIns="121920" bIns="60960" numCol="1" anchor="t" anchorCtr="0" compatLnSpc="1"/>
            <a:lstStyle/>
            <a:p>
              <a:endParaRPr lang="en-US" sz="1800"/>
            </a:p>
          </p:txBody>
        </p:sp>
        <p:sp>
          <p:nvSpPr>
            <p:cNvPr id="16" name="Freeform 23"/>
            <p:cNvSpPr/>
            <p:nvPr/>
          </p:nvSpPr>
          <p:spPr bwMode="auto">
            <a:xfrm>
              <a:off x="3324225" y="2363788"/>
              <a:ext cx="190500" cy="192088"/>
            </a:xfrm>
            <a:custGeom>
              <a:avLst/>
              <a:gdLst/>
              <a:ahLst/>
              <a:cxnLst>
                <a:cxn ang="0">
                  <a:pos x="104" y="23"/>
                </a:cxn>
                <a:cxn ang="0">
                  <a:pos x="23" y="22"/>
                </a:cxn>
                <a:cxn ang="0">
                  <a:pos x="22" y="103"/>
                </a:cxn>
                <a:cxn ang="0">
                  <a:pos x="103" y="104"/>
                </a:cxn>
                <a:cxn ang="0">
                  <a:pos x="104" y="23"/>
                </a:cxn>
              </a:cxnLst>
              <a:rect l="0" t="0" r="r" b="b"/>
              <a:pathLst>
                <a:path w="126" h="126">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17" name="Freeform 24"/>
            <p:cNvSpPr/>
            <p:nvPr/>
          </p:nvSpPr>
          <p:spPr bwMode="auto">
            <a:xfrm>
              <a:off x="3324225" y="2368550"/>
              <a:ext cx="115888" cy="182563"/>
            </a:xfrm>
            <a:custGeom>
              <a:avLst/>
              <a:gdLst/>
              <a:ahLst/>
              <a:cxnLst>
                <a:cxn ang="0">
                  <a:pos x="48" y="19"/>
                </a:cxn>
                <a:cxn ang="0">
                  <a:pos x="76" y="4"/>
                </a:cxn>
                <a:cxn ang="0">
                  <a:pos x="23" y="19"/>
                </a:cxn>
                <a:cxn ang="0">
                  <a:pos x="22" y="100"/>
                </a:cxn>
                <a:cxn ang="0">
                  <a:pos x="75" y="116"/>
                </a:cxn>
                <a:cxn ang="0">
                  <a:pos x="47" y="100"/>
                </a:cxn>
                <a:cxn ang="0">
                  <a:pos x="48" y="19"/>
                </a:cxn>
              </a:cxnLst>
              <a:rect l="0" t="0" r="r" b="b"/>
              <a:pathLst>
                <a:path w="76" h="120">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grpFill/>
            <a:ln w="9525">
              <a:noFill/>
              <a:round/>
            </a:ln>
          </p:spPr>
          <p:txBody>
            <a:bodyPr vert="horz" wrap="square" lIns="121920" tIns="60960" rIns="121920" bIns="60960" numCol="1" anchor="t" anchorCtr="0" compatLnSpc="1"/>
            <a:lstStyle/>
            <a:p>
              <a:endParaRPr lang="en-US" sz="1800"/>
            </a:p>
          </p:txBody>
        </p:sp>
      </p:grpSp>
      <p:grpSp>
        <p:nvGrpSpPr>
          <p:cNvPr id="18" name="Group 102"/>
          <p:cNvGrpSpPr/>
          <p:nvPr/>
        </p:nvGrpSpPr>
        <p:grpSpPr>
          <a:xfrm>
            <a:off x="3108202" y="1967901"/>
            <a:ext cx="1864295" cy="2114131"/>
            <a:chOff x="3500438" y="1944688"/>
            <a:chExt cx="1893887" cy="2157412"/>
          </a:xfrm>
          <a:solidFill>
            <a:srgbClr val="17B59E"/>
          </a:solidFill>
        </p:grpSpPr>
        <p:sp>
          <p:nvSpPr>
            <p:cNvPr id="19" name="Freeform 11"/>
            <p:cNvSpPr/>
            <p:nvPr/>
          </p:nvSpPr>
          <p:spPr bwMode="auto">
            <a:xfrm>
              <a:off x="3597275" y="1981200"/>
              <a:ext cx="1797050" cy="2120900"/>
            </a:xfrm>
            <a:custGeom>
              <a:avLst/>
              <a:gdLst/>
              <a:ahLst/>
              <a:cxnLst>
                <a:cxn ang="0">
                  <a:pos x="28" y="296"/>
                </a:cxn>
                <a:cxn ang="0">
                  <a:pos x="47" y="180"/>
                </a:cxn>
                <a:cxn ang="0">
                  <a:pos x="250" y="28"/>
                </a:cxn>
                <a:cxn ang="0">
                  <a:pos x="367" y="43"/>
                </a:cxn>
                <a:cxn ang="0">
                  <a:pos x="1159" y="1102"/>
                </a:cxn>
                <a:cxn ang="0">
                  <a:pos x="1142" y="1221"/>
                </a:cxn>
                <a:cxn ang="0">
                  <a:pos x="939" y="1373"/>
                </a:cxn>
                <a:cxn ang="0">
                  <a:pos x="821" y="1356"/>
                </a:cxn>
                <a:cxn ang="0">
                  <a:pos x="28" y="296"/>
                </a:cxn>
              </a:cxnLst>
              <a:rect l="0" t="0" r="r" b="b"/>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grpFill/>
            <a:ln w="9525">
              <a:noFill/>
              <a:round/>
            </a:ln>
          </p:spPr>
          <p:txBody>
            <a:bodyPr vert="horz" wrap="square" lIns="121920" tIns="60960" rIns="121920" bIns="60960" numCol="1" anchor="t" anchorCtr="0" compatLnSpc="1"/>
            <a:lstStyle/>
            <a:p>
              <a:endParaRPr lang="en-US" sz="1800"/>
            </a:p>
          </p:txBody>
        </p:sp>
        <p:sp>
          <p:nvSpPr>
            <p:cNvPr id="20" name="Freeform 25"/>
            <p:cNvSpPr/>
            <p:nvPr/>
          </p:nvSpPr>
          <p:spPr bwMode="auto">
            <a:xfrm>
              <a:off x="3500438" y="1944688"/>
              <a:ext cx="1797050" cy="2120900"/>
            </a:xfrm>
            <a:custGeom>
              <a:avLst/>
              <a:gdLst/>
              <a:ahLst/>
              <a:cxnLst>
                <a:cxn ang="0">
                  <a:pos x="28" y="296"/>
                </a:cxn>
                <a:cxn ang="0">
                  <a:pos x="47" y="180"/>
                </a:cxn>
                <a:cxn ang="0">
                  <a:pos x="250" y="28"/>
                </a:cxn>
                <a:cxn ang="0">
                  <a:pos x="367" y="43"/>
                </a:cxn>
                <a:cxn ang="0">
                  <a:pos x="1159" y="1102"/>
                </a:cxn>
                <a:cxn ang="0">
                  <a:pos x="1142" y="1221"/>
                </a:cxn>
                <a:cxn ang="0">
                  <a:pos x="939" y="1373"/>
                </a:cxn>
                <a:cxn ang="0">
                  <a:pos x="821" y="1356"/>
                </a:cxn>
                <a:cxn ang="0">
                  <a:pos x="28" y="296"/>
                </a:cxn>
              </a:cxnLst>
              <a:rect l="0" t="0" r="r" b="b"/>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grpFill/>
            <a:ln w="9525">
              <a:noFill/>
              <a:round/>
            </a:ln>
          </p:spPr>
          <p:txBody>
            <a:bodyPr vert="horz" wrap="square" lIns="121920" tIns="60960" rIns="121920" bIns="60960" numCol="1" anchor="t" anchorCtr="0" compatLnSpc="1"/>
            <a:lstStyle/>
            <a:p>
              <a:endParaRPr lang="en-US" sz="1800"/>
            </a:p>
          </p:txBody>
        </p:sp>
        <p:sp>
          <p:nvSpPr>
            <p:cNvPr id="21" name="Freeform 26"/>
            <p:cNvSpPr/>
            <p:nvPr/>
          </p:nvSpPr>
          <p:spPr bwMode="auto">
            <a:xfrm>
              <a:off x="3697288" y="2178050"/>
              <a:ext cx="196850" cy="196850"/>
            </a:xfrm>
            <a:custGeom>
              <a:avLst/>
              <a:gdLst/>
              <a:ahLst/>
              <a:cxnLst>
                <a:cxn ang="0">
                  <a:pos x="87" y="12"/>
                </a:cxn>
                <a:cxn ang="0">
                  <a:pos x="12" y="42"/>
                </a:cxn>
                <a:cxn ang="0">
                  <a:pos x="42" y="117"/>
                </a:cxn>
                <a:cxn ang="0">
                  <a:pos x="117" y="87"/>
                </a:cxn>
                <a:cxn ang="0">
                  <a:pos x="87" y="12"/>
                </a:cxn>
              </a:cxnLst>
              <a:rect l="0" t="0" r="r" b="b"/>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grpFill/>
            <a:ln w="9525">
              <a:noFill/>
              <a:round/>
            </a:ln>
          </p:spPr>
          <p:txBody>
            <a:bodyPr vert="horz" wrap="square" lIns="121920" tIns="60960" rIns="121920" bIns="60960" numCol="1" anchor="t" anchorCtr="0" compatLnSpc="1"/>
            <a:lstStyle/>
            <a:p>
              <a:endParaRPr lang="en-US" sz="1800" dirty="0"/>
            </a:p>
          </p:txBody>
        </p:sp>
        <p:sp>
          <p:nvSpPr>
            <p:cNvPr id="22" name="Freeform 27"/>
            <p:cNvSpPr/>
            <p:nvPr/>
          </p:nvSpPr>
          <p:spPr bwMode="auto">
            <a:xfrm>
              <a:off x="3697288" y="2189163"/>
              <a:ext cx="146050" cy="177800"/>
            </a:xfrm>
            <a:custGeom>
              <a:avLst/>
              <a:gdLst/>
              <a:ahLst/>
              <a:cxnLst>
                <a:cxn ang="0">
                  <a:pos x="35" y="25"/>
                </a:cxn>
                <a:cxn ang="0">
                  <a:pos x="56" y="0"/>
                </a:cxn>
                <a:cxn ang="0">
                  <a:pos x="12" y="34"/>
                </a:cxn>
                <a:cxn ang="0">
                  <a:pos x="42" y="109"/>
                </a:cxn>
                <a:cxn ang="0">
                  <a:pos x="97" y="104"/>
                </a:cxn>
                <a:cxn ang="0">
                  <a:pos x="65" y="100"/>
                </a:cxn>
                <a:cxn ang="0">
                  <a:pos x="35" y="25"/>
                </a:cxn>
              </a:cxnLst>
              <a:rect l="0" t="0" r="r" b="b"/>
              <a:pathLst>
                <a:path w="97" h="11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grpFill/>
            <a:ln w="9525">
              <a:noFill/>
              <a:round/>
            </a:ln>
          </p:spPr>
          <p:txBody>
            <a:bodyPr vert="horz" wrap="square" lIns="121920" tIns="60960" rIns="121920" bIns="60960" numCol="1" anchor="t" anchorCtr="0" compatLnSpc="1"/>
            <a:lstStyle/>
            <a:p>
              <a:endParaRPr lang="en-US" sz="1800"/>
            </a:p>
          </p:txBody>
        </p:sp>
      </p:grpSp>
      <p:grpSp>
        <p:nvGrpSpPr>
          <p:cNvPr id="23" name="Group 107"/>
          <p:cNvGrpSpPr/>
          <p:nvPr/>
        </p:nvGrpSpPr>
        <p:grpSpPr>
          <a:xfrm>
            <a:off x="2561259" y="1820113"/>
            <a:ext cx="134392" cy="617594"/>
            <a:chOff x="2944813" y="1793875"/>
            <a:chExt cx="136525" cy="630238"/>
          </a:xfrm>
        </p:grpSpPr>
        <p:sp>
          <p:nvSpPr>
            <p:cNvPr id="24" name="Freeform 28"/>
            <p:cNvSpPr/>
            <p:nvPr/>
          </p:nvSpPr>
          <p:spPr bwMode="auto">
            <a:xfrm>
              <a:off x="2944813" y="1793875"/>
              <a:ext cx="103188" cy="630238"/>
            </a:xfrm>
            <a:custGeom>
              <a:avLst/>
              <a:gdLst/>
              <a:ahLst/>
              <a:cxnLst>
                <a:cxn ang="0">
                  <a:pos x="46" y="416"/>
                </a:cxn>
                <a:cxn ang="0">
                  <a:pos x="31" y="409"/>
                </a:cxn>
                <a:cxn ang="0">
                  <a:pos x="9" y="306"/>
                </a:cxn>
                <a:cxn ang="0">
                  <a:pos x="6" y="207"/>
                </a:cxn>
                <a:cxn ang="0">
                  <a:pos x="32" y="4"/>
                </a:cxn>
                <a:cxn ang="0">
                  <a:pos x="57" y="5"/>
                </a:cxn>
                <a:cxn ang="0">
                  <a:pos x="69" y="33"/>
                </a:cxn>
                <a:cxn ang="0">
                  <a:pos x="63" y="39"/>
                </a:cxn>
                <a:cxn ang="0">
                  <a:pos x="57" y="33"/>
                </a:cxn>
                <a:cxn ang="0">
                  <a:pos x="50" y="15"/>
                </a:cxn>
                <a:cxn ang="0">
                  <a:pos x="36" y="16"/>
                </a:cxn>
                <a:cxn ang="0">
                  <a:pos x="35" y="16"/>
                </a:cxn>
                <a:cxn ang="0">
                  <a:pos x="18" y="207"/>
                </a:cxn>
                <a:cxn ang="0">
                  <a:pos x="21" y="306"/>
                </a:cxn>
                <a:cxn ang="0">
                  <a:pos x="40" y="401"/>
                </a:cxn>
                <a:cxn ang="0">
                  <a:pos x="45" y="404"/>
                </a:cxn>
                <a:cxn ang="0">
                  <a:pos x="45" y="404"/>
                </a:cxn>
                <a:cxn ang="0">
                  <a:pos x="52" y="409"/>
                </a:cxn>
                <a:cxn ang="0">
                  <a:pos x="46" y="416"/>
                </a:cxn>
                <a:cxn ang="0">
                  <a:pos x="46" y="416"/>
                </a:cxn>
              </a:cxnLst>
              <a:rect l="0" t="0" r="r" b="b"/>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1800"/>
            </a:p>
          </p:txBody>
        </p:sp>
        <p:sp>
          <p:nvSpPr>
            <p:cNvPr id="25" name="Freeform 29"/>
            <p:cNvSpPr/>
            <p:nvPr/>
          </p:nvSpPr>
          <p:spPr bwMode="auto">
            <a:xfrm>
              <a:off x="3040063" y="1949450"/>
              <a:ext cx="41275" cy="365760"/>
            </a:xfrm>
            <a:custGeom>
              <a:avLst/>
              <a:gdLst/>
              <a:ahLst/>
              <a:cxnLst>
                <a:cxn ang="0">
                  <a:pos x="12" y="244"/>
                </a:cxn>
                <a:cxn ang="0">
                  <a:pos x="11" y="244"/>
                </a:cxn>
                <a:cxn ang="0">
                  <a:pos x="6" y="237"/>
                </a:cxn>
                <a:cxn ang="0">
                  <a:pos x="1" y="7"/>
                </a:cxn>
                <a:cxn ang="0">
                  <a:pos x="6" y="0"/>
                </a:cxn>
                <a:cxn ang="0">
                  <a:pos x="13" y="5"/>
                </a:cxn>
                <a:cxn ang="0">
                  <a:pos x="18" y="239"/>
                </a:cxn>
                <a:cxn ang="0">
                  <a:pos x="12" y="244"/>
                </a:cxn>
              </a:cxnLst>
              <a:rect l="0" t="0" r="r" b="b"/>
              <a:pathLst>
                <a:path w="28" h="244">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1800"/>
            </a:p>
          </p:txBody>
        </p:sp>
      </p:grpSp>
      <p:grpSp>
        <p:nvGrpSpPr>
          <p:cNvPr id="26" name="Group 110"/>
          <p:cNvGrpSpPr/>
          <p:nvPr/>
        </p:nvGrpSpPr>
        <p:grpSpPr>
          <a:xfrm>
            <a:off x="2648769" y="1778112"/>
            <a:ext cx="362546" cy="645596"/>
            <a:chOff x="3033713" y="1751013"/>
            <a:chExt cx="368300" cy="658813"/>
          </a:xfrm>
        </p:grpSpPr>
        <p:sp>
          <p:nvSpPr>
            <p:cNvPr id="27" name="Freeform 30"/>
            <p:cNvSpPr/>
            <p:nvPr/>
          </p:nvSpPr>
          <p:spPr bwMode="auto">
            <a:xfrm>
              <a:off x="3033713" y="1751013"/>
              <a:ext cx="368300" cy="658813"/>
            </a:xfrm>
            <a:custGeom>
              <a:avLst/>
              <a:gdLst/>
              <a:ahLst/>
              <a:cxnLst>
                <a:cxn ang="0">
                  <a:pos x="238" y="432"/>
                </a:cxn>
                <a:cxn ang="0">
                  <a:pos x="222" y="431"/>
                </a:cxn>
                <a:cxn ang="0">
                  <a:pos x="151" y="334"/>
                </a:cxn>
                <a:cxn ang="0">
                  <a:pos x="100" y="233"/>
                </a:cxn>
                <a:cxn ang="0">
                  <a:pos x="23" y="12"/>
                </a:cxn>
                <a:cxn ang="0">
                  <a:pos x="47" y="2"/>
                </a:cxn>
                <a:cxn ang="0">
                  <a:pos x="72" y="26"/>
                </a:cxn>
                <a:cxn ang="0">
                  <a:pos x="69" y="35"/>
                </a:cxn>
                <a:cxn ang="0">
                  <a:pos x="61" y="31"/>
                </a:cxn>
                <a:cxn ang="0">
                  <a:pos x="46" y="15"/>
                </a:cxn>
                <a:cxn ang="0">
                  <a:pos x="33" y="22"/>
                </a:cxn>
                <a:cxn ang="0">
                  <a:pos x="32" y="22"/>
                </a:cxn>
                <a:cxn ang="0">
                  <a:pos x="111" y="227"/>
                </a:cxn>
                <a:cxn ang="0">
                  <a:pos x="162" y="329"/>
                </a:cxn>
                <a:cxn ang="0">
                  <a:pos x="225" y="418"/>
                </a:cxn>
                <a:cxn ang="0">
                  <a:pos x="232" y="419"/>
                </a:cxn>
                <a:cxn ang="0">
                  <a:pos x="232" y="419"/>
                </a:cxn>
                <a:cxn ang="0">
                  <a:pos x="241" y="422"/>
                </a:cxn>
                <a:cxn ang="0">
                  <a:pos x="239" y="431"/>
                </a:cxn>
                <a:cxn ang="0">
                  <a:pos x="238" y="432"/>
                </a:cxn>
              </a:cxnLst>
              <a:rect l="0" t="0" r="r" b="b"/>
              <a:pathLst>
                <a:path w="243" h="434">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1800"/>
            </a:p>
          </p:txBody>
        </p:sp>
        <p:sp>
          <p:nvSpPr>
            <p:cNvPr id="28" name="Freeform 31"/>
            <p:cNvSpPr/>
            <p:nvPr/>
          </p:nvSpPr>
          <p:spPr bwMode="auto">
            <a:xfrm>
              <a:off x="3179763" y="1881188"/>
              <a:ext cx="209550" cy="400050"/>
            </a:xfrm>
            <a:custGeom>
              <a:avLst/>
              <a:gdLst/>
              <a:ahLst/>
              <a:cxnLst>
                <a:cxn ang="0">
                  <a:pos x="134" y="263"/>
                </a:cxn>
                <a:cxn ang="0">
                  <a:pos x="133" y="263"/>
                </a:cxn>
                <a:cxn ang="0">
                  <a:pos x="125" y="258"/>
                </a:cxn>
                <a:cxn ang="0">
                  <a:pos x="2" y="11"/>
                </a:cxn>
                <a:cxn ang="0">
                  <a:pos x="3" y="1"/>
                </a:cxn>
                <a:cxn ang="0">
                  <a:pos x="12" y="4"/>
                </a:cxn>
                <a:cxn ang="0">
                  <a:pos x="136" y="254"/>
                </a:cxn>
                <a:cxn ang="0">
                  <a:pos x="134" y="263"/>
                </a:cxn>
              </a:cxnLst>
              <a:rect l="0" t="0" r="r" b="b"/>
              <a:pathLst>
                <a:path w="138" h="264">
                  <a:moveTo>
                    <a:pt x="134" y="263"/>
                  </a:moveTo>
                  <a:cubicBezTo>
                    <a:pt x="134" y="263"/>
                    <a:pt x="133" y="263"/>
                    <a:pt x="133" y="263"/>
                  </a:cubicBezTo>
                  <a:cubicBezTo>
                    <a:pt x="130" y="264"/>
                    <a:pt x="126" y="262"/>
                    <a:pt x="125" y="258"/>
                  </a:cubicBezTo>
                  <a:cubicBezTo>
                    <a:pt x="95" y="171"/>
                    <a:pt x="3" y="12"/>
                    <a:pt x="2" y="11"/>
                  </a:cubicBezTo>
                  <a:cubicBezTo>
                    <a:pt x="0" y="7"/>
                    <a:pt x="1" y="3"/>
                    <a:pt x="3" y="1"/>
                  </a:cubicBezTo>
                  <a:cubicBezTo>
                    <a:pt x="6" y="0"/>
                    <a:pt x="10" y="1"/>
                    <a:pt x="12" y="4"/>
                  </a:cubicBezTo>
                  <a:cubicBezTo>
                    <a:pt x="16" y="11"/>
                    <a:pt x="105" y="166"/>
                    <a:pt x="136" y="254"/>
                  </a:cubicBezTo>
                  <a:cubicBezTo>
                    <a:pt x="138" y="258"/>
                    <a:pt x="136" y="261"/>
                    <a:pt x="134" y="263"/>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1800"/>
            </a:p>
          </p:txBody>
        </p:sp>
      </p:grpSp>
      <p:grpSp>
        <p:nvGrpSpPr>
          <p:cNvPr id="29" name="Group 113"/>
          <p:cNvGrpSpPr/>
          <p:nvPr/>
        </p:nvGrpSpPr>
        <p:grpSpPr>
          <a:xfrm>
            <a:off x="2714403" y="1690995"/>
            <a:ext cx="662583" cy="575592"/>
            <a:chOff x="3100388" y="1662113"/>
            <a:chExt cx="673100" cy="587375"/>
          </a:xfrm>
        </p:grpSpPr>
        <p:sp>
          <p:nvSpPr>
            <p:cNvPr id="30" name="Freeform 32"/>
            <p:cNvSpPr/>
            <p:nvPr/>
          </p:nvSpPr>
          <p:spPr bwMode="auto">
            <a:xfrm>
              <a:off x="3100388" y="1662113"/>
              <a:ext cx="673100" cy="587375"/>
            </a:xfrm>
            <a:custGeom>
              <a:avLst/>
              <a:gdLst/>
              <a:ahLst/>
              <a:cxnLst>
                <a:cxn ang="0">
                  <a:pos x="443" y="382"/>
                </a:cxn>
                <a:cxn ang="0">
                  <a:pos x="427" y="386"/>
                </a:cxn>
                <a:cxn ang="0">
                  <a:pos x="305" y="310"/>
                </a:cxn>
                <a:cxn ang="0">
                  <a:pos x="203" y="222"/>
                </a:cxn>
                <a:cxn ang="0">
                  <a:pos x="11" y="19"/>
                </a:cxn>
                <a:cxn ang="0">
                  <a:pos x="29" y="1"/>
                </a:cxn>
                <a:cxn ang="0">
                  <a:pos x="66" y="17"/>
                </a:cxn>
                <a:cxn ang="0">
                  <a:pos x="68" y="27"/>
                </a:cxn>
                <a:cxn ang="0">
                  <a:pos x="58" y="26"/>
                </a:cxn>
                <a:cxn ang="0">
                  <a:pos x="35" y="15"/>
                </a:cxn>
                <a:cxn ang="0">
                  <a:pos x="25" y="27"/>
                </a:cxn>
                <a:cxn ang="0">
                  <a:pos x="25" y="27"/>
                </a:cxn>
                <a:cxn ang="0">
                  <a:pos x="210" y="213"/>
                </a:cxn>
                <a:cxn ang="0">
                  <a:pos x="314" y="301"/>
                </a:cxn>
                <a:cxn ang="0">
                  <a:pos x="423" y="372"/>
                </a:cxn>
                <a:cxn ang="0">
                  <a:pos x="430" y="371"/>
                </a:cxn>
                <a:cxn ang="0">
                  <a:pos x="430" y="371"/>
                </a:cxn>
                <a:cxn ang="0">
                  <a:pos x="440" y="371"/>
                </a:cxn>
                <a:cxn ang="0">
                  <a:pos x="443" y="381"/>
                </a:cxn>
                <a:cxn ang="0">
                  <a:pos x="443" y="382"/>
                </a:cxn>
              </a:cxnLst>
              <a:rect l="0" t="0" r="r" b="b"/>
              <a:pathLst>
                <a:path w="445" h="387">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1800"/>
            </a:p>
          </p:txBody>
        </p:sp>
        <p:sp>
          <p:nvSpPr>
            <p:cNvPr id="31" name="Freeform 33"/>
            <p:cNvSpPr/>
            <p:nvPr/>
          </p:nvSpPr>
          <p:spPr bwMode="auto">
            <a:xfrm>
              <a:off x="3275013" y="1757363"/>
              <a:ext cx="430213" cy="368300"/>
            </a:xfrm>
            <a:custGeom>
              <a:avLst/>
              <a:gdLst/>
              <a:ahLst/>
              <a:cxnLst>
                <a:cxn ang="0">
                  <a:pos x="282" y="241"/>
                </a:cxn>
                <a:cxn ang="0">
                  <a:pos x="282" y="241"/>
                </a:cxn>
                <a:cxn ang="0">
                  <a:pos x="271" y="238"/>
                </a:cxn>
                <a:cxn ang="0">
                  <a:pos x="5" y="13"/>
                </a:cxn>
                <a:cxn ang="0">
                  <a:pos x="1" y="3"/>
                </a:cxn>
                <a:cxn ang="0">
                  <a:pos x="12" y="3"/>
                </a:cxn>
                <a:cxn ang="0">
                  <a:pos x="280" y="231"/>
                </a:cxn>
                <a:cxn ang="0">
                  <a:pos x="282" y="241"/>
                </a:cxn>
              </a:cxnLst>
              <a:rect l="0" t="0" r="r" b="b"/>
              <a:pathLst>
                <a:path w="284" h="243">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1800"/>
            </a:p>
          </p:txBody>
        </p:sp>
      </p:grpSp>
      <p:sp>
        <p:nvSpPr>
          <p:cNvPr id="32" name="TextBox 31"/>
          <p:cNvSpPr txBox="1"/>
          <p:nvPr/>
        </p:nvSpPr>
        <p:spPr>
          <a:xfrm rot="16711757">
            <a:off x="2000015" y="3300456"/>
            <a:ext cx="1059428" cy="437382"/>
          </a:xfrm>
          <a:prstGeom prst="rect">
            <a:avLst/>
          </a:prstGeom>
          <a:noFill/>
        </p:spPr>
        <p:txBody>
          <a:bodyPr wrap="none" lIns="67391" tIns="33696" rIns="67391" bIns="33696" rtlCol="0">
            <a:spAutoFit/>
          </a:bodyPr>
          <a:lstStyle/>
          <a:p>
            <a:r>
              <a:rPr lang="zh-CN" altLang="en-US" sz="2400" dirty="0">
                <a:solidFill>
                  <a:schemeClr val="bg1"/>
                </a:solidFill>
              </a:rPr>
              <a:t>关键词</a:t>
            </a:r>
            <a:endParaRPr lang="en-US" sz="2400" dirty="0">
              <a:solidFill>
                <a:schemeClr val="bg1"/>
              </a:solidFill>
            </a:endParaRPr>
          </a:p>
        </p:txBody>
      </p:sp>
      <p:sp>
        <p:nvSpPr>
          <p:cNvPr id="33" name="TextBox 32"/>
          <p:cNvSpPr txBox="1"/>
          <p:nvPr/>
        </p:nvSpPr>
        <p:spPr>
          <a:xfrm rot="15300000">
            <a:off x="2828960" y="3255815"/>
            <a:ext cx="1059428" cy="437382"/>
          </a:xfrm>
          <a:prstGeom prst="rect">
            <a:avLst/>
          </a:prstGeom>
          <a:noFill/>
        </p:spPr>
        <p:txBody>
          <a:bodyPr wrap="none" lIns="67391" tIns="33696" rIns="67391" bIns="33696" rtlCol="0">
            <a:spAutoFit/>
          </a:bodyPr>
          <a:lstStyle/>
          <a:p>
            <a:r>
              <a:rPr lang="zh-CN" altLang="en-US" sz="2400" dirty="0">
                <a:solidFill>
                  <a:schemeClr val="bg1"/>
                </a:solidFill>
              </a:rPr>
              <a:t>关键词</a:t>
            </a:r>
            <a:endParaRPr lang="en-US" sz="2400" dirty="0">
              <a:solidFill>
                <a:schemeClr val="bg1"/>
              </a:solidFill>
            </a:endParaRPr>
          </a:p>
        </p:txBody>
      </p:sp>
      <p:sp>
        <p:nvSpPr>
          <p:cNvPr id="34" name="TextBox 33"/>
          <p:cNvSpPr txBox="1"/>
          <p:nvPr/>
        </p:nvSpPr>
        <p:spPr>
          <a:xfrm rot="13893932">
            <a:off x="3548892" y="2887426"/>
            <a:ext cx="1059428" cy="437382"/>
          </a:xfrm>
          <a:prstGeom prst="rect">
            <a:avLst/>
          </a:prstGeom>
          <a:noFill/>
        </p:spPr>
        <p:txBody>
          <a:bodyPr wrap="none" lIns="67391" tIns="33696" rIns="67391" bIns="33696" rtlCol="0">
            <a:spAutoFit/>
          </a:bodyPr>
          <a:lstStyle/>
          <a:p>
            <a:r>
              <a:rPr lang="zh-CN" altLang="en-US" sz="2400" dirty="0">
                <a:solidFill>
                  <a:schemeClr val="bg1"/>
                </a:solidFill>
              </a:rPr>
              <a:t>关键词</a:t>
            </a:r>
            <a:endParaRPr lang="en-US" sz="2400" dirty="0">
              <a:solidFill>
                <a:schemeClr val="bg1"/>
              </a:solidFill>
            </a:endParaRPr>
          </a:p>
        </p:txBody>
      </p:sp>
      <p:grpSp>
        <p:nvGrpSpPr>
          <p:cNvPr id="35" name="Group 118"/>
          <p:cNvGrpSpPr/>
          <p:nvPr/>
        </p:nvGrpSpPr>
        <p:grpSpPr>
          <a:xfrm>
            <a:off x="5238155" y="1575515"/>
            <a:ext cx="675084" cy="672042"/>
            <a:chOff x="6858000" y="2647950"/>
            <a:chExt cx="533400" cy="533400"/>
          </a:xfrm>
        </p:grpSpPr>
        <p:sp>
          <p:nvSpPr>
            <p:cNvPr id="36" name="Rounded Rectangle 120"/>
            <p:cNvSpPr/>
            <p:nvPr/>
          </p:nvSpPr>
          <p:spPr>
            <a:xfrm>
              <a:off x="6858000" y="2647950"/>
              <a:ext cx="533400" cy="533400"/>
            </a:xfrm>
            <a:prstGeom prst="roundRect">
              <a:avLst>
                <a:gd name="adj" fmla="val 23810"/>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37" name="Group 103"/>
            <p:cNvGrpSpPr/>
            <p:nvPr/>
          </p:nvGrpSpPr>
          <p:grpSpPr>
            <a:xfrm>
              <a:off x="6928379" y="2716243"/>
              <a:ext cx="392518" cy="396785"/>
              <a:chOff x="4427538" y="1254125"/>
              <a:chExt cx="292100" cy="295275"/>
            </a:xfrm>
            <a:solidFill>
              <a:schemeClr val="bg1"/>
            </a:solidFill>
          </p:grpSpPr>
          <p:sp>
            <p:nvSpPr>
              <p:cNvPr id="38" name="Freeform 211"/>
              <p:cNvSpPr/>
              <p:nvPr/>
            </p:nvSpPr>
            <p:spPr bwMode="auto">
              <a:xfrm>
                <a:off x="4471988" y="1287463"/>
                <a:ext cx="33338" cy="33338"/>
              </a:xfrm>
              <a:custGeom>
                <a:avLst/>
                <a:gdLst/>
                <a:ahLst/>
                <a:cxnLst>
                  <a:cxn ang="0">
                    <a:pos x="12" y="7"/>
                  </a:cxn>
                  <a:cxn ang="0">
                    <a:pos x="7" y="2"/>
                  </a:cxn>
                  <a:cxn ang="0">
                    <a:pos x="2" y="2"/>
                  </a:cxn>
                  <a:cxn ang="0">
                    <a:pos x="2" y="7"/>
                  </a:cxn>
                  <a:cxn ang="0">
                    <a:pos x="7" y="12"/>
                  </a:cxn>
                  <a:cxn ang="0">
                    <a:pos x="12" y="12"/>
                  </a:cxn>
                  <a:cxn ang="0">
                    <a:pos x="12" y="7"/>
                  </a:cxn>
                </a:cxnLst>
                <a:rect l="0" t="0" r="r" b="b"/>
                <a:pathLst>
                  <a:path w="13" h="13">
                    <a:moveTo>
                      <a:pt x="12" y="7"/>
                    </a:moveTo>
                    <a:cubicBezTo>
                      <a:pt x="7" y="2"/>
                      <a:pt x="7" y="2"/>
                      <a:pt x="7" y="2"/>
                    </a:cubicBezTo>
                    <a:cubicBezTo>
                      <a:pt x="5" y="0"/>
                      <a:pt x="3" y="0"/>
                      <a:pt x="2" y="2"/>
                    </a:cubicBezTo>
                    <a:cubicBezTo>
                      <a:pt x="0" y="3"/>
                      <a:pt x="0" y="6"/>
                      <a:pt x="2" y="7"/>
                    </a:cubicBezTo>
                    <a:cubicBezTo>
                      <a:pt x="7" y="12"/>
                      <a:pt x="7" y="12"/>
                      <a:pt x="7" y="12"/>
                    </a:cubicBezTo>
                    <a:cubicBezTo>
                      <a:pt x="8" y="13"/>
                      <a:pt x="10" y="13"/>
                      <a:pt x="12" y="12"/>
                    </a:cubicBezTo>
                    <a:cubicBezTo>
                      <a:pt x="13" y="11"/>
                      <a:pt x="13" y="8"/>
                      <a:pt x="12" y="7"/>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39" name="Freeform 212"/>
              <p:cNvSpPr/>
              <p:nvPr/>
            </p:nvSpPr>
            <p:spPr bwMode="auto">
              <a:xfrm>
                <a:off x="4427538" y="1382713"/>
                <a:ext cx="34925" cy="19050"/>
              </a:xfrm>
              <a:custGeom>
                <a:avLst/>
                <a:gdLst/>
                <a:ahLst/>
                <a:cxnLst>
                  <a:cxn ang="0">
                    <a:pos x="11" y="0"/>
                  </a:cxn>
                  <a:cxn ang="0">
                    <a:pos x="4" y="0"/>
                  </a:cxn>
                  <a:cxn ang="0">
                    <a:pos x="0" y="4"/>
                  </a:cxn>
                  <a:cxn ang="0">
                    <a:pos x="4" y="7"/>
                  </a:cxn>
                  <a:cxn ang="0">
                    <a:pos x="11" y="7"/>
                  </a:cxn>
                  <a:cxn ang="0">
                    <a:pos x="14" y="4"/>
                  </a:cxn>
                  <a:cxn ang="0">
                    <a:pos x="11" y="0"/>
                  </a:cxn>
                </a:cxnLst>
                <a:rect l="0" t="0" r="r" b="b"/>
                <a:pathLst>
                  <a:path w="14" h="7">
                    <a:moveTo>
                      <a:pt x="11" y="0"/>
                    </a:moveTo>
                    <a:cubicBezTo>
                      <a:pt x="4" y="0"/>
                      <a:pt x="4" y="0"/>
                      <a:pt x="4" y="0"/>
                    </a:cubicBezTo>
                    <a:cubicBezTo>
                      <a:pt x="2" y="0"/>
                      <a:pt x="0" y="2"/>
                      <a:pt x="0" y="4"/>
                    </a:cubicBezTo>
                    <a:cubicBezTo>
                      <a:pt x="0" y="6"/>
                      <a:pt x="2" y="7"/>
                      <a:pt x="4" y="7"/>
                    </a:cubicBezTo>
                    <a:cubicBezTo>
                      <a:pt x="11" y="7"/>
                      <a:pt x="11" y="7"/>
                      <a:pt x="11" y="7"/>
                    </a:cubicBezTo>
                    <a:cubicBezTo>
                      <a:pt x="13" y="7"/>
                      <a:pt x="14" y="6"/>
                      <a:pt x="14" y="4"/>
                    </a:cubicBezTo>
                    <a:cubicBezTo>
                      <a:pt x="14" y="2"/>
                      <a:pt x="13" y="0"/>
                      <a:pt x="11" y="0"/>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40" name="Freeform 213"/>
              <p:cNvSpPr/>
              <p:nvPr/>
            </p:nvSpPr>
            <p:spPr bwMode="auto">
              <a:xfrm>
                <a:off x="4684713" y="1401763"/>
                <a:ext cx="34925" cy="19050"/>
              </a:xfrm>
              <a:custGeom>
                <a:avLst/>
                <a:gdLst/>
                <a:ahLst/>
                <a:cxnLst>
                  <a:cxn ang="0">
                    <a:pos x="10" y="0"/>
                  </a:cxn>
                  <a:cxn ang="0">
                    <a:pos x="3" y="0"/>
                  </a:cxn>
                  <a:cxn ang="0">
                    <a:pos x="0" y="4"/>
                  </a:cxn>
                  <a:cxn ang="0">
                    <a:pos x="3" y="8"/>
                  </a:cxn>
                  <a:cxn ang="0">
                    <a:pos x="10" y="8"/>
                  </a:cxn>
                  <a:cxn ang="0">
                    <a:pos x="14" y="4"/>
                  </a:cxn>
                  <a:cxn ang="0">
                    <a:pos x="10" y="0"/>
                  </a:cxn>
                </a:cxnLst>
                <a:rect l="0" t="0" r="r" b="b"/>
                <a:pathLst>
                  <a:path w="14" h="8">
                    <a:moveTo>
                      <a:pt x="10" y="0"/>
                    </a:moveTo>
                    <a:cubicBezTo>
                      <a:pt x="3" y="0"/>
                      <a:pt x="3" y="0"/>
                      <a:pt x="3" y="0"/>
                    </a:cubicBezTo>
                    <a:cubicBezTo>
                      <a:pt x="1" y="0"/>
                      <a:pt x="0" y="2"/>
                      <a:pt x="0" y="4"/>
                    </a:cubicBezTo>
                    <a:cubicBezTo>
                      <a:pt x="0" y="6"/>
                      <a:pt x="1" y="8"/>
                      <a:pt x="3" y="8"/>
                    </a:cubicBezTo>
                    <a:cubicBezTo>
                      <a:pt x="10" y="8"/>
                      <a:pt x="10" y="8"/>
                      <a:pt x="10" y="8"/>
                    </a:cubicBezTo>
                    <a:cubicBezTo>
                      <a:pt x="12" y="8"/>
                      <a:pt x="14" y="6"/>
                      <a:pt x="14" y="4"/>
                    </a:cubicBezTo>
                    <a:cubicBezTo>
                      <a:pt x="14" y="2"/>
                      <a:pt x="12" y="0"/>
                      <a:pt x="10" y="0"/>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41" name="Freeform 214"/>
              <p:cNvSpPr/>
              <p:nvPr/>
            </p:nvSpPr>
            <p:spPr bwMode="auto">
              <a:xfrm>
                <a:off x="4654551" y="1303338"/>
                <a:ext cx="31750" cy="31750"/>
              </a:xfrm>
              <a:custGeom>
                <a:avLst/>
                <a:gdLst/>
                <a:ahLst/>
                <a:cxnLst>
                  <a:cxn ang="0">
                    <a:pos x="12" y="1"/>
                  </a:cxn>
                  <a:cxn ang="0">
                    <a:pos x="6" y="1"/>
                  </a:cxn>
                  <a:cxn ang="0">
                    <a:pos x="1" y="6"/>
                  </a:cxn>
                  <a:cxn ang="0">
                    <a:pos x="1" y="11"/>
                  </a:cxn>
                  <a:cxn ang="0">
                    <a:pos x="6" y="11"/>
                  </a:cxn>
                  <a:cxn ang="0">
                    <a:pos x="12" y="6"/>
                  </a:cxn>
                  <a:cxn ang="0">
                    <a:pos x="12" y="1"/>
                  </a:cxn>
                </a:cxnLst>
                <a:rect l="0" t="0" r="r" b="b"/>
                <a:pathLst>
                  <a:path w="13" h="13">
                    <a:moveTo>
                      <a:pt x="12" y="1"/>
                    </a:moveTo>
                    <a:cubicBezTo>
                      <a:pt x="10" y="0"/>
                      <a:pt x="8" y="0"/>
                      <a:pt x="6" y="1"/>
                    </a:cubicBezTo>
                    <a:cubicBezTo>
                      <a:pt x="1" y="6"/>
                      <a:pt x="1" y="6"/>
                      <a:pt x="1" y="6"/>
                    </a:cubicBezTo>
                    <a:cubicBezTo>
                      <a:pt x="0" y="7"/>
                      <a:pt x="0" y="10"/>
                      <a:pt x="1" y="11"/>
                    </a:cubicBezTo>
                    <a:cubicBezTo>
                      <a:pt x="3" y="13"/>
                      <a:pt x="5" y="13"/>
                      <a:pt x="6" y="11"/>
                    </a:cubicBezTo>
                    <a:cubicBezTo>
                      <a:pt x="12" y="6"/>
                      <a:pt x="12" y="6"/>
                      <a:pt x="12" y="6"/>
                    </a:cubicBezTo>
                    <a:cubicBezTo>
                      <a:pt x="13" y="5"/>
                      <a:pt x="13" y="2"/>
                      <a:pt x="12" y="1"/>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42" name="Freeform 215"/>
              <p:cNvSpPr/>
              <p:nvPr/>
            </p:nvSpPr>
            <p:spPr bwMode="auto">
              <a:xfrm>
                <a:off x="4573588" y="1254125"/>
                <a:ext cx="17463" cy="38100"/>
              </a:xfrm>
              <a:custGeom>
                <a:avLst/>
                <a:gdLst/>
                <a:ahLst/>
                <a:cxnLst>
                  <a:cxn ang="0">
                    <a:pos x="4" y="15"/>
                  </a:cxn>
                  <a:cxn ang="0">
                    <a:pos x="6" y="14"/>
                  </a:cxn>
                  <a:cxn ang="0">
                    <a:pos x="7" y="11"/>
                  </a:cxn>
                  <a:cxn ang="0">
                    <a:pos x="7" y="4"/>
                  </a:cxn>
                  <a:cxn ang="0">
                    <a:pos x="4" y="0"/>
                  </a:cxn>
                  <a:cxn ang="0">
                    <a:pos x="0" y="3"/>
                  </a:cxn>
                  <a:cxn ang="0">
                    <a:pos x="0" y="4"/>
                  </a:cxn>
                  <a:cxn ang="0">
                    <a:pos x="0" y="11"/>
                  </a:cxn>
                  <a:cxn ang="0">
                    <a:pos x="4" y="15"/>
                  </a:cxn>
                </a:cxnLst>
                <a:rect l="0" t="0" r="r" b="b"/>
                <a:pathLst>
                  <a:path w="7" h="15">
                    <a:moveTo>
                      <a:pt x="4" y="15"/>
                    </a:moveTo>
                    <a:cubicBezTo>
                      <a:pt x="5" y="15"/>
                      <a:pt x="6" y="14"/>
                      <a:pt x="6" y="14"/>
                    </a:cubicBezTo>
                    <a:cubicBezTo>
                      <a:pt x="7" y="13"/>
                      <a:pt x="7" y="12"/>
                      <a:pt x="7" y="11"/>
                    </a:cubicBezTo>
                    <a:cubicBezTo>
                      <a:pt x="7" y="4"/>
                      <a:pt x="7" y="4"/>
                      <a:pt x="7" y="4"/>
                    </a:cubicBezTo>
                    <a:cubicBezTo>
                      <a:pt x="7" y="2"/>
                      <a:pt x="6" y="0"/>
                      <a:pt x="4" y="0"/>
                    </a:cubicBezTo>
                    <a:cubicBezTo>
                      <a:pt x="2" y="0"/>
                      <a:pt x="1" y="1"/>
                      <a:pt x="0" y="3"/>
                    </a:cubicBezTo>
                    <a:cubicBezTo>
                      <a:pt x="0" y="4"/>
                      <a:pt x="0" y="4"/>
                      <a:pt x="0" y="4"/>
                    </a:cubicBezTo>
                    <a:cubicBezTo>
                      <a:pt x="0" y="11"/>
                      <a:pt x="0" y="11"/>
                      <a:pt x="0" y="11"/>
                    </a:cubicBezTo>
                    <a:cubicBezTo>
                      <a:pt x="0" y="13"/>
                      <a:pt x="2" y="15"/>
                      <a:pt x="4" y="15"/>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43" name="Freeform 216"/>
              <p:cNvSpPr>
                <a:spLocks noEditPoints="1"/>
              </p:cNvSpPr>
              <p:nvPr/>
            </p:nvSpPr>
            <p:spPr bwMode="auto">
              <a:xfrm>
                <a:off x="4500563" y="1327150"/>
                <a:ext cx="146050" cy="166688"/>
              </a:xfrm>
              <a:custGeom>
                <a:avLst/>
                <a:gdLst/>
                <a:ahLst/>
                <a:cxnLst>
                  <a:cxn ang="0">
                    <a:pos x="29" y="0"/>
                  </a:cxn>
                  <a:cxn ang="0">
                    <a:pos x="0" y="29"/>
                  </a:cxn>
                  <a:cxn ang="0">
                    <a:pos x="14" y="54"/>
                  </a:cxn>
                  <a:cxn ang="0">
                    <a:pos x="14" y="66"/>
                  </a:cxn>
                  <a:cxn ang="0">
                    <a:pos x="44" y="66"/>
                  </a:cxn>
                  <a:cxn ang="0">
                    <a:pos x="44" y="54"/>
                  </a:cxn>
                  <a:cxn ang="0">
                    <a:pos x="58" y="29"/>
                  </a:cxn>
                  <a:cxn ang="0">
                    <a:pos x="29" y="0"/>
                  </a:cxn>
                  <a:cxn ang="0">
                    <a:pos x="40" y="48"/>
                  </a:cxn>
                  <a:cxn ang="0">
                    <a:pos x="36" y="50"/>
                  </a:cxn>
                  <a:cxn ang="0">
                    <a:pos x="36" y="54"/>
                  </a:cxn>
                  <a:cxn ang="0">
                    <a:pos x="36" y="58"/>
                  </a:cxn>
                  <a:cxn ang="0">
                    <a:pos x="22" y="58"/>
                  </a:cxn>
                  <a:cxn ang="0">
                    <a:pos x="22" y="54"/>
                  </a:cxn>
                  <a:cxn ang="0">
                    <a:pos x="22" y="50"/>
                  </a:cxn>
                  <a:cxn ang="0">
                    <a:pos x="18" y="48"/>
                  </a:cxn>
                  <a:cxn ang="0">
                    <a:pos x="7" y="29"/>
                  </a:cxn>
                  <a:cxn ang="0">
                    <a:pos x="29" y="8"/>
                  </a:cxn>
                  <a:cxn ang="0">
                    <a:pos x="51" y="29"/>
                  </a:cxn>
                  <a:cxn ang="0">
                    <a:pos x="40" y="48"/>
                  </a:cxn>
                </a:cxnLst>
                <a:rect l="0" t="0" r="r" b="b"/>
                <a:pathLst>
                  <a:path w="58" h="66">
                    <a:moveTo>
                      <a:pt x="29" y="0"/>
                    </a:moveTo>
                    <a:cubicBezTo>
                      <a:pt x="13" y="0"/>
                      <a:pt x="0" y="13"/>
                      <a:pt x="0" y="29"/>
                    </a:cubicBezTo>
                    <a:cubicBezTo>
                      <a:pt x="0" y="40"/>
                      <a:pt x="6" y="49"/>
                      <a:pt x="14" y="54"/>
                    </a:cubicBezTo>
                    <a:cubicBezTo>
                      <a:pt x="14" y="66"/>
                      <a:pt x="14" y="66"/>
                      <a:pt x="14" y="66"/>
                    </a:cubicBezTo>
                    <a:cubicBezTo>
                      <a:pt x="44" y="66"/>
                      <a:pt x="44" y="66"/>
                      <a:pt x="44" y="66"/>
                    </a:cubicBezTo>
                    <a:cubicBezTo>
                      <a:pt x="44" y="54"/>
                      <a:pt x="44" y="54"/>
                      <a:pt x="44" y="54"/>
                    </a:cubicBezTo>
                    <a:cubicBezTo>
                      <a:pt x="52" y="49"/>
                      <a:pt x="58" y="40"/>
                      <a:pt x="58" y="29"/>
                    </a:cubicBezTo>
                    <a:cubicBezTo>
                      <a:pt x="58" y="13"/>
                      <a:pt x="45" y="0"/>
                      <a:pt x="29" y="0"/>
                    </a:cubicBezTo>
                    <a:close/>
                    <a:moveTo>
                      <a:pt x="40" y="48"/>
                    </a:moveTo>
                    <a:cubicBezTo>
                      <a:pt x="36" y="50"/>
                      <a:pt x="36" y="50"/>
                      <a:pt x="36" y="50"/>
                    </a:cubicBezTo>
                    <a:cubicBezTo>
                      <a:pt x="36" y="54"/>
                      <a:pt x="36" y="54"/>
                      <a:pt x="36" y="54"/>
                    </a:cubicBezTo>
                    <a:cubicBezTo>
                      <a:pt x="36" y="58"/>
                      <a:pt x="36" y="58"/>
                      <a:pt x="36" y="58"/>
                    </a:cubicBezTo>
                    <a:cubicBezTo>
                      <a:pt x="22" y="58"/>
                      <a:pt x="22" y="58"/>
                      <a:pt x="22" y="58"/>
                    </a:cubicBezTo>
                    <a:cubicBezTo>
                      <a:pt x="22" y="54"/>
                      <a:pt x="22" y="54"/>
                      <a:pt x="22" y="54"/>
                    </a:cubicBezTo>
                    <a:cubicBezTo>
                      <a:pt x="22" y="50"/>
                      <a:pt x="22" y="50"/>
                      <a:pt x="22" y="50"/>
                    </a:cubicBezTo>
                    <a:cubicBezTo>
                      <a:pt x="18" y="48"/>
                      <a:pt x="18" y="48"/>
                      <a:pt x="18" y="48"/>
                    </a:cubicBezTo>
                    <a:cubicBezTo>
                      <a:pt x="11" y="44"/>
                      <a:pt x="7" y="37"/>
                      <a:pt x="7" y="29"/>
                    </a:cubicBezTo>
                    <a:cubicBezTo>
                      <a:pt x="7" y="17"/>
                      <a:pt x="17" y="8"/>
                      <a:pt x="29" y="8"/>
                    </a:cubicBezTo>
                    <a:cubicBezTo>
                      <a:pt x="41" y="8"/>
                      <a:pt x="51" y="17"/>
                      <a:pt x="51" y="29"/>
                    </a:cubicBezTo>
                    <a:cubicBezTo>
                      <a:pt x="51" y="37"/>
                      <a:pt x="47" y="44"/>
                      <a:pt x="40" y="48"/>
                    </a:cubicBezTo>
                    <a:close/>
                  </a:path>
                </a:pathLst>
              </a:custGeom>
              <a:grpFill/>
              <a:ln w="9525">
                <a:noFill/>
                <a:round/>
              </a:ln>
            </p:spPr>
            <p:txBody>
              <a:bodyPr vert="horz" wrap="square" lIns="121920" tIns="60960" rIns="121920" bIns="60960" numCol="1" anchor="t" anchorCtr="0" compatLnSpc="1"/>
              <a:lstStyle/>
              <a:p>
                <a:endParaRPr lang="en-US" sz="1800"/>
              </a:p>
            </p:txBody>
          </p:sp>
          <p:sp>
            <p:nvSpPr>
              <p:cNvPr id="44" name="Freeform 217"/>
              <p:cNvSpPr/>
              <p:nvPr/>
            </p:nvSpPr>
            <p:spPr bwMode="auto">
              <a:xfrm>
                <a:off x="4535488" y="1511300"/>
                <a:ext cx="76200" cy="38100"/>
              </a:xfrm>
              <a:custGeom>
                <a:avLst/>
                <a:gdLst/>
                <a:ahLst/>
                <a:cxnLst>
                  <a:cxn ang="0">
                    <a:pos x="0" y="7"/>
                  </a:cxn>
                  <a:cxn ang="0">
                    <a:pos x="8" y="7"/>
                  </a:cxn>
                  <a:cxn ang="0">
                    <a:pos x="8" y="8"/>
                  </a:cxn>
                  <a:cxn ang="0">
                    <a:pos x="15" y="15"/>
                  </a:cxn>
                  <a:cxn ang="0">
                    <a:pos x="22" y="8"/>
                  </a:cxn>
                  <a:cxn ang="0">
                    <a:pos x="22" y="7"/>
                  </a:cxn>
                  <a:cxn ang="0">
                    <a:pos x="30" y="7"/>
                  </a:cxn>
                  <a:cxn ang="0">
                    <a:pos x="30" y="0"/>
                  </a:cxn>
                  <a:cxn ang="0">
                    <a:pos x="0" y="0"/>
                  </a:cxn>
                  <a:cxn ang="0">
                    <a:pos x="0" y="7"/>
                  </a:cxn>
                </a:cxnLst>
                <a:rect l="0" t="0" r="r" b="b"/>
                <a:pathLst>
                  <a:path w="30" h="15">
                    <a:moveTo>
                      <a:pt x="0" y="7"/>
                    </a:moveTo>
                    <a:cubicBezTo>
                      <a:pt x="8" y="7"/>
                      <a:pt x="8" y="7"/>
                      <a:pt x="8" y="7"/>
                    </a:cubicBezTo>
                    <a:cubicBezTo>
                      <a:pt x="8" y="8"/>
                      <a:pt x="8" y="8"/>
                      <a:pt x="8" y="8"/>
                    </a:cubicBezTo>
                    <a:cubicBezTo>
                      <a:pt x="8" y="12"/>
                      <a:pt x="11" y="15"/>
                      <a:pt x="15" y="15"/>
                    </a:cubicBezTo>
                    <a:cubicBezTo>
                      <a:pt x="19" y="15"/>
                      <a:pt x="22" y="12"/>
                      <a:pt x="22" y="8"/>
                    </a:cubicBezTo>
                    <a:cubicBezTo>
                      <a:pt x="22" y="7"/>
                      <a:pt x="22" y="7"/>
                      <a:pt x="22" y="7"/>
                    </a:cubicBezTo>
                    <a:cubicBezTo>
                      <a:pt x="30" y="7"/>
                      <a:pt x="30" y="7"/>
                      <a:pt x="30" y="7"/>
                    </a:cubicBezTo>
                    <a:cubicBezTo>
                      <a:pt x="30" y="0"/>
                      <a:pt x="30" y="0"/>
                      <a:pt x="30" y="0"/>
                    </a:cubicBezTo>
                    <a:cubicBezTo>
                      <a:pt x="0" y="0"/>
                      <a:pt x="0" y="0"/>
                      <a:pt x="0" y="0"/>
                    </a:cubicBezTo>
                    <a:lnTo>
                      <a:pt x="0" y="7"/>
                    </a:lnTo>
                    <a:close/>
                  </a:path>
                </a:pathLst>
              </a:custGeom>
              <a:grpFill/>
              <a:ln w="9525">
                <a:noFill/>
                <a:round/>
              </a:ln>
            </p:spPr>
            <p:txBody>
              <a:bodyPr vert="horz" wrap="square" lIns="121920" tIns="60960" rIns="121920" bIns="60960" numCol="1" anchor="t" anchorCtr="0" compatLnSpc="1"/>
              <a:lstStyle/>
              <a:p>
                <a:endParaRPr lang="en-US" sz="1800"/>
              </a:p>
            </p:txBody>
          </p:sp>
        </p:grpSp>
      </p:grpSp>
      <p:grpSp>
        <p:nvGrpSpPr>
          <p:cNvPr id="45" name="Group 147"/>
          <p:cNvGrpSpPr/>
          <p:nvPr/>
        </p:nvGrpSpPr>
        <p:grpSpPr>
          <a:xfrm>
            <a:off x="5238155" y="2580049"/>
            <a:ext cx="675084" cy="672042"/>
            <a:chOff x="5257800" y="1733550"/>
            <a:chExt cx="533400" cy="533400"/>
          </a:xfrm>
        </p:grpSpPr>
        <p:sp>
          <p:nvSpPr>
            <p:cNvPr id="46" name="Rounded Rectangle 138"/>
            <p:cNvSpPr/>
            <p:nvPr/>
          </p:nvSpPr>
          <p:spPr>
            <a:xfrm>
              <a:off x="5257800" y="1733550"/>
              <a:ext cx="533400" cy="533400"/>
            </a:xfrm>
            <a:prstGeom prst="roundRect">
              <a:avLst>
                <a:gd name="adj" fmla="val 23810"/>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47" name="Group 119"/>
            <p:cNvGrpSpPr/>
            <p:nvPr/>
          </p:nvGrpSpPr>
          <p:grpSpPr>
            <a:xfrm>
              <a:off x="5353650" y="1844020"/>
              <a:ext cx="341700" cy="312460"/>
              <a:chOff x="2046288" y="3759200"/>
              <a:chExt cx="296863" cy="271463"/>
            </a:xfrm>
            <a:solidFill>
              <a:schemeClr val="bg1"/>
            </a:solidFill>
          </p:grpSpPr>
          <p:sp>
            <p:nvSpPr>
              <p:cNvPr id="48"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121920" tIns="60960" rIns="121920" bIns="60960" numCol="1" anchor="t" anchorCtr="0" compatLnSpc="1"/>
              <a:lstStyle/>
              <a:p>
                <a:endParaRPr lang="en-US" sz="1800"/>
              </a:p>
            </p:txBody>
          </p:sp>
          <p:sp>
            <p:nvSpPr>
              <p:cNvPr id="49"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121920" tIns="60960" rIns="121920" bIns="60960" numCol="1" anchor="t" anchorCtr="0" compatLnSpc="1"/>
              <a:lstStyle/>
              <a:p>
                <a:endParaRPr lang="en-US" sz="1800"/>
              </a:p>
            </p:txBody>
          </p:sp>
          <p:sp>
            <p:nvSpPr>
              <p:cNvPr id="50"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121920" tIns="60960" rIns="121920" bIns="60960" numCol="1" anchor="t" anchorCtr="0" compatLnSpc="1"/>
              <a:lstStyle/>
              <a:p>
                <a:endParaRPr lang="en-US" sz="1800"/>
              </a:p>
            </p:txBody>
          </p:sp>
          <p:sp>
            <p:nvSpPr>
              <p:cNvPr id="51"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121920" tIns="60960" rIns="121920" bIns="60960" numCol="1" anchor="t" anchorCtr="0" compatLnSpc="1"/>
              <a:lstStyle/>
              <a:p>
                <a:endParaRPr lang="en-US" sz="1800"/>
              </a:p>
            </p:txBody>
          </p:sp>
          <p:sp>
            <p:nvSpPr>
              <p:cNvPr id="52" name="Freeform 164"/>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121920" tIns="60960" rIns="121920" bIns="60960" numCol="1" anchor="t" anchorCtr="0" compatLnSpc="1"/>
              <a:lstStyle/>
              <a:p>
                <a:endParaRPr lang="en-US" sz="1800"/>
              </a:p>
            </p:txBody>
          </p:sp>
        </p:grpSp>
      </p:grpSp>
      <p:grpSp>
        <p:nvGrpSpPr>
          <p:cNvPr id="53" name="Group 157"/>
          <p:cNvGrpSpPr/>
          <p:nvPr/>
        </p:nvGrpSpPr>
        <p:grpSpPr>
          <a:xfrm>
            <a:off x="5238155" y="3584582"/>
            <a:ext cx="675084" cy="672042"/>
            <a:chOff x="5257800" y="2419350"/>
            <a:chExt cx="533400" cy="533400"/>
          </a:xfrm>
        </p:grpSpPr>
        <p:sp>
          <p:nvSpPr>
            <p:cNvPr id="54" name="Rounded Rectangle 149"/>
            <p:cNvSpPr/>
            <p:nvPr/>
          </p:nvSpPr>
          <p:spPr>
            <a:xfrm>
              <a:off x="5257800" y="2419350"/>
              <a:ext cx="533400" cy="533400"/>
            </a:xfrm>
            <a:prstGeom prst="roundRect">
              <a:avLst>
                <a:gd name="adj" fmla="val 23810"/>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245"/>
            <p:cNvSpPr/>
            <p:nvPr/>
          </p:nvSpPr>
          <p:spPr bwMode="auto">
            <a:xfrm>
              <a:off x="5360433" y="2521983"/>
              <a:ext cx="328134" cy="32813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1800" dirty="0"/>
            </a:p>
          </p:txBody>
        </p:sp>
      </p:grpSp>
      <p:sp>
        <p:nvSpPr>
          <p:cNvPr id="56" name="Text Placeholder 3"/>
          <p:cNvSpPr txBox="1"/>
          <p:nvPr/>
        </p:nvSpPr>
        <p:spPr>
          <a:xfrm>
            <a:off x="6138268" y="1646250"/>
            <a:ext cx="2072133" cy="5519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7890">
              <a:spcBef>
                <a:spcPct val="20000"/>
              </a:spcBef>
              <a:defRPr/>
            </a:pPr>
            <a:r>
              <a:rPr lang="zh-CN" altLang="en-US" sz="1300" dirty="0">
                <a:solidFill>
                  <a:schemeClr val="tx1"/>
                </a:solidFill>
                <a:latin typeface="微软雅黑" panose="020B0503020204020204" pitchFamily="34" charset="-122"/>
                <a:ea typeface="微软雅黑" panose="020B0503020204020204" pitchFamily="34" charset="-122"/>
                <a:cs typeface="+mj-cs"/>
              </a:rPr>
              <a:t>单击编辑标题</a:t>
            </a:r>
            <a:endParaRPr lang="en-US" sz="1300" dirty="0">
              <a:solidFill>
                <a:schemeClr val="tx1"/>
              </a:solidFill>
              <a:latin typeface="微软雅黑" panose="020B0503020204020204" pitchFamily="34" charset="-122"/>
              <a:ea typeface="微软雅黑" panose="020B0503020204020204" pitchFamily="34" charset="-122"/>
              <a:cs typeface="+mj-cs"/>
            </a:endParaRPr>
          </a:p>
          <a:p>
            <a:pPr algn="l" defTabSz="897890">
              <a:spcBef>
                <a:spcPct val="20000"/>
              </a:spcBef>
              <a:defRPr/>
            </a:pPr>
            <a:r>
              <a:rPr lang="zh-CN" altLang="en-US" sz="1000" dirty="0">
                <a:solidFill>
                  <a:schemeClr val="tx1"/>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000" dirty="0">
              <a:solidFill>
                <a:schemeClr val="tx1"/>
              </a:solidFill>
              <a:latin typeface="微软雅黑" panose="020B0503020204020204" pitchFamily="34" charset="-122"/>
              <a:ea typeface="微软雅黑" panose="020B0503020204020204" pitchFamily="34" charset="-122"/>
            </a:endParaRPr>
          </a:p>
        </p:txBody>
      </p:sp>
      <p:sp>
        <p:nvSpPr>
          <p:cNvPr id="57" name="Text Placeholder 3"/>
          <p:cNvSpPr txBox="1"/>
          <p:nvPr/>
        </p:nvSpPr>
        <p:spPr>
          <a:xfrm>
            <a:off x="6138268" y="3655316"/>
            <a:ext cx="2072133" cy="5519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7890">
              <a:spcBef>
                <a:spcPct val="20000"/>
              </a:spcBef>
              <a:defRPr/>
            </a:pPr>
            <a:r>
              <a:rPr lang="zh-CN" altLang="en-US" sz="1300" dirty="0">
                <a:solidFill>
                  <a:schemeClr val="tx1"/>
                </a:solidFill>
                <a:latin typeface="微软雅黑" panose="020B0503020204020204" pitchFamily="34" charset="-122"/>
                <a:ea typeface="微软雅黑" panose="020B0503020204020204" pitchFamily="34" charset="-122"/>
                <a:cs typeface="+mj-cs"/>
              </a:rPr>
              <a:t>单击编辑标题</a:t>
            </a:r>
            <a:endParaRPr lang="en-US" sz="1300" dirty="0">
              <a:solidFill>
                <a:schemeClr val="tx1"/>
              </a:solidFill>
              <a:latin typeface="微软雅黑" panose="020B0503020204020204" pitchFamily="34" charset="-122"/>
              <a:ea typeface="微软雅黑" panose="020B0503020204020204" pitchFamily="34" charset="-122"/>
              <a:cs typeface="+mj-cs"/>
            </a:endParaRPr>
          </a:p>
          <a:p>
            <a:pPr algn="l" defTabSz="897890">
              <a:spcBef>
                <a:spcPct val="20000"/>
              </a:spcBef>
              <a:defRPr/>
            </a:pPr>
            <a:r>
              <a:rPr lang="zh-CN" altLang="en-US" sz="1000" dirty="0">
                <a:solidFill>
                  <a:schemeClr val="tx1"/>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000" dirty="0">
              <a:solidFill>
                <a:schemeClr val="tx1"/>
              </a:solidFill>
              <a:latin typeface="微软雅黑" panose="020B0503020204020204" pitchFamily="34" charset="-122"/>
              <a:ea typeface="微软雅黑" panose="020B0503020204020204" pitchFamily="34" charset="-122"/>
            </a:endParaRPr>
          </a:p>
        </p:txBody>
      </p:sp>
      <p:sp>
        <p:nvSpPr>
          <p:cNvPr id="58" name="Text Placeholder 3"/>
          <p:cNvSpPr txBox="1"/>
          <p:nvPr/>
        </p:nvSpPr>
        <p:spPr>
          <a:xfrm>
            <a:off x="6138268" y="2650784"/>
            <a:ext cx="2072133" cy="5519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897890">
              <a:spcBef>
                <a:spcPct val="20000"/>
              </a:spcBef>
              <a:defRPr/>
            </a:pPr>
            <a:r>
              <a:rPr lang="zh-CN" altLang="en-US" sz="1300" dirty="0">
                <a:solidFill>
                  <a:schemeClr val="tx1"/>
                </a:solidFill>
                <a:latin typeface="微软雅黑" panose="020B0503020204020204" pitchFamily="34" charset="-122"/>
                <a:ea typeface="微软雅黑" panose="020B0503020204020204" pitchFamily="34" charset="-122"/>
                <a:cs typeface="+mj-cs"/>
              </a:rPr>
              <a:t>单击编辑标题</a:t>
            </a:r>
            <a:endParaRPr lang="en-US" sz="1300" dirty="0">
              <a:solidFill>
                <a:schemeClr val="tx1"/>
              </a:solidFill>
              <a:latin typeface="微软雅黑" panose="020B0503020204020204" pitchFamily="34" charset="-122"/>
              <a:ea typeface="微软雅黑" panose="020B0503020204020204" pitchFamily="34" charset="-122"/>
              <a:cs typeface="+mj-cs"/>
            </a:endParaRPr>
          </a:p>
          <a:p>
            <a:pPr algn="l" defTabSz="897890">
              <a:spcBef>
                <a:spcPct val="20000"/>
              </a:spcBef>
              <a:defRPr/>
            </a:pPr>
            <a:r>
              <a:rPr lang="zh-CN" altLang="en-US" sz="1000" dirty="0">
                <a:solidFill>
                  <a:schemeClr val="tx1"/>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5046">
        <p14:pan dir="u"/>
      </p:transition>
    </mc:Choice>
    <mc:Fallback>
      <p:transition spd="slow" advTm="504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31" name="文本框 30"/>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2" name="Freeform 55"/>
          <p:cNvSpPr/>
          <p:nvPr/>
        </p:nvSpPr>
        <p:spPr>
          <a:xfrm rot="16200000">
            <a:off x="6790276" y="1983242"/>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3" name="Freeform 52"/>
          <p:cNvSpPr/>
          <p:nvPr/>
        </p:nvSpPr>
        <p:spPr>
          <a:xfrm rot="16200000">
            <a:off x="4904276" y="1973908"/>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4" name="Freeform 51"/>
          <p:cNvSpPr/>
          <p:nvPr/>
        </p:nvSpPr>
        <p:spPr>
          <a:xfrm rot="16200000">
            <a:off x="3014047" y="1973910"/>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5" name="Freeform 50"/>
          <p:cNvSpPr/>
          <p:nvPr/>
        </p:nvSpPr>
        <p:spPr>
          <a:xfrm rot="16200000">
            <a:off x="1124236" y="1971424"/>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cxnSp>
        <p:nvCxnSpPr>
          <p:cNvPr id="6" name="Straight Connector 29"/>
          <p:cNvCxnSpPr/>
          <p:nvPr/>
        </p:nvCxnSpPr>
        <p:spPr>
          <a:xfrm flipH="1">
            <a:off x="943029" y="2402264"/>
            <a:ext cx="7115068" cy="0"/>
          </a:xfrm>
          <a:prstGeom prst="line">
            <a:avLst/>
          </a:prstGeom>
          <a:noFill/>
          <a:ln w="19050" cap="flat" cmpd="sng" algn="ctr">
            <a:solidFill>
              <a:srgbClr val="262626">
                <a:lumMod val="50000"/>
                <a:lumOff val="50000"/>
              </a:srgbClr>
            </a:solidFill>
            <a:prstDash val="sysDot"/>
            <a:headEnd type="oval"/>
            <a:tailEnd type="oval"/>
          </a:ln>
          <a:effectLst/>
        </p:spPr>
      </p:cxnSp>
      <p:sp>
        <p:nvSpPr>
          <p:cNvPr id="7" name="Freeform 44"/>
          <p:cNvSpPr/>
          <p:nvPr/>
        </p:nvSpPr>
        <p:spPr>
          <a:xfrm rot="16200000">
            <a:off x="1123817" y="1908573"/>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B59E"/>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8" name="Freeform 53"/>
          <p:cNvSpPr/>
          <p:nvPr/>
        </p:nvSpPr>
        <p:spPr>
          <a:xfrm rot="16200000">
            <a:off x="3014047" y="1908573"/>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B59E"/>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9" name="Freeform 68"/>
          <p:cNvSpPr/>
          <p:nvPr/>
        </p:nvSpPr>
        <p:spPr>
          <a:xfrm rot="16200000">
            <a:off x="4904276" y="1908571"/>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B59E"/>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10" name="Freeform 71"/>
          <p:cNvSpPr/>
          <p:nvPr/>
        </p:nvSpPr>
        <p:spPr>
          <a:xfrm rot="16200000">
            <a:off x="6794506" y="1908570"/>
            <a:ext cx="1185477" cy="1077431"/>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B59E"/>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11" name="Arc 30"/>
          <p:cNvSpPr/>
          <p:nvPr/>
        </p:nvSpPr>
        <p:spPr>
          <a:xfrm rot="19051047">
            <a:off x="2011120" y="1463588"/>
            <a:ext cx="1610761" cy="1603501"/>
          </a:xfrm>
          <a:prstGeom prst="arc">
            <a:avLst/>
          </a:prstGeom>
          <a:noFill/>
          <a:ln w="28575" cap="flat" cmpd="sng" algn="ctr">
            <a:solidFill>
              <a:srgbClr val="FFFFFF">
                <a:lumMod val="65000"/>
              </a:srgbClr>
            </a:solidFill>
            <a:prstDash val="sysDot"/>
            <a:tailEnd type="stealth"/>
          </a:ln>
          <a:effectLst/>
        </p:spPr>
        <p:txBody>
          <a:bodyPr lIns="67391" tIns="33696" rIns="67391" bIns="33696" rtlCol="0" anchor="ctr"/>
          <a:lstStyle/>
          <a:p>
            <a:pPr algn="ctr" defTabSz="1013460">
              <a:defRPr/>
            </a:pPr>
            <a:endParaRPr lang="en-US" sz="2000" kern="0" dirty="0">
              <a:solidFill>
                <a:srgbClr val="262626"/>
              </a:solidFill>
              <a:latin typeface="Arial" panose="020B0604020202020204"/>
            </a:endParaRPr>
          </a:p>
        </p:txBody>
      </p:sp>
      <p:sp>
        <p:nvSpPr>
          <p:cNvPr id="12" name="Arc 31"/>
          <p:cNvSpPr/>
          <p:nvPr/>
        </p:nvSpPr>
        <p:spPr>
          <a:xfrm rot="19051047">
            <a:off x="3830699" y="1463589"/>
            <a:ext cx="1610761" cy="1603501"/>
          </a:xfrm>
          <a:prstGeom prst="arc">
            <a:avLst/>
          </a:prstGeom>
          <a:noFill/>
          <a:ln w="28575" cap="flat" cmpd="sng" algn="ctr">
            <a:solidFill>
              <a:srgbClr val="FFFFFF">
                <a:lumMod val="65000"/>
              </a:srgbClr>
            </a:solidFill>
            <a:prstDash val="sysDot"/>
            <a:tailEnd type="stealth"/>
          </a:ln>
          <a:effectLst/>
        </p:spPr>
        <p:txBody>
          <a:bodyPr lIns="67391" tIns="33696" rIns="67391" bIns="33696" rtlCol="0" anchor="ctr"/>
          <a:lstStyle/>
          <a:p>
            <a:pPr algn="ctr" defTabSz="1013460">
              <a:defRPr/>
            </a:pPr>
            <a:endParaRPr lang="en-US" sz="2000" kern="0" dirty="0">
              <a:solidFill>
                <a:srgbClr val="262626"/>
              </a:solidFill>
              <a:latin typeface="Arial" panose="020B0604020202020204"/>
            </a:endParaRPr>
          </a:p>
        </p:txBody>
      </p:sp>
      <p:sp>
        <p:nvSpPr>
          <p:cNvPr id="13" name="Arc 32"/>
          <p:cNvSpPr/>
          <p:nvPr/>
        </p:nvSpPr>
        <p:spPr>
          <a:xfrm rot="19051047">
            <a:off x="5650279" y="1463589"/>
            <a:ext cx="1610761" cy="1603501"/>
          </a:xfrm>
          <a:prstGeom prst="arc">
            <a:avLst/>
          </a:prstGeom>
          <a:noFill/>
          <a:ln w="28575" cap="flat" cmpd="sng" algn="ctr">
            <a:solidFill>
              <a:srgbClr val="FFFFFF">
                <a:lumMod val="65000"/>
              </a:srgbClr>
            </a:solidFill>
            <a:prstDash val="sysDot"/>
            <a:tailEnd type="stealth"/>
          </a:ln>
          <a:effectLst/>
        </p:spPr>
        <p:txBody>
          <a:bodyPr lIns="67391" tIns="33696" rIns="67391" bIns="33696" rtlCol="0" anchor="ctr"/>
          <a:lstStyle/>
          <a:p>
            <a:pPr algn="ctr" defTabSz="1013460">
              <a:defRPr/>
            </a:pPr>
            <a:endParaRPr lang="en-US" sz="2000" kern="0" dirty="0">
              <a:solidFill>
                <a:srgbClr val="262626"/>
              </a:solidFill>
              <a:latin typeface="Arial" panose="020B0604020202020204"/>
            </a:endParaRPr>
          </a:p>
        </p:txBody>
      </p:sp>
      <p:sp>
        <p:nvSpPr>
          <p:cNvPr id="14" name="Freeform 103"/>
          <p:cNvSpPr>
            <a:spLocks noEditPoints="1"/>
          </p:cNvSpPr>
          <p:nvPr/>
        </p:nvSpPr>
        <p:spPr bwMode="auto">
          <a:xfrm>
            <a:off x="1537211" y="2044183"/>
            <a:ext cx="366536" cy="53729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5" name="Freeform 52"/>
          <p:cNvSpPr>
            <a:spLocks noEditPoints="1"/>
          </p:cNvSpPr>
          <p:nvPr/>
        </p:nvSpPr>
        <p:spPr bwMode="auto">
          <a:xfrm>
            <a:off x="3391999" y="2044182"/>
            <a:ext cx="456181" cy="48857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6" name="Freeform 83"/>
          <p:cNvSpPr>
            <a:spLocks noEditPoints="1"/>
          </p:cNvSpPr>
          <p:nvPr/>
        </p:nvSpPr>
        <p:spPr bwMode="auto">
          <a:xfrm>
            <a:off x="5317780" y="2044855"/>
            <a:ext cx="359371" cy="53662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7" name="Freeform 152"/>
          <p:cNvSpPr>
            <a:spLocks noEditPoints="1"/>
          </p:cNvSpPr>
          <p:nvPr/>
        </p:nvSpPr>
        <p:spPr bwMode="auto">
          <a:xfrm>
            <a:off x="7166666" y="2145885"/>
            <a:ext cx="445627" cy="40996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grpSp>
        <p:nvGrpSpPr>
          <p:cNvPr id="18" name="组合 17"/>
          <p:cNvGrpSpPr/>
          <p:nvPr/>
        </p:nvGrpSpPr>
        <p:grpSpPr>
          <a:xfrm>
            <a:off x="942048" y="3359257"/>
            <a:ext cx="1549013" cy="951722"/>
            <a:chOff x="1266881" y="4440078"/>
            <a:chExt cx="2098134" cy="1294941"/>
          </a:xfrm>
        </p:grpSpPr>
        <p:sp>
          <p:nvSpPr>
            <p:cNvPr id="19" name="矩形 57"/>
            <p:cNvSpPr>
              <a:spLocks noChangeArrowheads="1"/>
            </p:cNvSpPr>
            <p:nvPr/>
          </p:nvSpPr>
          <p:spPr bwMode="auto">
            <a:xfrm>
              <a:off x="1415041" y="4440078"/>
              <a:ext cx="1801813" cy="37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0" name="文本框 40"/>
            <p:cNvSpPr txBox="1"/>
            <p:nvPr/>
          </p:nvSpPr>
          <p:spPr>
            <a:xfrm>
              <a:off x="1266881" y="4763019"/>
              <a:ext cx="2098134" cy="972000"/>
            </a:xfrm>
            <a:prstGeom prst="rect">
              <a:avLst/>
            </a:prstGeom>
            <a:noFill/>
            <a:ln w="9525">
              <a:noFill/>
            </a:ln>
          </p:spPr>
          <p:txBody>
            <a:bodyPr wrap="square">
              <a:spAutoFit/>
            </a:bodyPr>
            <a:lstStyle/>
            <a:p>
              <a:pPr algn="ctr">
                <a:lnSpc>
                  <a:spcPct val="150000"/>
                </a:lnSpc>
              </a:pP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文档复制进入，无需调整格式，简单快捷，</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a:off x="2832278" y="3359257"/>
            <a:ext cx="1549013" cy="951722"/>
            <a:chOff x="1266881" y="4440078"/>
            <a:chExt cx="2098134" cy="1294941"/>
          </a:xfrm>
        </p:grpSpPr>
        <p:sp>
          <p:nvSpPr>
            <p:cNvPr id="22" name="矩形 57"/>
            <p:cNvSpPr>
              <a:spLocks noChangeArrowheads="1"/>
            </p:cNvSpPr>
            <p:nvPr/>
          </p:nvSpPr>
          <p:spPr bwMode="auto">
            <a:xfrm>
              <a:off x="1415041" y="4440078"/>
              <a:ext cx="1801813" cy="37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3" name="文本框 40"/>
            <p:cNvSpPr txBox="1"/>
            <p:nvPr/>
          </p:nvSpPr>
          <p:spPr>
            <a:xfrm>
              <a:off x="1266881" y="4763019"/>
              <a:ext cx="2098134" cy="972000"/>
            </a:xfrm>
            <a:prstGeom prst="rect">
              <a:avLst/>
            </a:prstGeom>
            <a:noFill/>
            <a:ln w="9525">
              <a:noFill/>
            </a:ln>
          </p:spPr>
          <p:txBody>
            <a:bodyPr wrap="square">
              <a:spAutoFit/>
            </a:bodyPr>
            <a:lstStyle/>
            <a:p>
              <a:pPr algn="ctr">
                <a:lnSpc>
                  <a:spcPct val="150000"/>
                </a:lnSpc>
              </a:pP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文档复制进入，无需调整格式，简单快捷，</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4" name="组合 23"/>
          <p:cNvGrpSpPr/>
          <p:nvPr/>
        </p:nvGrpSpPr>
        <p:grpSpPr>
          <a:xfrm>
            <a:off x="4722507" y="3359257"/>
            <a:ext cx="1549013" cy="951722"/>
            <a:chOff x="1266881" y="4440078"/>
            <a:chExt cx="2098134" cy="1294941"/>
          </a:xfrm>
        </p:grpSpPr>
        <p:sp>
          <p:nvSpPr>
            <p:cNvPr id="25" name="矩形 57"/>
            <p:cNvSpPr>
              <a:spLocks noChangeArrowheads="1"/>
            </p:cNvSpPr>
            <p:nvPr/>
          </p:nvSpPr>
          <p:spPr bwMode="auto">
            <a:xfrm>
              <a:off x="1415041" y="4440078"/>
              <a:ext cx="1801813" cy="37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6" name="文本框 40"/>
            <p:cNvSpPr txBox="1"/>
            <p:nvPr/>
          </p:nvSpPr>
          <p:spPr>
            <a:xfrm>
              <a:off x="1266881" y="4763019"/>
              <a:ext cx="2098134" cy="972000"/>
            </a:xfrm>
            <a:prstGeom prst="rect">
              <a:avLst/>
            </a:prstGeom>
            <a:noFill/>
            <a:ln w="9525">
              <a:noFill/>
            </a:ln>
          </p:spPr>
          <p:txBody>
            <a:bodyPr wrap="square">
              <a:spAutoFit/>
            </a:bodyPr>
            <a:lstStyle/>
            <a:p>
              <a:pPr algn="ctr">
                <a:lnSpc>
                  <a:spcPct val="150000"/>
                </a:lnSpc>
              </a:pP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文档复制进入，无需调整格式，简单快捷，</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7" name="组合 26"/>
          <p:cNvGrpSpPr/>
          <p:nvPr/>
        </p:nvGrpSpPr>
        <p:grpSpPr>
          <a:xfrm>
            <a:off x="6614972" y="3359257"/>
            <a:ext cx="1549013" cy="951722"/>
            <a:chOff x="1266881" y="4440078"/>
            <a:chExt cx="2098134" cy="1294941"/>
          </a:xfrm>
        </p:grpSpPr>
        <p:sp>
          <p:nvSpPr>
            <p:cNvPr id="28" name="矩形 57"/>
            <p:cNvSpPr>
              <a:spLocks noChangeArrowheads="1"/>
            </p:cNvSpPr>
            <p:nvPr/>
          </p:nvSpPr>
          <p:spPr bwMode="auto">
            <a:xfrm>
              <a:off x="1415041" y="4440078"/>
              <a:ext cx="1801813" cy="62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a:p>
              <a:endParaRPr lang="en-US"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40"/>
            <p:cNvSpPr txBox="1"/>
            <p:nvPr/>
          </p:nvSpPr>
          <p:spPr>
            <a:xfrm>
              <a:off x="1266881" y="4763019"/>
              <a:ext cx="2098134" cy="972000"/>
            </a:xfrm>
            <a:prstGeom prst="rect">
              <a:avLst/>
            </a:prstGeom>
            <a:noFill/>
            <a:ln w="9525">
              <a:noFill/>
            </a:ln>
          </p:spPr>
          <p:txBody>
            <a:bodyPr wrap="square">
              <a:spAutoFit/>
            </a:bodyPr>
            <a:lstStyle/>
            <a:p>
              <a:pPr algn="ctr">
                <a:lnSpc>
                  <a:spcPct val="150000"/>
                </a:lnSpc>
              </a:pP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文档复制进入，无需调整格式，简单快捷，</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4132">
        <p14:pan dir="u"/>
      </p:transition>
    </mc:Choice>
    <mc:Fallback>
      <p:transition spd="slow" advTm="4132">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19" name="文本框 18"/>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pSp>
        <p:nvGrpSpPr>
          <p:cNvPr id="3" name="组合 2"/>
          <p:cNvGrpSpPr/>
          <p:nvPr/>
        </p:nvGrpSpPr>
        <p:grpSpPr>
          <a:xfrm>
            <a:off x="896504" y="1148763"/>
            <a:ext cx="621507" cy="618705"/>
            <a:chOff x="2082405" y="1855715"/>
            <a:chExt cx="841829" cy="841829"/>
          </a:xfrm>
        </p:grpSpPr>
        <p:sp>
          <p:nvSpPr>
            <p:cNvPr id="4" name="椭圆 3"/>
            <p:cNvSpPr/>
            <p:nvPr/>
          </p:nvSpPr>
          <p:spPr>
            <a:xfrm>
              <a:off x="2082405" y="1855715"/>
              <a:ext cx="841829" cy="841829"/>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endParaRPr>
            </a:p>
          </p:txBody>
        </p:sp>
        <p:sp>
          <p:nvSpPr>
            <p:cNvPr id="5" name="椭圆 4"/>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6" name="矩形: 圆角 14"/>
          <p:cNvSpPr/>
          <p:nvPr/>
        </p:nvSpPr>
        <p:spPr>
          <a:xfrm>
            <a:off x="1753874" y="1182181"/>
            <a:ext cx="6513477" cy="618705"/>
          </a:xfrm>
          <a:prstGeom prst="roundRect">
            <a:avLst>
              <a:gd name="adj" fmla="val 50000"/>
            </a:avLst>
          </a:prstGeom>
          <a:noFill/>
          <a:ln w="28575">
            <a:solidFill>
              <a:srgbClr val="17B59E"/>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 name="矩形 6"/>
          <p:cNvSpPr/>
          <p:nvPr/>
        </p:nvSpPr>
        <p:spPr>
          <a:xfrm>
            <a:off x="2115568" y="1272595"/>
            <a:ext cx="6030374" cy="399415"/>
          </a:xfrm>
          <a:prstGeom prst="rect">
            <a:avLst/>
          </a:prstGeom>
        </p:spPr>
        <p:txBody>
          <a:bodyPr wrap="square" lIns="67391" tIns="33696" rIns="67391" bIns="33696">
            <a:spAutoFit/>
          </a:bodyPr>
          <a:lstStyle/>
          <a:p>
            <a:pPr>
              <a:lnSpc>
                <a:spcPct val="120000"/>
              </a:lnSpc>
            </a:pPr>
            <a:r>
              <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rPr>
              <a:t>Please add content herePlease add content herePlease add content herePlease add content herePlease add content herePlease add content herePlease add content here</a:t>
            </a:r>
            <a:endPar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896504" y="2101084"/>
            <a:ext cx="621507" cy="618705"/>
            <a:chOff x="2082405" y="1855715"/>
            <a:chExt cx="841829" cy="841829"/>
          </a:xfrm>
        </p:grpSpPr>
        <p:sp>
          <p:nvSpPr>
            <p:cNvPr id="9" name="椭圆 8"/>
            <p:cNvSpPr/>
            <p:nvPr/>
          </p:nvSpPr>
          <p:spPr>
            <a:xfrm>
              <a:off x="2082405" y="1855715"/>
              <a:ext cx="841829" cy="841829"/>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0" name="椭圆 9"/>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rPr>
                <a:t>02</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1" name="矩形: 圆角 19"/>
          <p:cNvSpPr/>
          <p:nvPr/>
        </p:nvSpPr>
        <p:spPr>
          <a:xfrm>
            <a:off x="1753874" y="2134503"/>
            <a:ext cx="6513477" cy="618705"/>
          </a:xfrm>
          <a:prstGeom prst="roundRect">
            <a:avLst>
              <a:gd name="adj" fmla="val 50000"/>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2" name="矩形 11"/>
          <p:cNvSpPr/>
          <p:nvPr/>
        </p:nvSpPr>
        <p:spPr>
          <a:xfrm>
            <a:off x="2115568" y="2224916"/>
            <a:ext cx="6030374" cy="399415"/>
          </a:xfrm>
          <a:prstGeom prst="rect">
            <a:avLst/>
          </a:prstGeom>
        </p:spPr>
        <p:txBody>
          <a:bodyPr wrap="square" lIns="67391" tIns="33696" rIns="67391" bIns="33696">
            <a:spAutoFit/>
          </a:bodyPr>
          <a:lstStyle/>
          <a:p>
            <a:pPr>
              <a:lnSpc>
                <a:spcPct val="120000"/>
              </a:lnSpc>
            </a:pPr>
            <a:r>
              <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rPr>
              <a:t>Please add content herePlease add content herePlease add content herePlease add content herePlease add content herePlease add content herePlease add content here</a:t>
            </a:r>
            <a:endPar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896504" y="3086824"/>
            <a:ext cx="621507" cy="618705"/>
            <a:chOff x="2082405" y="1855715"/>
            <a:chExt cx="841829" cy="841829"/>
          </a:xfrm>
        </p:grpSpPr>
        <p:sp>
          <p:nvSpPr>
            <p:cNvPr id="14" name="椭圆 13"/>
            <p:cNvSpPr/>
            <p:nvPr/>
          </p:nvSpPr>
          <p:spPr>
            <a:xfrm>
              <a:off x="2082405" y="1855715"/>
              <a:ext cx="841829" cy="841829"/>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endParaRPr>
            </a:p>
          </p:txBody>
        </p:sp>
        <p:sp>
          <p:nvSpPr>
            <p:cNvPr id="15" name="椭圆 14"/>
            <p:cNvSpPr/>
            <p:nvPr/>
          </p:nvSpPr>
          <p:spPr>
            <a:xfrm>
              <a:off x="2201241" y="1974551"/>
              <a:ext cx="604157" cy="6041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rPr>
                <a:t>03</a:t>
              </a:r>
              <a:endParaRPr lang="zh-CN" altLang="en-US" sz="120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16" name="矩形: 圆角 24"/>
          <p:cNvSpPr/>
          <p:nvPr/>
        </p:nvSpPr>
        <p:spPr>
          <a:xfrm>
            <a:off x="1753874" y="3120242"/>
            <a:ext cx="6513477" cy="618705"/>
          </a:xfrm>
          <a:prstGeom prst="roundRect">
            <a:avLst>
              <a:gd name="adj" fmla="val 50000"/>
            </a:avLst>
          </a:prstGeom>
          <a:noFill/>
          <a:ln w="28575">
            <a:solidFill>
              <a:srgbClr val="17B59E"/>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7" name="矩形 16"/>
          <p:cNvSpPr/>
          <p:nvPr/>
        </p:nvSpPr>
        <p:spPr>
          <a:xfrm>
            <a:off x="2115568" y="3210656"/>
            <a:ext cx="6030374" cy="399415"/>
          </a:xfrm>
          <a:prstGeom prst="rect">
            <a:avLst/>
          </a:prstGeom>
        </p:spPr>
        <p:txBody>
          <a:bodyPr wrap="square" lIns="67391" tIns="33696" rIns="67391" bIns="33696">
            <a:spAutoFit/>
          </a:bodyPr>
          <a:lstStyle/>
          <a:p>
            <a:pPr>
              <a:lnSpc>
                <a:spcPct val="120000"/>
              </a:lnSpc>
            </a:pPr>
            <a:r>
              <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rPr>
              <a:t>Please add content herePlease add content herePlease add content herePlease add content herePlease add content herePlease add content herePlease add content here</a:t>
            </a:r>
            <a:endPar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2516">
        <p14:pan dir="u"/>
      </p:transition>
    </mc:Choice>
    <mc:Fallback>
      <p:transition spd="slow" advTm="251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513687" y="-1977383"/>
            <a:ext cx="8960556" cy="5040313"/>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937638" y="-1041304"/>
            <a:ext cx="8960556" cy="5040313"/>
          </a:xfrm>
          <a:prstGeom prst="rect">
            <a:avLst/>
          </a:prstGeom>
        </p:spPr>
      </p:pic>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248755" y="-843297"/>
            <a:ext cx="8960556" cy="5040313"/>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672706" y="92782"/>
            <a:ext cx="8960556" cy="5040313"/>
          </a:xfrm>
          <a:prstGeom prst="rect">
            <a:avLst/>
          </a:prstGeom>
        </p:spPr>
      </p:pic>
      <p:sp>
        <p:nvSpPr>
          <p:cNvPr id="7" name="椭圆 6"/>
          <p:cNvSpPr/>
          <p:nvPr/>
        </p:nvSpPr>
        <p:spPr>
          <a:xfrm>
            <a:off x="6660742" y="2016114"/>
            <a:ext cx="1440120" cy="1440120"/>
          </a:xfrm>
          <a:prstGeom prst="ellipse">
            <a:avLst/>
          </a:prstGeom>
          <a:solidFill>
            <a:srgbClr val="5959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方正兰亭准黑_GBK" panose="02000000000000000000" pitchFamily="2" charset="-122"/>
                <a:ea typeface="方正兰亭准黑_GBK" panose="02000000000000000000" pitchFamily="2" charset="-122"/>
              </a:rPr>
              <a:t>4</a:t>
            </a:r>
            <a:endParaRPr lang="zh-CN" altLang="en-US" sz="6000" dirty="0">
              <a:latin typeface="方正兰亭准黑_GBK" panose="02000000000000000000" pitchFamily="2" charset="-122"/>
              <a:ea typeface="方正兰亭准黑_GBK" panose="02000000000000000000" pitchFamily="2" charset="-122"/>
            </a:endParaRPr>
          </a:p>
        </p:txBody>
      </p:sp>
      <p:sp>
        <p:nvSpPr>
          <p:cNvPr id="8" name="文本框 7"/>
          <p:cNvSpPr txBox="1"/>
          <p:nvPr/>
        </p:nvSpPr>
        <p:spPr>
          <a:xfrm>
            <a:off x="6084694" y="3600246"/>
            <a:ext cx="2049780" cy="368300"/>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9" name="文本框 8"/>
          <p:cNvSpPr txBox="1"/>
          <p:nvPr/>
        </p:nvSpPr>
        <p:spPr>
          <a:xfrm>
            <a:off x="3348466" y="3960276"/>
            <a:ext cx="4775666" cy="584775"/>
          </a:xfrm>
          <a:prstGeom prst="rect">
            <a:avLst/>
          </a:prstGeom>
          <a:noFill/>
        </p:spPr>
        <p:txBody>
          <a:bodyPr wrap="none" rtlCol="0">
            <a:spAutoFit/>
          </a:bodyPr>
          <a:lstStyle/>
          <a:p>
            <a:pPr algn="r"/>
            <a:r>
              <a:rPr lang="en-US" altLang="zh-CN" sz="1600" dirty="0">
                <a:latin typeface="方正兰亭准黑_GBK" panose="02000000000000000000" pitchFamily="2" charset="-122"/>
                <a:ea typeface="方正兰亭准黑_GBK" panose="02000000000000000000" pitchFamily="2" charset="-122"/>
              </a:rPr>
              <a:t>Applicable to enterprise introduction, summary</a:t>
            </a:r>
            <a:endParaRPr lang="en-US" altLang="zh-CN" sz="1600" dirty="0">
              <a:latin typeface="方正兰亭准黑_GBK" panose="02000000000000000000" pitchFamily="2" charset="-122"/>
              <a:ea typeface="方正兰亭准黑_GBK" panose="02000000000000000000" pitchFamily="2" charset="-122"/>
            </a:endParaRPr>
          </a:p>
          <a:p>
            <a:pPr algn="r"/>
            <a:r>
              <a:rPr lang="en-US" altLang="zh-CN" sz="1600" dirty="0">
                <a:latin typeface="方正兰亭准黑_GBK" panose="02000000000000000000" pitchFamily="2" charset="-122"/>
                <a:ea typeface="方正兰亭准黑_GBK" panose="02000000000000000000" pitchFamily="2" charset="-122"/>
              </a:rPr>
              <a:t> report,  sales marketing, chart </a:t>
            </a:r>
            <a:r>
              <a:rPr lang="en-US" altLang="zh-CN" sz="1600" dirty="0" err="1">
                <a:latin typeface="方正兰亭准黑_GBK" panose="02000000000000000000" pitchFamily="2" charset="-122"/>
                <a:ea typeface="方正兰亭准黑_GBK" panose="02000000000000000000" pitchFamily="2" charset="-122"/>
              </a:rPr>
              <a:t>dataa</a:t>
            </a:r>
            <a:endParaRPr lang="zh-CN" altLang="en-US" sz="1600" dirty="0">
              <a:solidFill>
                <a:srgbClr val="17B59E"/>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830">
        <p14:gallery dir="l"/>
      </p:transition>
    </mc:Choice>
    <mc:Fallback>
      <p:transition spd="slow" advTm="68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29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47" name="文本框 46"/>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pSp>
        <p:nvGrpSpPr>
          <p:cNvPr id="2" name="Group 4"/>
          <p:cNvGrpSpPr>
            <a:grpSpLocks noChangeAspect="1"/>
          </p:cNvGrpSpPr>
          <p:nvPr/>
        </p:nvGrpSpPr>
        <p:grpSpPr bwMode="auto">
          <a:xfrm>
            <a:off x="758252" y="1452158"/>
            <a:ext cx="2664700" cy="2676844"/>
            <a:chOff x="1973" y="280"/>
            <a:chExt cx="3734" cy="3768"/>
          </a:xfrm>
          <a:solidFill>
            <a:srgbClr val="17B59E"/>
          </a:solidFill>
        </p:grpSpPr>
        <p:sp>
          <p:nvSpPr>
            <p:cNvPr id="3" name="Freeform 5"/>
            <p:cNvSpPr/>
            <p:nvPr/>
          </p:nvSpPr>
          <p:spPr bwMode="auto">
            <a:xfrm>
              <a:off x="3681" y="280"/>
              <a:ext cx="327" cy="423"/>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 name="Freeform 6"/>
            <p:cNvSpPr/>
            <p:nvPr/>
          </p:nvSpPr>
          <p:spPr bwMode="auto">
            <a:xfrm>
              <a:off x="2396" y="701"/>
              <a:ext cx="1274" cy="734"/>
            </a:xfrm>
            <a:custGeom>
              <a:avLst/>
              <a:gdLst>
                <a:gd name="T0" fmla="*/ 522 w 538"/>
                <a:gd name="T1" fmla="*/ 0 h 310"/>
                <a:gd name="T2" fmla="*/ 522 w 538"/>
                <a:gd name="T3" fmla="*/ 0 h 310"/>
                <a:gd name="T4" fmla="*/ 521 w 538"/>
                <a:gd name="T5" fmla="*/ 0 h 310"/>
                <a:gd name="T6" fmla="*/ 0 w 538"/>
                <a:gd name="T7" fmla="*/ 267 h 310"/>
                <a:gd name="T8" fmla="*/ 108 w 538"/>
                <a:gd name="T9" fmla="*/ 249 h 310"/>
                <a:gd name="T10" fmla="*/ 141 w 538"/>
                <a:gd name="T11" fmla="*/ 248 h 310"/>
                <a:gd name="T12" fmla="*/ 149 w 538"/>
                <a:gd name="T13" fmla="*/ 249 h 310"/>
                <a:gd name="T14" fmla="*/ 149 w 538"/>
                <a:gd name="T15" fmla="*/ 247 h 310"/>
                <a:gd name="T16" fmla="*/ 147 w 538"/>
                <a:gd name="T17" fmla="*/ 239 h 310"/>
                <a:gd name="T18" fmla="*/ 146 w 538"/>
                <a:gd name="T19" fmla="*/ 219 h 310"/>
                <a:gd name="T20" fmla="*/ 158 w 538"/>
                <a:gd name="T21" fmla="*/ 202 h 310"/>
                <a:gd name="T22" fmla="*/ 182 w 538"/>
                <a:gd name="T23" fmla="*/ 200 h 310"/>
                <a:gd name="T24" fmla="*/ 202 w 538"/>
                <a:gd name="T25" fmla="*/ 216 h 310"/>
                <a:gd name="T26" fmla="*/ 202 w 538"/>
                <a:gd name="T27" fmla="*/ 237 h 310"/>
                <a:gd name="T28" fmla="*/ 190 w 538"/>
                <a:gd name="T29" fmla="*/ 252 h 310"/>
                <a:gd name="T30" fmla="*/ 189 w 538"/>
                <a:gd name="T31" fmla="*/ 253 h 310"/>
                <a:gd name="T32" fmla="*/ 318 w 538"/>
                <a:gd name="T33" fmla="*/ 310 h 310"/>
                <a:gd name="T34" fmla="*/ 385 w 538"/>
                <a:gd name="T35" fmla="*/ 190 h 310"/>
                <a:gd name="T36" fmla="*/ 384 w 538"/>
                <a:gd name="T37" fmla="*/ 189 h 310"/>
                <a:gd name="T38" fmla="*/ 376 w 538"/>
                <a:gd name="T39" fmla="*/ 190 h 310"/>
                <a:gd name="T40" fmla="*/ 357 w 538"/>
                <a:gd name="T41" fmla="*/ 186 h 310"/>
                <a:gd name="T42" fmla="*/ 343 w 538"/>
                <a:gd name="T43" fmla="*/ 170 h 310"/>
                <a:gd name="T44" fmla="*/ 347 w 538"/>
                <a:gd name="T45" fmla="*/ 146 h 310"/>
                <a:gd name="T46" fmla="*/ 368 w 538"/>
                <a:gd name="T47" fmla="*/ 131 h 310"/>
                <a:gd name="T48" fmla="*/ 388 w 538"/>
                <a:gd name="T49" fmla="*/ 136 h 310"/>
                <a:gd name="T50" fmla="*/ 399 w 538"/>
                <a:gd name="T51" fmla="*/ 151 h 310"/>
                <a:gd name="T52" fmla="*/ 403 w 538"/>
                <a:gd name="T53" fmla="*/ 157 h 310"/>
                <a:gd name="T54" fmla="*/ 406 w 538"/>
                <a:gd name="T55" fmla="*/ 159 h 310"/>
                <a:gd name="T56" fmla="*/ 531 w 538"/>
                <a:gd name="T57" fmla="*/ 25 h 310"/>
                <a:gd name="T58" fmla="*/ 536 w 538"/>
                <a:gd name="T59" fmla="*/ 9 h 310"/>
                <a:gd name="T60" fmla="*/ 522 w 538"/>
                <a:gd name="T6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5" name="Freeform 7"/>
            <p:cNvSpPr/>
            <p:nvPr/>
          </p:nvSpPr>
          <p:spPr bwMode="auto">
            <a:xfrm>
              <a:off x="1973" y="1198"/>
              <a:ext cx="1152" cy="878"/>
            </a:xfrm>
            <a:custGeom>
              <a:avLst/>
              <a:gdLst>
                <a:gd name="T0" fmla="*/ 353 w 487"/>
                <a:gd name="T1" fmla="*/ 43 h 371"/>
                <a:gd name="T2" fmla="*/ 362 w 487"/>
                <a:gd name="T3" fmla="*/ 32 h 371"/>
                <a:gd name="T4" fmla="*/ 370 w 487"/>
                <a:gd name="T5" fmla="*/ 23 h 371"/>
                <a:gd name="T6" fmla="*/ 370 w 487"/>
                <a:gd name="T7" fmla="*/ 10 h 371"/>
                <a:gd name="T8" fmla="*/ 358 w 487"/>
                <a:gd name="T9" fmla="*/ 1 h 371"/>
                <a:gd name="T10" fmla="*/ 351 w 487"/>
                <a:gd name="T11" fmla="*/ 0 h 371"/>
                <a:gd name="T12" fmla="*/ 343 w 487"/>
                <a:gd name="T13" fmla="*/ 2 h 371"/>
                <a:gd name="T14" fmla="*/ 336 w 487"/>
                <a:gd name="T15" fmla="*/ 13 h 371"/>
                <a:gd name="T16" fmla="*/ 337 w 487"/>
                <a:gd name="T17" fmla="*/ 24 h 371"/>
                <a:gd name="T18" fmla="*/ 340 w 487"/>
                <a:gd name="T19" fmla="*/ 39 h 371"/>
                <a:gd name="T20" fmla="*/ 340 w 487"/>
                <a:gd name="T21" fmla="*/ 39 h 371"/>
                <a:gd name="T22" fmla="*/ 332 w 487"/>
                <a:gd name="T23" fmla="*/ 63 h 371"/>
                <a:gd name="T24" fmla="*/ 303 w 487"/>
                <a:gd name="T25" fmla="*/ 62 h 371"/>
                <a:gd name="T26" fmla="*/ 288 w 487"/>
                <a:gd name="T27" fmla="*/ 63 h 371"/>
                <a:gd name="T28" fmla="*/ 147 w 487"/>
                <a:gd name="T29" fmla="*/ 94 h 371"/>
                <a:gd name="T30" fmla="*/ 9 w 487"/>
                <a:gd name="T31" fmla="*/ 303 h 371"/>
                <a:gd name="T32" fmla="*/ 9 w 487"/>
                <a:gd name="T33" fmla="*/ 303 h 371"/>
                <a:gd name="T34" fmla="*/ 18 w 487"/>
                <a:gd name="T35" fmla="*/ 357 h 371"/>
                <a:gd name="T36" fmla="*/ 72 w 487"/>
                <a:gd name="T37" fmla="*/ 354 h 371"/>
                <a:gd name="T38" fmla="*/ 73 w 487"/>
                <a:gd name="T39" fmla="*/ 354 h 371"/>
                <a:gd name="T40" fmla="*/ 73 w 487"/>
                <a:gd name="T41" fmla="*/ 354 h 371"/>
                <a:gd name="T42" fmla="*/ 394 w 487"/>
                <a:gd name="T43" fmla="*/ 361 h 371"/>
                <a:gd name="T44" fmla="*/ 407 w 487"/>
                <a:gd name="T45" fmla="*/ 362 h 371"/>
                <a:gd name="T46" fmla="*/ 416 w 487"/>
                <a:gd name="T47" fmla="*/ 352 h 371"/>
                <a:gd name="T48" fmla="*/ 442 w 487"/>
                <a:gd name="T49" fmla="*/ 251 h 371"/>
                <a:gd name="T50" fmla="*/ 434 w 487"/>
                <a:gd name="T51" fmla="*/ 253 h 371"/>
                <a:gd name="T52" fmla="*/ 415 w 487"/>
                <a:gd name="T53" fmla="*/ 256 h 371"/>
                <a:gd name="T54" fmla="*/ 397 w 487"/>
                <a:gd name="T55" fmla="*/ 245 h 371"/>
                <a:gd name="T56" fmla="*/ 393 w 487"/>
                <a:gd name="T57" fmla="*/ 220 h 371"/>
                <a:gd name="T58" fmla="*/ 408 w 487"/>
                <a:gd name="T59" fmla="*/ 200 h 371"/>
                <a:gd name="T60" fmla="*/ 430 w 487"/>
                <a:gd name="T61" fmla="*/ 199 h 371"/>
                <a:gd name="T62" fmla="*/ 445 w 487"/>
                <a:gd name="T63" fmla="*/ 210 h 371"/>
                <a:gd name="T64" fmla="*/ 450 w 487"/>
                <a:gd name="T65" fmla="*/ 215 h 371"/>
                <a:gd name="T66" fmla="*/ 453 w 487"/>
                <a:gd name="T67" fmla="*/ 215 h 371"/>
                <a:gd name="T68" fmla="*/ 487 w 487"/>
                <a:gd name="T69" fmla="*/ 123 h 371"/>
                <a:gd name="T70" fmla="*/ 346 w 487"/>
                <a:gd name="T71" fmla="*/ 64 h 371"/>
                <a:gd name="T72" fmla="*/ 353 w 487"/>
                <a:gd name="T73" fmla="*/ 4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6" name="Freeform 8"/>
            <p:cNvSpPr/>
            <p:nvPr/>
          </p:nvSpPr>
          <p:spPr bwMode="auto">
            <a:xfrm>
              <a:off x="4013" y="701"/>
              <a:ext cx="1270"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 name="Freeform 9"/>
            <p:cNvSpPr/>
            <p:nvPr/>
          </p:nvSpPr>
          <p:spPr bwMode="auto">
            <a:xfrm>
              <a:off x="4557" y="1198"/>
              <a:ext cx="1150" cy="876"/>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8" name="Freeform 10"/>
            <p:cNvSpPr/>
            <p:nvPr/>
          </p:nvSpPr>
          <p:spPr bwMode="auto">
            <a:xfrm>
              <a:off x="3719" y="601"/>
              <a:ext cx="758" cy="853"/>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9" name="Freeform 11"/>
            <p:cNvSpPr/>
            <p:nvPr/>
          </p:nvSpPr>
          <p:spPr bwMode="auto">
            <a:xfrm>
              <a:off x="3866" y="1283"/>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0" name="Freeform 12"/>
            <p:cNvSpPr/>
            <p:nvPr/>
          </p:nvSpPr>
          <p:spPr bwMode="auto">
            <a:xfrm>
              <a:off x="3211" y="732"/>
              <a:ext cx="605" cy="733"/>
            </a:xfrm>
            <a:custGeom>
              <a:avLst/>
              <a:gdLst>
                <a:gd name="T0" fmla="*/ 242 w 256"/>
                <a:gd name="T1" fmla="*/ 0 h 310"/>
                <a:gd name="T2" fmla="*/ 234 w 256"/>
                <a:gd name="T3" fmla="*/ 3 h 310"/>
                <a:gd name="T4" fmla="*/ 73 w 256"/>
                <a:gd name="T5" fmla="*/ 167 h 310"/>
                <a:gd name="T6" fmla="*/ 52 w 256"/>
                <a:gd name="T7" fmla="*/ 154 h 310"/>
                <a:gd name="T8" fmla="*/ 45 w 256"/>
                <a:gd name="T9" fmla="*/ 142 h 310"/>
                <a:gd name="T10" fmla="*/ 38 w 256"/>
                <a:gd name="T11" fmla="*/ 133 h 310"/>
                <a:gd name="T12" fmla="*/ 25 w 256"/>
                <a:gd name="T13" fmla="*/ 130 h 310"/>
                <a:gd name="T14" fmla="*/ 13 w 256"/>
                <a:gd name="T15" fmla="*/ 139 h 310"/>
                <a:gd name="T16" fmla="*/ 10 w 256"/>
                <a:gd name="T17" fmla="*/ 154 h 310"/>
                <a:gd name="T18" fmla="*/ 19 w 256"/>
                <a:gd name="T19" fmla="*/ 163 h 310"/>
                <a:gd name="T20" fmla="*/ 31 w 256"/>
                <a:gd name="T21" fmla="*/ 165 h 310"/>
                <a:gd name="T22" fmla="*/ 46 w 256"/>
                <a:gd name="T23" fmla="*/ 166 h 310"/>
                <a:gd name="T24" fmla="*/ 46 w 256"/>
                <a:gd name="T25" fmla="*/ 166 h 310"/>
                <a:gd name="T26" fmla="*/ 66 w 256"/>
                <a:gd name="T27" fmla="*/ 178 h 310"/>
                <a:gd name="T28" fmla="*/ 0 w 256"/>
                <a:gd name="T29" fmla="*/ 293 h 310"/>
                <a:gd name="T30" fmla="*/ 100 w 256"/>
                <a:gd name="T31" fmla="*/ 270 h 310"/>
                <a:gd name="T32" fmla="*/ 98 w 256"/>
                <a:gd name="T33" fmla="*/ 266 h 310"/>
                <a:gd name="T34" fmla="*/ 93 w 256"/>
                <a:gd name="T35" fmla="*/ 248 h 310"/>
                <a:gd name="T36" fmla="*/ 102 w 256"/>
                <a:gd name="T37" fmla="*/ 228 h 310"/>
                <a:gd name="T38" fmla="*/ 125 w 256"/>
                <a:gd name="T39" fmla="*/ 221 h 310"/>
                <a:gd name="T40" fmla="*/ 148 w 256"/>
                <a:gd name="T41" fmla="*/ 234 h 310"/>
                <a:gd name="T42" fmla="*/ 151 w 256"/>
                <a:gd name="T43" fmla="*/ 254 h 310"/>
                <a:gd name="T44" fmla="*/ 144 w 256"/>
                <a:gd name="T45" fmla="*/ 270 h 310"/>
                <a:gd name="T46" fmla="*/ 256 w 256"/>
                <a:gd name="T47" fmla="*/ 310 h 310"/>
                <a:gd name="T48" fmla="*/ 256 w 256"/>
                <a:gd name="T49" fmla="*/ 191 h 310"/>
                <a:gd name="T50" fmla="*/ 252 w 256"/>
                <a:gd name="T51" fmla="*/ 194 h 310"/>
                <a:gd name="T52" fmla="*/ 234 w 256"/>
                <a:gd name="T53" fmla="*/ 201 h 310"/>
                <a:gd name="T54" fmla="*/ 214 w 256"/>
                <a:gd name="T55" fmla="*/ 195 h 310"/>
                <a:gd name="T56" fmla="*/ 204 w 256"/>
                <a:gd name="T57" fmla="*/ 172 h 310"/>
                <a:gd name="T58" fmla="*/ 214 w 256"/>
                <a:gd name="T59" fmla="*/ 149 h 310"/>
                <a:gd name="T60" fmla="*/ 234 w 256"/>
                <a:gd name="T61" fmla="*/ 142 h 310"/>
                <a:gd name="T62" fmla="*/ 251 w 256"/>
                <a:gd name="T63" fmla="*/ 149 h 310"/>
                <a:gd name="T64" fmla="*/ 256 w 256"/>
                <a:gd name="T65" fmla="*/ 152 h 310"/>
                <a:gd name="T66" fmla="*/ 256 w 256"/>
                <a:gd name="T67" fmla="*/ 14 h 310"/>
                <a:gd name="T68" fmla="*/ 242 w 256"/>
                <a:gd name="T6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1" name="Freeform 13"/>
            <p:cNvSpPr/>
            <p:nvPr/>
          </p:nvSpPr>
          <p:spPr bwMode="auto">
            <a:xfrm>
              <a:off x="2927" y="1283"/>
              <a:ext cx="1034" cy="767"/>
            </a:xfrm>
            <a:custGeom>
              <a:avLst/>
              <a:gdLst>
                <a:gd name="T0" fmla="*/ 432 w 437"/>
                <a:gd name="T1" fmla="*/ 181 h 324"/>
                <a:gd name="T2" fmla="*/ 419 w 437"/>
                <a:gd name="T3" fmla="*/ 177 h 324"/>
                <a:gd name="T4" fmla="*/ 408 w 437"/>
                <a:gd name="T5" fmla="*/ 181 h 324"/>
                <a:gd name="T6" fmla="*/ 395 w 437"/>
                <a:gd name="T7" fmla="*/ 187 h 324"/>
                <a:gd name="T8" fmla="*/ 376 w 437"/>
                <a:gd name="T9" fmla="*/ 187 h 324"/>
                <a:gd name="T10" fmla="*/ 376 w 437"/>
                <a:gd name="T11" fmla="*/ 110 h 324"/>
                <a:gd name="T12" fmla="*/ 245 w 437"/>
                <a:gd name="T13" fmla="*/ 60 h 324"/>
                <a:gd name="T14" fmla="*/ 247 w 437"/>
                <a:gd name="T15" fmla="*/ 42 h 324"/>
                <a:gd name="T16" fmla="*/ 254 w 437"/>
                <a:gd name="T17" fmla="*/ 30 h 324"/>
                <a:gd name="T18" fmla="*/ 260 w 437"/>
                <a:gd name="T19" fmla="*/ 20 h 324"/>
                <a:gd name="T20" fmla="*/ 258 w 437"/>
                <a:gd name="T21" fmla="*/ 7 h 324"/>
                <a:gd name="T22" fmla="*/ 244 w 437"/>
                <a:gd name="T23" fmla="*/ 0 h 324"/>
                <a:gd name="T24" fmla="*/ 242 w 437"/>
                <a:gd name="T25" fmla="*/ 0 h 324"/>
                <a:gd name="T26" fmla="*/ 230 w 437"/>
                <a:gd name="T27" fmla="*/ 4 h 324"/>
                <a:gd name="T28" fmla="*/ 225 w 437"/>
                <a:gd name="T29" fmla="*/ 16 h 324"/>
                <a:gd name="T30" fmla="*/ 228 w 437"/>
                <a:gd name="T31" fmla="*/ 27 h 324"/>
                <a:gd name="T32" fmla="*/ 234 w 437"/>
                <a:gd name="T33" fmla="*/ 41 h 324"/>
                <a:gd name="T34" fmla="*/ 234 w 437"/>
                <a:gd name="T35" fmla="*/ 41 h 324"/>
                <a:gd name="T36" fmla="*/ 231 w 437"/>
                <a:gd name="T37" fmla="*/ 60 h 324"/>
                <a:gd name="T38" fmla="*/ 230 w 437"/>
                <a:gd name="T39" fmla="*/ 60 h 324"/>
                <a:gd name="T40" fmla="*/ 105 w 437"/>
                <a:gd name="T41" fmla="*/ 93 h 324"/>
                <a:gd name="T42" fmla="*/ 67 w 437"/>
                <a:gd name="T43" fmla="*/ 196 h 324"/>
                <a:gd name="T44" fmla="*/ 44 w 437"/>
                <a:gd name="T45" fmla="*/ 190 h 324"/>
                <a:gd name="T46" fmla="*/ 33 w 437"/>
                <a:gd name="T47" fmla="*/ 181 h 324"/>
                <a:gd name="T48" fmla="*/ 24 w 437"/>
                <a:gd name="T49" fmla="*/ 174 h 324"/>
                <a:gd name="T50" fmla="*/ 10 w 437"/>
                <a:gd name="T51" fmla="*/ 175 h 324"/>
                <a:gd name="T52" fmla="*/ 2 w 437"/>
                <a:gd name="T53" fmla="*/ 187 h 324"/>
                <a:gd name="T54" fmla="*/ 3 w 437"/>
                <a:gd name="T55" fmla="*/ 202 h 324"/>
                <a:gd name="T56" fmla="*/ 15 w 437"/>
                <a:gd name="T57" fmla="*/ 209 h 324"/>
                <a:gd name="T58" fmla="*/ 26 w 437"/>
                <a:gd name="T59" fmla="*/ 207 h 324"/>
                <a:gd name="T60" fmla="*/ 41 w 437"/>
                <a:gd name="T61" fmla="*/ 203 h 324"/>
                <a:gd name="T62" fmla="*/ 41 w 437"/>
                <a:gd name="T63" fmla="*/ 203 h 324"/>
                <a:gd name="T64" fmla="*/ 63 w 437"/>
                <a:gd name="T65" fmla="*/ 209 h 324"/>
                <a:gd name="T66" fmla="*/ 38 w 437"/>
                <a:gd name="T67" fmla="*/ 300 h 324"/>
                <a:gd name="T68" fmla="*/ 43 w 437"/>
                <a:gd name="T69" fmla="*/ 314 h 324"/>
                <a:gd name="T70" fmla="*/ 58 w 437"/>
                <a:gd name="T71" fmla="*/ 315 h 324"/>
                <a:gd name="T72" fmla="*/ 355 w 437"/>
                <a:gd name="T73" fmla="*/ 321 h 324"/>
                <a:gd name="T74" fmla="*/ 369 w 437"/>
                <a:gd name="T75" fmla="*/ 321 h 324"/>
                <a:gd name="T76" fmla="*/ 376 w 437"/>
                <a:gd name="T77" fmla="*/ 309 h 324"/>
                <a:gd name="T78" fmla="*/ 376 w 437"/>
                <a:gd name="T79" fmla="*/ 201 h 324"/>
                <a:gd name="T80" fmla="*/ 395 w 437"/>
                <a:gd name="T81" fmla="*/ 201 h 324"/>
                <a:gd name="T82" fmla="*/ 395 w 437"/>
                <a:gd name="T83" fmla="*/ 201 h 324"/>
                <a:gd name="T84" fmla="*/ 408 w 437"/>
                <a:gd name="T85" fmla="*/ 208 h 324"/>
                <a:gd name="T86" fmla="*/ 419 w 437"/>
                <a:gd name="T87" fmla="*/ 213 h 324"/>
                <a:gd name="T88" fmla="*/ 431 w 437"/>
                <a:gd name="T89" fmla="*/ 209 h 324"/>
                <a:gd name="T90" fmla="*/ 437 w 437"/>
                <a:gd name="T91" fmla="*/ 195 h 324"/>
                <a:gd name="T92" fmla="*/ 432 w 437"/>
                <a:gd name="T93" fmla="*/ 1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2" name="Freeform 14"/>
            <p:cNvSpPr/>
            <p:nvPr/>
          </p:nvSpPr>
          <p:spPr bwMode="auto">
            <a:xfrm>
              <a:off x="3757" y="2100"/>
              <a:ext cx="168"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3" name="Freeform 15"/>
            <p:cNvSpPr/>
            <p:nvPr/>
          </p:nvSpPr>
          <p:spPr bwMode="auto">
            <a:xfrm>
              <a:off x="3757" y="2549"/>
              <a:ext cx="168"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4" name="Freeform 16"/>
            <p:cNvSpPr/>
            <p:nvPr/>
          </p:nvSpPr>
          <p:spPr bwMode="auto">
            <a:xfrm>
              <a:off x="3842" y="3676"/>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5" name="Freeform 17"/>
            <p:cNvSpPr/>
            <p:nvPr/>
          </p:nvSpPr>
          <p:spPr bwMode="auto">
            <a:xfrm>
              <a:off x="3790" y="3479"/>
              <a:ext cx="795" cy="569"/>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6" name="Freeform 18"/>
            <p:cNvSpPr/>
            <p:nvPr/>
          </p:nvSpPr>
          <p:spPr bwMode="auto">
            <a:xfrm>
              <a:off x="3241" y="3027"/>
              <a:ext cx="864" cy="710"/>
            </a:xfrm>
            <a:custGeom>
              <a:avLst/>
              <a:gdLst>
                <a:gd name="T0" fmla="*/ 300 w 365"/>
                <a:gd name="T1" fmla="*/ 158 h 300"/>
                <a:gd name="T2" fmla="*/ 345 w 365"/>
                <a:gd name="T3" fmla="*/ 147 h 300"/>
                <a:gd name="T4" fmla="*/ 361 w 365"/>
                <a:gd name="T5" fmla="*/ 110 h 300"/>
                <a:gd name="T6" fmla="*/ 343 w 365"/>
                <a:gd name="T7" fmla="*/ 88 h 300"/>
                <a:gd name="T8" fmla="*/ 293 w 365"/>
                <a:gd name="T9" fmla="*/ 100 h 300"/>
                <a:gd name="T10" fmla="*/ 286 w 365"/>
                <a:gd name="T11" fmla="*/ 96 h 300"/>
                <a:gd name="T12" fmla="*/ 290 w 365"/>
                <a:gd name="T13" fmla="*/ 89 h 300"/>
                <a:gd name="T14" fmla="*/ 317 w 365"/>
                <a:gd name="T15" fmla="*/ 80 h 300"/>
                <a:gd name="T16" fmla="*/ 334 w 365"/>
                <a:gd name="T17" fmla="*/ 75 h 300"/>
                <a:gd name="T18" fmla="*/ 353 w 365"/>
                <a:gd name="T19" fmla="*/ 39 h 300"/>
                <a:gd name="T20" fmla="*/ 316 w 365"/>
                <a:gd name="T21" fmla="*/ 19 h 300"/>
                <a:gd name="T22" fmla="*/ 209 w 365"/>
                <a:gd name="T23" fmla="*/ 45 h 300"/>
                <a:gd name="T24" fmla="*/ 201 w 365"/>
                <a:gd name="T25" fmla="*/ 41 h 300"/>
                <a:gd name="T26" fmla="*/ 206 w 365"/>
                <a:gd name="T27" fmla="*/ 34 h 300"/>
                <a:gd name="T28" fmla="*/ 218 w 365"/>
                <a:gd name="T29" fmla="*/ 30 h 300"/>
                <a:gd name="T30" fmla="*/ 218 w 365"/>
                <a:gd name="T31" fmla="*/ 0 h 300"/>
                <a:gd name="T32" fmla="*/ 199 w 365"/>
                <a:gd name="T33" fmla="*/ 0 h 300"/>
                <a:gd name="T34" fmla="*/ 143 w 365"/>
                <a:gd name="T35" fmla="*/ 4 h 300"/>
                <a:gd name="T36" fmla="*/ 68 w 365"/>
                <a:gd name="T37" fmla="*/ 99 h 300"/>
                <a:gd name="T38" fmla="*/ 48 w 365"/>
                <a:gd name="T39" fmla="*/ 114 h 300"/>
                <a:gd name="T40" fmla="*/ 0 w 365"/>
                <a:gd name="T41" fmla="*/ 133 h 300"/>
                <a:gd name="T42" fmla="*/ 41 w 365"/>
                <a:gd name="T43" fmla="*/ 297 h 300"/>
                <a:gd name="T44" fmla="*/ 113 w 365"/>
                <a:gd name="T45" fmla="*/ 282 h 300"/>
                <a:gd name="T46" fmla="*/ 267 w 365"/>
                <a:gd name="T47" fmla="*/ 283 h 300"/>
                <a:gd name="T48" fmla="*/ 267 w 365"/>
                <a:gd name="T49" fmla="*/ 283 h 300"/>
                <a:gd name="T50" fmla="*/ 323 w 365"/>
                <a:gd name="T51" fmla="*/ 268 h 300"/>
                <a:gd name="T52" fmla="*/ 339 w 365"/>
                <a:gd name="T53" fmla="*/ 256 h 300"/>
                <a:gd name="T54" fmla="*/ 341 w 365"/>
                <a:gd name="T55" fmla="*/ 237 h 300"/>
                <a:gd name="T56" fmla="*/ 335 w 365"/>
                <a:gd name="T57" fmla="*/ 226 h 300"/>
                <a:gd name="T58" fmla="*/ 293 w 365"/>
                <a:gd name="T59" fmla="*/ 235 h 300"/>
                <a:gd name="T60" fmla="*/ 286 w 365"/>
                <a:gd name="T61" fmla="*/ 230 h 300"/>
                <a:gd name="T62" fmla="*/ 291 w 365"/>
                <a:gd name="T63" fmla="*/ 223 h 300"/>
                <a:gd name="T64" fmla="*/ 339 w 365"/>
                <a:gd name="T65" fmla="*/ 212 h 300"/>
                <a:gd name="T66" fmla="*/ 357 w 365"/>
                <a:gd name="T67" fmla="*/ 199 h 300"/>
                <a:gd name="T68" fmla="*/ 361 w 365"/>
                <a:gd name="T69" fmla="*/ 177 h 300"/>
                <a:gd name="T70" fmla="*/ 347 w 365"/>
                <a:gd name="T71" fmla="*/ 159 h 300"/>
                <a:gd name="T72" fmla="*/ 344 w 365"/>
                <a:gd name="T73" fmla="*/ 160 h 300"/>
                <a:gd name="T74" fmla="*/ 303 w 365"/>
                <a:gd name="T75" fmla="*/ 169 h 300"/>
                <a:gd name="T76" fmla="*/ 296 w 365"/>
                <a:gd name="T77" fmla="*/ 165 h 300"/>
                <a:gd name="T78" fmla="*/ 300 w 365"/>
                <a:gd name="T79" fmla="*/ 1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17" name="Freeform 19"/>
            <p:cNvSpPr>
              <a:spLocks noEditPoints="1"/>
            </p:cNvSpPr>
            <p:nvPr/>
          </p:nvSpPr>
          <p:spPr bwMode="auto">
            <a:xfrm>
              <a:off x="2898" y="3283"/>
              <a:ext cx="445" cy="717"/>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18" name="Group 20"/>
          <p:cNvGrpSpPr/>
          <p:nvPr/>
        </p:nvGrpSpPr>
        <p:grpSpPr>
          <a:xfrm>
            <a:off x="4932525" y="1440065"/>
            <a:ext cx="3375096" cy="701236"/>
            <a:chOff x="6782240" y="1941072"/>
            <a:chExt cx="4571559" cy="954123"/>
          </a:xfrm>
        </p:grpSpPr>
        <p:sp>
          <p:nvSpPr>
            <p:cNvPr id="19" name="TextBox 18"/>
            <p:cNvSpPr txBox="1"/>
            <p:nvPr/>
          </p:nvSpPr>
          <p:spPr>
            <a:xfrm>
              <a:off x="6879871" y="1941072"/>
              <a:ext cx="1709219" cy="41877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sz="14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6782240" y="2267040"/>
              <a:ext cx="4571559" cy="628155"/>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21" name="Group 23"/>
          <p:cNvGrpSpPr/>
          <p:nvPr/>
        </p:nvGrpSpPr>
        <p:grpSpPr>
          <a:xfrm>
            <a:off x="4932525" y="2160125"/>
            <a:ext cx="3375096" cy="746856"/>
            <a:chOff x="6782240" y="1879000"/>
            <a:chExt cx="4571559" cy="1016195"/>
          </a:xfrm>
        </p:grpSpPr>
        <p:sp>
          <p:nvSpPr>
            <p:cNvPr id="22" name="TextBox 21"/>
            <p:cNvSpPr txBox="1"/>
            <p:nvPr/>
          </p:nvSpPr>
          <p:spPr>
            <a:xfrm>
              <a:off x="6782339" y="1879000"/>
              <a:ext cx="1709219" cy="41877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782240" y="2267040"/>
              <a:ext cx="4571559" cy="628155"/>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24" name="Group 26"/>
          <p:cNvGrpSpPr/>
          <p:nvPr/>
        </p:nvGrpSpPr>
        <p:grpSpPr>
          <a:xfrm>
            <a:off x="4932525" y="2952192"/>
            <a:ext cx="3375096" cy="722198"/>
            <a:chOff x="6782240" y="1912551"/>
            <a:chExt cx="4571559" cy="982644"/>
          </a:xfrm>
        </p:grpSpPr>
        <p:sp>
          <p:nvSpPr>
            <p:cNvPr id="25" name="TextBox 24"/>
            <p:cNvSpPr txBox="1"/>
            <p:nvPr/>
          </p:nvSpPr>
          <p:spPr>
            <a:xfrm>
              <a:off x="6828695" y="1912551"/>
              <a:ext cx="1709219" cy="41877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6782240" y="2267040"/>
              <a:ext cx="4571559" cy="628155"/>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27" name="Group 29"/>
          <p:cNvGrpSpPr/>
          <p:nvPr/>
        </p:nvGrpSpPr>
        <p:grpSpPr>
          <a:xfrm>
            <a:off x="4932525" y="3744259"/>
            <a:ext cx="3375096" cy="699718"/>
            <a:chOff x="6782240" y="1943138"/>
            <a:chExt cx="4571559" cy="952057"/>
          </a:xfrm>
        </p:grpSpPr>
        <p:sp>
          <p:nvSpPr>
            <p:cNvPr id="28" name="TextBox 27"/>
            <p:cNvSpPr txBox="1"/>
            <p:nvPr/>
          </p:nvSpPr>
          <p:spPr>
            <a:xfrm>
              <a:off x="6828695" y="1943138"/>
              <a:ext cx="1709219" cy="41877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6782240" y="2267040"/>
              <a:ext cx="4571559" cy="628155"/>
            </a:xfrm>
            <a:prstGeom prst="rect">
              <a:avLst/>
            </a:prstGeom>
            <a:noFill/>
          </p:spPr>
          <p:txBody>
            <a:bodyPr wrap="square" rtlCol="0">
              <a:spAutoFit/>
            </a:bodyPr>
            <a:lstStyle/>
            <a:p>
              <a:pPr>
                <a:lnSpc>
                  <a:spcPct val="120000"/>
                </a:lnSpc>
              </a:pPr>
              <a:r>
                <a:rPr lang="zh-CN" altLang="en-US" sz="1000" dirty="0">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latin typeface="微软雅黑" panose="020B0503020204020204" pitchFamily="34" charset="-122"/>
                <a:ea typeface="微软雅黑" panose="020B0503020204020204" pitchFamily="34" charset="-122"/>
              </a:endParaRPr>
            </a:p>
          </p:txBody>
        </p:sp>
      </p:grpSp>
      <p:grpSp>
        <p:nvGrpSpPr>
          <p:cNvPr id="30" name="Group 32"/>
          <p:cNvGrpSpPr/>
          <p:nvPr/>
        </p:nvGrpSpPr>
        <p:grpSpPr>
          <a:xfrm>
            <a:off x="4420349" y="1614072"/>
            <a:ext cx="404495" cy="402672"/>
            <a:chOff x="5987351" y="2196154"/>
            <a:chExt cx="547887" cy="547887"/>
          </a:xfrm>
        </p:grpSpPr>
        <p:sp>
          <p:nvSpPr>
            <p:cNvPr id="31" name="Teardrop 33"/>
            <p:cNvSpPr/>
            <p:nvPr/>
          </p:nvSpPr>
          <p:spPr>
            <a:xfrm rot="18877745">
              <a:off x="5987351" y="2196154"/>
              <a:ext cx="547887" cy="547887"/>
            </a:xfrm>
            <a:prstGeom prst="teardrop">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2" name="AutoShape 38"/>
            <p:cNvSpPr>
              <a:spLocks noChangeAspect="1"/>
            </p:cNvSpPr>
            <p:nvPr/>
          </p:nvSpPr>
          <p:spPr bwMode="auto">
            <a:xfrm>
              <a:off x="6132631" y="2340884"/>
              <a:ext cx="257327" cy="2584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78" tIns="101578" rIns="101578" bIns="101578" anchor="ctr"/>
            <a:lstStyle/>
            <a:p>
              <a:pPr defTabSz="673100">
                <a:defRPr/>
              </a:pPr>
              <a:endParaRPr lang="es-ES" sz="49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grpSp>
      <p:grpSp>
        <p:nvGrpSpPr>
          <p:cNvPr id="33" name="Group 35"/>
          <p:cNvGrpSpPr/>
          <p:nvPr/>
        </p:nvGrpSpPr>
        <p:grpSpPr>
          <a:xfrm>
            <a:off x="4420350" y="3893566"/>
            <a:ext cx="404495" cy="402672"/>
            <a:chOff x="5987352" y="5297701"/>
            <a:chExt cx="547887" cy="547887"/>
          </a:xfrm>
        </p:grpSpPr>
        <p:sp>
          <p:nvSpPr>
            <p:cNvPr id="34" name="Teardrop 36"/>
            <p:cNvSpPr/>
            <p:nvPr/>
          </p:nvSpPr>
          <p:spPr>
            <a:xfrm rot="18877745">
              <a:off x="5987352" y="5297701"/>
              <a:ext cx="547887" cy="547887"/>
            </a:xfrm>
            <a:prstGeom prst="teardrop">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5" name="Freeform 106"/>
            <p:cNvSpPr>
              <a:spLocks noChangeAspect="1" noChangeArrowheads="1"/>
            </p:cNvSpPr>
            <p:nvPr/>
          </p:nvSpPr>
          <p:spPr bwMode="auto">
            <a:xfrm>
              <a:off x="6120144" y="5463067"/>
              <a:ext cx="301086" cy="260571"/>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p:spPr>
          <p:txBody>
            <a:bodyPr wrap="none" lIns="243785" tIns="121892" rIns="243785" bIns="121892" anchor="ctr"/>
            <a:lstStyle/>
            <a:p>
              <a:pPr>
                <a:defRPr/>
              </a:pPr>
              <a:endParaRPr lang="en-US" sz="1800" dirty="0">
                <a:latin typeface="微软雅黑" panose="020B0503020204020204" pitchFamily="34" charset="-122"/>
                <a:ea typeface="微软雅黑" panose="020B0503020204020204" pitchFamily="34" charset="-122"/>
              </a:endParaRPr>
            </a:p>
          </p:txBody>
        </p:sp>
      </p:grpSp>
      <p:grpSp>
        <p:nvGrpSpPr>
          <p:cNvPr id="36" name="Group 38"/>
          <p:cNvGrpSpPr/>
          <p:nvPr/>
        </p:nvGrpSpPr>
        <p:grpSpPr>
          <a:xfrm>
            <a:off x="4420349" y="2373903"/>
            <a:ext cx="404495" cy="402672"/>
            <a:chOff x="5987351" y="3230003"/>
            <a:chExt cx="547887" cy="547887"/>
          </a:xfrm>
        </p:grpSpPr>
        <p:sp>
          <p:nvSpPr>
            <p:cNvPr id="37" name="Teardrop 39"/>
            <p:cNvSpPr/>
            <p:nvPr/>
          </p:nvSpPr>
          <p:spPr>
            <a:xfrm rot="18877745">
              <a:off x="5987351" y="3230003"/>
              <a:ext cx="547887" cy="547887"/>
            </a:xfrm>
            <a:prstGeom prst="teardrop">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38" name="Group 4688"/>
            <p:cNvGrpSpPr>
              <a:grpSpLocks noChangeAspect="1"/>
            </p:cNvGrpSpPr>
            <p:nvPr/>
          </p:nvGrpSpPr>
          <p:grpSpPr bwMode="auto">
            <a:xfrm>
              <a:off x="6128838" y="3344639"/>
              <a:ext cx="300966" cy="286055"/>
              <a:chOff x="1835150" y="2800349"/>
              <a:chExt cx="382588" cy="363538"/>
            </a:xfrm>
            <a:solidFill>
              <a:schemeClr val="bg1"/>
            </a:solidFill>
          </p:grpSpPr>
          <p:sp>
            <p:nvSpPr>
              <p:cNvPr id="39"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sz="1800" dirty="0">
                  <a:latin typeface="微软雅黑" panose="020B0503020204020204" pitchFamily="34" charset="-122"/>
                  <a:ea typeface="宋体" panose="02010600030101010101" pitchFamily="2" charset="-122"/>
                </a:endParaRPr>
              </a:p>
            </p:txBody>
          </p:sp>
          <p:sp>
            <p:nvSpPr>
              <p:cNvPr id="40"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sz="1800" dirty="0">
                  <a:latin typeface="微软雅黑" panose="020B0503020204020204" pitchFamily="34" charset="-122"/>
                  <a:ea typeface="宋体" panose="02010600030101010101" pitchFamily="2" charset="-122"/>
                </a:endParaRPr>
              </a:p>
            </p:txBody>
          </p:sp>
          <p:sp>
            <p:nvSpPr>
              <p:cNvPr id="41"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sz="1800" dirty="0">
                  <a:latin typeface="微软雅黑" panose="020B0503020204020204" pitchFamily="34" charset="-122"/>
                  <a:ea typeface="宋体" panose="02010600030101010101" pitchFamily="2" charset="-122"/>
                </a:endParaRPr>
              </a:p>
            </p:txBody>
          </p:sp>
          <p:sp>
            <p:nvSpPr>
              <p:cNvPr id="42"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sz="1800" dirty="0">
                  <a:latin typeface="微软雅黑" panose="020B0503020204020204" pitchFamily="34" charset="-122"/>
                  <a:ea typeface="宋体" panose="02010600030101010101" pitchFamily="2" charset="-122"/>
                </a:endParaRPr>
              </a:p>
            </p:txBody>
          </p:sp>
        </p:grpSp>
      </p:grpSp>
      <p:grpSp>
        <p:nvGrpSpPr>
          <p:cNvPr id="43" name="Group 45"/>
          <p:cNvGrpSpPr/>
          <p:nvPr/>
        </p:nvGrpSpPr>
        <p:grpSpPr>
          <a:xfrm>
            <a:off x="4420349" y="3133734"/>
            <a:ext cx="404495" cy="402672"/>
            <a:chOff x="5987351" y="4263852"/>
            <a:chExt cx="547887" cy="547887"/>
          </a:xfrm>
        </p:grpSpPr>
        <p:sp>
          <p:nvSpPr>
            <p:cNvPr id="44" name="Teardrop 46"/>
            <p:cNvSpPr/>
            <p:nvPr/>
          </p:nvSpPr>
          <p:spPr>
            <a:xfrm rot="18877745">
              <a:off x="5987351" y="4263852"/>
              <a:ext cx="547887" cy="547887"/>
            </a:xfrm>
            <a:prstGeom prst="teardrop">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5" name="Freeform 299"/>
            <p:cNvSpPr>
              <a:spLocks noChangeAspect="1" noChangeArrowheads="1"/>
            </p:cNvSpPr>
            <p:nvPr/>
          </p:nvSpPr>
          <p:spPr bwMode="auto">
            <a:xfrm>
              <a:off x="6109068" y="4377574"/>
              <a:ext cx="292744" cy="280426"/>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243785" tIns="121892" rIns="243785" bIns="121892" anchor="ctr"/>
            <a:lstStyle/>
            <a:p>
              <a:pPr>
                <a:defRPr/>
              </a:pPr>
              <a:endParaRPr lang="en-US" sz="1800" dirty="0">
                <a:latin typeface="微软雅黑" panose="020B0503020204020204" pitchFamily="34" charset="-122"/>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300" advTm="4408">
        <p14:pan dir="u"/>
      </p:transition>
    </mc:Choice>
    <mc:Fallback>
      <p:transition spd="slow" advTm="440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483712" y="-915801"/>
            <a:ext cx="6449197" cy="7416620"/>
          </a:xfrm>
          <a:prstGeom prst="rect">
            <a:avLst/>
          </a:prstGeom>
        </p:spPr>
      </p:pic>
      <p:sp>
        <p:nvSpPr>
          <p:cNvPr id="4" name="椭圆 3"/>
          <p:cNvSpPr/>
          <p:nvPr/>
        </p:nvSpPr>
        <p:spPr>
          <a:xfrm>
            <a:off x="1332298" y="1512072"/>
            <a:ext cx="2448204" cy="2448204"/>
          </a:xfrm>
          <a:prstGeom prst="ellipse">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latin typeface="宋体" panose="02010600030101010101" pitchFamily="2" charset="-122"/>
                <a:ea typeface="宋体" panose="02010600030101010101" pitchFamily="2" charset="-122"/>
              </a:rPr>
              <a:t>目录</a:t>
            </a:r>
            <a:endParaRPr lang="zh-CN" altLang="en-US" sz="6600" dirty="0">
              <a:latin typeface="宋体" panose="02010600030101010101" pitchFamily="2" charset="-122"/>
              <a:ea typeface="宋体" panose="02010600030101010101" pitchFamily="2" charset="-122"/>
            </a:endParaRPr>
          </a:p>
        </p:txBody>
      </p:sp>
      <p:sp>
        <p:nvSpPr>
          <p:cNvPr id="5" name="椭圆 4"/>
          <p:cNvSpPr/>
          <p:nvPr/>
        </p:nvSpPr>
        <p:spPr>
          <a:xfrm>
            <a:off x="5220622" y="1152042"/>
            <a:ext cx="432036" cy="432036"/>
          </a:xfrm>
          <a:prstGeom prst="ellipse">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方正兰亭准黑_GBK" panose="02000000000000000000" pitchFamily="2" charset="-122"/>
                <a:ea typeface="方正兰亭准黑_GBK" panose="02000000000000000000" pitchFamily="2" charset="-122"/>
              </a:rPr>
              <a:t>1</a:t>
            </a:r>
            <a:endParaRPr lang="zh-CN" altLang="en-US" sz="2000" dirty="0">
              <a:latin typeface="方正兰亭准黑_GBK" panose="02000000000000000000" pitchFamily="2" charset="-122"/>
              <a:ea typeface="方正兰亭准黑_GBK" panose="02000000000000000000" pitchFamily="2" charset="-122"/>
            </a:endParaRPr>
          </a:p>
        </p:txBody>
      </p:sp>
      <p:sp>
        <p:nvSpPr>
          <p:cNvPr id="6" name="文本框 5"/>
          <p:cNvSpPr txBox="1"/>
          <p:nvPr/>
        </p:nvSpPr>
        <p:spPr>
          <a:xfrm>
            <a:off x="5796670" y="1224048"/>
            <a:ext cx="2049780" cy="368300"/>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15" name="椭圆 14"/>
          <p:cNvSpPr/>
          <p:nvPr/>
        </p:nvSpPr>
        <p:spPr>
          <a:xfrm>
            <a:off x="5220622" y="1800096"/>
            <a:ext cx="432036" cy="432036"/>
          </a:xfrm>
          <a:prstGeom prst="ellipse">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方正兰亭准黑_GBK" panose="02000000000000000000" pitchFamily="2" charset="-122"/>
                <a:ea typeface="方正兰亭准黑_GBK" panose="02000000000000000000" pitchFamily="2" charset="-122"/>
              </a:rPr>
              <a:t>2</a:t>
            </a:r>
            <a:endParaRPr lang="zh-CN" altLang="en-US" sz="2000" dirty="0">
              <a:latin typeface="方正兰亭准黑_GBK" panose="02000000000000000000" pitchFamily="2" charset="-122"/>
              <a:ea typeface="方正兰亭准黑_GBK" panose="02000000000000000000" pitchFamily="2" charset="-122"/>
            </a:endParaRPr>
          </a:p>
        </p:txBody>
      </p:sp>
      <p:sp>
        <p:nvSpPr>
          <p:cNvPr id="16" name="文本框 15"/>
          <p:cNvSpPr txBox="1"/>
          <p:nvPr/>
        </p:nvSpPr>
        <p:spPr>
          <a:xfrm>
            <a:off x="5796670" y="1872102"/>
            <a:ext cx="2069797" cy="369332"/>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17" name="椭圆 16"/>
          <p:cNvSpPr/>
          <p:nvPr/>
        </p:nvSpPr>
        <p:spPr>
          <a:xfrm>
            <a:off x="5220622" y="2448150"/>
            <a:ext cx="432036" cy="432036"/>
          </a:xfrm>
          <a:prstGeom prst="ellipse">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方正兰亭准黑_GBK" panose="02000000000000000000" pitchFamily="2" charset="-122"/>
                <a:ea typeface="方正兰亭准黑_GBK" panose="02000000000000000000" pitchFamily="2" charset="-122"/>
              </a:rPr>
              <a:t>3</a:t>
            </a:r>
            <a:endParaRPr lang="zh-CN" altLang="en-US" sz="2000" dirty="0">
              <a:latin typeface="方正兰亭准黑_GBK" panose="02000000000000000000" pitchFamily="2" charset="-122"/>
              <a:ea typeface="方正兰亭准黑_GBK" panose="02000000000000000000" pitchFamily="2" charset="-122"/>
            </a:endParaRPr>
          </a:p>
        </p:txBody>
      </p:sp>
      <p:sp>
        <p:nvSpPr>
          <p:cNvPr id="18" name="文本框 17"/>
          <p:cNvSpPr txBox="1"/>
          <p:nvPr/>
        </p:nvSpPr>
        <p:spPr>
          <a:xfrm>
            <a:off x="5796670" y="2520156"/>
            <a:ext cx="2069797" cy="369332"/>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19" name="椭圆 18"/>
          <p:cNvSpPr/>
          <p:nvPr/>
        </p:nvSpPr>
        <p:spPr>
          <a:xfrm>
            <a:off x="5220622" y="3096204"/>
            <a:ext cx="432036" cy="432036"/>
          </a:xfrm>
          <a:prstGeom prst="ellipse">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方正兰亭准黑_GBK" panose="02000000000000000000" pitchFamily="2" charset="-122"/>
                <a:ea typeface="方正兰亭准黑_GBK" panose="02000000000000000000" pitchFamily="2" charset="-122"/>
              </a:rPr>
              <a:t>4</a:t>
            </a:r>
            <a:endParaRPr lang="zh-CN" altLang="en-US" sz="2000" dirty="0">
              <a:latin typeface="方正兰亭准黑_GBK" panose="02000000000000000000" pitchFamily="2" charset="-122"/>
              <a:ea typeface="方正兰亭准黑_GBK" panose="02000000000000000000" pitchFamily="2" charset="-122"/>
            </a:endParaRPr>
          </a:p>
        </p:txBody>
      </p:sp>
      <p:sp>
        <p:nvSpPr>
          <p:cNvPr id="20" name="文本框 19"/>
          <p:cNvSpPr txBox="1"/>
          <p:nvPr/>
        </p:nvSpPr>
        <p:spPr>
          <a:xfrm>
            <a:off x="5796670" y="3168210"/>
            <a:ext cx="2069797" cy="369332"/>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26" name="椭圆 25"/>
          <p:cNvSpPr/>
          <p:nvPr/>
        </p:nvSpPr>
        <p:spPr>
          <a:xfrm>
            <a:off x="5220622" y="3744258"/>
            <a:ext cx="432036" cy="432036"/>
          </a:xfrm>
          <a:prstGeom prst="ellipse">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方正兰亭准黑_GBK" panose="02000000000000000000" pitchFamily="2" charset="-122"/>
                <a:ea typeface="方正兰亭准黑_GBK" panose="02000000000000000000" pitchFamily="2" charset="-122"/>
              </a:rPr>
              <a:t>5</a:t>
            </a:r>
            <a:endParaRPr lang="zh-CN" altLang="en-US" sz="2000" dirty="0">
              <a:latin typeface="方正兰亭准黑_GBK" panose="02000000000000000000" pitchFamily="2" charset="-122"/>
              <a:ea typeface="方正兰亭准黑_GBK" panose="02000000000000000000" pitchFamily="2" charset="-122"/>
            </a:endParaRPr>
          </a:p>
        </p:txBody>
      </p:sp>
      <p:sp>
        <p:nvSpPr>
          <p:cNvPr id="27" name="文本框 26"/>
          <p:cNvSpPr txBox="1"/>
          <p:nvPr/>
        </p:nvSpPr>
        <p:spPr>
          <a:xfrm>
            <a:off x="5796670" y="3816264"/>
            <a:ext cx="2069797" cy="369332"/>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9004">
        <p15:prstTrans prst="airplane"/>
      </p:transition>
    </mc:Choice>
    <mc:Fallback>
      <p:transition spd="slow" advTm="90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000"/>
                                        <p:tgtEl>
                                          <p:spTgt spid="27"/>
                                        </p:tgtEl>
                                      </p:cBhvr>
                                    </p:animEffect>
                                    <p:anim calcmode="lin" valueType="num">
                                      <p:cBhvr>
                                        <p:cTn id="68" dur="1000" fill="hold"/>
                                        <p:tgtEl>
                                          <p:spTgt spid="27"/>
                                        </p:tgtEl>
                                        <p:attrNameLst>
                                          <p:attrName>ppt_x</p:attrName>
                                        </p:attrNameLst>
                                      </p:cBhvr>
                                      <p:tavLst>
                                        <p:tav tm="0">
                                          <p:val>
                                            <p:strVal val="#ppt_x"/>
                                          </p:val>
                                        </p:tav>
                                        <p:tav tm="100000">
                                          <p:val>
                                            <p:strVal val="#ppt_x"/>
                                          </p:val>
                                        </p:tav>
                                      </p:tavLst>
                                    </p:anim>
                                    <p:anim calcmode="lin" valueType="num">
                                      <p:cBhvr>
                                        <p:cTn id="6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5" grpId="0" animBg="1"/>
      <p:bldP spid="16" grpId="0"/>
      <p:bldP spid="17" grpId="0" animBg="1"/>
      <p:bldP spid="18" grpId="0"/>
      <p:bldP spid="19" grpId="0" animBg="1"/>
      <p:bldP spid="20" grpId="0"/>
      <p:bldP spid="26" grpId="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34" name="文本框 33"/>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791736" y="3158205"/>
            <a:ext cx="1494475" cy="1033686"/>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232315" y="3158205"/>
            <a:ext cx="1494475" cy="1033686"/>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72890" y="3158205"/>
            <a:ext cx="1494475" cy="1033686"/>
          </a:xfrm>
          <a:custGeom>
            <a:avLst/>
            <a:gdLst>
              <a:gd name="connsiteX0" fmla="*/ 0 w 2024263"/>
              <a:gd name="connsiteY0" fmla="*/ 0 h 1406464"/>
              <a:gd name="connsiteX1" fmla="*/ 2024263 w 2024263"/>
              <a:gd name="connsiteY1" fmla="*/ 0 h 1406464"/>
              <a:gd name="connsiteX2" fmla="*/ 2024263 w 2024263"/>
              <a:gd name="connsiteY2" fmla="*/ 1406464 h 1406464"/>
              <a:gd name="connsiteX3" fmla="*/ 0 w 2024263"/>
              <a:gd name="connsiteY3" fmla="*/ 1406464 h 1406464"/>
            </a:gdLst>
            <a:ahLst/>
            <a:cxnLst>
              <a:cxn ang="0">
                <a:pos x="connsiteX0" y="connsiteY0"/>
              </a:cxn>
              <a:cxn ang="0">
                <a:pos x="connsiteX1" y="connsiteY1"/>
              </a:cxn>
              <a:cxn ang="0">
                <a:pos x="connsiteX2" y="connsiteY2"/>
              </a:cxn>
              <a:cxn ang="0">
                <a:pos x="connsiteX3" y="connsiteY3"/>
              </a:cxn>
            </a:cxnLst>
            <a:rect l="l" t="t" r="r" b="b"/>
            <a:pathLst>
              <a:path w="2024263" h="1406464">
                <a:moveTo>
                  <a:pt x="0" y="0"/>
                </a:moveTo>
                <a:lnTo>
                  <a:pt x="2024263" y="0"/>
                </a:lnTo>
                <a:lnTo>
                  <a:pt x="2024263" y="1406464"/>
                </a:lnTo>
                <a:lnTo>
                  <a:pt x="0" y="1406464"/>
                </a:lnTo>
                <a:close/>
              </a:path>
            </a:pathLst>
          </a:custGeom>
        </p:spPr>
      </p:pic>
      <p:sp>
        <p:nvSpPr>
          <p:cNvPr id="5" name="菱形 4"/>
          <p:cNvSpPr/>
          <p:nvPr/>
        </p:nvSpPr>
        <p:spPr>
          <a:xfrm>
            <a:off x="5640673" y="1467661"/>
            <a:ext cx="2829333" cy="2816581"/>
          </a:xfrm>
          <a:prstGeom prst="diamond">
            <a:avLst/>
          </a:prstGeom>
          <a:solidFill>
            <a:srgbClr val="17B59E"/>
          </a:solidFill>
          <a:ln>
            <a:noFill/>
          </a:ln>
        </p:spPr>
        <p:txBody>
          <a:bodyPr lIns="95575" tIns="47539" rIns="95575" bIns="47539" anchor="ctr"/>
          <a:lstStyle/>
          <a:p>
            <a:pPr algn="ctr">
              <a:buFont typeface="Arial" panose="020B0604020202020204" pitchFamily="34" charset="0"/>
              <a:buNone/>
            </a:pPr>
            <a:endParaRPr lang="zh-CN" altLang="en-US" sz="2200">
              <a:solidFill>
                <a:srgbClr val="FFFFFF"/>
              </a:solidFill>
              <a:latin typeface="微软雅黑" panose="020B0503020204020204" pitchFamily="34" charset="-122"/>
              <a:ea typeface="微软雅黑" panose="020B0503020204020204" pitchFamily="34" charset="-122"/>
            </a:endParaRPr>
          </a:p>
        </p:txBody>
      </p:sp>
      <p:sp>
        <p:nvSpPr>
          <p:cNvPr id="6" name="菱形 5"/>
          <p:cNvSpPr/>
          <p:nvPr/>
        </p:nvSpPr>
        <p:spPr>
          <a:xfrm>
            <a:off x="5992094" y="1817500"/>
            <a:ext cx="2126486" cy="2116902"/>
          </a:xfrm>
          <a:prstGeom prst="diamond">
            <a:avLst/>
          </a:prstGeom>
          <a:solidFill>
            <a:srgbClr val="17B59E"/>
          </a:solidFill>
          <a:ln w="10" cap="flat">
            <a:noFill/>
            <a:prstDash val="solid"/>
            <a:miter lim="800000"/>
          </a:ln>
        </p:spPr>
        <p:txBody>
          <a:bodyPr vert="horz" wrap="square" lIns="67362" tIns="33680" rIns="67362" bIns="33680" numCol="1" anchor="t" anchorCtr="0" compatLnSpc="1"/>
          <a:lstStyle/>
          <a:p>
            <a:pPr defTabSz="897890"/>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37"/>
          <p:cNvSpPr>
            <a:spLocks noEditPoints="1"/>
          </p:cNvSpPr>
          <p:nvPr/>
        </p:nvSpPr>
        <p:spPr bwMode="auto">
          <a:xfrm>
            <a:off x="6774797" y="2590318"/>
            <a:ext cx="690134" cy="571266"/>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p:spPr>
        <p:txBody>
          <a:bodyPr vert="horz" wrap="square" lIns="89855" tIns="44928" rIns="89855" bIns="44928" numCol="1" anchor="t" anchorCtr="0" compatLnSpc="1"/>
          <a:lstStyle/>
          <a:p>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8" name="椭圆 7"/>
          <p:cNvSpPr/>
          <p:nvPr/>
        </p:nvSpPr>
        <p:spPr>
          <a:xfrm>
            <a:off x="5640671" y="1472875"/>
            <a:ext cx="1134126" cy="1129015"/>
          </a:xfrm>
          <a:prstGeom prst="ellipse">
            <a:avLst/>
          </a:prstGeom>
          <a:solidFill>
            <a:srgbClr val="595959"/>
          </a:solidFill>
          <a:ln w="10" cap="flat">
            <a:noFill/>
            <a:prstDash val="solid"/>
            <a:miter lim="800000"/>
          </a:ln>
        </p:spPr>
        <p:txBody>
          <a:bodyPr vert="horz" wrap="square" lIns="67362" tIns="33680" rIns="67362" bIns="33680" numCol="1" anchor="t" anchorCtr="0" compatLnSpc="1"/>
          <a:lstStyle/>
          <a:p>
            <a:pPr defTabSz="897890"/>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42"/>
          <p:cNvSpPr>
            <a:spLocks noChangeAspect="1" noEditPoints="1"/>
          </p:cNvSpPr>
          <p:nvPr/>
        </p:nvSpPr>
        <p:spPr bwMode="auto">
          <a:xfrm>
            <a:off x="5972560" y="1751632"/>
            <a:ext cx="448771" cy="571500"/>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p:spPr>
        <p:txBody>
          <a:bodyPr vert="horz" wrap="square" lIns="89855" tIns="44928" rIns="89855" bIns="44928" numCol="1" anchor="t" anchorCtr="0" compatLnSpc="1"/>
          <a:lstStyle/>
          <a:p>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0" name="椭圆 9"/>
          <p:cNvSpPr/>
          <p:nvPr/>
        </p:nvSpPr>
        <p:spPr>
          <a:xfrm>
            <a:off x="5643650" y="3087642"/>
            <a:ext cx="1134126" cy="1129015"/>
          </a:xfrm>
          <a:prstGeom prst="ellipse">
            <a:avLst/>
          </a:prstGeom>
          <a:solidFill>
            <a:srgbClr val="595959"/>
          </a:solidFill>
          <a:ln>
            <a:noFill/>
          </a:ln>
        </p:spPr>
        <p:txBody>
          <a:bodyPr lIns="95575" tIns="47539" rIns="95575" bIns="47539" anchor="ctr"/>
          <a:lstStyle/>
          <a:p>
            <a:pPr algn="ctr">
              <a:buFont typeface="Arial" panose="020B0604020202020204" pitchFamily="34" charset="0"/>
              <a:buNone/>
            </a:pPr>
            <a:endParaRPr lang="zh-CN" altLang="en-US" sz="2200">
              <a:solidFill>
                <a:srgbClr val="FFFFFF"/>
              </a:solidFill>
              <a:latin typeface="微软雅黑" panose="020B0503020204020204" pitchFamily="34" charset="-122"/>
              <a:ea typeface="微软雅黑" panose="020B0503020204020204" pitchFamily="34" charset="-122"/>
            </a:endParaRPr>
          </a:p>
        </p:txBody>
      </p:sp>
      <p:sp>
        <p:nvSpPr>
          <p:cNvPr id="11" name="Freeform 47"/>
          <p:cNvSpPr>
            <a:spLocks noChangeAspect="1" noEditPoints="1"/>
          </p:cNvSpPr>
          <p:nvPr/>
        </p:nvSpPr>
        <p:spPr bwMode="auto">
          <a:xfrm>
            <a:off x="5856798" y="3394660"/>
            <a:ext cx="707829" cy="571500"/>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p:spPr>
        <p:txBody>
          <a:bodyPr vert="horz" wrap="square" lIns="89855" tIns="44928" rIns="89855" bIns="44928" numCol="1" anchor="t" anchorCtr="0" compatLnSpc="1"/>
          <a:lstStyle/>
          <a:p>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2" name="椭圆 11"/>
          <p:cNvSpPr/>
          <p:nvPr/>
        </p:nvSpPr>
        <p:spPr>
          <a:xfrm>
            <a:off x="7246975" y="3087642"/>
            <a:ext cx="1134126" cy="1129015"/>
          </a:xfrm>
          <a:prstGeom prst="ellipse">
            <a:avLst/>
          </a:prstGeom>
          <a:solidFill>
            <a:srgbClr val="595959"/>
          </a:solidFill>
          <a:ln w="10" cap="flat">
            <a:noFill/>
            <a:prstDash val="solid"/>
            <a:miter lim="800000"/>
          </a:ln>
        </p:spPr>
        <p:txBody>
          <a:bodyPr vert="horz" wrap="square" lIns="67362" tIns="33680" rIns="67362" bIns="33680" numCol="1" anchor="t" anchorCtr="0" compatLnSpc="1"/>
          <a:lstStyle/>
          <a:p>
            <a:pPr defTabSz="897890"/>
            <a:endParaRPr lang="zh-CN" altLang="en-US" sz="18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52"/>
          <p:cNvSpPr>
            <a:spLocks noEditPoints="1"/>
          </p:cNvSpPr>
          <p:nvPr/>
        </p:nvSpPr>
        <p:spPr bwMode="auto">
          <a:xfrm>
            <a:off x="7595436" y="3600326"/>
            <a:ext cx="449463" cy="245074"/>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9855" tIns="44928" rIns="89855" bIns="44928" numCol="1" anchor="t" anchorCtr="0" compatLnSpc="1"/>
          <a:lstStyle/>
          <a:p>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4" name="Freeform 53"/>
          <p:cNvSpPr>
            <a:spLocks noEditPoints="1"/>
          </p:cNvSpPr>
          <p:nvPr/>
        </p:nvSpPr>
        <p:spPr bwMode="auto">
          <a:xfrm>
            <a:off x="7482047" y="3357285"/>
            <a:ext cx="663981" cy="5715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89855" tIns="44928" rIns="89855" bIns="44928" numCol="1" anchor="t" anchorCtr="0" compatLnSpc="1"/>
          <a:lstStyle/>
          <a:p>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5" name="椭圆 14"/>
          <p:cNvSpPr/>
          <p:nvPr/>
        </p:nvSpPr>
        <p:spPr>
          <a:xfrm>
            <a:off x="7246975" y="1472875"/>
            <a:ext cx="1134126" cy="1129015"/>
          </a:xfrm>
          <a:prstGeom prst="ellipse">
            <a:avLst/>
          </a:prstGeom>
          <a:solidFill>
            <a:srgbClr val="595959"/>
          </a:solidFill>
          <a:ln>
            <a:noFill/>
          </a:ln>
        </p:spPr>
        <p:txBody>
          <a:bodyPr lIns="95575" tIns="47539" rIns="95575" bIns="47539" anchor="ctr"/>
          <a:lstStyle/>
          <a:p>
            <a:pPr algn="ctr">
              <a:buFont typeface="Arial" panose="020B0604020202020204" pitchFamily="34" charset="0"/>
              <a:buNone/>
            </a:pPr>
            <a:endParaRPr lang="zh-CN" altLang="en-US" sz="2200">
              <a:solidFill>
                <a:srgbClr val="FFFFFF"/>
              </a:solidFill>
              <a:latin typeface="微软雅黑" panose="020B0503020204020204" pitchFamily="34" charset="-122"/>
              <a:ea typeface="微软雅黑" panose="020B0503020204020204" pitchFamily="34" charset="-122"/>
            </a:endParaRPr>
          </a:p>
        </p:txBody>
      </p:sp>
      <p:sp>
        <p:nvSpPr>
          <p:cNvPr id="16" name="Freeform 21"/>
          <p:cNvSpPr>
            <a:spLocks noChangeAspect="1" noEditPoints="1"/>
          </p:cNvSpPr>
          <p:nvPr/>
        </p:nvSpPr>
        <p:spPr bwMode="auto">
          <a:xfrm>
            <a:off x="7496771" y="1742721"/>
            <a:ext cx="611369" cy="57150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p:spPr>
        <p:txBody>
          <a:bodyPr vert="horz" wrap="square" lIns="89855" tIns="44928" rIns="89855" bIns="44928" numCol="1" anchor="t" anchorCtr="0" compatLnSpc="1"/>
          <a:lstStyle/>
          <a:p>
            <a:endParaRPr lang="zh-CN" altLang="en-US" sz="1800" dirty="0">
              <a:solidFill>
                <a:prstClr val="black"/>
              </a:solidFill>
              <a:latin typeface="微软雅黑" panose="020B0503020204020204" pitchFamily="34" charset="-122"/>
              <a:ea typeface="微软雅黑" panose="020B0503020204020204" pitchFamily="34" charset="-122"/>
            </a:endParaRPr>
          </a:p>
        </p:txBody>
      </p:sp>
      <p:sp>
        <p:nvSpPr>
          <p:cNvPr id="17" name="椭圆 16"/>
          <p:cNvSpPr/>
          <p:nvPr/>
        </p:nvSpPr>
        <p:spPr>
          <a:xfrm>
            <a:off x="602004" y="1829356"/>
            <a:ext cx="283532" cy="282253"/>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18" name="加号 17"/>
          <p:cNvSpPr/>
          <p:nvPr/>
        </p:nvSpPr>
        <p:spPr>
          <a:xfrm>
            <a:off x="637751" y="1864010"/>
            <a:ext cx="214477" cy="213511"/>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19" name="椭圆 18"/>
          <p:cNvSpPr/>
          <p:nvPr/>
        </p:nvSpPr>
        <p:spPr>
          <a:xfrm>
            <a:off x="3073187" y="1846906"/>
            <a:ext cx="283532" cy="282253"/>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20" name="加号 19"/>
          <p:cNvSpPr/>
          <p:nvPr/>
        </p:nvSpPr>
        <p:spPr>
          <a:xfrm>
            <a:off x="3108933" y="1881560"/>
            <a:ext cx="214477" cy="213511"/>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21" name="椭圆 20"/>
          <p:cNvSpPr/>
          <p:nvPr/>
        </p:nvSpPr>
        <p:spPr>
          <a:xfrm>
            <a:off x="602004" y="2533944"/>
            <a:ext cx="283532" cy="282253"/>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22" name="加号 21"/>
          <p:cNvSpPr/>
          <p:nvPr/>
        </p:nvSpPr>
        <p:spPr>
          <a:xfrm>
            <a:off x="637751" y="2568598"/>
            <a:ext cx="214477" cy="213511"/>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23" name="椭圆 22"/>
          <p:cNvSpPr/>
          <p:nvPr/>
        </p:nvSpPr>
        <p:spPr>
          <a:xfrm>
            <a:off x="3073187" y="2533944"/>
            <a:ext cx="283532" cy="282253"/>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24" name="加号 23"/>
          <p:cNvSpPr/>
          <p:nvPr/>
        </p:nvSpPr>
        <p:spPr>
          <a:xfrm>
            <a:off x="3108933" y="2568598"/>
            <a:ext cx="214477" cy="213511"/>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dirty="0">
              <a:solidFill>
                <a:prstClr val="white"/>
              </a:solidFill>
              <a:latin typeface="微软雅黑" panose="020B0503020204020204" pitchFamily="34" charset="-122"/>
              <a:ea typeface="微软雅黑" panose="020B0503020204020204" pitchFamily="34" charset="-122"/>
            </a:endParaRPr>
          </a:p>
        </p:txBody>
      </p:sp>
      <p:sp>
        <p:nvSpPr>
          <p:cNvPr id="25" name="Text Placeholder 2"/>
          <p:cNvSpPr txBox="1"/>
          <p:nvPr/>
        </p:nvSpPr>
        <p:spPr>
          <a:xfrm>
            <a:off x="896793" y="1817500"/>
            <a:ext cx="1727458" cy="249350"/>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6" name="TextBox 104"/>
          <p:cNvSpPr txBox="1"/>
          <p:nvPr/>
        </p:nvSpPr>
        <p:spPr>
          <a:xfrm>
            <a:off x="952509" y="2066850"/>
            <a:ext cx="1545863"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7" name="Text Placeholder 2"/>
          <p:cNvSpPr txBox="1"/>
          <p:nvPr/>
        </p:nvSpPr>
        <p:spPr>
          <a:xfrm>
            <a:off x="3397679" y="1817500"/>
            <a:ext cx="1727458" cy="249350"/>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28" name="TextBox 104"/>
          <p:cNvSpPr txBox="1"/>
          <p:nvPr/>
        </p:nvSpPr>
        <p:spPr>
          <a:xfrm>
            <a:off x="3453396" y="2066850"/>
            <a:ext cx="1545863"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29" name="Text Placeholder 2"/>
          <p:cNvSpPr txBox="1"/>
          <p:nvPr/>
        </p:nvSpPr>
        <p:spPr>
          <a:xfrm>
            <a:off x="3397679" y="2487853"/>
            <a:ext cx="1727458" cy="249350"/>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30" name="TextBox 104"/>
          <p:cNvSpPr txBox="1"/>
          <p:nvPr/>
        </p:nvSpPr>
        <p:spPr>
          <a:xfrm>
            <a:off x="3453396" y="2737203"/>
            <a:ext cx="1545863"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31" name="Text Placeholder 2"/>
          <p:cNvSpPr txBox="1"/>
          <p:nvPr/>
        </p:nvSpPr>
        <p:spPr>
          <a:xfrm>
            <a:off x="893188" y="2487853"/>
            <a:ext cx="1727458" cy="249350"/>
          </a:xfrm>
          <a:prstGeom prst="rect">
            <a:avLst/>
          </a:prstGeom>
          <a:noFill/>
        </p:spPr>
        <p:txBody>
          <a:bodyPr vert="horz" lIns="67391" tIns="33696" rIns="67391" bIns="3369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zh-CN" altLang="en-US" dirty="0">
                <a:solidFill>
                  <a:srgbClr val="262626"/>
                </a:solidFill>
                <a:latin typeface="微软雅黑" panose="020B0503020204020204" pitchFamily="34" charset="-122"/>
                <a:ea typeface="微软雅黑" panose="020B0503020204020204" pitchFamily="34" charset="-122"/>
              </a:rPr>
              <a:t>单击添加标题</a:t>
            </a:r>
            <a:endParaRPr lang="en-US" altLang="zh-CN" sz="1300" dirty="0">
              <a:solidFill>
                <a:srgbClr val="262626"/>
              </a:solidFill>
              <a:latin typeface="Bebas Neue" panose="020B0606020202050201" pitchFamily="34" charset="0"/>
              <a:ea typeface="微软雅黑" panose="020B0503020204020204" pitchFamily="34" charset="-122"/>
            </a:endParaRPr>
          </a:p>
        </p:txBody>
      </p:sp>
      <p:sp>
        <p:nvSpPr>
          <p:cNvPr id="32" name="TextBox 104"/>
          <p:cNvSpPr txBox="1"/>
          <p:nvPr/>
        </p:nvSpPr>
        <p:spPr>
          <a:xfrm>
            <a:off x="948905" y="2737203"/>
            <a:ext cx="1545863" cy="276999"/>
          </a:xfrm>
          <a:prstGeom prst="rect">
            <a:avLst/>
          </a:prstGeom>
          <a:noFill/>
        </p:spPr>
        <p:txBody>
          <a:bodyPr wrap="square" lIns="0" tIns="0" rIns="0" bIns="0" rtlCol="0">
            <a:spAutoFit/>
          </a:bodyPr>
          <a:lstStyle/>
          <a:p>
            <a:r>
              <a:rPr lang="zh-CN" alt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sz="900" dirty="0">
              <a:solidFill>
                <a:srgbClr val="262626"/>
              </a:solidFill>
              <a:latin typeface="Adobe Arabic" panose="02040503050201020203" pitchFamily="18" charset="-78"/>
              <a:ea typeface="微软雅黑" panose="020B0503020204020204" pitchFamily="34" charset="-122"/>
              <a:cs typeface="Adobe Arabic" panose="02040503050201020203"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300" advTm="5100">
        <p14:pan dir="u"/>
      </p:transition>
    </mc:Choice>
    <mc:Fallback>
      <p:transition spd="slow" advTm="51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31" name="文本框 30"/>
          <p:cNvSpPr txBox="1"/>
          <p:nvPr/>
        </p:nvSpPr>
        <p:spPr>
          <a:xfrm>
            <a:off x="468226" y="287970"/>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2" name="Oval 3"/>
          <p:cNvSpPr/>
          <p:nvPr/>
        </p:nvSpPr>
        <p:spPr bwMode="auto">
          <a:xfrm>
            <a:off x="3969581" y="2910281"/>
            <a:ext cx="1161177" cy="1155943"/>
          </a:xfrm>
          <a:prstGeom prst="ellipse">
            <a:avLst/>
          </a:prstGeom>
          <a:solidFill>
            <a:srgbClr val="17B59E"/>
          </a:solidFill>
          <a:ln w="57150">
            <a:solidFill>
              <a:schemeClr val="bg1"/>
            </a:solidFill>
            <a:round/>
          </a:ln>
        </p:spPr>
        <p:txBody>
          <a:bodyPr vert="horz" wrap="square" lIns="89855" tIns="44928" rIns="89855" bIns="44928" numCol="1" rtlCol="0" anchor="t" anchorCtr="0" compatLnSpc="1"/>
          <a:lstStyle/>
          <a:p>
            <a:pPr algn="ctr"/>
            <a:endParaRPr lang="en-US" sz="1800" dirty="0">
              <a:latin typeface="微软雅黑" panose="020B0503020204020204" pitchFamily="34" charset="-122"/>
            </a:endParaRPr>
          </a:p>
        </p:txBody>
      </p:sp>
      <p:sp>
        <p:nvSpPr>
          <p:cNvPr id="3" name="Freeform 16"/>
          <p:cNvSpPr>
            <a:spLocks noEditPoints="1"/>
          </p:cNvSpPr>
          <p:nvPr/>
        </p:nvSpPr>
        <p:spPr bwMode="auto">
          <a:xfrm>
            <a:off x="4249752" y="3143206"/>
            <a:ext cx="600835" cy="690092"/>
          </a:xfrm>
          <a:custGeom>
            <a:avLst/>
            <a:gdLst>
              <a:gd name="T0" fmla="*/ 396 w 792"/>
              <a:gd name="T1" fmla="*/ 85 h 914"/>
              <a:gd name="T2" fmla="*/ 395 w 792"/>
              <a:gd name="T3" fmla="*/ 10 h 914"/>
              <a:gd name="T4" fmla="*/ 547 w 792"/>
              <a:gd name="T5" fmla="*/ 166 h 914"/>
              <a:gd name="T6" fmla="*/ 615 w 792"/>
              <a:gd name="T7" fmla="*/ 329 h 914"/>
              <a:gd name="T8" fmla="*/ 626 w 792"/>
              <a:gd name="T9" fmla="*/ 424 h 914"/>
              <a:gd name="T10" fmla="*/ 573 w 792"/>
              <a:gd name="T11" fmla="*/ 499 h 914"/>
              <a:gd name="T12" fmla="*/ 567 w 792"/>
              <a:gd name="T13" fmla="*/ 668 h 914"/>
              <a:gd name="T14" fmla="*/ 763 w 792"/>
              <a:gd name="T15" fmla="*/ 914 h 914"/>
              <a:gd name="T16" fmla="*/ 395 w 792"/>
              <a:gd name="T17" fmla="*/ 847 h 914"/>
              <a:gd name="T18" fmla="*/ 453 w 792"/>
              <a:gd name="T19" fmla="*/ 775 h 914"/>
              <a:gd name="T20" fmla="*/ 574 w 792"/>
              <a:gd name="T21" fmla="*/ 699 h 914"/>
              <a:gd name="T22" fmla="*/ 399 w 792"/>
              <a:gd name="T23" fmla="*/ 820 h 914"/>
              <a:gd name="T24" fmla="*/ 395 w 792"/>
              <a:gd name="T25" fmla="*/ 786 h 914"/>
              <a:gd name="T26" fmla="*/ 518 w 792"/>
              <a:gd name="T27" fmla="*/ 665 h 914"/>
              <a:gd name="T28" fmla="*/ 396 w 792"/>
              <a:gd name="T29" fmla="*/ 629 h 914"/>
              <a:gd name="T30" fmla="*/ 395 w 792"/>
              <a:gd name="T31" fmla="*/ 604 h 914"/>
              <a:gd name="T32" fmla="*/ 556 w 792"/>
              <a:gd name="T33" fmla="*/ 480 h 914"/>
              <a:gd name="T34" fmla="*/ 595 w 792"/>
              <a:gd name="T35" fmla="*/ 343 h 914"/>
              <a:gd name="T36" fmla="*/ 531 w 792"/>
              <a:gd name="T37" fmla="*/ 440 h 914"/>
              <a:gd name="T38" fmla="*/ 550 w 792"/>
              <a:gd name="T39" fmla="*/ 336 h 914"/>
              <a:gd name="T40" fmla="*/ 529 w 792"/>
              <a:gd name="T41" fmla="*/ 238 h 914"/>
              <a:gd name="T42" fmla="*/ 475 w 792"/>
              <a:gd name="T43" fmla="*/ 217 h 914"/>
              <a:gd name="T44" fmla="*/ 395 w 792"/>
              <a:gd name="T45" fmla="*/ 82 h 914"/>
              <a:gd name="T46" fmla="*/ 3 w 792"/>
              <a:gd name="T47" fmla="*/ 836 h 914"/>
              <a:gd name="T48" fmla="*/ 285 w 792"/>
              <a:gd name="T49" fmla="*/ 588 h 914"/>
              <a:gd name="T50" fmla="*/ 188 w 792"/>
              <a:gd name="T51" fmla="*/ 475 h 914"/>
              <a:gd name="T52" fmla="*/ 165 w 792"/>
              <a:gd name="T53" fmla="*/ 367 h 914"/>
              <a:gd name="T54" fmla="*/ 176 w 792"/>
              <a:gd name="T55" fmla="*/ 318 h 914"/>
              <a:gd name="T56" fmla="*/ 246 w 792"/>
              <a:gd name="T57" fmla="*/ 69 h 914"/>
              <a:gd name="T58" fmla="*/ 263 w 792"/>
              <a:gd name="T59" fmla="*/ 53 h 914"/>
              <a:gd name="T60" fmla="*/ 395 w 792"/>
              <a:gd name="T61" fmla="*/ 243 h 914"/>
              <a:gd name="T62" fmla="*/ 264 w 792"/>
              <a:gd name="T63" fmla="*/ 238 h 914"/>
              <a:gd name="T64" fmla="*/ 244 w 792"/>
              <a:gd name="T65" fmla="*/ 342 h 914"/>
              <a:gd name="T66" fmla="*/ 236 w 792"/>
              <a:gd name="T67" fmla="*/ 420 h 914"/>
              <a:gd name="T68" fmla="*/ 195 w 792"/>
              <a:gd name="T69" fmla="*/ 344 h 914"/>
              <a:gd name="T70" fmla="*/ 395 w 792"/>
              <a:gd name="T71" fmla="*/ 604 h 914"/>
              <a:gd name="T72" fmla="*/ 311 w 792"/>
              <a:gd name="T73" fmla="*/ 606 h 914"/>
              <a:gd name="T74" fmla="*/ 395 w 792"/>
              <a:gd name="T75" fmla="*/ 786 h 914"/>
              <a:gd name="T76" fmla="*/ 268 w 792"/>
              <a:gd name="T77" fmla="*/ 674 h 914"/>
              <a:gd name="T78" fmla="*/ 215 w 792"/>
              <a:gd name="T79" fmla="*/ 696 h 914"/>
              <a:gd name="T80" fmla="*/ 340 w 792"/>
              <a:gd name="T81" fmla="*/ 783 h 914"/>
              <a:gd name="T82" fmla="*/ 395 w 792"/>
              <a:gd name="T83" fmla="*/ 914 h 914"/>
              <a:gd name="T84" fmla="*/ 395 w 792"/>
              <a:gd name="T85" fmla="*/ 50 h 914"/>
              <a:gd name="T86" fmla="*/ 360 w 792"/>
              <a:gd name="T87" fmla="*/ 17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2" h="914">
                <a:moveTo>
                  <a:pt x="395" y="82"/>
                </a:moveTo>
                <a:cubicBezTo>
                  <a:pt x="395" y="83"/>
                  <a:pt x="395" y="84"/>
                  <a:pt x="396" y="85"/>
                </a:cubicBezTo>
                <a:cubicBezTo>
                  <a:pt x="402" y="73"/>
                  <a:pt x="401" y="61"/>
                  <a:pt x="395" y="50"/>
                </a:cubicBezTo>
                <a:cubicBezTo>
                  <a:pt x="395" y="10"/>
                  <a:pt x="395" y="10"/>
                  <a:pt x="395" y="10"/>
                </a:cubicBezTo>
                <a:cubicBezTo>
                  <a:pt x="483" y="0"/>
                  <a:pt x="549" y="69"/>
                  <a:pt x="521" y="140"/>
                </a:cubicBezTo>
                <a:cubicBezTo>
                  <a:pt x="531" y="148"/>
                  <a:pt x="540" y="157"/>
                  <a:pt x="547" y="166"/>
                </a:cubicBezTo>
                <a:cubicBezTo>
                  <a:pt x="582" y="207"/>
                  <a:pt x="608" y="265"/>
                  <a:pt x="615" y="329"/>
                </a:cubicBezTo>
                <a:cubicBezTo>
                  <a:pt x="615" y="329"/>
                  <a:pt x="615" y="329"/>
                  <a:pt x="615" y="329"/>
                </a:cubicBezTo>
                <a:cubicBezTo>
                  <a:pt x="621" y="340"/>
                  <a:pt x="625" y="353"/>
                  <a:pt x="627" y="367"/>
                </a:cubicBezTo>
                <a:cubicBezTo>
                  <a:pt x="630" y="385"/>
                  <a:pt x="630" y="406"/>
                  <a:pt x="626" y="424"/>
                </a:cubicBezTo>
                <a:cubicBezTo>
                  <a:pt x="622" y="444"/>
                  <a:pt x="615" y="462"/>
                  <a:pt x="604" y="475"/>
                </a:cubicBezTo>
                <a:cubicBezTo>
                  <a:pt x="596" y="486"/>
                  <a:pt x="585" y="495"/>
                  <a:pt x="573" y="499"/>
                </a:cubicBezTo>
                <a:cubicBezTo>
                  <a:pt x="557" y="535"/>
                  <a:pt x="535" y="566"/>
                  <a:pt x="507" y="588"/>
                </a:cubicBezTo>
                <a:cubicBezTo>
                  <a:pt x="511" y="623"/>
                  <a:pt x="525" y="651"/>
                  <a:pt x="567" y="668"/>
                </a:cubicBezTo>
                <a:cubicBezTo>
                  <a:pt x="661" y="708"/>
                  <a:pt x="792" y="718"/>
                  <a:pt x="790" y="836"/>
                </a:cubicBezTo>
                <a:cubicBezTo>
                  <a:pt x="789" y="861"/>
                  <a:pt x="779" y="888"/>
                  <a:pt x="763" y="914"/>
                </a:cubicBezTo>
                <a:cubicBezTo>
                  <a:pt x="395" y="914"/>
                  <a:pt x="395" y="914"/>
                  <a:pt x="395" y="914"/>
                </a:cubicBezTo>
                <a:cubicBezTo>
                  <a:pt x="395" y="847"/>
                  <a:pt x="395" y="847"/>
                  <a:pt x="395" y="847"/>
                </a:cubicBezTo>
                <a:cubicBezTo>
                  <a:pt x="396" y="851"/>
                  <a:pt x="397" y="856"/>
                  <a:pt x="397" y="860"/>
                </a:cubicBezTo>
                <a:cubicBezTo>
                  <a:pt x="401" y="837"/>
                  <a:pt x="430" y="790"/>
                  <a:pt x="453" y="775"/>
                </a:cubicBezTo>
                <a:cubicBezTo>
                  <a:pt x="479" y="790"/>
                  <a:pt x="489" y="819"/>
                  <a:pt x="504" y="838"/>
                </a:cubicBezTo>
                <a:cubicBezTo>
                  <a:pt x="531" y="811"/>
                  <a:pt x="557" y="741"/>
                  <a:pt x="574" y="699"/>
                </a:cubicBezTo>
                <a:cubicBezTo>
                  <a:pt x="558" y="695"/>
                  <a:pt x="544" y="687"/>
                  <a:pt x="532" y="677"/>
                </a:cubicBezTo>
                <a:cubicBezTo>
                  <a:pt x="485" y="727"/>
                  <a:pt x="439" y="766"/>
                  <a:pt x="399" y="820"/>
                </a:cubicBezTo>
                <a:cubicBezTo>
                  <a:pt x="398" y="818"/>
                  <a:pt x="396" y="817"/>
                  <a:pt x="395" y="816"/>
                </a:cubicBezTo>
                <a:cubicBezTo>
                  <a:pt x="395" y="786"/>
                  <a:pt x="395" y="786"/>
                  <a:pt x="395" y="786"/>
                </a:cubicBezTo>
                <a:cubicBezTo>
                  <a:pt x="396" y="787"/>
                  <a:pt x="397" y="788"/>
                  <a:pt x="399" y="789"/>
                </a:cubicBezTo>
                <a:cubicBezTo>
                  <a:pt x="433" y="752"/>
                  <a:pt x="467" y="728"/>
                  <a:pt x="518" y="665"/>
                </a:cubicBezTo>
                <a:cubicBezTo>
                  <a:pt x="501" y="648"/>
                  <a:pt x="490" y="626"/>
                  <a:pt x="484" y="605"/>
                </a:cubicBezTo>
                <a:cubicBezTo>
                  <a:pt x="458" y="620"/>
                  <a:pt x="429" y="629"/>
                  <a:pt x="396" y="629"/>
                </a:cubicBezTo>
                <a:cubicBezTo>
                  <a:pt x="395" y="629"/>
                  <a:pt x="395" y="629"/>
                  <a:pt x="395" y="629"/>
                </a:cubicBezTo>
                <a:cubicBezTo>
                  <a:pt x="395" y="604"/>
                  <a:pt x="395" y="604"/>
                  <a:pt x="395" y="604"/>
                </a:cubicBezTo>
                <a:cubicBezTo>
                  <a:pt x="395" y="604"/>
                  <a:pt x="396" y="604"/>
                  <a:pt x="396" y="604"/>
                </a:cubicBezTo>
                <a:cubicBezTo>
                  <a:pt x="471" y="604"/>
                  <a:pt x="526" y="551"/>
                  <a:pt x="556" y="480"/>
                </a:cubicBezTo>
                <a:cubicBezTo>
                  <a:pt x="600" y="472"/>
                  <a:pt x="618" y="391"/>
                  <a:pt x="597" y="344"/>
                </a:cubicBezTo>
                <a:cubicBezTo>
                  <a:pt x="596" y="343"/>
                  <a:pt x="596" y="343"/>
                  <a:pt x="595" y="343"/>
                </a:cubicBezTo>
                <a:cubicBezTo>
                  <a:pt x="566" y="324"/>
                  <a:pt x="557" y="411"/>
                  <a:pt x="557" y="420"/>
                </a:cubicBezTo>
                <a:cubicBezTo>
                  <a:pt x="556" y="451"/>
                  <a:pt x="523" y="461"/>
                  <a:pt x="531" y="440"/>
                </a:cubicBezTo>
                <a:cubicBezTo>
                  <a:pt x="538" y="418"/>
                  <a:pt x="548" y="385"/>
                  <a:pt x="549" y="342"/>
                </a:cubicBezTo>
                <a:cubicBezTo>
                  <a:pt x="549" y="340"/>
                  <a:pt x="550" y="338"/>
                  <a:pt x="550" y="336"/>
                </a:cubicBezTo>
                <a:cubicBezTo>
                  <a:pt x="550" y="304"/>
                  <a:pt x="543" y="271"/>
                  <a:pt x="530" y="239"/>
                </a:cubicBezTo>
                <a:cubicBezTo>
                  <a:pt x="530" y="239"/>
                  <a:pt x="530" y="239"/>
                  <a:pt x="529" y="238"/>
                </a:cubicBezTo>
                <a:cubicBezTo>
                  <a:pt x="516" y="219"/>
                  <a:pt x="507" y="209"/>
                  <a:pt x="476" y="217"/>
                </a:cubicBezTo>
                <a:cubicBezTo>
                  <a:pt x="475" y="217"/>
                  <a:pt x="475" y="217"/>
                  <a:pt x="475" y="217"/>
                </a:cubicBezTo>
                <a:cubicBezTo>
                  <a:pt x="445" y="231"/>
                  <a:pt x="419" y="239"/>
                  <a:pt x="395" y="243"/>
                </a:cubicBezTo>
                <a:lnTo>
                  <a:pt x="395" y="82"/>
                </a:lnTo>
                <a:close/>
                <a:moveTo>
                  <a:pt x="29" y="914"/>
                </a:moveTo>
                <a:cubicBezTo>
                  <a:pt x="14" y="888"/>
                  <a:pt x="3" y="861"/>
                  <a:pt x="3" y="836"/>
                </a:cubicBezTo>
                <a:cubicBezTo>
                  <a:pt x="0" y="718"/>
                  <a:pt x="132" y="708"/>
                  <a:pt x="226" y="668"/>
                </a:cubicBezTo>
                <a:cubicBezTo>
                  <a:pt x="267" y="651"/>
                  <a:pt x="282" y="623"/>
                  <a:pt x="285" y="588"/>
                </a:cubicBezTo>
                <a:cubicBezTo>
                  <a:pt x="257" y="566"/>
                  <a:pt x="235" y="535"/>
                  <a:pt x="219" y="499"/>
                </a:cubicBezTo>
                <a:cubicBezTo>
                  <a:pt x="207" y="495"/>
                  <a:pt x="197" y="486"/>
                  <a:pt x="188" y="475"/>
                </a:cubicBezTo>
                <a:cubicBezTo>
                  <a:pt x="178" y="462"/>
                  <a:pt x="170" y="444"/>
                  <a:pt x="166" y="424"/>
                </a:cubicBezTo>
                <a:cubicBezTo>
                  <a:pt x="163" y="406"/>
                  <a:pt x="162" y="385"/>
                  <a:pt x="165" y="367"/>
                </a:cubicBezTo>
                <a:cubicBezTo>
                  <a:pt x="167" y="354"/>
                  <a:pt x="171" y="341"/>
                  <a:pt x="176" y="330"/>
                </a:cubicBezTo>
                <a:cubicBezTo>
                  <a:pt x="176" y="327"/>
                  <a:pt x="176" y="323"/>
                  <a:pt x="176" y="318"/>
                </a:cubicBezTo>
                <a:cubicBezTo>
                  <a:pt x="180" y="263"/>
                  <a:pt x="205" y="208"/>
                  <a:pt x="240" y="168"/>
                </a:cubicBezTo>
                <a:cubicBezTo>
                  <a:pt x="230" y="138"/>
                  <a:pt x="232" y="103"/>
                  <a:pt x="246" y="69"/>
                </a:cubicBezTo>
                <a:cubicBezTo>
                  <a:pt x="258" y="99"/>
                  <a:pt x="267" y="119"/>
                  <a:pt x="296" y="118"/>
                </a:cubicBezTo>
                <a:cubicBezTo>
                  <a:pt x="297" y="88"/>
                  <a:pt x="289" y="71"/>
                  <a:pt x="263" y="53"/>
                </a:cubicBezTo>
                <a:cubicBezTo>
                  <a:pt x="265" y="24"/>
                  <a:pt x="364" y="0"/>
                  <a:pt x="395" y="82"/>
                </a:cubicBezTo>
                <a:cubicBezTo>
                  <a:pt x="395" y="243"/>
                  <a:pt x="395" y="243"/>
                  <a:pt x="395" y="243"/>
                </a:cubicBezTo>
                <a:cubicBezTo>
                  <a:pt x="344" y="252"/>
                  <a:pt x="305" y="242"/>
                  <a:pt x="278" y="221"/>
                </a:cubicBezTo>
                <a:cubicBezTo>
                  <a:pt x="273" y="226"/>
                  <a:pt x="268" y="231"/>
                  <a:pt x="264" y="238"/>
                </a:cubicBezTo>
                <a:cubicBezTo>
                  <a:pt x="250" y="270"/>
                  <a:pt x="242" y="306"/>
                  <a:pt x="243" y="339"/>
                </a:cubicBezTo>
                <a:cubicBezTo>
                  <a:pt x="243" y="340"/>
                  <a:pt x="244" y="341"/>
                  <a:pt x="244" y="342"/>
                </a:cubicBezTo>
                <a:cubicBezTo>
                  <a:pt x="245" y="385"/>
                  <a:pt x="255" y="418"/>
                  <a:pt x="262" y="440"/>
                </a:cubicBezTo>
                <a:cubicBezTo>
                  <a:pt x="270" y="461"/>
                  <a:pt x="237" y="451"/>
                  <a:pt x="236" y="420"/>
                </a:cubicBezTo>
                <a:cubicBezTo>
                  <a:pt x="236" y="411"/>
                  <a:pt x="227" y="324"/>
                  <a:pt x="198" y="343"/>
                </a:cubicBezTo>
                <a:cubicBezTo>
                  <a:pt x="197" y="343"/>
                  <a:pt x="196" y="344"/>
                  <a:pt x="195" y="344"/>
                </a:cubicBezTo>
                <a:cubicBezTo>
                  <a:pt x="174" y="392"/>
                  <a:pt x="192" y="473"/>
                  <a:pt x="236" y="480"/>
                </a:cubicBezTo>
                <a:cubicBezTo>
                  <a:pt x="266" y="550"/>
                  <a:pt x="320" y="603"/>
                  <a:pt x="395" y="604"/>
                </a:cubicBezTo>
                <a:cubicBezTo>
                  <a:pt x="395" y="629"/>
                  <a:pt x="395" y="629"/>
                  <a:pt x="395" y="629"/>
                </a:cubicBezTo>
                <a:cubicBezTo>
                  <a:pt x="364" y="629"/>
                  <a:pt x="336" y="621"/>
                  <a:pt x="311" y="606"/>
                </a:cubicBezTo>
                <a:cubicBezTo>
                  <a:pt x="305" y="624"/>
                  <a:pt x="294" y="641"/>
                  <a:pt x="280" y="657"/>
                </a:cubicBezTo>
                <a:cubicBezTo>
                  <a:pt x="328" y="725"/>
                  <a:pt x="365" y="766"/>
                  <a:pt x="395" y="786"/>
                </a:cubicBezTo>
                <a:cubicBezTo>
                  <a:pt x="395" y="816"/>
                  <a:pt x="395" y="816"/>
                  <a:pt x="395" y="816"/>
                </a:cubicBezTo>
                <a:cubicBezTo>
                  <a:pt x="357" y="783"/>
                  <a:pt x="300" y="719"/>
                  <a:pt x="268" y="674"/>
                </a:cubicBezTo>
                <a:cubicBezTo>
                  <a:pt x="267" y="673"/>
                  <a:pt x="267" y="671"/>
                  <a:pt x="266" y="669"/>
                </a:cubicBezTo>
                <a:cubicBezTo>
                  <a:pt x="251" y="682"/>
                  <a:pt x="233" y="692"/>
                  <a:pt x="215" y="696"/>
                </a:cubicBezTo>
                <a:cubicBezTo>
                  <a:pt x="229" y="754"/>
                  <a:pt x="274" y="818"/>
                  <a:pt x="291" y="839"/>
                </a:cubicBezTo>
                <a:cubicBezTo>
                  <a:pt x="307" y="818"/>
                  <a:pt x="315" y="795"/>
                  <a:pt x="340" y="783"/>
                </a:cubicBezTo>
                <a:cubicBezTo>
                  <a:pt x="351" y="794"/>
                  <a:pt x="385" y="818"/>
                  <a:pt x="395" y="847"/>
                </a:cubicBezTo>
                <a:cubicBezTo>
                  <a:pt x="395" y="914"/>
                  <a:pt x="395" y="914"/>
                  <a:pt x="395" y="914"/>
                </a:cubicBezTo>
                <a:cubicBezTo>
                  <a:pt x="29" y="914"/>
                  <a:pt x="29" y="914"/>
                  <a:pt x="29" y="914"/>
                </a:cubicBezTo>
                <a:close/>
                <a:moveTo>
                  <a:pt x="395" y="50"/>
                </a:moveTo>
                <a:cubicBezTo>
                  <a:pt x="395" y="10"/>
                  <a:pt x="395" y="10"/>
                  <a:pt x="395" y="10"/>
                </a:cubicBezTo>
                <a:cubicBezTo>
                  <a:pt x="384" y="11"/>
                  <a:pt x="372" y="13"/>
                  <a:pt x="360" y="17"/>
                </a:cubicBezTo>
                <a:cubicBezTo>
                  <a:pt x="375" y="25"/>
                  <a:pt x="388" y="37"/>
                  <a:pt x="395" y="50"/>
                </a:cubicBezTo>
                <a:close/>
              </a:path>
            </a:pathLst>
          </a:custGeom>
          <a:solidFill>
            <a:schemeClr val="bg1"/>
          </a:solidFill>
          <a:ln>
            <a:noFill/>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cxnSp>
        <p:nvCxnSpPr>
          <p:cNvPr id="4" name="Straight Connector 6"/>
          <p:cNvCxnSpPr/>
          <p:nvPr/>
        </p:nvCxnSpPr>
        <p:spPr>
          <a:xfrm>
            <a:off x="5203332" y="3488252"/>
            <a:ext cx="653162" cy="0"/>
          </a:xfrm>
          <a:prstGeom prst="line">
            <a:avLst/>
          </a:prstGeom>
          <a:ln w="1905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0"/>
          <p:cNvCxnSpPr/>
          <p:nvPr/>
        </p:nvCxnSpPr>
        <p:spPr>
          <a:xfrm flipV="1">
            <a:off x="5856494" y="1754337"/>
            <a:ext cx="1306324" cy="1733915"/>
          </a:xfrm>
          <a:prstGeom prst="line">
            <a:avLst/>
          </a:prstGeom>
          <a:ln w="1905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8"/>
          <p:cNvCxnSpPr/>
          <p:nvPr/>
        </p:nvCxnSpPr>
        <p:spPr>
          <a:xfrm flipH="1">
            <a:off x="3243845" y="3488252"/>
            <a:ext cx="653162" cy="0"/>
          </a:xfrm>
          <a:prstGeom prst="line">
            <a:avLst/>
          </a:prstGeom>
          <a:ln w="19050">
            <a:solidFill>
              <a:srgbClr val="1273B8"/>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9"/>
          <p:cNvCxnSpPr/>
          <p:nvPr/>
        </p:nvCxnSpPr>
        <p:spPr>
          <a:xfrm flipH="1" flipV="1">
            <a:off x="1937522" y="1754337"/>
            <a:ext cx="1306324" cy="1733915"/>
          </a:xfrm>
          <a:prstGeom prst="line">
            <a:avLst/>
          </a:prstGeom>
          <a:ln w="19050">
            <a:solidFill>
              <a:srgbClr val="1273B8"/>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21"/>
          <p:cNvCxnSpPr/>
          <p:nvPr/>
        </p:nvCxnSpPr>
        <p:spPr>
          <a:xfrm>
            <a:off x="5130758" y="3213578"/>
            <a:ext cx="217721" cy="0"/>
          </a:xfrm>
          <a:prstGeom prst="line">
            <a:avLst/>
          </a:prstGeom>
          <a:ln w="19050">
            <a:solidFill>
              <a:srgbClr val="1273B8"/>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22"/>
          <p:cNvCxnSpPr/>
          <p:nvPr/>
        </p:nvCxnSpPr>
        <p:spPr>
          <a:xfrm flipV="1">
            <a:off x="5348479" y="1754337"/>
            <a:ext cx="870882" cy="1459240"/>
          </a:xfrm>
          <a:prstGeom prst="line">
            <a:avLst/>
          </a:prstGeom>
          <a:ln w="19050">
            <a:solidFill>
              <a:srgbClr val="1273B8"/>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flipH="1">
            <a:off x="3751860" y="3213578"/>
            <a:ext cx="217721" cy="0"/>
          </a:xfrm>
          <a:prstGeom prst="line">
            <a:avLst/>
          </a:prstGeom>
          <a:ln w="1905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p:nvPr/>
        </p:nvCxnSpPr>
        <p:spPr>
          <a:xfrm flipH="1" flipV="1">
            <a:off x="2880977" y="1754337"/>
            <a:ext cx="870882" cy="1459240"/>
          </a:xfrm>
          <a:prstGeom prst="line">
            <a:avLst/>
          </a:prstGeom>
          <a:ln w="1905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28"/>
          <p:cNvCxnSpPr/>
          <p:nvPr/>
        </p:nvCxnSpPr>
        <p:spPr>
          <a:xfrm flipV="1">
            <a:off x="4850592" y="1754904"/>
            <a:ext cx="280171" cy="1155943"/>
          </a:xfrm>
          <a:prstGeom prst="line">
            <a:avLst/>
          </a:prstGeom>
          <a:ln w="19050">
            <a:solidFill>
              <a:srgbClr val="262626"/>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29"/>
          <p:cNvCxnSpPr/>
          <p:nvPr/>
        </p:nvCxnSpPr>
        <p:spPr>
          <a:xfrm flipH="1" flipV="1">
            <a:off x="3957490" y="1754904"/>
            <a:ext cx="280171" cy="1155943"/>
          </a:xfrm>
          <a:prstGeom prst="line">
            <a:avLst/>
          </a:prstGeom>
          <a:ln w="19050">
            <a:solidFill>
              <a:srgbClr val="1273B8"/>
            </a:solidFill>
            <a:prstDash val="sysDot"/>
          </a:ln>
        </p:spPr>
        <p:style>
          <a:lnRef idx="1">
            <a:schemeClr val="accent1"/>
          </a:lnRef>
          <a:fillRef idx="0">
            <a:schemeClr val="accent1"/>
          </a:fillRef>
          <a:effectRef idx="0">
            <a:schemeClr val="accent1"/>
          </a:effectRef>
          <a:fontRef idx="minor">
            <a:schemeClr val="tx1"/>
          </a:fontRef>
        </p:style>
      </p:cxnSp>
      <p:sp>
        <p:nvSpPr>
          <p:cNvPr id="14" name="Oval 30"/>
          <p:cNvSpPr/>
          <p:nvPr/>
        </p:nvSpPr>
        <p:spPr bwMode="auto">
          <a:xfrm>
            <a:off x="1489984" y="1008356"/>
            <a:ext cx="725736" cy="722465"/>
          </a:xfrm>
          <a:prstGeom prst="ellipse">
            <a:avLst/>
          </a:prstGeom>
          <a:noFill/>
          <a:ln w="28575">
            <a:solidFill>
              <a:srgbClr val="17B59E"/>
            </a:solidFill>
            <a:round/>
          </a:ln>
        </p:spPr>
        <p:txBody>
          <a:bodyPr vert="horz" wrap="square" lIns="89855" tIns="44928" rIns="89855" bIns="44928" numCol="1" rtlCol="0" anchor="t" anchorCtr="0" compatLnSpc="1"/>
          <a:lstStyle/>
          <a:p>
            <a:pPr algn="ctr"/>
            <a:endParaRPr lang="en-US" sz="1800" dirty="0">
              <a:latin typeface="微软雅黑" panose="020B0503020204020204" pitchFamily="34" charset="-122"/>
            </a:endParaRPr>
          </a:p>
        </p:txBody>
      </p:sp>
      <p:sp>
        <p:nvSpPr>
          <p:cNvPr id="15" name="Freeform 24"/>
          <p:cNvSpPr>
            <a:spLocks noEditPoints="1"/>
          </p:cNvSpPr>
          <p:nvPr/>
        </p:nvSpPr>
        <p:spPr bwMode="auto">
          <a:xfrm>
            <a:off x="1671573" y="1201015"/>
            <a:ext cx="362557" cy="337148"/>
          </a:xfrm>
          <a:custGeom>
            <a:avLst/>
            <a:gdLst/>
            <a:ahLst/>
            <a:cxnLst>
              <a:cxn ang="0">
                <a:pos x="77" y="16"/>
              </a:cxn>
              <a:cxn ang="0">
                <a:pos x="77" y="21"/>
              </a:cxn>
              <a:cxn ang="0">
                <a:pos x="72" y="21"/>
              </a:cxn>
              <a:cxn ang="0">
                <a:pos x="69" y="23"/>
              </a:cxn>
              <a:cxn ang="0">
                <a:pos x="8" y="23"/>
              </a:cxn>
              <a:cxn ang="0">
                <a:pos x="5" y="21"/>
              </a:cxn>
              <a:cxn ang="0">
                <a:pos x="0" y="21"/>
              </a:cxn>
              <a:cxn ang="0">
                <a:pos x="0" y="16"/>
              </a:cxn>
              <a:cxn ang="0">
                <a:pos x="38" y="0"/>
              </a:cxn>
              <a:cxn ang="0">
                <a:pos x="77" y="16"/>
              </a:cxn>
              <a:cxn ang="0">
                <a:pos x="77" y="67"/>
              </a:cxn>
              <a:cxn ang="0">
                <a:pos x="77" y="72"/>
              </a:cxn>
              <a:cxn ang="0">
                <a:pos x="0" y="72"/>
              </a:cxn>
              <a:cxn ang="0">
                <a:pos x="0" y="67"/>
              </a:cxn>
              <a:cxn ang="0">
                <a:pos x="3" y="65"/>
              </a:cxn>
              <a:cxn ang="0">
                <a:pos x="74" y="65"/>
              </a:cxn>
              <a:cxn ang="0">
                <a:pos x="77" y="67"/>
              </a:cxn>
              <a:cxn ang="0">
                <a:pos x="20" y="26"/>
              </a:cxn>
              <a:cxn ang="0">
                <a:pos x="20" y="57"/>
              </a:cxn>
              <a:cxn ang="0">
                <a:pos x="25" y="57"/>
              </a:cxn>
              <a:cxn ang="0">
                <a:pos x="25" y="26"/>
              </a:cxn>
              <a:cxn ang="0">
                <a:pos x="36" y="26"/>
              </a:cxn>
              <a:cxn ang="0">
                <a:pos x="36" y="57"/>
              </a:cxn>
              <a:cxn ang="0">
                <a:pos x="41" y="57"/>
              </a:cxn>
              <a:cxn ang="0">
                <a:pos x="41" y="26"/>
              </a:cxn>
              <a:cxn ang="0">
                <a:pos x="51" y="26"/>
              </a:cxn>
              <a:cxn ang="0">
                <a:pos x="51" y="57"/>
              </a:cxn>
              <a:cxn ang="0">
                <a:pos x="56" y="57"/>
              </a:cxn>
              <a:cxn ang="0">
                <a:pos x="56" y="26"/>
              </a:cxn>
              <a:cxn ang="0">
                <a:pos x="67" y="26"/>
              </a:cxn>
              <a:cxn ang="0">
                <a:pos x="67" y="57"/>
              </a:cxn>
              <a:cxn ang="0">
                <a:pos x="69" y="57"/>
              </a:cxn>
              <a:cxn ang="0">
                <a:pos x="72" y="59"/>
              </a:cxn>
              <a:cxn ang="0">
                <a:pos x="72" y="62"/>
              </a:cxn>
              <a:cxn ang="0">
                <a:pos x="5" y="62"/>
              </a:cxn>
              <a:cxn ang="0">
                <a:pos x="5" y="59"/>
              </a:cxn>
              <a:cxn ang="0">
                <a:pos x="8" y="57"/>
              </a:cxn>
              <a:cxn ang="0">
                <a:pos x="10" y="57"/>
              </a:cxn>
              <a:cxn ang="0">
                <a:pos x="10" y="26"/>
              </a:cxn>
              <a:cxn ang="0">
                <a:pos x="20" y="26"/>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rgbClr val="17B59E"/>
          </a:solidFill>
          <a:ln w="9525">
            <a:solidFill>
              <a:srgbClr val="1273B8"/>
            </a:solid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16" name="Oval 35"/>
          <p:cNvSpPr/>
          <p:nvPr/>
        </p:nvSpPr>
        <p:spPr bwMode="auto">
          <a:xfrm>
            <a:off x="2445536" y="1008356"/>
            <a:ext cx="725736" cy="722465"/>
          </a:xfrm>
          <a:prstGeom prst="ellipse">
            <a:avLst/>
          </a:prstGeom>
          <a:noFill/>
          <a:ln w="28575">
            <a:solidFill>
              <a:srgbClr val="17B59E"/>
            </a:solidFill>
            <a:round/>
          </a:ln>
        </p:spPr>
        <p:txBody>
          <a:bodyPr vert="horz" wrap="square" lIns="89855" tIns="44928" rIns="89855" bIns="44928" numCol="1" rtlCol="0" anchor="t" anchorCtr="0" compatLnSpc="1"/>
          <a:lstStyle/>
          <a:p>
            <a:pPr algn="ctr"/>
            <a:endParaRPr lang="en-US" sz="1800" dirty="0">
              <a:latin typeface="微软雅黑" panose="020B0503020204020204" pitchFamily="34" charset="-122"/>
            </a:endParaRPr>
          </a:p>
        </p:txBody>
      </p:sp>
      <p:sp>
        <p:nvSpPr>
          <p:cNvPr id="17" name="Freeform 101"/>
          <p:cNvSpPr>
            <a:spLocks noEditPoints="1"/>
          </p:cNvSpPr>
          <p:nvPr/>
        </p:nvSpPr>
        <p:spPr bwMode="auto">
          <a:xfrm>
            <a:off x="2550004" y="1197249"/>
            <a:ext cx="516801" cy="340914"/>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17B59E"/>
          </a:solidFill>
          <a:ln w="9525">
            <a:no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18" name="Oval 33"/>
          <p:cNvSpPr/>
          <p:nvPr/>
        </p:nvSpPr>
        <p:spPr bwMode="auto">
          <a:xfrm>
            <a:off x="4804177" y="1008356"/>
            <a:ext cx="725736" cy="722465"/>
          </a:xfrm>
          <a:prstGeom prst="ellipse">
            <a:avLst/>
          </a:prstGeom>
          <a:noFill/>
          <a:ln w="28575">
            <a:solidFill>
              <a:srgbClr val="17B59E"/>
            </a:solidFill>
            <a:round/>
          </a:ln>
        </p:spPr>
        <p:txBody>
          <a:bodyPr vert="horz" wrap="square" lIns="89855" tIns="44928" rIns="89855" bIns="44928" numCol="1" rtlCol="0" anchor="t" anchorCtr="0" compatLnSpc="1"/>
          <a:lstStyle/>
          <a:p>
            <a:pPr algn="ctr"/>
            <a:endParaRPr lang="en-US" sz="1800" dirty="0">
              <a:latin typeface="微软雅黑" panose="020B0503020204020204" pitchFamily="34" charset="-122"/>
            </a:endParaRPr>
          </a:p>
        </p:txBody>
      </p:sp>
      <p:sp>
        <p:nvSpPr>
          <p:cNvPr id="19" name="Freeform 181"/>
          <p:cNvSpPr/>
          <p:nvPr/>
        </p:nvSpPr>
        <p:spPr bwMode="auto">
          <a:xfrm>
            <a:off x="5038298" y="1126160"/>
            <a:ext cx="257493" cy="483090"/>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rgbClr val="17B59E"/>
          </a:solidFill>
          <a:ln w="9525">
            <a:no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20" name="Oval 32"/>
          <p:cNvSpPr/>
          <p:nvPr/>
        </p:nvSpPr>
        <p:spPr bwMode="auto">
          <a:xfrm>
            <a:off x="5929068" y="1008356"/>
            <a:ext cx="725736" cy="722465"/>
          </a:xfrm>
          <a:prstGeom prst="ellipse">
            <a:avLst/>
          </a:prstGeom>
          <a:noFill/>
          <a:ln w="28575">
            <a:solidFill>
              <a:srgbClr val="17B59E"/>
            </a:solidFill>
            <a:round/>
          </a:ln>
        </p:spPr>
        <p:txBody>
          <a:bodyPr vert="horz" wrap="square" lIns="89855" tIns="44928" rIns="89855" bIns="44928" numCol="1" rtlCol="0" anchor="t" anchorCtr="0" compatLnSpc="1"/>
          <a:lstStyle/>
          <a:p>
            <a:pPr algn="ctr"/>
            <a:endParaRPr lang="en-US" sz="1800" dirty="0">
              <a:latin typeface="微软雅黑" panose="020B0503020204020204" pitchFamily="34" charset="-122"/>
            </a:endParaRPr>
          </a:p>
        </p:txBody>
      </p:sp>
      <p:sp>
        <p:nvSpPr>
          <p:cNvPr id="21" name="Freeform 161"/>
          <p:cNvSpPr>
            <a:spLocks noEditPoints="1"/>
          </p:cNvSpPr>
          <p:nvPr/>
        </p:nvSpPr>
        <p:spPr bwMode="auto">
          <a:xfrm>
            <a:off x="6097082" y="1160944"/>
            <a:ext cx="389705" cy="417289"/>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rgbClr val="17B59E"/>
          </a:solidFill>
          <a:ln w="9525">
            <a:solidFill>
              <a:srgbClr val="1273B8"/>
            </a:solid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22" name="Oval 34"/>
          <p:cNvSpPr/>
          <p:nvPr/>
        </p:nvSpPr>
        <p:spPr bwMode="auto">
          <a:xfrm>
            <a:off x="3594618" y="1008356"/>
            <a:ext cx="725736" cy="722465"/>
          </a:xfrm>
          <a:prstGeom prst="ellipse">
            <a:avLst/>
          </a:prstGeom>
          <a:noFill/>
          <a:ln w="28575">
            <a:solidFill>
              <a:srgbClr val="17B59E"/>
            </a:solidFill>
            <a:round/>
          </a:ln>
        </p:spPr>
        <p:txBody>
          <a:bodyPr vert="horz" wrap="square" lIns="89855" tIns="44928" rIns="89855" bIns="44928" numCol="1" rtlCol="0" anchor="t" anchorCtr="0" compatLnSpc="1"/>
          <a:lstStyle/>
          <a:p>
            <a:pPr algn="ctr"/>
            <a:endParaRPr lang="en-US" sz="1800" dirty="0">
              <a:latin typeface="微软雅黑" panose="020B0503020204020204" pitchFamily="34" charset="-122"/>
            </a:endParaRPr>
          </a:p>
        </p:txBody>
      </p:sp>
      <p:sp>
        <p:nvSpPr>
          <p:cNvPr id="23" name="Freeform 103"/>
          <p:cNvSpPr>
            <a:spLocks noEditPoints="1"/>
          </p:cNvSpPr>
          <p:nvPr/>
        </p:nvSpPr>
        <p:spPr bwMode="auto">
          <a:xfrm>
            <a:off x="3805420" y="1128946"/>
            <a:ext cx="328323" cy="48128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17B59E"/>
          </a:solidFill>
          <a:ln w="9525">
            <a:solidFill>
              <a:srgbClr val="1273B8"/>
            </a:solid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24" name="Oval 31"/>
          <p:cNvSpPr/>
          <p:nvPr/>
        </p:nvSpPr>
        <p:spPr bwMode="auto">
          <a:xfrm>
            <a:off x="6872524" y="1008356"/>
            <a:ext cx="725736" cy="722465"/>
          </a:xfrm>
          <a:prstGeom prst="ellipse">
            <a:avLst/>
          </a:prstGeom>
          <a:noFill/>
          <a:ln w="28575">
            <a:solidFill>
              <a:srgbClr val="17B59E"/>
            </a:solidFill>
            <a:round/>
          </a:ln>
        </p:spPr>
        <p:txBody>
          <a:bodyPr vert="horz" wrap="square" lIns="89855" tIns="44928" rIns="89855" bIns="44928" numCol="1" rtlCol="0" anchor="t" anchorCtr="0" compatLnSpc="1"/>
          <a:lstStyle/>
          <a:p>
            <a:pPr algn="ctr"/>
            <a:endParaRPr lang="en-US" sz="1800" dirty="0">
              <a:latin typeface="微软雅黑" panose="020B0503020204020204" pitchFamily="34" charset="-122"/>
            </a:endParaRPr>
          </a:p>
        </p:txBody>
      </p:sp>
      <p:sp>
        <p:nvSpPr>
          <p:cNvPr id="25" name="Freeform 130"/>
          <p:cNvSpPr>
            <a:spLocks noChangeAspect="1" noEditPoints="1"/>
          </p:cNvSpPr>
          <p:nvPr/>
        </p:nvSpPr>
        <p:spPr bwMode="auto">
          <a:xfrm>
            <a:off x="7030745" y="1165865"/>
            <a:ext cx="409293" cy="407448"/>
          </a:xfrm>
          <a:custGeom>
            <a:avLst/>
            <a:gdLst/>
            <a:ahLst/>
            <a:cxnLst>
              <a:cxn ang="0">
                <a:pos x="62" y="67"/>
              </a:cxn>
              <a:cxn ang="0">
                <a:pos x="59" y="66"/>
              </a:cxn>
              <a:cxn ang="0">
                <a:pos x="45" y="52"/>
              </a:cxn>
              <a:cxn ang="0">
                <a:pos x="29" y="57"/>
              </a:cxn>
              <a:cxn ang="0">
                <a:pos x="0" y="29"/>
              </a:cxn>
              <a:cxn ang="0">
                <a:pos x="29" y="0"/>
              </a:cxn>
              <a:cxn ang="0">
                <a:pos x="57" y="29"/>
              </a:cxn>
              <a:cxn ang="0">
                <a:pos x="52" y="45"/>
              </a:cxn>
              <a:cxn ang="0">
                <a:pos x="66" y="59"/>
              </a:cxn>
              <a:cxn ang="0">
                <a:pos x="67" y="62"/>
              </a:cxn>
              <a:cxn ang="0">
                <a:pos x="62" y="67"/>
              </a:cxn>
              <a:cxn ang="0">
                <a:pos x="29" y="11"/>
              </a:cxn>
              <a:cxn ang="0">
                <a:pos x="11" y="29"/>
              </a:cxn>
              <a:cxn ang="0">
                <a:pos x="29" y="47"/>
              </a:cxn>
              <a:cxn ang="0">
                <a:pos x="47" y="29"/>
              </a:cxn>
              <a:cxn ang="0">
                <a:pos x="29" y="11"/>
              </a:cxn>
              <a:cxn ang="0">
                <a:pos x="42" y="30"/>
              </a:cxn>
              <a:cxn ang="0">
                <a:pos x="40" y="31"/>
              </a:cxn>
              <a:cxn ang="0">
                <a:pos x="31" y="31"/>
              </a:cxn>
              <a:cxn ang="0">
                <a:pos x="31" y="40"/>
              </a:cxn>
              <a:cxn ang="0">
                <a:pos x="30" y="42"/>
              </a:cxn>
              <a:cxn ang="0">
                <a:pos x="27" y="42"/>
              </a:cxn>
              <a:cxn ang="0">
                <a:pos x="26" y="40"/>
              </a:cxn>
              <a:cxn ang="0">
                <a:pos x="26" y="31"/>
              </a:cxn>
              <a:cxn ang="0">
                <a:pos x="17" y="31"/>
              </a:cxn>
              <a:cxn ang="0">
                <a:pos x="16" y="30"/>
              </a:cxn>
              <a:cxn ang="0">
                <a:pos x="16" y="27"/>
              </a:cxn>
              <a:cxn ang="0">
                <a:pos x="17" y="26"/>
              </a:cxn>
              <a:cxn ang="0">
                <a:pos x="26" y="26"/>
              </a:cxn>
              <a:cxn ang="0">
                <a:pos x="26" y="17"/>
              </a:cxn>
              <a:cxn ang="0">
                <a:pos x="27" y="16"/>
              </a:cxn>
              <a:cxn ang="0">
                <a:pos x="30" y="16"/>
              </a:cxn>
              <a:cxn ang="0">
                <a:pos x="31" y="17"/>
              </a:cxn>
              <a:cxn ang="0">
                <a:pos x="31" y="26"/>
              </a:cxn>
              <a:cxn ang="0">
                <a:pos x="40" y="26"/>
              </a:cxn>
              <a:cxn ang="0">
                <a:pos x="42" y="27"/>
              </a:cxn>
              <a:cxn ang="0">
                <a:pos x="42" y="30"/>
              </a:cxn>
            </a:cxnLst>
            <a:rect l="0" t="0" r="r" b="b"/>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17B59E"/>
          </a:solidFill>
          <a:ln w="9525">
            <a:noFill/>
            <a:round/>
          </a:ln>
        </p:spPr>
        <p:txBody>
          <a:bodyPr vert="horz" wrap="square" lIns="89855" tIns="44928" rIns="89855" bIns="44928" numCol="1" anchor="t" anchorCtr="0" compatLnSpc="1"/>
          <a:lstStyle/>
          <a:p>
            <a:endParaRPr lang="en-US" sz="1800" dirty="0">
              <a:latin typeface="微软雅黑" panose="020B0503020204020204" pitchFamily="34" charset="-122"/>
            </a:endParaRPr>
          </a:p>
        </p:txBody>
      </p:sp>
      <p:sp>
        <p:nvSpPr>
          <p:cNvPr id="26" name="TextBox 25"/>
          <p:cNvSpPr txBox="1"/>
          <p:nvPr/>
        </p:nvSpPr>
        <p:spPr>
          <a:xfrm>
            <a:off x="5511881" y="3930506"/>
            <a:ext cx="2086379" cy="292388"/>
          </a:xfrm>
          <a:prstGeom prst="rect">
            <a:avLst/>
          </a:prstGeom>
          <a:noFill/>
        </p:spPr>
        <p:txBody>
          <a:bodyPr wrap="square" lIns="0" tIns="0" rIns="0" bIns="0" rtlCol="0">
            <a:spAutoFit/>
          </a:bodyPr>
          <a:lstStyle/>
          <a:p>
            <a:r>
              <a:rPr lang="zh-CN" altLang="en-US" sz="1000" dirty="0">
                <a:solidFill>
                  <a:srgbClr val="262626"/>
                </a:solidFill>
                <a:latin typeface="微软雅黑" panose="020B0503020204020204" pitchFamily="34" charset="-122"/>
                <a:ea typeface="微软雅黑" panose="020B0503020204020204" pitchFamily="34" charset="-122"/>
              </a:rPr>
              <a:t>单击此处编辑内容，</a:t>
            </a:r>
            <a:r>
              <a:rPr lang="zh-CN" altLang="en-US" sz="900" dirty="0">
                <a:solidFill>
                  <a:srgbClr val="262626"/>
                </a:solidFill>
                <a:latin typeface="微软雅黑" panose="020B0503020204020204" pitchFamily="34" charset="-122"/>
                <a:ea typeface="微软雅黑" panose="020B0503020204020204" pitchFamily="34" charset="-122"/>
              </a:rPr>
              <a:t>建议您在展示时采用微软雅黑字体</a:t>
            </a:r>
            <a:endParaRPr lang="en-US" sz="900" dirty="0">
              <a:solidFill>
                <a:srgbClr val="262626"/>
              </a:solidFill>
              <a:latin typeface="微软雅黑" panose="020B0503020204020204" pitchFamily="34" charset="-122"/>
            </a:endParaRPr>
          </a:p>
        </p:txBody>
      </p:sp>
      <p:sp>
        <p:nvSpPr>
          <p:cNvPr id="27" name="TextBox 26"/>
          <p:cNvSpPr txBox="1"/>
          <p:nvPr/>
        </p:nvSpPr>
        <p:spPr>
          <a:xfrm>
            <a:off x="1402865" y="3930506"/>
            <a:ext cx="2240461" cy="307777"/>
          </a:xfrm>
          <a:prstGeom prst="rect">
            <a:avLst/>
          </a:prstGeom>
          <a:noFill/>
        </p:spPr>
        <p:txBody>
          <a:bodyPr wrap="square" lIns="0" tIns="0" rIns="0" bIns="0" rtlCol="0">
            <a:spAutoFit/>
          </a:bodyPr>
          <a:lstStyle/>
          <a:p>
            <a:pPr algn="r"/>
            <a:r>
              <a:rPr lang="zh-CN" altLang="en-US" sz="1000" dirty="0">
                <a:solidFill>
                  <a:srgbClr val="262626"/>
                </a:solidFill>
                <a:latin typeface="微软雅黑" panose="020B0503020204020204" pitchFamily="34" charset="-122"/>
                <a:ea typeface="微软雅黑" panose="020B0503020204020204" pitchFamily="34" charset="-122"/>
              </a:rPr>
              <a:t>单击此处编辑内容，建议您在展示时采用微软雅黑字体</a:t>
            </a:r>
            <a:endParaRPr lang="en-US" sz="1000" dirty="0">
              <a:solidFill>
                <a:srgbClr val="262626"/>
              </a:solidFill>
              <a:latin typeface="微软雅黑" panose="020B0503020204020204" pitchFamily="34" charset="-122"/>
            </a:endParaRPr>
          </a:p>
        </p:txBody>
      </p:sp>
      <p:sp>
        <p:nvSpPr>
          <p:cNvPr id="28" name="TextBox 27"/>
          <p:cNvSpPr txBox="1"/>
          <p:nvPr/>
        </p:nvSpPr>
        <p:spPr>
          <a:xfrm>
            <a:off x="5499927" y="3753888"/>
            <a:ext cx="923330" cy="184666"/>
          </a:xfrm>
          <a:prstGeom prst="rect">
            <a:avLst/>
          </a:prstGeom>
          <a:noFill/>
        </p:spPr>
        <p:txBody>
          <a:bodyPr wrap="none" lIns="0" tIns="0" rIns="0" bIns="0" rtlCol="0" anchor="t">
            <a:spAutoFit/>
          </a:bodyPr>
          <a:lstStyle/>
          <a:p>
            <a:pPr lvl="0"/>
            <a:r>
              <a:rPr lang="zh-CN" altLang="en-US" sz="1200" dirty="0">
                <a:solidFill>
                  <a:srgbClr val="262626"/>
                </a:solidFill>
                <a:latin typeface="微软雅黑" panose="020B0503020204020204" pitchFamily="34" charset="-122"/>
                <a:ea typeface="微软雅黑" panose="020B0503020204020204" pitchFamily="34" charset="-122"/>
              </a:rPr>
              <a:t>单击添加标题</a:t>
            </a:r>
            <a:endParaRPr lang="en-US" altLang="zh-CN" dirty="0">
              <a:solidFill>
                <a:srgbClr val="262626"/>
              </a:solidFill>
              <a:latin typeface="Bebas Neue" panose="020B0606020202050201" pitchFamily="34" charset="0"/>
              <a:ea typeface="微软雅黑" panose="020B0503020204020204" pitchFamily="34" charset="-122"/>
            </a:endParaRPr>
          </a:p>
        </p:txBody>
      </p:sp>
      <p:sp>
        <p:nvSpPr>
          <p:cNvPr id="29" name="TextBox 28"/>
          <p:cNvSpPr txBox="1"/>
          <p:nvPr/>
        </p:nvSpPr>
        <p:spPr>
          <a:xfrm>
            <a:off x="2733021" y="3770011"/>
            <a:ext cx="923330" cy="184666"/>
          </a:xfrm>
          <a:prstGeom prst="rect">
            <a:avLst/>
          </a:prstGeom>
          <a:noFill/>
        </p:spPr>
        <p:txBody>
          <a:bodyPr wrap="none" lIns="0" tIns="0" rIns="0" bIns="0" rtlCol="0" anchor="t">
            <a:spAutoFit/>
          </a:bodyPr>
          <a:lstStyle/>
          <a:p>
            <a:pPr lvl="0" algn="r"/>
            <a:r>
              <a:rPr lang="zh-CN" altLang="en-US" sz="1200" dirty="0">
                <a:solidFill>
                  <a:srgbClr val="262626"/>
                </a:solidFill>
                <a:latin typeface="微软雅黑" panose="020B0503020204020204" pitchFamily="34" charset="-122"/>
                <a:ea typeface="微软雅黑" panose="020B0503020204020204" pitchFamily="34" charset="-122"/>
              </a:rPr>
              <a:t>单击添加标题</a:t>
            </a:r>
            <a:endParaRPr lang="en-US" altLang="zh-CN" dirty="0">
              <a:solidFill>
                <a:srgbClr val="262626"/>
              </a:solidFill>
              <a:latin typeface="Bebas Neue" panose="020B0606020202050201"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2087">
        <p14:pan dir="u"/>
      </p:transition>
    </mc:Choice>
    <mc:Fallback>
      <p:transition spd="slow" advTm="2087">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图片 19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193" name="文本框 192"/>
          <p:cNvSpPr txBox="1"/>
          <p:nvPr/>
        </p:nvSpPr>
        <p:spPr>
          <a:xfrm>
            <a:off x="468226" y="359341"/>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pSp>
        <p:nvGrpSpPr>
          <p:cNvPr id="2" name="组合 1"/>
          <p:cNvGrpSpPr/>
          <p:nvPr/>
        </p:nvGrpSpPr>
        <p:grpSpPr>
          <a:xfrm>
            <a:off x="2397392" y="1478316"/>
            <a:ext cx="4206343" cy="2083681"/>
            <a:chOff x="3247261" y="2131898"/>
            <a:chExt cx="5697481" cy="2835118"/>
          </a:xfrm>
          <a:solidFill>
            <a:srgbClr val="17B59E"/>
          </a:solidFill>
        </p:grpSpPr>
        <p:sp>
          <p:nvSpPr>
            <p:cNvPr id="3" name="Freeform 30"/>
            <p:cNvSpPr/>
            <p:nvPr/>
          </p:nvSpPr>
          <p:spPr bwMode="auto">
            <a:xfrm>
              <a:off x="4251440" y="3304772"/>
              <a:ext cx="8245" cy="10307"/>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grpFill/>
            <a:ln w="9525">
              <a:solidFill>
                <a:srgbClr val="17B59E"/>
              </a:solidFill>
              <a:round/>
            </a:ln>
          </p:spPr>
          <p:txBody>
            <a:bodyPr vert="horz" wrap="square" lIns="121920" tIns="60960" rIns="121920" bIns="60960" numCol="1" anchor="t" anchorCtr="0" compatLnSpc="1"/>
            <a:lstStyle/>
            <a:p>
              <a:pPr defTabSz="1013460"/>
              <a:endParaRPr lang="en-US" sz="2000" dirty="0">
                <a:solidFill>
                  <a:srgbClr val="262626"/>
                </a:solidFill>
                <a:latin typeface="Arial" panose="020B0604020202020204"/>
              </a:endParaRPr>
            </a:p>
          </p:txBody>
        </p:sp>
        <p:sp>
          <p:nvSpPr>
            <p:cNvPr id="4" name="Freeform 163"/>
            <p:cNvSpPr/>
            <p:nvPr/>
          </p:nvSpPr>
          <p:spPr bwMode="auto">
            <a:xfrm>
              <a:off x="4568879" y="2381314"/>
              <a:ext cx="37103" cy="32981"/>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grpFill/>
            <a:ln w="9525">
              <a:solidFill>
                <a:srgbClr val="17B59E"/>
              </a:solidFill>
              <a:round/>
            </a:ln>
          </p:spPr>
          <p:txBody>
            <a:bodyPr vert="horz" wrap="square" lIns="121920" tIns="60960" rIns="121920" bIns="60960" numCol="1" anchor="t" anchorCtr="0" compatLnSpc="1"/>
            <a:lstStyle/>
            <a:p>
              <a:pPr defTabSz="1013460"/>
              <a:endParaRPr lang="en-US" sz="2000" dirty="0">
                <a:solidFill>
                  <a:srgbClr val="262626"/>
                </a:solidFill>
                <a:latin typeface="Arial" panose="020B0604020202020204"/>
              </a:endParaRPr>
            </a:p>
          </p:txBody>
        </p:sp>
        <p:grpSp>
          <p:nvGrpSpPr>
            <p:cNvPr id="5" name="Group 341"/>
            <p:cNvGrpSpPr/>
            <p:nvPr/>
          </p:nvGrpSpPr>
          <p:grpSpPr>
            <a:xfrm>
              <a:off x="5641898" y="3330731"/>
              <a:ext cx="1086820" cy="1215484"/>
              <a:chOff x="4097338" y="2217738"/>
              <a:chExt cx="1139825" cy="1274763"/>
            </a:xfrm>
            <a:grpFill/>
          </p:grpSpPr>
          <p:sp>
            <p:nvSpPr>
              <p:cNvPr id="176"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77"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grpSp>
          <p:nvGrpSpPr>
            <p:cNvPr id="6" name="Group 274"/>
            <p:cNvGrpSpPr/>
            <p:nvPr/>
          </p:nvGrpSpPr>
          <p:grpSpPr>
            <a:xfrm>
              <a:off x="4624707" y="3766669"/>
              <a:ext cx="743216" cy="1200347"/>
              <a:chOff x="3030538" y="2674938"/>
              <a:chExt cx="779463" cy="1258888"/>
            </a:xfrm>
            <a:grpFill/>
          </p:grpSpPr>
          <p:sp>
            <p:nvSpPr>
              <p:cNvPr id="174"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75"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grpSp>
          <p:nvGrpSpPr>
            <p:cNvPr id="7" name="Group 277"/>
            <p:cNvGrpSpPr/>
            <p:nvPr/>
          </p:nvGrpSpPr>
          <p:grpSpPr>
            <a:xfrm>
              <a:off x="3247261" y="2131898"/>
              <a:ext cx="2470321" cy="1721052"/>
              <a:chOff x="1585913" y="960438"/>
              <a:chExt cx="2590800" cy="1804987"/>
            </a:xfrm>
            <a:grpFill/>
          </p:grpSpPr>
          <p:sp>
            <p:nvSpPr>
              <p:cNvPr id="111"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2"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3"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4"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5"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6"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7"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8"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9"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0"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1"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2"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3"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4"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5"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6"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7"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8"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9"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0"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1"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2"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3"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4"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5"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6"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7"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8"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9"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0"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1"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2"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3"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4"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5"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6"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7"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8"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9"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0"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1"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2"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3"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4"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5"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6"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7"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8"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9"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0"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1"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2"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3"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4"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5"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6"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7"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8"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9"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70"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71"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72"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73"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grpSp>
          <p:nvGrpSpPr>
            <p:cNvPr id="8" name="Group 345"/>
            <p:cNvGrpSpPr/>
            <p:nvPr/>
          </p:nvGrpSpPr>
          <p:grpSpPr>
            <a:xfrm>
              <a:off x="5758450" y="2254506"/>
              <a:ext cx="655423" cy="1101959"/>
              <a:chOff x="4219575" y="1089025"/>
              <a:chExt cx="687388" cy="1155701"/>
            </a:xfrm>
            <a:grpFill/>
          </p:grpSpPr>
          <p:sp>
            <p:nvSpPr>
              <p:cNvPr id="96"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nvGrpSpPr>
              <p:cNvPr id="97" name="Group 343"/>
              <p:cNvGrpSpPr/>
              <p:nvPr/>
            </p:nvGrpSpPr>
            <p:grpSpPr>
              <a:xfrm>
                <a:off x="4219575" y="1089025"/>
                <a:ext cx="687388" cy="1155701"/>
                <a:chOff x="4219575" y="1089025"/>
                <a:chExt cx="687388" cy="1155701"/>
              </a:xfrm>
              <a:grpFill/>
            </p:grpSpPr>
            <p:sp>
              <p:nvSpPr>
                <p:cNvPr id="98"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99"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0"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1"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2"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3"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4"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5"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6"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7"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8"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09"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10"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grpSp>
        <p:grpSp>
          <p:nvGrpSpPr>
            <p:cNvPr id="9" name="Group 363"/>
            <p:cNvGrpSpPr/>
            <p:nvPr/>
          </p:nvGrpSpPr>
          <p:grpSpPr>
            <a:xfrm>
              <a:off x="7718663" y="3961934"/>
              <a:ext cx="921831" cy="805277"/>
              <a:chOff x="6275388" y="2879725"/>
              <a:chExt cx="966788" cy="844551"/>
            </a:xfrm>
            <a:grpFill/>
          </p:grpSpPr>
          <p:sp>
            <p:nvSpPr>
              <p:cNvPr id="78"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nvGrpSpPr>
              <p:cNvPr id="79" name="Group 361"/>
              <p:cNvGrpSpPr/>
              <p:nvPr/>
            </p:nvGrpSpPr>
            <p:grpSpPr>
              <a:xfrm>
                <a:off x="6275388" y="2917825"/>
                <a:ext cx="966788" cy="806451"/>
                <a:chOff x="6275388" y="2917825"/>
                <a:chExt cx="966788" cy="806451"/>
              </a:xfrm>
              <a:grpFill/>
            </p:grpSpPr>
            <p:sp>
              <p:nvSpPr>
                <p:cNvPr id="80"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1"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2"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3"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4"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5"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6"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7"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8"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89"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90"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91"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92"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93"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94"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95"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grpSp>
        <p:grpSp>
          <p:nvGrpSpPr>
            <p:cNvPr id="10" name="Group 383"/>
            <p:cNvGrpSpPr/>
            <p:nvPr/>
          </p:nvGrpSpPr>
          <p:grpSpPr>
            <a:xfrm>
              <a:off x="6229205" y="2206067"/>
              <a:ext cx="2715537" cy="1919343"/>
              <a:chOff x="4713288" y="1038225"/>
              <a:chExt cx="2847975" cy="2012950"/>
            </a:xfrm>
            <a:grpFill/>
          </p:grpSpPr>
          <p:sp>
            <p:nvSpPr>
              <p:cNvPr id="11"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2"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3"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4"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5"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6"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7"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8"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19"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0"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1"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2"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3"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4"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5"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6"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7"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8"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29"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0"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1"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2"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3"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4"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5"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6"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7"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8"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39"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0"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1"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2"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3"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4"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5"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6"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7"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8"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49"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0"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1"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2"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3"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4"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5"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6"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7"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8"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59"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0"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1"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2"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3"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4"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5"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6"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7"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8"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69"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0"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1"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2"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3"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4"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5"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6"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sp>
            <p:nvSpPr>
              <p:cNvPr id="77"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solidFill>
                  <a:srgbClr val="17B59E"/>
                </a:solidFill>
                <a:round/>
              </a:ln>
            </p:spPr>
            <p:txBody>
              <a:bodyPr vert="horz" wrap="square" lIns="121920" tIns="60960" rIns="121920" bIns="60960" numCol="1" anchor="t" anchorCtr="0" compatLnSpc="1"/>
              <a:lstStyle/>
              <a:p>
                <a:pPr defTabSz="1013460">
                  <a:defRPr/>
                </a:pPr>
                <a:endParaRPr lang="en-US" sz="2000" kern="0" dirty="0">
                  <a:solidFill>
                    <a:srgbClr val="262626"/>
                  </a:solidFill>
                  <a:latin typeface="Arial" panose="020B0604020202020204"/>
                </a:endParaRPr>
              </a:p>
            </p:txBody>
          </p:sp>
        </p:grpSp>
      </p:grpSp>
      <p:cxnSp>
        <p:nvCxnSpPr>
          <p:cNvPr id="178" name="Straight Line buttom"/>
          <p:cNvCxnSpPr/>
          <p:nvPr/>
        </p:nvCxnSpPr>
        <p:spPr>
          <a:xfrm>
            <a:off x="675085" y="3731918"/>
            <a:ext cx="7650956" cy="0"/>
          </a:xfrm>
          <a:prstGeom prst="line">
            <a:avLst/>
          </a:prstGeom>
          <a:noFill/>
          <a:ln w="19050" cap="flat" cmpd="sng" algn="ctr">
            <a:solidFill>
              <a:srgbClr val="262626">
                <a:lumMod val="50000"/>
                <a:lumOff val="50000"/>
              </a:srgbClr>
            </a:solidFill>
            <a:prstDash val="sysDot"/>
            <a:headEnd type="none"/>
            <a:tailEnd type="none"/>
          </a:ln>
          <a:effectLst/>
        </p:spPr>
      </p:cxnSp>
      <p:sp>
        <p:nvSpPr>
          <p:cNvPr id="179" name="文本框 40"/>
          <p:cNvSpPr txBox="1"/>
          <p:nvPr/>
        </p:nvSpPr>
        <p:spPr>
          <a:xfrm>
            <a:off x="675085" y="3816805"/>
            <a:ext cx="7650956" cy="897890"/>
          </a:xfrm>
          <a:prstGeom prst="rect">
            <a:avLst/>
          </a:prstGeom>
          <a:noFill/>
          <a:ln w="9525">
            <a:noFill/>
          </a:ln>
        </p:spPr>
        <p:txBody>
          <a:bodyPr wrap="square" lIns="67391" tIns="33696" rIns="67391" bIns="33696">
            <a:spAutoFit/>
          </a:bodyPr>
          <a:lstStyle/>
          <a:p>
            <a:pPr algn="ctr">
              <a:lnSpc>
                <a:spcPct val="15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文档复制进入此处文字通过</a:t>
            </a:r>
            <a:r>
              <a:rPr lang="en-US" alt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0" name="矩形 179"/>
          <p:cNvSpPr>
            <a:spLocks noChangeArrowheads="1"/>
          </p:cNvSpPr>
          <p:nvPr/>
        </p:nvSpPr>
        <p:spPr bwMode="auto">
          <a:xfrm>
            <a:off x="674594" y="1378092"/>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81" name="文本框 40"/>
          <p:cNvSpPr txBox="1"/>
          <p:nvPr/>
        </p:nvSpPr>
        <p:spPr>
          <a:xfrm>
            <a:off x="674594" y="1615439"/>
            <a:ext cx="1578637" cy="344170"/>
          </a:xfrm>
          <a:prstGeom prst="rect">
            <a:avLst/>
          </a:prstGeom>
          <a:noFill/>
          <a:ln w="9525">
            <a:noFill/>
          </a:ln>
        </p:spPr>
        <p:txBody>
          <a:bodyPr wrap="square" lIns="67391" tIns="33696" rIns="67391" bIns="33696">
            <a:spAutoFit/>
          </a:bodyPr>
          <a:lstStyle/>
          <a:p>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2" name="矩形 181"/>
          <p:cNvSpPr>
            <a:spLocks noChangeArrowheads="1"/>
          </p:cNvSpPr>
          <p:nvPr/>
        </p:nvSpPr>
        <p:spPr bwMode="auto">
          <a:xfrm>
            <a:off x="674594" y="2154634"/>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83" name="文本框 40"/>
          <p:cNvSpPr txBox="1"/>
          <p:nvPr/>
        </p:nvSpPr>
        <p:spPr>
          <a:xfrm>
            <a:off x="674594" y="2391982"/>
            <a:ext cx="1578637" cy="344170"/>
          </a:xfrm>
          <a:prstGeom prst="rect">
            <a:avLst/>
          </a:prstGeom>
          <a:noFill/>
          <a:ln w="9525">
            <a:noFill/>
          </a:ln>
        </p:spPr>
        <p:txBody>
          <a:bodyPr wrap="square" lIns="67391" tIns="33696" rIns="67391" bIns="33696">
            <a:spAutoFit/>
          </a:bodyPr>
          <a:lstStyle/>
          <a:p>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4" name="矩形 183"/>
          <p:cNvSpPr>
            <a:spLocks noChangeArrowheads="1"/>
          </p:cNvSpPr>
          <p:nvPr/>
        </p:nvSpPr>
        <p:spPr bwMode="auto">
          <a:xfrm>
            <a:off x="674594" y="2931177"/>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85" name="文本框 40"/>
          <p:cNvSpPr txBox="1"/>
          <p:nvPr/>
        </p:nvSpPr>
        <p:spPr>
          <a:xfrm>
            <a:off x="674594" y="3168524"/>
            <a:ext cx="1578637" cy="344170"/>
          </a:xfrm>
          <a:prstGeom prst="rect">
            <a:avLst/>
          </a:prstGeom>
          <a:noFill/>
          <a:ln w="9525">
            <a:noFill/>
          </a:ln>
        </p:spPr>
        <p:txBody>
          <a:bodyPr wrap="square" lIns="67391" tIns="33696" rIns="67391" bIns="33696">
            <a:spAutoFit/>
          </a:bodyPr>
          <a:lstStyle/>
          <a:p>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6" name="矩形 185"/>
          <p:cNvSpPr>
            <a:spLocks noChangeArrowheads="1"/>
          </p:cNvSpPr>
          <p:nvPr/>
        </p:nvSpPr>
        <p:spPr bwMode="auto">
          <a:xfrm>
            <a:off x="6977290" y="1378092"/>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87" name="文本框 40"/>
          <p:cNvSpPr txBox="1"/>
          <p:nvPr/>
        </p:nvSpPr>
        <p:spPr>
          <a:xfrm>
            <a:off x="6728897" y="1615439"/>
            <a:ext cx="1578637" cy="344170"/>
          </a:xfrm>
          <a:prstGeom prst="rect">
            <a:avLst/>
          </a:prstGeom>
          <a:noFill/>
          <a:ln w="9525">
            <a:noFill/>
          </a:ln>
        </p:spPr>
        <p:txBody>
          <a:bodyPr wrap="square" lIns="67391" tIns="33696" rIns="67391" bIns="33696">
            <a:spAutoFit/>
          </a:bodyPr>
          <a:lstStyle/>
          <a:p>
            <a:pPr algn="ct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8" name="矩形 187"/>
          <p:cNvSpPr>
            <a:spLocks noChangeArrowheads="1"/>
          </p:cNvSpPr>
          <p:nvPr/>
        </p:nvSpPr>
        <p:spPr bwMode="auto">
          <a:xfrm>
            <a:off x="6977290" y="2154634"/>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89" name="文本框 40"/>
          <p:cNvSpPr txBox="1"/>
          <p:nvPr/>
        </p:nvSpPr>
        <p:spPr>
          <a:xfrm>
            <a:off x="6728897" y="2391982"/>
            <a:ext cx="1578637" cy="344170"/>
          </a:xfrm>
          <a:prstGeom prst="rect">
            <a:avLst/>
          </a:prstGeom>
          <a:noFill/>
          <a:ln w="9525">
            <a:noFill/>
          </a:ln>
        </p:spPr>
        <p:txBody>
          <a:bodyPr wrap="square" lIns="67391" tIns="33696" rIns="67391" bIns="33696">
            <a:spAutoFit/>
          </a:bodyPr>
          <a:lstStyle/>
          <a:p>
            <a:pPr algn="ct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0" name="矩形 189"/>
          <p:cNvSpPr>
            <a:spLocks noChangeArrowheads="1"/>
          </p:cNvSpPr>
          <p:nvPr/>
        </p:nvSpPr>
        <p:spPr bwMode="auto">
          <a:xfrm>
            <a:off x="6977290" y="2931177"/>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91" name="文本框 40"/>
          <p:cNvSpPr txBox="1"/>
          <p:nvPr/>
        </p:nvSpPr>
        <p:spPr>
          <a:xfrm>
            <a:off x="6728897" y="3168524"/>
            <a:ext cx="1578637" cy="344170"/>
          </a:xfrm>
          <a:prstGeom prst="rect">
            <a:avLst/>
          </a:prstGeom>
          <a:noFill/>
          <a:ln w="9525">
            <a:noFill/>
          </a:ln>
        </p:spPr>
        <p:txBody>
          <a:bodyPr wrap="square" lIns="67391" tIns="33696" rIns="67391" bIns="33696">
            <a:spAutoFit/>
          </a:bodyPr>
          <a:lstStyle/>
          <a:p>
            <a:pPr algn="ct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此处文字通过</a:t>
            </a:r>
            <a:r>
              <a:rPr lang="en-US" alt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TXT</a:t>
            </a:r>
            <a:r>
              <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文档复制进入！</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2103">
        <p14:pan dir="u"/>
      </p:transition>
    </mc:Choice>
    <mc:Fallback>
      <p:transition spd="slow" advTm="2103">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513687" y="-1977383"/>
            <a:ext cx="8960556" cy="5040313"/>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937638" y="-1041304"/>
            <a:ext cx="8960556" cy="5040313"/>
          </a:xfrm>
          <a:prstGeom prst="rect">
            <a:avLst/>
          </a:prstGeom>
        </p:spPr>
      </p:pic>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248755" y="-843297"/>
            <a:ext cx="8960556" cy="5040313"/>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672706" y="92782"/>
            <a:ext cx="8960556" cy="5040313"/>
          </a:xfrm>
          <a:prstGeom prst="rect">
            <a:avLst/>
          </a:prstGeom>
        </p:spPr>
      </p:pic>
      <p:sp>
        <p:nvSpPr>
          <p:cNvPr id="7" name="椭圆 6"/>
          <p:cNvSpPr/>
          <p:nvPr/>
        </p:nvSpPr>
        <p:spPr>
          <a:xfrm>
            <a:off x="6660742" y="2016114"/>
            <a:ext cx="1440120" cy="1440120"/>
          </a:xfrm>
          <a:prstGeom prst="ellipse">
            <a:avLst/>
          </a:prstGeom>
          <a:solidFill>
            <a:srgbClr val="5959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方正兰亭准黑_GBK" panose="02000000000000000000" pitchFamily="2" charset="-122"/>
                <a:ea typeface="方正兰亭准黑_GBK" panose="02000000000000000000" pitchFamily="2" charset="-122"/>
              </a:rPr>
              <a:t>5</a:t>
            </a:r>
            <a:endParaRPr lang="zh-CN" altLang="en-US" sz="6000" dirty="0">
              <a:latin typeface="方正兰亭准黑_GBK" panose="02000000000000000000" pitchFamily="2" charset="-122"/>
              <a:ea typeface="方正兰亭准黑_GBK" panose="02000000000000000000" pitchFamily="2" charset="-122"/>
            </a:endParaRPr>
          </a:p>
        </p:txBody>
      </p:sp>
      <p:sp>
        <p:nvSpPr>
          <p:cNvPr id="8" name="文本框 7"/>
          <p:cNvSpPr txBox="1"/>
          <p:nvPr/>
        </p:nvSpPr>
        <p:spPr>
          <a:xfrm>
            <a:off x="6084694" y="3600246"/>
            <a:ext cx="2049780" cy="368300"/>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9" name="文本框 8"/>
          <p:cNvSpPr txBox="1"/>
          <p:nvPr/>
        </p:nvSpPr>
        <p:spPr>
          <a:xfrm>
            <a:off x="3348466" y="3960276"/>
            <a:ext cx="4775666" cy="584775"/>
          </a:xfrm>
          <a:prstGeom prst="rect">
            <a:avLst/>
          </a:prstGeom>
          <a:noFill/>
        </p:spPr>
        <p:txBody>
          <a:bodyPr wrap="none" rtlCol="0">
            <a:spAutoFit/>
          </a:bodyPr>
          <a:lstStyle/>
          <a:p>
            <a:pPr algn="r"/>
            <a:r>
              <a:rPr lang="en-US" altLang="zh-CN" sz="1600" dirty="0">
                <a:latin typeface="方正兰亭准黑_GBK" panose="02000000000000000000" pitchFamily="2" charset="-122"/>
                <a:ea typeface="方正兰亭准黑_GBK" panose="02000000000000000000" pitchFamily="2" charset="-122"/>
              </a:rPr>
              <a:t>Applicable to enterprise introduction, summary</a:t>
            </a:r>
            <a:endParaRPr lang="en-US" altLang="zh-CN" sz="1600" dirty="0">
              <a:latin typeface="方正兰亭准黑_GBK" panose="02000000000000000000" pitchFamily="2" charset="-122"/>
              <a:ea typeface="方正兰亭准黑_GBK" panose="02000000000000000000" pitchFamily="2" charset="-122"/>
            </a:endParaRPr>
          </a:p>
          <a:p>
            <a:pPr algn="r"/>
            <a:r>
              <a:rPr lang="en-US" altLang="zh-CN" sz="1600" dirty="0">
                <a:latin typeface="方正兰亭准黑_GBK" panose="02000000000000000000" pitchFamily="2" charset="-122"/>
                <a:ea typeface="方正兰亭准黑_GBK" panose="02000000000000000000" pitchFamily="2" charset="-122"/>
              </a:rPr>
              <a:t> report,  sales marketing, chart </a:t>
            </a:r>
            <a:r>
              <a:rPr lang="en-US" altLang="zh-CN" sz="1600" dirty="0" err="1">
                <a:latin typeface="方正兰亭准黑_GBK" panose="02000000000000000000" pitchFamily="2" charset="-122"/>
                <a:ea typeface="方正兰亭准黑_GBK" panose="02000000000000000000" pitchFamily="2" charset="-122"/>
              </a:rPr>
              <a:t>dataa</a:t>
            </a:r>
            <a:endParaRPr lang="zh-CN" altLang="en-US" sz="1600" dirty="0">
              <a:solidFill>
                <a:srgbClr val="17B59E"/>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6018">
        <p14:prism/>
      </p:transition>
    </mc:Choice>
    <mc:Fallback>
      <p:transition spd="slow" advTm="60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29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27" name="文本框 26"/>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7" name="矩形 6"/>
          <p:cNvSpPr/>
          <p:nvPr/>
        </p:nvSpPr>
        <p:spPr>
          <a:xfrm>
            <a:off x="4181590" y="836193"/>
            <a:ext cx="637946" cy="4079933"/>
          </a:xfrm>
          <a:prstGeom prst="rect">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8" name="组合 7"/>
          <p:cNvGrpSpPr/>
          <p:nvPr/>
        </p:nvGrpSpPr>
        <p:grpSpPr>
          <a:xfrm>
            <a:off x="4819536" y="1219408"/>
            <a:ext cx="1755171" cy="309352"/>
            <a:chOff x="6528048" y="1543050"/>
            <a:chExt cx="2377375" cy="420914"/>
          </a:xfrm>
          <a:solidFill>
            <a:srgbClr val="595959"/>
          </a:solidFill>
        </p:grpSpPr>
        <p:cxnSp>
          <p:nvCxnSpPr>
            <p:cNvPr id="9" name="直接连接符 8"/>
            <p:cNvCxnSpPr/>
            <p:nvPr/>
          </p:nvCxnSpPr>
          <p:spPr>
            <a:xfrm>
              <a:off x="6528048" y="1753507"/>
              <a:ext cx="679862" cy="0"/>
            </a:xfrm>
            <a:prstGeom prst="line">
              <a:avLst/>
            </a:prstGeom>
            <a:grpFill/>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209561" y="1543050"/>
              <a:ext cx="1695862" cy="4209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1" name="文本框 13"/>
            <p:cNvSpPr txBox="1"/>
            <p:nvPr/>
          </p:nvSpPr>
          <p:spPr>
            <a:xfrm>
              <a:off x="7282511" y="1568841"/>
              <a:ext cx="1549963" cy="376893"/>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5266563" y="1581510"/>
            <a:ext cx="3402602" cy="565150"/>
          </a:xfrm>
          <a:prstGeom prst="rect">
            <a:avLst/>
          </a:prstGeom>
        </p:spPr>
        <p:txBody>
          <a:bodyPr wrap="square" lIns="67391" tIns="33696" rIns="67391" bIns="33696">
            <a:spAutoFit/>
          </a:bodyPr>
          <a:lstStyle/>
          <a:p>
            <a:pPr>
              <a:lnSpc>
                <a:spcPct val="120000"/>
              </a:lnSpc>
            </a:pPr>
            <a:r>
              <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rPr>
              <a:t>Please add content herePlease add content herePlease add content herePlease add content herePlease add content herePlease add content here</a:t>
            </a:r>
            <a:endPar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3" name="文本框 15"/>
          <p:cNvSpPr txBox="1"/>
          <p:nvPr/>
        </p:nvSpPr>
        <p:spPr>
          <a:xfrm>
            <a:off x="4295778" y="1219408"/>
            <a:ext cx="428625" cy="345049"/>
          </a:xfrm>
          <a:prstGeom prst="rect">
            <a:avLst/>
          </a:prstGeom>
          <a:noFill/>
        </p:spPr>
        <p:txBody>
          <a:bodyPr wrap="square" lIns="67391" tIns="33696" rIns="67391" bIns="33696" rtlCol="0">
            <a:spAutoFit/>
          </a:bodyPr>
          <a:lstStyle/>
          <a:p>
            <a:r>
              <a:rPr lang="en-US" altLang="zh-CN" sz="1800">
                <a:solidFill>
                  <a:schemeClr val="bg1"/>
                </a:solidFill>
                <a:latin typeface="微软雅黑" panose="020B0503020204020204" pitchFamily="34" charset="-122"/>
                <a:ea typeface="微软雅黑" panose="020B0503020204020204" pitchFamily="34" charset="-122"/>
              </a:rPr>
              <a:t>01</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4" name="文本框 16"/>
          <p:cNvSpPr txBox="1"/>
          <p:nvPr/>
        </p:nvSpPr>
        <p:spPr>
          <a:xfrm>
            <a:off x="4295778" y="2316685"/>
            <a:ext cx="428625" cy="345049"/>
          </a:xfrm>
          <a:prstGeom prst="rect">
            <a:avLst/>
          </a:prstGeom>
          <a:noFill/>
        </p:spPr>
        <p:txBody>
          <a:bodyPr wrap="square" lIns="67391" tIns="33696" rIns="67391" bIns="33696" rtlCol="0">
            <a:spAutoFit/>
          </a:bodyPr>
          <a:lstStyle/>
          <a:p>
            <a:r>
              <a:rPr lang="en-US" altLang="zh-CN" sz="1800">
                <a:solidFill>
                  <a:schemeClr val="bg1"/>
                </a:solidFill>
                <a:latin typeface="微软雅黑" panose="020B0503020204020204" pitchFamily="34" charset="-122"/>
                <a:ea typeface="微软雅黑" panose="020B0503020204020204" pitchFamily="34" charset="-122"/>
              </a:rPr>
              <a:t>02</a:t>
            </a: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flipH="1">
            <a:off x="2431352" y="2353576"/>
            <a:ext cx="1755171" cy="309352"/>
            <a:chOff x="6528048" y="1543050"/>
            <a:chExt cx="2377375" cy="420914"/>
          </a:xfrm>
        </p:grpSpPr>
        <p:cxnSp>
          <p:nvCxnSpPr>
            <p:cNvPr id="16" name="直接连接符 15"/>
            <p:cNvCxnSpPr/>
            <p:nvPr/>
          </p:nvCxnSpPr>
          <p:spPr>
            <a:xfrm>
              <a:off x="6528048" y="1753507"/>
              <a:ext cx="679862"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209561" y="1543050"/>
              <a:ext cx="1695862" cy="4209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18" name="文本框 21"/>
            <p:cNvSpPr txBox="1"/>
            <p:nvPr/>
          </p:nvSpPr>
          <p:spPr>
            <a:xfrm>
              <a:off x="7282510" y="1568841"/>
              <a:ext cx="1549963" cy="376893"/>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325872" y="2715678"/>
            <a:ext cx="3402602" cy="565150"/>
          </a:xfrm>
          <a:prstGeom prst="rect">
            <a:avLst/>
          </a:prstGeom>
        </p:spPr>
        <p:txBody>
          <a:bodyPr wrap="square" lIns="67391" tIns="33696" rIns="67391" bIns="33696">
            <a:spAutoFit/>
          </a:bodyPr>
          <a:lstStyle/>
          <a:p>
            <a:pPr algn="r">
              <a:lnSpc>
                <a:spcPct val="120000"/>
              </a:lnSpc>
            </a:pPr>
            <a:r>
              <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rPr>
              <a:t>Please add content herePlease add content herePlease add content herePlease add content herePlease add content herePlease add content here</a:t>
            </a:r>
            <a:endPar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819536" y="3451788"/>
            <a:ext cx="1755171" cy="309352"/>
            <a:chOff x="6528048" y="1543050"/>
            <a:chExt cx="2377375" cy="420914"/>
          </a:xfrm>
          <a:solidFill>
            <a:srgbClr val="595959"/>
          </a:solidFill>
        </p:grpSpPr>
        <p:cxnSp>
          <p:nvCxnSpPr>
            <p:cNvPr id="21" name="直接连接符 20"/>
            <p:cNvCxnSpPr/>
            <p:nvPr/>
          </p:nvCxnSpPr>
          <p:spPr>
            <a:xfrm>
              <a:off x="6528048" y="1753507"/>
              <a:ext cx="679862" cy="0"/>
            </a:xfrm>
            <a:prstGeom prst="line">
              <a:avLst/>
            </a:prstGeom>
            <a:grpFill/>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09561" y="1543050"/>
              <a:ext cx="1695862" cy="4209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3" name="文本框 26"/>
            <p:cNvSpPr txBox="1"/>
            <p:nvPr/>
          </p:nvSpPr>
          <p:spPr>
            <a:xfrm>
              <a:off x="7282511" y="1568841"/>
              <a:ext cx="1549963" cy="376893"/>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5266563" y="3813890"/>
            <a:ext cx="3402602" cy="565150"/>
          </a:xfrm>
          <a:prstGeom prst="rect">
            <a:avLst/>
          </a:prstGeom>
        </p:spPr>
        <p:txBody>
          <a:bodyPr wrap="square" lIns="67391" tIns="33696" rIns="67391" bIns="33696">
            <a:spAutoFit/>
          </a:bodyPr>
          <a:lstStyle/>
          <a:p>
            <a:pPr>
              <a:lnSpc>
                <a:spcPct val="120000"/>
              </a:lnSpc>
            </a:pPr>
            <a:r>
              <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rPr>
              <a:t>Please add content herePlease add content herePlease add content herePlease add content herePlease add content herePlease add content here</a:t>
            </a:r>
            <a:endParaRPr lang="en-US" altLang="zh-CN" sz="9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5" name="文本框 28"/>
          <p:cNvSpPr txBox="1"/>
          <p:nvPr/>
        </p:nvSpPr>
        <p:spPr>
          <a:xfrm>
            <a:off x="4295778" y="3421838"/>
            <a:ext cx="428625" cy="345049"/>
          </a:xfrm>
          <a:prstGeom prst="rect">
            <a:avLst/>
          </a:prstGeom>
          <a:noFill/>
        </p:spPr>
        <p:txBody>
          <a:bodyPr wrap="square" lIns="67391" tIns="33696" rIns="67391" bIns="33696" rtlCol="0">
            <a:spAutoFit/>
          </a:bodyPr>
          <a:lstStyle/>
          <a:p>
            <a:r>
              <a:rPr lang="en-US" altLang="zh-CN" sz="1800">
                <a:solidFill>
                  <a:schemeClr val="bg1"/>
                </a:solidFill>
                <a:latin typeface="微软雅黑" panose="020B0503020204020204" pitchFamily="34" charset="-122"/>
                <a:ea typeface="微软雅黑" panose="020B0503020204020204" pitchFamily="34" charset="-122"/>
              </a:rPr>
              <a:t>03</a:t>
            </a:r>
            <a:endParaRPr lang="zh-CN" altLang="en-US" sz="1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2055">
        <p14:pan dir="u"/>
      </p:transition>
    </mc:Choice>
    <mc:Fallback>
      <p:transition spd="slow" advTm="2055">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25" name="文本框 24"/>
          <p:cNvSpPr txBox="1"/>
          <p:nvPr/>
        </p:nvSpPr>
        <p:spPr>
          <a:xfrm>
            <a:off x="468226" y="328019"/>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aphicFrame>
        <p:nvGraphicFramePr>
          <p:cNvPr id="2" name="Chart 63"/>
          <p:cNvGraphicFramePr/>
          <p:nvPr/>
        </p:nvGraphicFramePr>
        <p:xfrm>
          <a:off x="4425555" y="1451036"/>
          <a:ext cx="2199404" cy="256106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 name="Chart 31"/>
          <p:cNvGraphicFramePr/>
          <p:nvPr/>
        </p:nvGraphicFramePr>
        <p:xfrm>
          <a:off x="2376169" y="1451036"/>
          <a:ext cx="2199404" cy="256106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15249" y="1618564"/>
            <a:ext cx="1518405" cy="215444"/>
          </a:xfrm>
          <a:prstGeom prst="rect">
            <a:avLst/>
          </a:prstGeom>
          <a:noFill/>
        </p:spPr>
        <p:txBody>
          <a:bodyPr wrap="square" lIns="0" tIns="0" rIns="0" bIns="0" rtlCol="0" anchor="t">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sz="14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5249" y="1873391"/>
            <a:ext cx="1875675" cy="1077218"/>
          </a:xfrm>
          <a:prstGeom prst="rect">
            <a:avLst/>
          </a:prstGeom>
          <a:noFill/>
        </p:spPr>
        <p:txBody>
          <a:bodyPr wrap="square" lIns="0" tIns="0" rIns="0" bIns="0" rtlCol="0">
            <a:spAutoFit/>
          </a:bodyPr>
          <a:lstStyle/>
          <a:p>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p:txBody>
      </p:sp>
      <p:sp>
        <p:nvSpPr>
          <p:cNvPr id="6" name="TextBox 5"/>
          <p:cNvSpPr txBox="1"/>
          <p:nvPr/>
        </p:nvSpPr>
        <p:spPr>
          <a:xfrm>
            <a:off x="6939344" y="1618564"/>
            <a:ext cx="1518405" cy="215444"/>
          </a:xfrm>
          <a:prstGeom prst="rect">
            <a:avLst/>
          </a:prstGeom>
          <a:noFill/>
        </p:spPr>
        <p:txBody>
          <a:bodyPr wrap="square" lIns="0" tIns="0" rIns="0" bIns="0" rtlCol="0" anchor="t">
            <a:spAutoFit/>
          </a:bodyPr>
          <a:lstStyle/>
          <a:p>
            <a:pPr algn="r"/>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7" name="TextBox 6"/>
          <p:cNvSpPr txBox="1"/>
          <p:nvPr/>
        </p:nvSpPr>
        <p:spPr>
          <a:xfrm>
            <a:off x="6582075" y="1873391"/>
            <a:ext cx="1875675" cy="1077218"/>
          </a:xfrm>
          <a:prstGeom prst="rect">
            <a:avLst/>
          </a:prstGeom>
          <a:noFill/>
        </p:spPr>
        <p:txBody>
          <a:bodyPr wrap="square" lIns="0" tIns="0" rIns="0" bIns="0" rtlCol="0">
            <a:spAutoFit/>
          </a:bodyPr>
          <a:lstStyle/>
          <a:p>
            <a:pPr algn="r"/>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pPr algn="r"/>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pPr algn="r"/>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pPr algn="r"/>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pPr algn="r"/>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pPr algn="r"/>
            <a:r>
              <a:rPr lang="zh-CN" altLang="en-US" sz="1000" dirty="0">
                <a:latin typeface="微软雅黑" panose="020B0503020204020204" pitchFamily="34" charset="-122"/>
                <a:ea typeface="微软雅黑" panose="020B0503020204020204" pitchFamily="34" charset="-122"/>
              </a:rPr>
              <a:t>单击此处可编辑内容</a:t>
            </a:r>
            <a:endParaRPr lang="en-US" altLang="zh-CN" sz="1000" dirty="0">
              <a:latin typeface="微软雅黑" panose="020B0503020204020204" pitchFamily="34" charset="-122"/>
              <a:ea typeface="微软雅黑" panose="020B0503020204020204" pitchFamily="34" charset="-122"/>
            </a:endParaRPr>
          </a:p>
          <a:p>
            <a:pPr algn="r"/>
            <a:r>
              <a:rPr lang="zh-CN" altLang="en-US" sz="1000" dirty="0">
                <a:latin typeface="微软雅黑" panose="020B0503020204020204" pitchFamily="34" charset="-122"/>
                <a:ea typeface="微软雅黑" panose="020B0503020204020204" pitchFamily="34" charset="-122"/>
              </a:rPr>
              <a:t>单击此处可编辑内容</a:t>
            </a:r>
            <a:endParaRPr lang="en-US" sz="10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1622629" y="4187278"/>
            <a:ext cx="5938783" cy="205034"/>
            <a:chOff x="2197847" y="5740816"/>
            <a:chExt cx="8044066" cy="278976"/>
          </a:xfrm>
        </p:grpSpPr>
        <p:grpSp>
          <p:nvGrpSpPr>
            <p:cNvPr id="9" name="Group 50"/>
            <p:cNvGrpSpPr/>
            <p:nvPr/>
          </p:nvGrpSpPr>
          <p:grpSpPr>
            <a:xfrm>
              <a:off x="2197847" y="5751570"/>
              <a:ext cx="1374012" cy="268222"/>
              <a:chOff x="2221306" y="3914656"/>
              <a:chExt cx="1030509" cy="201168"/>
            </a:xfrm>
          </p:grpSpPr>
          <p:sp>
            <p:nvSpPr>
              <p:cNvPr id="22" name="TextBox 21"/>
              <p:cNvSpPr txBox="1"/>
              <p:nvPr/>
            </p:nvSpPr>
            <p:spPr>
              <a:xfrm>
                <a:off x="2470161" y="3934939"/>
                <a:ext cx="781654" cy="157040"/>
              </a:xfrm>
              <a:prstGeom prst="rect">
                <a:avLst/>
              </a:prstGeom>
              <a:noFill/>
            </p:spPr>
            <p:txBody>
              <a:bodyPr wrap="none" lIns="0" tIns="0" rIns="0" bIns="0" rtlCol="0" anchor="t">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Oval 39"/>
              <p:cNvSpPr>
                <a:spLocks noChangeAspect="1"/>
              </p:cNvSpPr>
              <p:nvPr/>
            </p:nvSpPr>
            <p:spPr>
              <a:xfrm>
                <a:off x="2221306" y="3914656"/>
                <a:ext cx="207097" cy="201168"/>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latin typeface="微软雅黑" panose="020B0503020204020204" pitchFamily="34" charset="-122"/>
                  <a:ea typeface="微软雅黑" panose="020B0503020204020204" pitchFamily="34" charset="-122"/>
                </a:endParaRPr>
              </a:p>
            </p:txBody>
          </p:sp>
        </p:grpSp>
        <p:grpSp>
          <p:nvGrpSpPr>
            <p:cNvPr id="10" name="Group 45"/>
            <p:cNvGrpSpPr/>
            <p:nvPr/>
          </p:nvGrpSpPr>
          <p:grpSpPr>
            <a:xfrm>
              <a:off x="3862560" y="5751570"/>
              <a:ext cx="1368252" cy="268222"/>
              <a:chOff x="3776442" y="3947915"/>
              <a:chExt cx="1026189" cy="201168"/>
            </a:xfrm>
          </p:grpSpPr>
          <p:sp>
            <p:nvSpPr>
              <p:cNvPr id="20" name="TextBox 19"/>
              <p:cNvSpPr txBox="1"/>
              <p:nvPr/>
            </p:nvSpPr>
            <p:spPr>
              <a:xfrm>
                <a:off x="4020977" y="3968198"/>
                <a:ext cx="781654" cy="157040"/>
              </a:xfrm>
              <a:prstGeom prst="rect">
                <a:avLst/>
              </a:prstGeom>
              <a:noFill/>
            </p:spPr>
            <p:txBody>
              <a:bodyPr wrap="none" lIns="0" tIns="0" rIns="0" bIns="0" rtlCol="0" anchor="t">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Oval 42"/>
              <p:cNvSpPr>
                <a:spLocks noChangeAspect="1"/>
              </p:cNvSpPr>
              <p:nvPr/>
            </p:nvSpPr>
            <p:spPr>
              <a:xfrm>
                <a:off x="3776442" y="3947915"/>
                <a:ext cx="207097" cy="201168"/>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latin typeface="微软雅黑" panose="020B0503020204020204" pitchFamily="34" charset="-122"/>
                  <a:ea typeface="微软雅黑" panose="020B0503020204020204" pitchFamily="34" charset="-122"/>
                </a:endParaRPr>
              </a:p>
            </p:txBody>
          </p:sp>
        </p:grpSp>
        <p:grpSp>
          <p:nvGrpSpPr>
            <p:cNvPr id="11" name="Group 37"/>
            <p:cNvGrpSpPr/>
            <p:nvPr/>
          </p:nvGrpSpPr>
          <p:grpSpPr>
            <a:xfrm>
              <a:off x="5523770" y="5751570"/>
              <a:ext cx="1360735" cy="268222"/>
              <a:chOff x="4725932" y="3949014"/>
              <a:chExt cx="1020551" cy="201168"/>
            </a:xfrm>
          </p:grpSpPr>
          <p:sp>
            <p:nvSpPr>
              <p:cNvPr id="18" name="TextBox 17"/>
              <p:cNvSpPr txBox="1"/>
              <p:nvPr/>
            </p:nvSpPr>
            <p:spPr>
              <a:xfrm>
                <a:off x="4964829" y="3966831"/>
                <a:ext cx="781654" cy="157040"/>
              </a:xfrm>
              <a:prstGeom prst="rect">
                <a:avLst/>
              </a:prstGeom>
              <a:noFill/>
            </p:spPr>
            <p:txBody>
              <a:bodyPr wrap="none" lIns="0" tIns="0" rIns="0" bIns="0" rtlCol="0" anchor="t">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Oval 45"/>
              <p:cNvSpPr>
                <a:spLocks noChangeAspect="1"/>
              </p:cNvSpPr>
              <p:nvPr/>
            </p:nvSpPr>
            <p:spPr>
              <a:xfrm>
                <a:off x="4725932" y="3949014"/>
                <a:ext cx="207097" cy="201168"/>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latin typeface="微软雅黑" panose="020B0503020204020204" pitchFamily="34" charset="-122"/>
                  <a:ea typeface="微软雅黑" panose="020B0503020204020204" pitchFamily="34" charset="-122"/>
                </a:endParaRPr>
              </a:p>
            </p:txBody>
          </p:sp>
        </p:grpSp>
        <p:grpSp>
          <p:nvGrpSpPr>
            <p:cNvPr id="12" name="Group 41"/>
            <p:cNvGrpSpPr/>
            <p:nvPr/>
          </p:nvGrpSpPr>
          <p:grpSpPr>
            <a:xfrm>
              <a:off x="7184983" y="5740816"/>
              <a:ext cx="1382816" cy="268222"/>
              <a:chOff x="6077268" y="3949014"/>
              <a:chExt cx="1037112" cy="201168"/>
            </a:xfrm>
          </p:grpSpPr>
          <p:sp>
            <p:nvSpPr>
              <p:cNvPr id="16" name="TextBox 15"/>
              <p:cNvSpPr txBox="1"/>
              <p:nvPr/>
            </p:nvSpPr>
            <p:spPr>
              <a:xfrm>
                <a:off x="6332725" y="3976988"/>
                <a:ext cx="781655" cy="157040"/>
              </a:xfrm>
              <a:prstGeom prst="rect">
                <a:avLst/>
              </a:prstGeom>
              <a:noFill/>
            </p:spPr>
            <p:txBody>
              <a:bodyPr wrap="none" lIns="0" tIns="0" rIns="0" bIns="0" rtlCol="0" anchor="t">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Oval 48"/>
              <p:cNvSpPr>
                <a:spLocks noChangeAspect="1"/>
              </p:cNvSpPr>
              <p:nvPr/>
            </p:nvSpPr>
            <p:spPr>
              <a:xfrm>
                <a:off x="6077268" y="3949014"/>
                <a:ext cx="207097" cy="201168"/>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latin typeface="微软雅黑" panose="020B0503020204020204" pitchFamily="34" charset="-122"/>
                  <a:ea typeface="微软雅黑" panose="020B0503020204020204" pitchFamily="34" charset="-122"/>
                </a:endParaRPr>
              </a:p>
            </p:txBody>
          </p:sp>
        </p:grpSp>
        <p:grpSp>
          <p:nvGrpSpPr>
            <p:cNvPr id="13" name="Group 37"/>
            <p:cNvGrpSpPr/>
            <p:nvPr/>
          </p:nvGrpSpPr>
          <p:grpSpPr>
            <a:xfrm>
              <a:off x="8868477" y="5751570"/>
              <a:ext cx="1373436" cy="268222"/>
              <a:chOff x="4725932" y="3949014"/>
              <a:chExt cx="1030077" cy="201168"/>
            </a:xfrm>
          </p:grpSpPr>
          <p:sp>
            <p:nvSpPr>
              <p:cNvPr id="14" name="TextBox 13"/>
              <p:cNvSpPr txBox="1"/>
              <p:nvPr/>
            </p:nvSpPr>
            <p:spPr>
              <a:xfrm>
                <a:off x="4974355" y="3966831"/>
                <a:ext cx="781654" cy="157040"/>
              </a:xfrm>
              <a:prstGeom prst="rect">
                <a:avLst/>
              </a:prstGeom>
              <a:noFill/>
            </p:spPr>
            <p:txBody>
              <a:bodyPr wrap="none" lIns="0" tIns="0" rIns="0" bIns="0" rtlCol="0" anchor="t">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单击编辑标题</a:t>
                </a:r>
                <a:endParaRPr 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Oval 51"/>
              <p:cNvSpPr>
                <a:spLocks noChangeAspect="1"/>
              </p:cNvSpPr>
              <p:nvPr/>
            </p:nvSpPr>
            <p:spPr>
              <a:xfrm>
                <a:off x="4725932" y="3949014"/>
                <a:ext cx="207097" cy="201168"/>
              </a:xfrm>
              <a:prstGeom prst="ellipse">
                <a:avLst/>
              </a:prstGeom>
              <a:solidFill>
                <a:srgbClr val="17B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300" advTm="2135">
        <p14:pan dir="u"/>
      </p:transition>
    </mc:Choice>
    <mc:Fallback>
      <p:transition spd="slow" advTm="2135">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620322" y="1296054"/>
            <a:ext cx="6050280" cy="768350"/>
          </a:xfrm>
          <a:prstGeom prst="rect">
            <a:avLst/>
          </a:prstGeom>
          <a:noFill/>
        </p:spPr>
        <p:txBody>
          <a:bodyPr wrap="none" rtlCol="0">
            <a:spAutoFit/>
          </a:bodyPr>
          <a:lstStyle/>
          <a:p>
            <a:r>
              <a:rPr lang="zh-CN" altLang="en-US" sz="4400" dirty="0">
                <a:latin typeface="宋体" panose="02010600030101010101" pitchFamily="2" charset="-122"/>
                <a:cs typeface="宋体" panose="02010600030101010101" pitchFamily="2" charset="-122"/>
              </a:rPr>
              <a:t>汇报完毕 </a:t>
            </a:r>
            <a:r>
              <a:rPr lang="zh-CN" altLang="en-US" sz="4400" dirty="0">
                <a:solidFill>
                  <a:schemeClr val="tx1">
                    <a:lumMod val="95000"/>
                    <a:lumOff val="5000"/>
                  </a:schemeClr>
                </a:solidFill>
                <a:latin typeface="宋体" panose="02010600030101010101" pitchFamily="2" charset="-122"/>
                <a:cs typeface="宋体" panose="02010600030101010101" pitchFamily="2" charset="-122"/>
              </a:rPr>
              <a:t>感谢</a:t>
            </a:r>
            <a:r>
              <a:rPr lang="zh-CN" altLang="en-US" sz="4400" dirty="0">
                <a:solidFill>
                  <a:srgbClr val="17B59E"/>
                </a:solidFill>
                <a:latin typeface="宋体" panose="02010600030101010101" pitchFamily="2" charset="-122"/>
                <a:cs typeface="宋体" panose="02010600030101010101" pitchFamily="2" charset="-122"/>
              </a:rPr>
              <a:t>您的聆听</a:t>
            </a:r>
            <a:endParaRPr lang="zh-CN" altLang="en-US" sz="4400" dirty="0">
              <a:solidFill>
                <a:srgbClr val="17B59E"/>
              </a:solidFill>
              <a:latin typeface="宋体" panose="02010600030101010101" pitchFamily="2" charset="-122"/>
              <a:cs typeface="宋体" panose="02010600030101010101" pitchFamily="2" charset="-122"/>
            </a:endParaRPr>
          </a:p>
        </p:txBody>
      </p:sp>
      <p:sp>
        <p:nvSpPr>
          <p:cNvPr id="4" name="文本框 3"/>
          <p:cNvSpPr txBox="1"/>
          <p:nvPr/>
        </p:nvSpPr>
        <p:spPr>
          <a:xfrm>
            <a:off x="1908346" y="2016114"/>
            <a:ext cx="5347939" cy="415498"/>
          </a:xfrm>
          <a:prstGeom prst="rect">
            <a:avLst/>
          </a:prstGeom>
          <a:noFill/>
        </p:spPr>
        <p:txBody>
          <a:bodyPr wrap="none" rtlCol="0">
            <a:spAutoFit/>
          </a:bodyPr>
          <a:lstStyle/>
          <a:p>
            <a:r>
              <a:rPr lang="en-US" altLang="zh-CN" sz="1050" dirty="0">
                <a:latin typeface="方正兰亭准黑_GBK" panose="02000000000000000000" pitchFamily="2" charset="-122"/>
                <a:ea typeface="方正兰亭准黑_GBK" panose="02000000000000000000" pitchFamily="2" charset="-122"/>
              </a:rPr>
              <a:t>Fresh business general template Applicable to enterprise introduction, summary</a:t>
            </a:r>
            <a:endParaRPr lang="en-US" altLang="zh-CN" sz="1050" dirty="0">
              <a:latin typeface="方正兰亭准黑_GBK" panose="02000000000000000000" pitchFamily="2" charset="-122"/>
              <a:ea typeface="方正兰亭准黑_GBK" panose="02000000000000000000" pitchFamily="2" charset="-122"/>
            </a:endParaRPr>
          </a:p>
          <a:p>
            <a:pPr algn="ctr"/>
            <a:r>
              <a:rPr lang="en-US" altLang="zh-CN" sz="1050" dirty="0">
                <a:latin typeface="方正兰亭准黑_GBK" panose="02000000000000000000" pitchFamily="2" charset="-122"/>
                <a:ea typeface="方正兰亭准黑_GBK" panose="02000000000000000000" pitchFamily="2" charset="-122"/>
              </a:rPr>
              <a:t> report,  sales marketing, chart </a:t>
            </a:r>
            <a:r>
              <a:rPr lang="en-US" altLang="zh-CN" sz="1050" dirty="0" err="1">
                <a:latin typeface="方正兰亭准黑_GBK" panose="02000000000000000000" pitchFamily="2" charset="-122"/>
                <a:ea typeface="方正兰亭准黑_GBK" panose="02000000000000000000" pitchFamily="2" charset="-122"/>
              </a:rPr>
              <a:t>dataa</a:t>
            </a:r>
            <a:endParaRPr lang="zh-CN" altLang="en-US" sz="1050" dirty="0">
              <a:solidFill>
                <a:srgbClr val="17B59E"/>
              </a:solidFill>
              <a:latin typeface="方正兰亭准黑_GBK" panose="02000000000000000000" pitchFamily="2" charset="-122"/>
              <a:ea typeface="方正兰亭准黑_GBK" panose="02000000000000000000" pitchFamily="2" charset="-122"/>
            </a:endParaRPr>
          </a:p>
        </p:txBody>
      </p:sp>
      <p:sp>
        <p:nvSpPr>
          <p:cNvPr id="5" name="文本框 4"/>
          <p:cNvSpPr txBox="1"/>
          <p:nvPr/>
        </p:nvSpPr>
        <p:spPr>
          <a:xfrm>
            <a:off x="3276460" y="2554264"/>
            <a:ext cx="916305" cy="414020"/>
          </a:xfrm>
          <a:prstGeom prst="rect">
            <a:avLst/>
          </a:prstGeom>
          <a:noFill/>
        </p:spPr>
        <p:txBody>
          <a:bodyPr wrap="none" rtlCol="0">
            <a:spAutoFit/>
          </a:bodyPr>
          <a:lstStyle/>
          <a:p>
            <a:pPr algn="l"/>
            <a:r>
              <a:rPr lang="zh-CN" altLang="en-US" sz="1050" dirty="0">
                <a:solidFill>
                  <a:srgbClr val="17B59E"/>
                </a:solidFill>
                <a:latin typeface="宋体" panose="02010600030101010101" pitchFamily="2" charset="-122"/>
              </a:rPr>
              <a:t>汇报人：</a:t>
            </a:r>
            <a:r>
              <a:rPr lang="en-US" altLang="zh-CN" sz="1050" dirty="0">
                <a:solidFill>
                  <a:srgbClr val="17B59E"/>
                </a:solidFill>
                <a:latin typeface="宋体" panose="02010600030101010101" pitchFamily="2" charset="-122"/>
                <a:sym typeface="+mn-ea"/>
              </a:rPr>
              <a:t>XXX</a:t>
            </a:r>
            <a:endParaRPr lang="zh-CN" altLang="en-US" sz="1050" dirty="0">
              <a:solidFill>
                <a:srgbClr val="17B59E"/>
              </a:solidFill>
              <a:latin typeface="宋体" panose="02010600030101010101" pitchFamily="2" charset="-122"/>
            </a:endParaRPr>
          </a:p>
          <a:p>
            <a:pPr algn="l"/>
            <a:endParaRPr lang="zh-CN" altLang="en-US" sz="1050" dirty="0">
              <a:solidFill>
                <a:srgbClr val="17B59E"/>
              </a:solidFill>
              <a:latin typeface="宋体" panose="02010600030101010101" pitchFamily="2" charset="-122"/>
            </a:endParaRPr>
          </a:p>
        </p:txBody>
      </p:sp>
      <p:sp>
        <p:nvSpPr>
          <p:cNvPr id="6" name="文本框 5"/>
          <p:cNvSpPr txBox="1"/>
          <p:nvPr/>
        </p:nvSpPr>
        <p:spPr>
          <a:xfrm>
            <a:off x="4644574" y="2554264"/>
            <a:ext cx="1249680" cy="252730"/>
          </a:xfrm>
          <a:prstGeom prst="rect">
            <a:avLst/>
          </a:prstGeom>
          <a:noFill/>
        </p:spPr>
        <p:txBody>
          <a:bodyPr wrap="none" rtlCol="0">
            <a:spAutoFit/>
          </a:bodyPr>
          <a:lstStyle/>
          <a:p>
            <a:r>
              <a:rPr lang="zh-CN" altLang="en-US" sz="1050" dirty="0">
                <a:solidFill>
                  <a:srgbClr val="17B59E"/>
                </a:solidFill>
                <a:latin typeface="宋体" panose="02010600030101010101" pitchFamily="2" charset="-122"/>
                <a:cs typeface="宋体" panose="02010600030101010101" pitchFamily="2" charset="-122"/>
              </a:rPr>
              <a:t>日期：</a:t>
            </a:r>
            <a:r>
              <a:rPr lang="en-US" altLang="zh-CN" sz="1050" dirty="0">
                <a:solidFill>
                  <a:srgbClr val="17B59E"/>
                </a:solidFill>
                <a:latin typeface="宋体" panose="02010600030101010101" pitchFamily="2" charset="-122"/>
                <a:cs typeface="宋体" panose="02010600030101010101" pitchFamily="2" charset="-122"/>
              </a:rPr>
              <a:t>20XX.XX.XX</a:t>
            </a:r>
            <a:endParaRPr lang="zh-CN" altLang="en-US" sz="1050" dirty="0">
              <a:solidFill>
                <a:srgbClr val="17B59E"/>
              </a:solidFill>
              <a:latin typeface="宋体" panose="02010600030101010101" pitchFamily="2" charset="-122"/>
              <a:cs typeface="宋体" panose="02010600030101010101" pitchFamily="2" charset="-122"/>
            </a:endParaRPr>
          </a:p>
        </p:txBody>
      </p:sp>
    </p:spTree>
  </p:cSld>
  <p:clrMapOvr>
    <a:masterClrMapping/>
  </p:clrMapOvr>
  <p:transition spd="slow" advTm="788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3"/>
                                        </p:tgtEl>
                                        <p:attrNameLst>
                                          <p:attrName>ppt_y</p:attrName>
                                        </p:attrNameLst>
                                      </p:cBhvr>
                                      <p:tavLst>
                                        <p:tav tm="0">
                                          <p:val>
                                            <p:strVal val="#ppt_y"/>
                                          </p:val>
                                        </p:tav>
                                        <p:tav tm="100000">
                                          <p:val>
                                            <p:strVal val="#ppt_y"/>
                                          </p:val>
                                        </p:tav>
                                      </p:tavLst>
                                    </p:anim>
                                    <p:anim calcmode="lin" valueType="num">
                                      <p:cBhvr>
                                        <p:cTn id="9" dur="3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3"/>
                                        </p:tgtEl>
                                      </p:cBhvr>
                                    </p:animEffect>
                                  </p:childTnLst>
                                </p:cTn>
                              </p:par>
                            </p:childTnLst>
                          </p:cTn>
                        </p:par>
                        <p:par>
                          <p:cTn id="12" fill="hold">
                            <p:stCondLst>
                              <p:cond delay="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6849"/>
                            </p:stCondLst>
                            <p:childTnLst>
                              <p:par>
                                <p:cTn id="21" presetID="2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7349"/>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513687" y="-1977383"/>
            <a:ext cx="8960556" cy="5040313"/>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937638" y="-1041304"/>
            <a:ext cx="8960556" cy="5040313"/>
          </a:xfrm>
          <a:prstGeom prst="rect">
            <a:avLst/>
          </a:prstGeom>
        </p:spPr>
      </p:pic>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248755" y="-843297"/>
            <a:ext cx="8960556" cy="5040313"/>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672706" y="92782"/>
            <a:ext cx="8960556" cy="5040313"/>
          </a:xfrm>
          <a:prstGeom prst="rect">
            <a:avLst/>
          </a:prstGeom>
        </p:spPr>
      </p:pic>
      <p:sp>
        <p:nvSpPr>
          <p:cNvPr id="7" name="椭圆 6"/>
          <p:cNvSpPr/>
          <p:nvPr/>
        </p:nvSpPr>
        <p:spPr>
          <a:xfrm>
            <a:off x="6660742" y="2016114"/>
            <a:ext cx="1440120" cy="1440120"/>
          </a:xfrm>
          <a:prstGeom prst="ellipse">
            <a:avLst/>
          </a:prstGeom>
          <a:solidFill>
            <a:srgbClr val="5959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方正兰亭准黑_GBK" panose="02000000000000000000" pitchFamily="2" charset="-122"/>
                <a:ea typeface="方正兰亭准黑_GBK" panose="02000000000000000000" pitchFamily="2" charset="-122"/>
              </a:rPr>
              <a:t>1</a:t>
            </a:r>
            <a:endParaRPr lang="zh-CN" altLang="en-US" sz="6000" dirty="0">
              <a:latin typeface="方正兰亭准黑_GBK" panose="02000000000000000000" pitchFamily="2" charset="-122"/>
              <a:ea typeface="方正兰亭准黑_GBK" panose="02000000000000000000" pitchFamily="2" charset="-122"/>
            </a:endParaRPr>
          </a:p>
        </p:txBody>
      </p:sp>
      <p:sp>
        <p:nvSpPr>
          <p:cNvPr id="8" name="文本框 7"/>
          <p:cNvSpPr txBox="1"/>
          <p:nvPr/>
        </p:nvSpPr>
        <p:spPr>
          <a:xfrm>
            <a:off x="6084694" y="3600246"/>
            <a:ext cx="2049780" cy="368300"/>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9" name="文本框 8"/>
          <p:cNvSpPr txBox="1"/>
          <p:nvPr/>
        </p:nvSpPr>
        <p:spPr>
          <a:xfrm>
            <a:off x="3348466" y="3960276"/>
            <a:ext cx="4775666" cy="584775"/>
          </a:xfrm>
          <a:prstGeom prst="rect">
            <a:avLst/>
          </a:prstGeom>
          <a:noFill/>
        </p:spPr>
        <p:txBody>
          <a:bodyPr wrap="none" rtlCol="0">
            <a:spAutoFit/>
          </a:bodyPr>
          <a:lstStyle/>
          <a:p>
            <a:pPr algn="r"/>
            <a:r>
              <a:rPr lang="en-US" altLang="zh-CN" sz="1600" dirty="0">
                <a:latin typeface="方正兰亭准黑_GBK" panose="02000000000000000000" pitchFamily="2" charset="-122"/>
                <a:ea typeface="方正兰亭准黑_GBK" panose="02000000000000000000" pitchFamily="2" charset="-122"/>
              </a:rPr>
              <a:t>Applicable to enterprise introduction, summary</a:t>
            </a:r>
            <a:endParaRPr lang="en-US" altLang="zh-CN" sz="1600" dirty="0">
              <a:latin typeface="方正兰亭准黑_GBK" panose="02000000000000000000" pitchFamily="2" charset="-122"/>
              <a:ea typeface="方正兰亭准黑_GBK" panose="02000000000000000000" pitchFamily="2" charset="-122"/>
            </a:endParaRPr>
          </a:p>
          <a:p>
            <a:pPr algn="r"/>
            <a:r>
              <a:rPr lang="en-US" altLang="zh-CN" sz="1600" dirty="0">
                <a:latin typeface="方正兰亭准黑_GBK" panose="02000000000000000000" pitchFamily="2" charset="-122"/>
                <a:ea typeface="方正兰亭准黑_GBK" panose="02000000000000000000" pitchFamily="2" charset="-122"/>
              </a:rPr>
              <a:t> report,  sales marketing, chart </a:t>
            </a:r>
            <a:r>
              <a:rPr lang="en-US" altLang="zh-CN" sz="1600" dirty="0" err="1">
                <a:latin typeface="方正兰亭准黑_GBK" panose="02000000000000000000" pitchFamily="2" charset="-122"/>
                <a:ea typeface="方正兰亭准黑_GBK" panose="02000000000000000000" pitchFamily="2" charset="-122"/>
              </a:rPr>
              <a:t>dataa</a:t>
            </a:r>
            <a:endParaRPr lang="zh-CN" altLang="en-US" sz="1600" dirty="0">
              <a:solidFill>
                <a:srgbClr val="17B59E"/>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6328">
        <p15:prstTrans prst="origami"/>
      </p:transition>
    </mc:Choice>
    <mc:Fallback>
      <p:transition spd="slow" advTm="63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29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23" name="文本框 22"/>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pSp>
        <p:nvGrpSpPr>
          <p:cNvPr id="2" name="Group 65"/>
          <p:cNvGrpSpPr/>
          <p:nvPr/>
        </p:nvGrpSpPr>
        <p:grpSpPr>
          <a:xfrm>
            <a:off x="3319174" y="1480556"/>
            <a:ext cx="1077431" cy="1185477"/>
            <a:chOff x="3419864" y="1304397"/>
            <a:chExt cx="1094533" cy="1209746"/>
          </a:xfrm>
          <a:solidFill>
            <a:srgbClr val="B37597"/>
          </a:solidFill>
        </p:grpSpPr>
        <p:sp>
          <p:nvSpPr>
            <p:cNvPr id="3"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B59E"/>
            </a:solidFill>
            <a:ln w="25400" cap="flat" cmpd="sng" algn="ctr">
              <a:noFill/>
              <a:prstDash val="solid"/>
            </a:ln>
            <a:effectLst/>
          </p:spPr>
          <p:txBody>
            <a:bodyPr rtlCol="0" anchor="ctr"/>
            <a:lstStyle/>
            <a:p>
              <a:pPr algn="ctr" defTabSz="1013460">
                <a:defRPr/>
              </a:pPr>
              <a:endParaRPr lang="en-US" sz="2400" kern="0" dirty="0">
                <a:solidFill>
                  <a:srgbClr val="FFFFFF"/>
                </a:solidFill>
                <a:latin typeface="Arial" panose="020B0604020202020204"/>
              </a:endParaRPr>
            </a:p>
          </p:txBody>
        </p:sp>
        <p:sp>
          <p:nvSpPr>
            <p:cNvPr id="4" name="Rectangle 47"/>
            <p:cNvSpPr/>
            <p:nvPr/>
          </p:nvSpPr>
          <p:spPr>
            <a:xfrm>
              <a:off x="3699088" y="1468512"/>
              <a:ext cx="536085" cy="471116"/>
            </a:xfrm>
            <a:prstGeom prst="rect">
              <a:avLst/>
            </a:prstGeom>
            <a:solidFill>
              <a:srgbClr val="17B59E"/>
            </a:solidFill>
          </p:spPr>
          <p:txBody>
            <a:bodyPr wrap="none">
              <a:spAutoFit/>
            </a:bodyPr>
            <a:lstStyle/>
            <a:p>
              <a:pPr algn="ctr" defTabSz="1013460">
                <a:defRPr/>
              </a:pPr>
              <a:r>
                <a:rPr lang="en-US" sz="2400" b="1" kern="0" dirty="0">
                  <a:solidFill>
                    <a:srgbClr val="FFFFFF"/>
                  </a:solidFill>
                  <a:latin typeface="Arial" panose="020B0604020202020204"/>
                </a:rPr>
                <a:t>01</a:t>
              </a:r>
              <a:endParaRPr lang="en-US" sz="2400" kern="0" dirty="0">
                <a:solidFill>
                  <a:srgbClr val="FFFFFF"/>
                </a:solidFill>
                <a:latin typeface="Arial" panose="020B0604020202020204"/>
              </a:endParaRPr>
            </a:p>
          </p:txBody>
        </p:sp>
      </p:grpSp>
      <p:grpSp>
        <p:nvGrpSpPr>
          <p:cNvPr id="5" name="Group 66"/>
          <p:cNvGrpSpPr/>
          <p:nvPr/>
        </p:nvGrpSpPr>
        <p:grpSpPr>
          <a:xfrm>
            <a:off x="4619391" y="1480556"/>
            <a:ext cx="1077431" cy="1185477"/>
            <a:chOff x="4740719" y="1304398"/>
            <a:chExt cx="1094533" cy="1209746"/>
          </a:xfrm>
          <a:solidFill>
            <a:srgbClr val="792E4E"/>
          </a:solidFill>
        </p:grpSpPr>
        <p:sp>
          <p:nvSpPr>
            <p:cNvPr id="6"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rtlCol="0" anchor="ctr"/>
            <a:lstStyle/>
            <a:p>
              <a:pPr algn="ctr" defTabSz="1013460">
                <a:defRPr/>
              </a:pPr>
              <a:endParaRPr lang="en-US" sz="2400" kern="0" dirty="0">
                <a:solidFill>
                  <a:srgbClr val="FFFFFF"/>
                </a:solidFill>
                <a:latin typeface="Arial" panose="020B0604020202020204"/>
              </a:endParaRPr>
            </a:p>
          </p:txBody>
        </p:sp>
        <p:sp>
          <p:nvSpPr>
            <p:cNvPr id="7" name="Rectangle 54"/>
            <p:cNvSpPr/>
            <p:nvPr/>
          </p:nvSpPr>
          <p:spPr>
            <a:xfrm>
              <a:off x="5019943" y="1468513"/>
              <a:ext cx="536085" cy="471116"/>
            </a:xfrm>
            <a:prstGeom prst="rect">
              <a:avLst/>
            </a:prstGeom>
            <a:solidFill>
              <a:schemeClr val="tx1">
                <a:lumMod val="65000"/>
                <a:lumOff val="35000"/>
              </a:schemeClr>
            </a:solidFill>
          </p:spPr>
          <p:txBody>
            <a:bodyPr wrap="none">
              <a:spAutoFit/>
            </a:bodyPr>
            <a:lstStyle/>
            <a:p>
              <a:pPr algn="ctr" defTabSz="1013460">
                <a:defRPr/>
              </a:pPr>
              <a:r>
                <a:rPr lang="en-US" sz="2400" b="1" kern="0" dirty="0">
                  <a:solidFill>
                    <a:srgbClr val="FFFFFF"/>
                  </a:solidFill>
                  <a:latin typeface="Arial" panose="020B0604020202020204"/>
                </a:rPr>
                <a:t>02</a:t>
              </a:r>
              <a:endParaRPr lang="en-US" sz="2400" kern="0" dirty="0">
                <a:solidFill>
                  <a:srgbClr val="FFFFFF"/>
                </a:solidFill>
                <a:latin typeface="Arial" panose="020B0604020202020204"/>
              </a:endParaRPr>
            </a:p>
          </p:txBody>
        </p:sp>
      </p:grpSp>
      <p:grpSp>
        <p:nvGrpSpPr>
          <p:cNvPr id="8" name="Group 67"/>
          <p:cNvGrpSpPr/>
          <p:nvPr/>
        </p:nvGrpSpPr>
        <p:grpSpPr>
          <a:xfrm>
            <a:off x="3319174" y="2891838"/>
            <a:ext cx="1077431" cy="1185477"/>
            <a:chOff x="3419864" y="1304397"/>
            <a:chExt cx="1094533" cy="1209746"/>
          </a:xfrm>
          <a:solidFill>
            <a:schemeClr val="tx1">
              <a:lumMod val="65000"/>
              <a:lumOff val="35000"/>
            </a:schemeClr>
          </a:solidFill>
        </p:grpSpPr>
        <p:sp>
          <p:nvSpPr>
            <p:cNvPr id="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Arial" panose="020B0604020202020204"/>
              </a:endParaRPr>
            </a:p>
          </p:txBody>
        </p:sp>
        <p:sp>
          <p:nvSpPr>
            <p:cNvPr id="10" name="Rectangle 69"/>
            <p:cNvSpPr/>
            <p:nvPr/>
          </p:nvSpPr>
          <p:spPr>
            <a:xfrm>
              <a:off x="3699088" y="1468512"/>
              <a:ext cx="536085" cy="471116"/>
            </a:xfrm>
            <a:prstGeom prst="rect">
              <a:avLst/>
            </a:prstGeom>
            <a:grpFill/>
          </p:spPr>
          <p:txBody>
            <a:bodyPr wrap="none">
              <a:spAutoFit/>
            </a:bodyPr>
            <a:lstStyle/>
            <a:p>
              <a:pPr algn="ctr" defTabSz="1013460">
                <a:defRPr/>
              </a:pPr>
              <a:r>
                <a:rPr lang="en-US" sz="2400" b="1" kern="0" dirty="0">
                  <a:solidFill>
                    <a:srgbClr val="FFFFFF"/>
                  </a:solidFill>
                  <a:latin typeface="Arial" panose="020B0604020202020204"/>
                </a:rPr>
                <a:t>03</a:t>
              </a:r>
              <a:endParaRPr lang="en-US" sz="2400" kern="0" dirty="0">
                <a:solidFill>
                  <a:srgbClr val="FFFFFF"/>
                </a:solidFill>
                <a:latin typeface="Arial" panose="020B0604020202020204"/>
              </a:endParaRPr>
            </a:p>
          </p:txBody>
        </p:sp>
      </p:grpSp>
      <p:grpSp>
        <p:nvGrpSpPr>
          <p:cNvPr id="11" name="Group 70"/>
          <p:cNvGrpSpPr/>
          <p:nvPr/>
        </p:nvGrpSpPr>
        <p:grpSpPr>
          <a:xfrm>
            <a:off x="4619391" y="2891838"/>
            <a:ext cx="1077431" cy="1185477"/>
            <a:chOff x="4740719" y="1304398"/>
            <a:chExt cx="1094533" cy="1209746"/>
          </a:xfrm>
          <a:solidFill>
            <a:srgbClr val="17B59E"/>
          </a:solidFill>
        </p:grpSpPr>
        <p:sp>
          <p:nvSpPr>
            <p:cNvPr id="1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Arial" panose="020B0604020202020204"/>
              </a:endParaRPr>
            </a:p>
          </p:txBody>
        </p:sp>
        <p:sp>
          <p:nvSpPr>
            <p:cNvPr id="13" name="Rectangle 73"/>
            <p:cNvSpPr/>
            <p:nvPr/>
          </p:nvSpPr>
          <p:spPr>
            <a:xfrm>
              <a:off x="5019943" y="1468513"/>
              <a:ext cx="536085" cy="471116"/>
            </a:xfrm>
            <a:prstGeom prst="rect">
              <a:avLst/>
            </a:prstGeom>
            <a:grpFill/>
          </p:spPr>
          <p:txBody>
            <a:bodyPr wrap="none">
              <a:spAutoFit/>
            </a:bodyPr>
            <a:lstStyle/>
            <a:p>
              <a:pPr algn="ctr" defTabSz="1013460">
                <a:defRPr/>
              </a:pPr>
              <a:r>
                <a:rPr lang="en-US" sz="2400" b="1" kern="0" dirty="0">
                  <a:solidFill>
                    <a:srgbClr val="FFFFFF"/>
                  </a:solidFill>
                  <a:latin typeface="Arial" panose="020B0604020202020204"/>
                </a:rPr>
                <a:t>04</a:t>
              </a:r>
              <a:endParaRPr lang="en-US" sz="2400" kern="0" dirty="0">
                <a:solidFill>
                  <a:srgbClr val="FFFFFF"/>
                </a:solidFill>
                <a:latin typeface="Arial" panose="020B0604020202020204"/>
              </a:endParaRPr>
            </a:p>
          </p:txBody>
        </p:sp>
      </p:grpSp>
      <p:sp>
        <p:nvSpPr>
          <p:cNvPr id="14" name="矩形 13"/>
          <p:cNvSpPr>
            <a:spLocks noChangeArrowheads="1"/>
          </p:cNvSpPr>
          <p:nvPr/>
        </p:nvSpPr>
        <p:spPr bwMode="auto">
          <a:xfrm>
            <a:off x="5804844" y="1480555"/>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5" name="文本框 40"/>
          <p:cNvSpPr txBox="1"/>
          <p:nvPr/>
        </p:nvSpPr>
        <p:spPr>
          <a:xfrm>
            <a:off x="5804844" y="1678083"/>
            <a:ext cx="2252317" cy="690245"/>
          </a:xfrm>
          <a:prstGeom prst="rect">
            <a:avLst/>
          </a:prstGeom>
          <a:noFill/>
          <a:ln w="9525">
            <a:noFill/>
          </a:ln>
        </p:spPr>
        <p:txBody>
          <a:bodyPr wrap="square" lIns="67391" tIns="33696" rIns="67391" bIns="33696">
            <a:spAutoFit/>
          </a:bodyPr>
          <a:lstStyle/>
          <a:p>
            <a:pP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矩形 15"/>
          <p:cNvSpPr>
            <a:spLocks noChangeArrowheads="1"/>
          </p:cNvSpPr>
          <p:nvPr/>
        </p:nvSpPr>
        <p:spPr bwMode="auto">
          <a:xfrm>
            <a:off x="5804844" y="2889523"/>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7" name="文本框 40"/>
          <p:cNvSpPr txBox="1"/>
          <p:nvPr/>
        </p:nvSpPr>
        <p:spPr>
          <a:xfrm>
            <a:off x="5804844" y="3087052"/>
            <a:ext cx="2252317" cy="690245"/>
          </a:xfrm>
          <a:prstGeom prst="rect">
            <a:avLst/>
          </a:prstGeom>
          <a:noFill/>
          <a:ln w="9525">
            <a:noFill/>
          </a:ln>
        </p:spPr>
        <p:txBody>
          <a:bodyPr wrap="square" lIns="67391" tIns="33696" rIns="67391" bIns="33696">
            <a:spAutoFit/>
          </a:bodyPr>
          <a:lstStyle/>
          <a:p>
            <a:pP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矩形 17"/>
          <p:cNvSpPr>
            <a:spLocks noChangeArrowheads="1"/>
          </p:cNvSpPr>
          <p:nvPr/>
        </p:nvSpPr>
        <p:spPr bwMode="auto">
          <a:xfrm>
            <a:off x="1892919" y="1480555"/>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r"/>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19" name="文本框 40"/>
          <p:cNvSpPr txBox="1"/>
          <p:nvPr/>
        </p:nvSpPr>
        <p:spPr>
          <a:xfrm>
            <a:off x="954887" y="1678083"/>
            <a:ext cx="2252317" cy="690245"/>
          </a:xfrm>
          <a:prstGeom prst="rect">
            <a:avLst/>
          </a:prstGeom>
          <a:noFill/>
          <a:ln w="9525">
            <a:noFill/>
          </a:ln>
        </p:spPr>
        <p:txBody>
          <a:bodyPr wrap="square" lIns="67391" tIns="33696" rIns="67391" bIns="33696">
            <a:spAutoFit/>
          </a:bodyPr>
          <a:lstStyle/>
          <a:p>
            <a:pPr algn="r">
              <a:lnSpc>
                <a:spcPct val="150000"/>
              </a:lnSpc>
            </a:pPr>
            <a:r>
              <a:rPr 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a:t>
            </a: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a:t>
            </a:r>
            <a:endParaRPr lang="zh-CN"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矩形 19"/>
          <p:cNvSpPr>
            <a:spLocks noChangeArrowheads="1"/>
          </p:cNvSpPr>
          <p:nvPr/>
        </p:nvSpPr>
        <p:spPr bwMode="auto">
          <a:xfrm>
            <a:off x="1892919" y="2889523"/>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r"/>
            <a:r>
              <a:rPr lang="zh-CN" altLang="en-US" sz="1200" dirty="0">
                <a:latin typeface="微软雅黑" panose="020B0503020204020204" pitchFamily="34" charset="-122"/>
                <a:ea typeface="微软雅黑" panose="020B0503020204020204" pitchFamily="34" charset="-122"/>
              </a:rPr>
              <a:t>单击编辑标题</a:t>
            </a:r>
            <a:endParaRPr lang="en-US" altLang="zh-CN" sz="1200" dirty="0">
              <a:latin typeface="微软雅黑" panose="020B0503020204020204" pitchFamily="34" charset="-122"/>
              <a:ea typeface="微软雅黑" panose="020B0503020204020204" pitchFamily="34" charset="-122"/>
            </a:endParaRPr>
          </a:p>
        </p:txBody>
      </p:sp>
      <p:sp>
        <p:nvSpPr>
          <p:cNvPr id="21" name="文本框 40"/>
          <p:cNvSpPr txBox="1"/>
          <p:nvPr/>
        </p:nvSpPr>
        <p:spPr>
          <a:xfrm>
            <a:off x="954887" y="3087052"/>
            <a:ext cx="2252317" cy="690245"/>
          </a:xfrm>
          <a:prstGeom prst="rect">
            <a:avLst/>
          </a:prstGeom>
          <a:noFill/>
          <a:ln w="9525">
            <a:noFill/>
          </a:ln>
        </p:spPr>
        <p:txBody>
          <a:bodyPr wrap="square" lIns="67391" tIns="33696" rIns="67391" bIns="33696">
            <a:spAutoFit/>
          </a:bodyPr>
          <a:lstStyle/>
          <a:p>
            <a:pPr algn="r">
              <a:lnSpc>
                <a:spcPct val="150000"/>
              </a:lnSpc>
            </a:pPr>
            <a:r>
              <a:rPr lang="zh-CN" sz="90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4255">
        <p14:pan dir="u"/>
      </p:transition>
    </mc:Choice>
    <mc:Fallback>
      <p:transition spd="slow" advTm="425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19" name="文本框 18"/>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2" name="圆角矩形 6"/>
          <p:cNvSpPr/>
          <p:nvPr/>
        </p:nvSpPr>
        <p:spPr>
          <a:xfrm>
            <a:off x="961170" y="1311312"/>
            <a:ext cx="3186287" cy="1208845"/>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17B59E"/>
          </a:solidFill>
          <a:ln w="28575" cap="flat" cmpd="sng" algn="ctr">
            <a:solidFill>
              <a:sysClr val="window" lastClr="FFFFFF"/>
            </a:solidFill>
            <a:prstDash val="solid"/>
          </a:ln>
          <a:effectLst/>
        </p:spPr>
        <p:txBody>
          <a:bodyPr lIns="67391" tIns="33696" rIns="67391" bIns="33696"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3" name="圆角矩形 6"/>
          <p:cNvSpPr/>
          <p:nvPr/>
        </p:nvSpPr>
        <p:spPr>
          <a:xfrm>
            <a:off x="4853669" y="1311312"/>
            <a:ext cx="3186287" cy="1208845"/>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17B59E"/>
          </a:solidFill>
          <a:ln w="28575" cap="flat" cmpd="sng" algn="ctr">
            <a:solidFill>
              <a:sysClr val="window" lastClr="FFFFFF"/>
            </a:solidFill>
            <a:prstDash val="solid"/>
          </a:ln>
          <a:effectLst/>
        </p:spPr>
        <p:txBody>
          <a:bodyPr lIns="67391" tIns="33696" rIns="67391" bIns="33696"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 name="圆角矩形 6"/>
          <p:cNvSpPr/>
          <p:nvPr/>
        </p:nvSpPr>
        <p:spPr>
          <a:xfrm>
            <a:off x="961170" y="2943413"/>
            <a:ext cx="3186287" cy="1208845"/>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595959"/>
          </a:solidFill>
          <a:ln w="28575" cap="flat" cmpd="sng" algn="ctr">
            <a:solidFill>
              <a:sysClr val="window" lastClr="FFFFFF"/>
            </a:solidFill>
            <a:prstDash val="solid"/>
          </a:ln>
          <a:effectLst/>
        </p:spPr>
        <p:txBody>
          <a:bodyPr lIns="67391" tIns="33696" rIns="67391" bIns="33696"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 name="圆角矩形 6"/>
          <p:cNvSpPr/>
          <p:nvPr/>
        </p:nvSpPr>
        <p:spPr>
          <a:xfrm>
            <a:off x="4853669" y="2943413"/>
            <a:ext cx="3186287" cy="1208845"/>
          </a:xfrm>
          <a:custGeom>
            <a:avLst/>
            <a:gdLst>
              <a:gd name="connsiteX0" fmla="*/ 1289248 w 5969768"/>
              <a:gd name="connsiteY0" fmla="*/ 0 h 1872208"/>
              <a:gd name="connsiteX1" fmla="*/ 5346173 w 5969768"/>
              <a:gd name="connsiteY1" fmla="*/ 0 h 1872208"/>
              <a:gd name="connsiteX2" fmla="*/ 5969768 w 5969768"/>
              <a:gd name="connsiteY2" fmla="*/ 623595 h 1872208"/>
              <a:gd name="connsiteX3" fmla="*/ 5969768 w 5969768"/>
              <a:gd name="connsiteY3" fmla="*/ 1248613 h 1872208"/>
              <a:gd name="connsiteX4" fmla="*/ 5346173 w 5969768"/>
              <a:gd name="connsiteY4" fmla="*/ 1872208 h 1872208"/>
              <a:gd name="connsiteX5" fmla="*/ 1368152 w 5969768"/>
              <a:gd name="connsiteY5" fmla="*/ 1872208 h 1872208"/>
              <a:gd name="connsiteX6" fmla="*/ 1289248 w 5969768"/>
              <a:gd name="connsiteY6" fmla="*/ 1872208 h 1872208"/>
              <a:gd name="connsiteX7" fmla="*/ 407735 w 5969768"/>
              <a:gd name="connsiteY7" fmla="*/ 1872208 h 1872208"/>
              <a:gd name="connsiteX8" fmla="*/ 0 w 5969768"/>
              <a:gd name="connsiteY8" fmla="*/ 1464473 h 1872208"/>
              <a:gd name="connsiteX9" fmla="*/ 0 w 5969768"/>
              <a:gd name="connsiteY9" fmla="*/ 1055807 h 1872208"/>
              <a:gd name="connsiteX10" fmla="*/ 407735 w 5969768"/>
              <a:gd name="connsiteY10" fmla="*/ 648072 h 1872208"/>
              <a:gd name="connsiteX11" fmla="*/ 1368152 w 5969768"/>
              <a:gd name="connsiteY11" fmla="*/ 648072 h 1872208"/>
              <a:gd name="connsiteX12" fmla="*/ 1368152 w 5969768"/>
              <a:gd name="connsiteY12" fmla="*/ 850487 h 1872208"/>
              <a:gd name="connsiteX13" fmla="*/ 488918 w 5969768"/>
              <a:gd name="connsiteY13" fmla="*/ 850487 h 1872208"/>
              <a:gd name="connsiteX14" fmla="*/ 216024 w 5969768"/>
              <a:gd name="connsiteY14" fmla="*/ 1123381 h 1872208"/>
              <a:gd name="connsiteX15" fmla="*/ 216024 w 5969768"/>
              <a:gd name="connsiteY15" fmla="*/ 1396898 h 1872208"/>
              <a:gd name="connsiteX16" fmla="*/ 488918 w 5969768"/>
              <a:gd name="connsiteY16" fmla="*/ 1669792 h 1872208"/>
              <a:gd name="connsiteX17" fmla="*/ 1368152 w 5969768"/>
              <a:gd name="connsiteY17" fmla="*/ 1669792 h 1872208"/>
              <a:gd name="connsiteX18" fmla="*/ 1368152 w 5969768"/>
              <a:gd name="connsiteY18" fmla="*/ 1670095 h 1872208"/>
              <a:gd name="connsiteX19" fmla="*/ 5264789 w 5969768"/>
              <a:gd name="connsiteY19" fmla="*/ 1670095 h 1872208"/>
              <a:gd name="connsiteX20" fmla="*/ 5753744 w 5969768"/>
              <a:gd name="connsiteY20" fmla="*/ 1181140 h 1872208"/>
              <a:gd name="connsiteX21" fmla="*/ 5753744 w 5969768"/>
              <a:gd name="connsiteY21" fmla="*/ 691068 h 1872208"/>
              <a:gd name="connsiteX22" fmla="*/ 5264789 w 5969768"/>
              <a:gd name="connsiteY22" fmla="*/ 202113 h 1872208"/>
              <a:gd name="connsiteX23" fmla="*/ 1289248 w 5969768"/>
              <a:gd name="connsiteY23" fmla="*/ 202113 h 1872208"/>
              <a:gd name="connsiteX24" fmla="*/ 1288082 w 5969768"/>
              <a:gd name="connsiteY24" fmla="*/ 80739 h 1872208"/>
              <a:gd name="connsiteX25" fmla="*/ 1289248 w 5969768"/>
              <a:gd name="connsiteY25" fmla="*/ 0 h 1872208"/>
              <a:gd name="connsiteX0-1" fmla="*/ 1289248 w 5969768"/>
              <a:gd name="connsiteY0-2" fmla="*/ 0 h 1872208"/>
              <a:gd name="connsiteX1-3" fmla="*/ 5346173 w 5969768"/>
              <a:gd name="connsiteY1-4" fmla="*/ 0 h 1872208"/>
              <a:gd name="connsiteX2-5" fmla="*/ 5969768 w 5969768"/>
              <a:gd name="connsiteY2-6" fmla="*/ 623595 h 1872208"/>
              <a:gd name="connsiteX3-7" fmla="*/ 5969768 w 5969768"/>
              <a:gd name="connsiteY3-8" fmla="*/ 1248613 h 1872208"/>
              <a:gd name="connsiteX4-9" fmla="*/ 5346173 w 5969768"/>
              <a:gd name="connsiteY4-10" fmla="*/ 1872208 h 1872208"/>
              <a:gd name="connsiteX5-11" fmla="*/ 1368152 w 5969768"/>
              <a:gd name="connsiteY5-12" fmla="*/ 1872208 h 1872208"/>
              <a:gd name="connsiteX6-13" fmla="*/ 1289248 w 5969768"/>
              <a:gd name="connsiteY6-14" fmla="*/ 1872208 h 1872208"/>
              <a:gd name="connsiteX7-15" fmla="*/ 407735 w 5969768"/>
              <a:gd name="connsiteY7-16" fmla="*/ 1872208 h 1872208"/>
              <a:gd name="connsiteX8-17" fmla="*/ 0 w 5969768"/>
              <a:gd name="connsiteY8-18" fmla="*/ 1464473 h 1872208"/>
              <a:gd name="connsiteX9-19" fmla="*/ 0 w 5969768"/>
              <a:gd name="connsiteY9-20" fmla="*/ 1055807 h 1872208"/>
              <a:gd name="connsiteX10-21" fmla="*/ 407735 w 5969768"/>
              <a:gd name="connsiteY10-22" fmla="*/ 648072 h 1872208"/>
              <a:gd name="connsiteX11-23" fmla="*/ 1368152 w 5969768"/>
              <a:gd name="connsiteY11-24" fmla="*/ 648072 h 1872208"/>
              <a:gd name="connsiteX12-25" fmla="*/ 1368152 w 5969768"/>
              <a:gd name="connsiteY12-26" fmla="*/ 850487 h 1872208"/>
              <a:gd name="connsiteX13-27" fmla="*/ 488918 w 5969768"/>
              <a:gd name="connsiteY13-28" fmla="*/ 850487 h 1872208"/>
              <a:gd name="connsiteX14-29" fmla="*/ 216024 w 5969768"/>
              <a:gd name="connsiteY14-30" fmla="*/ 1123381 h 1872208"/>
              <a:gd name="connsiteX15-31" fmla="*/ 216024 w 5969768"/>
              <a:gd name="connsiteY15-32" fmla="*/ 1396898 h 1872208"/>
              <a:gd name="connsiteX16-33" fmla="*/ 488918 w 5969768"/>
              <a:gd name="connsiteY16-34" fmla="*/ 1669792 h 1872208"/>
              <a:gd name="connsiteX17-35" fmla="*/ 1368152 w 5969768"/>
              <a:gd name="connsiteY17-36" fmla="*/ 1669792 h 1872208"/>
              <a:gd name="connsiteX18-37" fmla="*/ 1368152 w 5969768"/>
              <a:gd name="connsiteY18-38" fmla="*/ 1670095 h 1872208"/>
              <a:gd name="connsiteX19-39" fmla="*/ 5264789 w 5969768"/>
              <a:gd name="connsiteY19-40" fmla="*/ 1670095 h 1872208"/>
              <a:gd name="connsiteX20-41" fmla="*/ 5753744 w 5969768"/>
              <a:gd name="connsiteY20-42" fmla="*/ 1181140 h 1872208"/>
              <a:gd name="connsiteX21-43" fmla="*/ 5753744 w 5969768"/>
              <a:gd name="connsiteY21-44" fmla="*/ 691068 h 1872208"/>
              <a:gd name="connsiteX22-45" fmla="*/ 5264789 w 5969768"/>
              <a:gd name="connsiteY22-46" fmla="*/ 202113 h 1872208"/>
              <a:gd name="connsiteX23-47" fmla="*/ 1289248 w 5969768"/>
              <a:gd name="connsiteY23-48" fmla="*/ 202113 h 1872208"/>
              <a:gd name="connsiteX24-49" fmla="*/ 1421432 w 5969768"/>
              <a:gd name="connsiteY24-50" fmla="*/ 109314 h 1872208"/>
              <a:gd name="connsiteX25-51" fmla="*/ 1289248 w 5969768"/>
              <a:gd name="connsiteY25-5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5969768" h="1872208">
                <a:moveTo>
                  <a:pt x="1289248" y="0"/>
                </a:moveTo>
                <a:lnTo>
                  <a:pt x="5346173" y="0"/>
                </a:lnTo>
                <a:cubicBezTo>
                  <a:pt x="5690575" y="0"/>
                  <a:pt x="5969768" y="279193"/>
                  <a:pt x="5969768" y="623595"/>
                </a:cubicBezTo>
                <a:lnTo>
                  <a:pt x="5969768" y="1248613"/>
                </a:lnTo>
                <a:cubicBezTo>
                  <a:pt x="5969768" y="1593015"/>
                  <a:pt x="5690575" y="1872208"/>
                  <a:pt x="5346173" y="1872208"/>
                </a:cubicBezTo>
                <a:lnTo>
                  <a:pt x="1368152" y="1872208"/>
                </a:lnTo>
                <a:lnTo>
                  <a:pt x="1289248" y="1872208"/>
                </a:lnTo>
                <a:lnTo>
                  <a:pt x="407735" y="1872208"/>
                </a:lnTo>
                <a:cubicBezTo>
                  <a:pt x="182549" y="1872208"/>
                  <a:pt x="0" y="1689659"/>
                  <a:pt x="0" y="1464473"/>
                </a:cubicBezTo>
                <a:lnTo>
                  <a:pt x="0" y="1055807"/>
                </a:lnTo>
                <a:cubicBezTo>
                  <a:pt x="0" y="830621"/>
                  <a:pt x="182549" y="648072"/>
                  <a:pt x="407735" y="648072"/>
                </a:cubicBezTo>
                <a:lnTo>
                  <a:pt x="1368152" y="648072"/>
                </a:lnTo>
                <a:lnTo>
                  <a:pt x="1368152" y="850487"/>
                </a:lnTo>
                <a:lnTo>
                  <a:pt x="488918" y="850487"/>
                </a:lnTo>
                <a:cubicBezTo>
                  <a:pt x="338203" y="850487"/>
                  <a:pt x="216024" y="972666"/>
                  <a:pt x="216024" y="1123381"/>
                </a:cubicBezTo>
                <a:lnTo>
                  <a:pt x="216024" y="1396898"/>
                </a:lnTo>
                <a:cubicBezTo>
                  <a:pt x="216024" y="1547613"/>
                  <a:pt x="338203" y="1669792"/>
                  <a:pt x="488918" y="1669792"/>
                </a:cubicBezTo>
                <a:lnTo>
                  <a:pt x="1368152" y="1669792"/>
                </a:lnTo>
                <a:lnTo>
                  <a:pt x="1368152" y="1670095"/>
                </a:lnTo>
                <a:lnTo>
                  <a:pt x="5264789" y="1670095"/>
                </a:lnTo>
                <a:cubicBezTo>
                  <a:pt x="5534831" y="1670095"/>
                  <a:pt x="5753744" y="1451182"/>
                  <a:pt x="5753744" y="1181140"/>
                </a:cubicBezTo>
                <a:lnTo>
                  <a:pt x="5753744" y="691068"/>
                </a:lnTo>
                <a:cubicBezTo>
                  <a:pt x="5753744" y="421026"/>
                  <a:pt x="5534831" y="202113"/>
                  <a:pt x="5264789" y="202113"/>
                </a:cubicBezTo>
                <a:lnTo>
                  <a:pt x="1289248" y="202113"/>
                </a:lnTo>
                <a:cubicBezTo>
                  <a:pt x="1288859" y="161655"/>
                  <a:pt x="1421821" y="149772"/>
                  <a:pt x="1421432" y="109314"/>
                </a:cubicBezTo>
                <a:cubicBezTo>
                  <a:pt x="1421821" y="82401"/>
                  <a:pt x="1288859" y="26913"/>
                  <a:pt x="1289248" y="0"/>
                </a:cubicBezTo>
                <a:close/>
              </a:path>
            </a:pathLst>
          </a:custGeom>
          <a:solidFill>
            <a:srgbClr val="595959"/>
          </a:solidFill>
          <a:ln w="28575" cap="flat" cmpd="sng" algn="ctr">
            <a:solidFill>
              <a:sysClr val="window" lastClr="FFFFFF"/>
            </a:solidFill>
            <a:prstDash val="solid"/>
          </a:ln>
          <a:effectLst/>
        </p:spPr>
        <p:txBody>
          <a:bodyPr lIns="67391" tIns="33696" rIns="67391" bIns="33696"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6" name="文本框 14"/>
          <p:cNvSpPr txBox="1"/>
          <p:nvPr/>
        </p:nvSpPr>
        <p:spPr>
          <a:xfrm>
            <a:off x="1135857" y="1915734"/>
            <a:ext cx="525066" cy="437382"/>
          </a:xfrm>
          <a:prstGeom prst="rect">
            <a:avLst/>
          </a:prstGeom>
          <a:noFill/>
        </p:spPr>
        <p:txBody>
          <a:bodyPr wrap="square" lIns="67391" tIns="33696" rIns="67391" bIns="33696" rtlCol="0">
            <a:spAutoFit/>
          </a:bodyPr>
          <a:lstStyle/>
          <a:p>
            <a:r>
              <a:rPr lang="en-US" altLang="zh-CN" sz="2400">
                <a:solidFill>
                  <a:schemeClr val="tx1">
                    <a:lumMod val="95000"/>
                    <a:lumOff val="5000"/>
                  </a:schemeClr>
                </a:solidFill>
                <a:latin typeface="微软雅黑" panose="020B0503020204020204" pitchFamily="34" charset="-122"/>
                <a:ea typeface="微软雅黑" panose="020B0503020204020204" pitchFamily="34" charset="-122"/>
              </a:rPr>
              <a:t>01</a:t>
            </a:r>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文本框 15"/>
          <p:cNvSpPr txBox="1"/>
          <p:nvPr/>
        </p:nvSpPr>
        <p:spPr>
          <a:xfrm>
            <a:off x="1731905" y="1553954"/>
            <a:ext cx="1375626" cy="283494"/>
          </a:xfrm>
          <a:prstGeom prst="rect">
            <a:avLst/>
          </a:prstGeom>
          <a:noFill/>
        </p:spPr>
        <p:txBody>
          <a:bodyPr wrap="square" lIns="67391" tIns="33696" rIns="67391" bIns="33696"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1732558" y="1914590"/>
            <a:ext cx="2232224" cy="233045"/>
          </a:xfrm>
          <a:prstGeom prst="rect">
            <a:avLst/>
          </a:prstGeom>
        </p:spPr>
        <p:txBody>
          <a:bodyPr wrap="square" lIns="67391" tIns="33696" rIns="67391" bIns="33696">
            <a:spAutoFit/>
          </a:bodyPr>
          <a:lstStyle/>
          <a:p>
            <a:pP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rPr>
              <a:t>Please add content here</a:t>
            </a:r>
            <a:endParaRPr lang="en-US" altLang="zh-CN" sz="90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 name="文本框 17"/>
          <p:cNvSpPr txBox="1"/>
          <p:nvPr/>
        </p:nvSpPr>
        <p:spPr>
          <a:xfrm>
            <a:off x="5082753" y="1915734"/>
            <a:ext cx="525066" cy="436245"/>
          </a:xfrm>
          <a:prstGeom prst="rect">
            <a:avLst/>
          </a:prstGeom>
          <a:noFill/>
        </p:spPr>
        <p:txBody>
          <a:bodyPr wrap="square" lIns="67391" tIns="33696" rIns="67391" bIns="33696" rtlCol="0">
            <a:spAutoFit/>
          </a:bodyPr>
          <a:lstStyle/>
          <a:p>
            <a:r>
              <a:rPr lang="en-US" altLang="zh-CN" sz="2400">
                <a:solidFill>
                  <a:schemeClr val="tx1">
                    <a:lumMod val="95000"/>
                    <a:lumOff val="5000"/>
                  </a:schemeClr>
                </a:solidFill>
                <a:latin typeface="微软雅黑" panose="020B0503020204020204" pitchFamily="34" charset="-122"/>
                <a:ea typeface="微软雅黑" panose="020B0503020204020204" pitchFamily="34" charset="-122"/>
              </a:rPr>
              <a:t>02</a:t>
            </a:r>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18"/>
          <p:cNvSpPr txBox="1"/>
          <p:nvPr/>
        </p:nvSpPr>
        <p:spPr>
          <a:xfrm>
            <a:off x="5678802" y="1553954"/>
            <a:ext cx="1375626" cy="283494"/>
          </a:xfrm>
          <a:prstGeom prst="rect">
            <a:avLst/>
          </a:prstGeom>
          <a:noFill/>
        </p:spPr>
        <p:txBody>
          <a:bodyPr wrap="square" lIns="67391" tIns="33696" rIns="67391" bIns="33696"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11" name="矩形 10"/>
          <p:cNvSpPr/>
          <p:nvPr/>
        </p:nvSpPr>
        <p:spPr>
          <a:xfrm>
            <a:off x="5679455" y="1914590"/>
            <a:ext cx="2232224" cy="233045"/>
          </a:xfrm>
          <a:prstGeom prst="rect">
            <a:avLst/>
          </a:prstGeom>
        </p:spPr>
        <p:txBody>
          <a:bodyPr wrap="square" lIns="67391" tIns="33696" rIns="67391" bIns="33696">
            <a:spAutoFit/>
          </a:bodyPr>
          <a:lstStyle/>
          <a:p>
            <a:pP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rPr>
              <a:t>Please add content here</a:t>
            </a:r>
            <a:endParaRPr lang="en-US" altLang="zh-CN" sz="90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2" name="文本框 20"/>
          <p:cNvSpPr txBox="1"/>
          <p:nvPr/>
        </p:nvSpPr>
        <p:spPr>
          <a:xfrm>
            <a:off x="1135857" y="3543628"/>
            <a:ext cx="525066" cy="437382"/>
          </a:xfrm>
          <a:prstGeom prst="rect">
            <a:avLst/>
          </a:prstGeom>
          <a:noFill/>
        </p:spPr>
        <p:txBody>
          <a:bodyPr wrap="square" lIns="67391" tIns="33696" rIns="67391" bIns="33696" rtlCol="0">
            <a:spAutoFit/>
          </a:bodyPr>
          <a:lstStyle/>
          <a:p>
            <a:r>
              <a:rPr lang="en-US" altLang="zh-CN" sz="2400">
                <a:solidFill>
                  <a:schemeClr val="tx1">
                    <a:lumMod val="95000"/>
                    <a:lumOff val="5000"/>
                  </a:schemeClr>
                </a:solidFill>
                <a:latin typeface="微软雅黑" panose="020B0503020204020204" pitchFamily="34" charset="-122"/>
                <a:ea typeface="微软雅黑" panose="020B0503020204020204" pitchFamily="34" charset="-122"/>
              </a:rPr>
              <a:t>03</a:t>
            </a:r>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文本框 21"/>
          <p:cNvSpPr txBox="1"/>
          <p:nvPr/>
        </p:nvSpPr>
        <p:spPr>
          <a:xfrm>
            <a:off x="1731905" y="3181848"/>
            <a:ext cx="1375626" cy="283494"/>
          </a:xfrm>
          <a:prstGeom prst="rect">
            <a:avLst/>
          </a:prstGeom>
          <a:noFill/>
        </p:spPr>
        <p:txBody>
          <a:bodyPr wrap="square" lIns="67391" tIns="33696" rIns="67391" bIns="33696"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14" name="矩形 13"/>
          <p:cNvSpPr/>
          <p:nvPr/>
        </p:nvSpPr>
        <p:spPr>
          <a:xfrm>
            <a:off x="1732558" y="3510483"/>
            <a:ext cx="2232224" cy="233045"/>
          </a:xfrm>
          <a:prstGeom prst="rect">
            <a:avLst/>
          </a:prstGeom>
        </p:spPr>
        <p:txBody>
          <a:bodyPr wrap="square" lIns="67391" tIns="33696" rIns="67391" bIns="33696">
            <a:spAutoFit/>
          </a:bodyPr>
          <a:lstStyle/>
          <a:p>
            <a:pP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rPr>
              <a:t>Please add content here</a:t>
            </a:r>
            <a:endParaRPr lang="en-US" altLang="zh-CN" sz="90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5" name="文本框 23"/>
          <p:cNvSpPr txBox="1"/>
          <p:nvPr/>
        </p:nvSpPr>
        <p:spPr>
          <a:xfrm>
            <a:off x="5065949" y="3543628"/>
            <a:ext cx="525066" cy="437382"/>
          </a:xfrm>
          <a:prstGeom prst="rect">
            <a:avLst/>
          </a:prstGeom>
          <a:noFill/>
        </p:spPr>
        <p:txBody>
          <a:bodyPr wrap="square" lIns="67391" tIns="33696" rIns="67391" bIns="33696" rtlCol="0">
            <a:spAutoFit/>
          </a:bodyPr>
          <a:lstStyle/>
          <a:p>
            <a:r>
              <a:rPr lang="en-US" altLang="zh-CN" sz="2400">
                <a:solidFill>
                  <a:schemeClr val="tx1">
                    <a:lumMod val="95000"/>
                    <a:lumOff val="5000"/>
                  </a:schemeClr>
                </a:solidFill>
                <a:latin typeface="微软雅黑" panose="020B0503020204020204" pitchFamily="34" charset="-122"/>
                <a:ea typeface="微软雅黑" panose="020B0503020204020204" pitchFamily="34" charset="-122"/>
              </a:rPr>
              <a:t>04</a:t>
            </a:r>
            <a:endParaRPr lang="zh-CN" altLang="en-US" sz="24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文本框 24"/>
          <p:cNvSpPr txBox="1"/>
          <p:nvPr/>
        </p:nvSpPr>
        <p:spPr>
          <a:xfrm>
            <a:off x="5661998" y="3181848"/>
            <a:ext cx="1375626" cy="283494"/>
          </a:xfrm>
          <a:prstGeom prst="rect">
            <a:avLst/>
          </a:prstGeom>
          <a:noFill/>
        </p:spPr>
        <p:txBody>
          <a:bodyPr wrap="square" lIns="67391" tIns="33696" rIns="67391" bIns="33696" rtlCol="0">
            <a:spAutoFit/>
          </a:bodyPr>
          <a:lstStyle/>
          <a:p>
            <a:r>
              <a:rPr lang="zh-CN" altLang="en-US" sz="1400" dirty="0">
                <a:latin typeface="微软雅黑" panose="020B0503020204020204" pitchFamily="34" charset="-122"/>
                <a:ea typeface="微软雅黑" panose="020B0503020204020204" pitchFamily="34" charset="-122"/>
              </a:rPr>
              <a:t>单击编辑标题</a:t>
            </a:r>
            <a:endParaRPr lang="en-US" altLang="zh-CN" sz="1400" dirty="0">
              <a:latin typeface="微软雅黑" panose="020B0503020204020204" pitchFamily="34" charset="-122"/>
              <a:ea typeface="微软雅黑" panose="020B0503020204020204" pitchFamily="34" charset="-122"/>
            </a:endParaRPr>
          </a:p>
        </p:txBody>
      </p:sp>
      <p:sp>
        <p:nvSpPr>
          <p:cNvPr id="17" name="矩形 16"/>
          <p:cNvSpPr/>
          <p:nvPr/>
        </p:nvSpPr>
        <p:spPr>
          <a:xfrm>
            <a:off x="5662651" y="3542485"/>
            <a:ext cx="2232224" cy="233045"/>
          </a:xfrm>
          <a:prstGeom prst="rect">
            <a:avLst/>
          </a:prstGeom>
        </p:spPr>
        <p:txBody>
          <a:bodyPr wrap="square" lIns="67391" tIns="33696" rIns="67391" bIns="33696">
            <a:spAutoFit/>
          </a:bodyPr>
          <a:lstStyle/>
          <a:p>
            <a:pPr>
              <a:lnSpc>
                <a:spcPct val="120000"/>
              </a:lnSpc>
            </a:pPr>
            <a:r>
              <a:rPr lang="en-US" altLang="zh-CN" sz="900">
                <a:solidFill>
                  <a:schemeClr val="tx1">
                    <a:lumMod val="85000"/>
                    <a:lumOff val="15000"/>
                  </a:schemeClr>
                </a:solidFill>
                <a:latin typeface="华文细黑" panose="02010600040101010101" pitchFamily="2" charset="-122"/>
                <a:ea typeface="华文细黑" panose="02010600040101010101" pitchFamily="2" charset="-122"/>
              </a:rPr>
              <a:t>Please add content here</a:t>
            </a:r>
            <a:endParaRPr lang="en-US" altLang="zh-CN" sz="900">
              <a:solidFill>
                <a:schemeClr val="tx1">
                  <a:lumMod val="85000"/>
                  <a:lumOff val="15000"/>
                </a:schemeClr>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4987">
        <p14:pan dir="u"/>
      </p:transition>
    </mc:Choice>
    <mc:Fallback>
      <p:transition spd="slow" advTm="498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56" name="文本框 55"/>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grpSp>
        <p:nvGrpSpPr>
          <p:cNvPr id="2" name="Group 17"/>
          <p:cNvGrpSpPr/>
          <p:nvPr/>
        </p:nvGrpSpPr>
        <p:grpSpPr>
          <a:xfrm>
            <a:off x="1574452" y="3484675"/>
            <a:ext cx="362650" cy="381135"/>
            <a:chOff x="1841500" y="3328988"/>
            <a:chExt cx="512763" cy="541337"/>
          </a:xfrm>
          <a:solidFill>
            <a:srgbClr val="17B59E"/>
          </a:solidFill>
        </p:grpSpPr>
        <p:sp>
          <p:nvSpPr>
            <p:cNvPr id="3" name="Freeform 9"/>
            <p:cNvSpPr>
              <a:spLocks noEditPoints="1"/>
            </p:cNvSpPr>
            <p:nvPr/>
          </p:nvSpPr>
          <p:spPr bwMode="auto">
            <a:xfrm>
              <a:off x="1841500" y="3375025"/>
              <a:ext cx="512763" cy="495300"/>
            </a:xfrm>
            <a:custGeom>
              <a:avLst/>
              <a:gdLst>
                <a:gd name="T0" fmla="*/ 167 w 189"/>
                <a:gd name="T1" fmla="*/ 0 h 182"/>
                <a:gd name="T2" fmla="*/ 159 w 189"/>
                <a:gd name="T3" fmla="*/ 0 h 182"/>
                <a:gd name="T4" fmla="*/ 159 w 189"/>
                <a:gd name="T5" fmla="*/ 2 h 182"/>
                <a:gd name="T6" fmla="*/ 147 w 189"/>
                <a:gd name="T7" fmla="*/ 14 h 182"/>
                <a:gd name="T8" fmla="*/ 135 w 189"/>
                <a:gd name="T9" fmla="*/ 2 h 182"/>
                <a:gd name="T10" fmla="*/ 135 w 189"/>
                <a:gd name="T11" fmla="*/ 0 h 182"/>
                <a:gd name="T12" fmla="*/ 126 w 189"/>
                <a:gd name="T13" fmla="*/ 0 h 182"/>
                <a:gd name="T14" fmla="*/ 126 w 189"/>
                <a:gd name="T15" fmla="*/ 2 h 182"/>
                <a:gd name="T16" fmla="*/ 114 w 189"/>
                <a:gd name="T17" fmla="*/ 14 h 182"/>
                <a:gd name="T18" fmla="*/ 102 w 189"/>
                <a:gd name="T19" fmla="*/ 2 h 182"/>
                <a:gd name="T20" fmla="*/ 102 w 189"/>
                <a:gd name="T21" fmla="*/ 0 h 182"/>
                <a:gd name="T22" fmla="*/ 93 w 189"/>
                <a:gd name="T23" fmla="*/ 0 h 182"/>
                <a:gd name="T24" fmla="*/ 93 w 189"/>
                <a:gd name="T25" fmla="*/ 2 h 182"/>
                <a:gd name="T26" fmla="*/ 81 w 189"/>
                <a:gd name="T27" fmla="*/ 14 h 182"/>
                <a:gd name="T28" fmla="*/ 69 w 189"/>
                <a:gd name="T29" fmla="*/ 2 h 182"/>
                <a:gd name="T30" fmla="*/ 69 w 189"/>
                <a:gd name="T31" fmla="*/ 0 h 182"/>
                <a:gd name="T32" fmla="*/ 60 w 189"/>
                <a:gd name="T33" fmla="*/ 0 h 182"/>
                <a:gd name="T34" fmla="*/ 60 w 189"/>
                <a:gd name="T35" fmla="*/ 2 h 182"/>
                <a:gd name="T36" fmla="*/ 48 w 189"/>
                <a:gd name="T37" fmla="*/ 14 h 182"/>
                <a:gd name="T38" fmla="*/ 37 w 189"/>
                <a:gd name="T39" fmla="*/ 2 h 182"/>
                <a:gd name="T40" fmla="*/ 37 w 189"/>
                <a:gd name="T41" fmla="*/ 0 h 182"/>
                <a:gd name="T42" fmla="*/ 22 w 189"/>
                <a:gd name="T43" fmla="*/ 0 h 182"/>
                <a:gd name="T44" fmla="*/ 0 w 189"/>
                <a:gd name="T45" fmla="*/ 31 h 182"/>
                <a:gd name="T46" fmla="*/ 0 w 189"/>
                <a:gd name="T47" fmla="*/ 151 h 182"/>
                <a:gd name="T48" fmla="*/ 22 w 189"/>
                <a:gd name="T49" fmla="*/ 182 h 182"/>
                <a:gd name="T50" fmla="*/ 167 w 189"/>
                <a:gd name="T51" fmla="*/ 182 h 182"/>
                <a:gd name="T52" fmla="*/ 189 w 189"/>
                <a:gd name="T53" fmla="*/ 151 h 182"/>
                <a:gd name="T54" fmla="*/ 189 w 189"/>
                <a:gd name="T55" fmla="*/ 31 h 182"/>
                <a:gd name="T56" fmla="*/ 167 w 189"/>
                <a:gd name="T57" fmla="*/ 0 h 182"/>
                <a:gd name="T58" fmla="*/ 166 w 189"/>
                <a:gd name="T59" fmla="*/ 134 h 182"/>
                <a:gd name="T60" fmla="*/ 150 w 189"/>
                <a:gd name="T61" fmla="*/ 156 h 182"/>
                <a:gd name="T62" fmla="*/ 41 w 189"/>
                <a:gd name="T63" fmla="*/ 156 h 182"/>
                <a:gd name="T64" fmla="*/ 24 w 189"/>
                <a:gd name="T65" fmla="*/ 134 h 182"/>
                <a:gd name="T66" fmla="*/ 24 w 189"/>
                <a:gd name="T67" fmla="*/ 50 h 182"/>
                <a:gd name="T68" fmla="*/ 41 w 189"/>
                <a:gd name="T69" fmla="*/ 29 h 182"/>
                <a:gd name="T70" fmla="*/ 150 w 189"/>
                <a:gd name="T71" fmla="*/ 29 h 182"/>
                <a:gd name="T72" fmla="*/ 166 w 189"/>
                <a:gd name="T73" fmla="*/ 50 h 182"/>
                <a:gd name="T74" fmla="*/ 166 w 189"/>
                <a:gd name="T75" fmla="*/ 1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82">
                  <a:moveTo>
                    <a:pt x="167" y="0"/>
                  </a:moveTo>
                  <a:cubicBezTo>
                    <a:pt x="159" y="0"/>
                    <a:pt x="159" y="0"/>
                    <a:pt x="159" y="0"/>
                  </a:cubicBezTo>
                  <a:cubicBezTo>
                    <a:pt x="159" y="2"/>
                    <a:pt x="159" y="2"/>
                    <a:pt x="159" y="2"/>
                  </a:cubicBezTo>
                  <a:cubicBezTo>
                    <a:pt x="159" y="9"/>
                    <a:pt x="153" y="14"/>
                    <a:pt x="147" y="14"/>
                  </a:cubicBezTo>
                  <a:cubicBezTo>
                    <a:pt x="140" y="14"/>
                    <a:pt x="135" y="9"/>
                    <a:pt x="135" y="2"/>
                  </a:cubicBezTo>
                  <a:cubicBezTo>
                    <a:pt x="135" y="0"/>
                    <a:pt x="135" y="0"/>
                    <a:pt x="135" y="0"/>
                  </a:cubicBezTo>
                  <a:cubicBezTo>
                    <a:pt x="126" y="0"/>
                    <a:pt x="126" y="0"/>
                    <a:pt x="126" y="0"/>
                  </a:cubicBezTo>
                  <a:cubicBezTo>
                    <a:pt x="126" y="2"/>
                    <a:pt x="126" y="2"/>
                    <a:pt x="126" y="2"/>
                  </a:cubicBezTo>
                  <a:cubicBezTo>
                    <a:pt x="126" y="9"/>
                    <a:pt x="121" y="14"/>
                    <a:pt x="114" y="14"/>
                  </a:cubicBezTo>
                  <a:cubicBezTo>
                    <a:pt x="108" y="14"/>
                    <a:pt x="102" y="9"/>
                    <a:pt x="102" y="2"/>
                  </a:cubicBezTo>
                  <a:cubicBezTo>
                    <a:pt x="102" y="0"/>
                    <a:pt x="102" y="0"/>
                    <a:pt x="102" y="0"/>
                  </a:cubicBezTo>
                  <a:cubicBezTo>
                    <a:pt x="93" y="0"/>
                    <a:pt x="93" y="0"/>
                    <a:pt x="93" y="0"/>
                  </a:cubicBezTo>
                  <a:cubicBezTo>
                    <a:pt x="93" y="2"/>
                    <a:pt x="93" y="2"/>
                    <a:pt x="93" y="2"/>
                  </a:cubicBezTo>
                  <a:cubicBezTo>
                    <a:pt x="93" y="9"/>
                    <a:pt x="88" y="14"/>
                    <a:pt x="81" y="14"/>
                  </a:cubicBezTo>
                  <a:cubicBezTo>
                    <a:pt x="75" y="14"/>
                    <a:pt x="69" y="9"/>
                    <a:pt x="69" y="2"/>
                  </a:cubicBezTo>
                  <a:cubicBezTo>
                    <a:pt x="69" y="0"/>
                    <a:pt x="69" y="0"/>
                    <a:pt x="69" y="0"/>
                  </a:cubicBezTo>
                  <a:cubicBezTo>
                    <a:pt x="60" y="0"/>
                    <a:pt x="60" y="0"/>
                    <a:pt x="60" y="0"/>
                  </a:cubicBezTo>
                  <a:cubicBezTo>
                    <a:pt x="60" y="2"/>
                    <a:pt x="60" y="2"/>
                    <a:pt x="60" y="2"/>
                  </a:cubicBezTo>
                  <a:cubicBezTo>
                    <a:pt x="60" y="9"/>
                    <a:pt x="55" y="14"/>
                    <a:pt x="48" y="14"/>
                  </a:cubicBezTo>
                  <a:cubicBezTo>
                    <a:pt x="42" y="14"/>
                    <a:pt x="37" y="9"/>
                    <a:pt x="37" y="2"/>
                  </a:cubicBezTo>
                  <a:cubicBezTo>
                    <a:pt x="37" y="0"/>
                    <a:pt x="37" y="0"/>
                    <a:pt x="37" y="0"/>
                  </a:cubicBezTo>
                  <a:cubicBezTo>
                    <a:pt x="22" y="0"/>
                    <a:pt x="22" y="0"/>
                    <a:pt x="22" y="0"/>
                  </a:cubicBezTo>
                  <a:cubicBezTo>
                    <a:pt x="10" y="0"/>
                    <a:pt x="0" y="14"/>
                    <a:pt x="0" y="31"/>
                  </a:cubicBezTo>
                  <a:cubicBezTo>
                    <a:pt x="0" y="151"/>
                    <a:pt x="0" y="151"/>
                    <a:pt x="0" y="151"/>
                  </a:cubicBezTo>
                  <a:cubicBezTo>
                    <a:pt x="0" y="168"/>
                    <a:pt x="10" y="182"/>
                    <a:pt x="22" y="182"/>
                  </a:cubicBezTo>
                  <a:cubicBezTo>
                    <a:pt x="167" y="182"/>
                    <a:pt x="167" y="182"/>
                    <a:pt x="167" y="182"/>
                  </a:cubicBezTo>
                  <a:cubicBezTo>
                    <a:pt x="179" y="182"/>
                    <a:pt x="189" y="168"/>
                    <a:pt x="189" y="151"/>
                  </a:cubicBezTo>
                  <a:cubicBezTo>
                    <a:pt x="189" y="31"/>
                    <a:pt x="189" y="31"/>
                    <a:pt x="189" y="31"/>
                  </a:cubicBezTo>
                  <a:cubicBezTo>
                    <a:pt x="189" y="14"/>
                    <a:pt x="179" y="0"/>
                    <a:pt x="167" y="0"/>
                  </a:cubicBezTo>
                  <a:close/>
                  <a:moveTo>
                    <a:pt x="166" y="134"/>
                  </a:moveTo>
                  <a:cubicBezTo>
                    <a:pt x="166" y="146"/>
                    <a:pt x="163" y="155"/>
                    <a:pt x="150" y="156"/>
                  </a:cubicBezTo>
                  <a:cubicBezTo>
                    <a:pt x="41" y="156"/>
                    <a:pt x="41" y="156"/>
                    <a:pt x="41" y="156"/>
                  </a:cubicBezTo>
                  <a:cubicBezTo>
                    <a:pt x="27" y="156"/>
                    <a:pt x="24" y="146"/>
                    <a:pt x="24" y="134"/>
                  </a:cubicBezTo>
                  <a:cubicBezTo>
                    <a:pt x="24" y="50"/>
                    <a:pt x="24" y="50"/>
                    <a:pt x="24" y="50"/>
                  </a:cubicBezTo>
                  <a:cubicBezTo>
                    <a:pt x="24" y="38"/>
                    <a:pt x="27" y="28"/>
                    <a:pt x="41" y="29"/>
                  </a:cubicBezTo>
                  <a:cubicBezTo>
                    <a:pt x="150" y="29"/>
                    <a:pt x="150" y="29"/>
                    <a:pt x="150" y="29"/>
                  </a:cubicBezTo>
                  <a:cubicBezTo>
                    <a:pt x="164" y="28"/>
                    <a:pt x="166" y="38"/>
                    <a:pt x="166" y="50"/>
                  </a:cubicBezTo>
                  <a:lnTo>
                    <a:pt x="16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4" name="Freeform 10"/>
            <p:cNvSpPr/>
            <p:nvPr/>
          </p:nvSpPr>
          <p:spPr bwMode="auto">
            <a:xfrm>
              <a:off x="22209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5" name="Freeform 11"/>
            <p:cNvSpPr/>
            <p:nvPr/>
          </p:nvSpPr>
          <p:spPr bwMode="auto">
            <a:xfrm>
              <a:off x="21320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6" name="Freeform 12"/>
            <p:cNvSpPr/>
            <p:nvPr/>
          </p:nvSpPr>
          <p:spPr bwMode="auto">
            <a:xfrm>
              <a:off x="2044700"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7" name="Freeform 13"/>
            <p:cNvSpPr/>
            <p:nvPr/>
          </p:nvSpPr>
          <p:spPr bwMode="auto">
            <a:xfrm>
              <a:off x="1952625" y="3332163"/>
              <a:ext cx="38100" cy="68263"/>
            </a:xfrm>
            <a:custGeom>
              <a:avLst/>
              <a:gdLst>
                <a:gd name="T0" fmla="*/ 7 w 14"/>
                <a:gd name="T1" fmla="*/ 25 h 25"/>
                <a:gd name="T2" fmla="*/ 14 w 14"/>
                <a:gd name="T3" fmla="*/ 18 h 25"/>
                <a:gd name="T4" fmla="*/ 14 w 14"/>
                <a:gd name="T5" fmla="*/ 7 h 25"/>
                <a:gd name="T6" fmla="*/ 7 w 14"/>
                <a:gd name="T7" fmla="*/ 0 h 25"/>
                <a:gd name="T8" fmla="*/ 0 w 14"/>
                <a:gd name="T9" fmla="*/ 7 h 25"/>
                <a:gd name="T10" fmla="*/ 0 w 14"/>
                <a:gd name="T11" fmla="*/ 18 h 25"/>
                <a:gd name="T12" fmla="*/ 7 w 1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7" y="25"/>
                  </a:moveTo>
                  <a:cubicBezTo>
                    <a:pt x="11" y="25"/>
                    <a:pt x="14" y="22"/>
                    <a:pt x="14" y="18"/>
                  </a:cubicBezTo>
                  <a:cubicBezTo>
                    <a:pt x="14" y="7"/>
                    <a:pt x="14" y="7"/>
                    <a:pt x="14" y="7"/>
                  </a:cubicBezTo>
                  <a:cubicBezTo>
                    <a:pt x="14" y="3"/>
                    <a:pt x="11" y="0"/>
                    <a:pt x="7" y="0"/>
                  </a:cubicBezTo>
                  <a:cubicBezTo>
                    <a:pt x="3" y="0"/>
                    <a:pt x="0" y="3"/>
                    <a:pt x="0" y="7"/>
                  </a:cubicBezTo>
                  <a:cubicBezTo>
                    <a:pt x="0" y="18"/>
                    <a:pt x="0" y="18"/>
                    <a:pt x="0" y="18"/>
                  </a:cubicBezTo>
                  <a:cubicBezTo>
                    <a:pt x="0" y="22"/>
                    <a:pt x="3" y="25"/>
                    <a:pt x="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grpSp>
      <p:sp>
        <p:nvSpPr>
          <p:cNvPr id="8" name="Freeform 14"/>
          <p:cNvSpPr/>
          <p:nvPr/>
        </p:nvSpPr>
        <p:spPr bwMode="auto">
          <a:xfrm>
            <a:off x="1317528" y="2034231"/>
            <a:ext cx="876497" cy="1077087"/>
          </a:xfrm>
          <a:custGeom>
            <a:avLst/>
            <a:gdLst>
              <a:gd name="T0" fmla="*/ 262 w 432"/>
              <a:gd name="T1" fmla="*/ 0 h 531"/>
              <a:gd name="T2" fmla="*/ 170 w 432"/>
              <a:gd name="T3" fmla="*/ 0 h 531"/>
              <a:gd name="T4" fmla="*/ 0 w 432"/>
              <a:gd name="T5" fmla="*/ 170 h 531"/>
              <a:gd name="T6" fmla="*/ 0 w 432"/>
              <a:gd name="T7" fmla="*/ 238 h 531"/>
              <a:gd name="T8" fmla="*/ 170 w 432"/>
              <a:gd name="T9" fmla="*/ 408 h 531"/>
              <a:gd name="T10" fmla="*/ 200 w 432"/>
              <a:gd name="T11" fmla="*/ 408 h 531"/>
              <a:gd name="T12" fmla="*/ 217 w 432"/>
              <a:gd name="T13" fmla="*/ 531 h 531"/>
              <a:gd name="T14" fmla="*/ 233 w 432"/>
              <a:gd name="T15" fmla="*/ 408 h 531"/>
              <a:gd name="T16" fmla="*/ 262 w 432"/>
              <a:gd name="T17" fmla="*/ 408 h 531"/>
              <a:gd name="T18" fmla="*/ 432 w 432"/>
              <a:gd name="T19" fmla="*/ 238 h 531"/>
              <a:gd name="T20" fmla="*/ 432 w 432"/>
              <a:gd name="T21" fmla="*/ 170 h 531"/>
              <a:gd name="T22" fmla="*/ 262 w 432"/>
              <a:gd name="T23"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531">
                <a:moveTo>
                  <a:pt x="262" y="0"/>
                </a:moveTo>
                <a:cubicBezTo>
                  <a:pt x="170" y="0"/>
                  <a:pt x="170" y="0"/>
                  <a:pt x="170" y="0"/>
                </a:cubicBezTo>
                <a:cubicBezTo>
                  <a:pt x="76" y="0"/>
                  <a:pt x="0" y="76"/>
                  <a:pt x="0" y="170"/>
                </a:cubicBezTo>
                <a:cubicBezTo>
                  <a:pt x="0" y="238"/>
                  <a:pt x="0" y="238"/>
                  <a:pt x="0" y="238"/>
                </a:cubicBezTo>
                <a:cubicBezTo>
                  <a:pt x="0" y="332"/>
                  <a:pt x="76" y="408"/>
                  <a:pt x="170" y="408"/>
                </a:cubicBezTo>
                <a:cubicBezTo>
                  <a:pt x="200" y="408"/>
                  <a:pt x="200" y="408"/>
                  <a:pt x="200" y="408"/>
                </a:cubicBezTo>
                <a:cubicBezTo>
                  <a:pt x="217" y="531"/>
                  <a:pt x="217" y="531"/>
                  <a:pt x="217" y="531"/>
                </a:cubicBezTo>
                <a:cubicBezTo>
                  <a:pt x="233" y="408"/>
                  <a:pt x="233" y="408"/>
                  <a:pt x="233" y="408"/>
                </a:cubicBezTo>
                <a:cubicBezTo>
                  <a:pt x="262" y="408"/>
                  <a:pt x="262" y="408"/>
                  <a:pt x="262" y="408"/>
                </a:cubicBezTo>
                <a:cubicBezTo>
                  <a:pt x="356" y="408"/>
                  <a:pt x="432" y="332"/>
                  <a:pt x="432" y="238"/>
                </a:cubicBezTo>
                <a:cubicBezTo>
                  <a:pt x="432" y="170"/>
                  <a:pt x="432" y="170"/>
                  <a:pt x="432" y="170"/>
                </a:cubicBezTo>
                <a:cubicBezTo>
                  <a:pt x="432" y="76"/>
                  <a:pt x="356" y="0"/>
                  <a:pt x="262" y="0"/>
                </a:cubicBezTo>
                <a:close/>
              </a:path>
            </a:pathLst>
          </a:custGeom>
          <a:solidFill>
            <a:srgbClr val="17B59E"/>
          </a:solidFill>
          <a:ln>
            <a:noFill/>
          </a:ln>
        </p:spPr>
        <p:txBody>
          <a:bodyPr vert="horz" wrap="square" lIns="89855" tIns="44928" rIns="89855" bIns="44928"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cxnSp>
        <p:nvCxnSpPr>
          <p:cNvPr id="9" name="Straight Arrow Connector 19"/>
          <p:cNvCxnSpPr/>
          <p:nvPr/>
        </p:nvCxnSpPr>
        <p:spPr>
          <a:xfrm>
            <a:off x="1" y="3260660"/>
            <a:ext cx="1753509" cy="0"/>
          </a:xfrm>
          <a:prstGeom prst="straightConnector1">
            <a:avLst/>
          </a:prstGeom>
          <a:ln w="53975">
            <a:solidFill>
              <a:srgbClr val="595959"/>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30"/>
          <p:cNvCxnSpPr/>
          <p:nvPr/>
        </p:nvCxnSpPr>
        <p:spPr>
          <a:xfrm>
            <a:off x="1831638" y="3260660"/>
            <a:ext cx="1753509" cy="0"/>
          </a:xfrm>
          <a:prstGeom prst="straightConnector1">
            <a:avLst/>
          </a:prstGeom>
          <a:ln w="53975">
            <a:solidFill>
              <a:srgbClr val="595959"/>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31"/>
          <p:cNvCxnSpPr/>
          <p:nvPr/>
        </p:nvCxnSpPr>
        <p:spPr>
          <a:xfrm>
            <a:off x="3662474" y="3260660"/>
            <a:ext cx="1753509" cy="0"/>
          </a:xfrm>
          <a:prstGeom prst="straightConnector1">
            <a:avLst/>
          </a:prstGeom>
          <a:ln w="53975">
            <a:solidFill>
              <a:srgbClr val="595959"/>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32"/>
          <p:cNvCxnSpPr/>
          <p:nvPr/>
        </p:nvCxnSpPr>
        <p:spPr>
          <a:xfrm>
            <a:off x="5494109" y="3260660"/>
            <a:ext cx="1753509" cy="0"/>
          </a:xfrm>
          <a:prstGeom prst="straightConnector1">
            <a:avLst/>
          </a:prstGeom>
          <a:ln w="53975">
            <a:solidFill>
              <a:srgbClr val="595959"/>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33"/>
          <p:cNvCxnSpPr/>
          <p:nvPr/>
        </p:nvCxnSpPr>
        <p:spPr>
          <a:xfrm>
            <a:off x="7332166" y="3260660"/>
            <a:ext cx="1668959" cy="0"/>
          </a:xfrm>
          <a:prstGeom prst="straightConnector1">
            <a:avLst/>
          </a:prstGeom>
          <a:ln w="53975">
            <a:solidFill>
              <a:srgbClr val="595959"/>
            </a:solidFill>
            <a:tailEnd type="none"/>
          </a:ln>
        </p:spPr>
        <p:style>
          <a:lnRef idx="1">
            <a:schemeClr val="accent1"/>
          </a:lnRef>
          <a:fillRef idx="0">
            <a:schemeClr val="accent1"/>
          </a:fillRef>
          <a:effectRef idx="0">
            <a:schemeClr val="accent1"/>
          </a:effectRef>
          <a:fontRef idx="minor">
            <a:schemeClr val="tx1"/>
          </a:fontRef>
        </p:style>
      </p:cxnSp>
      <p:grpSp>
        <p:nvGrpSpPr>
          <p:cNvPr id="14" name="Group 88"/>
          <p:cNvGrpSpPr/>
          <p:nvPr/>
        </p:nvGrpSpPr>
        <p:grpSpPr>
          <a:xfrm>
            <a:off x="1000283" y="1288079"/>
            <a:ext cx="1510984" cy="634652"/>
            <a:chOff x="805796" y="661615"/>
            <a:chExt cx="1128113" cy="351972"/>
          </a:xfrm>
        </p:grpSpPr>
        <p:sp>
          <p:nvSpPr>
            <p:cNvPr id="15" name="TextBox 14"/>
            <p:cNvSpPr txBox="1"/>
            <p:nvPr/>
          </p:nvSpPr>
          <p:spPr>
            <a:xfrm>
              <a:off x="989265" y="661615"/>
              <a:ext cx="761175" cy="93879"/>
            </a:xfrm>
            <a:prstGeom prst="rect">
              <a:avLst/>
            </a:prstGeom>
            <a:noFill/>
          </p:spPr>
          <p:txBody>
            <a:bodyPr wrap="none" lIns="0" tIns="0" rIns="0" bIns="0" rtlCol="0" anchor="t">
              <a:spAutoFit/>
            </a:bodyPr>
            <a:lstStyle/>
            <a:p>
              <a:pPr algn="ctr"/>
              <a:r>
                <a:rPr lang="zh-CN" altLang="en-US" sz="1100" dirty="0">
                  <a:solidFill>
                    <a:srgbClr val="282E33"/>
                  </a:solidFill>
                  <a:latin typeface="微软雅黑" panose="020B0503020204020204" pitchFamily="34" charset="-122"/>
                  <a:ea typeface="微软雅黑" panose="020B0503020204020204" pitchFamily="34" charset="-122"/>
                </a:rPr>
                <a:t>单击编辑标题</a:t>
              </a:r>
              <a:r>
                <a:rPr lang="en-US" sz="1100" dirty="0">
                  <a:solidFill>
                    <a:srgbClr val="282E33"/>
                  </a:solidFill>
                  <a:latin typeface="微软雅黑" panose="020B0503020204020204" pitchFamily="34" charset="-122"/>
                  <a:ea typeface="微软雅黑" panose="020B0503020204020204" pitchFamily="34" charset="-122"/>
                </a:rPr>
                <a:t>01</a:t>
              </a:r>
              <a:endParaRPr lang="en-US" sz="1100" dirty="0">
                <a:solidFill>
                  <a:srgbClr val="282E33"/>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05796" y="757552"/>
              <a:ext cx="1128113" cy="25603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1000283" y="3966914"/>
            <a:ext cx="1510984" cy="46166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grpSp>
        <p:nvGrpSpPr>
          <p:cNvPr id="18" name="Group 45"/>
          <p:cNvGrpSpPr/>
          <p:nvPr/>
        </p:nvGrpSpPr>
        <p:grpSpPr>
          <a:xfrm>
            <a:off x="3402805" y="3484675"/>
            <a:ext cx="362650" cy="381135"/>
            <a:chOff x="1841500" y="3328988"/>
            <a:chExt cx="512763" cy="541337"/>
          </a:xfrm>
          <a:solidFill>
            <a:srgbClr val="17B59E"/>
          </a:solidFill>
        </p:grpSpPr>
        <p:sp>
          <p:nvSpPr>
            <p:cNvPr id="19" name="Freeform 9"/>
            <p:cNvSpPr>
              <a:spLocks noEditPoints="1"/>
            </p:cNvSpPr>
            <p:nvPr/>
          </p:nvSpPr>
          <p:spPr bwMode="auto">
            <a:xfrm>
              <a:off x="1841500" y="3375025"/>
              <a:ext cx="512763" cy="495300"/>
            </a:xfrm>
            <a:custGeom>
              <a:avLst/>
              <a:gdLst>
                <a:gd name="T0" fmla="*/ 167 w 189"/>
                <a:gd name="T1" fmla="*/ 0 h 182"/>
                <a:gd name="T2" fmla="*/ 159 w 189"/>
                <a:gd name="T3" fmla="*/ 0 h 182"/>
                <a:gd name="T4" fmla="*/ 159 w 189"/>
                <a:gd name="T5" fmla="*/ 2 h 182"/>
                <a:gd name="T6" fmla="*/ 147 w 189"/>
                <a:gd name="T7" fmla="*/ 14 h 182"/>
                <a:gd name="T8" fmla="*/ 135 w 189"/>
                <a:gd name="T9" fmla="*/ 2 h 182"/>
                <a:gd name="T10" fmla="*/ 135 w 189"/>
                <a:gd name="T11" fmla="*/ 0 h 182"/>
                <a:gd name="T12" fmla="*/ 126 w 189"/>
                <a:gd name="T13" fmla="*/ 0 h 182"/>
                <a:gd name="T14" fmla="*/ 126 w 189"/>
                <a:gd name="T15" fmla="*/ 2 h 182"/>
                <a:gd name="T16" fmla="*/ 114 w 189"/>
                <a:gd name="T17" fmla="*/ 14 h 182"/>
                <a:gd name="T18" fmla="*/ 102 w 189"/>
                <a:gd name="T19" fmla="*/ 2 h 182"/>
                <a:gd name="T20" fmla="*/ 102 w 189"/>
                <a:gd name="T21" fmla="*/ 0 h 182"/>
                <a:gd name="T22" fmla="*/ 93 w 189"/>
                <a:gd name="T23" fmla="*/ 0 h 182"/>
                <a:gd name="T24" fmla="*/ 93 w 189"/>
                <a:gd name="T25" fmla="*/ 2 h 182"/>
                <a:gd name="T26" fmla="*/ 81 w 189"/>
                <a:gd name="T27" fmla="*/ 14 h 182"/>
                <a:gd name="T28" fmla="*/ 69 w 189"/>
                <a:gd name="T29" fmla="*/ 2 h 182"/>
                <a:gd name="T30" fmla="*/ 69 w 189"/>
                <a:gd name="T31" fmla="*/ 0 h 182"/>
                <a:gd name="T32" fmla="*/ 60 w 189"/>
                <a:gd name="T33" fmla="*/ 0 h 182"/>
                <a:gd name="T34" fmla="*/ 60 w 189"/>
                <a:gd name="T35" fmla="*/ 2 h 182"/>
                <a:gd name="T36" fmla="*/ 48 w 189"/>
                <a:gd name="T37" fmla="*/ 14 h 182"/>
                <a:gd name="T38" fmla="*/ 37 w 189"/>
                <a:gd name="T39" fmla="*/ 2 h 182"/>
                <a:gd name="T40" fmla="*/ 37 w 189"/>
                <a:gd name="T41" fmla="*/ 0 h 182"/>
                <a:gd name="T42" fmla="*/ 22 w 189"/>
                <a:gd name="T43" fmla="*/ 0 h 182"/>
                <a:gd name="T44" fmla="*/ 0 w 189"/>
                <a:gd name="T45" fmla="*/ 31 h 182"/>
                <a:gd name="T46" fmla="*/ 0 w 189"/>
                <a:gd name="T47" fmla="*/ 151 h 182"/>
                <a:gd name="T48" fmla="*/ 22 w 189"/>
                <a:gd name="T49" fmla="*/ 182 h 182"/>
                <a:gd name="T50" fmla="*/ 167 w 189"/>
                <a:gd name="T51" fmla="*/ 182 h 182"/>
                <a:gd name="T52" fmla="*/ 189 w 189"/>
                <a:gd name="T53" fmla="*/ 151 h 182"/>
                <a:gd name="T54" fmla="*/ 189 w 189"/>
                <a:gd name="T55" fmla="*/ 31 h 182"/>
                <a:gd name="T56" fmla="*/ 167 w 189"/>
                <a:gd name="T57" fmla="*/ 0 h 182"/>
                <a:gd name="T58" fmla="*/ 166 w 189"/>
                <a:gd name="T59" fmla="*/ 134 h 182"/>
                <a:gd name="T60" fmla="*/ 150 w 189"/>
                <a:gd name="T61" fmla="*/ 156 h 182"/>
                <a:gd name="T62" fmla="*/ 41 w 189"/>
                <a:gd name="T63" fmla="*/ 156 h 182"/>
                <a:gd name="T64" fmla="*/ 24 w 189"/>
                <a:gd name="T65" fmla="*/ 134 h 182"/>
                <a:gd name="T66" fmla="*/ 24 w 189"/>
                <a:gd name="T67" fmla="*/ 50 h 182"/>
                <a:gd name="T68" fmla="*/ 41 w 189"/>
                <a:gd name="T69" fmla="*/ 29 h 182"/>
                <a:gd name="T70" fmla="*/ 150 w 189"/>
                <a:gd name="T71" fmla="*/ 29 h 182"/>
                <a:gd name="T72" fmla="*/ 166 w 189"/>
                <a:gd name="T73" fmla="*/ 50 h 182"/>
                <a:gd name="T74" fmla="*/ 166 w 189"/>
                <a:gd name="T75" fmla="*/ 1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82">
                  <a:moveTo>
                    <a:pt x="167" y="0"/>
                  </a:moveTo>
                  <a:cubicBezTo>
                    <a:pt x="159" y="0"/>
                    <a:pt x="159" y="0"/>
                    <a:pt x="159" y="0"/>
                  </a:cubicBezTo>
                  <a:cubicBezTo>
                    <a:pt x="159" y="2"/>
                    <a:pt x="159" y="2"/>
                    <a:pt x="159" y="2"/>
                  </a:cubicBezTo>
                  <a:cubicBezTo>
                    <a:pt x="159" y="9"/>
                    <a:pt x="153" y="14"/>
                    <a:pt x="147" y="14"/>
                  </a:cubicBezTo>
                  <a:cubicBezTo>
                    <a:pt x="140" y="14"/>
                    <a:pt x="135" y="9"/>
                    <a:pt x="135" y="2"/>
                  </a:cubicBezTo>
                  <a:cubicBezTo>
                    <a:pt x="135" y="0"/>
                    <a:pt x="135" y="0"/>
                    <a:pt x="135" y="0"/>
                  </a:cubicBezTo>
                  <a:cubicBezTo>
                    <a:pt x="126" y="0"/>
                    <a:pt x="126" y="0"/>
                    <a:pt x="126" y="0"/>
                  </a:cubicBezTo>
                  <a:cubicBezTo>
                    <a:pt x="126" y="2"/>
                    <a:pt x="126" y="2"/>
                    <a:pt x="126" y="2"/>
                  </a:cubicBezTo>
                  <a:cubicBezTo>
                    <a:pt x="126" y="9"/>
                    <a:pt x="121" y="14"/>
                    <a:pt x="114" y="14"/>
                  </a:cubicBezTo>
                  <a:cubicBezTo>
                    <a:pt x="108" y="14"/>
                    <a:pt x="102" y="9"/>
                    <a:pt x="102" y="2"/>
                  </a:cubicBezTo>
                  <a:cubicBezTo>
                    <a:pt x="102" y="0"/>
                    <a:pt x="102" y="0"/>
                    <a:pt x="102" y="0"/>
                  </a:cubicBezTo>
                  <a:cubicBezTo>
                    <a:pt x="93" y="0"/>
                    <a:pt x="93" y="0"/>
                    <a:pt x="93" y="0"/>
                  </a:cubicBezTo>
                  <a:cubicBezTo>
                    <a:pt x="93" y="2"/>
                    <a:pt x="93" y="2"/>
                    <a:pt x="93" y="2"/>
                  </a:cubicBezTo>
                  <a:cubicBezTo>
                    <a:pt x="93" y="9"/>
                    <a:pt x="88" y="14"/>
                    <a:pt x="81" y="14"/>
                  </a:cubicBezTo>
                  <a:cubicBezTo>
                    <a:pt x="75" y="14"/>
                    <a:pt x="69" y="9"/>
                    <a:pt x="69" y="2"/>
                  </a:cubicBezTo>
                  <a:cubicBezTo>
                    <a:pt x="69" y="0"/>
                    <a:pt x="69" y="0"/>
                    <a:pt x="69" y="0"/>
                  </a:cubicBezTo>
                  <a:cubicBezTo>
                    <a:pt x="60" y="0"/>
                    <a:pt x="60" y="0"/>
                    <a:pt x="60" y="0"/>
                  </a:cubicBezTo>
                  <a:cubicBezTo>
                    <a:pt x="60" y="2"/>
                    <a:pt x="60" y="2"/>
                    <a:pt x="60" y="2"/>
                  </a:cubicBezTo>
                  <a:cubicBezTo>
                    <a:pt x="60" y="9"/>
                    <a:pt x="55" y="14"/>
                    <a:pt x="48" y="14"/>
                  </a:cubicBezTo>
                  <a:cubicBezTo>
                    <a:pt x="42" y="14"/>
                    <a:pt x="37" y="9"/>
                    <a:pt x="37" y="2"/>
                  </a:cubicBezTo>
                  <a:cubicBezTo>
                    <a:pt x="37" y="0"/>
                    <a:pt x="37" y="0"/>
                    <a:pt x="37" y="0"/>
                  </a:cubicBezTo>
                  <a:cubicBezTo>
                    <a:pt x="22" y="0"/>
                    <a:pt x="22" y="0"/>
                    <a:pt x="22" y="0"/>
                  </a:cubicBezTo>
                  <a:cubicBezTo>
                    <a:pt x="10" y="0"/>
                    <a:pt x="0" y="14"/>
                    <a:pt x="0" y="31"/>
                  </a:cubicBezTo>
                  <a:cubicBezTo>
                    <a:pt x="0" y="151"/>
                    <a:pt x="0" y="151"/>
                    <a:pt x="0" y="151"/>
                  </a:cubicBezTo>
                  <a:cubicBezTo>
                    <a:pt x="0" y="168"/>
                    <a:pt x="10" y="182"/>
                    <a:pt x="22" y="182"/>
                  </a:cubicBezTo>
                  <a:cubicBezTo>
                    <a:pt x="167" y="182"/>
                    <a:pt x="167" y="182"/>
                    <a:pt x="167" y="182"/>
                  </a:cubicBezTo>
                  <a:cubicBezTo>
                    <a:pt x="179" y="182"/>
                    <a:pt x="189" y="168"/>
                    <a:pt x="189" y="151"/>
                  </a:cubicBezTo>
                  <a:cubicBezTo>
                    <a:pt x="189" y="31"/>
                    <a:pt x="189" y="31"/>
                    <a:pt x="189" y="31"/>
                  </a:cubicBezTo>
                  <a:cubicBezTo>
                    <a:pt x="189" y="14"/>
                    <a:pt x="179" y="0"/>
                    <a:pt x="167" y="0"/>
                  </a:cubicBezTo>
                  <a:close/>
                  <a:moveTo>
                    <a:pt x="166" y="134"/>
                  </a:moveTo>
                  <a:cubicBezTo>
                    <a:pt x="166" y="146"/>
                    <a:pt x="163" y="155"/>
                    <a:pt x="150" y="156"/>
                  </a:cubicBezTo>
                  <a:cubicBezTo>
                    <a:pt x="41" y="156"/>
                    <a:pt x="41" y="156"/>
                    <a:pt x="41" y="156"/>
                  </a:cubicBezTo>
                  <a:cubicBezTo>
                    <a:pt x="27" y="156"/>
                    <a:pt x="24" y="146"/>
                    <a:pt x="24" y="134"/>
                  </a:cubicBezTo>
                  <a:cubicBezTo>
                    <a:pt x="24" y="50"/>
                    <a:pt x="24" y="50"/>
                    <a:pt x="24" y="50"/>
                  </a:cubicBezTo>
                  <a:cubicBezTo>
                    <a:pt x="24" y="38"/>
                    <a:pt x="27" y="28"/>
                    <a:pt x="41" y="29"/>
                  </a:cubicBezTo>
                  <a:cubicBezTo>
                    <a:pt x="150" y="29"/>
                    <a:pt x="150" y="29"/>
                    <a:pt x="150" y="29"/>
                  </a:cubicBezTo>
                  <a:cubicBezTo>
                    <a:pt x="164" y="28"/>
                    <a:pt x="166" y="38"/>
                    <a:pt x="166" y="50"/>
                  </a:cubicBezTo>
                  <a:lnTo>
                    <a:pt x="16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20" name="Freeform 10"/>
            <p:cNvSpPr/>
            <p:nvPr/>
          </p:nvSpPr>
          <p:spPr bwMode="auto">
            <a:xfrm>
              <a:off x="22209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21" name="Freeform 11"/>
            <p:cNvSpPr/>
            <p:nvPr/>
          </p:nvSpPr>
          <p:spPr bwMode="auto">
            <a:xfrm>
              <a:off x="21320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22" name="Freeform 12"/>
            <p:cNvSpPr/>
            <p:nvPr/>
          </p:nvSpPr>
          <p:spPr bwMode="auto">
            <a:xfrm>
              <a:off x="2044700"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23" name="Freeform 13"/>
            <p:cNvSpPr/>
            <p:nvPr/>
          </p:nvSpPr>
          <p:spPr bwMode="auto">
            <a:xfrm>
              <a:off x="1952625" y="3332163"/>
              <a:ext cx="38100" cy="68263"/>
            </a:xfrm>
            <a:custGeom>
              <a:avLst/>
              <a:gdLst>
                <a:gd name="T0" fmla="*/ 7 w 14"/>
                <a:gd name="T1" fmla="*/ 25 h 25"/>
                <a:gd name="T2" fmla="*/ 14 w 14"/>
                <a:gd name="T3" fmla="*/ 18 h 25"/>
                <a:gd name="T4" fmla="*/ 14 w 14"/>
                <a:gd name="T5" fmla="*/ 7 h 25"/>
                <a:gd name="T6" fmla="*/ 7 w 14"/>
                <a:gd name="T7" fmla="*/ 0 h 25"/>
                <a:gd name="T8" fmla="*/ 0 w 14"/>
                <a:gd name="T9" fmla="*/ 7 h 25"/>
                <a:gd name="T10" fmla="*/ 0 w 14"/>
                <a:gd name="T11" fmla="*/ 18 h 25"/>
                <a:gd name="T12" fmla="*/ 7 w 1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7" y="25"/>
                  </a:moveTo>
                  <a:cubicBezTo>
                    <a:pt x="11" y="25"/>
                    <a:pt x="14" y="22"/>
                    <a:pt x="14" y="18"/>
                  </a:cubicBezTo>
                  <a:cubicBezTo>
                    <a:pt x="14" y="7"/>
                    <a:pt x="14" y="7"/>
                    <a:pt x="14" y="7"/>
                  </a:cubicBezTo>
                  <a:cubicBezTo>
                    <a:pt x="14" y="3"/>
                    <a:pt x="11" y="0"/>
                    <a:pt x="7" y="0"/>
                  </a:cubicBezTo>
                  <a:cubicBezTo>
                    <a:pt x="3" y="0"/>
                    <a:pt x="0" y="3"/>
                    <a:pt x="0" y="7"/>
                  </a:cubicBezTo>
                  <a:cubicBezTo>
                    <a:pt x="0" y="18"/>
                    <a:pt x="0" y="18"/>
                    <a:pt x="0" y="18"/>
                  </a:cubicBezTo>
                  <a:cubicBezTo>
                    <a:pt x="0" y="22"/>
                    <a:pt x="3" y="25"/>
                    <a:pt x="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grpSp>
      <p:sp>
        <p:nvSpPr>
          <p:cNvPr id="24" name="Freeform 14"/>
          <p:cNvSpPr/>
          <p:nvPr/>
        </p:nvSpPr>
        <p:spPr bwMode="auto">
          <a:xfrm>
            <a:off x="3145881" y="2034231"/>
            <a:ext cx="876497" cy="1077087"/>
          </a:xfrm>
          <a:custGeom>
            <a:avLst/>
            <a:gdLst>
              <a:gd name="T0" fmla="*/ 262 w 432"/>
              <a:gd name="T1" fmla="*/ 0 h 531"/>
              <a:gd name="T2" fmla="*/ 170 w 432"/>
              <a:gd name="T3" fmla="*/ 0 h 531"/>
              <a:gd name="T4" fmla="*/ 0 w 432"/>
              <a:gd name="T5" fmla="*/ 170 h 531"/>
              <a:gd name="T6" fmla="*/ 0 w 432"/>
              <a:gd name="T7" fmla="*/ 238 h 531"/>
              <a:gd name="T8" fmla="*/ 170 w 432"/>
              <a:gd name="T9" fmla="*/ 408 h 531"/>
              <a:gd name="T10" fmla="*/ 200 w 432"/>
              <a:gd name="T11" fmla="*/ 408 h 531"/>
              <a:gd name="T12" fmla="*/ 217 w 432"/>
              <a:gd name="T13" fmla="*/ 531 h 531"/>
              <a:gd name="T14" fmla="*/ 233 w 432"/>
              <a:gd name="T15" fmla="*/ 408 h 531"/>
              <a:gd name="T16" fmla="*/ 262 w 432"/>
              <a:gd name="T17" fmla="*/ 408 h 531"/>
              <a:gd name="T18" fmla="*/ 432 w 432"/>
              <a:gd name="T19" fmla="*/ 238 h 531"/>
              <a:gd name="T20" fmla="*/ 432 w 432"/>
              <a:gd name="T21" fmla="*/ 170 h 531"/>
              <a:gd name="T22" fmla="*/ 262 w 432"/>
              <a:gd name="T23"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531">
                <a:moveTo>
                  <a:pt x="262" y="0"/>
                </a:moveTo>
                <a:cubicBezTo>
                  <a:pt x="170" y="0"/>
                  <a:pt x="170" y="0"/>
                  <a:pt x="170" y="0"/>
                </a:cubicBezTo>
                <a:cubicBezTo>
                  <a:pt x="76" y="0"/>
                  <a:pt x="0" y="76"/>
                  <a:pt x="0" y="170"/>
                </a:cubicBezTo>
                <a:cubicBezTo>
                  <a:pt x="0" y="238"/>
                  <a:pt x="0" y="238"/>
                  <a:pt x="0" y="238"/>
                </a:cubicBezTo>
                <a:cubicBezTo>
                  <a:pt x="0" y="332"/>
                  <a:pt x="76" y="408"/>
                  <a:pt x="170" y="408"/>
                </a:cubicBezTo>
                <a:cubicBezTo>
                  <a:pt x="200" y="408"/>
                  <a:pt x="200" y="408"/>
                  <a:pt x="200" y="408"/>
                </a:cubicBezTo>
                <a:cubicBezTo>
                  <a:pt x="217" y="531"/>
                  <a:pt x="217" y="531"/>
                  <a:pt x="217" y="531"/>
                </a:cubicBezTo>
                <a:cubicBezTo>
                  <a:pt x="233" y="408"/>
                  <a:pt x="233" y="408"/>
                  <a:pt x="233" y="408"/>
                </a:cubicBezTo>
                <a:cubicBezTo>
                  <a:pt x="262" y="408"/>
                  <a:pt x="262" y="408"/>
                  <a:pt x="262" y="408"/>
                </a:cubicBezTo>
                <a:cubicBezTo>
                  <a:pt x="356" y="408"/>
                  <a:pt x="432" y="332"/>
                  <a:pt x="432" y="238"/>
                </a:cubicBezTo>
                <a:cubicBezTo>
                  <a:pt x="432" y="170"/>
                  <a:pt x="432" y="170"/>
                  <a:pt x="432" y="170"/>
                </a:cubicBezTo>
                <a:cubicBezTo>
                  <a:pt x="432" y="76"/>
                  <a:pt x="356" y="0"/>
                  <a:pt x="262" y="0"/>
                </a:cubicBezTo>
                <a:close/>
              </a:path>
            </a:pathLst>
          </a:custGeom>
          <a:solidFill>
            <a:srgbClr val="17B59E"/>
          </a:solidFill>
          <a:ln>
            <a:noFill/>
          </a:ln>
        </p:spPr>
        <p:txBody>
          <a:bodyPr vert="horz" wrap="square" lIns="89855" tIns="44928" rIns="89855" bIns="44928" numCol="1" anchor="t" anchorCtr="0" compatLnSpc="1"/>
          <a:lstStyle/>
          <a:p>
            <a:endParaRPr lang="en-US" sz="1800" dirty="0">
              <a:solidFill>
                <a:srgbClr val="282E33"/>
              </a:solidFill>
              <a:latin typeface="微软雅黑" panose="020B0503020204020204" pitchFamily="34" charset="-122"/>
              <a:ea typeface="微软雅黑" panose="020B0503020204020204" pitchFamily="34" charset="-122"/>
            </a:endParaRPr>
          </a:p>
        </p:txBody>
      </p:sp>
      <p:grpSp>
        <p:nvGrpSpPr>
          <p:cNvPr id="25" name="Group 88"/>
          <p:cNvGrpSpPr/>
          <p:nvPr/>
        </p:nvGrpSpPr>
        <p:grpSpPr>
          <a:xfrm>
            <a:off x="2819261" y="1288079"/>
            <a:ext cx="1510984" cy="634652"/>
            <a:chOff x="805796" y="661615"/>
            <a:chExt cx="1128113" cy="351972"/>
          </a:xfrm>
        </p:grpSpPr>
        <p:sp>
          <p:nvSpPr>
            <p:cNvPr id="26" name="TextBox 25"/>
            <p:cNvSpPr txBox="1"/>
            <p:nvPr/>
          </p:nvSpPr>
          <p:spPr>
            <a:xfrm>
              <a:off x="989265" y="661615"/>
              <a:ext cx="761175" cy="93879"/>
            </a:xfrm>
            <a:prstGeom prst="rect">
              <a:avLst/>
            </a:prstGeom>
            <a:noFill/>
          </p:spPr>
          <p:txBody>
            <a:bodyPr wrap="none" lIns="0" tIns="0" rIns="0" bIns="0" rtlCol="0" anchor="t">
              <a:spAutoFit/>
            </a:bodyPr>
            <a:lstStyle/>
            <a:p>
              <a:pPr algn="ctr"/>
              <a:r>
                <a:rPr lang="zh-CN" altLang="en-US" sz="1100" dirty="0">
                  <a:solidFill>
                    <a:srgbClr val="282E33"/>
                  </a:solidFill>
                  <a:latin typeface="微软雅黑" panose="020B0503020204020204" pitchFamily="34" charset="-122"/>
                  <a:ea typeface="微软雅黑" panose="020B0503020204020204" pitchFamily="34" charset="-122"/>
                </a:rPr>
                <a:t>单击编辑标题</a:t>
              </a:r>
              <a:r>
                <a:rPr lang="en-US" sz="1100" dirty="0">
                  <a:solidFill>
                    <a:srgbClr val="282E33"/>
                  </a:solidFill>
                  <a:latin typeface="微软雅黑" panose="020B0503020204020204" pitchFamily="34" charset="-122"/>
                  <a:ea typeface="微软雅黑" panose="020B0503020204020204" pitchFamily="34" charset="-122"/>
                </a:rPr>
                <a:t>02</a:t>
              </a:r>
              <a:endParaRPr lang="en-US" sz="1100" dirty="0">
                <a:solidFill>
                  <a:srgbClr val="282E33"/>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05796" y="757552"/>
              <a:ext cx="1128113" cy="25603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2828637" y="3966914"/>
            <a:ext cx="1510984" cy="46166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grpSp>
        <p:nvGrpSpPr>
          <p:cNvPr id="29" name="Group 56"/>
          <p:cNvGrpSpPr/>
          <p:nvPr/>
        </p:nvGrpSpPr>
        <p:grpSpPr>
          <a:xfrm>
            <a:off x="5231159" y="3484675"/>
            <a:ext cx="362650" cy="381135"/>
            <a:chOff x="1841500" y="3328988"/>
            <a:chExt cx="512763" cy="541337"/>
          </a:xfrm>
          <a:solidFill>
            <a:srgbClr val="17B59E"/>
          </a:solidFill>
        </p:grpSpPr>
        <p:sp>
          <p:nvSpPr>
            <p:cNvPr id="30" name="Freeform 9"/>
            <p:cNvSpPr>
              <a:spLocks noEditPoints="1"/>
            </p:cNvSpPr>
            <p:nvPr/>
          </p:nvSpPr>
          <p:spPr bwMode="auto">
            <a:xfrm>
              <a:off x="1841500" y="3375025"/>
              <a:ext cx="512763" cy="495300"/>
            </a:xfrm>
            <a:custGeom>
              <a:avLst/>
              <a:gdLst>
                <a:gd name="T0" fmla="*/ 167 w 189"/>
                <a:gd name="T1" fmla="*/ 0 h 182"/>
                <a:gd name="T2" fmla="*/ 159 w 189"/>
                <a:gd name="T3" fmla="*/ 0 h 182"/>
                <a:gd name="T4" fmla="*/ 159 w 189"/>
                <a:gd name="T5" fmla="*/ 2 h 182"/>
                <a:gd name="T6" fmla="*/ 147 w 189"/>
                <a:gd name="T7" fmla="*/ 14 h 182"/>
                <a:gd name="T8" fmla="*/ 135 w 189"/>
                <a:gd name="T9" fmla="*/ 2 h 182"/>
                <a:gd name="T10" fmla="*/ 135 w 189"/>
                <a:gd name="T11" fmla="*/ 0 h 182"/>
                <a:gd name="T12" fmla="*/ 126 w 189"/>
                <a:gd name="T13" fmla="*/ 0 h 182"/>
                <a:gd name="T14" fmla="*/ 126 w 189"/>
                <a:gd name="T15" fmla="*/ 2 h 182"/>
                <a:gd name="T16" fmla="*/ 114 w 189"/>
                <a:gd name="T17" fmla="*/ 14 h 182"/>
                <a:gd name="T18" fmla="*/ 102 w 189"/>
                <a:gd name="T19" fmla="*/ 2 h 182"/>
                <a:gd name="T20" fmla="*/ 102 w 189"/>
                <a:gd name="T21" fmla="*/ 0 h 182"/>
                <a:gd name="T22" fmla="*/ 93 w 189"/>
                <a:gd name="T23" fmla="*/ 0 h 182"/>
                <a:gd name="T24" fmla="*/ 93 w 189"/>
                <a:gd name="T25" fmla="*/ 2 h 182"/>
                <a:gd name="T26" fmla="*/ 81 w 189"/>
                <a:gd name="T27" fmla="*/ 14 h 182"/>
                <a:gd name="T28" fmla="*/ 69 w 189"/>
                <a:gd name="T29" fmla="*/ 2 h 182"/>
                <a:gd name="T30" fmla="*/ 69 w 189"/>
                <a:gd name="T31" fmla="*/ 0 h 182"/>
                <a:gd name="T32" fmla="*/ 60 w 189"/>
                <a:gd name="T33" fmla="*/ 0 h 182"/>
                <a:gd name="T34" fmla="*/ 60 w 189"/>
                <a:gd name="T35" fmla="*/ 2 h 182"/>
                <a:gd name="T36" fmla="*/ 48 w 189"/>
                <a:gd name="T37" fmla="*/ 14 h 182"/>
                <a:gd name="T38" fmla="*/ 37 w 189"/>
                <a:gd name="T39" fmla="*/ 2 h 182"/>
                <a:gd name="T40" fmla="*/ 37 w 189"/>
                <a:gd name="T41" fmla="*/ 0 h 182"/>
                <a:gd name="T42" fmla="*/ 22 w 189"/>
                <a:gd name="T43" fmla="*/ 0 h 182"/>
                <a:gd name="T44" fmla="*/ 0 w 189"/>
                <a:gd name="T45" fmla="*/ 31 h 182"/>
                <a:gd name="T46" fmla="*/ 0 w 189"/>
                <a:gd name="T47" fmla="*/ 151 h 182"/>
                <a:gd name="T48" fmla="*/ 22 w 189"/>
                <a:gd name="T49" fmla="*/ 182 h 182"/>
                <a:gd name="T50" fmla="*/ 167 w 189"/>
                <a:gd name="T51" fmla="*/ 182 h 182"/>
                <a:gd name="T52" fmla="*/ 189 w 189"/>
                <a:gd name="T53" fmla="*/ 151 h 182"/>
                <a:gd name="T54" fmla="*/ 189 w 189"/>
                <a:gd name="T55" fmla="*/ 31 h 182"/>
                <a:gd name="T56" fmla="*/ 167 w 189"/>
                <a:gd name="T57" fmla="*/ 0 h 182"/>
                <a:gd name="T58" fmla="*/ 166 w 189"/>
                <a:gd name="T59" fmla="*/ 134 h 182"/>
                <a:gd name="T60" fmla="*/ 150 w 189"/>
                <a:gd name="T61" fmla="*/ 156 h 182"/>
                <a:gd name="T62" fmla="*/ 41 w 189"/>
                <a:gd name="T63" fmla="*/ 156 h 182"/>
                <a:gd name="T64" fmla="*/ 24 w 189"/>
                <a:gd name="T65" fmla="*/ 134 h 182"/>
                <a:gd name="T66" fmla="*/ 24 w 189"/>
                <a:gd name="T67" fmla="*/ 50 h 182"/>
                <a:gd name="T68" fmla="*/ 41 w 189"/>
                <a:gd name="T69" fmla="*/ 29 h 182"/>
                <a:gd name="T70" fmla="*/ 150 w 189"/>
                <a:gd name="T71" fmla="*/ 29 h 182"/>
                <a:gd name="T72" fmla="*/ 166 w 189"/>
                <a:gd name="T73" fmla="*/ 50 h 182"/>
                <a:gd name="T74" fmla="*/ 166 w 189"/>
                <a:gd name="T75" fmla="*/ 1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82">
                  <a:moveTo>
                    <a:pt x="167" y="0"/>
                  </a:moveTo>
                  <a:cubicBezTo>
                    <a:pt x="159" y="0"/>
                    <a:pt x="159" y="0"/>
                    <a:pt x="159" y="0"/>
                  </a:cubicBezTo>
                  <a:cubicBezTo>
                    <a:pt x="159" y="2"/>
                    <a:pt x="159" y="2"/>
                    <a:pt x="159" y="2"/>
                  </a:cubicBezTo>
                  <a:cubicBezTo>
                    <a:pt x="159" y="9"/>
                    <a:pt x="153" y="14"/>
                    <a:pt x="147" y="14"/>
                  </a:cubicBezTo>
                  <a:cubicBezTo>
                    <a:pt x="140" y="14"/>
                    <a:pt x="135" y="9"/>
                    <a:pt x="135" y="2"/>
                  </a:cubicBezTo>
                  <a:cubicBezTo>
                    <a:pt x="135" y="0"/>
                    <a:pt x="135" y="0"/>
                    <a:pt x="135" y="0"/>
                  </a:cubicBezTo>
                  <a:cubicBezTo>
                    <a:pt x="126" y="0"/>
                    <a:pt x="126" y="0"/>
                    <a:pt x="126" y="0"/>
                  </a:cubicBezTo>
                  <a:cubicBezTo>
                    <a:pt x="126" y="2"/>
                    <a:pt x="126" y="2"/>
                    <a:pt x="126" y="2"/>
                  </a:cubicBezTo>
                  <a:cubicBezTo>
                    <a:pt x="126" y="9"/>
                    <a:pt x="121" y="14"/>
                    <a:pt x="114" y="14"/>
                  </a:cubicBezTo>
                  <a:cubicBezTo>
                    <a:pt x="108" y="14"/>
                    <a:pt x="102" y="9"/>
                    <a:pt x="102" y="2"/>
                  </a:cubicBezTo>
                  <a:cubicBezTo>
                    <a:pt x="102" y="0"/>
                    <a:pt x="102" y="0"/>
                    <a:pt x="102" y="0"/>
                  </a:cubicBezTo>
                  <a:cubicBezTo>
                    <a:pt x="93" y="0"/>
                    <a:pt x="93" y="0"/>
                    <a:pt x="93" y="0"/>
                  </a:cubicBezTo>
                  <a:cubicBezTo>
                    <a:pt x="93" y="2"/>
                    <a:pt x="93" y="2"/>
                    <a:pt x="93" y="2"/>
                  </a:cubicBezTo>
                  <a:cubicBezTo>
                    <a:pt x="93" y="9"/>
                    <a:pt x="88" y="14"/>
                    <a:pt x="81" y="14"/>
                  </a:cubicBezTo>
                  <a:cubicBezTo>
                    <a:pt x="75" y="14"/>
                    <a:pt x="69" y="9"/>
                    <a:pt x="69" y="2"/>
                  </a:cubicBezTo>
                  <a:cubicBezTo>
                    <a:pt x="69" y="0"/>
                    <a:pt x="69" y="0"/>
                    <a:pt x="69" y="0"/>
                  </a:cubicBezTo>
                  <a:cubicBezTo>
                    <a:pt x="60" y="0"/>
                    <a:pt x="60" y="0"/>
                    <a:pt x="60" y="0"/>
                  </a:cubicBezTo>
                  <a:cubicBezTo>
                    <a:pt x="60" y="2"/>
                    <a:pt x="60" y="2"/>
                    <a:pt x="60" y="2"/>
                  </a:cubicBezTo>
                  <a:cubicBezTo>
                    <a:pt x="60" y="9"/>
                    <a:pt x="55" y="14"/>
                    <a:pt x="48" y="14"/>
                  </a:cubicBezTo>
                  <a:cubicBezTo>
                    <a:pt x="42" y="14"/>
                    <a:pt x="37" y="9"/>
                    <a:pt x="37" y="2"/>
                  </a:cubicBezTo>
                  <a:cubicBezTo>
                    <a:pt x="37" y="0"/>
                    <a:pt x="37" y="0"/>
                    <a:pt x="37" y="0"/>
                  </a:cubicBezTo>
                  <a:cubicBezTo>
                    <a:pt x="22" y="0"/>
                    <a:pt x="22" y="0"/>
                    <a:pt x="22" y="0"/>
                  </a:cubicBezTo>
                  <a:cubicBezTo>
                    <a:pt x="10" y="0"/>
                    <a:pt x="0" y="14"/>
                    <a:pt x="0" y="31"/>
                  </a:cubicBezTo>
                  <a:cubicBezTo>
                    <a:pt x="0" y="151"/>
                    <a:pt x="0" y="151"/>
                    <a:pt x="0" y="151"/>
                  </a:cubicBezTo>
                  <a:cubicBezTo>
                    <a:pt x="0" y="168"/>
                    <a:pt x="10" y="182"/>
                    <a:pt x="22" y="182"/>
                  </a:cubicBezTo>
                  <a:cubicBezTo>
                    <a:pt x="167" y="182"/>
                    <a:pt x="167" y="182"/>
                    <a:pt x="167" y="182"/>
                  </a:cubicBezTo>
                  <a:cubicBezTo>
                    <a:pt x="179" y="182"/>
                    <a:pt x="189" y="168"/>
                    <a:pt x="189" y="151"/>
                  </a:cubicBezTo>
                  <a:cubicBezTo>
                    <a:pt x="189" y="31"/>
                    <a:pt x="189" y="31"/>
                    <a:pt x="189" y="31"/>
                  </a:cubicBezTo>
                  <a:cubicBezTo>
                    <a:pt x="189" y="14"/>
                    <a:pt x="179" y="0"/>
                    <a:pt x="167" y="0"/>
                  </a:cubicBezTo>
                  <a:close/>
                  <a:moveTo>
                    <a:pt x="166" y="134"/>
                  </a:moveTo>
                  <a:cubicBezTo>
                    <a:pt x="166" y="146"/>
                    <a:pt x="163" y="155"/>
                    <a:pt x="150" y="156"/>
                  </a:cubicBezTo>
                  <a:cubicBezTo>
                    <a:pt x="41" y="156"/>
                    <a:pt x="41" y="156"/>
                    <a:pt x="41" y="156"/>
                  </a:cubicBezTo>
                  <a:cubicBezTo>
                    <a:pt x="27" y="156"/>
                    <a:pt x="24" y="146"/>
                    <a:pt x="24" y="134"/>
                  </a:cubicBezTo>
                  <a:cubicBezTo>
                    <a:pt x="24" y="50"/>
                    <a:pt x="24" y="50"/>
                    <a:pt x="24" y="50"/>
                  </a:cubicBezTo>
                  <a:cubicBezTo>
                    <a:pt x="24" y="38"/>
                    <a:pt x="27" y="28"/>
                    <a:pt x="41" y="29"/>
                  </a:cubicBezTo>
                  <a:cubicBezTo>
                    <a:pt x="150" y="29"/>
                    <a:pt x="150" y="29"/>
                    <a:pt x="150" y="29"/>
                  </a:cubicBezTo>
                  <a:cubicBezTo>
                    <a:pt x="164" y="28"/>
                    <a:pt x="166" y="38"/>
                    <a:pt x="166" y="50"/>
                  </a:cubicBezTo>
                  <a:lnTo>
                    <a:pt x="16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31" name="Freeform 10"/>
            <p:cNvSpPr/>
            <p:nvPr/>
          </p:nvSpPr>
          <p:spPr bwMode="auto">
            <a:xfrm>
              <a:off x="22209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32" name="Freeform 11"/>
            <p:cNvSpPr/>
            <p:nvPr/>
          </p:nvSpPr>
          <p:spPr bwMode="auto">
            <a:xfrm>
              <a:off x="21320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33" name="Freeform 12"/>
            <p:cNvSpPr/>
            <p:nvPr/>
          </p:nvSpPr>
          <p:spPr bwMode="auto">
            <a:xfrm>
              <a:off x="2044700"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34" name="Freeform 13"/>
            <p:cNvSpPr/>
            <p:nvPr/>
          </p:nvSpPr>
          <p:spPr bwMode="auto">
            <a:xfrm>
              <a:off x="1952625" y="3332163"/>
              <a:ext cx="38100" cy="68263"/>
            </a:xfrm>
            <a:custGeom>
              <a:avLst/>
              <a:gdLst>
                <a:gd name="T0" fmla="*/ 7 w 14"/>
                <a:gd name="T1" fmla="*/ 25 h 25"/>
                <a:gd name="T2" fmla="*/ 14 w 14"/>
                <a:gd name="T3" fmla="*/ 18 h 25"/>
                <a:gd name="T4" fmla="*/ 14 w 14"/>
                <a:gd name="T5" fmla="*/ 7 h 25"/>
                <a:gd name="T6" fmla="*/ 7 w 14"/>
                <a:gd name="T7" fmla="*/ 0 h 25"/>
                <a:gd name="T8" fmla="*/ 0 w 14"/>
                <a:gd name="T9" fmla="*/ 7 h 25"/>
                <a:gd name="T10" fmla="*/ 0 w 14"/>
                <a:gd name="T11" fmla="*/ 18 h 25"/>
                <a:gd name="T12" fmla="*/ 7 w 1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7" y="25"/>
                  </a:moveTo>
                  <a:cubicBezTo>
                    <a:pt x="11" y="25"/>
                    <a:pt x="14" y="22"/>
                    <a:pt x="14" y="18"/>
                  </a:cubicBezTo>
                  <a:cubicBezTo>
                    <a:pt x="14" y="7"/>
                    <a:pt x="14" y="7"/>
                    <a:pt x="14" y="7"/>
                  </a:cubicBezTo>
                  <a:cubicBezTo>
                    <a:pt x="14" y="3"/>
                    <a:pt x="11" y="0"/>
                    <a:pt x="7" y="0"/>
                  </a:cubicBezTo>
                  <a:cubicBezTo>
                    <a:pt x="3" y="0"/>
                    <a:pt x="0" y="3"/>
                    <a:pt x="0" y="7"/>
                  </a:cubicBezTo>
                  <a:cubicBezTo>
                    <a:pt x="0" y="18"/>
                    <a:pt x="0" y="18"/>
                    <a:pt x="0" y="18"/>
                  </a:cubicBezTo>
                  <a:cubicBezTo>
                    <a:pt x="0" y="22"/>
                    <a:pt x="3" y="25"/>
                    <a:pt x="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grpSp>
      <p:sp>
        <p:nvSpPr>
          <p:cNvPr id="35" name="Freeform 14"/>
          <p:cNvSpPr/>
          <p:nvPr/>
        </p:nvSpPr>
        <p:spPr bwMode="auto">
          <a:xfrm>
            <a:off x="4974235" y="2034231"/>
            <a:ext cx="876497" cy="1077087"/>
          </a:xfrm>
          <a:custGeom>
            <a:avLst/>
            <a:gdLst>
              <a:gd name="T0" fmla="*/ 262 w 432"/>
              <a:gd name="T1" fmla="*/ 0 h 531"/>
              <a:gd name="T2" fmla="*/ 170 w 432"/>
              <a:gd name="T3" fmla="*/ 0 h 531"/>
              <a:gd name="T4" fmla="*/ 0 w 432"/>
              <a:gd name="T5" fmla="*/ 170 h 531"/>
              <a:gd name="T6" fmla="*/ 0 w 432"/>
              <a:gd name="T7" fmla="*/ 238 h 531"/>
              <a:gd name="T8" fmla="*/ 170 w 432"/>
              <a:gd name="T9" fmla="*/ 408 h 531"/>
              <a:gd name="T10" fmla="*/ 200 w 432"/>
              <a:gd name="T11" fmla="*/ 408 h 531"/>
              <a:gd name="T12" fmla="*/ 217 w 432"/>
              <a:gd name="T13" fmla="*/ 531 h 531"/>
              <a:gd name="T14" fmla="*/ 233 w 432"/>
              <a:gd name="T15" fmla="*/ 408 h 531"/>
              <a:gd name="T16" fmla="*/ 262 w 432"/>
              <a:gd name="T17" fmla="*/ 408 h 531"/>
              <a:gd name="T18" fmla="*/ 432 w 432"/>
              <a:gd name="T19" fmla="*/ 238 h 531"/>
              <a:gd name="T20" fmla="*/ 432 w 432"/>
              <a:gd name="T21" fmla="*/ 170 h 531"/>
              <a:gd name="T22" fmla="*/ 262 w 432"/>
              <a:gd name="T23"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531">
                <a:moveTo>
                  <a:pt x="262" y="0"/>
                </a:moveTo>
                <a:cubicBezTo>
                  <a:pt x="170" y="0"/>
                  <a:pt x="170" y="0"/>
                  <a:pt x="170" y="0"/>
                </a:cubicBezTo>
                <a:cubicBezTo>
                  <a:pt x="76" y="0"/>
                  <a:pt x="0" y="76"/>
                  <a:pt x="0" y="170"/>
                </a:cubicBezTo>
                <a:cubicBezTo>
                  <a:pt x="0" y="238"/>
                  <a:pt x="0" y="238"/>
                  <a:pt x="0" y="238"/>
                </a:cubicBezTo>
                <a:cubicBezTo>
                  <a:pt x="0" y="332"/>
                  <a:pt x="76" y="408"/>
                  <a:pt x="170" y="408"/>
                </a:cubicBezTo>
                <a:cubicBezTo>
                  <a:pt x="200" y="408"/>
                  <a:pt x="200" y="408"/>
                  <a:pt x="200" y="408"/>
                </a:cubicBezTo>
                <a:cubicBezTo>
                  <a:pt x="217" y="531"/>
                  <a:pt x="217" y="531"/>
                  <a:pt x="217" y="531"/>
                </a:cubicBezTo>
                <a:cubicBezTo>
                  <a:pt x="233" y="408"/>
                  <a:pt x="233" y="408"/>
                  <a:pt x="233" y="408"/>
                </a:cubicBezTo>
                <a:cubicBezTo>
                  <a:pt x="262" y="408"/>
                  <a:pt x="262" y="408"/>
                  <a:pt x="262" y="408"/>
                </a:cubicBezTo>
                <a:cubicBezTo>
                  <a:pt x="356" y="408"/>
                  <a:pt x="432" y="332"/>
                  <a:pt x="432" y="238"/>
                </a:cubicBezTo>
                <a:cubicBezTo>
                  <a:pt x="432" y="170"/>
                  <a:pt x="432" y="170"/>
                  <a:pt x="432" y="170"/>
                </a:cubicBezTo>
                <a:cubicBezTo>
                  <a:pt x="432" y="76"/>
                  <a:pt x="356" y="0"/>
                  <a:pt x="262" y="0"/>
                </a:cubicBezTo>
                <a:close/>
              </a:path>
            </a:pathLst>
          </a:custGeom>
          <a:solidFill>
            <a:srgbClr val="17B59E"/>
          </a:solidFill>
          <a:ln>
            <a:noFill/>
          </a:ln>
        </p:spPr>
        <p:txBody>
          <a:bodyPr vert="horz" wrap="square" lIns="89855" tIns="44928" rIns="89855" bIns="44928"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grpSp>
        <p:nvGrpSpPr>
          <p:cNvPr id="36" name="Group 88"/>
          <p:cNvGrpSpPr/>
          <p:nvPr/>
        </p:nvGrpSpPr>
        <p:grpSpPr>
          <a:xfrm>
            <a:off x="4656990" y="1288079"/>
            <a:ext cx="1510984" cy="634652"/>
            <a:chOff x="805796" y="661615"/>
            <a:chExt cx="1128113" cy="351972"/>
          </a:xfrm>
        </p:grpSpPr>
        <p:sp>
          <p:nvSpPr>
            <p:cNvPr id="37" name="TextBox 36"/>
            <p:cNvSpPr txBox="1"/>
            <p:nvPr/>
          </p:nvSpPr>
          <p:spPr>
            <a:xfrm>
              <a:off x="989265" y="661615"/>
              <a:ext cx="761175" cy="93879"/>
            </a:xfrm>
            <a:prstGeom prst="rect">
              <a:avLst/>
            </a:prstGeom>
            <a:noFill/>
          </p:spPr>
          <p:txBody>
            <a:bodyPr wrap="none" lIns="0" tIns="0" rIns="0" bIns="0" rtlCol="0" anchor="t">
              <a:spAutoFit/>
            </a:bodyPr>
            <a:lstStyle/>
            <a:p>
              <a:pPr algn="ctr"/>
              <a:r>
                <a:rPr lang="zh-CN" altLang="en-US" sz="1100" dirty="0">
                  <a:solidFill>
                    <a:srgbClr val="282E33"/>
                  </a:solidFill>
                  <a:latin typeface="微软雅黑" panose="020B0503020204020204" pitchFamily="34" charset="-122"/>
                  <a:ea typeface="微软雅黑" panose="020B0503020204020204" pitchFamily="34" charset="-122"/>
                </a:rPr>
                <a:t>单击编辑标题</a:t>
              </a:r>
              <a:r>
                <a:rPr lang="en-US" sz="1100" dirty="0">
                  <a:solidFill>
                    <a:srgbClr val="282E33"/>
                  </a:solidFill>
                  <a:latin typeface="微软雅黑" panose="020B0503020204020204" pitchFamily="34" charset="-122"/>
                  <a:ea typeface="微软雅黑" panose="020B0503020204020204" pitchFamily="34" charset="-122"/>
                </a:rPr>
                <a:t>03</a:t>
              </a:r>
              <a:endParaRPr lang="en-US" sz="1100" dirty="0">
                <a:solidFill>
                  <a:srgbClr val="282E33"/>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05796" y="757552"/>
              <a:ext cx="1128113" cy="25603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grpSp>
      <p:sp>
        <p:nvSpPr>
          <p:cNvPr id="39" name="TextBox 38"/>
          <p:cNvSpPr txBox="1"/>
          <p:nvPr/>
        </p:nvSpPr>
        <p:spPr>
          <a:xfrm>
            <a:off x="4656990" y="3966914"/>
            <a:ext cx="1510984" cy="46166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grpSp>
        <p:nvGrpSpPr>
          <p:cNvPr id="40" name="Group 67"/>
          <p:cNvGrpSpPr/>
          <p:nvPr/>
        </p:nvGrpSpPr>
        <p:grpSpPr>
          <a:xfrm>
            <a:off x="7059512" y="3484675"/>
            <a:ext cx="362650" cy="381135"/>
            <a:chOff x="1841500" y="3328988"/>
            <a:chExt cx="512763" cy="541337"/>
          </a:xfrm>
          <a:solidFill>
            <a:srgbClr val="17B59E"/>
          </a:solidFill>
        </p:grpSpPr>
        <p:sp>
          <p:nvSpPr>
            <p:cNvPr id="41" name="Freeform 9"/>
            <p:cNvSpPr>
              <a:spLocks noEditPoints="1"/>
            </p:cNvSpPr>
            <p:nvPr/>
          </p:nvSpPr>
          <p:spPr bwMode="auto">
            <a:xfrm>
              <a:off x="1841500" y="3375025"/>
              <a:ext cx="512763" cy="495300"/>
            </a:xfrm>
            <a:custGeom>
              <a:avLst/>
              <a:gdLst>
                <a:gd name="T0" fmla="*/ 167 w 189"/>
                <a:gd name="T1" fmla="*/ 0 h 182"/>
                <a:gd name="T2" fmla="*/ 159 w 189"/>
                <a:gd name="T3" fmla="*/ 0 h 182"/>
                <a:gd name="T4" fmla="*/ 159 w 189"/>
                <a:gd name="T5" fmla="*/ 2 h 182"/>
                <a:gd name="T6" fmla="*/ 147 w 189"/>
                <a:gd name="T7" fmla="*/ 14 h 182"/>
                <a:gd name="T8" fmla="*/ 135 w 189"/>
                <a:gd name="T9" fmla="*/ 2 h 182"/>
                <a:gd name="T10" fmla="*/ 135 w 189"/>
                <a:gd name="T11" fmla="*/ 0 h 182"/>
                <a:gd name="T12" fmla="*/ 126 w 189"/>
                <a:gd name="T13" fmla="*/ 0 h 182"/>
                <a:gd name="T14" fmla="*/ 126 w 189"/>
                <a:gd name="T15" fmla="*/ 2 h 182"/>
                <a:gd name="T16" fmla="*/ 114 w 189"/>
                <a:gd name="T17" fmla="*/ 14 h 182"/>
                <a:gd name="T18" fmla="*/ 102 w 189"/>
                <a:gd name="T19" fmla="*/ 2 h 182"/>
                <a:gd name="T20" fmla="*/ 102 w 189"/>
                <a:gd name="T21" fmla="*/ 0 h 182"/>
                <a:gd name="T22" fmla="*/ 93 w 189"/>
                <a:gd name="T23" fmla="*/ 0 h 182"/>
                <a:gd name="T24" fmla="*/ 93 w 189"/>
                <a:gd name="T25" fmla="*/ 2 h 182"/>
                <a:gd name="T26" fmla="*/ 81 w 189"/>
                <a:gd name="T27" fmla="*/ 14 h 182"/>
                <a:gd name="T28" fmla="*/ 69 w 189"/>
                <a:gd name="T29" fmla="*/ 2 h 182"/>
                <a:gd name="T30" fmla="*/ 69 w 189"/>
                <a:gd name="T31" fmla="*/ 0 h 182"/>
                <a:gd name="T32" fmla="*/ 60 w 189"/>
                <a:gd name="T33" fmla="*/ 0 h 182"/>
                <a:gd name="T34" fmla="*/ 60 w 189"/>
                <a:gd name="T35" fmla="*/ 2 h 182"/>
                <a:gd name="T36" fmla="*/ 48 w 189"/>
                <a:gd name="T37" fmla="*/ 14 h 182"/>
                <a:gd name="T38" fmla="*/ 37 w 189"/>
                <a:gd name="T39" fmla="*/ 2 h 182"/>
                <a:gd name="T40" fmla="*/ 37 w 189"/>
                <a:gd name="T41" fmla="*/ 0 h 182"/>
                <a:gd name="T42" fmla="*/ 22 w 189"/>
                <a:gd name="T43" fmla="*/ 0 h 182"/>
                <a:gd name="T44" fmla="*/ 0 w 189"/>
                <a:gd name="T45" fmla="*/ 31 h 182"/>
                <a:gd name="T46" fmla="*/ 0 w 189"/>
                <a:gd name="T47" fmla="*/ 151 h 182"/>
                <a:gd name="T48" fmla="*/ 22 w 189"/>
                <a:gd name="T49" fmla="*/ 182 h 182"/>
                <a:gd name="T50" fmla="*/ 167 w 189"/>
                <a:gd name="T51" fmla="*/ 182 h 182"/>
                <a:gd name="T52" fmla="*/ 189 w 189"/>
                <a:gd name="T53" fmla="*/ 151 h 182"/>
                <a:gd name="T54" fmla="*/ 189 w 189"/>
                <a:gd name="T55" fmla="*/ 31 h 182"/>
                <a:gd name="T56" fmla="*/ 167 w 189"/>
                <a:gd name="T57" fmla="*/ 0 h 182"/>
                <a:gd name="T58" fmla="*/ 166 w 189"/>
                <a:gd name="T59" fmla="*/ 134 h 182"/>
                <a:gd name="T60" fmla="*/ 150 w 189"/>
                <a:gd name="T61" fmla="*/ 156 h 182"/>
                <a:gd name="T62" fmla="*/ 41 w 189"/>
                <a:gd name="T63" fmla="*/ 156 h 182"/>
                <a:gd name="T64" fmla="*/ 24 w 189"/>
                <a:gd name="T65" fmla="*/ 134 h 182"/>
                <a:gd name="T66" fmla="*/ 24 w 189"/>
                <a:gd name="T67" fmla="*/ 50 h 182"/>
                <a:gd name="T68" fmla="*/ 41 w 189"/>
                <a:gd name="T69" fmla="*/ 29 h 182"/>
                <a:gd name="T70" fmla="*/ 150 w 189"/>
                <a:gd name="T71" fmla="*/ 29 h 182"/>
                <a:gd name="T72" fmla="*/ 166 w 189"/>
                <a:gd name="T73" fmla="*/ 50 h 182"/>
                <a:gd name="T74" fmla="*/ 166 w 189"/>
                <a:gd name="T75" fmla="*/ 1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82">
                  <a:moveTo>
                    <a:pt x="167" y="0"/>
                  </a:moveTo>
                  <a:cubicBezTo>
                    <a:pt x="159" y="0"/>
                    <a:pt x="159" y="0"/>
                    <a:pt x="159" y="0"/>
                  </a:cubicBezTo>
                  <a:cubicBezTo>
                    <a:pt x="159" y="2"/>
                    <a:pt x="159" y="2"/>
                    <a:pt x="159" y="2"/>
                  </a:cubicBezTo>
                  <a:cubicBezTo>
                    <a:pt x="159" y="9"/>
                    <a:pt x="153" y="14"/>
                    <a:pt x="147" y="14"/>
                  </a:cubicBezTo>
                  <a:cubicBezTo>
                    <a:pt x="140" y="14"/>
                    <a:pt x="135" y="9"/>
                    <a:pt x="135" y="2"/>
                  </a:cubicBezTo>
                  <a:cubicBezTo>
                    <a:pt x="135" y="0"/>
                    <a:pt x="135" y="0"/>
                    <a:pt x="135" y="0"/>
                  </a:cubicBezTo>
                  <a:cubicBezTo>
                    <a:pt x="126" y="0"/>
                    <a:pt x="126" y="0"/>
                    <a:pt x="126" y="0"/>
                  </a:cubicBezTo>
                  <a:cubicBezTo>
                    <a:pt x="126" y="2"/>
                    <a:pt x="126" y="2"/>
                    <a:pt x="126" y="2"/>
                  </a:cubicBezTo>
                  <a:cubicBezTo>
                    <a:pt x="126" y="9"/>
                    <a:pt x="121" y="14"/>
                    <a:pt x="114" y="14"/>
                  </a:cubicBezTo>
                  <a:cubicBezTo>
                    <a:pt x="108" y="14"/>
                    <a:pt x="102" y="9"/>
                    <a:pt x="102" y="2"/>
                  </a:cubicBezTo>
                  <a:cubicBezTo>
                    <a:pt x="102" y="0"/>
                    <a:pt x="102" y="0"/>
                    <a:pt x="102" y="0"/>
                  </a:cubicBezTo>
                  <a:cubicBezTo>
                    <a:pt x="93" y="0"/>
                    <a:pt x="93" y="0"/>
                    <a:pt x="93" y="0"/>
                  </a:cubicBezTo>
                  <a:cubicBezTo>
                    <a:pt x="93" y="2"/>
                    <a:pt x="93" y="2"/>
                    <a:pt x="93" y="2"/>
                  </a:cubicBezTo>
                  <a:cubicBezTo>
                    <a:pt x="93" y="9"/>
                    <a:pt x="88" y="14"/>
                    <a:pt x="81" y="14"/>
                  </a:cubicBezTo>
                  <a:cubicBezTo>
                    <a:pt x="75" y="14"/>
                    <a:pt x="69" y="9"/>
                    <a:pt x="69" y="2"/>
                  </a:cubicBezTo>
                  <a:cubicBezTo>
                    <a:pt x="69" y="0"/>
                    <a:pt x="69" y="0"/>
                    <a:pt x="69" y="0"/>
                  </a:cubicBezTo>
                  <a:cubicBezTo>
                    <a:pt x="60" y="0"/>
                    <a:pt x="60" y="0"/>
                    <a:pt x="60" y="0"/>
                  </a:cubicBezTo>
                  <a:cubicBezTo>
                    <a:pt x="60" y="2"/>
                    <a:pt x="60" y="2"/>
                    <a:pt x="60" y="2"/>
                  </a:cubicBezTo>
                  <a:cubicBezTo>
                    <a:pt x="60" y="9"/>
                    <a:pt x="55" y="14"/>
                    <a:pt x="48" y="14"/>
                  </a:cubicBezTo>
                  <a:cubicBezTo>
                    <a:pt x="42" y="14"/>
                    <a:pt x="37" y="9"/>
                    <a:pt x="37" y="2"/>
                  </a:cubicBezTo>
                  <a:cubicBezTo>
                    <a:pt x="37" y="0"/>
                    <a:pt x="37" y="0"/>
                    <a:pt x="37" y="0"/>
                  </a:cubicBezTo>
                  <a:cubicBezTo>
                    <a:pt x="22" y="0"/>
                    <a:pt x="22" y="0"/>
                    <a:pt x="22" y="0"/>
                  </a:cubicBezTo>
                  <a:cubicBezTo>
                    <a:pt x="10" y="0"/>
                    <a:pt x="0" y="14"/>
                    <a:pt x="0" y="31"/>
                  </a:cubicBezTo>
                  <a:cubicBezTo>
                    <a:pt x="0" y="151"/>
                    <a:pt x="0" y="151"/>
                    <a:pt x="0" y="151"/>
                  </a:cubicBezTo>
                  <a:cubicBezTo>
                    <a:pt x="0" y="168"/>
                    <a:pt x="10" y="182"/>
                    <a:pt x="22" y="182"/>
                  </a:cubicBezTo>
                  <a:cubicBezTo>
                    <a:pt x="167" y="182"/>
                    <a:pt x="167" y="182"/>
                    <a:pt x="167" y="182"/>
                  </a:cubicBezTo>
                  <a:cubicBezTo>
                    <a:pt x="179" y="182"/>
                    <a:pt x="189" y="168"/>
                    <a:pt x="189" y="151"/>
                  </a:cubicBezTo>
                  <a:cubicBezTo>
                    <a:pt x="189" y="31"/>
                    <a:pt x="189" y="31"/>
                    <a:pt x="189" y="31"/>
                  </a:cubicBezTo>
                  <a:cubicBezTo>
                    <a:pt x="189" y="14"/>
                    <a:pt x="179" y="0"/>
                    <a:pt x="167" y="0"/>
                  </a:cubicBezTo>
                  <a:close/>
                  <a:moveTo>
                    <a:pt x="166" y="134"/>
                  </a:moveTo>
                  <a:cubicBezTo>
                    <a:pt x="166" y="146"/>
                    <a:pt x="163" y="155"/>
                    <a:pt x="150" y="156"/>
                  </a:cubicBezTo>
                  <a:cubicBezTo>
                    <a:pt x="41" y="156"/>
                    <a:pt x="41" y="156"/>
                    <a:pt x="41" y="156"/>
                  </a:cubicBezTo>
                  <a:cubicBezTo>
                    <a:pt x="27" y="156"/>
                    <a:pt x="24" y="146"/>
                    <a:pt x="24" y="134"/>
                  </a:cubicBezTo>
                  <a:cubicBezTo>
                    <a:pt x="24" y="50"/>
                    <a:pt x="24" y="50"/>
                    <a:pt x="24" y="50"/>
                  </a:cubicBezTo>
                  <a:cubicBezTo>
                    <a:pt x="24" y="38"/>
                    <a:pt x="27" y="28"/>
                    <a:pt x="41" y="29"/>
                  </a:cubicBezTo>
                  <a:cubicBezTo>
                    <a:pt x="150" y="29"/>
                    <a:pt x="150" y="29"/>
                    <a:pt x="150" y="29"/>
                  </a:cubicBezTo>
                  <a:cubicBezTo>
                    <a:pt x="164" y="28"/>
                    <a:pt x="166" y="38"/>
                    <a:pt x="166" y="50"/>
                  </a:cubicBezTo>
                  <a:lnTo>
                    <a:pt x="16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42" name="Freeform 10"/>
            <p:cNvSpPr/>
            <p:nvPr/>
          </p:nvSpPr>
          <p:spPr bwMode="auto">
            <a:xfrm>
              <a:off x="22209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43" name="Freeform 11"/>
            <p:cNvSpPr/>
            <p:nvPr/>
          </p:nvSpPr>
          <p:spPr bwMode="auto">
            <a:xfrm>
              <a:off x="2132012"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44" name="Freeform 12"/>
            <p:cNvSpPr/>
            <p:nvPr/>
          </p:nvSpPr>
          <p:spPr bwMode="auto">
            <a:xfrm>
              <a:off x="2044700" y="3328988"/>
              <a:ext cx="38100" cy="71438"/>
            </a:xfrm>
            <a:custGeom>
              <a:avLst/>
              <a:gdLst>
                <a:gd name="T0" fmla="*/ 7 w 14"/>
                <a:gd name="T1" fmla="*/ 26 h 26"/>
                <a:gd name="T2" fmla="*/ 14 w 14"/>
                <a:gd name="T3" fmla="*/ 19 h 26"/>
                <a:gd name="T4" fmla="*/ 14 w 14"/>
                <a:gd name="T5" fmla="*/ 7 h 26"/>
                <a:gd name="T6" fmla="*/ 7 w 14"/>
                <a:gd name="T7" fmla="*/ 0 h 26"/>
                <a:gd name="T8" fmla="*/ 0 w 14"/>
                <a:gd name="T9" fmla="*/ 7 h 26"/>
                <a:gd name="T10" fmla="*/ 0 w 14"/>
                <a:gd name="T11" fmla="*/ 19 h 26"/>
                <a:gd name="T12" fmla="*/ 7 w 1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26"/>
                  </a:moveTo>
                  <a:cubicBezTo>
                    <a:pt x="11" y="26"/>
                    <a:pt x="14" y="23"/>
                    <a:pt x="14" y="19"/>
                  </a:cubicBezTo>
                  <a:cubicBezTo>
                    <a:pt x="14" y="7"/>
                    <a:pt x="14" y="7"/>
                    <a:pt x="14" y="7"/>
                  </a:cubicBezTo>
                  <a:cubicBezTo>
                    <a:pt x="14" y="3"/>
                    <a:pt x="11" y="0"/>
                    <a:pt x="7" y="0"/>
                  </a:cubicBezTo>
                  <a:cubicBezTo>
                    <a:pt x="3" y="0"/>
                    <a:pt x="0" y="3"/>
                    <a:pt x="0" y="7"/>
                  </a:cubicBezTo>
                  <a:cubicBezTo>
                    <a:pt x="0" y="19"/>
                    <a:pt x="0" y="19"/>
                    <a:pt x="0" y="19"/>
                  </a:cubicBezTo>
                  <a:cubicBezTo>
                    <a:pt x="0" y="23"/>
                    <a:pt x="3" y="26"/>
                    <a:pt x="7"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45" name="Freeform 13"/>
            <p:cNvSpPr/>
            <p:nvPr/>
          </p:nvSpPr>
          <p:spPr bwMode="auto">
            <a:xfrm>
              <a:off x="1952625" y="3332163"/>
              <a:ext cx="38100" cy="68263"/>
            </a:xfrm>
            <a:custGeom>
              <a:avLst/>
              <a:gdLst>
                <a:gd name="T0" fmla="*/ 7 w 14"/>
                <a:gd name="T1" fmla="*/ 25 h 25"/>
                <a:gd name="T2" fmla="*/ 14 w 14"/>
                <a:gd name="T3" fmla="*/ 18 h 25"/>
                <a:gd name="T4" fmla="*/ 14 w 14"/>
                <a:gd name="T5" fmla="*/ 7 h 25"/>
                <a:gd name="T6" fmla="*/ 7 w 14"/>
                <a:gd name="T7" fmla="*/ 0 h 25"/>
                <a:gd name="T8" fmla="*/ 0 w 14"/>
                <a:gd name="T9" fmla="*/ 7 h 25"/>
                <a:gd name="T10" fmla="*/ 0 w 14"/>
                <a:gd name="T11" fmla="*/ 18 h 25"/>
                <a:gd name="T12" fmla="*/ 7 w 1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7" y="25"/>
                  </a:moveTo>
                  <a:cubicBezTo>
                    <a:pt x="11" y="25"/>
                    <a:pt x="14" y="22"/>
                    <a:pt x="14" y="18"/>
                  </a:cubicBezTo>
                  <a:cubicBezTo>
                    <a:pt x="14" y="7"/>
                    <a:pt x="14" y="7"/>
                    <a:pt x="14" y="7"/>
                  </a:cubicBezTo>
                  <a:cubicBezTo>
                    <a:pt x="14" y="3"/>
                    <a:pt x="11" y="0"/>
                    <a:pt x="7" y="0"/>
                  </a:cubicBezTo>
                  <a:cubicBezTo>
                    <a:pt x="3" y="0"/>
                    <a:pt x="0" y="3"/>
                    <a:pt x="0" y="7"/>
                  </a:cubicBezTo>
                  <a:cubicBezTo>
                    <a:pt x="0" y="18"/>
                    <a:pt x="0" y="18"/>
                    <a:pt x="0" y="18"/>
                  </a:cubicBezTo>
                  <a:cubicBezTo>
                    <a:pt x="0" y="22"/>
                    <a:pt x="3" y="25"/>
                    <a:pt x="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grpSp>
      <p:sp>
        <p:nvSpPr>
          <p:cNvPr id="46" name="Freeform 14"/>
          <p:cNvSpPr/>
          <p:nvPr/>
        </p:nvSpPr>
        <p:spPr bwMode="auto">
          <a:xfrm>
            <a:off x="6802588" y="2034231"/>
            <a:ext cx="876497" cy="1077087"/>
          </a:xfrm>
          <a:custGeom>
            <a:avLst/>
            <a:gdLst>
              <a:gd name="T0" fmla="*/ 262 w 432"/>
              <a:gd name="T1" fmla="*/ 0 h 531"/>
              <a:gd name="T2" fmla="*/ 170 w 432"/>
              <a:gd name="T3" fmla="*/ 0 h 531"/>
              <a:gd name="T4" fmla="*/ 0 w 432"/>
              <a:gd name="T5" fmla="*/ 170 h 531"/>
              <a:gd name="T6" fmla="*/ 0 w 432"/>
              <a:gd name="T7" fmla="*/ 238 h 531"/>
              <a:gd name="T8" fmla="*/ 170 w 432"/>
              <a:gd name="T9" fmla="*/ 408 h 531"/>
              <a:gd name="T10" fmla="*/ 200 w 432"/>
              <a:gd name="T11" fmla="*/ 408 h 531"/>
              <a:gd name="T12" fmla="*/ 217 w 432"/>
              <a:gd name="T13" fmla="*/ 531 h 531"/>
              <a:gd name="T14" fmla="*/ 233 w 432"/>
              <a:gd name="T15" fmla="*/ 408 h 531"/>
              <a:gd name="T16" fmla="*/ 262 w 432"/>
              <a:gd name="T17" fmla="*/ 408 h 531"/>
              <a:gd name="T18" fmla="*/ 432 w 432"/>
              <a:gd name="T19" fmla="*/ 238 h 531"/>
              <a:gd name="T20" fmla="*/ 432 w 432"/>
              <a:gd name="T21" fmla="*/ 170 h 531"/>
              <a:gd name="T22" fmla="*/ 262 w 432"/>
              <a:gd name="T23"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531">
                <a:moveTo>
                  <a:pt x="262" y="0"/>
                </a:moveTo>
                <a:cubicBezTo>
                  <a:pt x="170" y="0"/>
                  <a:pt x="170" y="0"/>
                  <a:pt x="170" y="0"/>
                </a:cubicBezTo>
                <a:cubicBezTo>
                  <a:pt x="76" y="0"/>
                  <a:pt x="0" y="76"/>
                  <a:pt x="0" y="170"/>
                </a:cubicBezTo>
                <a:cubicBezTo>
                  <a:pt x="0" y="238"/>
                  <a:pt x="0" y="238"/>
                  <a:pt x="0" y="238"/>
                </a:cubicBezTo>
                <a:cubicBezTo>
                  <a:pt x="0" y="332"/>
                  <a:pt x="76" y="408"/>
                  <a:pt x="170" y="408"/>
                </a:cubicBezTo>
                <a:cubicBezTo>
                  <a:pt x="200" y="408"/>
                  <a:pt x="200" y="408"/>
                  <a:pt x="200" y="408"/>
                </a:cubicBezTo>
                <a:cubicBezTo>
                  <a:pt x="217" y="531"/>
                  <a:pt x="217" y="531"/>
                  <a:pt x="217" y="531"/>
                </a:cubicBezTo>
                <a:cubicBezTo>
                  <a:pt x="233" y="408"/>
                  <a:pt x="233" y="408"/>
                  <a:pt x="233" y="408"/>
                </a:cubicBezTo>
                <a:cubicBezTo>
                  <a:pt x="262" y="408"/>
                  <a:pt x="262" y="408"/>
                  <a:pt x="262" y="408"/>
                </a:cubicBezTo>
                <a:cubicBezTo>
                  <a:pt x="356" y="408"/>
                  <a:pt x="432" y="332"/>
                  <a:pt x="432" y="238"/>
                </a:cubicBezTo>
                <a:cubicBezTo>
                  <a:pt x="432" y="170"/>
                  <a:pt x="432" y="170"/>
                  <a:pt x="432" y="170"/>
                </a:cubicBezTo>
                <a:cubicBezTo>
                  <a:pt x="432" y="76"/>
                  <a:pt x="356" y="0"/>
                  <a:pt x="262" y="0"/>
                </a:cubicBezTo>
                <a:close/>
              </a:path>
            </a:pathLst>
          </a:custGeom>
          <a:solidFill>
            <a:srgbClr val="17B59E">
              <a:alpha val="67000"/>
            </a:srgbClr>
          </a:solidFill>
          <a:ln>
            <a:noFill/>
          </a:ln>
        </p:spPr>
        <p:txBody>
          <a:bodyPr vert="horz" wrap="square" lIns="89855" tIns="44928" rIns="89855" bIns="44928"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grpSp>
        <p:nvGrpSpPr>
          <p:cNvPr id="47" name="Group 88"/>
          <p:cNvGrpSpPr/>
          <p:nvPr/>
        </p:nvGrpSpPr>
        <p:grpSpPr>
          <a:xfrm>
            <a:off x="6485344" y="1288079"/>
            <a:ext cx="1510984" cy="634652"/>
            <a:chOff x="805796" y="661615"/>
            <a:chExt cx="1128113" cy="351972"/>
          </a:xfrm>
        </p:grpSpPr>
        <p:sp>
          <p:nvSpPr>
            <p:cNvPr id="48" name="TextBox 47"/>
            <p:cNvSpPr txBox="1"/>
            <p:nvPr/>
          </p:nvSpPr>
          <p:spPr>
            <a:xfrm>
              <a:off x="989265" y="661615"/>
              <a:ext cx="761175" cy="93879"/>
            </a:xfrm>
            <a:prstGeom prst="rect">
              <a:avLst/>
            </a:prstGeom>
            <a:noFill/>
          </p:spPr>
          <p:txBody>
            <a:bodyPr wrap="none" lIns="0" tIns="0" rIns="0" bIns="0" rtlCol="0" anchor="t">
              <a:spAutoFit/>
            </a:bodyPr>
            <a:lstStyle/>
            <a:p>
              <a:pPr algn="ctr"/>
              <a:r>
                <a:rPr lang="zh-CN" altLang="en-US" sz="1100" dirty="0">
                  <a:solidFill>
                    <a:srgbClr val="282E33"/>
                  </a:solidFill>
                  <a:latin typeface="微软雅黑" panose="020B0503020204020204" pitchFamily="34" charset="-122"/>
                  <a:ea typeface="微软雅黑" panose="020B0503020204020204" pitchFamily="34" charset="-122"/>
                </a:rPr>
                <a:t>单击编辑标题</a:t>
              </a:r>
              <a:r>
                <a:rPr lang="en-US" sz="1100" dirty="0">
                  <a:solidFill>
                    <a:srgbClr val="282E33"/>
                  </a:solidFill>
                  <a:latin typeface="微软雅黑" panose="020B0503020204020204" pitchFamily="34" charset="-122"/>
                  <a:ea typeface="微软雅黑" panose="020B0503020204020204" pitchFamily="34" charset="-122"/>
                </a:rPr>
                <a:t>04</a:t>
              </a:r>
              <a:endParaRPr lang="en-US" sz="1100" dirty="0">
                <a:solidFill>
                  <a:srgbClr val="282E33"/>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05796" y="757552"/>
              <a:ext cx="1128113" cy="25603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grpSp>
      <p:sp>
        <p:nvSpPr>
          <p:cNvPr id="50" name="TextBox 49"/>
          <p:cNvSpPr txBox="1"/>
          <p:nvPr/>
        </p:nvSpPr>
        <p:spPr>
          <a:xfrm>
            <a:off x="6485344" y="3966914"/>
            <a:ext cx="1510984" cy="461665"/>
          </a:xfrm>
          <a:prstGeom prst="rect">
            <a:avLst/>
          </a:prstGeom>
          <a:noFill/>
        </p:spPr>
        <p:txBody>
          <a:bodyPr wrap="square" lIns="0" tIns="0" rIns="0" bIns="0" rtlCol="0" anchor="t">
            <a:spAutoFit/>
          </a:bodyPr>
          <a:lstStyle/>
          <a:p>
            <a:pPr algn="ctr" defTabSz="897890">
              <a:spcBef>
                <a:spcPct val="20000"/>
              </a:spcBef>
              <a:defRPr/>
            </a:pPr>
            <a:r>
              <a:rPr lang="zh-CN" altLang="en-US" sz="1000" dirty="0">
                <a:solidFill>
                  <a:srgbClr val="282E33"/>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rgbClr val="282E33"/>
              </a:solidFill>
              <a:latin typeface="微软雅黑" panose="020B0503020204020204" pitchFamily="34" charset="-122"/>
              <a:ea typeface="微软雅黑" panose="020B0503020204020204" pitchFamily="34" charset="-122"/>
            </a:endParaRPr>
          </a:p>
        </p:txBody>
      </p:sp>
      <p:sp>
        <p:nvSpPr>
          <p:cNvPr id="51" name="Freeform 105"/>
          <p:cNvSpPr>
            <a:spLocks noEditPoints="1"/>
          </p:cNvSpPr>
          <p:nvPr/>
        </p:nvSpPr>
        <p:spPr bwMode="auto">
          <a:xfrm>
            <a:off x="1542090" y="2240140"/>
            <a:ext cx="427373" cy="41928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89855" tIns="44928" rIns="89855" bIns="44928" numCol="1" anchor="t" anchorCtr="0" compatLnSpc="1"/>
          <a:lstStyle/>
          <a:p>
            <a:endParaRPr lang="en-US" sz="1800" dirty="0">
              <a:solidFill>
                <a:srgbClr val="282E33"/>
              </a:solidFill>
              <a:latin typeface="微软雅黑" panose="020B0503020204020204" pitchFamily="34" charset="-122"/>
              <a:ea typeface="微软雅黑" panose="020B0503020204020204" pitchFamily="34" charset="-122"/>
            </a:endParaRPr>
          </a:p>
        </p:txBody>
      </p:sp>
      <p:sp>
        <p:nvSpPr>
          <p:cNvPr id="52" name="Freeform 116"/>
          <p:cNvSpPr>
            <a:spLocks noChangeAspect="1" noEditPoints="1"/>
          </p:cNvSpPr>
          <p:nvPr/>
        </p:nvSpPr>
        <p:spPr bwMode="auto">
          <a:xfrm>
            <a:off x="3370909" y="2278604"/>
            <a:ext cx="426441" cy="34235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89855" tIns="44928" rIns="89855" bIns="44928"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53" name="Freeform 57"/>
          <p:cNvSpPr>
            <a:spLocks noChangeAspect="1" noEditPoints="1"/>
          </p:cNvSpPr>
          <p:nvPr/>
        </p:nvSpPr>
        <p:spPr bwMode="auto">
          <a:xfrm>
            <a:off x="5208637" y="2246853"/>
            <a:ext cx="407691" cy="405853"/>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89855" tIns="44928" rIns="89855" bIns="44928"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
        <p:nvSpPr>
          <p:cNvPr id="54" name="Freeform 135"/>
          <p:cNvSpPr>
            <a:spLocks noEditPoints="1"/>
          </p:cNvSpPr>
          <p:nvPr/>
        </p:nvSpPr>
        <p:spPr bwMode="auto">
          <a:xfrm>
            <a:off x="7031254" y="2230089"/>
            <a:ext cx="419166" cy="39086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89855" tIns="44928" rIns="89855" bIns="44928" numCol="1" anchor="t" anchorCtr="0" compatLnSpc="1"/>
          <a:lstStyle/>
          <a:p>
            <a:endParaRPr lang="en-US" sz="1800">
              <a:solidFill>
                <a:srgbClr val="282E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5641">
        <p14:pan dir="u"/>
      </p:transition>
    </mc:Choice>
    <mc:Fallback>
      <p:transition spd="slow" advTm="5641">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52" name="文本框 51"/>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2" name="Chevron 13"/>
          <p:cNvSpPr/>
          <p:nvPr/>
        </p:nvSpPr>
        <p:spPr>
          <a:xfrm>
            <a:off x="6689754" y="1698772"/>
            <a:ext cx="1570647" cy="298685"/>
          </a:xfrm>
          <a:prstGeom prst="chevron">
            <a:avLst>
              <a:gd name="adj" fmla="val 32323"/>
            </a:avLst>
          </a:prstGeom>
          <a:solidFill>
            <a:srgbClr val="17B59E"/>
          </a:solidFill>
          <a:ln w="38100">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3" name="Oval 45"/>
          <p:cNvSpPr/>
          <p:nvPr/>
        </p:nvSpPr>
        <p:spPr>
          <a:xfrm>
            <a:off x="7432457" y="1796635"/>
            <a:ext cx="85241" cy="8485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4" name="Chevron 12"/>
          <p:cNvSpPr/>
          <p:nvPr/>
        </p:nvSpPr>
        <p:spPr>
          <a:xfrm>
            <a:off x="5193119" y="1698772"/>
            <a:ext cx="1570647" cy="298685"/>
          </a:xfrm>
          <a:prstGeom prst="chevron">
            <a:avLst>
              <a:gd name="adj" fmla="val 32323"/>
            </a:avLst>
          </a:prstGeom>
          <a:solidFill>
            <a:srgbClr val="595959"/>
          </a:solidFill>
          <a:ln w="38100">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5" name="Oval 44"/>
          <p:cNvSpPr/>
          <p:nvPr/>
        </p:nvSpPr>
        <p:spPr>
          <a:xfrm>
            <a:off x="5935822" y="1796635"/>
            <a:ext cx="85241" cy="8485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6" name="Chevron 11"/>
          <p:cNvSpPr/>
          <p:nvPr/>
        </p:nvSpPr>
        <p:spPr>
          <a:xfrm>
            <a:off x="3696485" y="1698772"/>
            <a:ext cx="1570647" cy="298685"/>
          </a:xfrm>
          <a:prstGeom prst="chevron">
            <a:avLst>
              <a:gd name="adj" fmla="val 32323"/>
            </a:avLst>
          </a:prstGeom>
          <a:solidFill>
            <a:srgbClr val="17B59E"/>
          </a:solidFill>
          <a:ln w="38100">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7" name="Oval 43"/>
          <p:cNvSpPr/>
          <p:nvPr/>
        </p:nvSpPr>
        <p:spPr>
          <a:xfrm>
            <a:off x="4439188" y="1796635"/>
            <a:ext cx="85241" cy="8485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8" name="Chevron 10"/>
          <p:cNvSpPr/>
          <p:nvPr/>
        </p:nvSpPr>
        <p:spPr>
          <a:xfrm>
            <a:off x="2199850" y="1698772"/>
            <a:ext cx="1570647" cy="298685"/>
          </a:xfrm>
          <a:prstGeom prst="chevron">
            <a:avLst>
              <a:gd name="adj" fmla="val 32323"/>
            </a:avLst>
          </a:prstGeom>
          <a:solidFill>
            <a:srgbClr val="595959"/>
          </a:solidFill>
          <a:ln w="38100">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9" name="Oval 42"/>
          <p:cNvSpPr/>
          <p:nvPr/>
        </p:nvSpPr>
        <p:spPr>
          <a:xfrm>
            <a:off x="2942553" y="1796635"/>
            <a:ext cx="85241" cy="8485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10" name="Oval 15"/>
          <p:cNvSpPr/>
          <p:nvPr/>
        </p:nvSpPr>
        <p:spPr>
          <a:xfrm>
            <a:off x="1227144" y="2370814"/>
            <a:ext cx="522792" cy="520435"/>
          </a:xfrm>
          <a:prstGeom prst="ellipse">
            <a:avLst/>
          </a:prstGeom>
          <a:solidFill>
            <a:srgbClr val="17B59E"/>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latin typeface="微软雅黑" panose="020B0503020204020204" pitchFamily="34" charset="-122"/>
            </a:endParaRPr>
          </a:p>
        </p:txBody>
      </p:sp>
      <p:sp>
        <p:nvSpPr>
          <p:cNvPr id="11" name="Oval 16"/>
          <p:cNvSpPr/>
          <p:nvPr/>
        </p:nvSpPr>
        <p:spPr>
          <a:xfrm>
            <a:off x="2723777" y="2370814"/>
            <a:ext cx="522792" cy="520435"/>
          </a:xfrm>
          <a:prstGeom prst="ellips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12" name="Oval 17"/>
          <p:cNvSpPr/>
          <p:nvPr/>
        </p:nvSpPr>
        <p:spPr>
          <a:xfrm>
            <a:off x="4220412" y="2370814"/>
            <a:ext cx="522792" cy="520435"/>
          </a:xfrm>
          <a:prstGeom prst="ellipse">
            <a:avLst/>
          </a:prstGeom>
          <a:solidFill>
            <a:srgbClr val="17B59E"/>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13" name="Oval 18"/>
          <p:cNvSpPr/>
          <p:nvPr/>
        </p:nvSpPr>
        <p:spPr>
          <a:xfrm>
            <a:off x="5717046" y="2370814"/>
            <a:ext cx="522792" cy="520435"/>
          </a:xfrm>
          <a:prstGeom prst="ellips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14" name="Oval 19"/>
          <p:cNvSpPr/>
          <p:nvPr/>
        </p:nvSpPr>
        <p:spPr>
          <a:xfrm>
            <a:off x="7213681" y="2370814"/>
            <a:ext cx="522792" cy="520435"/>
          </a:xfrm>
          <a:prstGeom prst="ellipse">
            <a:avLst/>
          </a:prstGeom>
          <a:solidFill>
            <a:srgbClr val="17B59E"/>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15" name="Rectangle 20"/>
          <p:cNvSpPr/>
          <p:nvPr/>
        </p:nvSpPr>
        <p:spPr>
          <a:xfrm>
            <a:off x="1186280" y="1325416"/>
            <a:ext cx="604520" cy="297815"/>
          </a:xfrm>
          <a:prstGeom prst="rect">
            <a:avLst/>
          </a:prstGeom>
        </p:spPr>
        <p:txBody>
          <a:bodyPr wrap="none" lIns="67391" tIns="33696" rIns="67391" bIns="33696">
            <a:spAutoFit/>
          </a:bodyPr>
          <a:lstStyle/>
          <a:p>
            <a:pPr algn="ctr"/>
            <a:r>
              <a:rPr lang="en-US" sz="1500" dirty="0">
                <a:latin typeface="微软雅黑" panose="020B0503020204020204" pitchFamily="34" charset="-122"/>
                <a:ea typeface="微软雅黑" panose="020B0503020204020204" pitchFamily="34" charset="-122"/>
              </a:rPr>
              <a:t>20XX</a:t>
            </a:r>
            <a:endParaRPr lang="en-US" sz="1500" dirty="0">
              <a:latin typeface="微软雅黑" panose="020B0503020204020204" pitchFamily="34" charset="-122"/>
              <a:ea typeface="微软雅黑" panose="020B0503020204020204" pitchFamily="34" charset="-122"/>
            </a:endParaRPr>
          </a:p>
        </p:txBody>
      </p:sp>
      <p:sp>
        <p:nvSpPr>
          <p:cNvPr id="16" name="Rectangle 21"/>
          <p:cNvSpPr/>
          <p:nvPr/>
        </p:nvSpPr>
        <p:spPr>
          <a:xfrm>
            <a:off x="2682914" y="1325416"/>
            <a:ext cx="604520" cy="297815"/>
          </a:xfrm>
          <a:prstGeom prst="rect">
            <a:avLst/>
          </a:prstGeom>
        </p:spPr>
        <p:txBody>
          <a:bodyPr wrap="none" lIns="67391" tIns="33696" rIns="67391" bIns="33696">
            <a:spAutoFit/>
          </a:bodyPr>
          <a:lstStyle/>
          <a:p>
            <a:pPr algn="ctr"/>
            <a:r>
              <a:rPr lang="en-US" sz="1500" dirty="0">
                <a:latin typeface="微软雅黑" panose="020B0503020204020204" pitchFamily="34" charset="-122"/>
                <a:ea typeface="微软雅黑" panose="020B0503020204020204" pitchFamily="34" charset="-122"/>
              </a:rPr>
              <a:t>20XX</a:t>
            </a:r>
            <a:endParaRPr lang="en-US" sz="1500" dirty="0">
              <a:latin typeface="微软雅黑" panose="020B0503020204020204" pitchFamily="34" charset="-122"/>
              <a:ea typeface="微软雅黑" panose="020B0503020204020204" pitchFamily="34" charset="-122"/>
            </a:endParaRPr>
          </a:p>
        </p:txBody>
      </p:sp>
      <p:sp>
        <p:nvSpPr>
          <p:cNvPr id="17" name="Rectangle 22"/>
          <p:cNvSpPr/>
          <p:nvPr/>
        </p:nvSpPr>
        <p:spPr>
          <a:xfrm>
            <a:off x="4179549" y="1325416"/>
            <a:ext cx="604520" cy="297815"/>
          </a:xfrm>
          <a:prstGeom prst="rect">
            <a:avLst/>
          </a:prstGeom>
        </p:spPr>
        <p:txBody>
          <a:bodyPr wrap="none" lIns="67391" tIns="33696" rIns="67391" bIns="33696">
            <a:spAutoFit/>
          </a:bodyPr>
          <a:lstStyle/>
          <a:p>
            <a:pPr algn="ctr"/>
            <a:r>
              <a:rPr lang="en-US" sz="1500" dirty="0">
                <a:latin typeface="微软雅黑" panose="020B0503020204020204" pitchFamily="34" charset="-122"/>
                <a:ea typeface="微软雅黑" panose="020B0503020204020204" pitchFamily="34" charset="-122"/>
              </a:rPr>
              <a:t>20XX</a:t>
            </a:r>
            <a:endParaRPr lang="en-US" sz="1500" dirty="0">
              <a:latin typeface="微软雅黑" panose="020B0503020204020204" pitchFamily="34" charset="-122"/>
              <a:ea typeface="微软雅黑" panose="020B0503020204020204" pitchFamily="34" charset="-122"/>
            </a:endParaRPr>
          </a:p>
        </p:txBody>
      </p:sp>
      <p:sp>
        <p:nvSpPr>
          <p:cNvPr id="18" name="Rectangle 23"/>
          <p:cNvSpPr/>
          <p:nvPr/>
        </p:nvSpPr>
        <p:spPr>
          <a:xfrm>
            <a:off x="5676183" y="1325416"/>
            <a:ext cx="604520" cy="297815"/>
          </a:xfrm>
          <a:prstGeom prst="rect">
            <a:avLst/>
          </a:prstGeom>
        </p:spPr>
        <p:txBody>
          <a:bodyPr wrap="none" lIns="67391" tIns="33696" rIns="67391" bIns="33696">
            <a:spAutoFit/>
          </a:bodyPr>
          <a:lstStyle/>
          <a:p>
            <a:pPr algn="ctr"/>
            <a:r>
              <a:rPr lang="en-US" sz="1500" dirty="0">
                <a:latin typeface="微软雅黑" panose="020B0503020204020204" pitchFamily="34" charset="-122"/>
                <a:ea typeface="微软雅黑" panose="020B0503020204020204" pitchFamily="34" charset="-122"/>
              </a:rPr>
              <a:t>20XX</a:t>
            </a:r>
            <a:endParaRPr lang="en-US" sz="1500" dirty="0">
              <a:latin typeface="微软雅黑" panose="020B0503020204020204" pitchFamily="34" charset="-122"/>
              <a:ea typeface="微软雅黑" panose="020B0503020204020204" pitchFamily="34" charset="-122"/>
            </a:endParaRPr>
          </a:p>
        </p:txBody>
      </p:sp>
      <p:sp>
        <p:nvSpPr>
          <p:cNvPr id="19" name="Rectangle 24"/>
          <p:cNvSpPr/>
          <p:nvPr/>
        </p:nvSpPr>
        <p:spPr>
          <a:xfrm>
            <a:off x="7172818" y="1325416"/>
            <a:ext cx="604520" cy="297815"/>
          </a:xfrm>
          <a:prstGeom prst="rect">
            <a:avLst/>
          </a:prstGeom>
        </p:spPr>
        <p:txBody>
          <a:bodyPr wrap="none" lIns="67391" tIns="33696" rIns="67391" bIns="33696">
            <a:spAutoFit/>
          </a:bodyPr>
          <a:lstStyle/>
          <a:p>
            <a:pPr algn="ctr"/>
            <a:r>
              <a:rPr lang="en-US" sz="1500" dirty="0">
                <a:latin typeface="微软雅黑" panose="020B0503020204020204" pitchFamily="34" charset="-122"/>
                <a:ea typeface="微软雅黑" panose="020B0503020204020204" pitchFamily="34" charset="-122"/>
              </a:rPr>
              <a:t>20XX</a:t>
            </a:r>
            <a:endParaRPr lang="en-US" sz="1500" dirty="0">
              <a:latin typeface="微软雅黑" panose="020B0503020204020204" pitchFamily="34" charset="-122"/>
              <a:ea typeface="微软雅黑" panose="020B0503020204020204" pitchFamily="34" charset="-122"/>
            </a:endParaRPr>
          </a:p>
        </p:txBody>
      </p:sp>
      <p:cxnSp>
        <p:nvCxnSpPr>
          <p:cNvPr id="20" name="Straight Connector 26"/>
          <p:cNvCxnSpPr/>
          <p:nvPr/>
        </p:nvCxnSpPr>
        <p:spPr>
          <a:xfrm flipH="1" flipV="1">
            <a:off x="1488540" y="1997457"/>
            <a:ext cx="0" cy="373357"/>
          </a:xfrm>
          <a:prstGeom prst="line">
            <a:avLst/>
          </a:prstGeom>
          <a:ln w="12700" cmpd="sng">
            <a:solidFill>
              <a:srgbClr val="17B59E"/>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7"/>
          <p:cNvCxnSpPr/>
          <p:nvPr/>
        </p:nvCxnSpPr>
        <p:spPr>
          <a:xfrm flipH="1" flipV="1">
            <a:off x="2985173" y="1997457"/>
            <a:ext cx="0" cy="373357"/>
          </a:xfrm>
          <a:prstGeom prst="line">
            <a:avLst/>
          </a:prstGeom>
          <a:ln w="12700"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8"/>
          <p:cNvCxnSpPr/>
          <p:nvPr/>
        </p:nvCxnSpPr>
        <p:spPr>
          <a:xfrm flipH="1" flipV="1">
            <a:off x="4481808" y="1997457"/>
            <a:ext cx="0" cy="373357"/>
          </a:xfrm>
          <a:prstGeom prst="line">
            <a:avLst/>
          </a:prstGeom>
          <a:ln w="12700" cmpd="sng">
            <a:solidFill>
              <a:srgbClr val="17B59E"/>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9"/>
          <p:cNvCxnSpPr/>
          <p:nvPr/>
        </p:nvCxnSpPr>
        <p:spPr>
          <a:xfrm flipH="1" flipV="1">
            <a:off x="5978442" y="1997457"/>
            <a:ext cx="0" cy="373357"/>
          </a:xfrm>
          <a:prstGeom prst="line">
            <a:avLst/>
          </a:prstGeom>
          <a:ln w="12700"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30"/>
          <p:cNvCxnSpPr/>
          <p:nvPr/>
        </p:nvCxnSpPr>
        <p:spPr>
          <a:xfrm flipH="1" flipV="1">
            <a:off x="7475077" y="1997457"/>
            <a:ext cx="0" cy="373357"/>
          </a:xfrm>
          <a:prstGeom prst="line">
            <a:avLst/>
          </a:prstGeom>
          <a:ln w="12700" cmpd="sng">
            <a:solidFill>
              <a:srgbClr val="17B59E"/>
            </a:solidFill>
          </a:ln>
          <a:effectLst/>
        </p:spPr>
        <p:style>
          <a:lnRef idx="2">
            <a:schemeClr val="accent1"/>
          </a:lnRef>
          <a:fillRef idx="0">
            <a:schemeClr val="accent1"/>
          </a:fillRef>
          <a:effectRef idx="1">
            <a:schemeClr val="accent1"/>
          </a:effectRef>
          <a:fontRef idx="minor">
            <a:schemeClr val="tx1"/>
          </a:fontRef>
        </p:style>
      </p:cxnSp>
      <p:sp>
        <p:nvSpPr>
          <p:cNvPr id="25" name="Chevron 4"/>
          <p:cNvSpPr/>
          <p:nvPr/>
        </p:nvSpPr>
        <p:spPr>
          <a:xfrm>
            <a:off x="703216" y="1698772"/>
            <a:ext cx="1570647" cy="298685"/>
          </a:xfrm>
          <a:prstGeom prst="chevron">
            <a:avLst>
              <a:gd name="adj" fmla="val 32323"/>
            </a:avLst>
          </a:prstGeom>
          <a:solidFill>
            <a:srgbClr val="17B59E"/>
          </a:solidFill>
          <a:ln w="38100">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solidFill>
                <a:schemeClr val="tx1"/>
              </a:solidFill>
              <a:latin typeface="微软雅黑" panose="020B0503020204020204" pitchFamily="34" charset="-122"/>
            </a:endParaRPr>
          </a:p>
        </p:txBody>
      </p:sp>
      <p:sp>
        <p:nvSpPr>
          <p:cNvPr id="26" name="Oval 41"/>
          <p:cNvSpPr/>
          <p:nvPr/>
        </p:nvSpPr>
        <p:spPr>
          <a:xfrm>
            <a:off x="1445919" y="1796635"/>
            <a:ext cx="85241" cy="8485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7391" tIns="33696" rIns="67391" bIns="33696" rtlCol="0" anchor="ctr"/>
          <a:lstStyle/>
          <a:p>
            <a:pPr algn="ctr"/>
            <a:endParaRPr lang="en-US" sz="2400" dirty="0">
              <a:latin typeface="微软雅黑" panose="020B0503020204020204" pitchFamily="34" charset="-122"/>
            </a:endParaRPr>
          </a:p>
        </p:txBody>
      </p:sp>
      <p:pic>
        <p:nvPicPr>
          <p:cNvPr id="27" name="Picture 48"/>
          <p:cNvPicPr>
            <a:picLocks noChangeAspect="1"/>
          </p:cNvPicPr>
          <p:nvPr/>
        </p:nvPicPr>
        <p:blipFill>
          <a:blip r:embed="rId2"/>
          <a:stretch>
            <a:fillRect/>
          </a:stretch>
        </p:blipFill>
        <p:spPr>
          <a:xfrm>
            <a:off x="1365402" y="2464446"/>
            <a:ext cx="246275" cy="333173"/>
          </a:xfrm>
          <a:prstGeom prst="rect">
            <a:avLst/>
          </a:prstGeom>
        </p:spPr>
      </p:pic>
      <p:pic>
        <p:nvPicPr>
          <p:cNvPr id="28" name="Picture 49"/>
          <p:cNvPicPr>
            <a:picLocks noChangeAspect="1"/>
          </p:cNvPicPr>
          <p:nvPr/>
        </p:nvPicPr>
        <p:blipFill>
          <a:blip r:embed="rId3"/>
          <a:stretch>
            <a:fillRect/>
          </a:stretch>
        </p:blipFill>
        <p:spPr>
          <a:xfrm>
            <a:off x="2821590" y="2468186"/>
            <a:ext cx="327167" cy="325693"/>
          </a:xfrm>
          <a:prstGeom prst="rect">
            <a:avLst/>
          </a:prstGeom>
        </p:spPr>
      </p:pic>
      <p:pic>
        <p:nvPicPr>
          <p:cNvPr id="29" name="Picture 50"/>
          <p:cNvPicPr>
            <a:picLocks noChangeAspect="1"/>
          </p:cNvPicPr>
          <p:nvPr/>
        </p:nvPicPr>
        <p:blipFill>
          <a:blip r:embed="rId4"/>
          <a:stretch>
            <a:fillRect/>
          </a:stretch>
        </p:blipFill>
        <p:spPr>
          <a:xfrm>
            <a:off x="4308453" y="2520684"/>
            <a:ext cx="346711" cy="220696"/>
          </a:xfrm>
          <a:prstGeom prst="rect">
            <a:avLst/>
          </a:prstGeom>
        </p:spPr>
      </p:pic>
      <p:pic>
        <p:nvPicPr>
          <p:cNvPr id="30" name="Picture 51"/>
          <p:cNvPicPr>
            <a:picLocks noChangeAspect="1"/>
          </p:cNvPicPr>
          <p:nvPr/>
        </p:nvPicPr>
        <p:blipFill>
          <a:blip r:embed="rId5"/>
          <a:stretch>
            <a:fillRect/>
          </a:stretch>
        </p:blipFill>
        <p:spPr>
          <a:xfrm>
            <a:off x="5801410" y="2453149"/>
            <a:ext cx="354066" cy="355765"/>
          </a:xfrm>
          <a:prstGeom prst="rect">
            <a:avLst/>
          </a:prstGeom>
        </p:spPr>
      </p:pic>
      <p:sp>
        <p:nvSpPr>
          <p:cNvPr id="31" name="Freeform 18"/>
          <p:cNvSpPr/>
          <p:nvPr/>
        </p:nvSpPr>
        <p:spPr bwMode="auto">
          <a:xfrm>
            <a:off x="7330485" y="2590805"/>
            <a:ext cx="167956" cy="57828"/>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6"/>
                  <a:pt x="844" y="368"/>
                  <a:pt x="544" y="368"/>
                </a:cubicBezTo>
                <a:cubicBezTo>
                  <a:pt x="243" y="368"/>
                  <a:pt x="0" y="286"/>
                  <a:pt x="0" y="184"/>
                </a:cubicBezTo>
                <a:cubicBezTo>
                  <a:pt x="0" y="83"/>
                  <a:pt x="243" y="0"/>
                  <a:pt x="544" y="0"/>
                </a:cubicBezTo>
                <a:cubicBezTo>
                  <a:pt x="844" y="0"/>
                  <a:pt x="1088" y="83"/>
                  <a:pt x="1088" y="184"/>
                </a:cubicBezTo>
                <a:lnTo>
                  <a:pt x="1088" y="184"/>
                </a:lnTo>
                <a:close/>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2" name="Freeform 19"/>
          <p:cNvSpPr/>
          <p:nvPr/>
        </p:nvSpPr>
        <p:spPr bwMode="auto">
          <a:xfrm>
            <a:off x="7330485" y="2619719"/>
            <a:ext cx="167956" cy="158399"/>
          </a:xfrm>
          <a:custGeom>
            <a:avLst/>
            <a:gdLst>
              <a:gd name="T0" fmla="*/ 1088 w 1088"/>
              <a:gd name="T1" fmla="*/ 0 h 1020"/>
              <a:gd name="T2" fmla="*/ 1088 w 1088"/>
              <a:gd name="T3" fmla="*/ 0 h 1020"/>
              <a:gd name="T4" fmla="*/ 1088 w 1088"/>
              <a:gd name="T5" fmla="*/ 836 h 1020"/>
              <a:gd name="T6" fmla="*/ 544 w 1088"/>
              <a:gd name="T7" fmla="*/ 1020 h 1020"/>
              <a:gd name="T8" fmla="*/ 0 w 1088"/>
              <a:gd name="T9" fmla="*/ 836 h 1020"/>
              <a:gd name="T10" fmla="*/ 0 w 1088"/>
              <a:gd name="T11" fmla="*/ 0 h 1020"/>
            </a:gdLst>
            <a:ahLst/>
            <a:cxnLst>
              <a:cxn ang="0">
                <a:pos x="T0" y="T1"/>
              </a:cxn>
              <a:cxn ang="0">
                <a:pos x="T2" y="T3"/>
              </a:cxn>
              <a:cxn ang="0">
                <a:pos x="T4" y="T5"/>
              </a:cxn>
              <a:cxn ang="0">
                <a:pos x="T6" y="T7"/>
              </a:cxn>
              <a:cxn ang="0">
                <a:pos x="T8" y="T9"/>
              </a:cxn>
              <a:cxn ang="0">
                <a:pos x="T10" y="T11"/>
              </a:cxn>
            </a:cxnLst>
            <a:rect l="0" t="0" r="r" b="b"/>
            <a:pathLst>
              <a:path w="1088" h="1020">
                <a:moveTo>
                  <a:pt x="1088" y="0"/>
                </a:moveTo>
                <a:lnTo>
                  <a:pt x="1088" y="0"/>
                </a:lnTo>
                <a:lnTo>
                  <a:pt x="1088" y="836"/>
                </a:lnTo>
                <a:cubicBezTo>
                  <a:pt x="1088" y="938"/>
                  <a:pt x="844" y="1020"/>
                  <a:pt x="544" y="1020"/>
                </a:cubicBezTo>
                <a:cubicBezTo>
                  <a:pt x="243" y="1020"/>
                  <a:pt x="0" y="938"/>
                  <a:pt x="0" y="836"/>
                </a:cubicBezTo>
                <a:lnTo>
                  <a:pt x="0" y="0"/>
                </a:ln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3" name="Freeform 20"/>
          <p:cNvSpPr/>
          <p:nvPr/>
        </p:nvSpPr>
        <p:spPr bwMode="auto">
          <a:xfrm>
            <a:off x="7330485" y="2707718"/>
            <a:ext cx="167956" cy="28915"/>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4" name="Freeform 21"/>
          <p:cNvSpPr/>
          <p:nvPr/>
        </p:nvSpPr>
        <p:spPr bwMode="auto">
          <a:xfrm>
            <a:off x="7330485" y="2664975"/>
            <a:ext cx="167956" cy="28915"/>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4" y="184"/>
                  <a:pt x="544" y="184"/>
                </a:cubicBezTo>
                <a:cubicBezTo>
                  <a:pt x="243" y="184"/>
                  <a:pt x="0" y="102"/>
                  <a:pt x="0" y="0"/>
                </a:cubicBez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5" name="Freeform 22"/>
          <p:cNvSpPr/>
          <p:nvPr/>
        </p:nvSpPr>
        <p:spPr bwMode="auto">
          <a:xfrm>
            <a:off x="7451716" y="2483948"/>
            <a:ext cx="167956" cy="57828"/>
          </a:xfrm>
          <a:custGeom>
            <a:avLst/>
            <a:gdLst>
              <a:gd name="T0" fmla="*/ 1088 w 1088"/>
              <a:gd name="T1" fmla="*/ 184 h 368"/>
              <a:gd name="T2" fmla="*/ 1088 w 1088"/>
              <a:gd name="T3" fmla="*/ 184 h 368"/>
              <a:gd name="T4" fmla="*/ 544 w 1088"/>
              <a:gd name="T5" fmla="*/ 368 h 368"/>
              <a:gd name="T6" fmla="*/ 0 w 1088"/>
              <a:gd name="T7" fmla="*/ 184 h 368"/>
              <a:gd name="T8" fmla="*/ 544 w 1088"/>
              <a:gd name="T9" fmla="*/ 0 h 368"/>
              <a:gd name="T10" fmla="*/ 1088 w 1088"/>
              <a:gd name="T11" fmla="*/ 184 h 368"/>
              <a:gd name="T12" fmla="*/ 1088 w 1088"/>
              <a:gd name="T13" fmla="*/ 184 h 368"/>
            </a:gdLst>
            <a:ahLst/>
            <a:cxnLst>
              <a:cxn ang="0">
                <a:pos x="T0" y="T1"/>
              </a:cxn>
              <a:cxn ang="0">
                <a:pos x="T2" y="T3"/>
              </a:cxn>
              <a:cxn ang="0">
                <a:pos x="T4" y="T5"/>
              </a:cxn>
              <a:cxn ang="0">
                <a:pos x="T6" y="T7"/>
              </a:cxn>
              <a:cxn ang="0">
                <a:pos x="T8" y="T9"/>
              </a:cxn>
              <a:cxn ang="0">
                <a:pos x="T10" y="T11"/>
              </a:cxn>
              <a:cxn ang="0">
                <a:pos x="T12" y="T13"/>
              </a:cxn>
            </a:cxnLst>
            <a:rect l="0" t="0" r="r" b="b"/>
            <a:pathLst>
              <a:path w="1088" h="368">
                <a:moveTo>
                  <a:pt x="1088" y="184"/>
                </a:moveTo>
                <a:lnTo>
                  <a:pt x="1088" y="184"/>
                </a:lnTo>
                <a:cubicBezTo>
                  <a:pt x="1088" y="285"/>
                  <a:pt x="845" y="368"/>
                  <a:pt x="544" y="368"/>
                </a:cubicBezTo>
                <a:cubicBezTo>
                  <a:pt x="244" y="368"/>
                  <a:pt x="0" y="285"/>
                  <a:pt x="0" y="184"/>
                </a:cubicBezTo>
                <a:cubicBezTo>
                  <a:pt x="0" y="82"/>
                  <a:pt x="244" y="0"/>
                  <a:pt x="544" y="0"/>
                </a:cubicBezTo>
                <a:cubicBezTo>
                  <a:pt x="845" y="0"/>
                  <a:pt x="1088" y="82"/>
                  <a:pt x="1088" y="184"/>
                </a:cubicBezTo>
                <a:lnTo>
                  <a:pt x="1088" y="184"/>
                </a:lnTo>
                <a:close/>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6" name="Freeform 23"/>
          <p:cNvSpPr/>
          <p:nvPr/>
        </p:nvSpPr>
        <p:spPr bwMode="auto">
          <a:xfrm>
            <a:off x="7451716" y="2512862"/>
            <a:ext cx="0" cy="80457"/>
          </a:xfrm>
          <a:custGeom>
            <a:avLst/>
            <a:gdLst>
              <a:gd name="T0" fmla="*/ 519 h 519"/>
              <a:gd name="T1" fmla="*/ 519 h 519"/>
              <a:gd name="T2" fmla="*/ 0 h 519"/>
            </a:gdLst>
            <a:ahLst/>
            <a:cxnLst>
              <a:cxn ang="0">
                <a:pos x="0" y="T0"/>
              </a:cxn>
              <a:cxn ang="0">
                <a:pos x="0" y="T1"/>
              </a:cxn>
              <a:cxn ang="0">
                <a:pos x="0" y="T2"/>
              </a:cxn>
            </a:cxnLst>
            <a:rect l="0" t="0" r="r" b="b"/>
            <a:pathLst>
              <a:path h="519">
                <a:moveTo>
                  <a:pt x="0" y="519"/>
                </a:moveTo>
                <a:lnTo>
                  <a:pt x="0" y="519"/>
                </a:lnTo>
                <a:lnTo>
                  <a:pt x="0" y="0"/>
                </a:ln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7" name="Freeform 24"/>
          <p:cNvSpPr/>
          <p:nvPr/>
        </p:nvSpPr>
        <p:spPr bwMode="auto">
          <a:xfrm>
            <a:off x="7498441" y="2512862"/>
            <a:ext cx="121231" cy="208685"/>
          </a:xfrm>
          <a:custGeom>
            <a:avLst/>
            <a:gdLst>
              <a:gd name="T0" fmla="*/ 780 w 780"/>
              <a:gd name="T1" fmla="*/ 0 h 1340"/>
              <a:gd name="T2" fmla="*/ 780 w 780"/>
              <a:gd name="T3" fmla="*/ 0 h 1340"/>
              <a:gd name="T4" fmla="*/ 780 w 780"/>
              <a:gd name="T5" fmla="*/ 1156 h 1340"/>
              <a:gd name="T6" fmla="*/ 236 w 780"/>
              <a:gd name="T7" fmla="*/ 1340 h 1340"/>
              <a:gd name="T8" fmla="*/ 0 w 780"/>
              <a:gd name="T9" fmla="*/ 1322 h 1340"/>
            </a:gdLst>
            <a:ahLst/>
            <a:cxnLst>
              <a:cxn ang="0">
                <a:pos x="T0" y="T1"/>
              </a:cxn>
              <a:cxn ang="0">
                <a:pos x="T2" y="T3"/>
              </a:cxn>
              <a:cxn ang="0">
                <a:pos x="T4" y="T5"/>
              </a:cxn>
              <a:cxn ang="0">
                <a:pos x="T6" y="T7"/>
              </a:cxn>
              <a:cxn ang="0">
                <a:pos x="T8" y="T9"/>
              </a:cxn>
            </a:cxnLst>
            <a:rect l="0" t="0" r="r" b="b"/>
            <a:pathLst>
              <a:path w="780" h="1340">
                <a:moveTo>
                  <a:pt x="780" y="0"/>
                </a:moveTo>
                <a:lnTo>
                  <a:pt x="780" y="0"/>
                </a:lnTo>
                <a:lnTo>
                  <a:pt x="780" y="1156"/>
                </a:lnTo>
                <a:cubicBezTo>
                  <a:pt x="780" y="1258"/>
                  <a:pt x="537" y="1340"/>
                  <a:pt x="236" y="1340"/>
                </a:cubicBezTo>
                <a:cubicBezTo>
                  <a:pt x="152" y="1340"/>
                  <a:pt x="71" y="1334"/>
                  <a:pt x="0" y="1322"/>
                </a:cubicBez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8" name="Freeform 25"/>
          <p:cNvSpPr/>
          <p:nvPr/>
        </p:nvSpPr>
        <p:spPr bwMode="auto">
          <a:xfrm>
            <a:off x="7498441" y="2651148"/>
            <a:ext cx="121231" cy="27657"/>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39" name="Freeform 26"/>
          <p:cNvSpPr/>
          <p:nvPr/>
        </p:nvSpPr>
        <p:spPr bwMode="auto">
          <a:xfrm>
            <a:off x="7498441" y="2605890"/>
            <a:ext cx="121231" cy="28915"/>
          </a:xfrm>
          <a:custGeom>
            <a:avLst/>
            <a:gdLst>
              <a:gd name="T0" fmla="*/ 780 w 780"/>
              <a:gd name="T1" fmla="*/ 0 h 184"/>
              <a:gd name="T2" fmla="*/ 780 w 780"/>
              <a:gd name="T3" fmla="*/ 0 h 184"/>
              <a:gd name="T4" fmla="*/ 236 w 780"/>
              <a:gd name="T5" fmla="*/ 184 h 184"/>
              <a:gd name="T6" fmla="*/ 0 w 780"/>
              <a:gd name="T7" fmla="*/ 166 h 184"/>
            </a:gdLst>
            <a:ahLst/>
            <a:cxnLst>
              <a:cxn ang="0">
                <a:pos x="T0" y="T1"/>
              </a:cxn>
              <a:cxn ang="0">
                <a:pos x="T2" y="T3"/>
              </a:cxn>
              <a:cxn ang="0">
                <a:pos x="T4" y="T5"/>
              </a:cxn>
              <a:cxn ang="0">
                <a:pos x="T6" y="T7"/>
              </a:cxn>
            </a:cxnLst>
            <a:rect l="0" t="0" r="r" b="b"/>
            <a:pathLst>
              <a:path w="780" h="184">
                <a:moveTo>
                  <a:pt x="780" y="0"/>
                </a:moveTo>
                <a:lnTo>
                  <a:pt x="780" y="0"/>
                </a:lnTo>
                <a:cubicBezTo>
                  <a:pt x="780" y="102"/>
                  <a:pt x="537" y="184"/>
                  <a:pt x="236" y="184"/>
                </a:cubicBezTo>
                <a:cubicBezTo>
                  <a:pt x="152" y="184"/>
                  <a:pt x="71" y="178"/>
                  <a:pt x="0" y="166"/>
                </a:cubicBez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40" name="Freeform 27"/>
          <p:cNvSpPr/>
          <p:nvPr/>
        </p:nvSpPr>
        <p:spPr bwMode="auto">
          <a:xfrm>
            <a:off x="7451716" y="2561890"/>
            <a:ext cx="167956" cy="28915"/>
          </a:xfrm>
          <a:custGeom>
            <a:avLst/>
            <a:gdLst>
              <a:gd name="T0" fmla="*/ 1088 w 1088"/>
              <a:gd name="T1" fmla="*/ 0 h 184"/>
              <a:gd name="T2" fmla="*/ 1088 w 1088"/>
              <a:gd name="T3" fmla="*/ 0 h 184"/>
              <a:gd name="T4" fmla="*/ 544 w 1088"/>
              <a:gd name="T5" fmla="*/ 184 h 184"/>
              <a:gd name="T6" fmla="*/ 0 w 1088"/>
              <a:gd name="T7" fmla="*/ 0 h 184"/>
            </a:gdLst>
            <a:ahLst/>
            <a:cxnLst>
              <a:cxn ang="0">
                <a:pos x="T0" y="T1"/>
              </a:cxn>
              <a:cxn ang="0">
                <a:pos x="T2" y="T3"/>
              </a:cxn>
              <a:cxn ang="0">
                <a:pos x="T4" y="T5"/>
              </a:cxn>
              <a:cxn ang="0">
                <a:pos x="T6" y="T7"/>
              </a:cxn>
            </a:cxnLst>
            <a:rect l="0" t="0" r="r" b="b"/>
            <a:pathLst>
              <a:path w="1088" h="184">
                <a:moveTo>
                  <a:pt x="1088" y="0"/>
                </a:moveTo>
                <a:lnTo>
                  <a:pt x="1088" y="0"/>
                </a:lnTo>
                <a:cubicBezTo>
                  <a:pt x="1088" y="102"/>
                  <a:pt x="845" y="184"/>
                  <a:pt x="544" y="184"/>
                </a:cubicBezTo>
                <a:cubicBezTo>
                  <a:pt x="244" y="184"/>
                  <a:pt x="0" y="102"/>
                  <a:pt x="0" y="0"/>
                </a:cubicBezTo>
              </a:path>
            </a:pathLst>
          </a:custGeom>
          <a:noFill/>
          <a:ln w="9525" cap="rnd">
            <a:solidFill>
              <a:srgbClr val="FFFFFF"/>
            </a:solidFill>
            <a:prstDash val="solid"/>
            <a:round/>
          </a:ln>
        </p:spPr>
        <p:txBody>
          <a:bodyPr vert="horz" wrap="square" lIns="89855" tIns="44928" rIns="89855" bIns="44928" numCol="1" anchor="t" anchorCtr="0" compatLnSpc="1"/>
          <a:lstStyle/>
          <a:p>
            <a:endParaRPr lang="en-US" sz="2400" dirty="0">
              <a:latin typeface="微软雅黑" panose="020B0503020204020204" pitchFamily="34" charset="-122"/>
            </a:endParaRPr>
          </a:p>
        </p:txBody>
      </p:sp>
      <p:sp>
        <p:nvSpPr>
          <p:cNvPr id="41" name="文本框 52"/>
          <p:cNvSpPr txBox="1"/>
          <p:nvPr/>
        </p:nvSpPr>
        <p:spPr>
          <a:xfrm>
            <a:off x="868544" y="3065318"/>
            <a:ext cx="1154749" cy="252716"/>
          </a:xfrm>
          <a:prstGeom prst="rect">
            <a:avLst/>
          </a:prstGeom>
          <a:noFill/>
        </p:spPr>
        <p:txBody>
          <a:bodyPr wrap="square" lIns="67391" tIns="33696" rIns="67391" bIns="33696"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Text Placeholder 1"/>
          <p:cNvSpPr txBox="1"/>
          <p:nvPr/>
        </p:nvSpPr>
        <p:spPr>
          <a:xfrm>
            <a:off x="752902" y="3381337"/>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43" name="文本框 65"/>
          <p:cNvSpPr txBox="1"/>
          <p:nvPr/>
        </p:nvSpPr>
        <p:spPr>
          <a:xfrm>
            <a:off x="2407799" y="3065318"/>
            <a:ext cx="1154749" cy="252716"/>
          </a:xfrm>
          <a:prstGeom prst="rect">
            <a:avLst/>
          </a:prstGeom>
          <a:noFill/>
        </p:spPr>
        <p:txBody>
          <a:bodyPr wrap="square" lIns="67391" tIns="33696" rIns="67391" bIns="33696"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Text Placeholder 1"/>
          <p:cNvSpPr txBox="1"/>
          <p:nvPr/>
        </p:nvSpPr>
        <p:spPr>
          <a:xfrm>
            <a:off x="2292157" y="3381337"/>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45" name="文本框 67"/>
          <p:cNvSpPr txBox="1"/>
          <p:nvPr/>
        </p:nvSpPr>
        <p:spPr>
          <a:xfrm>
            <a:off x="3889519" y="3068343"/>
            <a:ext cx="1154749" cy="252716"/>
          </a:xfrm>
          <a:prstGeom prst="rect">
            <a:avLst/>
          </a:prstGeom>
          <a:noFill/>
        </p:spPr>
        <p:txBody>
          <a:bodyPr wrap="square" lIns="67391" tIns="33696" rIns="67391" bIns="33696"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 Placeholder 1"/>
          <p:cNvSpPr txBox="1"/>
          <p:nvPr/>
        </p:nvSpPr>
        <p:spPr>
          <a:xfrm>
            <a:off x="3773877" y="3384362"/>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47" name="文本框 69"/>
          <p:cNvSpPr txBox="1"/>
          <p:nvPr/>
        </p:nvSpPr>
        <p:spPr>
          <a:xfrm>
            <a:off x="5371239" y="3061414"/>
            <a:ext cx="1154749" cy="252716"/>
          </a:xfrm>
          <a:prstGeom prst="rect">
            <a:avLst/>
          </a:prstGeom>
          <a:noFill/>
        </p:spPr>
        <p:txBody>
          <a:bodyPr wrap="square" lIns="67391" tIns="33696" rIns="67391" bIns="33696"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 Placeholder 1"/>
          <p:cNvSpPr txBox="1"/>
          <p:nvPr/>
        </p:nvSpPr>
        <p:spPr>
          <a:xfrm>
            <a:off x="5255597" y="3377434"/>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
        <p:nvSpPr>
          <p:cNvPr id="49" name="文本框 71"/>
          <p:cNvSpPr txBox="1"/>
          <p:nvPr/>
        </p:nvSpPr>
        <p:spPr>
          <a:xfrm>
            <a:off x="6852959" y="3061414"/>
            <a:ext cx="1154749" cy="252716"/>
          </a:xfrm>
          <a:prstGeom prst="rect">
            <a:avLst/>
          </a:prstGeom>
          <a:noFill/>
        </p:spPr>
        <p:txBody>
          <a:bodyPr wrap="square" lIns="67391" tIns="33696" rIns="67391" bIns="33696" rtlCol="0">
            <a:spAutoFit/>
          </a:bodyPr>
          <a:lstStyle/>
          <a:p>
            <a:pPr algn="ct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 Placeholder 1"/>
          <p:cNvSpPr txBox="1"/>
          <p:nvPr/>
        </p:nvSpPr>
        <p:spPr>
          <a:xfrm>
            <a:off x="6737317" y="3377434"/>
            <a:ext cx="1386031" cy="394656"/>
          </a:xfrm>
          <a:prstGeom prst="rect">
            <a:avLst/>
          </a:prstGeom>
        </p:spPr>
        <p:txBody>
          <a:bodyPr vert="horz" lIns="0" tIns="33696" rIns="67391" bIns="3369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rPr>
              <a:t>单击此处编辑内容，建议您在展示时采用微软雅黑字体</a:t>
            </a:r>
            <a:endParaRPr lang="en-US" dirty="0">
              <a:solidFill>
                <a:schemeClr val="tx1">
                  <a:lumMod val="85000"/>
                  <a:lumOff val="15000"/>
                </a:schemeClr>
              </a:solidFill>
              <a:latin typeface="Adobe Arabic" panose="02040503050201020203" pitchFamily="18" charset="-78"/>
              <a:ea typeface="微软雅黑" panose="020B0503020204020204" pitchFamily="34" charset="-122"/>
              <a:cs typeface="Adobe Arabic" panose="02040503050201020203"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300" advTm="4037">
        <p14:pan dir="u"/>
      </p:transition>
    </mc:Choice>
    <mc:Fallback>
      <p:transition spd="slow" advTm="403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513687" y="-1977383"/>
            <a:ext cx="8960556" cy="5040313"/>
          </a:xfrm>
          <a:prstGeom prst="rect">
            <a:avLst/>
          </a:prstGeom>
        </p:spPr>
      </p:pic>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937638" y="-1041304"/>
            <a:ext cx="8960556" cy="5040313"/>
          </a:xfrm>
          <a:prstGeom prst="rect">
            <a:avLst/>
          </a:prstGeom>
        </p:spPr>
      </p:pic>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104315">
            <a:off x="-1248755" y="-843297"/>
            <a:ext cx="8960556" cy="5040313"/>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9788566">
            <a:off x="-672706" y="38787"/>
            <a:ext cx="8960556" cy="5040313"/>
          </a:xfrm>
          <a:prstGeom prst="rect">
            <a:avLst/>
          </a:prstGeom>
        </p:spPr>
      </p:pic>
      <p:sp>
        <p:nvSpPr>
          <p:cNvPr id="7" name="椭圆 6"/>
          <p:cNvSpPr/>
          <p:nvPr/>
        </p:nvSpPr>
        <p:spPr>
          <a:xfrm>
            <a:off x="6660742" y="1962119"/>
            <a:ext cx="1440120" cy="1440120"/>
          </a:xfrm>
          <a:prstGeom prst="ellipse">
            <a:avLst/>
          </a:prstGeom>
          <a:solidFill>
            <a:srgbClr val="59595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方正兰亭准黑_GBK" panose="02000000000000000000" pitchFamily="2" charset="-122"/>
                <a:ea typeface="方正兰亭准黑_GBK" panose="02000000000000000000" pitchFamily="2" charset="-122"/>
              </a:rPr>
              <a:t>2</a:t>
            </a:r>
            <a:endParaRPr lang="zh-CN" altLang="en-US" sz="6000" dirty="0">
              <a:latin typeface="方正兰亭准黑_GBK" panose="02000000000000000000" pitchFamily="2" charset="-122"/>
              <a:ea typeface="方正兰亭准黑_GBK" panose="02000000000000000000" pitchFamily="2" charset="-122"/>
            </a:endParaRPr>
          </a:p>
        </p:txBody>
      </p:sp>
      <p:sp>
        <p:nvSpPr>
          <p:cNvPr id="8" name="文本框 7"/>
          <p:cNvSpPr txBox="1"/>
          <p:nvPr/>
        </p:nvSpPr>
        <p:spPr>
          <a:xfrm>
            <a:off x="6084694" y="3546251"/>
            <a:ext cx="2049780" cy="368300"/>
          </a:xfrm>
          <a:prstGeom prst="rect">
            <a:avLst/>
          </a:prstGeom>
          <a:noFill/>
        </p:spPr>
        <p:txBody>
          <a:bodyPr wrap="none" rtlCol="0">
            <a:spAutoFit/>
          </a:bodyPr>
          <a:lstStyle/>
          <a:p>
            <a:r>
              <a:rPr lang="zh-CN" altLang="en-US" spc="300" dirty="0">
                <a:solidFill>
                  <a:srgbClr val="17B59E"/>
                </a:solidFill>
                <a:latin typeface="宋体" panose="02010600030101010101" pitchFamily="2" charset="-122"/>
              </a:rPr>
              <a:t>请输入您的标题</a:t>
            </a:r>
            <a:endParaRPr lang="zh-CN" altLang="en-US" spc="300" dirty="0">
              <a:solidFill>
                <a:srgbClr val="17B59E"/>
              </a:solidFill>
              <a:latin typeface="宋体" panose="02010600030101010101" pitchFamily="2" charset="-122"/>
            </a:endParaRPr>
          </a:p>
        </p:txBody>
      </p:sp>
      <p:sp>
        <p:nvSpPr>
          <p:cNvPr id="9" name="文本框 8"/>
          <p:cNvSpPr txBox="1"/>
          <p:nvPr/>
        </p:nvSpPr>
        <p:spPr>
          <a:xfrm>
            <a:off x="3348466" y="3906281"/>
            <a:ext cx="4775666" cy="584775"/>
          </a:xfrm>
          <a:prstGeom prst="rect">
            <a:avLst/>
          </a:prstGeom>
          <a:noFill/>
        </p:spPr>
        <p:txBody>
          <a:bodyPr wrap="none" rtlCol="0">
            <a:spAutoFit/>
          </a:bodyPr>
          <a:lstStyle/>
          <a:p>
            <a:pPr algn="r"/>
            <a:r>
              <a:rPr lang="en-US" altLang="zh-CN" sz="1600" dirty="0">
                <a:latin typeface="方正兰亭准黑_GBK" panose="02000000000000000000" pitchFamily="2" charset="-122"/>
                <a:ea typeface="方正兰亭准黑_GBK" panose="02000000000000000000" pitchFamily="2" charset="-122"/>
              </a:rPr>
              <a:t>Applicable to enterprise introduction, summary</a:t>
            </a:r>
            <a:endParaRPr lang="en-US" altLang="zh-CN" sz="1600" dirty="0">
              <a:latin typeface="方正兰亭准黑_GBK" panose="02000000000000000000" pitchFamily="2" charset="-122"/>
              <a:ea typeface="方正兰亭准黑_GBK" panose="02000000000000000000" pitchFamily="2" charset="-122"/>
            </a:endParaRPr>
          </a:p>
          <a:p>
            <a:pPr algn="r"/>
            <a:r>
              <a:rPr lang="en-US" altLang="zh-CN" sz="1600" dirty="0">
                <a:latin typeface="方正兰亭准黑_GBK" panose="02000000000000000000" pitchFamily="2" charset="-122"/>
                <a:ea typeface="方正兰亭准黑_GBK" panose="02000000000000000000" pitchFamily="2" charset="-122"/>
              </a:rPr>
              <a:t> report,  sales marketing, chart </a:t>
            </a:r>
            <a:r>
              <a:rPr lang="en-US" altLang="zh-CN" sz="1600" dirty="0" err="1">
                <a:latin typeface="方正兰亭准黑_GBK" panose="02000000000000000000" pitchFamily="2" charset="-122"/>
                <a:ea typeface="方正兰亭准黑_GBK" panose="02000000000000000000" pitchFamily="2" charset="-122"/>
              </a:rPr>
              <a:t>dataa</a:t>
            </a:r>
            <a:endParaRPr lang="zh-CN" altLang="en-US" sz="1600" dirty="0">
              <a:solidFill>
                <a:srgbClr val="17B59E"/>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6818">
        <p14:doors dir="vert"/>
      </p:transition>
    </mc:Choice>
    <mc:Fallback>
      <p:transition spd="slow" advTm="68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 calcmode="lin" valueType="num">
                                      <p:cBhvr>
                                        <p:cTn id="1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
                                        </p:tgtEl>
                                      </p:cBhvr>
                                    </p:animEffect>
                                  </p:childTnLst>
                                </p:cTn>
                              </p:par>
                            </p:childTnLst>
                          </p:cTn>
                        </p:par>
                        <p:par>
                          <p:cTn id="18" fill="hold">
                            <p:stCondLst>
                              <p:cond delay="1299"/>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7119271">
            <a:off x="-823014" y="-2354956"/>
            <a:ext cx="4998338" cy="2811565"/>
          </a:xfrm>
          <a:prstGeom prst="rect">
            <a:avLst/>
          </a:prstGeom>
        </p:spPr>
      </p:pic>
      <p:sp>
        <p:nvSpPr>
          <p:cNvPr id="31" name="文本框 30"/>
          <p:cNvSpPr txBox="1"/>
          <p:nvPr/>
        </p:nvSpPr>
        <p:spPr>
          <a:xfrm>
            <a:off x="468226" y="359976"/>
            <a:ext cx="1871980" cy="337185"/>
          </a:xfrm>
          <a:prstGeom prst="rect">
            <a:avLst/>
          </a:prstGeom>
          <a:noFill/>
        </p:spPr>
        <p:txBody>
          <a:bodyPr wrap="none" rtlCol="0">
            <a:spAutoFit/>
          </a:bodyPr>
          <a:lstStyle/>
          <a:p>
            <a:r>
              <a:rPr lang="zh-CN" altLang="en-US" sz="1600" spc="300" dirty="0">
                <a:solidFill>
                  <a:schemeClr val="tx1">
                    <a:lumMod val="65000"/>
                    <a:lumOff val="35000"/>
                  </a:schemeClr>
                </a:solidFill>
                <a:latin typeface="宋体" panose="02010600030101010101" pitchFamily="2" charset="-122"/>
              </a:rPr>
              <a:t>请输入您的标题</a:t>
            </a:r>
            <a:endParaRPr lang="zh-CN" altLang="en-US" sz="1600" spc="300" dirty="0">
              <a:solidFill>
                <a:schemeClr val="tx1">
                  <a:lumMod val="65000"/>
                  <a:lumOff val="35000"/>
                </a:schemeClr>
              </a:solidFill>
              <a:latin typeface="宋体" panose="02010600030101010101" pitchFamily="2" charset="-122"/>
            </a:endParaRPr>
          </a:p>
        </p:txBody>
      </p:sp>
      <p:sp>
        <p:nvSpPr>
          <p:cNvPr id="2" name="Flowchart: Alternate Process 24"/>
          <p:cNvSpPr/>
          <p:nvPr/>
        </p:nvSpPr>
        <p:spPr>
          <a:xfrm rot="16200000">
            <a:off x="4131037" y="1742787"/>
            <a:ext cx="2709667" cy="1883861"/>
          </a:xfrm>
          <a:prstGeom prst="roundRect">
            <a:avLst>
              <a:gd name="adj" fmla="val 6205"/>
            </a:avLst>
          </a:prstGeom>
          <a:solidFill>
            <a:srgbClr val="17B59E"/>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3" name="Flowchart: Alternate Process 24"/>
          <p:cNvSpPr/>
          <p:nvPr/>
        </p:nvSpPr>
        <p:spPr>
          <a:xfrm rot="16200000">
            <a:off x="6101650" y="1742786"/>
            <a:ext cx="2709675" cy="1883866"/>
          </a:xfrm>
          <a:prstGeom prst="roundRect">
            <a:avLst>
              <a:gd name="adj" fmla="val 6205"/>
            </a:avLst>
          </a:prstGeom>
          <a:solidFill>
            <a:srgbClr val="595959"/>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4" name="Flowchart: Alternate Process 24"/>
          <p:cNvSpPr/>
          <p:nvPr/>
        </p:nvSpPr>
        <p:spPr>
          <a:xfrm rot="16200000">
            <a:off x="2160414" y="1742786"/>
            <a:ext cx="2709675" cy="1883863"/>
          </a:xfrm>
          <a:prstGeom prst="roundRect">
            <a:avLst>
              <a:gd name="adj" fmla="val 6205"/>
            </a:avLst>
          </a:prstGeom>
          <a:solidFill>
            <a:srgbClr val="595959"/>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sp>
        <p:nvSpPr>
          <p:cNvPr id="5" name="Flowchart: Alternate Process 24"/>
          <p:cNvSpPr/>
          <p:nvPr/>
        </p:nvSpPr>
        <p:spPr>
          <a:xfrm rot="16200000">
            <a:off x="189802" y="1742787"/>
            <a:ext cx="2709667" cy="1883861"/>
          </a:xfrm>
          <a:prstGeom prst="roundRect">
            <a:avLst>
              <a:gd name="adj" fmla="val 6205"/>
            </a:avLst>
          </a:prstGeom>
          <a:solidFill>
            <a:srgbClr val="17B59E"/>
          </a:solidFill>
          <a:ln w="25400" cap="flat" cmpd="sng" algn="ctr">
            <a:noFill/>
            <a:prstDash val="solid"/>
          </a:ln>
          <a:effectLst/>
        </p:spPr>
        <p:txBody>
          <a:bodyPr lIns="67391" tIns="33696" rIns="67391" bIns="33696" rtlCol="0" anchor="ctr"/>
          <a:lstStyle/>
          <a:p>
            <a:pPr algn="ctr" defTabSz="1013460">
              <a:defRPr/>
            </a:pPr>
            <a:endParaRPr lang="en-US" sz="2000" kern="0" dirty="0">
              <a:solidFill>
                <a:srgbClr val="FFFFFF"/>
              </a:solidFill>
              <a:latin typeface="Arial" panose="020B0604020202020204"/>
            </a:endParaRPr>
          </a:p>
        </p:txBody>
      </p:sp>
      <p:grpSp>
        <p:nvGrpSpPr>
          <p:cNvPr id="6" name="Group 134"/>
          <p:cNvGrpSpPr>
            <a:grpSpLocks noChangeAspect="1"/>
          </p:cNvGrpSpPr>
          <p:nvPr/>
        </p:nvGrpSpPr>
        <p:grpSpPr>
          <a:xfrm>
            <a:off x="1121029" y="3617508"/>
            <a:ext cx="847210" cy="844095"/>
            <a:chOff x="3287425" y="1417883"/>
            <a:chExt cx="648499" cy="649042"/>
          </a:xfrm>
        </p:grpSpPr>
        <p:sp>
          <p:nvSpPr>
            <p:cNvPr id="7" name="Oval 88"/>
            <p:cNvSpPr>
              <a:spLocks noChangeAspect="1"/>
            </p:cNvSpPr>
            <p:nvPr/>
          </p:nvSpPr>
          <p:spPr>
            <a:xfrm>
              <a:off x="3287425" y="1417883"/>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00" b="1" kern="0" dirty="0">
                <a:solidFill>
                  <a:srgbClr val="FFFFFF"/>
                </a:solidFill>
                <a:latin typeface="Arial" panose="020B0604020202020204"/>
              </a:endParaRPr>
            </a:p>
          </p:txBody>
        </p:sp>
        <p:sp>
          <p:nvSpPr>
            <p:cNvPr id="8" name="Oval 94"/>
            <p:cNvSpPr>
              <a:spLocks noChangeAspect="1"/>
            </p:cNvSpPr>
            <p:nvPr/>
          </p:nvSpPr>
          <p:spPr>
            <a:xfrm>
              <a:off x="3362252" y="1492773"/>
              <a:ext cx="498845" cy="499263"/>
            </a:xfrm>
            <a:prstGeom prst="ellipse">
              <a:avLst/>
            </a:prstGeom>
            <a:solidFill>
              <a:srgbClr val="17B59E"/>
            </a:solidFill>
            <a:ln w="19050" cap="flat" cmpd="sng" algn="ctr">
              <a:noFill/>
              <a:prstDash val="solid"/>
            </a:ln>
            <a:effectLst/>
          </p:spPr>
          <p:txBody>
            <a:bodyPr rtlCol="0" anchor="ctr"/>
            <a:lstStyle/>
            <a:p>
              <a:pPr algn="ctr" defTabSz="1013460">
                <a:defRPr/>
              </a:pPr>
              <a:r>
                <a:rPr lang="en-US" sz="1600" b="1" kern="0" dirty="0">
                  <a:solidFill>
                    <a:srgbClr val="FFFFFF"/>
                  </a:solidFill>
                  <a:latin typeface="Arial" panose="020B0604020202020204"/>
                </a:rPr>
                <a:t>01</a:t>
              </a:r>
              <a:endParaRPr lang="en-US" sz="1600" b="1" kern="0" dirty="0">
                <a:solidFill>
                  <a:srgbClr val="FFFFFF"/>
                </a:solidFill>
                <a:latin typeface="Arial" panose="020B0604020202020204"/>
              </a:endParaRPr>
            </a:p>
          </p:txBody>
        </p:sp>
      </p:grpSp>
      <p:grpSp>
        <p:nvGrpSpPr>
          <p:cNvPr id="9" name="Group 129"/>
          <p:cNvGrpSpPr>
            <a:grpSpLocks noChangeAspect="1"/>
          </p:cNvGrpSpPr>
          <p:nvPr/>
        </p:nvGrpSpPr>
        <p:grpSpPr>
          <a:xfrm>
            <a:off x="3091647" y="3617508"/>
            <a:ext cx="847210" cy="844095"/>
            <a:chOff x="2779491" y="2517212"/>
            <a:chExt cx="648499" cy="649042"/>
          </a:xfrm>
        </p:grpSpPr>
        <p:sp>
          <p:nvSpPr>
            <p:cNvPr id="10" name="Oval 96"/>
            <p:cNvSpPr>
              <a:spLocks noChangeAspect="1"/>
            </p:cNvSpPr>
            <p:nvPr/>
          </p:nvSpPr>
          <p:spPr>
            <a:xfrm>
              <a:off x="2779491" y="2517212"/>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00" b="1" kern="0" dirty="0">
                <a:solidFill>
                  <a:srgbClr val="FFFFFF"/>
                </a:solidFill>
                <a:latin typeface="Arial" panose="020B0604020202020204"/>
              </a:endParaRPr>
            </a:p>
          </p:txBody>
        </p:sp>
        <p:sp>
          <p:nvSpPr>
            <p:cNvPr id="11" name="Oval 110"/>
            <p:cNvSpPr>
              <a:spLocks noChangeAspect="1"/>
            </p:cNvSpPr>
            <p:nvPr/>
          </p:nvSpPr>
          <p:spPr>
            <a:xfrm>
              <a:off x="2854318" y="2592102"/>
              <a:ext cx="498845" cy="499263"/>
            </a:xfrm>
            <a:prstGeom prst="ellipse">
              <a:avLst/>
            </a:prstGeom>
            <a:solidFill>
              <a:srgbClr val="595959"/>
            </a:solidFill>
            <a:ln w="19050" cap="flat" cmpd="sng" algn="ctr">
              <a:noFill/>
              <a:prstDash val="solid"/>
            </a:ln>
            <a:effectLst/>
          </p:spPr>
          <p:txBody>
            <a:bodyPr rtlCol="0" anchor="ctr"/>
            <a:lstStyle/>
            <a:p>
              <a:pPr algn="ctr" defTabSz="1013460">
                <a:defRPr/>
              </a:pPr>
              <a:r>
                <a:rPr lang="en-US" sz="1600" b="1" kern="0" dirty="0">
                  <a:solidFill>
                    <a:srgbClr val="FFFFFF"/>
                  </a:solidFill>
                  <a:latin typeface="Arial" panose="020B0604020202020204"/>
                </a:rPr>
                <a:t>02</a:t>
              </a:r>
              <a:endParaRPr lang="en-US" sz="1600" b="1" kern="0" dirty="0">
                <a:solidFill>
                  <a:srgbClr val="FFFFFF"/>
                </a:solidFill>
                <a:latin typeface="Arial" panose="020B0604020202020204"/>
              </a:endParaRPr>
            </a:p>
          </p:txBody>
        </p:sp>
      </p:grpSp>
      <p:grpSp>
        <p:nvGrpSpPr>
          <p:cNvPr id="12" name="Group 130"/>
          <p:cNvGrpSpPr>
            <a:grpSpLocks noChangeAspect="1"/>
          </p:cNvGrpSpPr>
          <p:nvPr/>
        </p:nvGrpSpPr>
        <p:grpSpPr>
          <a:xfrm>
            <a:off x="5062264" y="3617508"/>
            <a:ext cx="847210" cy="844095"/>
            <a:chOff x="3287425" y="3613920"/>
            <a:chExt cx="648499" cy="649042"/>
          </a:xfrm>
        </p:grpSpPr>
        <p:sp>
          <p:nvSpPr>
            <p:cNvPr id="13" name="Oval 127"/>
            <p:cNvSpPr>
              <a:spLocks noChangeAspect="1"/>
            </p:cNvSpPr>
            <p:nvPr/>
          </p:nvSpPr>
          <p:spPr>
            <a:xfrm>
              <a:off x="3287425" y="3613920"/>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00" b="1" kern="0" dirty="0">
                <a:solidFill>
                  <a:srgbClr val="FFFFFF"/>
                </a:solidFill>
                <a:latin typeface="Arial" panose="020B0604020202020204"/>
              </a:endParaRPr>
            </a:p>
          </p:txBody>
        </p:sp>
        <p:sp>
          <p:nvSpPr>
            <p:cNvPr id="14" name="Oval 128"/>
            <p:cNvSpPr>
              <a:spLocks noChangeAspect="1"/>
            </p:cNvSpPr>
            <p:nvPr/>
          </p:nvSpPr>
          <p:spPr>
            <a:xfrm>
              <a:off x="3362252" y="3688810"/>
              <a:ext cx="498845" cy="499263"/>
            </a:xfrm>
            <a:prstGeom prst="ellipse">
              <a:avLst/>
            </a:prstGeom>
            <a:solidFill>
              <a:srgbClr val="17B59E"/>
            </a:solidFill>
            <a:ln w="19050" cap="flat" cmpd="sng" algn="ctr">
              <a:noFill/>
              <a:prstDash val="solid"/>
            </a:ln>
            <a:effectLst/>
          </p:spPr>
          <p:txBody>
            <a:bodyPr rtlCol="0" anchor="ctr"/>
            <a:lstStyle/>
            <a:p>
              <a:pPr algn="ctr" defTabSz="1013460">
                <a:defRPr/>
              </a:pPr>
              <a:r>
                <a:rPr lang="en-US" sz="1600" b="1" kern="0" dirty="0">
                  <a:solidFill>
                    <a:srgbClr val="FFFFFF"/>
                  </a:solidFill>
                  <a:latin typeface="Arial" panose="020B0604020202020204"/>
                </a:rPr>
                <a:t>03</a:t>
              </a:r>
              <a:endParaRPr lang="en-US" sz="1600" b="1" kern="0" dirty="0">
                <a:solidFill>
                  <a:srgbClr val="FFFFFF"/>
                </a:solidFill>
                <a:latin typeface="Arial" panose="020B0604020202020204"/>
              </a:endParaRPr>
            </a:p>
          </p:txBody>
        </p:sp>
      </p:grpSp>
      <p:grpSp>
        <p:nvGrpSpPr>
          <p:cNvPr id="15" name="Group 133"/>
          <p:cNvGrpSpPr>
            <a:grpSpLocks noChangeAspect="1"/>
          </p:cNvGrpSpPr>
          <p:nvPr/>
        </p:nvGrpSpPr>
        <p:grpSpPr>
          <a:xfrm>
            <a:off x="7032882" y="3617502"/>
            <a:ext cx="847210" cy="844095"/>
            <a:chOff x="5249342" y="1406453"/>
            <a:chExt cx="648499" cy="649042"/>
          </a:xfrm>
        </p:grpSpPr>
        <p:sp>
          <p:nvSpPr>
            <p:cNvPr id="16" name="Oval 130"/>
            <p:cNvSpPr>
              <a:spLocks noChangeAspect="1"/>
            </p:cNvSpPr>
            <p:nvPr/>
          </p:nvSpPr>
          <p:spPr>
            <a:xfrm>
              <a:off x="5249342" y="1406453"/>
              <a:ext cx="648499" cy="649042"/>
            </a:xfrm>
            <a:prstGeom prst="ellipse">
              <a:avLst/>
            </a:prstGeom>
            <a:solidFill>
              <a:srgbClr val="FFFFFF"/>
            </a:solidFill>
            <a:ln w="19050" cap="flat" cmpd="sng" algn="ctr">
              <a:noFill/>
              <a:prstDash val="solid"/>
            </a:ln>
            <a:effectLst/>
          </p:spPr>
          <p:txBody>
            <a:bodyPr rtlCol="0" anchor="ctr"/>
            <a:lstStyle/>
            <a:p>
              <a:pPr algn="ctr" defTabSz="1013460">
                <a:defRPr/>
              </a:pPr>
              <a:endParaRPr lang="en-US" sz="1600" b="1" kern="0" dirty="0">
                <a:solidFill>
                  <a:srgbClr val="FFFFFF"/>
                </a:solidFill>
                <a:latin typeface="Arial" panose="020B0604020202020204"/>
              </a:endParaRPr>
            </a:p>
          </p:txBody>
        </p:sp>
        <p:sp>
          <p:nvSpPr>
            <p:cNvPr id="17" name="Oval 131"/>
            <p:cNvSpPr>
              <a:spLocks noChangeAspect="1"/>
            </p:cNvSpPr>
            <p:nvPr/>
          </p:nvSpPr>
          <p:spPr>
            <a:xfrm>
              <a:off x="5324169" y="1481343"/>
              <a:ext cx="498845" cy="499263"/>
            </a:xfrm>
            <a:prstGeom prst="ellipse">
              <a:avLst/>
            </a:prstGeom>
            <a:solidFill>
              <a:srgbClr val="595959"/>
            </a:solidFill>
            <a:ln w="19050" cap="flat" cmpd="sng" algn="ctr">
              <a:noFill/>
              <a:prstDash val="solid"/>
            </a:ln>
            <a:effectLst/>
          </p:spPr>
          <p:txBody>
            <a:bodyPr rtlCol="0" anchor="ctr"/>
            <a:lstStyle/>
            <a:p>
              <a:pPr algn="ctr" defTabSz="1013460">
                <a:defRPr/>
              </a:pPr>
              <a:r>
                <a:rPr lang="en-US" sz="1600" b="1" kern="0" dirty="0">
                  <a:solidFill>
                    <a:srgbClr val="FFFFFF"/>
                  </a:solidFill>
                  <a:latin typeface="Arial" panose="020B0604020202020204"/>
                </a:rPr>
                <a:t>04</a:t>
              </a:r>
              <a:endParaRPr lang="en-US" sz="1600" b="1" kern="0" dirty="0">
                <a:solidFill>
                  <a:srgbClr val="FFFFFF"/>
                </a:solidFill>
                <a:latin typeface="Arial" panose="020B0604020202020204"/>
              </a:endParaRPr>
            </a:p>
          </p:txBody>
        </p:sp>
      </p:grpSp>
      <p:sp>
        <p:nvSpPr>
          <p:cNvPr id="18" name="Freeform 187"/>
          <p:cNvSpPr>
            <a:spLocks noEditPoints="1"/>
          </p:cNvSpPr>
          <p:nvPr/>
        </p:nvSpPr>
        <p:spPr bwMode="auto">
          <a:xfrm>
            <a:off x="1283073" y="1628624"/>
            <a:ext cx="523119" cy="33654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19" name="Freeform 52"/>
          <p:cNvSpPr>
            <a:spLocks noEditPoints="1"/>
          </p:cNvSpPr>
          <p:nvPr/>
        </p:nvSpPr>
        <p:spPr bwMode="auto">
          <a:xfrm>
            <a:off x="3276875" y="1559596"/>
            <a:ext cx="476750" cy="474602"/>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0" name="Freeform 56"/>
          <p:cNvSpPr>
            <a:spLocks noEditPoints="1"/>
          </p:cNvSpPr>
          <p:nvPr/>
        </p:nvSpPr>
        <p:spPr bwMode="auto">
          <a:xfrm>
            <a:off x="5257607" y="1569665"/>
            <a:ext cx="456523" cy="454465"/>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1" name="Freeform 152"/>
          <p:cNvSpPr>
            <a:spLocks noEditPoints="1"/>
          </p:cNvSpPr>
          <p:nvPr/>
        </p:nvSpPr>
        <p:spPr bwMode="auto">
          <a:xfrm>
            <a:off x="7233673" y="1591915"/>
            <a:ext cx="445627" cy="40996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89855" tIns="44928" rIns="89855" bIns="44928" numCol="1" anchor="t" anchorCtr="0" compatLnSpc="1"/>
          <a:lstStyle/>
          <a:p>
            <a:pPr defTabSz="1013460">
              <a:defRPr/>
            </a:pPr>
            <a:endParaRPr lang="en-US" sz="2000" kern="0">
              <a:solidFill>
                <a:srgbClr val="262626"/>
              </a:solidFill>
              <a:latin typeface="Arial" panose="020B0604020202020204"/>
            </a:endParaRPr>
          </a:p>
        </p:txBody>
      </p:sp>
      <p:sp>
        <p:nvSpPr>
          <p:cNvPr id="22" name="矩形 21"/>
          <p:cNvSpPr>
            <a:spLocks noChangeArrowheads="1"/>
          </p:cNvSpPr>
          <p:nvPr/>
        </p:nvSpPr>
        <p:spPr bwMode="auto">
          <a:xfrm>
            <a:off x="972268" y="2270714"/>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3" name="文本框 40"/>
          <p:cNvSpPr txBox="1"/>
          <p:nvPr/>
        </p:nvSpPr>
        <p:spPr>
          <a:xfrm>
            <a:off x="770126" y="2578178"/>
            <a:ext cx="1549013" cy="1313815"/>
          </a:xfrm>
          <a:prstGeom prst="rect">
            <a:avLst/>
          </a:prstGeom>
          <a:noFill/>
          <a:ln w="9525">
            <a:noFill/>
          </a:ln>
        </p:spPr>
        <p:txBody>
          <a:bodyPr wrap="square" lIns="67391" tIns="33696" rIns="67391" bIns="33696">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a:t>
            </a:r>
            <a:r>
              <a:rPr lang="zh-CN" altLang="en-US" sz="9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r>
              <a:rPr lang="zh-CN" altLang="en-US" sz="9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矩形 57"/>
          <p:cNvSpPr>
            <a:spLocks noChangeArrowheads="1"/>
          </p:cNvSpPr>
          <p:nvPr/>
        </p:nvSpPr>
        <p:spPr bwMode="auto">
          <a:xfrm>
            <a:off x="2942889" y="2270714"/>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5" name="文本框 40"/>
          <p:cNvSpPr txBox="1"/>
          <p:nvPr/>
        </p:nvSpPr>
        <p:spPr>
          <a:xfrm>
            <a:off x="2740746" y="2578178"/>
            <a:ext cx="1549013" cy="1105535"/>
          </a:xfrm>
          <a:prstGeom prst="rect">
            <a:avLst/>
          </a:prstGeom>
          <a:noFill/>
          <a:ln w="9525">
            <a:noFill/>
          </a:ln>
        </p:spPr>
        <p:txBody>
          <a:bodyPr wrap="square" lIns="67391" tIns="33696" rIns="67391" bIns="33696">
            <a:spAutoFit/>
          </a:bodyPr>
          <a:lstStyle/>
          <a:p>
            <a:pPr algn="ctr">
              <a:lnSpc>
                <a:spcPct val="150000"/>
              </a:lnSpc>
            </a:pPr>
            <a:r>
              <a:rPr lang="zh-CN" altLang="en-US" sz="9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r>
              <a:rPr lang="zh-CN" altLang="en-US" sz="9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矩形 57"/>
          <p:cNvSpPr>
            <a:spLocks noChangeArrowheads="1"/>
          </p:cNvSpPr>
          <p:nvPr/>
        </p:nvSpPr>
        <p:spPr bwMode="auto">
          <a:xfrm>
            <a:off x="4913504" y="2270714"/>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7" name="文本框 40"/>
          <p:cNvSpPr txBox="1"/>
          <p:nvPr/>
        </p:nvSpPr>
        <p:spPr>
          <a:xfrm>
            <a:off x="4711361" y="2578178"/>
            <a:ext cx="1549013" cy="1105535"/>
          </a:xfrm>
          <a:prstGeom prst="rect">
            <a:avLst/>
          </a:prstGeom>
          <a:noFill/>
          <a:ln w="9525">
            <a:noFill/>
          </a:ln>
        </p:spPr>
        <p:txBody>
          <a:bodyPr wrap="square" lIns="67391" tIns="33696" rIns="67391" bIns="33696">
            <a:spAutoFit/>
          </a:bodyPr>
          <a:lstStyle/>
          <a:p>
            <a:pPr algn="ctr">
              <a:lnSpc>
                <a:spcPct val="150000"/>
              </a:lnSpc>
            </a:pPr>
            <a:r>
              <a:rPr lang="zh-CN" altLang="en-US" sz="9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矩形 57"/>
          <p:cNvSpPr>
            <a:spLocks noChangeArrowheads="1"/>
          </p:cNvSpPr>
          <p:nvPr/>
        </p:nvSpPr>
        <p:spPr bwMode="auto">
          <a:xfrm>
            <a:off x="6884122" y="2270714"/>
            <a:ext cx="1330245"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9" name="文本框 40"/>
          <p:cNvSpPr txBox="1"/>
          <p:nvPr/>
        </p:nvSpPr>
        <p:spPr>
          <a:xfrm>
            <a:off x="6681979" y="2578178"/>
            <a:ext cx="1549013" cy="1105535"/>
          </a:xfrm>
          <a:prstGeom prst="rect">
            <a:avLst/>
          </a:prstGeom>
          <a:noFill/>
          <a:ln w="9525">
            <a:noFill/>
          </a:ln>
        </p:spPr>
        <p:txBody>
          <a:bodyPr wrap="square" lIns="67391" tIns="33696" rIns="67391" bIns="33696">
            <a:spAutoFit/>
          </a:bodyPr>
          <a:lstStyle/>
          <a:p>
            <a:pPr algn="ctr">
              <a:lnSpc>
                <a:spcPct val="150000"/>
              </a:lnSpc>
            </a:pPr>
            <a:r>
              <a:rPr lang="zh-CN" altLang="en-US" sz="9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请在此添加文本内容请在此添加文本内容请在此添加文本内容请在此添加文本内容请在此添加文本内容</a:t>
            </a: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50000"/>
              </a:lnSpc>
            </a:pPr>
            <a:endParaRPr lang="zh-CN" altLang="en-US" sz="900" noProof="1">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3212">
        <p14:pan dir="u"/>
      </p:transition>
    </mc:Choice>
    <mc:Fallback>
      <p:transition spd="slow" advTm="3212">
        <p:fade/>
      </p:transition>
    </mc:Fallback>
  </mc:AlternateContent>
</p:sld>
</file>

<file path=ppt/theme/theme1.xml><?xml version="1.0" encoding="utf-8"?>
<a:theme xmlns:a="http://schemas.openxmlformats.org/drawingml/2006/main" name="Office 主题">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4831</Words>
  <Application>WPS 演示</Application>
  <PresentationFormat>自定义</PresentationFormat>
  <Paragraphs>493</Paragraphs>
  <Slides>26</Slides>
  <Notes>26</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Calibri</vt:lpstr>
      <vt:lpstr>Calibri Light</vt:lpstr>
      <vt:lpstr>方正兰亭准黑_GBK</vt:lpstr>
      <vt:lpstr>Arial</vt:lpstr>
      <vt:lpstr>微软雅黑</vt:lpstr>
      <vt:lpstr>Calibri</vt:lpstr>
      <vt:lpstr>华文细黑</vt:lpstr>
      <vt:lpstr>Adobe Arabic</vt:lpstr>
      <vt:lpstr>DejaVu Math TeX Gyre</vt:lpstr>
      <vt:lpstr>Lato Regular</vt:lpstr>
      <vt:lpstr>Segoe Print</vt:lpstr>
      <vt:lpstr>Lato Light</vt:lpstr>
      <vt:lpstr>Gill Sans</vt:lpstr>
      <vt:lpstr>Arial Unicode MS</vt:lpstr>
      <vt:lpstr>Bebas Neue</vt:lpstr>
      <vt:lpstr>Kontrapunkt Bob Bold</vt:lpstr>
      <vt:lpstr>Helvetica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3</cp:revision>
  <dcterms:created xsi:type="dcterms:W3CDTF">2017-05-18T11:30:00Z</dcterms:created>
  <dcterms:modified xsi:type="dcterms:W3CDTF">2021-09-22T03:35:02Z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FA747DFAFC424645B219ADBCAC52ABF7</vt:lpwstr>
  </property>
</Properties>
</file>